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7" r:id="rId2"/>
    <p:sldMasterId id="2147483679" r:id="rId3"/>
  </p:sldMasterIdLst>
  <p:notesMasterIdLst>
    <p:notesMasterId r:id="rId49"/>
  </p:notesMasterIdLst>
  <p:handoutMasterIdLst>
    <p:handoutMasterId r:id="rId50"/>
  </p:handoutMasterIdLst>
  <p:sldIdLst>
    <p:sldId id="379" r:id="rId4"/>
    <p:sldId id="380" r:id="rId5"/>
    <p:sldId id="297" r:id="rId6"/>
    <p:sldId id="364" r:id="rId7"/>
    <p:sldId id="381" r:id="rId8"/>
    <p:sldId id="382" r:id="rId9"/>
    <p:sldId id="331" r:id="rId10"/>
    <p:sldId id="340" r:id="rId11"/>
    <p:sldId id="341" r:id="rId12"/>
    <p:sldId id="343" r:id="rId13"/>
    <p:sldId id="338" r:id="rId14"/>
    <p:sldId id="385" r:id="rId15"/>
    <p:sldId id="285" r:id="rId16"/>
    <p:sldId id="275" r:id="rId17"/>
    <p:sldId id="289" r:id="rId18"/>
    <p:sldId id="321" r:id="rId19"/>
    <p:sldId id="277" r:id="rId20"/>
    <p:sldId id="373" r:id="rId21"/>
    <p:sldId id="319" r:id="rId22"/>
    <p:sldId id="287" r:id="rId23"/>
    <p:sldId id="290" r:id="rId24"/>
    <p:sldId id="372" r:id="rId25"/>
    <p:sldId id="322" r:id="rId26"/>
    <p:sldId id="295" r:id="rId27"/>
    <p:sldId id="306" r:id="rId28"/>
    <p:sldId id="296" r:id="rId29"/>
    <p:sldId id="294" r:id="rId30"/>
    <p:sldId id="308" r:id="rId31"/>
    <p:sldId id="307" r:id="rId32"/>
    <p:sldId id="292" r:id="rId33"/>
    <p:sldId id="332" r:id="rId34"/>
    <p:sldId id="324" r:id="rId35"/>
    <p:sldId id="323" r:id="rId36"/>
    <p:sldId id="337" r:id="rId37"/>
    <p:sldId id="291" r:id="rId38"/>
    <p:sldId id="339" r:id="rId39"/>
    <p:sldId id="333" r:id="rId40"/>
    <p:sldId id="334" r:id="rId41"/>
    <p:sldId id="267" r:id="rId42"/>
    <p:sldId id="268" r:id="rId43"/>
    <p:sldId id="374" r:id="rId44"/>
    <p:sldId id="375" r:id="rId45"/>
    <p:sldId id="271" r:id="rId46"/>
    <p:sldId id="1723" r:id="rId47"/>
    <p:sldId id="1728" r:id="rId48"/>
  </p:sldIdLst>
  <p:sldSz cx="12192000" cy="6858000"/>
  <p:notesSz cx="6858000" cy="9144000"/>
  <p:embeddedFontLst>
    <p:embeddedFont>
      <p:font typeface="Arial Black" panose="020B0A04020102020204" pitchFamily="34" charset="0"/>
      <p:regular r:id="rId51"/>
      <p:bold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entury Gothic" panose="020B0502020202020204" pitchFamily="3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Segoe UI Light" panose="020B0502040204020203" pitchFamily="34" charset="0"/>
      <p:regular r:id="rId67"/>
      <p:italic r:id="rId68"/>
    </p:embeddedFont>
    <p:embeddedFont>
      <p:font typeface="微软雅黑" panose="020B0503020204020204" pitchFamily="34" charset="-122"/>
      <p:regular r:id="rId69"/>
      <p:bold r:id="rId70"/>
    </p:embeddedFont>
    <p:embeddedFont>
      <p:font typeface="微软雅黑 Light" panose="020B0502040204020203" pitchFamily="34" charset="-122"/>
      <p:regular r:id="rId71"/>
    </p:embeddedFont>
    <p:embeddedFont>
      <p:font typeface="等线 Light" panose="02010600030101010101" pitchFamily="2" charset="-122"/>
      <p:regular r:id="rId7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内容" id="{9804FC60-C276-4DDC-85B9-A79768FDA6FD}">
          <p14:sldIdLst>
            <p14:sldId id="379"/>
            <p14:sldId id="380"/>
            <p14:sldId id="297"/>
            <p14:sldId id="364"/>
            <p14:sldId id="381"/>
            <p14:sldId id="382"/>
            <p14:sldId id="331"/>
            <p14:sldId id="340"/>
            <p14:sldId id="341"/>
            <p14:sldId id="343"/>
            <p14:sldId id="338"/>
            <p14:sldId id="385"/>
            <p14:sldId id="285"/>
            <p14:sldId id="275"/>
            <p14:sldId id="289"/>
            <p14:sldId id="321"/>
            <p14:sldId id="277"/>
            <p14:sldId id="373"/>
            <p14:sldId id="319"/>
            <p14:sldId id="287"/>
            <p14:sldId id="290"/>
            <p14:sldId id="372"/>
            <p14:sldId id="322"/>
            <p14:sldId id="295"/>
            <p14:sldId id="306"/>
            <p14:sldId id="296"/>
            <p14:sldId id="294"/>
            <p14:sldId id="308"/>
            <p14:sldId id="307"/>
            <p14:sldId id="292"/>
            <p14:sldId id="332"/>
            <p14:sldId id="324"/>
            <p14:sldId id="323"/>
            <p14:sldId id="337"/>
            <p14:sldId id="291"/>
          </p14:sldIdLst>
        </p14:section>
        <p14:section name="附赠" id="{9B03CF42-6B4B-4BDD-A86B-F3D44D1A1DAC}">
          <p14:sldIdLst>
            <p14:sldId id="339"/>
            <p14:sldId id="333"/>
            <p14:sldId id="334"/>
          </p14:sldIdLst>
        </p14:section>
        <p14:section name="规范" id="{6D25A3CE-9E35-41B5-9EEF-2391338D07A7}">
          <p14:sldIdLst>
            <p14:sldId id="267"/>
            <p14:sldId id="268"/>
          </p14:sldIdLst>
        </p14:section>
        <p14:section name="操作技巧" id="{A9536C36-AF02-4DE1-9982-D7094EBDF6CC}">
          <p14:sldIdLst>
            <p14:sldId id="374"/>
            <p14:sldId id="375"/>
            <p14:sldId id="271"/>
            <p14:sldId id="1723"/>
            <p14:sldId id="17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BFF"/>
    <a:srgbClr val="FFFFFF"/>
    <a:srgbClr val="D5EEFA"/>
    <a:srgbClr val="CAE9FD"/>
    <a:srgbClr val="EFF0F5"/>
    <a:srgbClr val="5FA9F7"/>
    <a:srgbClr val="014F8E"/>
    <a:srgbClr val="D9D9D9"/>
    <a:srgbClr val="D1D4E2"/>
    <a:srgbClr val="E851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94980" autoAdjust="0"/>
  </p:normalViewPr>
  <p:slideViewPr>
    <p:cSldViewPr snapToGrid="0" showGuides="1">
      <p:cViewPr varScale="1">
        <p:scale>
          <a:sx n="75" d="100"/>
          <a:sy n="75" d="100"/>
        </p:scale>
        <p:origin x="15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59" d="100"/>
          <a:sy n="59"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3"/>
            <c:invertIfNegative val="0"/>
            <c:bubble3D val="0"/>
            <c:spPr>
              <a:solidFill>
                <a:srgbClr val="E85110"/>
              </a:solidFill>
              <a:ln>
                <a:noFill/>
              </a:ln>
              <a:effectLst/>
            </c:spPr>
            <c:extLst>
              <c:ext xmlns:c16="http://schemas.microsoft.com/office/drawing/2014/chart" uri="{C3380CC4-5D6E-409C-BE32-E72D297353CC}">
                <c16:uniqueId val="{00000003-27BE-45A7-9E56-D12FA9D431E9}"/>
              </c:ext>
            </c:extLst>
          </c:dPt>
          <c:dLbls>
            <c:dLbl>
              <c:idx val="3"/>
              <c:layout>
                <c:manualLayout>
                  <c:x val="0"/>
                  <c:y val="-2.653927258570461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E8511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BE-45A7-9E56-D12FA9D431E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E8511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数据 1</c:v>
                </c:pt>
                <c:pt idx="1">
                  <c:v>数据 2</c:v>
                </c:pt>
                <c:pt idx="2">
                  <c:v>数据 3</c:v>
                </c:pt>
                <c:pt idx="3">
                  <c:v>数据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7BE-45A7-9E56-D12FA9D431E9}"/>
            </c:ext>
          </c:extLst>
        </c:ser>
        <c:ser>
          <c:idx val="1"/>
          <c:order val="1"/>
          <c:tx>
            <c:strRef>
              <c:f>Sheet1!$C$1</c:f>
              <c:strCache>
                <c:ptCount val="1"/>
                <c:pt idx="0">
                  <c:v>系列 2</c:v>
                </c:pt>
              </c:strCache>
            </c:strRef>
          </c:tx>
          <c:spPr>
            <a:solidFill>
              <a:schemeClr val="accent2"/>
            </a:solidFill>
            <a:ln>
              <a:noFill/>
            </a:ln>
            <a:effectLst/>
          </c:spPr>
          <c:invertIfNegative val="0"/>
          <c:dPt>
            <c:idx val="2"/>
            <c:invertIfNegative val="0"/>
            <c:bubble3D val="0"/>
            <c:extLst>
              <c:ext xmlns:c16="http://schemas.microsoft.com/office/drawing/2014/chart" uri="{C3380CC4-5D6E-409C-BE32-E72D297353CC}">
                <c16:uniqueId val="{00000000-2EEB-438F-A9B1-394C2EE63CD1}"/>
              </c:ext>
            </c:extLst>
          </c:dPt>
          <c:cat>
            <c:strRef>
              <c:f>Sheet1!$A$2:$A$5</c:f>
              <c:strCache>
                <c:ptCount val="4"/>
                <c:pt idx="0">
                  <c:v>数据 1</c:v>
                </c:pt>
                <c:pt idx="1">
                  <c:v>数据 2</c:v>
                </c:pt>
                <c:pt idx="2">
                  <c:v>数据 3</c:v>
                </c:pt>
                <c:pt idx="3">
                  <c:v>数据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7BE-45A7-9E56-D12FA9D431E9}"/>
            </c:ext>
          </c:extLst>
        </c:ser>
        <c:ser>
          <c:idx val="2"/>
          <c:order val="2"/>
          <c:tx>
            <c:strRef>
              <c:f>Sheet1!$D$1</c:f>
              <c:strCache>
                <c:ptCount val="1"/>
                <c:pt idx="0">
                  <c:v>系列3</c:v>
                </c:pt>
              </c:strCache>
            </c:strRef>
          </c:tx>
          <c:spPr>
            <a:solidFill>
              <a:schemeClr val="accent3"/>
            </a:solidFill>
            <a:ln>
              <a:noFill/>
            </a:ln>
            <a:effectLst/>
          </c:spPr>
          <c:invertIfNegative val="0"/>
          <c:cat>
            <c:strRef>
              <c:f>Sheet1!$A$2:$A$5</c:f>
              <c:strCache>
                <c:ptCount val="4"/>
                <c:pt idx="0">
                  <c:v>数据 1</c:v>
                </c:pt>
                <c:pt idx="1">
                  <c:v>数据 2</c:v>
                </c:pt>
                <c:pt idx="2">
                  <c:v>数据 3</c:v>
                </c:pt>
                <c:pt idx="3">
                  <c:v>数据 4</c:v>
                </c:pt>
              </c:strCache>
            </c:strRef>
          </c:cat>
          <c:val>
            <c:numRef>
              <c:f>Sheet1!$D$2:$D$5</c:f>
              <c:numCache>
                <c:formatCode>General</c:formatCode>
                <c:ptCount val="4"/>
                <c:pt idx="0">
                  <c:v>3.5</c:v>
                </c:pt>
                <c:pt idx="1">
                  <c:v>3.2</c:v>
                </c:pt>
                <c:pt idx="2">
                  <c:v>2.6</c:v>
                </c:pt>
                <c:pt idx="3">
                  <c:v>3.8</c:v>
                </c:pt>
              </c:numCache>
            </c:numRef>
          </c:val>
          <c:extLst>
            <c:ext xmlns:c16="http://schemas.microsoft.com/office/drawing/2014/chart" uri="{C3380CC4-5D6E-409C-BE32-E72D297353CC}">
              <c16:uniqueId val="{00000004-E1C3-4271-A65B-D932FDD3D2A7}"/>
            </c:ext>
          </c:extLst>
        </c:ser>
        <c:dLbls>
          <c:showLegendKey val="0"/>
          <c:showVal val="0"/>
          <c:showCatName val="0"/>
          <c:showSerName val="0"/>
          <c:showPercent val="0"/>
          <c:showBubbleSize val="0"/>
        </c:dLbls>
        <c:gapWidth val="219"/>
        <c:overlap val="-27"/>
        <c:axId val="973550911"/>
        <c:axId val="779866543"/>
      </c:barChart>
      <c:catAx>
        <c:axId val="973550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866543"/>
        <c:crosses val="autoZero"/>
        <c:auto val="1"/>
        <c:lblAlgn val="ctr"/>
        <c:lblOffset val="100"/>
        <c:noMultiLvlLbl val="0"/>
      </c:catAx>
      <c:valAx>
        <c:axId val="77986654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3550911"/>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078249007936508"/>
          <c:y val="1.858122230582727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系列 1</c:v>
                </c:pt>
              </c:strCache>
            </c:strRef>
          </c:tx>
          <c:spPr>
            <a:ln w="2222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B279-4CD6-8C81-AB913FFE1288}"/>
            </c:ext>
          </c:extLst>
        </c:ser>
        <c:ser>
          <c:idx val="1"/>
          <c:order val="1"/>
          <c:tx>
            <c:strRef>
              <c:f>Sheet1!$C$1</c:f>
              <c:strCache>
                <c:ptCount val="1"/>
                <c:pt idx="0">
                  <c:v>系列 2</c:v>
                </c:pt>
              </c:strCache>
            </c:strRef>
          </c:tx>
          <c:spPr>
            <a:ln w="22225"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B279-4CD6-8C81-AB913FFE1288}"/>
            </c:ext>
          </c:extLst>
        </c:ser>
        <c:ser>
          <c:idx val="2"/>
          <c:order val="2"/>
          <c:tx>
            <c:strRef>
              <c:f>Sheet1!$D$1</c:f>
              <c:strCache>
                <c:ptCount val="1"/>
                <c:pt idx="0">
                  <c:v>系列 3</c:v>
                </c:pt>
              </c:strCache>
            </c:strRef>
          </c:tx>
          <c:dPt>
            <c:idx val="0"/>
            <c:bubble3D val="0"/>
            <c:extLst>
              <c:ext xmlns:c16="http://schemas.microsoft.com/office/drawing/2014/chart" uri="{C3380CC4-5D6E-409C-BE32-E72D297353CC}">
                <c16:uniqueId val="{00000005-B279-4CD6-8C81-AB913FFE1288}"/>
              </c:ext>
            </c:extLst>
          </c:dPt>
          <c:dPt>
            <c:idx val="1"/>
            <c:bubble3D val="0"/>
            <c:extLst>
              <c:ext xmlns:c16="http://schemas.microsoft.com/office/drawing/2014/chart" uri="{C3380CC4-5D6E-409C-BE32-E72D297353CC}">
                <c16:uniqueId val="{00000004-B279-4CD6-8C81-AB913FFE1288}"/>
              </c:ext>
            </c:extLst>
          </c:dPt>
          <c:dPt>
            <c:idx val="2"/>
            <c:bubble3D val="0"/>
            <c:extLst>
              <c:ext xmlns:c16="http://schemas.microsoft.com/office/drawing/2014/chart" uri="{C3380CC4-5D6E-409C-BE32-E72D297353CC}">
                <c16:uniqueId val="{00000003-B279-4CD6-8C81-AB913FFE1288}"/>
              </c:ext>
            </c:extLst>
          </c:dPt>
          <c:dPt>
            <c:idx val="3"/>
            <c:bubble3D val="0"/>
            <c:extLst>
              <c:ext xmlns:c16="http://schemas.microsoft.com/office/drawing/2014/chart" uri="{C3380CC4-5D6E-409C-BE32-E72D297353CC}">
                <c16:uniqueId val="{00000006-B279-4CD6-8C81-AB913FFE1288}"/>
              </c:ext>
            </c:extLst>
          </c:dPt>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79-4CD6-8C81-AB913FFE128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E8511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B279-4CD6-8C81-AB913FFE1288}"/>
            </c:ext>
          </c:extLst>
        </c:ser>
        <c:dLbls>
          <c:showLegendKey val="0"/>
          <c:showVal val="0"/>
          <c:showCatName val="0"/>
          <c:showSerName val="0"/>
          <c:showPercent val="0"/>
          <c:showBubbleSize val="0"/>
        </c:dLbls>
        <c:smooth val="0"/>
        <c:axId val="1575413087"/>
        <c:axId val="1848337071"/>
      </c:lineChart>
      <c:catAx>
        <c:axId val="157541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8337071"/>
        <c:crosses val="autoZero"/>
        <c:auto val="1"/>
        <c:lblAlgn val="ctr"/>
        <c:lblOffset val="100"/>
        <c:noMultiLvlLbl val="0"/>
      </c:catAx>
      <c:valAx>
        <c:axId val="18483370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5413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BD56741-E719-411C-ABCF-658850548F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230EC3C7-2677-4E64-905B-021FC65DD2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A1E709-2567-4835-8400-900E70BFC4A8}" type="datetimeFigureOut">
              <a:rPr lang="zh-CN" altLang="en-US" smtClean="0">
                <a:latin typeface="微软雅黑" panose="020B0503020204020204" pitchFamily="34" charset="-122"/>
                <a:ea typeface="微软雅黑" panose="020B0503020204020204" pitchFamily="34" charset="-122"/>
              </a:rPr>
              <a:t>2019/4/12</a:t>
            </a:fld>
            <a:endParaRPr lang="zh-CN" altLang="en-US" dirty="0">
              <a:latin typeface="微软雅黑" panose="020B0503020204020204" pitchFamily="34" charset="-122"/>
              <a:ea typeface="微软雅黑" panose="020B0503020204020204" pitchFamily="34" charset="-122"/>
            </a:endParaRPr>
          </a:p>
        </p:txBody>
      </p:sp>
      <p:sp>
        <p:nvSpPr>
          <p:cNvPr id="4" name="页脚占位符 3">
            <a:extLst>
              <a:ext uri="{FF2B5EF4-FFF2-40B4-BE49-F238E27FC236}">
                <a16:creationId xmlns:a16="http://schemas.microsoft.com/office/drawing/2014/main" id="{B182A4F9-AB68-4B57-9855-646C6BC89A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BF524BB2-ACE7-4474-8E27-222D6EB99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255188-9E36-4136-8011-56922E9C88F0}" type="slidenum">
              <a:rPr lang="zh-CN" altLang="en-US"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406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9CFA7FD1-3C7C-4416-900F-FB57C4B77C1E}" type="datetimeFigureOut">
              <a:rPr lang="zh-CN" altLang="en-US" smtClean="0"/>
              <a:pPr/>
              <a:t>2019/4/12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40391C39-BCDE-46DD-85C7-F3FFF66F4E1A}" type="slidenum">
              <a:rPr lang="zh-CN" altLang="en-US" smtClean="0"/>
              <a:pPr/>
              <a:t>‹#›</a:t>
            </a:fld>
            <a:endParaRPr lang="zh-CN" altLang="en-US" dirty="0"/>
          </a:p>
        </p:txBody>
      </p:sp>
    </p:spTree>
    <p:extLst>
      <p:ext uri="{BB962C8B-B14F-4D97-AF65-F5344CB8AC3E}">
        <p14:creationId xmlns:p14="http://schemas.microsoft.com/office/powerpoint/2010/main" val="108140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a:t>
            </a:fld>
            <a:endParaRPr lang="zh-CN" altLang="en-US" dirty="0"/>
          </a:p>
        </p:txBody>
      </p:sp>
    </p:spTree>
    <p:extLst>
      <p:ext uri="{BB962C8B-B14F-4D97-AF65-F5344CB8AC3E}">
        <p14:creationId xmlns:p14="http://schemas.microsoft.com/office/powerpoint/2010/main" val="404107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10</a:t>
            </a:fld>
            <a:endParaRPr lang="zh-CN" altLang="en-US" dirty="0"/>
          </a:p>
        </p:txBody>
      </p:sp>
    </p:spTree>
    <p:extLst>
      <p:ext uri="{BB962C8B-B14F-4D97-AF65-F5344CB8AC3E}">
        <p14:creationId xmlns:p14="http://schemas.microsoft.com/office/powerpoint/2010/main" val="2144042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11</a:t>
            </a:fld>
            <a:endParaRPr lang="zh-CN" altLang="en-US" dirty="0"/>
          </a:p>
        </p:txBody>
      </p:sp>
    </p:spTree>
    <p:extLst>
      <p:ext uri="{BB962C8B-B14F-4D97-AF65-F5344CB8AC3E}">
        <p14:creationId xmlns:p14="http://schemas.microsoft.com/office/powerpoint/2010/main" val="9420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12</a:t>
            </a:fld>
            <a:endParaRPr lang="zh-CN" altLang="en-US" dirty="0"/>
          </a:p>
        </p:txBody>
      </p:sp>
    </p:spTree>
    <p:extLst>
      <p:ext uri="{BB962C8B-B14F-4D97-AF65-F5344CB8AC3E}">
        <p14:creationId xmlns:p14="http://schemas.microsoft.com/office/powerpoint/2010/main" val="253383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13</a:t>
            </a:fld>
            <a:endParaRPr lang="zh-CN" altLang="en-US" dirty="0"/>
          </a:p>
        </p:txBody>
      </p:sp>
    </p:spTree>
    <p:extLst>
      <p:ext uri="{BB962C8B-B14F-4D97-AF65-F5344CB8AC3E}">
        <p14:creationId xmlns:p14="http://schemas.microsoft.com/office/powerpoint/2010/main" val="157179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14</a:t>
            </a:fld>
            <a:endParaRPr lang="zh-CN" altLang="en-US" dirty="0"/>
          </a:p>
        </p:txBody>
      </p:sp>
    </p:spTree>
    <p:extLst>
      <p:ext uri="{BB962C8B-B14F-4D97-AF65-F5344CB8AC3E}">
        <p14:creationId xmlns:p14="http://schemas.microsoft.com/office/powerpoint/2010/main" val="79016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15</a:t>
            </a:fld>
            <a:endParaRPr lang="zh-CN" altLang="en-US" dirty="0"/>
          </a:p>
        </p:txBody>
      </p:sp>
    </p:spTree>
    <p:extLst>
      <p:ext uri="{BB962C8B-B14F-4D97-AF65-F5344CB8AC3E}">
        <p14:creationId xmlns:p14="http://schemas.microsoft.com/office/powerpoint/2010/main" val="123133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391C39-BCDE-46DD-85C7-F3FFF66F4E1A}" type="slidenum">
              <a:rPr lang="zh-CN" altLang="en-US" smtClean="0"/>
              <a:t>16</a:t>
            </a:fld>
            <a:endParaRPr lang="zh-CN" altLang="en-US"/>
          </a:p>
        </p:txBody>
      </p:sp>
    </p:spTree>
    <p:extLst>
      <p:ext uri="{BB962C8B-B14F-4D97-AF65-F5344CB8AC3E}">
        <p14:creationId xmlns:p14="http://schemas.microsoft.com/office/powerpoint/2010/main" val="395645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17</a:t>
            </a:fld>
            <a:endParaRPr lang="zh-CN" altLang="en-US" dirty="0"/>
          </a:p>
        </p:txBody>
      </p:sp>
    </p:spTree>
    <p:extLst>
      <p:ext uri="{BB962C8B-B14F-4D97-AF65-F5344CB8AC3E}">
        <p14:creationId xmlns:p14="http://schemas.microsoft.com/office/powerpoint/2010/main" val="3209014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18</a:t>
            </a:fld>
            <a:endParaRPr lang="zh-CN" altLang="en-US" dirty="0"/>
          </a:p>
        </p:txBody>
      </p:sp>
    </p:spTree>
    <p:extLst>
      <p:ext uri="{BB962C8B-B14F-4D97-AF65-F5344CB8AC3E}">
        <p14:creationId xmlns:p14="http://schemas.microsoft.com/office/powerpoint/2010/main" val="409909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19</a:t>
            </a:fld>
            <a:endParaRPr lang="zh-CN" altLang="en-US" dirty="0"/>
          </a:p>
        </p:txBody>
      </p:sp>
    </p:spTree>
    <p:extLst>
      <p:ext uri="{BB962C8B-B14F-4D97-AF65-F5344CB8AC3E}">
        <p14:creationId xmlns:p14="http://schemas.microsoft.com/office/powerpoint/2010/main" val="1200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a:t>
            </a:fld>
            <a:endParaRPr lang="zh-CN" altLang="en-US" dirty="0"/>
          </a:p>
        </p:txBody>
      </p:sp>
    </p:spTree>
    <p:extLst>
      <p:ext uri="{BB962C8B-B14F-4D97-AF65-F5344CB8AC3E}">
        <p14:creationId xmlns:p14="http://schemas.microsoft.com/office/powerpoint/2010/main" val="1799983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391C39-BCDE-46DD-85C7-F3FFF66F4E1A}" type="slidenum">
              <a:rPr lang="zh-CN" altLang="en-US" smtClean="0"/>
              <a:t>20</a:t>
            </a:fld>
            <a:endParaRPr lang="zh-CN" altLang="en-US"/>
          </a:p>
        </p:txBody>
      </p:sp>
    </p:spTree>
    <p:extLst>
      <p:ext uri="{BB962C8B-B14F-4D97-AF65-F5344CB8AC3E}">
        <p14:creationId xmlns:p14="http://schemas.microsoft.com/office/powerpoint/2010/main" val="35896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21</a:t>
            </a:fld>
            <a:endParaRPr lang="zh-CN" altLang="en-US" dirty="0"/>
          </a:p>
        </p:txBody>
      </p:sp>
    </p:spTree>
    <p:extLst>
      <p:ext uri="{BB962C8B-B14F-4D97-AF65-F5344CB8AC3E}">
        <p14:creationId xmlns:p14="http://schemas.microsoft.com/office/powerpoint/2010/main" val="1492496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22</a:t>
            </a:fld>
            <a:endParaRPr lang="zh-CN" altLang="en-US" dirty="0"/>
          </a:p>
        </p:txBody>
      </p:sp>
    </p:spTree>
    <p:extLst>
      <p:ext uri="{BB962C8B-B14F-4D97-AF65-F5344CB8AC3E}">
        <p14:creationId xmlns:p14="http://schemas.microsoft.com/office/powerpoint/2010/main" val="3030800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391C39-BCDE-46DD-85C7-F3FFF66F4E1A}" type="slidenum">
              <a:rPr lang="zh-CN" altLang="en-US" smtClean="0"/>
              <a:t>23</a:t>
            </a:fld>
            <a:endParaRPr lang="zh-CN" altLang="en-US"/>
          </a:p>
        </p:txBody>
      </p:sp>
    </p:spTree>
    <p:extLst>
      <p:ext uri="{BB962C8B-B14F-4D97-AF65-F5344CB8AC3E}">
        <p14:creationId xmlns:p14="http://schemas.microsoft.com/office/powerpoint/2010/main" val="2014463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24</a:t>
            </a:fld>
            <a:endParaRPr lang="zh-CN" altLang="en-US" dirty="0"/>
          </a:p>
        </p:txBody>
      </p:sp>
    </p:spTree>
    <p:extLst>
      <p:ext uri="{BB962C8B-B14F-4D97-AF65-F5344CB8AC3E}">
        <p14:creationId xmlns:p14="http://schemas.microsoft.com/office/powerpoint/2010/main" val="1299793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25</a:t>
            </a:fld>
            <a:endParaRPr lang="zh-CN" altLang="en-US" dirty="0"/>
          </a:p>
        </p:txBody>
      </p:sp>
    </p:spTree>
    <p:extLst>
      <p:ext uri="{BB962C8B-B14F-4D97-AF65-F5344CB8AC3E}">
        <p14:creationId xmlns:p14="http://schemas.microsoft.com/office/powerpoint/2010/main" val="234293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26</a:t>
            </a:fld>
            <a:endParaRPr lang="zh-CN" altLang="en-US" dirty="0"/>
          </a:p>
        </p:txBody>
      </p:sp>
    </p:spTree>
    <p:extLst>
      <p:ext uri="{BB962C8B-B14F-4D97-AF65-F5344CB8AC3E}">
        <p14:creationId xmlns:p14="http://schemas.microsoft.com/office/powerpoint/2010/main" val="81976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27</a:t>
            </a:fld>
            <a:endParaRPr lang="zh-CN" altLang="en-US" dirty="0"/>
          </a:p>
        </p:txBody>
      </p:sp>
    </p:spTree>
    <p:extLst>
      <p:ext uri="{BB962C8B-B14F-4D97-AF65-F5344CB8AC3E}">
        <p14:creationId xmlns:p14="http://schemas.microsoft.com/office/powerpoint/2010/main" val="4242005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391C39-BCDE-46DD-85C7-F3FFF66F4E1A}" type="slidenum">
              <a:rPr lang="zh-CN" altLang="en-US" smtClean="0"/>
              <a:t>28</a:t>
            </a:fld>
            <a:endParaRPr lang="zh-CN" altLang="en-US"/>
          </a:p>
        </p:txBody>
      </p:sp>
    </p:spTree>
    <p:extLst>
      <p:ext uri="{BB962C8B-B14F-4D97-AF65-F5344CB8AC3E}">
        <p14:creationId xmlns:p14="http://schemas.microsoft.com/office/powerpoint/2010/main" val="2759321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29</a:t>
            </a:fld>
            <a:endParaRPr lang="zh-CN" altLang="en-US" dirty="0"/>
          </a:p>
        </p:txBody>
      </p:sp>
    </p:spTree>
    <p:extLst>
      <p:ext uri="{BB962C8B-B14F-4D97-AF65-F5344CB8AC3E}">
        <p14:creationId xmlns:p14="http://schemas.microsoft.com/office/powerpoint/2010/main" val="404514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a:t>
            </a:fld>
            <a:endParaRPr lang="zh-CN" altLang="en-US" dirty="0"/>
          </a:p>
        </p:txBody>
      </p:sp>
    </p:spTree>
    <p:extLst>
      <p:ext uri="{BB962C8B-B14F-4D97-AF65-F5344CB8AC3E}">
        <p14:creationId xmlns:p14="http://schemas.microsoft.com/office/powerpoint/2010/main" val="2228994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30</a:t>
            </a:fld>
            <a:endParaRPr lang="zh-CN" altLang="en-US" dirty="0"/>
          </a:p>
        </p:txBody>
      </p:sp>
    </p:spTree>
    <p:extLst>
      <p:ext uri="{BB962C8B-B14F-4D97-AF65-F5344CB8AC3E}">
        <p14:creationId xmlns:p14="http://schemas.microsoft.com/office/powerpoint/2010/main" val="2913288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31</a:t>
            </a:fld>
            <a:endParaRPr lang="zh-CN" altLang="en-US" dirty="0"/>
          </a:p>
        </p:txBody>
      </p:sp>
    </p:spTree>
    <p:extLst>
      <p:ext uri="{BB962C8B-B14F-4D97-AF65-F5344CB8AC3E}">
        <p14:creationId xmlns:p14="http://schemas.microsoft.com/office/powerpoint/2010/main" val="2028092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32</a:t>
            </a:fld>
            <a:endParaRPr lang="zh-CN" altLang="en-US" dirty="0"/>
          </a:p>
        </p:txBody>
      </p:sp>
    </p:spTree>
    <p:extLst>
      <p:ext uri="{BB962C8B-B14F-4D97-AF65-F5344CB8AC3E}">
        <p14:creationId xmlns:p14="http://schemas.microsoft.com/office/powerpoint/2010/main" val="2670092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33</a:t>
            </a:fld>
            <a:endParaRPr lang="zh-CN" altLang="en-US" dirty="0"/>
          </a:p>
        </p:txBody>
      </p:sp>
    </p:spTree>
    <p:extLst>
      <p:ext uri="{BB962C8B-B14F-4D97-AF65-F5344CB8AC3E}">
        <p14:creationId xmlns:p14="http://schemas.microsoft.com/office/powerpoint/2010/main" val="2897275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34</a:t>
            </a:fld>
            <a:endParaRPr lang="zh-CN" altLang="en-US" dirty="0"/>
          </a:p>
        </p:txBody>
      </p:sp>
    </p:spTree>
    <p:extLst>
      <p:ext uri="{BB962C8B-B14F-4D97-AF65-F5344CB8AC3E}">
        <p14:creationId xmlns:p14="http://schemas.microsoft.com/office/powerpoint/2010/main" val="2515997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35</a:t>
            </a:fld>
            <a:endParaRPr lang="zh-CN" altLang="en-US" dirty="0"/>
          </a:p>
        </p:txBody>
      </p:sp>
    </p:spTree>
    <p:extLst>
      <p:ext uri="{BB962C8B-B14F-4D97-AF65-F5344CB8AC3E}">
        <p14:creationId xmlns:p14="http://schemas.microsoft.com/office/powerpoint/2010/main" val="627857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36</a:t>
            </a:fld>
            <a:endParaRPr lang="zh-CN" altLang="en-US" dirty="0"/>
          </a:p>
        </p:txBody>
      </p:sp>
    </p:spTree>
    <p:extLst>
      <p:ext uri="{BB962C8B-B14F-4D97-AF65-F5344CB8AC3E}">
        <p14:creationId xmlns:p14="http://schemas.microsoft.com/office/powerpoint/2010/main" val="1190910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37</a:t>
            </a:fld>
            <a:endParaRPr lang="zh-CN" altLang="en-US" dirty="0"/>
          </a:p>
        </p:txBody>
      </p:sp>
    </p:spTree>
    <p:extLst>
      <p:ext uri="{BB962C8B-B14F-4D97-AF65-F5344CB8AC3E}">
        <p14:creationId xmlns:p14="http://schemas.microsoft.com/office/powerpoint/2010/main" val="2973142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38</a:t>
            </a:fld>
            <a:endParaRPr lang="zh-CN" altLang="en-US" dirty="0"/>
          </a:p>
        </p:txBody>
      </p:sp>
    </p:spTree>
    <p:extLst>
      <p:ext uri="{BB962C8B-B14F-4D97-AF65-F5344CB8AC3E}">
        <p14:creationId xmlns:p14="http://schemas.microsoft.com/office/powerpoint/2010/main" val="844636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39</a:t>
            </a:fld>
            <a:endParaRPr lang="zh-CN" altLang="en-US" dirty="0"/>
          </a:p>
        </p:txBody>
      </p:sp>
    </p:spTree>
    <p:extLst>
      <p:ext uri="{BB962C8B-B14F-4D97-AF65-F5344CB8AC3E}">
        <p14:creationId xmlns:p14="http://schemas.microsoft.com/office/powerpoint/2010/main" val="301570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a:t>
            </a:fld>
            <a:endParaRPr lang="zh-CN" altLang="en-US" dirty="0"/>
          </a:p>
        </p:txBody>
      </p:sp>
    </p:spTree>
    <p:extLst>
      <p:ext uri="{BB962C8B-B14F-4D97-AF65-F5344CB8AC3E}">
        <p14:creationId xmlns:p14="http://schemas.microsoft.com/office/powerpoint/2010/main" val="2187010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40</a:t>
            </a:fld>
            <a:endParaRPr lang="zh-CN" altLang="en-US" dirty="0"/>
          </a:p>
        </p:txBody>
      </p:sp>
    </p:spTree>
    <p:extLst>
      <p:ext uri="{BB962C8B-B14F-4D97-AF65-F5344CB8AC3E}">
        <p14:creationId xmlns:p14="http://schemas.microsoft.com/office/powerpoint/2010/main" val="1123392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41</a:t>
            </a:fld>
            <a:endParaRPr lang="zh-CN" altLang="en-US" dirty="0"/>
          </a:p>
        </p:txBody>
      </p:sp>
    </p:spTree>
    <p:extLst>
      <p:ext uri="{BB962C8B-B14F-4D97-AF65-F5344CB8AC3E}">
        <p14:creationId xmlns:p14="http://schemas.microsoft.com/office/powerpoint/2010/main" val="4246221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42</a:t>
            </a:fld>
            <a:endParaRPr lang="zh-CN" altLang="en-US" dirty="0"/>
          </a:p>
        </p:txBody>
      </p:sp>
    </p:spTree>
    <p:extLst>
      <p:ext uri="{BB962C8B-B14F-4D97-AF65-F5344CB8AC3E}">
        <p14:creationId xmlns:p14="http://schemas.microsoft.com/office/powerpoint/2010/main" val="2444577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43</a:t>
            </a:fld>
            <a:endParaRPr lang="zh-CN" altLang="en-US" dirty="0"/>
          </a:p>
        </p:txBody>
      </p:sp>
    </p:spTree>
    <p:extLst>
      <p:ext uri="{BB962C8B-B14F-4D97-AF65-F5344CB8AC3E}">
        <p14:creationId xmlns:p14="http://schemas.microsoft.com/office/powerpoint/2010/main" val="1938617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44</a:t>
            </a:fld>
            <a:endParaRPr lang="zh-CN" altLang="en-US" dirty="0"/>
          </a:p>
        </p:txBody>
      </p:sp>
    </p:spTree>
    <p:extLst>
      <p:ext uri="{BB962C8B-B14F-4D97-AF65-F5344CB8AC3E}">
        <p14:creationId xmlns:p14="http://schemas.microsoft.com/office/powerpoint/2010/main" val="3238709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45</a:t>
            </a:fld>
            <a:endParaRPr lang="zh-CN" altLang="en-US" dirty="0"/>
          </a:p>
        </p:txBody>
      </p:sp>
    </p:spTree>
    <p:extLst>
      <p:ext uri="{BB962C8B-B14F-4D97-AF65-F5344CB8AC3E}">
        <p14:creationId xmlns:p14="http://schemas.microsoft.com/office/powerpoint/2010/main" val="169475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5</a:t>
            </a:fld>
            <a:endParaRPr lang="zh-CN" altLang="en-US" dirty="0"/>
          </a:p>
        </p:txBody>
      </p:sp>
    </p:spTree>
    <p:extLst>
      <p:ext uri="{BB962C8B-B14F-4D97-AF65-F5344CB8AC3E}">
        <p14:creationId xmlns:p14="http://schemas.microsoft.com/office/powerpoint/2010/main" val="95603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6</a:t>
            </a:fld>
            <a:endParaRPr lang="zh-CN" altLang="en-US" dirty="0"/>
          </a:p>
        </p:txBody>
      </p:sp>
    </p:spTree>
    <p:extLst>
      <p:ext uri="{BB962C8B-B14F-4D97-AF65-F5344CB8AC3E}">
        <p14:creationId xmlns:p14="http://schemas.microsoft.com/office/powerpoint/2010/main" val="226528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7</a:t>
            </a:fld>
            <a:endParaRPr lang="zh-CN" altLang="en-US" dirty="0"/>
          </a:p>
        </p:txBody>
      </p:sp>
    </p:spTree>
    <p:extLst>
      <p:ext uri="{BB962C8B-B14F-4D97-AF65-F5344CB8AC3E}">
        <p14:creationId xmlns:p14="http://schemas.microsoft.com/office/powerpoint/2010/main" val="53778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8</a:t>
            </a:fld>
            <a:endParaRPr lang="zh-CN" altLang="en-US" dirty="0"/>
          </a:p>
        </p:txBody>
      </p:sp>
    </p:spTree>
    <p:extLst>
      <p:ext uri="{BB962C8B-B14F-4D97-AF65-F5344CB8AC3E}">
        <p14:creationId xmlns:p14="http://schemas.microsoft.com/office/powerpoint/2010/main" val="146584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40391C39-BCDE-46DD-85C7-F3FFF66F4E1A}" type="slidenum">
              <a:rPr lang="zh-CN" altLang="en-US" smtClean="0"/>
              <a:pPr/>
              <a:t>9</a:t>
            </a:fld>
            <a:endParaRPr lang="zh-CN" altLang="en-US" dirty="0"/>
          </a:p>
        </p:txBody>
      </p:sp>
    </p:spTree>
    <p:extLst>
      <p:ext uri="{BB962C8B-B14F-4D97-AF65-F5344CB8AC3E}">
        <p14:creationId xmlns:p14="http://schemas.microsoft.com/office/powerpoint/2010/main" val="292276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693B604-82F5-433E-9731-76914D01E639}"/>
              </a:ext>
            </a:extLst>
          </p:cNvPr>
          <p:cNvGrpSpPr/>
          <p:nvPr userDrawn="1"/>
        </p:nvGrpSpPr>
        <p:grpSpPr>
          <a:xfrm>
            <a:off x="5127671" y="648285"/>
            <a:ext cx="1936659" cy="476347"/>
            <a:chOff x="5245391" y="1470840"/>
            <a:chExt cx="1701219" cy="418438"/>
          </a:xfrm>
          <a:solidFill>
            <a:schemeClr val="accent1"/>
          </a:solidFill>
        </p:grpSpPr>
        <p:sp>
          <p:nvSpPr>
            <p:cNvPr id="9" name="íŝlîḍe">
              <a:extLst>
                <a:ext uri="{FF2B5EF4-FFF2-40B4-BE49-F238E27FC236}">
                  <a16:creationId xmlns:a16="http://schemas.microsoft.com/office/drawing/2014/main" id="{C716754D-5F59-4A21-A3C0-05882C20E45A}"/>
                </a:ext>
              </a:extLst>
            </p:cNvPr>
            <p:cNvSpPr/>
            <p:nvPr/>
          </p:nvSpPr>
          <p:spPr bwMode="auto">
            <a:xfrm>
              <a:off x="5245391" y="1479479"/>
              <a:ext cx="410906" cy="409799"/>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0" name="íṡļídê">
              <a:extLst>
                <a:ext uri="{FF2B5EF4-FFF2-40B4-BE49-F238E27FC236}">
                  <a16:creationId xmlns:a16="http://schemas.microsoft.com/office/drawing/2014/main" id="{B4B75358-F857-44E3-B684-9F5CF0B51008}"/>
                </a:ext>
              </a:extLst>
            </p:cNvPr>
            <p:cNvSpPr/>
            <p:nvPr/>
          </p:nvSpPr>
          <p:spPr bwMode="auto">
            <a:xfrm>
              <a:off x="5743131" y="1800451"/>
              <a:ext cx="1203479" cy="47847"/>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1" name="í$ļîḍe">
              <a:extLst>
                <a:ext uri="{FF2B5EF4-FFF2-40B4-BE49-F238E27FC236}">
                  <a16:creationId xmlns:a16="http://schemas.microsoft.com/office/drawing/2014/main" id="{59B84B32-9A11-48D3-85A0-B1791FE60609}"/>
                </a:ext>
              </a:extLst>
            </p:cNvPr>
            <p:cNvSpPr/>
            <p:nvPr/>
          </p:nvSpPr>
          <p:spPr bwMode="auto">
            <a:xfrm>
              <a:off x="5746675" y="1490112"/>
              <a:ext cx="218412" cy="266480"/>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2" name="ï$lïḋê">
              <a:extLst>
                <a:ext uri="{FF2B5EF4-FFF2-40B4-BE49-F238E27FC236}">
                  <a16:creationId xmlns:a16="http://schemas.microsoft.com/office/drawing/2014/main" id="{7B2DA07E-CD63-4535-AD75-1FD7837D15D0}"/>
                </a:ext>
              </a:extLst>
            </p:cNvPr>
            <p:cNvSpPr/>
            <p:nvPr/>
          </p:nvSpPr>
          <p:spPr bwMode="auto">
            <a:xfrm>
              <a:off x="5976605" y="1528212"/>
              <a:ext cx="171451" cy="185406"/>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3" name="íṧlidé">
              <a:extLst>
                <a:ext uri="{FF2B5EF4-FFF2-40B4-BE49-F238E27FC236}">
                  <a16:creationId xmlns:a16="http://schemas.microsoft.com/office/drawing/2014/main" id="{E96E11A4-D9AA-44E3-BB16-77E8FD60A7FF}"/>
                </a:ext>
              </a:extLst>
            </p:cNvPr>
            <p:cNvSpPr/>
            <p:nvPr/>
          </p:nvSpPr>
          <p:spPr bwMode="auto">
            <a:xfrm>
              <a:off x="6183276" y="1523117"/>
              <a:ext cx="179647" cy="183413"/>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4" name="iSḷíḋé">
              <a:extLst>
                <a:ext uri="{FF2B5EF4-FFF2-40B4-BE49-F238E27FC236}">
                  <a16:creationId xmlns:a16="http://schemas.microsoft.com/office/drawing/2014/main" id="{526F669A-D918-454F-AA8D-9CEA0F8D40A8}"/>
                </a:ext>
              </a:extLst>
            </p:cNvPr>
            <p:cNvSpPr/>
            <p:nvPr/>
          </p:nvSpPr>
          <p:spPr bwMode="auto">
            <a:xfrm>
              <a:off x="6402353" y="1566091"/>
              <a:ext cx="96358" cy="131800"/>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5" name="iṣlîḍé">
              <a:extLst>
                <a:ext uri="{FF2B5EF4-FFF2-40B4-BE49-F238E27FC236}">
                  <a16:creationId xmlns:a16="http://schemas.microsoft.com/office/drawing/2014/main" id="{457417D3-4DDC-448E-B330-0832290FC9EE}"/>
                </a:ext>
              </a:extLst>
            </p:cNvPr>
            <p:cNvSpPr/>
            <p:nvPr/>
          </p:nvSpPr>
          <p:spPr bwMode="auto">
            <a:xfrm>
              <a:off x="6538140" y="1523117"/>
              <a:ext cx="172337" cy="187622"/>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6" name="íṧļidé">
              <a:extLst>
                <a:ext uri="{FF2B5EF4-FFF2-40B4-BE49-F238E27FC236}">
                  <a16:creationId xmlns:a16="http://schemas.microsoft.com/office/drawing/2014/main" id="{FD603409-1611-4652-A9BD-6038C1CE12E8}"/>
                </a:ext>
              </a:extLst>
            </p:cNvPr>
            <p:cNvSpPr/>
            <p:nvPr/>
          </p:nvSpPr>
          <p:spPr bwMode="auto">
            <a:xfrm>
              <a:off x="6737723" y="1470840"/>
              <a:ext cx="204014" cy="256512"/>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sp>
        <p:nvSpPr>
          <p:cNvPr id="17" name="文本占位符 2">
            <a:extLst>
              <a:ext uri="{FF2B5EF4-FFF2-40B4-BE49-F238E27FC236}">
                <a16:creationId xmlns:a16="http://schemas.microsoft.com/office/drawing/2014/main" id="{FAC44D3B-CFD9-4C74-A0E2-DAC3C77E8FA0}"/>
              </a:ext>
            </a:extLst>
          </p:cNvPr>
          <p:cNvSpPr>
            <a:spLocks noGrp="1"/>
          </p:cNvSpPr>
          <p:nvPr>
            <p:ph type="body" sz="quarter" idx="11"/>
          </p:nvPr>
        </p:nvSpPr>
        <p:spPr>
          <a:xfrm>
            <a:off x="2016125" y="1502171"/>
            <a:ext cx="8159750" cy="1523905"/>
          </a:xfrm>
        </p:spPr>
        <p:txBody>
          <a:bodyPr>
            <a:noAutofit/>
          </a:bodyPr>
          <a:lstStyle>
            <a:lvl1pPr marL="0" indent="0" algn="ctr">
              <a:buFontTx/>
              <a:buNone/>
              <a:defRPr sz="5400" b="0">
                <a:latin typeface="+mj-ea"/>
                <a:ea typeface="+mj-ea"/>
              </a:defRPr>
            </a:lvl1pPr>
          </a:lstStyle>
          <a:p>
            <a:r>
              <a:rPr lang="zh-CN" altLang="en-US" dirty="0"/>
              <a:t>毕业课题</a:t>
            </a:r>
            <a:br>
              <a:rPr lang="zh-CN" altLang="en-US" b="1" dirty="0">
                <a:solidFill>
                  <a:schemeClr val="accent1"/>
                </a:solidFill>
              </a:rPr>
            </a:br>
            <a:r>
              <a:rPr lang="zh-CN" altLang="en-US" b="1" dirty="0">
                <a:solidFill>
                  <a:schemeClr val="accent1"/>
                </a:solidFill>
              </a:rPr>
              <a:t>论文答辩</a:t>
            </a:r>
            <a:r>
              <a:rPr lang="en-US" altLang="zh-CN" b="1" dirty="0">
                <a:solidFill>
                  <a:schemeClr val="accent1"/>
                </a:solidFill>
              </a:rPr>
              <a:t>PPT</a:t>
            </a:r>
            <a:r>
              <a:rPr lang="zh-CN" altLang="en-US" b="1" dirty="0">
                <a:solidFill>
                  <a:schemeClr val="accent1"/>
                </a:solidFill>
              </a:rPr>
              <a:t>模板</a:t>
            </a:r>
          </a:p>
        </p:txBody>
      </p:sp>
      <p:sp>
        <p:nvSpPr>
          <p:cNvPr id="18" name="文本占位符 3">
            <a:extLst>
              <a:ext uri="{FF2B5EF4-FFF2-40B4-BE49-F238E27FC236}">
                <a16:creationId xmlns:a16="http://schemas.microsoft.com/office/drawing/2014/main" id="{6B2638C7-1F57-4FA6-B8CE-5773F6147421}"/>
              </a:ext>
            </a:extLst>
          </p:cNvPr>
          <p:cNvSpPr>
            <a:spLocks noGrp="1"/>
          </p:cNvSpPr>
          <p:nvPr>
            <p:ph type="body" sz="quarter" idx="12"/>
          </p:nvPr>
        </p:nvSpPr>
        <p:spPr>
          <a:xfrm>
            <a:off x="2853214" y="3245845"/>
            <a:ext cx="6485572" cy="372719"/>
          </a:xfrm>
        </p:spPr>
        <p:txBody>
          <a:bodyPr>
            <a:normAutofit/>
          </a:bodyPr>
          <a:lstStyle>
            <a:lvl1pPr marL="0" indent="0" algn="ctr">
              <a:buFontTx/>
              <a:buNone/>
              <a:defRPr/>
            </a:lvl1pPr>
          </a:lstStyle>
          <a:p>
            <a:r>
              <a:rPr lang="en-US" altLang="zh-CN" sz="1400" dirty="0">
                <a:solidFill>
                  <a:schemeClr val="tx1">
                    <a:lumMod val="50000"/>
                    <a:lumOff val="50000"/>
                  </a:schemeClr>
                </a:solidFill>
                <a:latin typeface="微软雅黑 Light" panose="020B0502040204020203" pitchFamily="34" charset="-122"/>
                <a:ea typeface="微软雅黑 Light" panose="020B0502040204020203" pitchFamily="34" charset="-122"/>
              </a:rPr>
              <a:t>Graduation Project Thesis Defense PPT Template</a:t>
            </a:r>
            <a:endPar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3" name="图片占位符 22">
            <a:extLst>
              <a:ext uri="{FF2B5EF4-FFF2-40B4-BE49-F238E27FC236}">
                <a16:creationId xmlns:a16="http://schemas.microsoft.com/office/drawing/2014/main" id="{6BBD6645-2394-4336-B169-EECD0A947139}"/>
              </a:ext>
            </a:extLst>
          </p:cNvPr>
          <p:cNvSpPr>
            <a:spLocks noGrp="1"/>
          </p:cNvSpPr>
          <p:nvPr>
            <p:ph type="pic" sz="quarter" idx="13"/>
          </p:nvPr>
        </p:nvSpPr>
        <p:spPr>
          <a:xfrm>
            <a:off x="0" y="3108325"/>
            <a:ext cx="12192000" cy="3749675"/>
          </a:xfrm>
        </p:spPr>
        <p:txBody>
          <a:bodyPr/>
          <a:lstStyle/>
          <a:p>
            <a:endParaRPr lang="zh-CN" altLang="en-US"/>
          </a:p>
        </p:txBody>
      </p:sp>
    </p:spTree>
    <p:extLst>
      <p:ext uri="{BB962C8B-B14F-4D97-AF65-F5344CB8AC3E}">
        <p14:creationId xmlns:p14="http://schemas.microsoft.com/office/powerpoint/2010/main" val="340963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项目时间进度规划">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A999D033-6224-4EF6-AD34-94DBE5701412}"/>
              </a:ext>
            </a:extLst>
          </p:cNvPr>
          <p:cNvSpPr>
            <a:spLocks noGrp="1"/>
          </p:cNvSpPr>
          <p:nvPr>
            <p:ph type="pic" sz="quarter" idx="10"/>
          </p:nvPr>
        </p:nvSpPr>
        <p:spPr>
          <a:xfrm>
            <a:off x="695325" y="1033532"/>
            <a:ext cx="10801350" cy="2819680"/>
          </a:xfrm>
        </p:spPr>
        <p:txBody>
          <a:bodyPr/>
          <a:lstStyle/>
          <a:p>
            <a:endParaRPr lang="zh-CN" altLang="en-US"/>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项目时间进度规划</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3AD4B1A3-7A82-46FC-A286-9B57551A3681}"/>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49D16B73-115D-4C40-91B5-0948FAA56737}"/>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0BF4C000-D839-4720-8CBE-D454A0689B44}"/>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447711327"/>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研究方法的使用">
    <p:spTree>
      <p:nvGrpSpPr>
        <p:cNvPr id="1" name=""/>
        <p:cNvGrpSpPr/>
        <p:nvPr/>
      </p:nvGrpSpPr>
      <p:grpSpPr>
        <a:xfrm>
          <a:off x="0" y="0"/>
          <a:ext cx="0" cy="0"/>
          <a:chOff x="0" y="0"/>
          <a:chExt cx="0" cy="0"/>
        </a:xfrm>
      </p:grpSpPr>
      <p:sp>
        <p:nvSpPr>
          <p:cNvPr id="44" name="图片占位符 3">
            <a:extLst>
              <a:ext uri="{FF2B5EF4-FFF2-40B4-BE49-F238E27FC236}">
                <a16:creationId xmlns:a16="http://schemas.microsoft.com/office/drawing/2014/main" id="{96AFEDBD-7CC9-417B-90C6-D6A5FDC3366D}"/>
              </a:ext>
            </a:extLst>
          </p:cNvPr>
          <p:cNvSpPr>
            <a:spLocks noGrp="1"/>
          </p:cNvSpPr>
          <p:nvPr>
            <p:ph type="pic" sz="quarter" idx="13"/>
          </p:nvPr>
        </p:nvSpPr>
        <p:spPr>
          <a:xfrm>
            <a:off x="9222035" y="1805489"/>
            <a:ext cx="2231995" cy="2231995"/>
          </a:xfrm>
          <a:prstGeom prst="ellipse">
            <a:avLst/>
          </a:prstGeom>
        </p:spPr>
        <p:txBody>
          <a:bodyPr/>
          <a:lstStyle/>
          <a:p>
            <a:endParaRPr lang="zh-CN" altLang="en-US"/>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研究方法的使用</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图片占位符 3">
            <a:extLst>
              <a:ext uri="{FF2B5EF4-FFF2-40B4-BE49-F238E27FC236}">
                <a16:creationId xmlns:a16="http://schemas.microsoft.com/office/drawing/2014/main" id="{071FC0EB-46F5-49D5-919D-947E4F61B3C6}"/>
              </a:ext>
            </a:extLst>
          </p:cNvPr>
          <p:cNvSpPr>
            <a:spLocks noGrp="1"/>
          </p:cNvSpPr>
          <p:nvPr>
            <p:ph type="pic" sz="quarter" idx="10"/>
          </p:nvPr>
        </p:nvSpPr>
        <p:spPr>
          <a:xfrm>
            <a:off x="702875" y="1805489"/>
            <a:ext cx="2231995" cy="2231995"/>
          </a:xfrm>
          <a:prstGeom prst="ellipse">
            <a:avLst/>
          </a:prstGeom>
        </p:spPr>
        <p:txBody>
          <a:bodyPr/>
          <a:lstStyle/>
          <a:p>
            <a:endParaRPr lang="zh-CN" altLang="en-US"/>
          </a:p>
        </p:txBody>
      </p:sp>
      <p:sp>
        <p:nvSpPr>
          <p:cNvPr id="42" name="图片占位符 3">
            <a:extLst>
              <a:ext uri="{FF2B5EF4-FFF2-40B4-BE49-F238E27FC236}">
                <a16:creationId xmlns:a16="http://schemas.microsoft.com/office/drawing/2014/main" id="{946281F1-4BFC-411E-8EA6-4FC2870CDA6B}"/>
              </a:ext>
            </a:extLst>
          </p:cNvPr>
          <p:cNvSpPr>
            <a:spLocks noGrp="1"/>
          </p:cNvSpPr>
          <p:nvPr>
            <p:ph type="pic" sz="quarter" idx="11"/>
          </p:nvPr>
        </p:nvSpPr>
        <p:spPr>
          <a:xfrm>
            <a:off x="3542595" y="1805489"/>
            <a:ext cx="2231995" cy="2231995"/>
          </a:xfrm>
          <a:prstGeom prst="ellipse">
            <a:avLst/>
          </a:prstGeom>
        </p:spPr>
        <p:txBody>
          <a:bodyPr/>
          <a:lstStyle/>
          <a:p>
            <a:endParaRPr lang="zh-CN" altLang="en-US"/>
          </a:p>
        </p:txBody>
      </p:sp>
      <p:sp>
        <p:nvSpPr>
          <p:cNvPr id="43" name="图片占位符 3">
            <a:extLst>
              <a:ext uri="{FF2B5EF4-FFF2-40B4-BE49-F238E27FC236}">
                <a16:creationId xmlns:a16="http://schemas.microsoft.com/office/drawing/2014/main" id="{DF77CA80-FAE1-40CA-A37C-EA3E313B0363}"/>
              </a:ext>
            </a:extLst>
          </p:cNvPr>
          <p:cNvSpPr>
            <a:spLocks noGrp="1"/>
          </p:cNvSpPr>
          <p:nvPr>
            <p:ph type="pic" sz="quarter" idx="12"/>
          </p:nvPr>
        </p:nvSpPr>
        <p:spPr>
          <a:xfrm>
            <a:off x="6382315" y="1805489"/>
            <a:ext cx="2231995" cy="2231995"/>
          </a:xfrm>
          <a:prstGeom prst="ellipse">
            <a:avLst/>
          </a:prstGeom>
        </p:spPr>
        <p:txBody>
          <a:bodyPr/>
          <a:lstStyle/>
          <a:p>
            <a:endParaRPr lang="zh-CN" altLang="en-US"/>
          </a:p>
        </p:txBody>
      </p:sp>
      <p:cxnSp>
        <p:nvCxnSpPr>
          <p:cNvPr id="23" name="直接连接符 22">
            <a:extLst>
              <a:ext uri="{FF2B5EF4-FFF2-40B4-BE49-F238E27FC236}">
                <a16:creationId xmlns:a16="http://schemas.microsoft.com/office/drawing/2014/main" id="{A8F4571B-87F8-407D-92D3-D2985A182323}"/>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AD34CFFE-0FDB-4C21-AA3B-649A7CFAEE04}"/>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321BC17D-DD44-4900-9D21-29F148E9E194}"/>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4010559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论文答辩结论2">
    <p:spTree>
      <p:nvGrpSpPr>
        <p:cNvPr id="1" name=""/>
        <p:cNvGrpSpPr/>
        <p:nvPr/>
      </p:nvGrpSpPr>
      <p:grpSpPr>
        <a:xfrm>
          <a:off x="0" y="0"/>
          <a:ext cx="0" cy="0"/>
          <a:chOff x="0" y="0"/>
          <a:chExt cx="0" cy="0"/>
        </a:xfrm>
      </p:grpSpPr>
      <p:sp>
        <p:nvSpPr>
          <p:cNvPr id="24" name="图片占位符 3">
            <a:extLst>
              <a:ext uri="{FF2B5EF4-FFF2-40B4-BE49-F238E27FC236}">
                <a16:creationId xmlns:a16="http://schemas.microsoft.com/office/drawing/2014/main" id="{23D04F04-7A00-46A1-9D66-E501B2321FDA}"/>
              </a:ext>
            </a:extLst>
          </p:cNvPr>
          <p:cNvSpPr>
            <a:spLocks noGrp="1"/>
          </p:cNvSpPr>
          <p:nvPr>
            <p:ph type="pic" sz="quarter" idx="10"/>
          </p:nvPr>
        </p:nvSpPr>
        <p:spPr>
          <a:xfrm>
            <a:off x="4360325" y="1800814"/>
            <a:ext cx="3518756" cy="3518756"/>
          </a:xfrm>
          <a:prstGeom prst="ellipse">
            <a:avLst/>
          </a:prstGeom>
        </p:spPr>
        <p:txBody>
          <a:bodyPr/>
          <a:lstStyle/>
          <a:p>
            <a:endParaRPr lang="zh-CN" altLang="en-US"/>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论文答辩结论</a:t>
            </a:r>
            <a:r>
              <a:rPr lang="en-US" altLang="zh-CN" dirty="0"/>
              <a:t>2</a:t>
            </a:r>
            <a:endParaRPr lang="zh-CN" altLang="en-US" dirty="0"/>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B2EA2958-29E9-4B6C-9E20-588E16CF2938}"/>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B2F3919-A68A-4B05-A1E1-5A70D43E1041}"/>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7" name="文本框 26">
            <a:extLst>
              <a:ext uri="{FF2B5EF4-FFF2-40B4-BE49-F238E27FC236}">
                <a16:creationId xmlns:a16="http://schemas.microsoft.com/office/drawing/2014/main" id="{217333EB-51C0-43D6-BE56-28AF7A619BBC}"/>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945470300"/>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论文答辩结论3">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285B0CB8-DB6D-4D64-946F-0622A8823278}"/>
              </a:ext>
            </a:extLst>
          </p:cNvPr>
          <p:cNvSpPr>
            <a:spLocks noGrp="1"/>
          </p:cNvSpPr>
          <p:nvPr>
            <p:ph type="pic" sz="quarter" idx="10"/>
          </p:nvPr>
        </p:nvSpPr>
        <p:spPr>
          <a:xfrm>
            <a:off x="695325" y="1334549"/>
            <a:ext cx="2379663" cy="4909089"/>
          </a:xfrm>
        </p:spPr>
        <p:txBody>
          <a:bodyPr/>
          <a:lstStyle/>
          <a:p>
            <a:endParaRPr lang="zh-CN" altLang="en-US"/>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论文答辩结论</a:t>
            </a:r>
            <a:r>
              <a:rPr lang="en-US" altLang="zh-CN" dirty="0"/>
              <a:t>3</a:t>
            </a:r>
            <a:endParaRPr lang="zh-CN" altLang="en-US" dirty="0"/>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84C86093-D9DF-49ED-80EA-84FAD82A5610}"/>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47FAD5C8-1E00-4525-B5AC-601B4DD6F808}"/>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5D1870B1-F37D-4394-84A8-F0A7FDB9D13F}"/>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497158369"/>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p:nvPr>
        </p:nvSpPr>
        <p:spPr>
          <a:xfrm>
            <a:off x="695325" y="364917"/>
            <a:ext cx="9305200" cy="548640"/>
          </a:xfrm>
          <a:prstGeom prst="rect">
            <a:avLst/>
          </a:prstGeom>
        </p:spPr>
        <p:txBody>
          <a:bodyPr lIns="0" anchor="b">
            <a:normAutofit/>
          </a:bodyPr>
          <a:lstStyle>
            <a:lvl1pPr>
              <a:defRPr sz="3200" b="1"/>
            </a:lvl1pPr>
          </a:lstStyle>
          <a:p>
            <a:r>
              <a:rPr lang="zh-CN" altLang="en-US" dirty="0"/>
              <a:t>单击此处编辑母版标题样式</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71268581-9EEA-491F-B543-395740D480AD}"/>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1F4525E-173E-426B-910F-0653930773CB}"/>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4" name="文本框 23">
            <a:extLst>
              <a:ext uri="{FF2B5EF4-FFF2-40B4-BE49-F238E27FC236}">
                <a16:creationId xmlns:a16="http://schemas.microsoft.com/office/drawing/2014/main" id="{186BE87C-4D09-44D7-9B97-4E90B5E1594D}"/>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4022590854"/>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191179"/>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sp>
        <p:nvSpPr>
          <p:cNvPr id="19" name="图片占位符 22">
            <a:extLst>
              <a:ext uri="{FF2B5EF4-FFF2-40B4-BE49-F238E27FC236}">
                <a16:creationId xmlns:a16="http://schemas.microsoft.com/office/drawing/2014/main" id="{2591036D-AE3B-40D9-AD91-0D47DA1B0316}"/>
              </a:ext>
            </a:extLst>
          </p:cNvPr>
          <p:cNvSpPr>
            <a:spLocks noGrp="1"/>
          </p:cNvSpPr>
          <p:nvPr>
            <p:ph type="pic" sz="quarter" idx="13"/>
          </p:nvPr>
        </p:nvSpPr>
        <p:spPr>
          <a:xfrm>
            <a:off x="0" y="3108325"/>
            <a:ext cx="12192000" cy="3749675"/>
          </a:xfrm>
        </p:spPr>
        <p:txBody>
          <a:bodyPr/>
          <a:lstStyle/>
          <a:p>
            <a:endParaRPr lang="zh-CN" altLang="en-US" dirty="0"/>
          </a:p>
        </p:txBody>
      </p:sp>
      <p:grpSp>
        <p:nvGrpSpPr>
          <p:cNvPr id="5" name="组合 4">
            <a:extLst>
              <a:ext uri="{FF2B5EF4-FFF2-40B4-BE49-F238E27FC236}">
                <a16:creationId xmlns:a16="http://schemas.microsoft.com/office/drawing/2014/main" id="{F230506D-0532-412A-86B9-8F316FB99099}"/>
              </a:ext>
            </a:extLst>
          </p:cNvPr>
          <p:cNvGrpSpPr/>
          <p:nvPr userDrawn="1"/>
        </p:nvGrpSpPr>
        <p:grpSpPr>
          <a:xfrm>
            <a:off x="5127671" y="648285"/>
            <a:ext cx="1936659" cy="476347"/>
            <a:chOff x="5245391" y="1470840"/>
            <a:chExt cx="1701219" cy="418438"/>
          </a:xfrm>
          <a:solidFill>
            <a:schemeClr val="accent1"/>
          </a:solidFill>
        </p:grpSpPr>
        <p:sp>
          <p:nvSpPr>
            <p:cNvPr id="9" name="íŝlîḍe">
              <a:extLst>
                <a:ext uri="{FF2B5EF4-FFF2-40B4-BE49-F238E27FC236}">
                  <a16:creationId xmlns:a16="http://schemas.microsoft.com/office/drawing/2014/main" id="{63A041BB-7B20-4EAA-98FF-67DEE22B7462}"/>
                </a:ext>
              </a:extLst>
            </p:cNvPr>
            <p:cNvSpPr/>
            <p:nvPr/>
          </p:nvSpPr>
          <p:spPr bwMode="auto">
            <a:xfrm>
              <a:off x="5245391" y="1479479"/>
              <a:ext cx="410906" cy="409799"/>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0" name="íṡļídê">
              <a:extLst>
                <a:ext uri="{FF2B5EF4-FFF2-40B4-BE49-F238E27FC236}">
                  <a16:creationId xmlns:a16="http://schemas.microsoft.com/office/drawing/2014/main" id="{C2664B2F-1472-4DFF-BD69-9104823B8992}"/>
                </a:ext>
              </a:extLst>
            </p:cNvPr>
            <p:cNvSpPr/>
            <p:nvPr/>
          </p:nvSpPr>
          <p:spPr bwMode="auto">
            <a:xfrm>
              <a:off x="5743131" y="1800451"/>
              <a:ext cx="1203479" cy="47847"/>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1" name="í$ļîḍe">
              <a:extLst>
                <a:ext uri="{FF2B5EF4-FFF2-40B4-BE49-F238E27FC236}">
                  <a16:creationId xmlns:a16="http://schemas.microsoft.com/office/drawing/2014/main" id="{D5E7EC1F-6769-4C8C-88D7-EFC16F5D72DD}"/>
                </a:ext>
              </a:extLst>
            </p:cNvPr>
            <p:cNvSpPr/>
            <p:nvPr/>
          </p:nvSpPr>
          <p:spPr bwMode="auto">
            <a:xfrm>
              <a:off x="5746675" y="1490112"/>
              <a:ext cx="218412" cy="266480"/>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2" name="ï$lïḋê">
              <a:extLst>
                <a:ext uri="{FF2B5EF4-FFF2-40B4-BE49-F238E27FC236}">
                  <a16:creationId xmlns:a16="http://schemas.microsoft.com/office/drawing/2014/main" id="{F5FB17B1-756C-49D6-BB6B-300D66B0476F}"/>
                </a:ext>
              </a:extLst>
            </p:cNvPr>
            <p:cNvSpPr/>
            <p:nvPr/>
          </p:nvSpPr>
          <p:spPr bwMode="auto">
            <a:xfrm>
              <a:off x="5976605" y="1528212"/>
              <a:ext cx="171451" cy="185406"/>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3" name="íṧlidé">
              <a:extLst>
                <a:ext uri="{FF2B5EF4-FFF2-40B4-BE49-F238E27FC236}">
                  <a16:creationId xmlns:a16="http://schemas.microsoft.com/office/drawing/2014/main" id="{A24F5072-FD73-4CA9-A8B2-4DBF510A8B67}"/>
                </a:ext>
              </a:extLst>
            </p:cNvPr>
            <p:cNvSpPr/>
            <p:nvPr/>
          </p:nvSpPr>
          <p:spPr bwMode="auto">
            <a:xfrm>
              <a:off x="6183276" y="1523117"/>
              <a:ext cx="179647" cy="183413"/>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4" name="iSḷíḋé">
              <a:extLst>
                <a:ext uri="{FF2B5EF4-FFF2-40B4-BE49-F238E27FC236}">
                  <a16:creationId xmlns:a16="http://schemas.microsoft.com/office/drawing/2014/main" id="{866796FA-57F5-49BE-8EF4-DCD58694C601}"/>
                </a:ext>
              </a:extLst>
            </p:cNvPr>
            <p:cNvSpPr/>
            <p:nvPr/>
          </p:nvSpPr>
          <p:spPr bwMode="auto">
            <a:xfrm>
              <a:off x="6402353" y="1566091"/>
              <a:ext cx="96358" cy="131800"/>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5" name="iṣlîḍé">
              <a:extLst>
                <a:ext uri="{FF2B5EF4-FFF2-40B4-BE49-F238E27FC236}">
                  <a16:creationId xmlns:a16="http://schemas.microsoft.com/office/drawing/2014/main" id="{2448D9C4-2AFD-4E55-A8C0-56E613F6EDAF}"/>
                </a:ext>
              </a:extLst>
            </p:cNvPr>
            <p:cNvSpPr/>
            <p:nvPr/>
          </p:nvSpPr>
          <p:spPr bwMode="auto">
            <a:xfrm>
              <a:off x="6538140" y="1523117"/>
              <a:ext cx="172337" cy="187622"/>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6" name="íṧļidé">
              <a:extLst>
                <a:ext uri="{FF2B5EF4-FFF2-40B4-BE49-F238E27FC236}">
                  <a16:creationId xmlns:a16="http://schemas.microsoft.com/office/drawing/2014/main" id="{4339C919-DB60-475C-9047-6058D65887C1}"/>
                </a:ext>
              </a:extLst>
            </p:cNvPr>
            <p:cNvSpPr/>
            <p:nvPr/>
          </p:nvSpPr>
          <p:spPr bwMode="auto">
            <a:xfrm>
              <a:off x="6737723" y="1470840"/>
              <a:ext cx="204014" cy="256512"/>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sp>
        <p:nvSpPr>
          <p:cNvPr id="17" name="文本占位符 2">
            <a:extLst>
              <a:ext uri="{FF2B5EF4-FFF2-40B4-BE49-F238E27FC236}">
                <a16:creationId xmlns:a16="http://schemas.microsoft.com/office/drawing/2014/main" id="{064849DE-6070-49FB-B423-454C0B397F4C}"/>
              </a:ext>
            </a:extLst>
          </p:cNvPr>
          <p:cNvSpPr>
            <a:spLocks noGrp="1"/>
          </p:cNvSpPr>
          <p:nvPr>
            <p:ph type="body" sz="quarter" idx="11" hasCustomPrompt="1"/>
          </p:nvPr>
        </p:nvSpPr>
        <p:spPr>
          <a:xfrm>
            <a:off x="2016125" y="1502171"/>
            <a:ext cx="8159750" cy="1523905"/>
          </a:xfrm>
        </p:spPr>
        <p:txBody>
          <a:bodyPr>
            <a:noAutofit/>
          </a:bodyPr>
          <a:lstStyle>
            <a:lvl1pPr marL="0" indent="0" algn="ctr">
              <a:buFontTx/>
              <a:buNone/>
              <a:defRPr sz="5400" b="0">
                <a:latin typeface="+mj-ea"/>
                <a:ea typeface="+mj-ea"/>
              </a:defRPr>
            </a:lvl1pPr>
          </a:lstStyle>
          <a:p>
            <a:r>
              <a:rPr lang="zh-CN" altLang="en-US" dirty="0"/>
              <a:t>感谢各位老师的</a:t>
            </a:r>
            <a:br>
              <a:rPr lang="zh-CN" altLang="en-US" dirty="0"/>
            </a:br>
            <a:r>
              <a:rPr lang="zh-CN" altLang="en-US" dirty="0"/>
              <a:t>悉心指导</a:t>
            </a:r>
            <a:endParaRPr lang="zh-CN" altLang="en-US" b="1" dirty="0">
              <a:solidFill>
                <a:schemeClr val="accent1"/>
              </a:solidFill>
            </a:endParaRPr>
          </a:p>
        </p:txBody>
      </p:sp>
      <p:sp>
        <p:nvSpPr>
          <p:cNvPr id="18" name="文本占位符 3">
            <a:extLst>
              <a:ext uri="{FF2B5EF4-FFF2-40B4-BE49-F238E27FC236}">
                <a16:creationId xmlns:a16="http://schemas.microsoft.com/office/drawing/2014/main" id="{EBBE4813-DFD8-4241-A80D-10D63E0935D8}"/>
              </a:ext>
            </a:extLst>
          </p:cNvPr>
          <p:cNvSpPr>
            <a:spLocks noGrp="1"/>
          </p:cNvSpPr>
          <p:nvPr>
            <p:ph type="body" sz="quarter" idx="12" hasCustomPrompt="1"/>
          </p:nvPr>
        </p:nvSpPr>
        <p:spPr>
          <a:xfrm>
            <a:off x="2853214" y="3245845"/>
            <a:ext cx="6485572" cy="372719"/>
          </a:xfrm>
        </p:spPr>
        <p:txBody>
          <a:bodyPr>
            <a:normAutofit/>
          </a:bodyPr>
          <a:lstStyle>
            <a:lvl1pPr marL="0" indent="0" algn="ctr">
              <a:buFontTx/>
              <a:buNone/>
              <a:defRPr/>
            </a:lvl1pPr>
          </a:lstStyle>
          <a:p>
            <a:r>
              <a:rPr lang="en-US" altLang="zh-CN" sz="1400" dirty="0">
                <a:solidFill>
                  <a:schemeClr val="tx1">
                    <a:lumMod val="50000"/>
                    <a:lumOff val="50000"/>
                  </a:schemeClr>
                </a:solidFill>
                <a:latin typeface="微软雅黑 Light" panose="020B0502040204020203" pitchFamily="34" charset="-122"/>
                <a:ea typeface="微软雅黑 Light" panose="020B0502040204020203" pitchFamily="34" charset="-122"/>
              </a:rPr>
              <a:t>Thank you for your kind guidance.</a:t>
            </a:r>
          </a:p>
        </p:txBody>
      </p:sp>
    </p:spTree>
    <p:extLst>
      <p:ext uri="{BB962C8B-B14F-4D97-AF65-F5344CB8AC3E}">
        <p14:creationId xmlns:p14="http://schemas.microsoft.com/office/powerpoint/2010/main" val="2586693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7736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418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05513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B342489A-BABF-4B3C-8A18-C3DD4A5D6BFB}"/>
              </a:ext>
            </a:extLst>
          </p:cNvPr>
          <p:cNvSpPr>
            <a:spLocks noGrp="1"/>
          </p:cNvSpPr>
          <p:nvPr>
            <p:ph type="pic" sz="quarter" idx="10"/>
          </p:nvPr>
        </p:nvSpPr>
        <p:spPr>
          <a:xfrm>
            <a:off x="0" y="0"/>
            <a:ext cx="4541838" cy="6858000"/>
          </a:xfrm>
        </p:spPr>
        <p:txBody>
          <a:bodyPr/>
          <a:lstStyle/>
          <a:p>
            <a:endParaRPr lang="zh-CN" altLang="en-US" dirty="0"/>
          </a:p>
        </p:txBody>
      </p:sp>
    </p:spTree>
    <p:extLst>
      <p:ext uri="{BB962C8B-B14F-4D97-AF65-F5344CB8AC3E}">
        <p14:creationId xmlns:p14="http://schemas.microsoft.com/office/powerpoint/2010/main" val="414410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过渡页">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79CD59A-71E0-49FD-9A2B-47BA89C03B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563" b="28437"/>
          <a:stretch/>
        </p:blipFill>
        <p:spPr>
          <a:xfrm>
            <a:off x="0" y="0"/>
            <a:ext cx="12223172" cy="6875534"/>
          </a:xfrm>
          <a:prstGeom prst="rect">
            <a:avLst/>
          </a:prstGeom>
        </p:spPr>
      </p:pic>
      <p:sp>
        <p:nvSpPr>
          <p:cNvPr id="9" name="文本占位符 1">
            <a:extLst>
              <a:ext uri="{FF2B5EF4-FFF2-40B4-BE49-F238E27FC236}">
                <a16:creationId xmlns:a16="http://schemas.microsoft.com/office/drawing/2014/main" id="{D20C9E0F-7911-404F-8A5C-92F7B6895EEA}"/>
              </a:ext>
            </a:extLst>
          </p:cNvPr>
          <p:cNvSpPr>
            <a:spLocks noGrp="1"/>
          </p:cNvSpPr>
          <p:nvPr>
            <p:ph type="body" sz="quarter" idx="11" hasCustomPrompt="1"/>
          </p:nvPr>
        </p:nvSpPr>
        <p:spPr>
          <a:xfrm>
            <a:off x="1379970" y="3037864"/>
            <a:ext cx="3174932" cy="791964"/>
          </a:xfrm>
        </p:spPr>
        <p:txBody>
          <a:bodyPr lIns="0" anchor="ctr" anchorCtr="0"/>
          <a:lstStyle>
            <a:lvl1pPr marL="0" indent="0">
              <a:buFontTx/>
              <a:buNone/>
              <a:defRPr b="1">
                <a:solidFill>
                  <a:schemeClr val="accent1"/>
                </a:solidFill>
                <a:latin typeface="+mj-ea"/>
                <a:ea typeface="+mj-ea"/>
              </a:defRPr>
            </a:lvl1pPr>
          </a:lstStyle>
          <a:p>
            <a:pPr algn="just"/>
            <a:r>
              <a:rPr lang="zh-CN" altLang="en-US" sz="5400" dirty="0"/>
              <a:t>选题背景</a:t>
            </a:r>
          </a:p>
        </p:txBody>
      </p:sp>
      <p:sp>
        <p:nvSpPr>
          <p:cNvPr id="11" name="文本占位符 2">
            <a:extLst>
              <a:ext uri="{FF2B5EF4-FFF2-40B4-BE49-F238E27FC236}">
                <a16:creationId xmlns:a16="http://schemas.microsoft.com/office/drawing/2014/main" id="{0B28EB82-11E3-4C4E-8713-89AF1E8A234E}"/>
              </a:ext>
            </a:extLst>
          </p:cNvPr>
          <p:cNvSpPr>
            <a:spLocks noGrp="1"/>
          </p:cNvSpPr>
          <p:nvPr>
            <p:ph type="body" sz="quarter" idx="10" hasCustomPrompt="1"/>
          </p:nvPr>
        </p:nvSpPr>
        <p:spPr>
          <a:xfrm>
            <a:off x="1379970" y="2045187"/>
            <a:ext cx="3194583" cy="484188"/>
          </a:xfrm>
        </p:spPr>
        <p:txBody>
          <a:bodyPr lIns="0"/>
          <a:lstStyle>
            <a:lvl1pPr marL="0" indent="0">
              <a:buFontTx/>
              <a:buNone/>
              <a:defRPr>
                <a:solidFill>
                  <a:schemeClr val="tx2"/>
                </a:solidFill>
              </a:defRPr>
            </a:lvl1pPr>
          </a:lstStyle>
          <a:p>
            <a:r>
              <a:rPr lang="en-US" altLang="zh-CN" sz="3200" dirty="0">
                <a:solidFill>
                  <a:schemeClr val="tx2"/>
                </a:solidFill>
              </a:rPr>
              <a:t>PART 01</a:t>
            </a:r>
            <a:endParaRPr lang="zh-CN" altLang="en-US" sz="3200" dirty="0">
              <a:solidFill>
                <a:schemeClr val="tx2"/>
              </a:solidFill>
            </a:endParaRPr>
          </a:p>
        </p:txBody>
      </p:sp>
      <p:sp>
        <p:nvSpPr>
          <p:cNvPr id="12" name="文本占位符 3">
            <a:extLst>
              <a:ext uri="{FF2B5EF4-FFF2-40B4-BE49-F238E27FC236}">
                <a16:creationId xmlns:a16="http://schemas.microsoft.com/office/drawing/2014/main" id="{B5D1D888-FDA7-4E9B-9820-7EA45F65E22F}"/>
              </a:ext>
            </a:extLst>
          </p:cNvPr>
          <p:cNvSpPr>
            <a:spLocks noGrp="1"/>
          </p:cNvSpPr>
          <p:nvPr>
            <p:ph type="body" sz="quarter" idx="12" hasCustomPrompt="1"/>
          </p:nvPr>
        </p:nvSpPr>
        <p:spPr>
          <a:xfrm>
            <a:off x="1379970" y="3920402"/>
            <a:ext cx="2838421" cy="387161"/>
          </a:xfrm>
        </p:spPr>
        <p:txBody>
          <a:bodyPr lIns="0">
            <a:noAutofit/>
          </a:bodyPr>
          <a:lstStyle>
            <a:lvl1pPr marL="0" indent="0" algn="dist">
              <a:buFontTx/>
              <a:buNone/>
              <a:defRPr sz="1600">
                <a:solidFill>
                  <a:schemeClr val="tx2"/>
                </a:solidFill>
              </a:defRPr>
            </a:lvl1pPr>
          </a:lstStyle>
          <a:p>
            <a:r>
              <a:rPr lang="en-US" altLang="zh-CN" dirty="0"/>
              <a:t>TOPIC BACKGROUND</a:t>
            </a:r>
            <a:endParaRPr lang="zh-CN" altLang="en-US" dirty="0"/>
          </a:p>
        </p:txBody>
      </p:sp>
      <p:grpSp>
        <p:nvGrpSpPr>
          <p:cNvPr id="16" name="组合 15">
            <a:extLst>
              <a:ext uri="{FF2B5EF4-FFF2-40B4-BE49-F238E27FC236}">
                <a16:creationId xmlns:a16="http://schemas.microsoft.com/office/drawing/2014/main" id="{A89D030E-AA3C-47B8-A538-91244B25228E}"/>
              </a:ext>
            </a:extLst>
          </p:cNvPr>
          <p:cNvGrpSpPr/>
          <p:nvPr userDrawn="1"/>
        </p:nvGrpSpPr>
        <p:grpSpPr>
          <a:xfrm>
            <a:off x="465235" y="376865"/>
            <a:ext cx="1701219" cy="418438"/>
            <a:chOff x="2191473" y="2468629"/>
            <a:chExt cx="7809054" cy="1920742"/>
          </a:xfrm>
          <a:solidFill>
            <a:srgbClr val="014F8E"/>
          </a:solidFill>
        </p:grpSpPr>
        <p:sp>
          <p:nvSpPr>
            <p:cNvPr id="17" name="íŝlîḍe">
              <a:extLst>
                <a:ext uri="{FF2B5EF4-FFF2-40B4-BE49-F238E27FC236}">
                  <a16:creationId xmlns:a16="http://schemas.microsoft.com/office/drawing/2014/main" id="{C7146DB6-B60E-43D7-B9B5-3970DA0E3EF5}"/>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8" name="íṡļídê">
              <a:extLst>
                <a:ext uri="{FF2B5EF4-FFF2-40B4-BE49-F238E27FC236}">
                  <a16:creationId xmlns:a16="http://schemas.microsoft.com/office/drawing/2014/main" id="{805A5065-CB41-4717-AA69-3C8586C5F359}"/>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19" name="í$ļîḍe">
              <a:extLst>
                <a:ext uri="{FF2B5EF4-FFF2-40B4-BE49-F238E27FC236}">
                  <a16:creationId xmlns:a16="http://schemas.microsoft.com/office/drawing/2014/main" id="{B8F8B10F-622F-4BCA-A7E0-754724B4C80B}"/>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20" name="ï$lïḋê">
              <a:extLst>
                <a:ext uri="{FF2B5EF4-FFF2-40B4-BE49-F238E27FC236}">
                  <a16:creationId xmlns:a16="http://schemas.microsoft.com/office/drawing/2014/main" id="{965A5BAE-A59B-4066-9D35-9BBCD1CE41D9}"/>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21" name="íṧlidé">
              <a:extLst>
                <a:ext uri="{FF2B5EF4-FFF2-40B4-BE49-F238E27FC236}">
                  <a16:creationId xmlns:a16="http://schemas.microsoft.com/office/drawing/2014/main" id="{B8F27408-B059-45DB-8D20-671E30A65F81}"/>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22" name="iSḷíḋé">
              <a:extLst>
                <a:ext uri="{FF2B5EF4-FFF2-40B4-BE49-F238E27FC236}">
                  <a16:creationId xmlns:a16="http://schemas.microsoft.com/office/drawing/2014/main" id="{DF4BBA32-342C-4E04-BB73-EB82D79127D3}"/>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23" name="iṣlîḍé">
              <a:extLst>
                <a:ext uri="{FF2B5EF4-FFF2-40B4-BE49-F238E27FC236}">
                  <a16:creationId xmlns:a16="http://schemas.microsoft.com/office/drawing/2014/main" id="{ABF97292-7C58-4686-8FC9-380095C6705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24" name="íṧļidé">
              <a:extLst>
                <a:ext uri="{FF2B5EF4-FFF2-40B4-BE49-F238E27FC236}">
                  <a16:creationId xmlns:a16="http://schemas.microsoft.com/office/drawing/2014/main" id="{E8F7C846-8247-47BF-B585-1C0666AFA6A8}"/>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cxnSp>
        <p:nvCxnSpPr>
          <p:cNvPr id="25" name="直接连接符 24">
            <a:extLst>
              <a:ext uri="{FF2B5EF4-FFF2-40B4-BE49-F238E27FC236}">
                <a16:creationId xmlns:a16="http://schemas.microsoft.com/office/drawing/2014/main" id="{85F88ADA-DCD7-4262-B9AC-C5F46D5F528E}"/>
              </a:ext>
            </a:extLst>
          </p:cNvPr>
          <p:cNvCxnSpPr/>
          <p:nvPr userDrawn="1"/>
        </p:nvCxnSpPr>
        <p:spPr>
          <a:xfrm>
            <a:off x="1395114" y="2695551"/>
            <a:ext cx="7257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6D9A1957-E143-4034-83EC-38A63C5524B6}"/>
              </a:ext>
            </a:extLst>
          </p:cNvPr>
          <p:cNvSpPr txBox="1"/>
          <p:nvPr userDrawn="1"/>
        </p:nvSpPr>
        <p:spPr>
          <a:xfrm>
            <a:off x="387556" y="6314302"/>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cxnSp>
        <p:nvCxnSpPr>
          <p:cNvPr id="27" name="直接连接符 26">
            <a:extLst>
              <a:ext uri="{FF2B5EF4-FFF2-40B4-BE49-F238E27FC236}">
                <a16:creationId xmlns:a16="http://schemas.microsoft.com/office/drawing/2014/main" id="{8010C2FC-347F-4B7F-B90F-3BBF75B00067}"/>
              </a:ext>
            </a:extLst>
          </p:cNvPr>
          <p:cNvCxnSpPr>
            <a:cxnSpLocks/>
          </p:cNvCxnSpPr>
          <p:nvPr userDrawn="1"/>
        </p:nvCxnSpPr>
        <p:spPr>
          <a:xfrm flipH="1">
            <a:off x="445458" y="6233022"/>
            <a:ext cx="1962076" cy="0"/>
          </a:xfrm>
          <a:prstGeom prst="line">
            <a:avLst/>
          </a:prstGeom>
          <a:ln>
            <a:gradFill>
              <a:gsLst>
                <a:gs pos="100000">
                  <a:schemeClr val="bg1">
                    <a:lumMod val="85000"/>
                  </a:schemeClr>
                </a:gs>
                <a:gs pos="27000">
                  <a:schemeClr val="bg1">
                    <a:lumMod val="75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63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个人介绍页1">
    <p:spTree>
      <p:nvGrpSpPr>
        <p:cNvPr id="1" name=""/>
        <p:cNvGrpSpPr/>
        <p:nvPr/>
      </p:nvGrpSpPr>
      <p:grpSpPr>
        <a:xfrm>
          <a:off x="0" y="0"/>
          <a:ext cx="0" cy="0"/>
          <a:chOff x="0" y="0"/>
          <a:chExt cx="0" cy="0"/>
        </a:xfrm>
      </p:grpSpPr>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cxnSp>
        <p:nvCxnSpPr>
          <p:cNvPr id="21" name="直接连接符 20">
            <a:extLst>
              <a:ext uri="{FF2B5EF4-FFF2-40B4-BE49-F238E27FC236}">
                <a16:creationId xmlns:a16="http://schemas.microsoft.com/office/drawing/2014/main" id="{D3ED1DF4-C2AE-4A70-B8C1-B464A88B4213}"/>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F4DBE9AD-874B-4D01-8E9E-06789355A3D5}"/>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个人介绍页</a:t>
            </a:r>
            <a:r>
              <a:rPr lang="en-US" altLang="zh-CN" dirty="0"/>
              <a:t>1</a:t>
            </a:r>
            <a:endParaRPr lang="zh-CN" altLang="en-US" dirty="0"/>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E1863804-F427-40DB-B1C6-4D235B70A905}"/>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8BB85269-0D72-48CC-A176-A08D7CC39A29}"/>
              </a:ext>
            </a:extLst>
          </p:cNvPr>
          <p:cNvSpPr/>
          <p:nvPr userDrawn="1"/>
        </p:nvSpPr>
        <p:spPr>
          <a:xfrm>
            <a:off x="802986" y="1502223"/>
            <a:ext cx="4571606" cy="4571606"/>
          </a:xfrm>
          <a:prstGeom prst="rect">
            <a:avLst/>
          </a:prstGeom>
          <a:noFill/>
          <a:ln w="38100">
            <a:solidFill>
              <a:schemeClr val="accent1"/>
            </a:solid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图片占位符 2">
            <a:extLst>
              <a:ext uri="{FF2B5EF4-FFF2-40B4-BE49-F238E27FC236}">
                <a16:creationId xmlns:a16="http://schemas.microsoft.com/office/drawing/2014/main" id="{ED32407D-F2A7-4F94-85EC-1CF872D10F65}"/>
              </a:ext>
            </a:extLst>
          </p:cNvPr>
          <p:cNvSpPr>
            <a:spLocks noGrp="1"/>
          </p:cNvSpPr>
          <p:nvPr>
            <p:ph type="pic" sz="quarter" idx="10"/>
          </p:nvPr>
        </p:nvSpPr>
        <p:spPr>
          <a:xfrm>
            <a:off x="939851" y="1354138"/>
            <a:ext cx="4572000" cy="4570412"/>
          </a:xfrm>
        </p:spPr>
        <p:txBody>
          <a:bodyPr/>
          <a:lstStyle/>
          <a:p>
            <a:endParaRPr lang="zh-CN" altLang="en-US"/>
          </a:p>
        </p:txBody>
      </p:sp>
    </p:spTree>
    <p:extLst>
      <p:ext uri="{BB962C8B-B14F-4D97-AF65-F5344CB8AC3E}">
        <p14:creationId xmlns:p14="http://schemas.microsoft.com/office/powerpoint/2010/main" val="423726275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个人介绍页2">
    <p:spTree>
      <p:nvGrpSpPr>
        <p:cNvPr id="1" name=""/>
        <p:cNvGrpSpPr/>
        <p:nvPr/>
      </p:nvGrpSpPr>
      <p:grpSpPr>
        <a:xfrm>
          <a:off x="0" y="0"/>
          <a:ext cx="0" cy="0"/>
          <a:chOff x="0" y="0"/>
          <a:chExt cx="0" cy="0"/>
        </a:xfrm>
      </p:grpSpPr>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个人介绍页</a:t>
            </a:r>
            <a:r>
              <a:rPr lang="en-US" altLang="zh-CN" dirty="0"/>
              <a:t>2</a:t>
            </a:r>
            <a:endParaRPr lang="zh-CN" altLang="en-US" dirty="0"/>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B8208B26-307D-40AC-ACB5-A6EB25FE2A44}"/>
              </a:ext>
            </a:extLst>
          </p:cNvPr>
          <p:cNvSpPr/>
          <p:nvPr/>
        </p:nvSpPr>
        <p:spPr>
          <a:xfrm>
            <a:off x="857619" y="1397881"/>
            <a:ext cx="4285946" cy="4285946"/>
          </a:xfrm>
          <a:prstGeom prst="ellipse">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3">
            <a:extLst>
              <a:ext uri="{FF2B5EF4-FFF2-40B4-BE49-F238E27FC236}">
                <a16:creationId xmlns:a16="http://schemas.microsoft.com/office/drawing/2014/main" id="{746AE7FF-79CF-49E8-90BD-7647C40405D8}"/>
              </a:ext>
            </a:extLst>
          </p:cNvPr>
          <p:cNvSpPr>
            <a:spLocks noGrp="1"/>
          </p:cNvSpPr>
          <p:nvPr>
            <p:ph type="pic" sz="quarter" idx="10"/>
          </p:nvPr>
        </p:nvSpPr>
        <p:spPr>
          <a:xfrm>
            <a:off x="1110592" y="1650854"/>
            <a:ext cx="3780000" cy="3780000"/>
          </a:xfrm>
          <a:prstGeom prst="ellipse">
            <a:avLst/>
          </a:prstGeom>
        </p:spPr>
        <p:txBody>
          <a:bodyPr/>
          <a:lstStyle/>
          <a:p>
            <a:endParaRPr lang="zh-CN" altLang="en-US"/>
          </a:p>
        </p:txBody>
      </p:sp>
      <p:cxnSp>
        <p:nvCxnSpPr>
          <p:cNvPr id="23" name="直接连接符 22">
            <a:extLst>
              <a:ext uri="{FF2B5EF4-FFF2-40B4-BE49-F238E27FC236}">
                <a16:creationId xmlns:a16="http://schemas.microsoft.com/office/drawing/2014/main" id="{468C5B68-2ED9-4C76-94F3-CD830C088440}"/>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531CF890-1AFA-4D8B-AE84-0C0A45C078BB}"/>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7" name="文本框 26">
            <a:extLst>
              <a:ext uri="{FF2B5EF4-FFF2-40B4-BE49-F238E27FC236}">
                <a16:creationId xmlns:a16="http://schemas.microsoft.com/office/drawing/2014/main" id="{AFEFDF83-7320-4648-9569-687AF8A10ADE}"/>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45033164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团队介绍页-2人">
    <p:spTree>
      <p:nvGrpSpPr>
        <p:cNvPr id="1" name=""/>
        <p:cNvGrpSpPr/>
        <p:nvPr/>
      </p:nvGrpSpPr>
      <p:grpSpPr>
        <a:xfrm>
          <a:off x="0" y="0"/>
          <a:ext cx="0" cy="0"/>
          <a:chOff x="0" y="0"/>
          <a:chExt cx="0" cy="0"/>
        </a:xfrm>
      </p:grpSpPr>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团队介绍页</a:t>
            </a:r>
            <a:r>
              <a:rPr lang="en-US" altLang="zh-CN" dirty="0"/>
              <a:t>-2</a:t>
            </a:r>
            <a:r>
              <a:rPr lang="zh-CN" altLang="en-US" dirty="0"/>
              <a:t>人</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图片占位符 3">
            <a:extLst>
              <a:ext uri="{FF2B5EF4-FFF2-40B4-BE49-F238E27FC236}">
                <a16:creationId xmlns:a16="http://schemas.microsoft.com/office/drawing/2014/main" id="{C5487368-0855-46EC-B3E0-93470E377AA4}"/>
              </a:ext>
            </a:extLst>
          </p:cNvPr>
          <p:cNvSpPr>
            <a:spLocks noGrp="1"/>
          </p:cNvSpPr>
          <p:nvPr>
            <p:ph type="pic" sz="quarter" idx="10"/>
          </p:nvPr>
        </p:nvSpPr>
        <p:spPr>
          <a:xfrm>
            <a:off x="1634935" y="1921087"/>
            <a:ext cx="1170472" cy="1170472"/>
          </a:xfrm>
          <a:prstGeom prst="ellipse">
            <a:avLst/>
          </a:prstGeom>
        </p:spPr>
        <p:txBody>
          <a:bodyPr/>
          <a:lstStyle/>
          <a:p>
            <a:endParaRPr lang="zh-CN" altLang="en-US"/>
          </a:p>
        </p:txBody>
      </p:sp>
      <p:sp>
        <p:nvSpPr>
          <p:cNvPr id="41" name="图片占位符 3">
            <a:extLst>
              <a:ext uri="{FF2B5EF4-FFF2-40B4-BE49-F238E27FC236}">
                <a16:creationId xmlns:a16="http://schemas.microsoft.com/office/drawing/2014/main" id="{270F83BA-08F8-4978-9361-B4B8DFB00CD6}"/>
              </a:ext>
            </a:extLst>
          </p:cNvPr>
          <p:cNvSpPr>
            <a:spLocks noGrp="1"/>
          </p:cNvSpPr>
          <p:nvPr>
            <p:ph type="pic" sz="quarter" idx="11"/>
          </p:nvPr>
        </p:nvSpPr>
        <p:spPr>
          <a:xfrm>
            <a:off x="7045135" y="1921087"/>
            <a:ext cx="1170472" cy="1170472"/>
          </a:xfrm>
          <a:prstGeom prst="ellipse">
            <a:avLst/>
          </a:prstGeom>
        </p:spPr>
        <p:txBody>
          <a:bodyPr/>
          <a:lstStyle/>
          <a:p>
            <a:endParaRPr lang="zh-CN" altLang="en-US"/>
          </a:p>
        </p:txBody>
      </p:sp>
      <p:cxnSp>
        <p:nvCxnSpPr>
          <p:cNvPr id="23" name="直接连接符 22">
            <a:extLst>
              <a:ext uri="{FF2B5EF4-FFF2-40B4-BE49-F238E27FC236}">
                <a16:creationId xmlns:a16="http://schemas.microsoft.com/office/drawing/2014/main" id="{B0D546B4-FABB-4B21-8254-6EC0D27B1F44}"/>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4E71065E-6EA7-403C-BE5F-446B7564B77F}"/>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375A7254-F4B8-4672-98A3-11669CA179A1}"/>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4234163209"/>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团队介绍页-3人">
    <p:spTree>
      <p:nvGrpSpPr>
        <p:cNvPr id="1" name=""/>
        <p:cNvGrpSpPr/>
        <p:nvPr/>
      </p:nvGrpSpPr>
      <p:grpSpPr>
        <a:xfrm>
          <a:off x="0" y="0"/>
          <a:ext cx="0" cy="0"/>
          <a:chOff x="0" y="0"/>
          <a:chExt cx="0" cy="0"/>
        </a:xfrm>
      </p:grpSpPr>
      <p:sp>
        <p:nvSpPr>
          <p:cNvPr id="27" name="图片占位符 3">
            <a:extLst>
              <a:ext uri="{FF2B5EF4-FFF2-40B4-BE49-F238E27FC236}">
                <a16:creationId xmlns:a16="http://schemas.microsoft.com/office/drawing/2014/main" id="{C5487368-0855-46EC-B3E0-93470E377AA4}"/>
              </a:ext>
            </a:extLst>
          </p:cNvPr>
          <p:cNvSpPr>
            <a:spLocks noGrp="1"/>
          </p:cNvSpPr>
          <p:nvPr>
            <p:ph type="pic" sz="quarter" idx="10"/>
          </p:nvPr>
        </p:nvSpPr>
        <p:spPr>
          <a:xfrm>
            <a:off x="692689" y="1211178"/>
            <a:ext cx="1414792" cy="1414792"/>
          </a:xfrm>
          <a:prstGeom prst="ellipse">
            <a:avLst/>
          </a:prstGeom>
        </p:spPr>
        <p:txBody>
          <a:bodyPr>
            <a:normAutofit/>
          </a:bodyPr>
          <a:lstStyle>
            <a:lvl1pPr>
              <a:defRPr sz="1400"/>
            </a:lvl1pPr>
          </a:lstStyle>
          <a:p>
            <a:endParaRPr lang="zh-CN" altLang="en-US" dirty="0"/>
          </a:p>
        </p:txBody>
      </p:sp>
      <p:sp>
        <p:nvSpPr>
          <p:cNvPr id="43" name="图片占位符 3">
            <a:extLst>
              <a:ext uri="{FF2B5EF4-FFF2-40B4-BE49-F238E27FC236}">
                <a16:creationId xmlns:a16="http://schemas.microsoft.com/office/drawing/2014/main" id="{9FD25FF3-6B60-490F-BC1C-847F3D3231C0}"/>
              </a:ext>
            </a:extLst>
          </p:cNvPr>
          <p:cNvSpPr>
            <a:spLocks noGrp="1"/>
          </p:cNvSpPr>
          <p:nvPr>
            <p:ph type="pic" sz="quarter" idx="12"/>
          </p:nvPr>
        </p:nvSpPr>
        <p:spPr>
          <a:xfrm>
            <a:off x="692689" y="2948538"/>
            <a:ext cx="1414792" cy="1414792"/>
          </a:xfrm>
          <a:prstGeom prst="ellipse">
            <a:avLst/>
          </a:prstGeom>
        </p:spPr>
        <p:txBody>
          <a:bodyPr>
            <a:normAutofit/>
          </a:bodyPr>
          <a:lstStyle>
            <a:lvl1pPr>
              <a:defRPr sz="1400"/>
            </a:lvl1pPr>
          </a:lstStyle>
          <a:p>
            <a:endParaRPr lang="zh-CN" altLang="en-US" dirty="0"/>
          </a:p>
        </p:txBody>
      </p:sp>
      <p:sp>
        <p:nvSpPr>
          <p:cNvPr id="44" name="图片占位符 3">
            <a:extLst>
              <a:ext uri="{FF2B5EF4-FFF2-40B4-BE49-F238E27FC236}">
                <a16:creationId xmlns:a16="http://schemas.microsoft.com/office/drawing/2014/main" id="{12157988-A253-428D-B9B9-15CAEBC71B82}"/>
              </a:ext>
            </a:extLst>
          </p:cNvPr>
          <p:cNvSpPr>
            <a:spLocks noGrp="1"/>
          </p:cNvSpPr>
          <p:nvPr>
            <p:ph type="pic" sz="quarter" idx="13"/>
          </p:nvPr>
        </p:nvSpPr>
        <p:spPr>
          <a:xfrm>
            <a:off x="692689" y="4685898"/>
            <a:ext cx="1414792" cy="1414792"/>
          </a:xfrm>
          <a:prstGeom prst="ellipse">
            <a:avLst/>
          </a:prstGeom>
        </p:spPr>
        <p:txBody>
          <a:bodyPr>
            <a:normAutofit/>
          </a:bodyPr>
          <a:lstStyle>
            <a:lvl1pPr>
              <a:defRPr sz="1400"/>
            </a:lvl1pPr>
          </a:lstStyle>
          <a:p>
            <a:endParaRPr lang="zh-CN" altLang="en-US" dirty="0"/>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团队介绍页</a:t>
            </a:r>
            <a:r>
              <a:rPr lang="en-US" altLang="zh-CN" dirty="0"/>
              <a:t>-3</a:t>
            </a:r>
            <a:r>
              <a:rPr lang="zh-CN" altLang="en-US" dirty="0"/>
              <a:t>人</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406DDBAA-90BC-49F1-A2FF-529A30E85C10}"/>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F324F0D7-1C80-4F3A-B574-7C9038C420BD}"/>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4897AB39-C900-494D-9A5D-BB78F3A91784}"/>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74578679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校歌展示页">
    <p:spTree>
      <p:nvGrpSpPr>
        <p:cNvPr id="1" name=""/>
        <p:cNvGrpSpPr/>
        <p:nvPr/>
      </p:nvGrpSpPr>
      <p:grpSpPr>
        <a:xfrm>
          <a:off x="0" y="0"/>
          <a:ext cx="0" cy="0"/>
          <a:chOff x="0" y="0"/>
          <a:chExt cx="0" cy="0"/>
        </a:xfrm>
      </p:grpSpPr>
      <p:sp>
        <p:nvSpPr>
          <p:cNvPr id="58" name="图片占位符 57">
            <a:extLst>
              <a:ext uri="{FF2B5EF4-FFF2-40B4-BE49-F238E27FC236}">
                <a16:creationId xmlns:a16="http://schemas.microsoft.com/office/drawing/2014/main" id="{D0778D8B-AB4E-4CF8-9B8F-F5491981F43F}"/>
              </a:ext>
            </a:extLst>
          </p:cNvPr>
          <p:cNvSpPr>
            <a:spLocks noGrp="1"/>
          </p:cNvSpPr>
          <p:nvPr>
            <p:ph type="pic" sz="quarter" idx="10"/>
          </p:nvPr>
        </p:nvSpPr>
        <p:spPr>
          <a:xfrm>
            <a:off x="695325" y="1055688"/>
            <a:ext cx="10801350" cy="5202237"/>
          </a:xfrm>
        </p:spPr>
        <p:txBody>
          <a:bodyPr/>
          <a:lstStyle/>
          <a:p>
            <a:endParaRPr lang="zh-CN" altLang="en-US"/>
          </a:p>
        </p:txBody>
      </p:sp>
      <p:grpSp>
        <p:nvGrpSpPr>
          <p:cNvPr id="6" name="组合 5">
            <a:extLst>
              <a:ext uri="{FF2B5EF4-FFF2-40B4-BE49-F238E27FC236}">
                <a16:creationId xmlns:a16="http://schemas.microsoft.com/office/drawing/2014/main" id="{81D7E8B9-32E4-4F9C-B62E-30C714E189C7}"/>
              </a:ext>
            </a:extLst>
          </p:cNvPr>
          <p:cNvGrpSpPr/>
          <p:nvPr userDrawn="1"/>
        </p:nvGrpSpPr>
        <p:grpSpPr>
          <a:xfrm>
            <a:off x="9818325" y="379089"/>
            <a:ext cx="1678350" cy="412813"/>
            <a:chOff x="2191473" y="2468629"/>
            <a:chExt cx="7809054" cy="1920742"/>
          </a:xfrm>
          <a:solidFill>
            <a:srgbClr val="014F8E"/>
          </a:solidFill>
        </p:grpSpPr>
        <p:sp>
          <p:nvSpPr>
            <p:cNvPr id="7" name="íŝlîḍe">
              <a:extLst>
                <a:ext uri="{FF2B5EF4-FFF2-40B4-BE49-F238E27FC236}">
                  <a16:creationId xmlns:a16="http://schemas.microsoft.com/office/drawing/2014/main" id="{24C7E447-8DEC-44A9-80C0-F8847FECCCB7}"/>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8" name="íṡļídê">
              <a:extLst>
                <a:ext uri="{FF2B5EF4-FFF2-40B4-BE49-F238E27FC236}">
                  <a16:creationId xmlns:a16="http://schemas.microsoft.com/office/drawing/2014/main" id="{848E74A9-B79E-4040-BA84-E12CD5A89BD6}"/>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9" name="í$ļîḍe">
              <a:extLst>
                <a:ext uri="{FF2B5EF4-FFF2-40B4-BE49-F238E27FC236}">
                  <a16:creationId xmlns:a16="http://schemas.microsoft.com/office/drawing/2014/main" id="{9EEEA380-32B8-4A74-A28F-6A2913B10041}"/>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 name="ï$lïḋê">
              <a:extLst>
                <a:ext uri="{FF2B5EF4-FFF2-40B4-BE49-F238E27FC236}">
                  <a16:creationId xmlns:a16="http://schemas.microsoft.com/office/drawing/2014/main" id="{AEB180EB-0F45-4821-814E-FB84734ED4DD}"/>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1" name="íṧlidé">
              <a:extLst>
                <a:ext uri="{FF2B5EF4-FFF2-40B4-BE49-F238E27FC236}">
                  <a16:creationId xmlns:a16="http://schemas.microsoft.com/office/drawing/2014/main" id="{11EB0F38-C554-4544-93AF-344606DF12C1}"/>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2" name="iSḷíḋé">
              <a:extLst>
                <a:ext uri="{FF2B5EF4-FFF2-40B4-BE49-F238E27FC236}">
                  <a16:creationId xmlns:a16="http://schemas.microsoft.com/office/drawing/2014/main" id="{E9E619CE-CD21-4DB7-AACD-7BF2B670C46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3" name="iṣlîḍé">
              <a:extLst>
                <a:ext uri="{FF2B5EF4-FFF2-40B4-BE49-F238E27FC236}">
                  <a16:creationId xmlns:a16="http://schemas.microsoft.com/office/drawing/2014/main" id="{C748F32A-EBC2-4F80-A48B-A3501216FD3D}"/>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4" name="íṧļidé">
              <a:extLst>
                <a:ext uri="{FF2B5EF4-FFF2-40B4-BE49-F238E27FC236}">
                  <a16:creationId xmlns:a16="http://schemas.microsoft.com/office/drawing/2014/main" id="{DDC52687-DF61-4F18-AEC4-53CF69DD57A7}"/>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15" name="标题 1">
            <a:extLst>
              <a:ext uri="{FF2B5EF4-FFF2-40B4-BE49-F238E27FC236}">
                <a16:creationId xmlns:a16="http://schemas.microsoft.com/office/drawing/2014/main" id="{59626228-2C18-4140-913D-51CF1AEFFD61}"/>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校歌展示页</a:t>
            </a:r>
          </a:p>
        </p:txBody>
      </p:sp>
      <p:sp>
        <p:nvSpPr>
          <p:cNvPr id="16" name="矩形 15">
            <a:extLst>
              <a:ext uri="{FF2B5EF4-FFF2-40B4-BE49-F238E27FC236}">
                <a16:creationId xmlns:a16="http://schemas.microsoft.com/office/drawing/2014/main" id="{BFCB829A-B334-46E0-AF4D-74CF40EBA044}"/>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E4DEDC6F-A64D-4D6C-AC2E-AE8CF4187B37}"/>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878C0D28-08A8-4A69-B0E3-A41766E57C24}"/>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A5AAE816-1B73-4222-928C-AAD0CB844270}"/>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3F4BC0AE-397D-417F-88C0-18ECF4D42E12}"/>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1" name="文本框 20">
            <a:extLst>
              <a:ext uri="{FF2B5EF4-FFF2-40B4-BE49-F238E27FC236}">
                <a16:creationId xmlns:a16="http://schemas.microsoft.com/office/drawing/2014/main" id="{E2DBA166-BC21-4DDA-A5A4-8C2CE4B9DE41}"/>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05478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选题背景">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7073601E-549A-4EB4-A896-7BB5BF0E69E7}"/>
              </a:ext>
            </a:extLst>
          </p:cNvPr>
          <p:cNvSpPr>
            <a:spLocks noGrp="1"/>
          </p:cNvSpPr>
          <p:nvPr>
            <p:ph type="pic" sz="quarter" idx="10"/>
          </p:nvPr>
        </p:nvSpPr>
        <p:spPr>
          <a:xfrm>
            <a:off x="695325" y="1397001"/>
            <a:ext cx="5400675" cy="4353560"/>
          </a:xfrm>
        </p:spPr>
        <p:txBody>
          <a:bodyPr/>
          <a:lstStyle/>
          <a:p>
            <a:endParaRPr lang="zh-CN" altLang="en-US"/>
          </a:p>
        </p:txBody>
      </p:sp>
      <p:sp>
        <p:nvSpPr>
          <p:cNvPr id="20" name="íŝlîḍe">
            <a:extLst>
              <a:ext uri="{FF2B5EF4-FFF2-40B4-BE49-F238E27FC236}">
                <a16:creationId xmlns:a16="http://schemas.microsoft.com/office/drawing/2014/main" id="{52424C1A-7E10-4896-9931-03F46B4CEEDD}"/>
              </a:ext>
            </a:extLst>
          </p:cNvPr>
          <p:cNvSpPr/>
          <p:nvPr userDrawn="1"/>
        </p:nvSpPr>
        <p:spPr bwMode="auto">
          <a:xfrm>
            <a:off x="6378697" y="-109959"/>
            <a:ext cx="7077600" cy="7077918"/>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solidFill>
            <a:srgbClr val="014F8E">
              <a:alpha val="3000"/>
            </a:srgbClr>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nvGrpSpPr>
          <p:cNvPr id="25" name="组合 24">
            <a:extLst>
              <a:ext uri="{FF2B5EF4-FFF2-40B4-BE49-F238E27FC236}">
                <a16:creationId xmlns:a16="http://schemas.microsoft.com/office/drawing/2014/main" id="{EFE4A9BB-8D5E-4216-B030-8B7736713BAF}"/>
              </a:ext>
            </a:extLst>
          </p:cNvPr>
          <p:cNvGrpSpPr/>
          <p:nvPr userDrawn="1"/>
        </p:nvGrpSpPr>
        <p:grpSpPr>
          <a:xfrm>
            <a:off x="9818325" y="379089"/>
            <a:ext cx="1678350" cy="412813"/>
            <a:chOff x="2191473" y="2468629"/>
            <a:chExt cx="7809054" cy="1920742"/>
          </a:xfrm>
          <a:solidFill>
            <a:srgbClr val="014F8E"/>
          </a:solidFill>
        </p:grpSpPr>
        <p:sp>
          <p:nvSpPr>
            <p:cNvPr id="28" name="íŝlîḍe">
              <a:extLst>
                <a:ext uri="{FF2B5EF4-FFF2-40B4-BE49-F238E27FC236}">
                  <a16:creationId xmlns:a16="http://schemas.microsoft.com/office/drawing/2014/main" id="{76083272-D490-4D4F-9AEA-F941D4F965BE}"/>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29" name="íṡļídê">
              <a:extLst>
                <a:ext uri="{FF2B5EF4-FFF2-40B4-BE49-F238E27FC236}">
                  <a16:creationId xmlns:a16="http://schemas.microsoft.com/office/drawing/2014/main" id="{7F07F0CD-CB75-4285-9924-CAF52674C452}"/>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0" name="í$ļîḍe">
              <a:extLst>
                <a:ext uri="{FF2B5EF4-FFF2-40B4-BE49-F238E27FC236}">
                  <a16:creationId xmlns:a16="http://schemas.microsoft.com/office/drawing/2014/main" id="{E90128A1-B633-4843-8A62-C849F9009539}"/>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1" name="ï$lïḋê">
              <a:extLst>
                <a:ext uri="{FF2B5EF4-FFF2-40B4-BE49-F238E27FC236}">
                  <a16:creationId xmlns:a16="http://schemas.microsoft.com/office/drawing/2014/main" id="{7D6CD058-3266-4551-8A24-EC8BE6746AD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2" name="íṧlidé">
              <a:extLst>
                <a:ext uri="{FF2B5EF4-FFF2-40B4-BE49-F238E27FC236}">
                  <a16:creationId xmlns:a16="http://schemas.microsoft.com/office/drawing/2014/main" id="{45426591-C496-4632-A91B-E1AF5CED2625}"/>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3" name="iSḷíḋé">
              <a:extLst>
                <a:ext uri="{FF2B5EF4-FFF2-40B4-BE49-F238E27FC236}">
                  <a16:creationId xmlns:a16="http://schemas.microsoft.com/office/drawing/2014/main" id="{00AA85FF-79B1-4304-8692-38E4FEA84CD7}"/>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4" name="iṣlîḍé">
              <a:extLst>
                <a:ext uri="{FF2B5EF4-FFF2-40B4-BE49-F238E27FC236}">
                  <a16:creationId xmlns:a16="http://schemas.microsoft.com/office/drawing/2014/main" id="{C3AB9627-24B5-4DEA-B9B9-EEAAB4546C25}"/>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35" name="íṧļidé">
              <a:extLst>
                <a:ext uri="{FF2B5EF4-FFF2-40B4-BE49-F238E27FC236}">
                  <a16:creationId xmlns:a16="http://schemas.microsoft.com/office/drawing/2014/main" id="{39CAED77-046D-49BD-A881-8CF93AE6B81C}"/>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36" name="标题 1">
            <a:extLst>
              <a:ext uri="{FF2B5EF4-FFF2-40B4-BE49-F238E27FC236}">
                <a16:creationId xmlns:a16="http://schemas.microsoft.com/office/drawing/2014/main" id="{BA94DF50-1A2E-452A-BB10-8E58329E915D}"/>
              </a:ext>
            </a:extLst>
          </p:cNvPr>
          <p:cNvSpPr>
            <a:spLocks noGrp="1"/>
          </p:cNvSpPr>
          <p:nvPr>
            <p:ph type="title" hasCustomPrompt="1"/>
          </p:nvPr>
        </p:nvSpPr>
        <p:spPr>
          <a:xfrm>
            <a:off x="695325" y="364917"/>
            <a:ext cx="9305200" cy="548640"/>
          </a:xfrm>
          <a:prstGeom prst="rect">
            <a:avLst/>
          </a:prstGeom>
        </p:spPr>
        <p:txBody>
          <a:bodyPr lIns="0" anchor="b">
            <a:normAutofit/>
          </a:bodyPr>
          <a:lstStyle>
            <a:lvl1pPr>
              <a:defRPr sz="3200" b="1"/>
            </a:lvl1pPr>
          </a:lstStyle>
          <a:p>
            <a:r>
              <a:rPr lang="zh-CN" altLang="en-US" dirty="0"/>
              <a:t>一句话简要概括选题背景</a:t>
            </a:r>
          </a:p>
        </p:txBody>
      </p:sp>
      <p:sp>
        <p:nvSpPr>
          <p:cNvPr id="37" name="矩形 36">
            <a:extLst>
              <a:ext uri="{FF2B5EF4-FFF2-40B4-BE49-F238E27FC236}">
                <a16:creationId xmlns:a16="http://schemas.microsoft.com/office/drawing/2014/main" id="{493DC123-4A98-4BBC-AC1A-7B1715CAF46C}"/>
              </a:ext>
            </a:extLst>
          </p:cNvPr>
          <p:cNvSpPr/>
          <p:nvPr userDrawn="1"/>
        </p:nvSpPr>
        <p:spPr>
          <a:xfrm>
            <a:off x="0" y="370088"/>
            <a:ext cx="342614"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42980E25-3B8C-42BC-830C-4A2DEDE7234C}"/>
              </a:ext>
            </a:extLst>
          </p:cNvPr>
          <p:cNvCxnSpPr>
            <a:cxnSpLocks/>
          </p:cNvCxnSpPr>
          <p:nvPr userDrawn="1"/>
        </p:nvCxnSpPr>
        <p:spPr>
          <a:xfrm flipH="1">
            <a:off x="695326" y="871448"/>
            <a:ext cx="108013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F4E6220F-ACDE-4343-A45D-A2CD348CAE01}"/>
              </a:ext>
            </a:extLst>
          </p:cNvPr>
          <p:cNvSpPr/>
          <p:nvPr userDrawn="1"/>
        </p:nvSpPr>
        <p:spPr>
          <a:xfrm>
            <a:off x="419820" y="370088"/>
            <a:ext cx="128763" cy="463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B759303F-ADAD-40DF-95F8-4F35B3813FFA}"/>
              </a:ext>
            </a:extLst>
          </p:cNvPr>
          <p:cNvCxnSpPr>
            <a:cxnSpLocks/>
          </p:cNvCxnSpPr>
          <p:nvPr userDrawn="1"/>
        </p:nvCxnSpPr>
        <p:spPr>
          <a:xfrm flipH="1">
            <a:off x="695326" y="6479197"/>
            <a:ext cx="108013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80969566-BCC8-47AF-96AF-9581A7675C44}"/>
              </a:ext>
            </a:extLst>
          </p:cNvPr>
          <p:cNvSpPr txBox="1"/>
          <p:nvPr userDrawn="1"/>
        </p:nvSpPr>
        <p:spPr>
          <a:xfrm>
            <a:off x="614278" y="6468889"/>
            <a:ext cx="2463948" cy="307777"/>
          </a:xfrm>
          <a:prstGeom prst="rect">
            <a:avLst/>
          </a:prstGeom>
          <a:noFill/>
        </p:spPr>
        <p:txBody>
          <a:bodyPr wrap="square" rtlCol="0">
            <a:spAutoFit/>
          </a:bodyPr>
          <a:lstStyle/>
          <a:p>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明德任责</a:t>
            </a:r>
            <a:r>
              <a:rPr lang="zh-CN" altLang="en-US" sz="1200" dirty="0">
                <a:solidFill>
                  <a:schemeClr val="bg1">
                    <a:lumMod val="50000"/>
                  </a:schemeClr>
                </a:solidFill>
                <a:latin typeface="微软雅黑 Light" panose="020B0502040204020203" pitchFamily="34" charset="-122"/>
                <a:ea typeface="微软雅黑 Light" panose="020B0502040204020203" pitchFamily="34" charset="-122"/>
              </a:rPr>
              <a:t>▕  </a:t>
            </a:r>
            <a:r>
              <a:rPr lang="zh-CN" altLang="en-US" sz="1400" dirty="0">
                <a:solidFill>
                  <a:schemeClr val="bg1">
                    <a:lumMod val="50000"/>
                  </a:schemeClr>
                </a:solidFill>
                <a:latin typeface="微软雅黑 Light" panose="020B0502040204020203" pitchFamily="34" charset="-122"/>
                <a:ea typeface="微软雅黑 Light" panose="020B0502040204020203" pitchFamily="34" charset="-122"/>
              </a:rPr>
              <a:t>好学力行</a:t>
            </a:r>
          </a:p>
        </p:txBody>
      </p:sp>
      <p:sp>
        <p:nvSpPr>
          <p:cNvPr id="26" name="文本框 25">
            <a:extLst>
              <a:ext uri="{FF2B5EF4-FFF2-40B4-BE49-F238E27FC236}">
                <a16:creationId xmlns:a16="http://schemas.microsoft.com/office/drawing/2014/main" id="{B8DE57BE-3855-462C-8E81-7DB6DB255A21}"/>
              </a:ext>
            </a:extLst>
          </p:cNvPr>
          <p:cNvSpPr txBox="1"/>
          <p:nvPr userDrawn="1"/>
        </p:nvSpPr>
        <p:spPr>
          <a:xfrm>
            <a:off x="9938278" y="6444183"/>
            <a:ext cx="1553589" cy="314039"/>
          </a:xfrm>
          <a:prstGeom prst="rect">
            <a:avLst/>
          </a:prstGeom>
          <a:noFill/>
        </p:spPr>
        <p:txBody>
          <a:bodyPr wrap="square" rIns="0" rtlCol="0">
            <a:spAutoFit/>
          </a:bodyPr>
          <a:lstStyle/>
          <a:p>
            <a:pPr algn="dist"/>
            <a:r>
              <a:rPr lang="en-US" altLang="zh-CN" sz="1400" dirty="0">
                <a:solidFill>
                  <a:schemeClr val="bg1">
                    <a:lumMod val="50000"/>
                  </a:schemeClr>
                </a:solidFill>
                <a:latin typeface="微软雅黑 Light" panose="020B0502040204020203" pitchFamily="34" charset="-122"/>
                <a:ea typeface="微软雅黑 Light" panose="020B0502040204020203" pitchFamily="34" charset="-122"/>
              </a:rPr>
              <a:t>www.hpu.edu.cn</a:t>
            </a:r>
            <a:endParaRPr lang="zh-CN" altLang="en-US" sz="1400" dirty="0">
              <a:solidFill>
                <a:schemeClr val="bg1">
                  <a:lumMod val="50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55589133"/>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52E563E-0277-4E35-BBF7-DA88B3C1C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5C3CE9C-03E3-4D0E-A822-16C8397F5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C68D35-A5E9-4B92-B4FA-48E6CAC72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F764B-1B2B-4B6D-825B-E9B31C810B51}" type="datetimeFigureOut">
              <a:rPr lang="zh-CN" altLang="en-US" smtClean="0"/>
              <a:t>2019/4/12</a:t>
            </a:fld>
            <a:endParaRPr lang="zh-CN" altLang="en-US"/>
          </a:p>
        </p:txBody>
      </p:sp>
      <p:sp>
        <p:nvSpPr>
          <p:cNvPr id="5" name="页脚占位符 4">
            <a:extLst>
              <a:ext uri="{FF2B5EF4-FFF2-40B4-BE49-F238E27FC236}">
                <a16:creationId xmlns:a16="http://schemas.microsoft.com/office/drawing/2014/main" id="{0906474E-F894-42F0-B841-BB5E82739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5691E37-86B5-4360-A8D6-668F4F7326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399B9-CEA0-4D1B-B2D6-83EF71180706}" type="slidenum">
              <a:rPr lang="zh-CN" altLang="en-US" smtClean="0"/>
              <a:t>‹#›</a:t>
            </a:fld>
            <a:endParaRPr lang="zh-CN" altLang="en-US"/>
          </a:p>
        </p:txBody>
      </p:sp>
    </p:spTree>
    <p:extLst>
      <p:ext uri="{BB962C8B-B14F-4D97-AF65-F5344CB8AC3E}">
        <p14:creationId xmlns:p14="http://schemas.microsoft.com/office/powerpoint/2010/main" val="179385703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5" r:id="rId3"/>
    <p:sldLayoutId id="2147483666" r:id="rId4"/>
    <p:sldLayoutId id="2147483667" r:id="rId5"/>
    <p:sldLayoutId id="2147483668" r:id="rId6"/>
    <p:sldLayoutId id="2147483669" r:id="rId7"/>
    <p:sldLayoutId id="2147483676" r:id="rId8"/>
    <p:sldLayoutId id="2147483670" r:id="rId9"/>
    <p:sldLayoutId id="2147483671" r:id="rId10"/>
    <p:sldLayoutId id="2147483672" r:id="rId11"/>
    <p:sldLayoutId id="2147483673" r:id="rId12"/>
    <p:sldLayoutId id="2147483674" r:id="rId13"/>
    <p:sldLayoutId id="2147483652" r:id="rId14"/>
    <p:sldLayoutId id="2147483675" r:id="rId15"/>
    <p:sldLayoutId id="214748365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userDrawn="1">
          <p15:clr>
            <a:srgbClr val="F26B43"/>
          </p15:clr>
        </p15:guide>
        <p15:guide id="2" pos="7242" userDrawn="1">
          <p15:clr>
            <a:srgbClr val="F26B43"/>
          </p15:clr>
        </p15:guide>
        <p15:guide id="3" pos="438" userDrawn="1">
          <p15:clr>
            <a:srgbClr val="F26B43"/>
          </p15:clr>
        </p15:guide>
        <p15:guide id="4" orient="horz" pos="40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16983247"/>
      </p:ext>
    </p:extLst>
  </p:cSld>
  <p:clrMap bg1="lt1" tx1="dk1" bg2="lt2" tx2="dk2" accent1="accent1" accent2="accent2" accent3="accent3" accent4="accent4" accent5="accent5" accent6="accent6" hlink="hlink" folHlink="folHlink"/>
  <p:sldLayoutIdLst>
    <p:sldLayoutId id="2147483678"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57516"/>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pan.baidu.com/s/1KkFCa5eHbCwIzg2hEbmZ7w" TargetMode="External"/></Relationships>
</file>

<file path=ppt/slides/_rels/slide37.xml.rels><?xml version="1.0" encoding="UTF-8" standalone="yes"?>
<Relationships xmlns="http://schemas.openxmlformats.org/package/2006/relationships"><Relationship Id="rId117" Type="http://schemas.openxmlformats.org/officeDocument/2006/relationships/image" Target="../media/image179.png"/><Relationship Id="rId21" Type="http://schemas.openxmlformats.org/officeDocument/2006/relationships/image" Target="../media/image83.png"/><Relationship Id="rId42" Type="http://schemas.openxmlformats.org/officeDocument/2006/relationships/image" Target="../media/image104.svg"/><Relationship Id="rId63" Type="http://schemas.openxmlformats.org/officeDocument/2006/relationships/image" Target="../media/image125.png"/><Relationship Id="rId84" Type="http://schemas.openxmlformats.org/officeDocument/2006/relationships/image" Target="../media/image146.svg"/><Relationship Id="rId138" Type="http://schemas.openxmlformats.org/officeDocument/2006/relationships/image" Target="../media/image200.svg"/><Relationship Id="rId159" Type="http://schemas.openxmlformats.org/officeDocument/2006/relationships/image" Target="../media/image221.png"/><Relationship Id="rId170" Type="http://schemas.openxmlformats.org/officeDocument/2006/relationships/image" Target="../media/image232.svg"/><Relationship Id="rId191" Type="http://schemas.openxmlformats.org/officeDocument/2006/relationships/image" Target="../media/image253.png"/><Relationship Id="rId205" Type="http://schemas.openxmlformats.org/officeDocument/2006/relationships/image" Target="../media/image267.png"/><Relationship Id="rId226" Type="http://schemas.openxmlformats.org/officeDocument/2006/relationships/image" Target="../media/image288.svg"/><Relationship Id="rId107" Type="http://schemas.openxmlformats.org/officeDocument/2006/relationships/image" Target="../media/image169.png"/><Relationship Id="rId11" Type="http://schemas.openxmlformats.org/officeDocument/2006/relationships/image" Target="../media/image73.png"/><Relationship Id="rId32" Type="http://schemas.openxmlformats.org/officeDocument/2006/relationships/image" Target="../media/image94.svg"/><Relationship Id="rId53" Type="http://schemas.openxmlformats.org/officeDocument/2006/relationships/image" Target="../media/image115.png"/><Relationship Id="rId74" Type="http://schemas.openxmlformats.org/officeDocument/2006/relationships/image" Target="../media/image136.svg"/><Relationship Id="rId128" Type="http://schemas.openxmlformats.org/officeDocument/2006/relationships/image" Target="../media/image190.svg"/><Relationship Id="rId149" Type="http://schemas.openxmlformats.org/officeDocument/2006/relationships/image" Target="../media/image211.png"/><Relationship Id="rId5" Type="http://schemas.openxmlformats.org/officeDocument/2006/relationships/image" Target="../media/image67.png"/><Relationship Id="rId95" Type="http://schemas.openxmlformats.org/officeDocument/2006/relationships/image" Target="../media/image157.png"/><Relationship Id="rId160" Type="http://schemas.openxmlformats.org/officeDocument/2006/relationships/image" Target="../media/image222.svg"/><Relationship Id="rId181" Type="http://schemas.openxmlformats.org/officeDocument/2006/relationships/image" Target="../media/image243.png"/><Relationship Id="rId216" Type="http://schemas.openxmlformats.org/officeDocument/2006/relationships/image" Target="../media/image278.svg"/><Relationship Id="rId22" Type="http://schemas.openxmlformats.org/officeDocument/2006/relationships/image" Target="../media/image84.svg"/><Relationship Id="rId43" Type="http://schemas.openxmlformats.org/officeDocument/2006/relationships/image" Target="../media/image105.png"/><Relationship Id="rId64" Type="http://schemas.openxmlformats.org/officeDocument/2006/relationships/image" Target="../media/image126.svg"/><Relationship Id="rId118" Type="http://schemas.openxmlformats.org/officeDocument/2006/relationships/image" Target="../media/image180.svg"/><Relationship Id="rId139" Type="http://schemas.openxmlformats.org/officeDocument/2006/relationships/image" Target="../media/image201.png"/><Relationship Id="rId85" Type="http://schemas.openxmlformats.org/officeDocument/2006/relationships/image" Target="../media/image147.png"/><Relationship Id="rId150" Type="http://schemas.openxmlformats.org/officeDocument/2006/relationships/image" Target="../media/image212.svg"/><Relationship Id="rId171" Type="http://schemas.openxmlformats.org/officeDocument/2006/relationships/image" Target="../media/image233.png"/><Relationship Id="rId192" Type="http://schemas.openxmlformats.org/officeDocument/2006/relationships/image" Target="../media/image254.svg"/><Relationship Id="rId206" Type="http://schemas.openxmlformats.org/officeDocument/2006/relationships/image" Target="../media/image268.svg"/><Relationship Id="rId227" Type="http://schemas.openxmlformats.org/officeDocument/2006/relationships/image" Target="../media/image289.png"/><Relationship Id="rId12" Type="http://schemas.openxmlformats.org/officeDocument/2006/relationships/image" Target="../media/image74.svg"/><Relationship Id="rId33" Type="http://schemas.openxmlformats.org/officeDocument/2006/relationships/image" Target="../media/image95.png"/><Relationship Id="rId108" Type="http://schemas.openxmlformats.org/officeDocument/2006/relationships/image" Target="../media/image170.svg"/><Relationship Id="rId129" Type="http://schemas.openxmlformats.org/officeDocument/2006/relationships/image" Target="../media/image191.png"/><Relationship Id="rId54" Type="http://schemas.openxmlformats.org/officeDocument/2006/relationships/image" Target="../media/image116.svg"/><Relationship Id="rId75" Type="http://schemas.openxmlformats.org/officeDocument/2006/relationships/image" Target="../media/image137.png"/><Relationship Id="rId96" Type="http://schemas.openxmlformats.org/officeDocument/2006/relationships/image" Target="../media/image158.svg"/><Relationship Id="rId140" Type="http://schemas.openxmlformats.org/officeDocument/2006/relationships/image" Target="../media/image202.svg"/><Relationship Id="rId161" Type="http://schemas.openxmlformats.org/officeDocument/2006/relationships/image" Target="../media/image223.png"/><Relationship Id="rId182" Type="http://schemas.openxmlformats.org/officeDocument/2006/relationships/image" Target="../media/image244.svg"/><Relationship Id="rId217" Type="http://schemas.openxmlformats.org/officeDocument/2006/relationships/image" Target="../media/image279.png"/><Relationship Id="rId6" Type="http://schemas.openxmlformats.org/officeDocument/2006/relationships/image" Target="../media/image68.svg"/><Relationship Id="rId23" Type="http://schemas.openxmlformats.org/officeDocument/2006/relationships/image" Target="../media/image85.png"/><Relationship Id="rId119" Type="http://schemas.openxmlformats.org/officeDocument/2006/relationships/image" Target="../media/image181.png"/><Relationship Id="rId44" Type="http://schemas.openxmlformats.org/officeDocument/2006/relationships/image" Target="../media/image106.svg"/><Relationship Id="rId65" Type="http://schemas.openxmlformats.org/officeDocument/2006/relationships/image" Target="../media/image127.png"/><Relationship Id="rId86" Type="http://schemas.openxmlformats.org/officeDocument/2006/relationships/image" Target="../media/image148.svg"/><Relationship Id="rId130" Type="http://schemas.openxmlformats.org/officeDocument/2006/relationships/image" Target="../media/image192.svg"/><Relationship Id="rId151" Type="http://schemas.openxmlformats.org/officeDocument/2006/relationships/image" Target="../media/image213.png"/><Relationship Id="rId172" Type="http://schemas.openxmlformats.org/officeDocument/2006/relationships/image" Target="../media/image234.svg"/><Relationship Id="rId193" Type="http://schemas.openxmlformats.org/officeDocument/2006/relationships/image" Target="../media/image255.png"/><Relationship Id="rId207" Type="http://schemas.openxmlformats.org/officeDocument/2006/relationships/image" Target="../media/image269.png"/><Relationship Id="rId228" Type="http://schemas.openxmlformats.org/officeDocument/2006/relationships/image" Target="../media/image290.svg"/><Relationship Id="rId13" Type="http://schemas.openxmlformats.org/officeDocument/2006/relationships/image" Target="../media/image75.png"/><Relationship Id="rId109" Type="http://schemas.openxmlformats.org/officeDocument/2006/relationships/image" Target="../media/image171.png"/><Relationship Id="rId34" Type="http://schemas.openxmlformats.org/officeDocument/2006/relationships/image" Target="../media/image96.svg"/><Relationship Id="rId55" Type="http://schemas.openxmlformats.org/officeDocument/2006/relationships/image" Target="../media/image117.png"/><Relationship Id="rId76" Type="http://schemas.openxmlformats.org/officeDocument/2006/relationships/image" Target="../media/image138.svg"/><Relationship Id="rId97" Type="http://schemas.openxmlformats.org/officeDocument/2006/relationships/image" Target="../media/image159.png"/><Relationship Id="rId120" Type="http://schemas.openxmlformats.org/officeDocument/2006/relationships/image" Target="../media/image182.svg"/><Relationship Id="rId141" Type="http://schemas.openxmlformats.org/officeDocument/2006/relationships/image" Target="../media/image203.png"/><Relationship Id="rId7" Type="http://schemas.openxmlformats.org/officeDocument/2006/relationships/image" Target="../media/image69.png"/><Relationship Id="rId162" Type="http://schemas.openxmlformats.org/officeDocument/2006/relationships/image" Target="../media/image224.svg"/><Relationship Id="rId183" Type="http://schemas.openxmlformats.org/officeDocument/2006/relationships/image" Target="../media/image245.png"/><Relationship Id="rId218" Type="http://schemas.openxmlformats.org/officeDocument/2006/relationships/image" Target="../media/image280.svg"/><Relationship Id="rId24" Type="http://schemas.openxmlformats.org/officeDocument/2006/relationships/image" Target="../media/image86.svg"/><Relationship Id="rId45" Type="http://schemas.openxmlformats.org/officeDocument/2006/relationships/image" Target="../media/image107.png"/><Relationship Id="rId66" Type="http://schemas.openxmlformats.org/officeDocument/2006/relationships/image" Target="../media/image128.svg"/><Relationship Id="rId87" Type="http://schemas.openxmlformats.org/officeDocument/2006/relationships/image" Target="../media/image149.png"/><Relationship Id="rId110" Type="http://schemas.openxmlformats.org/officeDocument/2006/relationships/image" Target="../media/image172.svg"/><Relationship Id="rId131" Type="http://schemas.openxmlformats.org/officeDocument/2006/relationships/image" Target="../media/image193.png"/><Relationship Id="rId152" Type="http://schemas.openxmlformats.org/officeDocument/2006/relationships/image" Target="../media/image214.svg"/><Relationship Id="rId173" Type="http://schemas.openxmlformats.org/officeDocument/2006/relationships/image" Target="../media/image235.png"/><Relationship Id="rId194" Type="http://schemas.openxmlformats.org/officeDocument/2006/relationships/image" Target="../media/image256.svg"/><Relationship Id="rId208" Type="http://schemas.openxmlformats.org/officeDocument/2006/relationships/image" Target="../media/image270.svg"/><Relationship Id="rId229" Type="http://schemas.openxmlformats.org/officeDocument/2006/relationships/image" Target="../media/image291.png"/><Relationship Id="rId14" Type="http://schemas.openxmlformats.org/officeDocument/2006/relationships/image" Target="../media/image76.svg"/><Relationship Id="rId35" Type="http://schemas.openxmlformats.org/officeDocument/2006/relationships/image" Target="../media/image97.png"/><Relationship Id="rId56" Type="http://schemas.openxmlformats.org/officeDocument/2006/relationships/image" Target="../media/image118.svg"/><Relationship Id="rId77" Type="http://schemas.openxmlformats.org/officeDocument/2006/relationships/image" Target="../media/image139.png"/><Relationship Id="rId100" Type="http://schemas.openxmlformats.org/officeDocument/2006/relationships/image" Target="../media/image162.svg"/><Relationship Id="rId8" Type="http://schemas.openxmlformats.org/officeDocument/2006/relationships/image" Target="../media/image70.svg"/><Relationship Id="rId98" Type="http://schemas.openxmlformats.org/officeDocument/2006/relationships/image" Target="../media/image160.svg"/><Relationship Id="rId121" Type="http://schemas.openxmlformats.org/officeDocument/2006/relationships/image" Target="../media/image183.png"/><Relationship Id="rId142" Type="http://schemas.openxmlformats.org/officeDocument/2006/relationships/image" Target="../media/image204.svg"/><Relationship Id="rId163" Type="http://schemas.openxmlformats.org/officeDocument/2006/relationships/image" Target="../media/image225.png"/><Relationship Id="rId184" Type="http://schemas.openxmlformats.org/officeDocument/2006/relationships/image" Target="../media/image246.svg"/><Relationship Id="rId219" Type="http://schemas.openxmlformats.org/officeDocument/2006/relationships/image" Target="../media/image281.png"/><Relationship Id="rId230" Type="http://schemas.openxmlformats.org/officeDocument/2006/relationships/image" Target="../media/image292.svg"/><Relationship Id="rId25" Type="http://schemas.openxmlformats.org/officeDocument/2006/relationships/image" Target="../media/image87.png"/><Relationship Id="rId46" Type="http://schemas.openxmlformats.org/officeDocument/2006/relationships/image" Target="../media/image108.svg"/><Relationship Id="rId67" Type="http://schemas.openxmlformats.org/officeDocument/2006/relationships/image" Target="../media/image129.png"/><Relationship Id="rId116" Type="http://schemas.openxmlformats.org/officeDocument/2006/relationships/image" Target="../media/image178.svg"/><Relationship Id="rId137" Type="http://schemas.openxmlformats.org/officeDocument/2006/relationships/image" Target="../media/image199.png"/><Relationship Id="rId158" Type="http://schemas.openxmlformats.org/officeDocument/2006/relationships/image" Target="../media/image220.svg"/><Relationship Id="rId20" Type="http://schemas.openxmlformats.org/officeDocument/2006/relationships/image" Target="../media/image82.svg"/><Relationship Id="rId41" Type="http://schemas.openxmlformats.org/officeDocument/2006/relationships/image" Target="../media/image103.png"/><Relationship Id="rId62" Type="http://schemas.openxmlformats.org/officeDocument/2006/relationships/image" Target="../media/image124.svg"/><Relationship Id="rId83" Type="http://schemas.openxmlformats.org/officeDocument/2006/relationships/image" Target="../media/image145.png"/><Relationship Id="rId88" Type="http://schemas.openxmlformats.org/officeDocument/2006/relationships/image" Target="../media/image150.svg"/><Relationship Id="rId111" Type="http://schemas.openxmlformats.org/officeDocument/2006/relationships/image" Target="../media/image173.png"/><Relationship Id="rId132" Type="http://schemas.openxmlformats.org/officeDocument/2006/relationships/image" Target="../media/image194.svg"/><Relationship Id="rId153" Type="http://schemas.openxmlformats.org/officeDocument/2006/relationships/image" Target="../media/image215.png"/><Relationship Id="rId174" Type="http://schemas.openxmlformats.org/officeDocument/2006/relationships/image" Target="../media/image236.svg"/><Relationship Id="rId179" Type="http://schemas.openxmlformats.org/officeDocument/2006/relationships/image" Target="../media/image241.png"/><Relationship Id="rId195" Type="http://schemas.openxmlformats.org/officeDocument/2006/relationships/image" Target="../media/image257.png"/><Relationship Id="rId209" Type="http://schemas.openxmlformats.org/officeDocument/2006/relationships/image" Target="../media/image271.png"/><Relationship Id="rId190" Type="http://schemas.openxmlformats.org/officeDocument/2006/relationships/image" Target="../media/image252.svg"/><Relationship Id="rId204" Type="http://schemas.openxmlformats.org/officeDocument/2006/relationships/image" Target="../media/image266.svg"/><Relationship Id="rId220" Type="http://schemas.openxmlformats.org/officeDocument/2006/relationships/image" Target="../media/image282.svg"/><Relationship Id="rId225" Type="http://schemas.openxmlformats.org/officeDocument/2006/relationships/image" Target="../media/image287.png"/><Relationship Id="rId15" Type="http://schemas.openxmlformats.org/officeDocument/2006/relationships/image" Target="../media/image77.png"/><Relationship Id="rId36" Type="http://schemas.openxmlformats.org/officeDocument/2006/relationships/image" Target="../media/image98.svg"/><Relationship Id="rId57" Type="http://schemas.openxmlformats.org/officeDocument/2006/relationships/image" Target="../media/image119.png"/><Relationship Id="rId106" Type="http://schemas.openxmlformats.org/officeDocument/2006/relationships/image" Target="../media/image168.svg"/><Relationship Id="rId127" Type="http://schemas.openxmlformats.org/officeDocument/2006/relationships/image" Target="../media/image189.png"/><Relationship Id="rId10" Type="http://schemas.openxmlformats.org/officeDocument/2006/relationships/image" Target="../media/image72.svg"/><Relationship Id="rId31" Type="http://schemas.openxmlformats.org/officeDocument/2006/relationships/image" Target="../media/image93.png"/><Relationship Id="rId52" Type="http://schemas.openxmlformats.org/officeDocument/2006/relationships/image" Target="../media/image114.svg"/><Relationship Id="rId73" Type="http://schemas.openxmlformats.org/officeDocument/2006/relationships/image" Target="../media/image135.png"/><Relationship Id="rId78" Type="http://schemas.openxmlformats.org/officeDocument/2006/relationships/image" Target="../media/image140.svg"/><Relationship Id="rId94" Type="http://schemas.openxmlformats.org/officeDocument/2006/relationships/image" Target="../media/image156.svg"/><Relationship Id="rId99" Type="http://schemas.openxmlformats.org/officeDocument/2006/relationships/image" Target="../media/image161.png"/><Relationship Id="rId101" Type="http://schemas.openxmlformats.org/officeDocument/2006/relationships/image" Target="../media/image163.png"/><Relationship Id="rId122" Type="http://schemas.openxmlformats.org/officeDocument/2006/relationships/image" Target="../media/image184.svg"/><Relationship Id="rId143" Type="http://schemas.openxmlformats.org/officeDocument/2006/relationships/image" Target="../media/image205.png"/><Relationship Id="rId148" Type="http://schemas.openxmlformats.org/officeDocument/2006/relationships/image" Target="../media/image210.svg"/><Relationship Id="rId164" Type="http://schemas.openxmlformats.org/officeDocument/2006/relationships/image" Target="../media/image226.svg"/><Relationship Id="rId169" Type="http://schemas.openxmlformats.org/officeDocument/2006/relationships/image" Target="../media/image231.png"/><Relationship Id="rId185" Type="http://schemas.openxmlformats.org/officeDocument/2006/relationships/image" Target="../media/image247.png"/><Relationship Id="rId4" Type="http://schemas.openxmlformats.org/officeDocument/2006/relationships/image" Target="../media/image66.svg"/><Relationship Id="rId9" Type="http://schemas.openxmlformats.org/officeDocument/2006/relationships/image" Target="../media/image71.png"/><Relationship Id="rId180" Type="http://schemas.openxmlformats.org/officeDocument/2006/relationships/image" Target="../media/image242.svg"/><Relationship Id="rId210" Type="http://schemas.openxmlformats.org/officeDocument/2006/relationships/image" Target="../media/image272.svg"/><Relationship Id="rId215" Type="http://schemas.openxmlformats.org/officeDocument/2006/relationships/image" Target="../media/image277.png"/><Relationship Id="rId26" Type="http://schemas.openxmlformats.org/officeDocument/2006/relationships/image" Target="../media/image88.svg"/><Relationship Id="rId231" Type="http://schemas.openxmlformats.org/officeDocument/2006/relationships/image" Target="../media/image293.png"/><Relationship Id="rId47" Type="http://schemas.openxmlformats.org/officeDocument/2006/relationships/image" Target="../media/image109.png"/><Relationship Id="rId68" Type="http://schemas.openxmlformats.org/officeDocument/2006/relationships/image" Target="../media/image130.svg"/><Relationship Id="rId89" Type="http://schemas.openxmlformats.org/officeDocument/2006/relationships/image" Target="../media/image151.png"/><Relationship Id="rId112" Type="http://schemas.openxmlformats.org/officeDocument/2006/relationships/image" Target="../media/image174.svg"/><Relationship Id="rId133" Type="http://schemas.openxmlformats.org/officeDocument/2006/relationships/image" Target="../media/image195.png"/><Relationship Id="rId154" Type="http://schemas.openxmlformats.org/officeDocument/2006/relationships/image" Target="../media/image216.svg"/><Relationship Id="rId175" Type="http://schemas.openxmlformats.org/officeDocument/2006/relationships/image" Target="../media/image237.png"/><Relationship Id="rId196" Type="http://schemas.openxmlformats.org/officeDocument/2006/relationships/image" Target="../media/image258.svg"/><Relationship Id="rId200" Type="http://schemas.openxmlformats.org/officeDocument/2006/relationships/image" Target="../media/image262.svg"/><Relationship Id="rId16" Type="http://schemas.openxmlformats.org/officeDocument/2006/relationships/image" Target="../media/image78.svg"/><Relationship Id="rId221" Type="http://schemas.openxmlformats.org/officeDocument/2006/relationships/image" Target="../media/image283.png"/><Relationship Id="rId37" Type="http://schemas.openxmlformats.org/officeDocument/2006/relationships/image" Target="../media/image99.png"/><Relationship Id="rId58" Type="http://schemas.openxmlformats.org/officeDocument/2006/relationships/image" Target="../media/image120.svg"/><Relationship Id="rId79" Type="http://schemas.openxmlformats.org/officeDocument/2006/relationships/image" Target="../media/image141.png"/><Relationship Id="rId102" Type="http://schemas.openxmlformats.org/officeDocument/2006/relationships/image" Target="../media/image164.svg"/><Relationship Id="rId123" Type="http://schemas.openxmlformats.org/officeDocument/2006/relationships/image" Target="../media/image185.png"/><Relationship Id="rId144" Type="http://schemas.openxmlformats.org/officeDocument/2006/relationships/image" Target="../media/image206.svg"/><Relationship Id="rId90" Type="http://schemas.openxmlformats.org/officeDocument/2006/relationships/image" Target="../media/image152.svg"/><Relationship Id="rId165" Type="http://schemas.openxmlformats.org/officeDocument/2006/relationships/image" Target="../media/image227.png"/><Relationship Id="rId186" Type="http://schemas.openxmlformats.org/officeDocument/2006/relationships/image" Target="../media/image248.svg"/><Relationship Id="rId211" Type="http://schemas.openxmlformats.org/officeDocument/2006/relationships/image" Target="../media/image273.png"/><Relationship Id="rId232" Type="http://schemas.openxmlformats.org/officeDocument/2006/relationships/image" Target="../media/image294.svg"/><Relationship Id="rId27" Type="http://schemas.openxmlformats.org/officeDocument/2006/relationships/image" Target="../media/image89.png"/><Relationship Id="rId48" Type="http://schemas.openxmlformats.org/officeDocument/2006/relationships/image" Target="../media/image110.svg"/><Relationship Id="rId69" Type="http://schemas.openxmlformats.org/officeDocument/2006/relationships/image" Target="../media/image131.png"/><Relationship Id="rId113" Type="http://schemas.openxmlformats.org/officeDocument/2006/relationships/image" Target="../media/image175.png"/><Relationship Id="rId134" Type="http://schemas.openxmlformats.org/officeDocument/2006/relationships/image" Target="../media/image196.svg"/><Relationship Id="rId80" Type="http://schemas.openxmlformats.org/officeDocument/2006/relationships/image" Target="../media/image142.svg"/><Relationship Id="rId155" Type="http://schemas.openxmlformats.org/officeDocument/2006/relationships/image" Target="../media/image217.png"/><Relationship Id="rId176" Type="http://schemas.openxmlformats.org/officeDocument/2006/relationships/image" Target="../media/image238.svg"/><Relationship Id="rId197" Type="http://schemas.openxmlformats.org/officeDocument/2006/relationships/image" Target="../media/image259.png"/><Relationship Id="rId201" Type="http://schemas.openxmlformats.org/officeDocument/2006/relationships/image" Target="../media/image263.png"/><Relationship Id="rId222" Type="http://schemas.openxmlformats.org/officeDocument/2006/relationships/image" Target="../media/image284.svg"/><Relationship Id="rId17" Type="http://schemas.openxmlformats.org/officeDocument/2006/relationships/image" Target="../media/image79.png"/><Relationship Id="rId38" Type="http://schemas.openxmlformats.org/officeDocument/2006/relationships/image" Target="../media/image100.svg"/><Relationship Id="rId59" Type="http://schemas.openxmlformats.org/officeDocument/2006/relationships/image" Target="../media/image121.png"/><Relationship Id="rId103" Type="http://schemas.openxmlformats.org/officeDocument/2006/relationships/image" Target="../media/image165.png"/><Relationship Id="rId124" Type="http://schemas.openxmlformats.org/officeDocument/2006/relationships/image" Target="../media/image186.svg"/><Relationship Id="rId70" Type="http://schemas.openxmlformats.org/officeDocument/2006/relationships/image" Target="../media/image132.svg"/><Relationship Id="rId91" Type="http://schemas.openxmlformats.org/officeDocument/2006/relationships/image" Target="../media/image153.png"/><Relationship Id="rId145" Type="http://schemas.openxmlformats.org/officeDocument/2006/relationships/image" Target="../media/image207.png"/><Relationship Id="rId166" Type="http://schemas.openxmlformats.org/officeDocument/2006/relationships/image" Target="../media/image228.svg"/><Relationship Id="rId187" Type="http://schemas.openxmlformats.org/officeDocument/2006/relationships/image" Target="../media/image249.png"/><Relationship Id="rId1" Type="http://schemas.openxmlformats.org/officeDocument/2006/relationships/slideLayout" Target="../slideLayouts/slideLayout14.xml"/><Relationship Id="rId212" Type="http://schemas.openxmlformats.org/officeDocument/2006/relationships/image" Target="../media/image274.svg"/><Relationship Id="rId28" Type="http://schemas.openxmlformats.org/officeDocument/2006/relationships/image" Target="../media/image90.svg"/><Relationship Id="rId49" Type="http://schemas.openxmlformats.org/officeDocument/2006/relationships/image" Target="../media/image111.png"/><Relationship Id="rId114" Type="http://schemas.openxmlformats.org/officeDocument/2006/relationships/image" Target="../media/image176.svg"/><Relationship Id="rId60" Type="http://schemas.openxmlformats.org/officeDocument/2006/relationships/image" Target="../media/image122.svg"/><Relationship Id="rId81" Type="http://schemas.openxmlformats.org/officeDocument/2006/relationships/image" Target="../media/image143.png"/><Relationship Id="rId135" Type="http://schemas.openxmlformats.org/officeDocument/2006/relationships/image" Target="../media/image197.png"/><Relationship Id="rId156" Type="http://schemas.openxmlformats.org/officeDocument/2006/relationships/image" Target="../media/image218.svg"/><Relationship Id="rId177" Type="http://schemas.openxmlformats.org/officeDocument/2006/relationships/image" Target="../media/image239.png"/><Relationship Id="rId198" Type="http://schemas.openxmlformats.org/officeDocument/2006/relationships/image" Target="../media/image260.svg"/><Relationship Id="rId202" Type="http://schemas.openxmlformats.org/officeDocument/2006/relationships/image" Target="../media/image264.svg"/><Relationship Id="rId223" Type="http://schemas.openxmlformats.org/officeDocument/2006/relationships/image" Target="../media/image285.png"/><Relationship Id="rId18" Type="http://schemas.openxmlformats.org/officeDocument/2006/relationships/image" Target="../media/image80.svg"/><Relationship Id="rId39" Type="http://schemas.openxmlformats.org/officeDocument/2006/relationships/image" Target="../media/image101.png"/><Relationship Id="rId50" Type="http://schemas.openxmlformats.org/officeDocument/2006/relationships/image" Target="../media/image112.svg"/><Relationship Id="rId104" Type="http://schemas.openxmlformats.org/officeDocument/2006/relationships/image" Target="../media/image166.svg"/><Relationship Id="rId125" Type="http://schemas.openxmlformats.org/officeDocument/2006/relationships/image" Target="../media/image187.png"/><Relationship Id="rId146" Type="http://schemas.openxmlformats.org/officeDocument/2006/relationships/image" Target="../media/image208.svg"/><Relationship Id="rId167" Type="http://schemas.openxmlformats.org/officeDocument/2006/relationships/image" Target="../media/image229.png"/><Relationship Id="rId188" Type="http://schemas.openxmlformats.org/officeDocument/2006/relationships/image" Target="../media/image250.svg"/><Relationship Id="rId71" Type="http://schemas.openxmlformats.org/officeDocument/2006/relationships/image" Target="../media/image133.png"/><Relationship Id="rId92" Type="http://schemas.openxmlformats.org/officeDocument/2006/relationships/image" Target="../media/image154.svg"/><Relationship Id="rId213" Type="http://schemas.openxmlformats.org/officeDocument/2006/relationships/image" Target="../media/image275.png"/><Relationship Id="rId2" Type="http://schemas.openxmlformats.org/officeDocument/2006/relationships/notesSlide" Target="../notesSlides/notesSlide37.xml"/><Relationship Id="rId29" Type="http://schemas.openxmlformats.org/officeDocument/2006/relationships/image" Target="../media/image91.png"/><Relationship Id="rId40" Type="http://schemas.openxmlformats.org/officeDocument/2006/relationships/image" Target="../media/image102.svg"/><Relationship Id="rId115" Type="http://schemas.openxmlformats.org/officeDocument/2006/relationships/image" Target="../media/image177.png"/><Relationship Id="rId136" Type="http://schemas.openxmlformats.org/officeDocument/2006/relationships/image" Target="../media/image198.svg"/><Relationship Id="rId157" Type="http://schemas.openxmlformats.org/officeDocument/2006/relationships/image" Target="../media/image219.png"/><Relationship Id="rId178" Type="http://schemas.openxmlformats.org/officeDocument/2006/relationships/image" Target="../media/image240.svg"/><Relationship Id="rId61" Type="http://schemas.openxmlformats.org/officeDocument/2006/relationships/image" Target="../media/image123.png"/><Relationship Id="rId82" Type="http://schemas.openxmlformats.org/officeDocument/2006/relationships/image" Target="../media/image144.svg"/><Relationship Id="rId199" Type="http://schemas.openxmlformats.org/officeDocument/2006/relationships/image" Target="../media/image261.png"/><Relationship Id="rId203" Type="http://schemas.openxmlformats.org/officeDocument/2006/relationships/image" Target="../media/image265.png"/><Relationship Id="rId19" Type="http://schemas.openxmlformats.org/officeDocument/2006/relationships/image" Target="../media/image81.png"/><Relationship Id="rId224" Type="http://schemas.openxmlformats.org/officeDocument/2006/relationships/image" Target="../media/image286.svg"/><Relationship Id="rId30" Type="http://schemas.openxmlformats.org/officeDocument/2006/relationships/image" Target="../media/image92.svg"/><Relationship Id="rId105" Type="http://schemas.openxmlformats.org/officeDocument/2006/relationships/image" Target="../media/image167.png"/><Relationship Id="rId126" Type="http://schemas.openxmlformats.org/officeDocument/2006/relationships/image" Target="../media/image188.svg"/><Relationship Id="rId147" Type="http://schemas.openxmlformats.org/officeDocument/2006/relationships/image" Target="../media/image209.png"/><Relationship Id="rId168" Type="http://schemas.openxmlformats.org/officeDocument/2006/relationships/image" Target="../media/image230.svg"/><Relationship Id="rId51" Type="http://schemas.openxmlformats.org/officeDocument/2006/relationships/image" Target="../media/image113.png"/><Relationship Id="rId72" Type="http://schemas.openxmlformats.org/officeDocument/2006/relationships/image" Target="../media/image134.svg"/><Relationship Id="rId93" Type="http://schemas.openxmlformats.org/officeDocument/2006/relationships/image" Target="../media/image155.png"/><Relationship Id="rId189" Type="http://schemas.openxmlformats.org/officeDocument/2006/relationships/image" Target="../media/image251.png"/><Relationship Id="rId3" Type="http://schemas.openxmlformats.org/officeDocument/2006/relationships/image" Target="../media/image65.png"/><Relationship Id="rId214" Type="http://schemas.openxmlformats.org/officeDocument/2006/relationships/image" Target="../media/image276.svg"/></Relationships>
</file>

<file path=ppt/slides/_rels/slide38.xml.rels><?xml version="1.0" encoding="UTF-8" standalone="yes"?>
<Relationships xmlns="http://schemas.openxmlformats.org/package/2006/relationships"><Relationship Id="rId117" Type="http://schemas.openxmlformats.org/officeDocument/2006/relationships/image" Target="../media/image409.png"/><Relationship Id="rId21" Type="http://schemas.openxmlformats.org/officeDocument/2006/relationships/image" Target="../media/image313.png"/><Relationship Id="rId63" Type="http://schemas.openxmlformats.org/officeDocument/2006/relationships/image" Target="../media/image355.png"/><Relationship Id="rId159" Type="http://schemas.openxmlformats.org/officeDocument/2006/relationships/image" Target="../media/image451.png"/><Relationship Id="rId170" Type="http://schemas.openxmlformats.org/officeDocument/2006/relationships/image" Target="../media/image462.svg"/><Relationship Id="rId226" Type="http://schemas.openxmlformats.org/officeDocument/2006/relationships/image" Target="../media/image518.svg"/><Relationship Id="rId268" Type="http://schemas.openxmlformats.org/officeDocument/2006/relationships/image" Target="../media/image560.svg"/><Relationship Id="rId32" Type="http://schemas.openxmlformats.org/officeDocument/2006/relationships/image" Target="../media/image324.svg"/><Relationship Id="rId74" Type="http://schemas.openxmlformats.org/officeDocument/2006/relationships/image" Target="../media/image366.svg"/><Relationship Id="rId128" Type="http://schemas.openxmlformats.org/officeDocument/2006/relationships/image" Target="../media/image420.svg"/><Relationship Id="rId5" Type="http://schemas.openxmlformats.org/officeDocument/2006/relationships/image" Target="../media/image297.png"/><Relationship Id="rId181" Type="http://schemas.openxmlformats.org/officeDocument/2006/relationships/image" Target="../media/image473.png"/><Relationship Id="rId237" Type="http://schemas.openxmlformats.org/officeDocument/2006/relationships/image" Target="../media/image529.png"/><Relationship Id="rId258" Type="http://schemas.openxmlformats.org/officeDocument/2006/relationships/image" Target="../media/image550.svg"/><Relationship Id="rId22" Type="http://schemas.openxmlformats.org/officeDocument/2006/relationships/image" Target="../media/image314.svg"/><Relationship Id="rId43" Type="http://schemas.openxmlformats.org/officeDocument/2006/relationships/image" Target="../media/image335.png"/><Relationship Id="rId64" Type="http://schemas.openxmlformats.org/officeDocument/2006/relationships/image" Target="../media/image356.svg"/><Relationship Id="rId118" Type="http://schemas.openxmlformats.org/officeDocument/2006/relationships/image" Target="../media/image410.svg"/><Relationship Id="rId139" Type="http://schemas.openxmlformats.org/officeDocument/2006/relationships/image" Target="../media/image431.png"/><Relationship Id="rId85" Type="http://schemas.openxmlformats.org/officeDocument/2006/relationships/image" Target="../media/image377.png"/><Relationship Id="rId150" Type="http://schemas.openxmlformats.org/officeDocument/2006/relationships/image" Target="../media/image442.svg"/><Relationship Id="rId171" Type="http://schemas.openxmlformats.org/officeDocument/2006/relationships/image" Target="../media/image463.png"/><Relationship Id="rId192" Type="http://schemas.openxmlformats.org/officeDocument/2006/relationships/image" Target="../media/image484.svg"/><Relationship Id="rId206" Type="http://schemas.openxmlformats.org/officeDocument/2006/relationships/image" Target="../media/image498.svg"/><Relationship Id="rId227" Type="http://schemas.openxmlformats.org/officeDocument/2006/relationships/image" Target="../media/image519.png"/><Relationship Id="rId248" Type="http://schemas.openxmlformats.org/officeDocument/2006/relationships/image" Target="../media/image540.svg"/><Relationship Id="rId269" Type="http://schemas.openxmlformats.org/officeDocument/2006/relationships/image" Target="../media/image561.png"/><Relationship Id="rId12" Type="http://schemas.openxmlformats.org/officeDocument/2006/relationships/image" Target="../media/image304.svg"/><Relationship Id="rId33" Type="http://schemas.openxmlformats.org/officeDocument/2006/relationships/image" Target="../media/image325.png"/><Relationship Id="rId108" Type="http://schemas.openxmlformats.org/officeDocument/2006/relationships/image" Target="../media/image400.svg"/><Relationship Id="rId129" Type="http://schemas.openxmlformats.org/officeDocument/2006/relationships/image" Target="../media/image421.png"/><Relationship Id="rId54" Type="http://schemas.openxmlformats.org/officeDocument/2006/relationships/image" Target="../media/image346.svg"/><Relationship Id="rId75" Type="http://schemas.openxmlformats.org/officeDocument/2006/relationships/image" Target="../media/image367.png"/><Relationship Id="rId96" Type="http://schemas.openxmlformats.org/officeDocument/2006/relationships/image" Target="../media/image388.svg"/><Relationship Id="rId140" Type="http://schemas.openxmlformats.org/officeDocument/2006/relationships/image" Target="../media/image432.svg"/><Relationship Id="rId161" Type="http://schemas.openxmlformats.org/officeDocument/2006/relationships/image" Target="../media/image453.png"/><Relationship Id="rId182" Type="http://schemas.openxmlformats.org/officeDocument/2006/relationships/image" Target="../media/image474.svg"/><Relationship Id="rId217" Type="http://schemas.openxmlformats.org/officeDocument/2006/relationships/image" Target="../media/image509.png"/><Relationship Id="rId6" Type="http://schemas.openxmlformats.org/officeDocument/2006/relationships/image" Target="../media/image298.svg"/><Relationship Id="rId238" Type="http://schemas.openxmlformats.org/officeDocument/2006/relationships/image" Target="../media/image530.svg"/><Relationship Id="rId259" Type="http://schemas.openxmlformats.org/officeDocument/2006/relationships/image" Target="../media/image551.png"/><Relationship Id="rId23" Type="http://schemas.openxmlformats.org/officeDocument/2006/relationships/image" Target="../media/image315.png"/><Relationship Id="rId119" Type="http://schemas.openxmlformats.org/officeDocument/2006/relationships/image" Target="../media/image411.png"/><Relationship Id="rId270" Type="http://schemas.openxmlformats.org/officeDocument/2006/relationships/image" Target="../media/image562.svg"/><Relationship Id="rId44" Type="http://schemas.openxmlformats.org/officeDocument/2006/relationships/image" Target="../media/image336.svg"/><Relationship Id="rId65" Type="http://schemas.openxmlformats.org/officeDocument/2006/relationships/image" Target="../media/image357.png"/><Relationship Id="rId86" Type="http://schemas.openxmlformats.org/officeDocument/2006/relationships/image" Target="../media/image378.svg"/><Relationship Id="rId130" Type="http://schemas.openxmlformats.org/officeDocument/2006/relationships/image" Target="../media/image422.svg"/><Relationship Id="rId151" Type="http://schemas.openxmlformats.org/officeDocument/2006/relationships/image" Target="../media/image443.png"/><Relationship Id="rId172" Type="http://schemas.openxmlformats.org/officeDocument/2006/relationships/image" Target="../media/image464.svg"/><Relationship Id="rId193" Type="http://schemas.openxmlformats.org/officeDocument/2006/relationships/image" Target="../media/image485.png"/><Relationship Id="rId207" Type="http://schemas.openxmlformats.org/officeDocument/2006/relationships/image" Target="../media/image499.png"/><Relationship Id="rId228" Type="http://schemas.openxmlformats.org/officeDocument/2006/relationships/image" Target="../media/image520.svg"/><Relationship Id="rId249" Type="http://schemas.openxmlformats.org/officeDocument/2006/relationships/image" Target="../media/image541.png"/><Relationship Id="rId13" Type="http://schemas.openxmlformats.org/officeDocument/2006/relationships/image" Target="../media/image305.png"/><Relationship Id="rId109" Type="http://schemas.openxmlformats.org/officeDocument/2006/relationships/image" Target="../media/image401.png"/><Relationship Id="rId260" Type="http://schemas.openxmlformats.org/officeDocument/2006/relationships/image" Target="../media/image552.svg"/><Relationship Id="rId34" Type="http://schemas.openxmlformats.org/officeDocument/2006/relationships/image" Target="../media/image326.svg"/><Relationship Id="rId55" Type="http://schemas.openxmlformats.org/officeDocument/2006/relationships/image" Target="../media/image347.png"/><Relationship Id="rId76" Type="http://schemas.openxmlformats.org/officeDocument/2006/relationships/image" Target="../media/image368.svg"/><Relationship Id="rId97" Type="http://schemas.openxmlformats.org/officeDocument/2006/relationships/image" Target="../media/image389.png"/><Relationship Id="rId120" Type="http://schemas.openxmlformats.org/officeDocument/2006/relationships/image" Target="../media/image412.svg"/><Relationship Id="rId141" Type="http://schemas.openxmlformats.org/officeDocument/2006/relationships/image" Target="../media/image433.png"/><Relationship Id="rId7" Type="http://schemas.openxmlformats.org/officeDocument/2006/relationships/image" Target="../media/image299.png"/><Relationship Id="rId162" Type="http://schemas.openxmlformats.org/officeDocument/2006/relationships/image" Target="../media/image454.svg"/><Relationship Id="rId183" Type="http://schemas.openxmlformats.org/officeDocument/2006/relationships/image" Target="../media/image475.png"/><Relationship Id="rId218" Type="http://schemas.openxmlformats.org/officeDocument/2006/relationships/image" Target="../media/image510.svg"/><Relationship Id="rId239" Type="http://schemas.openxmlformats.org/officeDocument/2006/relationships/image" Target="../media/image531.png"/><Relationship Id="rId250" Type="http://schemas.openxmlformats.org/officeDocument/2006/relationships/image" Target="../media/image542.svg"/><Relationship Id="rId271" Type="http://schemas.openxmlformats.org/officeDocument/2006/relationships/image" Target="../media/image563.png"/><Relationship Id="rId24" Type="http://schemas.openxmlformats.org/officeDocument/2006/relationships/image" Target="../media/image316.svg"/><Relationship Id="rId45" Type="http://schemas.openxmlformats.org/officeDocument/2006/relationships/image" Target="../media/image337.png"/><Relationship Id="rId66" Type="http://schemas.openxmlformats.org/officeDocument/2006/relationships/image" Target="../media/image358.svg"/><Relationship Id="rId87" Type="http://schemas.openxmlformats.org/officeDocument/2006/relationships/image" Target="../media/image379.png"/><Relationship Id="rId110" Type="http://schemas.openxmlformats.org/officeDocument/2006/relationships/image" Target="../media/image402.svg"/><Relationship Id="rId131" Type="http://schemas.openxmlformats.org/officeDocument/2006/relationships/image" Target="../media/image423.png"/><Relationship Id="rId152" Type="http://schemas.openxmlformats.org/officeDocument/2006/relationships/image" Target="../media/image444.svg"/><Relationship Id="rId173" Type="http://schemas.openxmlformats.org/officeDocument/2006/relationships/image" Target="../media/image465.png"/><Relationship Id="rId194" Type="http://schemas.openxmlformats.org/officeDocument/2006/relationships/image" Target="../media/image486.svg"/><Relationship Id="rId208" Type="http://schemas.openxmlformats.org/officeDocument/2006/relationships/image" Target="../media/image500.svg"/><Relationship Id="rId229" Type="http://schemas.openxmlformats.org/officeDocument/2006/relationships/image" Target="../media/image521.png"/><Relationship Id="rId240" Type="http://schemas.openxmlformats.org/officeDocument/2006/relationships/image" Target="../media/image532.svg"/><Relationship Id="rId261" Type="http://schemas.openxmlformats.org/officeDocument/2006/relationships/image" Target="../media/image553.png"/><Relationship Id="rId14" Type="http://schemas.openxmlformats.org/officeDocument/2006/relationships/image" Target="../media/image306.svg"/><Relationship Id="rId35" Type="http://schemas.openxmlformats.org/officeDocument/2006/relationships/image" Target="../media/image327.png"/><Relationship Id="rId56" Type="http://schemas.openxmlformats.org/officeDocument/2006/relationships/image" Target="../media/image348.svg"/><Relationship Id="rId77" Type="http://schemas.openxmlformats.org/officeDocument/2006/relationships/image" Target="../media/image369.png"/><Relationship Id="rId100" Type="http://schemas.openxmlformats.org/officeDocument/2006/relationships/image" Target="../media/image392.svg"/><Relationship Id="rId8" Type="http://schemas.openxmlformats.org/officeDocument/2006/relationships/image" Target="../media/image300.svg"/><Relationship Id="rId98" Type="http://schemas.openxmlformats.org/officeDocument/2006/relationships/image" Target="../media/image390.svg"/><Relationship Id="rId121" Type="http://schemas.openxmlformats.org/officeDocument/2006/relationships/image" Target="../media/image413.png"/><Relationship Id="rId142" Type="http://schemas.openxmlformats.org/officeDocument/2006/relationships/image" Target="../media/image434.svg"/><Relationship Id="rId163" Type="http://schemas.openxmlformats.org/officeDocument/2006/relationships/image" Target="../media/image455.png"/><Relationship Id="rId184" Type="http://schemas.openxmlformats.org/officeDocument/2006/relationships/image" Target="../media/image476.svg"/><Relationship Id="rId219" Type="http://schemas.openxmlformats.org/officeDocument/2006/relationships/image" Target="../media/image511.png"/><Relationship Id="rId230" Type="http://schemas.openxmlformats.org/officeDocument/2006/relationships/image" Target="../media/image522.svg"/><Relationship Id="rId251" Type="http://schemas.openxmlformats.org/officeDocument/2006/relationships/image" Target="../media/image543.png"/><Relationship Id="rId25" Type="http://schemas.openxmlformats.org/officeDocument/2006/relationships/image" Target="../media/image317.png"/><Relationship Id="rId46" Type="http://schemas.openxmlformats.org/officeDocument/2006/relationships/image" Target="../media/image338.svg"/><Relationship Id="rId67" Type="http://schemas.openxmlformats.org/officeDocument/2006/relationships/image" Target="../media/image359.png"/><Relationship Id="rId272" Type="http://schemas.openxmlformats.org/officeDocument/2006/relationships/image" Target="../media/image564.svg"/><Relationship Id="rId88" Type="http://schemas.openxmlformats.org/officeDocument/2006/relationships/image" Target="../media/image380.svg"/><Relationship Id="rId111" Type="http://schemas.openxmlformats.org/officeDocument/2006/relationships/image" Target="../media/image403.png"/><Relationship Id="rId132" Type="http://schemas.openxmlformats.org/officeDocument/2006/relationships/image" Target="../media/image424.svg"/><Relationship Id="rId153" Type="http://schemas.openxmlformats.org/officeDocument/2006/relationships/image" Target="../media/image445.png"/><Relationship Id="rId174" Type="http://schemas.openxmlformats.org/officeDocument/2006/relationships/image" Target="../media/image466.svg"/><Relationship Id="rId195" Type="http://schemas.openxmlformats.org/officeDocument/2006/relationships/image" Target="../media/image487.png"/><Relationship Id="rId209" Type="http://schemas.openxmlformats.org/officeDocument/2006/relationships/image" Target="../media/image501.png"/><Relationship Id="rId220" Type="http://schemas.openxmlformats.org/officeDocument/2006/relationships/image" Target="../media/image512.svg"/><Relationship Id="rId241" Type="http://schemas.openxmlformats.org/officeDocument/2006/relationships/image" Target="../media/image533.png"/><Relationship Id="rId15" Type="http://schemas.openxmlformats.org/officeDocument/2006/relationships/image" Target="../media/image307.png"/><Relationship Id="rId36" Type="http://schemas.openxmlformats.org/officeDocument/2006/relationships/image" Target="../media/image328.svg"/><Relationship Id="rId57" Type="http://schemas.openxmlformats.org/officeDocument/2006/relationships/image" Target="../media/image349.png"/><Relationship Id="rId262" Type="http://schemas.openxmlformats.org/officeDocument/2006/relationships/image" Target="../media/image554.svg"/><Relationship Id="rId78" Type="http://schemas.openxmlformats.org/officeDocument/2006/relationships/image" Target="../media/image370.svg"/><Relationship Id="rId99" Type="http://schemas.openxmlformats.org/officeDocument/2006/relationships/image" Target="../media/image391.png"/><Relationship Id="rId101" Type="http://schemas.openxmlformats.org/officeDocument/2006/relationships/image" Target="../media/image393.png"/><Relationship Id="rId122" Type="http://schemas.openxmlformats.org/officeDocument/2006/relationships/image" Target="../media/image414.svg"/><Relationship Id="rId143" Type="http://schemas.openxmlformats.org/officeDocument/2006/relationships/image" Target="../media/image435.png"/><Relationship Id="rId164" Type="http://schemas.openxmlformats.org/officeDocument/2006/relationships/image" Target="../media/image456.svg"/><Relationship Id="rId185" Type="http://schemas.openxmlformats.org/officeDocument/2006/relationships/image" Target="../media/image477.png"/><Relationship Id="rId9" Type="http://schemas.openxmlformats.org/officeDocument/2006/relationships/image" Target="../media/image301.png"/><Relationship Id="rId210" Type="http://schemas.openxmlformats.org/officeDocument/2006/relationships/image" Target="../media/image502.svg"/><Relationship Id="rId26" Type="http://schemas.openxmlformats.org/officeDocument/2006/relationships/image" Target="../media/image318.svg"/><Relationship Id="rId231" Type="http://schemas.openxmlformats.org/officeDocument/2006/relationships/image" Target="../media/image523.png"/><Relationship Id="rId252" Type="http://schemas.openxmlformats.org/officeDocument/2006/relationships/image" Target="../media/image544.svg"/><Relationship Id="rId273" Type="http://schemas.openxmlformats.org/officeDocument/2006/relationships/image" Target="../media/image565.png"/><Relationship Id="rId47" Type="http://schemas.openxmlformats.org/officeDocument/2006/relationships/image" Target="../media/image339.png"/><Relationship Id="rId68" Type="http://schemas.openxmlformats.org/officeDocument/2006/relationships/image" Target="../media/image360.svg"/><Relationship Id="rId89" Type="http://schemas.openxmlformats.org/officeDocument/2006/relationships/image" Target="../media/image381.png"/><Relationship Id="rId112" Type="http://schemas.openxmlformats.org/officeDocument/2006/relationships/image" Target="../media/image404.svg"/><Relationship Id="rId133" Type="http://schemas.openxmlformats.org/officeDocument/2006/relationships/image" Target="../media/image425.png"/><Relationship Id="rId154" Type="http://schemas.openxmlformats.org/officeDocument/2006/relationships/image" Target="../media/image446.svg"/><Relationship Id="rId175" Type="http://schemas.openxmlformats.org/officeDocument/2006/relationships/image" Target="../media/image467.png"/><Relationship Id="rId196" Type="http://schemas.openxmlformats.org/officeDocument/2006/relationships/image" Target="../media/image488.svg"/><Relationship Id="rId200" Type="http://schemas.openxmlformats.org/officeDocument/2006/relationships/image" Target="../media/image492.svg"/><Relationship Id="rId16" Type="http://schemas.openxmlformats.org/officeDocument/2006/relationships/image" Target="../media/image308.svg"/><Relationship Id="rId221" Type="http://schemas.openxmlformats.org/officeDocument/2006/relationships/image" Target="../media/image513.png"/><Relationship Id="rId242" Type="http://schemas.openxmlformats.org/officeDocument/2006/relationships/image" Target="../media/image534.svg"/><Relationship Id="rId263" Type="http://schemas.openxmlformats.org/officeDocument/2006/relationships/image" Target="../media/image555.png"/><Relationship Id="rId37" Type="http://schemas.openxmlformats.org/officeDocument/2006/relationships/image" Target="../media/image329.png"/><Relationship Id="rId58" Type="http://schemas.openxmlformats.org/officeDocument/2006/relationships/image" Target="../media/image350.svg"/><Relationship Id="rId79" Type="http://schemas.openxmlformats.org/officeDocument/2006/relationships/image" Target="../media/image371.png"/><Relationship Id="rId102" Type="http://schemas.openxmlformats.org/officeDocument/2006/relationships/image" Target="../media/image394.svg"/><Relationship Id="rId123" Type="http://schemas.openxmlformats.org/officeDocument/2006/relationships/image" Target="../media/image415.png"/><Relationship Id="rId144" Type="http://schemas.openxmlformats.org/officeDocument/2006/relationships/image" Target="../media/image436.svg"/><Relationship Id="rId90" Type="http://schemas.openxmlformats.org/officeDocument/2006/relationships/image" Target="../media/image382.svg"/><Relationship Id="rId165" Type="http://schemas.openxmlformats.org/officeDocument/2006/relationships/image" Target="../media/image457.png"/><Relationship Id="rId186" Type="http://schemas.openxmlformats.org/officeDocument/2006/relationships/image" Target="../media/image478.svg"/><Relationship Id="rId211" Type="http://schemas.openxmlformats.org/officeDocument/2006/relationships/image" Target="../media/image503.png"/><Relationship Id="rId232" Type="http://schemas.openxmlformats.org/officeDocument/2006/relationships/image" Target="../media/image524.svg"/><Relationship Id="rId253" Type="http://schemas.openxmlformats.org/officeDocument/2006/relationships/image" Target="../media/image545.png"/><Relationship Id="rId274" Type="http://schemas.openxmlformats.org/officeDocument/2006/relationships/image" Target="../media/image566.svg"/><Relationship Id="rId27" Type="http://schemas.openxmlformats.org/officeDocument/2006/relationships/image" Target="../media/image319.png"/><Relationship Id="rId48" Type="http://schemas.openxmlformats.org/officeDocument/2006/relationships/image" Target="../media/image340.svg"/><Relationship Id="rId69" Type="http://schemas.openxmlformats.org/officeDocument/2006/relationships/image" Target="../media/image361.png"/><Relationship Id="rId113" Type="http://schemas.openxmlformats.org/officeDocument/2006/relationships/image" Target="../media/image405.png"/><Relationship Id="rId134" Type="http://schemas.openxmlformats.org/officeDocument/2006/relationships/image" Target="../media/image426.svg"/><Relationship Id="rId80" Type="http://schemas.openxmlformats.org/officeDocument/2006/relationships/image" Target="../media/image372.svg"/><Relationship Id="rId155" Type="http://schemas.openxmlformats.org/officeDocument/2006/relationships/image" Target="../media/image447.png"/><Relationship Id="rId176" Type="http://schemas.openxmlformats.org/officeDocument/2006/relationships/image" Target="../media/image468.svg"/><Relationship Id="rId197" Type="http://schemas.openxmlformats.org/officeDocument/2006/relationships/image" Target="../media/image489.png"/><Relationship Id="rId201" Type="http://schemas.openxmlformats.org/officeDocument/2006/relationships/image" Target="../media/image493.png"/><Relationship Id="rId222" Type="http://schemas.openxmlformats.org/officeDocument/2006/relationships/image" Target="../media/image514.svg"/><Relationship Id="rId243" Type="http://schemas.openxmlformats.org/officeDocument/2006/relationships/image" Target="../media/image535.png"/><Relationship Id="rId264" Type="http://schemas.openxmlformats.org/officeDocument/2006/relationships/image" Target="../media/image556.svg"/><Relationship Id="rId17" Type="http://schemas.openxmlformats.org/officeDocument/2006/relationships/image" Target="../media/image309.png"/><Relationship Id="rId38" Type="http://schemas.openxmlformats.org/officeDocument/2006/relationships/image" Target="../media/image330.svg"/><Relationship Id="rId59" Type="http://schemas.openxmlformats.org/officeDocument/2006/relationships/image" Target="../media/image351.png"/><Relationship Id="rId103" Type="http://schemas.openxmlformats.org/officeDocument/2006/relationships/image" Target="../media/image395.png"/><Relationship Id="rId124" Type="http://schemas.openxmlformats.org/officeDocument/2006/relationships/image" Target="../media/image416.svg"/><Relationship Id="rId70" Type="http://schemas.openxmlformats.org/officeDocument/2006/relationships/image" Target="../media/image362.svg"/><Relationship Id="rId91" Type="http://schemas.openxmlformats.org/officeDocument/2006/relationships/image" Target="../media/image383.png"/><Relationship Id="rId145" Type="http://schemas.openxmlformats.org/officeDocument/2006/relationships/image" Target="../media/image437.png"/><Relationship Id="rId166" Type="http://schemas.openxmlformats.org/officeDocument/2006/relationships/image" Target="../media/image458.svg"/><Relationship Id="rId187" Type="http://schemas.openxmlformats.org/officeDocument/2006/relationships/image" Target="../media/image479.png"/><Relationship Id="rId1" Type="http://schemas.openxmlformats.org/officeDocument/2006/relationships/slideLayout" Target="../slideLayouts/slideLayout14.xml"/><Relationship Id="rId212" Type="http://schemas.openxmlformats.org/officeDocument/2006/relationships/image" Target="../media/image504.svg"/><Relationship Id="rId233" Type="http://schemas.openxmlformats.org/officeDocument/2006/relationships/image" Target="../media/image525.png"/><Relationship Id="rId254" Type="http://schemas.openxmlformats.org/officeDocument/2006/relationships/image" Target="../media/image546.svg"/><Relationship Id="rId28" Type="http://schemas.openxmlformats.org/officeDocument/2006/relationships/image" Target="../media/image320.svg"/><Relationship Id="rId49" Type="http://schemas.openxmlformats.org/officeDocument/2006/relationships/image" Target="../media/image341.png"/><Relationship Id="rId114" Type="http://schemas.openxmlformats.org/officeDocument/2006/relationships/image" Target="../media/image406.svg"/><Relationship Id="rId275" Type="http://schemas.openxmlformats.org/officeDocument/2006/relationships/image" Target="../media/image567.png"/><Relationship Id="rId60" Type="http://schemas.openxmlformats.org/officeDocument/2006/relationships/image" Target="../media/image352.svg"/><Relationship Id="rId81" Type="http://schemas.openxmlformats.org/officeDocument/2006/relationships/image" Target="../media/image373.png"/><Relationship Id="rId135" Type="http://schemas.openxmlformats.org/officeDocument/2006/relationships/image" Target="../media/image427.png"/><Relationship Id="rId156" Type="http://schemas.openxmlformats.org/officeDocument/2006/relationships/image" Target="../media/image448.svg"/><Relationship Id="rId177" Type="http://schemas.openxmlformats.org/officeDocument/2006/relationships/image" Target="../media/image469.png"/><Relationship Id="rId198" Type="http://schemas.openxmlformats.org/officeDocument/2006/relationships/image" Target="../media/image490.svg"/><Relationship Id="rId202" Type="http://schemas.openxmlformats.org/officeDocument/2006/relationships/image" Target="../media/image494.svg"/><Relationship Id="rId223" Type="http://schemas.openxmlformats.org/officeDocument/2006/relationships/image" Target="../media/image515.png"/><Relationship Id="rId244" Type="http://schemas.openxmlformats.org/officeDocument/2006/relationships/image" Target="../media/image536.svg"/><Relationship Id="rId18" Type="http://schemas.openxmlformats.org/officeDocument/2006/relationships/image" Target="../media/image310.svg"/><Relationship Id="rId39" Type="http://schemas.openxmlformats.org/officeDocument/2006/relationships/image" Target="../media/image331.png"/><Relationship Id="rId265" Type="http://schemas.openxmlformats.org/officeDocument/2006/relationships/image" Target="../media/image557.png"/><Relationship Id="rId50" Type="http://schemas.openxmlformats.org/officeDocument/2006/relationships/image" Target="../media/image342.svg"/><Relationship Id="rId104" Type="http://schemas.openxmlformats.org/officeDocument/2006/relationships/image" Target="../media/image396.svg"/><Relationship Id="rId125" Type="http://schemas.openxmlformats.org/officeDocument/2006/relationships/image" Target="../media/image417.png"/><Relationship Id="rId146" Type="http://schemas.openxmlformats.org/officeDocument/2006/relationships/image" Target="../media/image438.svg"/><Relationship Id="rId167" Type="http://schemas.openxmlformats.org/officeDocument/2006/relationships/image" Target="../media/image459.png"/><Relationship Id="rId188" Type="http://schemas.openxmlformats.org/officeDocument/2006/relationships/image" Target="../media/image480.svg"/><Relationship Id="rId71" Type="http://schemas.openxmlformats.org/officeDocument/2006/relationships/image" Target="../media/image363.png"/><Relationship Id="rId92" Type="http://schemas.openxmlformats.org/officeDocument/2006/relationships/image" Target="../media/image384.svg"/><Relationship Id="rId213" Type="http://schemas.openxmlformats.org/officeDocument/2006/relationships/image" Target="../media/image505.png"/><Relationship Id="rId234" Type="http://schemas.openxmlformats.org/officeDocument/2006/relationships/image" Target="../media/image526.svg"/><Relationship Id="rId2" Type="http://schemas.openxmlformats.org/officeDocument/2006/relationships/notesSlide" Target="../notesSlides/notesSlide38.xml"/><Relationship Id="rId29" Type="http://schemas.openxmlformats.org/officeDocument/2006/relationships/image" Target="../media/image321.png"/><Relationship Id="rId255" Type="http://schemas.openxmlformats.org/officeDocument/2006/relationships/image" Target="../media/image547.png"/><Relationship Id="rId276" Type="http://schemas.openxmlformats.org/officeDocument/2006/relationships/image" Target="../media/image568.svg"/><Relationship Id="rId40" Type="http://schemas.openxmlformats.org/officeDocument/2006/relationships/image" Target="../media/image332.svg"/><Relationship Id="rId115" Type="http://schemas.openxmlformats.org/officeDocument/2006/relationships/image" Target="../media/image407.png"/><Relationship Id="rId136" Type="http://schemas.openxmlformats.org/officeDocument/2006/relationships/image" Target="../media/image428.svg"/><Relationship Id="rId157" Type="http://schemas.openxmlformats.org/officeDocument/2006/relationships/image" Target="../media/image449.png"/><Relationship Id="rId178" Type="http://schemas.openxmlformats.org/officeDocument/2006/relationships/image" Target="../media/image470.svg"/><Relationship Id="rId61" Type="http://schemas.openxmlformats.org/officeDocument/2006/relationships/image" Target="../media/image353.png"/><Relationship Id="rId82" Type="http://schemas.openxmlformats.org/officeDocument/2006/relationships/image" Target="../media/image374.svg"/><Relationship Id="rId199" Type="http://schemas.openxmlformats.org/officeDocument/2006/relationships/image" Target="../media/image491.png"/><Relationship Id="rId203" Type="http://schemas.openxmlformats.org/officeDocument/2006/relationships/image" Target="../media/image495.png"/><Relationship Id="rId19" Type="http://schemas.openxmlformats.org/officeDocument/2006/relationships/image" Target="../media/image311.png"/><Relationship Id="rId224" Type="http://schemas.openxmlformats.org/officeDocument/2006/relationships/image" Target="../media/image516.svg"/><Relationship Id="rId245" Type="http://schemas.openxmlformats.org/officeDocument/2006/relationships/image" Target="../media/image537.png"/><Relationship Id="rId266" Type="http://schemas.openxmlformats.org/officeDocument/2006/relationships/image" Target="../media/image558.svg"/><Relationship Id="rId30" Type="http://schemas.openxmlformats.org/officeDocument/2006/relationships/image" Target="../media/image322.svg"/><Relationship Id="rId105" Type="http://schemas.openxmlformats.org/officeDocument/2006/relationships/image" Target="../media/image397.png"/><Relationship Id="rId126" Type="http://schemas.openxmlformats.org/officeDocument/2006/relationships/image" Target="../media/image418.svg"/><Relationship Id="rId147" Type="http://schemas.openxmlformats.org/officeDocument/2006/relationships/image" Target="../media/image439.png"/><Relationship Id="rId168" Type="http://schemas.openxmlformats.org/officeDocument/2006/relationships/image" Target="../media/image460.svg"/><Relationship Id="rId51" Type="http://schemas.openxmlformats.org/officeDocument/2006/relationships/image" Target="../media/image343.png"/><Relationship Id="rId72" Type="http://schemas.openxmlformats.org/officeDocument/2006/relationships/image" Target="../media/image364.svg"/><Relationship Id="rId93" Type="http://schemas.openxmlformats.org/officeDocument/2006/relationships/image" Target="../media/image385.png"/><Relationship Id="rId189" Type="http://schemas.openxmlformats.org/officeDocument/2006/relationships/image" Target="../media/image481.png"/><Relationship Id="rId3" Type="http://schemas.openxmlformats.org/officeDocument/2006/relationships/image" Target="../media/image295.png"/><Relationship Id="rId214" Type="http://schemas.openxmlformats.org/officeDocument/2006/relationships/image" Target="../media/image506.svg"/><Relationship Id="rId235" Type="http://schemas.openxmlformats.org/officeDocument/2006/relationships/image" Target="../media/image527.png"/><Relationship Id="rId256" Type="http://schemas.openxmlformats.org/officeDocument/2006/relationships/image" Target="../media/image548.svg"/><Relationship Id="rId277" Type="http://schemas.openxmlformats.org/officeDocument/2006/relationships/image" Target="../media/image569.png"/><Relationship Id="rId116" Type="http://schemas.openxmlformats.org/officeDocument/2006/relationships/image" Target="../media/image408.svg"/><Relationship Id="rId137" Type="http://schemas.openxmlformats.org/officeDocument/2006/relationships/image" Target="../media/image429.png"/><Relationship Id="rId158" Type="http://schemas.openxmlformats.org/officeDocument/2006/relationships/image" Target="../media/image450.svg"/><Relationship Id="rId20" Type="http://schemas.openxmlformats.org/officeDocument/2006/relationships/image" Target="../media/image312.svg"/><Relationship Id="rId41" Type="http://schemas.openxmlformats.org/officeDocument/2006/relationships/image" Target="../media/image333.png"/><Relationship Id="rId62" Type="http://schemas.openxmlformats.org/officeDocument/2006/relationships/image" Target="../media/image354.svg"/><Relationship Id="rId83" Type="http://schemas.openxmlformats.org/officeDocument/2006/relationships/image" Target="../media/image375.png"/><Relationship Id="rId179" Type="http://schemas.openxmlformats.org/officeDocument/2006/relationships/image" Target="../media/image471.png"/><Relationship Id="rId190" Type="http://schemas.openxmlformats.org/officeDocument/2006/relationships/image" Target="../media/image482.svg"/><Relationship Id="rId204" Type="http://schemas.openxmlformats.org/officeDocument/2006/relationships/image" Target="../media/image496.svg"/><Relationship Id="rId225" Type="http://schemas.openxmlformats.org/officeDocument/2006/relationships/image" Target="../media/image517.png"/><Relationship Id="rId246" Type="http://schemas.openxmlformats.org/officeDocument/2006/relationships/image" Target="../media/image538.svg"/><Relationship Id="rId267" Type="http://schemas.openxmlformats.org/officeDocument/2006/relationships/image" Target="../media/image559.png"/><Relationship Id="rId106" Type="http://schemas.openxmlformats.org/officeDocument/2006/relationships/image" Target="../media/image398.svg"/><Relationship Id="rId127" Type="http://schemas.openxmlformats.org/officeDocument/2006/relationships/image" Target="../media/image419.png"/><Relationship Id="rId10" Type="http://schemas.openxmlformats.org/officeDocument/2006/relationships/image" Target="../media/image302.svg"/><Relationship Id="rId31" Type="http://schemas.openxmlformats.org/officeDocument/2006/relationships/image" Target="../media/image323.png"/><Relationship Id="rId52" Type="http://schemas.openxmlformats.org/officeDocument/2006/relationships/image" Target="../media/image344.svg"/><Relationship Id="rId73" Type="http://schemas.openxmlformats.org/officeDocument/2006/relationships/image" Target="../media/image365.png"/><Relationship Id="rId94" Type="http://schemas.openxmlformats.org/officeDocument/2006/relationships/image" Target="../media/image386.svg"/><Relationship Id="rId148" Type="http://schemas.openxmlformats.org/officeDocument/2006/relationships/image" Target="../media/image440.svg"/><Relationship Id="rId169" Type="http://schemas.openxmlformats.org/officeDocument/2006/relationships/image" Target="../media/image461.png"/><Relationship Id="rId4" Type="http://schemas.openxmlformats.org/officeDocument/2006/relationships/image" Target="../media/image296.svg"/><Relationship Id="rId180" Type="http://schemas.openxmlformats.org/officeDocument/2006/relationships/image" Target="../media/image472.svg"/><Relationship Id="rId215" Type="http://schemas.openxmlformats.org/officeDocument/2006/relationships/image" Target="../media/image507.png"/><Relationship Id="rId236" Type="http://schemas.openxmlformats.org/officeDocument/2006/relationships/image" Target="../media/image528.svg"/><Relationship Id="rId257" Type="http://schemas.openxmlformats.org/officeDocument/2006/relationships/image" Target="../media/image549.png"/><Relationship Id="rId278" Type="http://schemas.openxmlformats.org/officeDocument/2006/relationships/image" Target="../media/image570.svg"/><Relationship Id="rId42" Type="http://schemas.openxmlformats.org/officeDocument/2006/relationships/image" Target="../media/image334.svg"/><Relationship Id="rId84" Type="http://schemas.openxmlformats.org/officeDocument/2006/relationships/image" Target="../media/image376.svg"/><Relationship Id="rId138" Type="http://schemas.openxmlformats.org/officeDocument/2006/relationships/image" Target="../media/image430.svg"/><Relationship Id="rId191" Type="http://schemas.openxmlformats.org/officeDocument/2006/relationships/image" Target="../media/image483.png"/><Relationship Id="rId205" Type="http://schemas.openxmlformats.org/officeDocument/2006/relationships/image" Target="../media/image497.png"/><Relationship Id="rId247" Type="http://schemas.openxmlformats.org/officeDocument/2006/relationships/image" Target="../media/image539.png"/><Relationship Id="rId107" Type="http://schemas.openxmlformats.org/officeDocument/2006/relationships/image" Target="../media/image399.png"/><Relationship Id="rId11" Type="http://schemas.openxmlformats.org/officeDocument/2006/relationships/image" Target="../media/image303.png"/><Relationship Id="rId53" Type="http://schemas.openxmlformats.org/officeDocument/2006/relationships/image" Target="../media/image345.png"/><Relationship Id="rId149" Type="http://schemas.openxmlformats.org/officeDocument/2006/relationships/image" Target="../media/image441.png"/><Relationship Id="rId95" Type="http://schemas.openxmlformats.org/officeDocument/2006/relationships/image" Target="../media/image387.png"/><Relationship Id="rId160" Type="http://schemas.openxmlformats.org/officeDocument/2006/relationships/image" Target="../media/image452.svg"/><Relationship Id="rId216" Type="http://schemas.openxmlformats.org/officeDocument/2006/relationships/image" Target="../media/image50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71.png"/><Relationship Id="rId7" Type="http://schemas.openxmlformats.org/officeDocument/2006/relationships/image" Target="../media/image574.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573.png"/><Relationship Id="rId5" Type="http://schemas.openxmlformats.org/officeDocument/2006/relationships/image" Target="../media/image57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75.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578.png"/><Relationship Id="rId5" Type="http://schemas.openxmlformats.org/officeDocument/2006/relationships/image" Target="../media/image577.png"/><Relationship Id="rId4" Type="http://schemas.openxmlformats.org/officeDocument/2006/relationships/image" Target="../media/image576.png"/></Relationships>
</file>

<file path=ppt/slides/_rels/slide43.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580.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81.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6929CAD-AF06-452E-BBAF-5C91AEF9AA50}"/>
              </a:ext>
            </a:extLst>
          </p:cNvPr>
          <p:cNvPicPr>
            <a:picLocks noChangeAspect="1"/>
          </p:cNvPicPr>
          <p:nvPr/>
        </p:nvPicPr>
        <p:blipFill rotWithShape="1">
          <a:blip r:embed="rId3">
            <a:extLst>
              <a:ext uri="{28A0092B-C50C-407E-A947-70E740481C1C}">
                <a14:useLocalDpi xmlns:a14="http://schemas.microsoft.com/office/drawing/2010/main" val="0"/>
              </a:ext>
            </a:extLst>
          </a:blip>
          <a:srcRect t="24167" b="30833"/>
          <a:stretch/>
        </p:blipFill>
        <p:spPr>
          <a:xfrm>
            <a:off x="-17834" y="-13972"/>
            <a:ext cx="12227668" cy="6878063"/>
          </a:xfrm>
          <a:prstGeom prst="rect">
            <a:avLst/>
          </a:prstGeom>
        </p:spPr>
      </p:pic>
      <p:pic>
        <p:nvPicPr>
          <p:cNvPr id="38" name="图片 37">
            <a:extLst>
              <a:ext uri="{FF2B5EF4-FFF2-40B4-BE49-F238E27FC236}">
                <a16:creationId xmlns:a16="http://schemas.microsoft.com/office/drawing/2014/main" id="{79D0683C-D6EF-4AA3-8CB1-DBEA9DB24CDB}"/>
              </a:ext>
            </a:extLst>
          </p:cNvPr>
          <p:cNvPicPr>
            <a:picLocks noChangeAspect="1"/>
          </p:cNvPicPr>
          <p:nvPr/>
        </p:nvPicPr>
        <p:blipFill rotWithShape="1">
          <a:blip r:embed="rId4">
            <a:extLst>
              <a:ext uri="{28A0092B-C50C-407E-A947-70E740481C1C}">
                <a14:useLocalDpi xmlns:a14="http://schemas.microsoft.com/office/drawing/2010/main" val="0"/>
              </a:ext>
            </a:extLst>
          </a:blip>
          <a:srcRect t="34793"/>
          <a:stretch/>
        </p:blipFill>
        <p:spPr>
          <a:xfrm>
            <a:off x="-26197" y="4404551"/>
            <a:ext cx="12236031" cy="2453449"/>
          </a:xfrm>
          <a:prstGeom prst="rect">
            <a:avLst/>
          </a:prstGeom>
        </p:spPr>
      </p:pic>
      <p:sp>
        <p:nvSpPr>
          <p:cNvPr id="9" name="矩形 8">
            <a:extLst>
              <a:ext uri="{FF2B5EF4-FFF2-40B4-BE49-F238E27FC236}">
                <a16:creationId xmlns:a16="http://schemas.microsoft.com/office/drawing/2014/main" id="{811839EC-C4FC-4EFB-853C-DC00AC247316}"/>
              </a:ext>
            </a:extLst>
          </p:cNvPr>
          <p:cNvSpPr/>
          <p:nvPr/>
        </p:nvSpPr>
        <p:spPr>
          <a:xfrm>
            <a:off x="0" y="-1"/>
            <a:ext cx="12192000" cy="6858000"/>
          </a:xfrm>
          <a:prstGeom prst="rect">
            <a:avLst/>
          </a:prstGeom>
          <a:gradFill>
            <a:gsLst>
              <a:gs pos="0">
                <a:schemeClr val="accent4">
                  <a:alpha val="18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2">
            <a:extLst>
              <a:ext uri="{FF2B5EF4-FFF2-40B4-BE49-F238E27FC236}">
                <a16:creationId xmlns:a16="http://schemas.microsoft.com/office/drawing/2014/main" id="{F2CAAAED-5A5A-41DD-B612-C7052211C679}"/>
              </a:ext>
            </a:extLst>
          </p:cNvPr>
          <p:cNvSpPr>
            <a:spLocks noGrp="1"/>
          </p:cNvSpPr>
          <p:nvPr>
            <p:ph type="body" sz="quarter" idx="11"/>
          </p:nvPr>
        </p:nvSpPr>
        <p:spPr>
          <a:xfrm>
            <a:off x="2016125" y="1502171"/>
            <a:ext cx="8159750" cy="1523905"/>
          </a:xfrm>
        </p:spPr>
        <p:txBody>
          <a:bodyPr/>
          <a:lstStyle/>
          <a:p>
            <a:r>
              <a:rPr lang="zh-CN" altLang="en-US" dirty="0"/>
              <a:t>毕业课题</a:t>
            </a:r>
            <a:br>
              <a:rPr lang="zh-CN" altLang="en-US" b="1" dirty="0">
                <a:solidFill>
                  <a:schemeClr val="accent1"/>
                </a:solidFill>
              </a:rPr>
            </a:br>
            <a:r>
              <a:rPr lang="zh-CN" altLang="en-US" b="1" dirty="0">
                <a:solidFill>
                  <a:schemeClr val="accent1"/>
                </a:solidFill>
                <a:latin typeface="+mj-ea"/>
                <a:ea typeface="+mj-ea"/>
              </a:rPr>
              <a:t>论文答辩</a:t>
            </a:r>
            <a:r>
              <a:rPr lang="en-US" altLang="zh-CN" b="1" dirty="0">
                <a:solidFill>
                  <a:schemeClr val="accent1"/>
                </a:solidFill>
                <a:latin typeface="+mj-ea"/>
                <a:ea typeface="+mj-ea"/>
              </a:rPr>
              <a:t>PPT</a:t>
            </a:r>
            <a:r>
              <a:rPr lang="zh-CN" altLang="en-US" b="1" dirty="0">
                <a:solidFill>
                  <a:schemeClr val="accent1"/>
                </a:solidFill>
                <a:latin typeface="+mj-ea"/>
                <a:ea typeface="+mj-ea"/>
              </a:rPr>
              <a:t>模板</a:t>
            </a:r>
          </a:p>
        </p:txBody>
      </p:sp>
      <p:sp>
        <p:nvSpPr>
          <p:cNvPr id="21" name="文本占位符 3">
            <a:extLst>
              <a:ext uri="{FF2B5EF4-FFF2-40B4-BE49-F238E27FC236}">
                <a16:creationId xmlns:a16="http://schemas.microsoft.com/office/drawing/2014/main" id="{3C9CB2B1-7B62-4029-A528-774930E55C46}"/>
              </a:ext>
            </a:extLst>
          </p:cNvPr>
          <p:cNvSpPr>
            <a:spLocks noGrp="1"/>
          </p:cNvSpPr>
          <p:nvPr>
            <p:ph type="body" sz="quarter" idx="12"/>
          </p:nvPr>
        </p:nvSpPr>
        <p:spPr/>
        <p:txBody>
          <a:bodyPr>
            <a:normAutofit/>
          </a:bodyPr>
          <a:lstStyle/>
          <a:p>
            <a:r>
              <a:rPr lang="en-US" altLang="zh-CN" sz="1400" dirty="0">
                <a:solidFill>
                  <a:schemeClr val="tx1">
                    <a:lumMod val="50000"/>
                    <a:lumOff val="50000"/>
                  </a:schemeClr>
                </a:solidFill>
                <a:latin typeface="微软雅黑 Light" panose="020B0502040204020203" pitchFamily="34" charset="-122"/>
                <a:ea typeface="微软雅黑 Light" panose="020B0502040204020203" pitchFamily="34" charset="-122"/>
              </a:rPr>
              <a:t>Graduation Project Thesis Defense PPT Template</a:t>
            </a:r>
            <a:endPar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6" name="矩形: 圆角 25">
            <a:extLst>
              <a:ext uri="{FF2B5EF4-FFF2-40B4-BE49-F238E27FC236}">
                <a16:creationId xmlns:a16="http://schemas.microsoft.com/office/drawing/2014/main" id="{F8DB4DC0-D0EF-46AB-BF8E-EB4B73A1EC68}"/>
              </a:ext>
            </a:extLst>
          </p:cNvPr>
          <p:cNvSpPr/>
          <p:nvPr/>
        </p:nvSpPr>
        <p:spPr>
          <a:xfrm>
            <a:off x="4996969"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答辩人：</a:t>
            </a:r>
            <a:r>
              <a:rPr lang="en-US" altLang="zh-CN" dirty="0">
                <a:solidFill>
                  <a:schemeClr val="tx1"/>
                </a:solidFill>
              </a:rPr>
              <a:t>XXX</a:t>
            </a:r>
            <a:endParaRPr lang="zh-CN" altLang="en-US" dirty="0">
              <a:solidFill>
                <a:schemeClr val="tx1"/>
              </a:solidFill>
            </a:endParaRPr>
          </a:p>
        </p:txBody>
      </p:sp>
      <p:sp>
        <p:nvSpPr>
          <p:cNvPr id="27" name="矩形: 圆角 26">
            <a:extLst>
              <a:ext uri="{FF2B5EF4-FFF2-40B4-BE49-F238E27FC236}">
                <a16:creationId xmlns:a16="http://schemas.microsoft.com/office/drawing/2014/main" id="{6084D310-8008-4D05-958A-9012C8676E8D}"/>
              </a:ext>
            </a:extLst>
          </p:cNvPr>
          <p:cNvSpPr/>
          <p:nvPr/>
        </p:nvSpPr>
        <p:spPr>
          <a:xfrm>
            <a:off x="7729536"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答辩时间：</a:t>
            </a:r>
            <a:r>
              <a:rPr lang="en-US" altLang="zh-CN" dirty="0">
                <a:solidFill>
                  <a:schemeClr val="tx1"/>
                </a:solidFill>
              </a:rPr>
              <a:t>5</a:t>
            </a:r>
            <a:r>
              <a:rPr lang="zh-CN" altLang="en-US" dirty="0">
                <a:solidFill>
                  <a:schemeClr val="tx1"/>
                </a:solidFill>
              </a:rPr>
              <a:t>月</a:t>
            </a:r>
            <a:r>
              <a:rPr lang="en-US" altLang="zh-CN" dirty="0">
                <a:solidFill>
                  <a:schemeClr val="tx1"/>
                </a:solidFill>
              </a:rPr>
              <a:t>28</a:t>
            </a:r>
            <a:r>
              <a:rPr lang="zh-CN" altLang="en-US" dirty="0">
                <a:solidFill>
                  <a:schemeClr val="tx1"/>
                </a:solidFill>
              </a:rPr>
              <a:t>日</a:t>
            </a:r>
          </a:p>
        </p:txBody>
      </p:sp>
      <p:sp>
        <p:nvSpPr>
          <p:cNvPr id="28" name="矩形: 圆角 27">
            <a:extLst>
              <a:ext uri="{FF2B5EF4-FFF2-40B4-BE49-F238E27FC236}">
                <a16:creationId xmlns:a16="http://schemas.microsoft.com/office/drawing/2014/main" id="{AF72782B-89A1-40A3-9E1E-EF7BDB31806A}"/>
              </a:ext>
            </a:extLst>
          </p:cNvPr>
          <p:cNvSpPr/>
          <p:nvPr/>
        </p:nvSpPr>
        <p:spPr>
          <a:xfrm>
            <a:off x="2391992"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导师：</a:t>
            </a:r>
            <a:r>
              <a:rPr lang="en-US" altLang="zh-CN" dirty="0">
                <a:solidFill>
                  <a:schemeClr val="tx1"/>
                </a:solidFill>
              </a:rPr>
              <a:t>XXX</a:t>
            </a:r>
            <a:endParaRPr lang="zh-CN" altLang="en-US" dirty="0">
              <a:solidFill>
                <a:schemeClr val="tx1"/>
              </a:solidFill>
            </a:endParaRPr>
          </a:p>
        </p:txBody>
      </p:sp>
      <p:grpSp>
        <p:nvGrpSpPr>
          <p:cNvPr id="48" name="组合 47">
            <a:extLst>
              <a:ext uri="{FF2B5EF4-FFF2-40B4-BE49-F238E27FC236}">
                <a16:creationId xmlns:a16="http://schemas.microsoft.com/office/drawing/2014/main" id="{008E71B1-E191-4655-8A92-3DF41FDEED16}"/>
              </a:ext>
            </a:extLst>
          </p:cNvPr>
          <p:cNvGrpSpPr/>
          <p:nvPr/>
        </p:nvGrpSpPr>
        <p:grpSpPr>
          <a:xfrm>
            <a:off x="5174027" y="524313"/>
            <a:ext cx="1843948" cy="453544"/>
            <a:chOff x="2191473" y="2468629"/>
            <a:chExt cx="7809054" cy="1920742"/>
          </a:xfrm>
          <a:solidFill>
            <a:srgbClr val="014F8E"/>
          </a:solidFill>
        </p:grpSpPr>
        <p:sp>
          <p:nvSpPr>
            <p:cNvPr id="49" name="íŝlîḍe">
              <a:extLst>
                <a:ext uri="{FF2B5EF4-FFF2-40B4-BE49-F238E27FC236}">
                  <a16:creationId xmlns:a16="http://schemas.microsoft.com/office/drawing/2014/main" id="{7073FF6D-C1CD-4866-90EC-757C1F62D152}"/>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0" name="íṡļídê">
              <a:extLst>
                <a:ext uri="{FF2B5EF4-FFF2-40B4-BE49-F238E27FC236}">
                  <a16:creationId xmlns:a16="http://schemas.microsoft.com/office/drawing/2014/main" id="{70A351E9-821D-45E7-ADF3-A2D334ECE864}"/>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1" name="í$ļîḍe">
              <a:extLst>
                <a:ext uri="{FF2B5EF4-FFF2-40B4-BE49-F238E27FC236}">
                  <a16:creationId xmlns:a16="http://schemas.microsoft.com/office/drawing/2014/main" id="{1C648C54-3B4D-408A-9590-6B023C75B565}"/>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2" name="ï$lïḋê">
              <a:extLst>
                <a:ext uri="{FF2B5EF4-FFF2-40B4-BE49-F238E27FC236}">
                  <a16:creationId xmlns:a16="http://schemas.microsoft.com/office/drawing/2014/main" id="{F18B6035-37CD-4108-93FD-FA475286AEF4}"/>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3" name="íṧlidé">
              <a:extLst>
                <a:ext uri="{FF2B5EF4-FFF2-40B4-BE49-F238E27FC236}">
                  <a16:creationId xmlns:a16="http://schemas.microsoft.com/office/drawing/2014/main" id="{778DDFDF-4246-481B-A37F-A9A5FF9F549A}"/>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4" name="iSḷíḋé">
              <a:extLst>
                <a:ext uri="{FF2B5EF4-FFF2-40B4-BE49-F238E27FC236}">
                  <a16:creationId xmlns:a16="http://schemas.microsoft.com/office/drawing/2014/main" id="{C237C399-8B5E-4ED2-845F-755C387F4EE8}"/>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5" name="iṣlîḍé">
              <a:extLst>
                <a:ext uri="{FF2B5EF4-FFF2-40B4-BE49-F238E27FC236}">
                  <a16:creationId xmlns:a16="http://schemas.microsoft.com/office/drawing/2014/main" id="{D1D91707-F025-45B7-9768-9144558BF334}"/>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56" name="íṧļidé">
              <a:extLst>
                <a:ext uri="{FF2B5EF4-FFF2-40B4-BE49-F238E27FC236}">
                  <a16:creationId xmlns:a16="http://schemas.microsoft.com/office/drawing/2014/main" id="{698BFD1A-BB0D-4DD8-AFD3-D916E5AF56F0}"/>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spTree>
    <p:extLst>
      <p:ext uri="{BB962C8B-B14F-4D97-AF65-F5344CB8AC3E}">
        <p14:creationId xmlns:p14="http://schemas.microsoft.com/office/powerpoint/2010/main" val="27409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a:extLst>
              <a:ext uri="{FF2B5EF4-FFF2-40B4-BE49-F238E27FC236}">
                <a16:creationId xmlns:a16="http://schemas.microsoft.com/office/drawing/2014/main" id="{8C37201C-BB5A-42C6-BCB5-DE2755E53A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 b="56"/>
          <a:stretch>
            <a:fillRect/>
          </a:stretch>
        </p:blipFill>
        <p:spPr>
          <a:xfrm>
            <a:off x="590370" y="1108859"/>
            <a:ext cx="1619430" cy="1619430"/>
          </a:xfrm>
        </p:spPr>
      </p:pic>
      <p:pic>
        <p:nvPicPr>
          <p:cNvPr id="11" name="图片占位符 10">
            <a:extLst>
              <a:ext uri="{FF2B5EF4-FFF2-40B4-BE49-F238E27FC236}">
                <a16:creationId xmlns:a16="http://schemas.microsoft.com/office/drawing/2014/main" id="{93594BA8-7933-4846-BC35-20914C65FED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77" b="177"/>
          <a:stretch>
            <a:fillRect/>
          </a:stretch>
        </p:blipFill>
        <p:spPr>
          <a:xfrm>
            <a:off x="590370" y="2846219"/>
            <a:ext cx="1619430" cy="1619430"/>
          </a:xfrm>
        </p:spPr>
      </p:pic>
      <p:pic>
        <p:nvPicPr>
          <p:cNvPr id="13" name="图片占位符 12">
            <a:extLst>
              <a:ext uri="{FF2B5EF4-FFF2-40B4-BE49-F238E27FC236}">
                <a16:creationId xmlns:a16="http://schemas.microsoft.com/office/drawing/2014/main" id="{C87360D0-DE19-4B05-997A-A43477E18E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56" b="56"/>
          <a:stretch>
            <a:fillRect/>
          </a:stretch>
        </p:blipFill>
        <p:spPr>
          <a:xfrm>
            <a:off x="590370" y="4583579"/>
            <a:ext cx="1619430" cy="1619430"/>
          </a:xfrm>
        </p:spPr>
      </p:pic>
      <p:sp>
        <p:nvSpPr>
          <p:cNvPr id="7" name="标题 1">
            <a:extLst>
              <a:ext uri="{FF2B5EF4-FFF2-40B4-BE49-F238E27FC236}">
                <a16:creationId xmlns:a16="http://schemas.microsoft.com/office/drawing/2014/main" id="{4FD220B2-6EBE-48BF-BBC4-B7DC47EAB1EB}"/>
              </a:ext>
            </a:extLst>
          </p:cNvPr>
          <p:cNvSpPr txBox="1">
            <a:spLocks/>
          </p:cNvSpPr>
          <p:nvPr/>
        </p:nvSpPr>
        <p:spPr bwMode="auto">
          <a:xfrm>
            <a:off x="2606063" y="1215828"/>
            <a:ext cx="2525724" cy="364039"/>
          </a:xfrm>
          <a:prstGeom prst="rect">
            <a:avLst/>
          </a:prstGeom>
          <a:noFill/>
          <a:ln w="9525">
            <a:noFill/>
            <a:miter lim="800000"/>
            <a:headEnd/>
            <a:tailEnd/>
          </a:ln>
        </p:spPr>
        <p:txBody>
          <a:bodyPr lIns="90292" tIns="45147" rIns="90292" bIns="45147"/>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馨月湖 </a:t>
            </a:r>
            <a:r>
              <a:rPr kumimoji="0" lang="en-US" altLang="zh-CN" sz="1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Captain</a:t>
            </a:r>
            <a:endParaRPr kumimoji="0" lang="zh-CN" altLang="en-US" sz="2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endParaRPr>
          </a:p>
        </p:txBody>
      </p:sp>
      <p:sp>
        <p:nvSpPr>
          <p:cNvPr id="8" name="矩形 7">
            <a:extLst>
              <a:ext uri="{FF2B5EF4-FFF2-40B4-BE49-F238E27FC236}">
                <a16:creationId xmlns:a16="http://schemas.microsoft.com/office/drawing/2014/main" id="{2A0D508D-7956-4B12-94D0-A60D9E658750}"/>
              </a:ext>
            </a:extLst>
          </p:cNvPr>
          <p:cNvSpPr/>
          <p:nvPr/>
        </p:nvSpPr>
        <p:spPr>
          <a:xfrm>
            <a:off x="2606063" y="1624407"/>
            <a:ext cx="8969408" cy="1063176"/>
          </a:xfrm>
          <a:prstGeom prst="rect">
            <a:avLst/>
          </a:prstGeom>
        </p:spPr>
        <p:txBody>
          <a:bodyPr wrap="square">
            <a:spAutoFit/>
          </a:bodyPr>
          <a:lstStyle/>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馨月湖位于河南理工大学校园内，于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2003</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年完成施工，是一座人工湖泊，是河南理工大学南校区规划水系的主体部分。</a:t>
            </a:r>
            <a:endPar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endParaRPr>
          </a:p>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2004</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6</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月河南理工大学揭牌暨</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95</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周年校庆前正式蓄水。</a:t>
            </a:r>
          </a:p>
        </p:txBody>
      </p:sp>
      <p:cxnSp>
        <p:nvCxnSpPr>
          <p:cNvPr id="15" name="直接连接符 14">
            <a:extLst>
              <a:ext uri="{FF2B5EF4-FFF2-40B4-BE49-F238E27FC236}">
                <a16:creationId xmlns:a16="http://schemas.microsoft.com/office/drawing/2014/main" id="{DDB1ECA7-4A41-447A-9FF5-94EABB9B0362}"/>
              </a:ext>
            </a:extLst>
          </p:cNvPr>
          <p:cNvCxnSpPr>
            <a:cxnSpLocks/>
          </p:cNvCxnSpPr>
          <p:nvPr/>
        </p:nvCxnSpPr>
        <p:spPr>
          <a:xfrm>
            <a:off x="695325" y="2796309"/>
            <a:ext cx="10801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513D3E1-25B0-4260-B9CD-BFC244D54978}"/>
              </a:ext>
            </a:extLst>
          </p:cNvPr>
          <p:cNvCxnSpPr>
            <a:cxnSpLocks/>
          </p:cNvCxnSpPr>
          <p:nvPr/>
        </p:nvCxnSpPr>
        <p:spPr>
          <a:xfrm>
            <a:off x="695325" y="4490027"/>
            <a:ext cx="10801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标题 1">
            <a:extLst>
              <a:ext uri="{FF2B5EF4-FFF2-40B4-BE49-F238E27FC236}">
                <a16:creationId xmlns:a16="http://schemas.microsoft.com/office/drawing/2014/main" id="{384A660E-F23F-4334-876B-59302FFA63CD}"/>
              </a:ext>
            </a:extLst>
          </p:cNvPr>
          <p:cNvSpPr txBox="1">
            <a:spLocks/>
          </p:cNvSpPr>
          <p:nvPr/>
        </p:nvSpPr>
        <p:spPr bwMode="auto">
          <a:xfrm>
            <a:off x="2606063" y="2913184"/>
            <a:ext cx="2525724" cy="364039"/>
          </a:xfrm>
          <a:prstGeom prst="rect">
            <a:avLst/>
          </a:prstGeom>
          <a:noFill/>
          <a:ln w="9525">
            <a:noFill/>
            <a:miter lim="800000"/>
            <a:headEnd/>
            <a:tailEnd/>
          </a:ln>
        </p:spPr>
        <p:txBody>
          <a:bodyPr lIns="90292" tIns="45147" rIns="90292" bIns="45147"/>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世纪广场 </a:t>
            </a:r>
            <a:r>
              <a:rPr kumimoji="0" lang="en-US" altLang="zh-CN" sz="1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Captain</a:t>
            </a:r>
            <a:endParaRPr kumimoji="0" lang="zh-CN" altLang="en-US" sz="2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endParaRPr>
          </a:p>
        </p:txBody>
      </p:sp>
      <p:sp>
        <p:nvSpPr>
          <p:cNvPr id="24" name="矩形 23">
            <a:extLst>
              <a:ext uri="{FF2B5EF4-FFF2-40B4-BE49-F238E27FC236}">
                <a16:creationId xmlns:a16="http://schemas.microsoft.com/office/drawing/2014/main" id="{33A8DE7F-D412-4FD9-8765-D3463D642427}"/>
              </a:ext>
            </a:extLst>
          </p:cNvPr>
          <p:cNvSpPr/>
          <p:nvPr/>
        </p:nvSpPr>
        <p:spPr>
          <a:xfrm>
            <a:off x="2606062" y="3321763"/>
            <a:ext cx="8969409" cy="1063176"/>
          </a:xfrm>
          <a:prstGeom prst="rect">
            <a:avLst/>
          </a:prstGeom>
        </p:spPr>
        <p:txBody>
          <a:bodyPr wrap="square">
            <a:spAutoFit/>
          </a:bodyPr>
          <a:lstStyle/>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馨月湖位于河南理工大学校园内，于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2003</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年完成施工，是一座人工湖泊，是河南理工大学南校区规划水系的主体部分。</a:t>
            </a:r>
            <a:endPar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endParaRPr>
          </a:p>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2004</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6</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月河南理工大学揭牌暨</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95</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周年校庆前正式蓄水。</a:t>
            </a:r>
          </a:p>
        </p:txBody>
      </p:sp>
      <p:sp>
        <p:nvSpPr>
          <p:cNvPr id="25" name="标题 1">
            <a:extLst>
              <a:ext uri="{FF2B5EF4-FFF2-40B4-BE49-F238E27FC236}">
                <a16:creationId xmlns:a16="http://schemas.microsoft.com/office/drawing/2014/main" id="{493BD0FD-8431-4879-956D-605DDE0D50A2}"/>
              </a:ext>
            </a:extLst>
          </p:cNvPr>
          <p:cNvSpPr txBox="1">
            <a:spLocks/>
          </p:cNvSpPr>
          <p:nvPr/>
        </p:nvSpPr>
        <p:spPr bwMode="auto">
          <a:xfrm>
            <a:off x="2606063" y="4610540"/>
            <a:ext cx="2525724" cy="364039"/>
          </a:xfrm>
          <a:prstGeom prst="rect">
            <a:avLst/>
          </a:prstGeom>
          <a:noFill/>
          <a:ln w="9525">
            <a:noFill/>
            <a:miter lim="800000"/>
            <a:headEnd/>
            <a:tailEnd/>
          </a:ln>
        </p:spPr>
        <p:txBody>
          <a:bodyPr lIns="90292" tIns="45147" rIns="90292" bIns="45147"/>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西大门 </a:t>
            </a:r>
            <a:r>
              <a:rPr kumimoji="0" lang="en-US" altLang="zh-CN" sz="1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rPr>
              <a:t>Captain</a:t>
            </a:r>
            <a:endParaRPr kumimoji="0" lang="zh-CN" altLang="en-US" sz="24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itchFamily="34" charset="0"/>
            </a:endParaRPr>
          </a:p>
        </p:txBody>
      </p:sp>
      <p:sp>
        <p:nvSpPr>
          <p:cNvPr id="26" name="矩形 25">
            <a:extLst>
              <a:ext uri="{FF2B5EF4-FFF2-40B4-BE49-F238E27FC236}">
                <a16:creationId xmlns:a16="http://schemas.microsoft.com/office/drawing/2014/main" id="{ECCEF6C9-4DF5-4B4C-9809-B606520D6386}"/>
              </a:ext>
            </a:extLst>
          </p:cNvPr>
          <p:cNvSpPr/>
          <p:nvPr/>
        </p:nvSpPr>
        <p:spPr>
          <a:xfrm>
            <a:off x="2606063" y="5019119"/>
            <a:ext cx="8969410" cy="1063176"/>
          </a:xfrm>
          <a:prstGeom prst="rect">
            <a:avLst/>
          </a:prstGeom>
        </p:spPr>
        <p:txBody>
          <a:bodyPr wrap="square">
            <a:spAutoFit/>
          </a:bodyPr>
          <a:lstStyle/>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馨月湖位于河南理工大学校园内，于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2003</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年完成施工，是一座人工湖泊，是河南理工大学南校区规划水系的主体部分。</a:t>
            </a:r>
            <a:endPar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endParaRPr>
          </a:p>
          <a:p>
            <a:pPr marL="285750" lvl="0" indent="-285750" algn="just" defTabSz="902931">
              <a:lnSpc>
                <a:spcPct val="120000"/>
              </a:lnSpc>
              <a:buFont typeface="Arial" panose="020B0604020202020204" pitchFamily="34" charset="0"/>
              <a:buChar char="•"/>
              <a:defRPr/>
            </a:pP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馨月湖于</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2004</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年</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6</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月河南理工大学揭牌暨</a:t>
            </a:r>
            <a:r>
              <a:rPr lang="en-US" altLang="zh-CN"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95</a:t>
            </a:r>
            <a:r>
              <a:rPr lang="zh-CN" altLang="en-US" kern="0" dirty="0">
                <a:solidFill>
                  <a:prstClr val="black">
                    <a:lumMod val="50000"/>
                    <a:lumOff val="50000"/>
                  </a:prstClr>
                </a:solidFill>
                <a:latin typeface="微软雅黑 Light" panose="020B0502040204020203" pitchFamily="34" charset="-122"/>
                <a:ea typeface="微软雅黑 Light" panose="020B0502040204020203" pitchFamily="34" charset="-122"/>
                <a:sym typeface="Calibri" pitchFamily="34" charset="0"/>
              </a:rPr>
              <a:t>周年校庆前正式蓄水。</a:t>
            </a:r>
          </a:p>
        </p:txBody>
      </p:sp>
      <p:sp>
        <p:nvSpPr>
          <p:cNvPr id="21" name="标题 20">
            <a:extLst>
              <a:ext uri="{FF2B5EF4-FFF2-40B4-BE49-F238E27FC236}">
                <a16:creationId xmlns:a16="http://schemas.microsoft.com/office/drawing/2014/main" id="{5AC8E502-C53E-4D45-BE5B-96C18D13146D}"/>
              </a:ext>
            </a:extLst>
          </p:cNvPr>
          <p:cNvSpPr>
            <a:spLocks noGrp="1"/>
          </p:cNvSpPr>
          <p:nvPr>
            <p:ph type="title"/>
          </p:nvPr>
        </p:nvSpPr>
        <p:spPr/>
        <p:txBody>
          <a:bodyPr/>
          <a:lstStyle/>
          <a:p>
            <a:r>
              <a:rPr lang="zh-CN" altLang="en-US" dirty="0"/>
              <a:t>团队介绍页</a:t>
            </a:r>
            <a:r>
              <a:rPr lang="en-US" altLang="zh-CN" dirty="0"/>
              <a:t>-3</a:t>
            </a:r>
            <a:r>
              <a:rPr lang="zh-CN" altLang="en-US" dirty="0"/>
              <a:t>人</a:t>
            </a:r>
          </a:p>
        </p:txBody>
      </p:sp>
    </p:spTree>
    <p:extLst>
      <p:ext uri="{BB962C8B-B14F-4D97-AF65-F5344CB8AC3E}">
        <p14:creationId xmlns:p14="http://schemas.microsoft.com/office/powerpoint/2010/main" val="384968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987AE482-3163-47BD-A1B6-457862488428}"/>
              </a:ext>
            </a:extLst>
          </p:cNvPr>
          <p:cNvSpPr/>
          <p:nvPr/>
        </p:nvSpPr>
        <p:spPr>
          <a:xfrm>
            <a:off x="688248" y="1561814"/>
            <a:ext cx="1440000" cy="1440000"/>
          </a:xfrm>
          <a:prstGeom prst="ellipse">
            <a:avLst/>
          </a:prstGeom>
          <a:blipFill>
            <a:blip r:embed="rId3"/>
            <a:stretch>
              <a:fillRect/>
            </a:stretch>
          </a:blipFill>
          <a:ln>
            <a:noFill/>
          </a:ln>
          <a:effectLst>
            <a:outerShdw blurRad="127000" sx="101000" sy="101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a:extLst>
              <a:ext uri="{FF2B5EF4-FFF2-40B4-BE49-F238E27FC236}">
                <a16:creationId xmlns:a16="http://schemas.microsoft.com/office/drawing/2014/main" id="{656EB10F-A1D9-4DA8-A483-219D148FB7EE}"/>
              </a:ext>
            </a:extLst>
          </p:cNvPr>
          <p:cNvSpPr/>
          <p:nvPr/>
        </p:nvSpPr>
        <p:spPr>
          <a:xfrm>
            <a:off x="2390102" y="1561814"/>
            <a:ext cx="3195786" cy="1440000"/>
          </a:xfrm>
          <a:custGeom>
            <a:avLst/>
            <a:gdLst>
              <a:gd name="connsiteX0" fmla="*/ 393125 w 2982189"/>
              <a:gd name="connsiteY0" fmla="*/ 0 h 1298864"/>
              <a:gd name="connsiteX1" fmla="*/ 2744926 w 2982189"/>
              <a:gd name="connsiteY1" fmla="*/ 0 h 1298864"/>
              <a:gd name="connsiteX2" fmla="*/ 2982189 w 2982189"/>
              <a:gd name="connsiteY2" fmla="*/ 237263 h 1298864"/>
              <a:gd name="connsiteX3" fmla="*/ 2982189 w 2982189"/>
              <a:gd name="connsiteY3" fmla="*/ 1061601 h 1298864"/>
              <a:gd name="connsiteX4" fmla="*/ 2744926 w 2982189"/>
              <a:gd name="connsiteY4" fmla="*/ 1298864 h 1298864"/>
              <a:gd name="connsiteX5" fmla="*/ 393125 w 2982189"/>
              <a:gd name="connsiteY5" fmla="*/ 1298864 h 1298864"/>
              <a:gd name="connsiteX6" fmla="*/ 155862 w 2982189"/>
              <a:gd name="connsiteY6" fmla="*/ 1061601 h 1298864"/>
              <a:gd name="connsiteX7" fmla="*/ 155862 w 2982189"/>
              <a:gd name="connsiteY7" fmla="*/ 775433 h 1298864"/>
              <a:gd name="connsiteX8" fmla="*/ 0 w 2982189"/>
              <a:gd name="connsiteY8" fmla="*/ 649433 h 1298864"/>
              <a:gd name="connsiteX9" fmla="*/ 155862 w 2982189"/>
              <a:gd name="connsiteY9" fmla="*/ 523433 h 1298864"/>
              <a:gd name="connsiteX10" fmla="*/ 155862 w 2982189"/>
              <a:gd name="connsiteY10" fmla="*/ 237263 h 1298864"/>
              <a:gd name="connsiteX11" fmla="*/ 393125 w 2982189"/>
              <a:gd name="connsiteY11" fmla="*/ 0 h 12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189" h="1298864">
                <a:moveTo>
                  <a:pt x="393125" y="0"/>
                </a:moveTo>
                <a:lnTo>
                  <a:pt x="2744926" y="0"/>
                </a:lnTo>
                <a:cubicBezTo>
                  <a:pt x="2875963" y="0"/>
                  <a:pt x="2982189" y="106226"/>
                  <a:pt x="2982189" y="237263"/>
                </a:cubicBezTo>
                <a:lnTo>
                  <a:pt x="2982189" y="1061601"/>
                </a:lnTo>
                <a:cubicBezTo>
                  <a:pt x="2982189" y="1192638"/>
                  <a:pt x="2875963" y="1298864"/>
                  <a:pt x="2744926" y="1298864"/>
                </a:cubicBezTo>
                <a:lnTo>
                  <a:pt x="393125" y="1298864"/>
                </a:lnTo>
                <a:cubicBezTo>
                  <a:pt x="262088" y="1298864"/>
                  <a:pt x="155862" y="1192638"/>
                  <a:pt x="155862" y="1061601"/>
                </a:cubicBezTo>
                <a:lnTo>
                  <a:pt x="155862" y="775433"/>
                </a:lnTo>
                <a:lnTo>
                  <a:pt x="0" y="649433"/>
                </a:lnTo>
                <a:lnTo>
                  <a:pt x="155862" y="523433"/>
                </a:lnTo>
                <a:lnTo>
                  <a:pt x="155862" y="237263"/>
                </a:lnTo>
                <a:cubicBezTo>
                  <a:pt x="155862" y="106226"/>
                  <a:pt x="262088" y="0"/>
                  <a:pt x="393125"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5" name="椭圆 14">
            <a:extLst>
              <a:ext uri="{FF2B5EF4-FFF2-40B4-BE49-F238E27FC236}">
                <a16:creationId xmlns:a16="http://schemas.microsoft.com/office/drawing/2014/main" id="{4966DACB-7E06-451D-93CF-E13F6725CC30}"/>
              </a:ext>
            </a:extLst>
          </p:cNvPr>
          <p:cNvSpPr/>
          <p:nvPr/>
        </p:nvSpPr>
        <p:spPr>
          <a:xfrm>
            <a:off x="6565474" y="1561814"/>
            <a:ext cx="1440000" cy="1440000"/>
          </a:xfrm>
          <a:prstGeom prst="ellipse">
            <a:avLst/>
          </a:prstGeom>
          <a:blipFill>
            <a:blip r:embed="rId4"/>
            <a:stretch>
              <a:fillRect/>
            </a:stretch>
          </a:blipFill>
          <a:ln>
            <a:noFill/>
          </a:ln>
          <a:effectLst>
            <a:outerShdw blurRad="127000" sx="101000" sy="101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3FBBDA5-7DFC-418D-BC15-1850EAA41271}"/>
              </a:ext>
            </a:extLst>
          </p:cNvPr>
          <p:cNvSpPr/>
          <p:nvPr/>
        </p:nvSpPr>
        <p:spPr>
          <a:xfrm>
            <a:off x="688248" y="4047895"/>
            <a:ext cx="1440000" cy="1440000"/>
          </a:xfrm>
          <a:prstGeom prst="ellipse">
            <a:avLst/>
          </a:prstGeom>
          <a:blipFill>
            <a:blip r:embed="rId5"/>
            <a:stretch>
              <a:fillRect/>
            </a:stretch>
          </a:blipFill>
          <a:ln>
            <a:noFill/>
          </a:ln>
          <a:effectLst>
            <a:outerShdw blurRad="127000" sx="101000" sy="101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B1477B2-8C12-4C6D-A8D7-F40B000C290E}"/>
              </a:ext>
            </a:extLst>
          </p:cNvPr>
          <p:cNvSpPr/>
          <p:nvPr/>
        </p:nvSpPr>
        <p:spPr>
          <a:xfrm>
            <a:off x="6565474" y="4047895"/>
            <a:ext cx="1440000" cy="1440000"/>
          </a:xfrm>
          <a:prstGeom prst="ellipse">
            <a:avLst/>
          </a:prstGeom>
          <a:blipFill>
            <a:blip r:embed="rId6"/>
            <a:stretch>
              <a:fillRect/>
            </a:stretch>
          </a:blipFill>
          <a:ln>
            <a:noFill/>
          </a:ln>
          <a:effectLst>
            <a:outerShdw blurRad="127000" sx="101000" sy="101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D472D267-77B1-4681-AD44-9340D9BEDB73}"/>
              </a:ext>
            </a:extLst>
          </p:cNvPr>
          <p:cNvSpPr/>
          <p:nvPr/>
        </p:nvSpPr>
        <p:spPr>
          <a:xfrm>
            <a:off x="8307966" y="1561814"/>
            <a:ext cx="3195786" cy="1440000"/>
          </a:xfrm>
          <a:custGeom>
            <a:avLst/>
            <a:gdLst>
              <a:gd name="connsiteX0" fmla="*/ 393125 w 2982189"/>
              <a:gd name="connsiteY0" fmla="*/ 0 h 1298864"/>
              <a:gd name="connsiteX1" fmla="*/ 2744926 w 2982189"/>
              <a:gd name="connsiteY1" fmla="*/ 0 h 1298864"/>
              <a:gd name="connsiteX2" fmla="*/ 2982189 w 2982189"/>
              <a:gd name="connsiteY2" fmla="*/ 237263 h 1298864"/>
              <a:gd name="connsiteX3" fmla="*/ 2982189 w 2982189"/>
              <a:gd name="connsiteY3" fmla="*/ 1061601 h 1298864"/>
              <a:gd name="connsiteX4" fmla="*/ 2744926 w 2982189"/>
              <a:gd name="connsiteY4" fmla="*/ 1298864 h 1298864"/>
              <a:gd name="connsiteX5" fmla="*/ 393125 w 2982189"/>
              <a:gd name="connsiteY5" fmla="*/ 1298864 h 1298864"/>
              <a:gd name="connsiteX6" fmla="*/ 155862 w 2982189"/>
              <a:gd name="connsiteY6" fmla="*/ 1061601 h 1298864"/>
              <a:gd name="connsiteX7" fmla="*/ 155862 w 2982189"/>
              <a:gd name="connsiteY7" fmla="*/ 775433 h 1298864"/>
              <a:gd name="connsiteX8" fmla="*/ 0 w 2982189"/>
              <a:gd name="connsiteY8" fmla="*/ 649433 h 1298864"/>
              <a:gd name="connsiteX9" fmla="*/ 155862 w 2982189"/>
              <a:gd name="connsiteY9" fmla="*/ 523433 h 1298864"/>
              <a:gd name="connsiteX10" fmla="*/ 155862 w 2982189"/>
              <a:gd name="connsiteY10" fmla="*/ 237263 h 1298864"/>
              <a:gd name="connsiteX11" fmla="*/ 393125 w 2982189"/>
              <a:gd name="connsiteY11" fmla="*/ 0 h 12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189" h="1298864">
                <a:moveTo>
                  <a:pt x="393125" y="0"/>
                </a:moveTo>
                <a:lnTo>
                  <a:pt x="2744926" y="0"/>
                </a:lnTo>
                <a:cubicBezTo>
                  <a:pt x="2875963" y="0"/>
                  <a:pt x="2982189" y="106226"/>
                  <a:pt x="2982189" y="237263"/>
                </a:cubicBezTo>
                <a:lnTo>
                  <a:pt x="2982189" y="1061601"/>
                </a:lnTo>
                <a:cubicBezTo>
                  <a:pt x="2982189" y="1192638"/>
                  <a:pt x="2875963" y="1298864"/>
                  <a:pt x="2744926" y="1298864"/>
                </a:cubicBezTo>
                <a:lnTo>
                  <a:pt x="393125" y="1298864"/>
                </a:lnTo>
                <a:cubicBezTo>
                  <a:pt x="262088" y="1298864"/>
                  <a:pt x="155862" y="1192638"/>
                  <a:pt x="155862" y="1061601"/>
                </a:cubicBezTo>
                <a:lnTo>
                  <a:pt x="155862" y="775433"/>
                </a:lnTo>
                <a:lnTo>
                  <a:pt x="0" y="649433"/>
                </a:lnTo>
                <a:lnTo>
                  <a:pt x="155862" y="523433"/>
                </a:lnTo>
                <a:lnTo>
                  <a:pt x="155862" y="237263"/>
                </a:lnTo>
                <a:cubicBezTo>
                  <a:pt x="155862" y="106226"/>
                  <a:pt x="262088" y="0"/>
                  <a:pt x="393125"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a:extLst>
              <a:ext uri="{FF2B5EF4-FFF2-40B4-BE49-F238E27FC236}">
                <a16:creationId xmlns:a16="http://schemas.microsoft.com/office/drawing/2014/main" id="{0EF4CD54-FB17-494D-B43A-14801F2C1620}"/>
              </a:ext>
            </a:extLst>
          </p:cNvPr>
          <p:cNvSpPr/>
          <p:nvPr/>
        </p:nvSpPr>
        <p:spPr>
          <a:xfrm>
            <a:off x="2390102" y="4047895"/>
            <a:ext cx="3195786" cy="1440000"/>
          </a:xfrm>
          <a:custGeom>
            <a:avLst/>
            <a:gdLst>
              <a:gd name="connsiteX0" fmla="*/ 393125 w 2982189"/>
              <a:gd name="connsiteY0" fmla="*/ 0 h 1298864"/>
              <a:gd name="connsiteX1" fmla="*/ 2744926 w 2982189"/>
              <a:gd name="connsiteY1" fmla="*/ 0 h 1298864"/>
              <a:gd name="connsiteX2" fmla="*/ 2982189 w 2982189"/>
              <a:gd name="connsiteY2" fmla="*/ 237263 h 1298864"/>
              <a:gd name="connsiteX3" fmla="*/ 2982189 w 2982189"/>
              <a:gd name="connsiteY3" fmla="*/ 1061601 h 1298864"/>
              <a:gd name="connsiteX4" fmla="*/ 2744926 w 2982189"/>
              <a:gd name="connsiteY4" fmla="*/ 1298864 h 1298864"/>
              <a:gd name="connsiteX5" fmla="*/ 393125 w 2982189"/>
              <a:gd name="connsiteY5" fmla="*/ 1298864 h 1298864"/>
              <a:gd name="connsiteX6" fmla="*/ 155862 w 2982189"/>
              <a:gd name="connsiteY6" fmla="*/ 1061601 h 1298864"/>
              <a:gd name="connsiteX7" fmla="*/ 155862 w 2982189"/>
              <a:gd name="connsiteY7" fmla="*/ 775433 h 1298864"/>
              <a:gd name="connsiteX8" fmla="*/ 0 w 2982189"/>
              <a:gd name="connsiteY8" fmla="*/ 649433 h 1298864"/>
              <a:gd name="connsiteX9" fmla="*/ 155862 w 2982189"/>
              <a:gd name="connsiteY9" fmla="*/ 523433 h 1298864"/>
              <a:gd name="connsiteX10" fmla="*/ 155862 w 2982189"/>
              <a:gd name="connsiteY10" fmla="*/ 237263 h 1298864"/>
              <a:gd name="connsiteX11" fmla="*/ 393125 w 2982189"/>
              <a:gd name="connsiteY11" fmla="*/ 0 h 12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189" h="1298864">
                <a:moveTo>
                  <a:pt x="393125" y="0"/>
                </a:moveTo>
                <a:lnTo>
                  <a:pt x="2744926" y="0"/>
                </a:lnTo>
                <a:cubicBezTo>
                  <a:pt x="2875963" y="0"/>
                  <a:pt x="2982189" y="106226"/>
                  <a:pt x="2982189" y="237263"/>
                </a:cubicBezTo>
                <a:lnTo>
                  <a:pt x="2982189" y="1061601"/>
                </a:lnTo>
                <a:cubicBezTo>
                  <a:pt x="2982189" y="1192638"/>
                  <a:pt x="2875963" y="1298864"/>
                  <a:pt x="2744926" y="1298864"/>
                </a:cubicBezTo>
                <a:lnTo>
                  <a:pt x="393125" y="1298864"/>
                </a:lnTo>
                <a:cubicBezTo>
                  <a:pt x="262088" y="1298864"/>
                  <a:pt x="155862" y="1192638"/>
                  <a:pt x="155862" y="1061601"/>
                </a:cubicBezTo>
                <a:lnTo>
                  <a:pt x="155862" y="775433"/>
                </a:lnTo>
                <a:lnTo>
                  <a:pt x="0" y="649433"/>
                </a:lnTo>
                <a:lnTo>
                  <a:pt x="155862" y="523433"/>
                </a:lnTo>
                <a:lnTo>
                  <a:pt x="155862" y="237263"/>
                </a:lnTo>
                <a:cubicBezTo>
                  <a:pt x="155862" y="106226"/>
                  <a:pt x="262088" y="0"/>
                  <a:pt x="393125"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A387E5A8-45D8-4937-9209-96959663E16A}"/>
              </a:ext>
            </a:extLst>
          </p:cNvPr>
          <p:cNvSpPr/>
          <p:nvPr/>
        </p:nvSpPr>
        <p:spPr>
          <a:xfrm>
            <a:off x="8307966" y="4047895"/>
            <a:ext cx="3195786" cy="1440000"/>
          </a:xfrm>
          <a:custGeom>
            <a:avLst/>
            <a:gdLst>
              <a:gd name="connsiteX0" fmla="*/ 393125 w 2982189"/>
              <a:gd name="connsiteY0" fmla="*/ 0 h 1298864"/>
              <a:gd name="connsiteX1" fmla="*/ 2744926 w 2982189"/>
              <a:gd name="connsiteY1" fmla="*/ 0 h 1298864"/>
              <a:gd name="connsiteX2" fmla="*/ 2982189 w 2982189"/>
              <a:gd name="connsiteY2" fmla="*/ 237263 h 1298864"/>
              <a:gd name="connsiteX3" fmla="*/ 2982189 w 2982189"/>
              <a:gd name="connsiteY3" fmla="*/ 1061601 h 1298864"/>
              <a:gd name="connsiteX4" fmla="*/ 2744926 w 2982189"/>
              <a:gd name="connsiteY4" fmla="*/ 1298864 h 1298864"/>
              <a:gd name="connsiteX5" fmla="*/ 393125 w 2982189"/>
              <a:gd name="connsiteY5" fmla="*/ 1298864 h 1298864"/>
              <a:gd name="connsiteX6" fmla="*/ 155862 w 2982189"/>
              <a:gd name="connsiteY6" fmla="*/ 1061601 h 1298864"/>
              <a:gd name="connsiteX7" fmla="*/ 155862 w 2982189"/>
              <a:gd name="connsiteY7" fmla="*/ 775433 h 1298864"/>
              <a:gd name="connsiteX8" fmla="*/ 0 w 2982189"/>
              <a:gd name="connsiteY8" fmla="*/ 649433 h 1298864"/>
              <a:gd name="connsiteX9" fmla="*/ 155862 w 2982189"/>
              <a:gd name="connsiteY9" fmla="*/ 523433 h 1298864"/>
              <a:gd name="connsiteX10" fmla="*/ 155862 w 2982189"/>
              <a:gd name="connsiteY10" fmla="*/ 237263 h 1298864"/>
              <a:gd name="connsiteX11" fmla="*/ 393125 w 2982189"/>
              <a:gd name="connsiteY11" fmla="*/ 0 h 12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189" h="1298864">
                <a:moveTo>
                  <a:pt x="393125" y="0"/>
                </a:moveTo>
                <a:lnTo>
                  <a:pt x="2744926" y="0"/>
                </a:lnTo>
                <a:cubicBezTo>
                  <a:pt x="2875963" y="0"/>
                  <a:pt x="2982189" y="106226"/>
                  <a:pt x="2982189" y="237263"/>
                </a:cubicBezTo>
                <a:lnTo>
                  <a:pt x="2982189" y="1061601"/>
                </a:lnTo>
                <a:cubicBezTo>
                  <a:pt x="2982189" y="1192638"/>
                  <a:pt x="2875963" y="1298864"/>
                  <a:pt x="2744926" y="1298864"/>
                </a:cubicBezTo>
                <a:lnTo>
                  <a:pt x="393125" y="1298864"/>
                </a:lnTo>
                <a:cubicBezTo>
                  <a:pt x="262088" y="1298864"/>
                  <a:pt x="155862" y="1192638"/>
                  <a:pt x="155862" y="1061601"/>
                </a:cubicBezTo>
                <a:lnTo>
                  <a:pt x="155862" y="775433"/>
                </a:lnTo>
                <a:lnTo>
                  <a:pt x="0" y="649433"/>
                </a:lnTo>
                <a:lnTo>
                  <a:pt x="155862" y="523433"/>
                </a:lnTo>
                <a:lnTo>
                  <a:pt x="155862" y="237263"/>
                </a:lnTo>
                <a:cubicBezTo>
                  <a:pt x="155862" y="106226"/>
                  <a:pt x="262088" y="0"/>
                  <a:pt x="393125"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317E2835-25B7-45FF-BF41-FA9E3882F612}"/>
              </a:ext>
            </a:extLst>
          </p:cNvPr>
          <p:cNvSpPr txBox="1"/>
          <p:nvPr/>
        </p:nvSpPr>
        <p:spPr>
          <a:xfrm>
            <a:off x="647406" y="3075709"/>
            <a:ext cx="1521685" cy="400110"/>
          </a:xfrm>
          <a:prstGeom prst="rect">
            <a:avLst/>
          </a:prstGeom>
          <a:noFill/>
        </p:spPr>
        <p:txBody>
          <a:bodyPr wrap="square" rtlCol="0">
            <a:spAutoFit/>
          </a:bodyPr>
          <a:lstStyle/>
          <a:p>
            <a:pPr algn="ctr"/>
            <a:r>
              <a:rPr lang="zh-CN" altLang="en-US" sz="2000" dirty="0">
                <a:latin typeface="+mj-ea"/>
                <a:ea typeface="+mj-ea"/>
              </a:rPr>
              <a:t>馨月湖</a:t>
            </a:r>
          </a:p>
        </p:txBody>
      </p:sp>
      <p:sp>
        <p:nvSpPr>
          <p:cNvPr id="30" name="文本框 29">
            <a:extLst>
              <a:ext uri="{FF2B5EF4-FFF2-40B4-BE49-F238E27FC236}">
                <a16:creationId xmlns:a16="http://schemas.microsoft.com/office/drawing/2014/main" id="{6F541174-5264-499E-B649-401ACB47B8FA}"/>
              </a:ext>
            </a:extLst>
          </p:cNvPr>
          <p:cNvSpPr txBox="1"/>
          <p:nvPr/>
        </p:nvSpPr>
        <p:spPr>
          <a:xfrm>
            <a:off x="647406" y="5559310"/>
            <a:ext cx="1521685" cy="400110"/>
          </a:xfrm>
          <a:prstGeom prst="rect">
            <a:avLst/>
          </a:prstGeom>
          <a:noFill/>
        </p:spPr>
        <p:txBody>
          <a:bodyPr wrap="square" rtlCol="0">
            <a:spAutoFit/>
          </a:bodyPr>
          <a:lstStyle/>
          <a:p>
            <a:pPr algn="ctr"/>
            <a:r>
              <a:rPr lang="zh-CN" altLang="en-US" sz="2000" dirty="0">
                <a:latin typeface="+mj-ea"/>
                <a:ea typeface="+mj-ea"/>
              </a:rPr>
              <a:t>西大门</a:t>
            </a:r>
          </a:p>
        </p:txBody>
      </p:sp>
      <p:sp>
        <p:nvSpPr>
          <p:cNvPr id="31" name="文本框 30">
            <a:extLst>
              <a:ext uri="{FF2B5EF4-FFF2-40B4-BE49-F238E27FC236}">
                <a16:creationId xmlns:a16="http://schemas.microsoft.com/office/drawing/2014/main" id="{9014D171-5B76-44E8-BFD9-551BA5BECB74}"/>
              </a:ext>
            </a:extLst>
          </p:cNvPr>
          <p:cNvSpPr txBox="1"/>
          <p:nvPr/>
        </p:nvSpPr>
        <p:spPr>
          <a:xfrm>
            <a:off x="6513950" y="3075709"/>
            <a:ext cx="1521685" cy="400110"/>
          </a:xfrm>
          <a:prstGeom prst="rect">
            <a:avLst/>
          </a:prstGeom>
          <a:noFill/>
        </p:spPr>
        <p:txBody>
          <a:bodyPr wrap="square" rtlCol="0">
            <a:spAutoFit/>
          </a:bodyPr>
          <a:lstStyle/>
          <a:p>
            <a:pPr algn="ctr"/>
            <a:r>
              <a:rPr lang="zh-CN" altLang="en-US" sz="2000" dirty="0">
                <a:latin typeface="+mj-ea"/>
                <a:ea typeface="+mj-ea"/>
              </a:rPr>
              <a:t>世纪广场</a:t>
            </a:r>
          </a:p>
        </p:txBody>
      </p:sp>
      <p:sp>
        <p:nvSpPr>
          <p:cNvPr id="32" name="文本框 31">
            <a:extLst>
              <a:ext uri="{FF2B5EF4-FFF2-40B4-BE49-F238E27FC236}">
                <a16:creationId xmlns:a16="http://schemas.microsoft.com/office/drawing/2014/main" id="{ACE7380F-FB43-4167-9A8B-754F28875291}"/>
              </a:ext>
            </a:extLst>
          </p:cNvPr>
          <p:cNvSpPr txBox="1"/>
          <p:nvPr/>
        </p:nvSpPr>
        <p:spPr>
          <a:xfrm>
            <a:off x="6513950" y="5559310"/>
            <a:ext cx="1521685" cy="400110"/>
          </a:xfrm>
          <a:prstGeom prst="rect">
            <a:avLst/>
          </a:prstGeom>
          <a:noFill/>
        </p:spPr>
        <p:txBody>
          <a:bodyPr wrap="square" rtlCol="0">
            <a:spAutoFit/>
          </a:bodyPr>
          <a:lstStyle/>
          <a:p>
            <a:pPr algn="ctr"/>
            <a:r>
              <a:rPr lang="zh-CN" altLang="en-US" sz="2000" dirty="0">
                <a:latin typeface="+mj-ea"/>
                <a:ea typeface="+mj-ea"/>
              </a:rPr>
              <a:t>教学楼</a:t>
            </a:r>
          </a:p>
        </p:txBody>
      </p:sp>
      <p:grpSp>
        <p:nvGrpSpPr>
          <p:cNvPr id="12" name="组合 11">
            <a:extLst>
              <a:ext uri="{FF2B5EF4-FFF2-40B4-BE49-F238E27FC236}">
                <a16:creationId xmlns:a16="http://schemas.microsoft.com/office/drawing/2014/main" id="{AC018E15-9A7D-4D35-8B8E-A0609489D0FA}"/>
              </a:ext>
            </a:extLst>
          </p:cNvPr>
          <p:cNvGrpSpPr/>
          <p:nvPr/>
        </p:nvGrpSpPr>
        <p:grpSpPr>
          <a:xfrm>
            <a:off x="2661423" y="1758593"/>
            <a:ext cx="2924463" cy="1046441"/>
            <a:chOff x="2940626" y="1613769"/>
            <a:chExt cx="2924463" cy="1046441"/>
          </a:xfrm>
        </p:grpSpPr>
        <p:sp>
          <p:nvSpPr>
            <p:cNvPr id="11" name="文本框 10">
              <a:extLst>
                <a:ext uri="{FF2B5EF4-FFF2-40B4-BE49-F238E27FC236}">
                  <a16:creationId xmlns:a16="http://schemas.microsoft.com/office/drawing/2014/main" id="{016E9C24-5B32-4C48-AB50-AD703D8E121C}"/>
                </a:ext>
              </a:extLst>
            </p:cNvPr>
            <p:cNvSpPr txBox="1"/>
            <p:nvPr/>
          </p:nvSpPr>
          <p:spPr>
            <a:xfrm>
              <a:off x="2940627" y="1613769"/>
              <a:ext cx="1330037" cy="400110"/>
            </a:xfrm>
            <a:prstGeom prst="rect">
              <a:avLst/>
            </a:prstGeom>
            <a:noFill/>
          </p:spPr>
          <p:txBody>
            <a:bodyPr wrap="square" rtlCol="0">
              <a:spAutoFit/>
            </a:bodyPr>
            <a:lstStyle/>
            <a:p>
              <a:r>
                <a:rPr lang="en-US" altLang="zh-CN" sz="2000" b="1" dirty="0">
                  <a:solidFill>
                    <a:schemeClr val="accent1"/>
                  </a:solidFill>
                </a:rPr>
                <a:t>Captain</a:t>
              </a:r>
              <a:endParaRPr lang="zh-CN" altLang="en-US" sz="2000" b="1" dirty="0">
                <a:solidFill>
                  <a:schemeClr val="accent1"/>
                </a:solidFill>
              </a:endParaRPr>
            </a:p>
          </p:txBody>
        </p:sp>
        <p:sp>
          <p:nvSpPr>
            <p:cNvPr id="33" name="文本框 32">
              <a:extLst>
                <a:ext uri="{FF2B5EF4-FFF2-40B4-BE49-F238E27FC236}">
                  <a16:creationId xmlns:a16="http://schemas.microsoft.com/office/drawing/2014/main" id="{E8729B49-E020-4A70-8B9D-037C604CCB4A}"/>
                </a:ext>
              </a:extLst>
            </p:cNvPr>
            <p:cNvSpPr txBox="1"/>
            <p:nvPr/>
          </p:nvSpPr>
          <p:spPr>
            <a:xfrm>
              <a:off x="2940626" y="2013879"/>
              <a:ext cx="2924463" cy="646331"/>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dirty="0"/>
                <a:t>第一所矿业高等学府</a:t>
              </a:r>
              <a:endParaRPr lang="en-US" altLang="zh-CN" dirty="0"/>
            </a:p>
            <a:p>
              <a:pPr marL="342900" indent="-342900" algn="just">
                <a:buFont typeface="Arial" panose="020B0604020202020204" pitchFamily="34" charset="0"/>
                <a:buChar char="•"/>
              </a:pPr>
              <a:r>
                <a:rPr lang="zh-CN" altLang="en-US" dirty="0"/>
                <a:t>河南省建立最早的高校</a:t>
              </a:r>
            </a:p>
          </p:txBody>
        </p:sp>
      </p:grpSp>
      <p:grpSp>
        <p:nvGrpSpPr>
          <p:cNvPr id="34" name="组合 33">
            <a:extLst>
              <a:ext uri="{FF2B5EF4-FFF2-40B4-BE49-F238E27FC236}">
                <a16:creationId xmlns:a16="http://schemas.microsoft.com/office/drawing/2014/main" id="{BEF10266-B100-4DF3-A80B-A53D80D8C499}"/>
              </a:ext>
            </a:extLst>
          </p:cNvPr>
          <p:cNvGrpSpPr/>
          <p:nvPr/>
        </p:nvGrpSpPr>
        <p:grpSpPr>
          <a:xfrm>
            <a:off x="2661423" y="4257936"/>
            <a:ext cx="2924463" cy="1046441"/>
            <a:chOff x="2940626" y="1613769"/>
            <a:chExt cx="2924463" cy="1046441"/>
          </a:xfrm>
        </p:grpSpPr>
        <p:sp>
          <p:nvSpPr>
            <p:cNvPr id="35" name="文本框 34">
              <a:extLst>
                <a:ext uri="{FF2B5EF4-FFF2-40B4-BE49-F238E27FC236}">
                  <a16:creationId xmlns:a16="http://schemas.microsoft.com/office/drawing/2014/main" id="{E769D219-8E1F-46AE-884D-0F3BE3681660}"/>
                </a:ext>
              </a:extLst>
            </p:cNvPr>
            <p:cNvSpPr txBox="1"/>
            <p:nvPr/>
          </p:nvSpPr>
          <p:spPr>
            <a:xfrm>
              <a:off x="2940627" y="1613769"/>
              <a:ext cx="1330037" cy="400110"/>
            </a:xfrm>
            <a:prstGeom prst="rect">
              <a:avLst/>
            </a:prstGeom>
            <a:noFill/>
          </p:spPr>
          <p:txBody>
            <a:bodyPr wrap="square" rtlCol="0">
              <a:spAutoFit/>
            </a:bodyPr>
            <a:lstStyle/>
            <a:p>
              <a:r>
                <a:rPr lang="en-US" altLang="zh-CN" sz="2000" b="1" dirty="0">
                  <a:solidFill>
                    <a:schemeClr val="accent1"/>
                  </a:solidFill>
                </a:rPr>
                <a:t>Captain</a:t>
              </a:r>
              <a:endParaRPr lang="zh-CN" altLang="en-US" sz="2000" b="1" dirty="0">
                <a:solidFill>
                  <a:schemeClr val="accent1"/>
                </a:solidFill>
              </a:endParaRPr>
            </a:p>
          </p:txBody>
        </p:sp>
        <p:sp>
          <p:nvSpPr>
            <p:cNvPr id="36" name="文本框 35">
              <a:extLst>
                <a:ext uri="{FF2B5EF4-FFF2-40B4-BE49-F238E27FC236}">
                  <a16:creationId xmlns:a16="http://schemas.microsoft.com/office/drawing/2014/main" id="{6A6ED1B0-FB1A-4BE1-B2BB-54C8C1EF7697}"/>
                </a:ext>
              </a:extLst>
            </p:cNvPr>
            <p:cNvSpPr txBox="1"/>
            <p:nvPr/>
          </p:nvSpPr>
          <p:spPr>
            <a:xfrm>
              <a:off x="2940626" y="2013879"/>
              <a:ext cx="2924463" cy="646331"/>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dirty="0"/>
                <a:t>第一所矿业高等学府</a:t>
              </a:r>
              <a:endParaRPr lang="en-US" altLang="zh-CN" dirty="0"/>
            </a:p>
            <a:p>
              <a:pPr marL="342900" indent="-342900" algn="just">
                <a:buFont typeface="Arial" panose="020B0604020202020204" pitchFamily="34" charset="0"/>
                <a:buChar char="•"/>
              </a:pPr>
              <a:r>
                <a:rPr lang="zh-CN" altLang="en-US" dirty="0"/>
                <a:t>河南省建立最早的高校</a:t>
              </a:r>
            </a:p>
          </p:txBody>
        </p:sp>
      </p:grpSp>
      <p:grpSp>
        <p:nvGrpSpPr>
          <p:cNvPr id="37" name="组合 36">
            <a:extLst>
              <a:ext uri="{FF2B5EF4-FFF2-40B4-BE49-F238E27FC236}">
                <a16:creationId xmlns:a16="http://schemas.microsoft.com/office/drawing/2014/main" id="{3E72FA10-03C2-44BC-B5CD-2ECC1C407F80}"/>
              </a:ext>
            </a:extLst>
          </p:cNvPr>
          <p:cNvGrpSpPr/>
          <p:nvPr/>
        </p:nvGrpSpPr>
        <p:grpSpPr>
          <a:xfrm>
            <a:off x="8589389" y="1758593"/>
            <a:ext cx="2924463" cy="1046441"/>
            <a:chOff x="2940626" y="1613769"/>
            <a:chExt cx="2924463" cy="1046441"/>
          </a:xfrm>
        </p:grpSpPr>
        <p:sp>
          <p:nvSpPr>
            <p:cNvPr id="38" name="文本框 37">
              <a:extLst>
                <a:ext uri="{FF2B5EF4-FFF2-40B4-BE49-F238E27FC236}">
                  <a16:creationId xmlns:a16="http://schemas.microsoft.com/office/drawing/2014/main" id="{51603DB8-3C8E-407E-AF04-00E1D326E3E3}"/>
                </a:ext>
              </a:extLst>
            </p:cNvPr>
            <p:cNvSpPr txBox="1"/>
            <p:nvPr/>
          </p:nvSpPr>
          <p:spPr>
            <a:xfrm>
              <a:off x="2940627" y="1613769"/>
              <a:ext cx="1330037" cy="400110"/>
            </a:xfrm>
            <a:prstGeom prst="rect">
              <a:avLst/>
            </a:prstGeom>
            <a:noFill/>
          </p:spPr>
          <p:txBody>
            <a:bodyPr wrap="square" rtlCol="0">
              <a:spAutoFit/>
            </a:bodyPr>
            <a:lstStyle/>
            <a:p>
              <a:r>
                <a:rPr lang="en-US" altLang="zh-CN" sz="2000" b="1" dirty="0">
                  <a:solidFill>
                    <a:schemeClr val="accent1"/>
                  </a:solidFill>
                </a:rPr>
                <a:t>Captain</a:t>
              </a:r>
              <a:endParaRPr lang="zh-CN" altLang="en-US" sz="2000" b="1" dirty="0">
                <a:solidFill>
                  <a:schemeClr val="accent1"/>
                </a:solidFill>
              </a:endParaRPr>
            </a:p>
          </p:txBody>
        </p:sp>
        <p:sp>
          <p:nvSpPr>
            <p:cNvPr id="39" name="文本框 38">
              <a:extLst>
                <a:ext uri="{FF2B5EF4-FFF2-40B4-BE49-F238E27FC236}">
                  <a16:creationId xmlns:a16="http://schemas.microsoft.com/office/drawing/2014/main" id="{9B05ADAB-BE4C-4A52-B66E-CC9F9349F56E}"/>
                </a:ext>
              </a:extLst>
            </p:cNvPr>
            <p:cNvSpPr txBox="1"/>
            <p:nvPr/>
          </p:nvSpPr>
          <p:spPr>
            <a:xfrm>
              <a:off x="2940626" y="2013879"/>
              <a:ext cx="2924463" cy="646331"/>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dirty="0"/>
                <a:t>第一所矿业高等学府</a:t>
              </a:r>
              <a:endParaRPr lang="en-US" altLang="zh-CN" dirty="0"/>
            </a:p>
            <a:p>
              <a:pPr marL="342900" indent="-342900" algn="just">
                <a:buFont typeface="Arial" panose="020B0604020202020204" pitchFamily="34" charset="0"/>
                <a:buChar char="•"/>
              </a:pPr>
              <a:r>
                <a:rPr lang="zh-CN" altLang="en-US" dirty="0"/>
                <a:t>河南省建立最早的高校</a:t>
              </a:r>
              <a:endParaRPr lang="zh-CN" altLang="en-US" b="1" dirty="0"/>
            </a:p>
          </p:txBody>
        </p:sp>
      </p:grpSp>
      <p:grpSp>
        <p:nvGrpSpPr>
          <p:cNvPr id="40" name="组合 39">
            <a:extLst>
              <a:ext uri="{FF2B5EF4-FFF2-40B4-BE49-F238E27FC236}">
                <a16:creationId xmlns:a16="http://schemas.microsoft.com/office/drawing/2014/main" id="{3E8E5B73-16A6-477C-A157-9EF9AC348329}"/>
              </a:ext>
            </a:extLst>
          </p:cNvPr>
          <p:cNvGrpSpPr/>
          <p:nvPr/>
        </p:nvGrpSpPr>
        <p:grpSpPr>
          <a:xfrm>
            <a:off x="8589389" y="4257936"/>
            <a:ext cx="2924463" cy="1046441"/>
            <a:chOff x="2940626" y="1613769"/>
            <a:chExt cx="2924463" cy="1046441"/>
          </a:xfrm>
        </p:grpSpPr>
        <p:sp>
          <p:nvSpPr>
            <p:cNvPr id="41" name="文本框 40">
              <a:extLst>
                <a:ext uri="{FF2B5EF4-FFF2-40B4-BE49-F238E27FC236}">
                  <a16:creationId xmlns:a16="http://schemas.microsoft.com/office/drawing/2014/main" id="{A93E2771-04A0-4B70-9076-5CC6B924975B}"/>
                </a:ext>
              </a:extLst>
            </p:cNvPr>
            <p:cNvSpPr txBox="1"/>
            <p:nvPr/>
          </p:nvSpPr>
          <p:spPr>
            <a:xfrm>
              <a:off x="2940627" y="1613769"/>
              <a:ext cx="1330037" cy="400110"/>
            </a:xfrm>
            <a:prstGeom prst="rect">
              <a:avLst/>
            </a:prstGeom>
            <a:noFill/>
          </p:spPr>
          <p:txBody>
            <a:bodyPr wrap="square" rtlCol="0">
              <a:spAutoFit/>
            </a:bodyPr>
            <a:lstStyle/>
            <a:p>
              <a:r>
                <a:rPr lang="en-US" altLang="zh-CN" sz="2000" b="1" dirty="0">
                  <a:solidFill>
                    <a:schemeClr val="accent1"/>
                  </a:solidFill>
                </a:rPr>
                <a:t>Captain</a:t>
              </a:r>
              <a:endParaRPr lang="zh-CN" altLang="en-US" sz="2000" b="1" dirty="0">
                <a:solidFill>
                  <a:schemeClr val="accent1"/>
                </a:solidFill>
              </a:endParaRPr>
            </a:p>
          </p:txBody>
        </p:sp>
        <p:sp>
          <p:nvSpPr>
            <p:cNvPr id="42" name="文本框 41">
              <a:extLst>
                <a:ext uri="{FF2B5EF4-FFF2-40B4-BE49-F238E27FC236}">
                  <a16:creationId xmlns:a16="http://schemas.microsoft.com/office/drawing/2014/main" id="{7C82C6DE-E9A4-4BEF-A001-3615EEA97F7D}"/>
                </a:ext>
              </a:extLst>
            </p:cNvPr>
            <p:cNvSpPr txBox="1"/>
            <p:nvPr/>
          </p:nvSpPr>
          <p:spPr>
            <a:xfrm>
              <a:off x="2940626" y="2013879"/>
              <a:ext cx="2924463" cy="646331"/>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dirty="0"/>
                <a:t>第一所矿业高等学府</a:t>
              </a:r>
              <a:endParaRPr lang="en-US" altLang="zh-CN" dirty="0"/>
            </a:p>
            <a:p>
              <a:pPr marL="342900" indent="-342900" algn="just">
                <a:buFont typeface="Arial" panose="020B0604020202020204" pitchFamily="34" charset="0"/>
                <a:buChar char="•"/>
              </a:pPr>
              <a:r>
                <a:rPr lang="zh-CN" altLang="en-US" dirty="0"/>
                <a:t>河南省建立最早的高校</a:t>
              </a:r>
            </a:p>
          </p:txBody>
        </p:sp>
      </p:grpSp>
      <p:cxnSp>
        <p:nvCxnSpPr>
          <p:cNvPr id="6" name="直接连接符 5">
            <a:extLst>
              <a:ext uri="{FF2B5EF4-FFF2-40B4-BE49-F238E27FC236}">
                <a16:creationId xmlns:a16="http://schemas.microsoft.com/office/drawing/2014/main" id="{8E1703A1-0EE1-4D83-B199-A235FCF7F9DA}"/>
              </a:ext>
            </a:extLst>
          </p:cNvPr>
          <p:cNvCxnSpPr/>
          <p:nvPr/>
        </p:nvCxnSpPr>
        <p:spPr>
          <a:xfrm>
            <a:off x="6096000" y="1561814"/>
            <a:ext cx="0" cy="43106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标题 6">
            <a:extLst>
              <a:ext uri="{FF2B5EF4-FFF2-40B4-BE49-F238E27FC236}">
                <a16:creationId xmlns:a16="http://schemas.microsoft.com/office/drawing/2014/main" id="{12231769-5757-44D6-B363-F988FE0766C0}"/>
              </a:ext>
            </a:extLst>
          </p:cNvPr>
          <p:cNvSpPr>
            <a:spLocks noGrp="1"/>
          </p:cNvSpPr>
          <p:nvPr>
            <p:ph type="title"/>
          </p:nvPr>
        </p:nvSpPr>
        <p:spPr/>
        <p:txBody>
          <a:bodyPr/>
          <a:lstStyle/>
          <a:p>
            <a:r>
              <a:rPr lang="zh-CN" altLang="en-US" dirty="0"/>
              <a:t>团队介绍页</a:t>
            </a:r>
            <a:r>
              <a:rPr lang="en-US" altLang="zh-CN" dirty="0"/>
              <a:t>-4</a:t>
            </a:r>
            <a:r>
              <a:rPr lang="zh-CN" altLang="en-US" dirty="0"/>
              <a:t>人</a:t>
            </a:r>
          </a:p>
        </p:txBody>
      </p:sp>
    </p:spTree>
    <p:extLst>
      <p:ext uri="{BB962C8B-B14F-4D97-AF65-F5344CB8AC3E}">
        <p14:creationId xmlns:p14="http://schemas.microsoft.com/office/powerpoint/2010/main" val="94754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1514D3A-48AA-4276-A86A-D632B291B3DB}"/>
              </a:ext>
            </a:extLst>
          </p:cNvPr>
          <p:cNvSpPr>
            <a:spLocks noGrp="1"/>
          </p:cNvSpPr>
          <p:nvPr>
            <p:ph type="title"/>
          </p:nvPr>
        </p:nvSpPr>
        <p:spPr/>
        <p:txBody>
          <a:bodyPr/>
          <a:lstStyle/>
          <a:p>
            <a:r>
              <a:rPr lang="zh-CN" altLang="en-US" dirty="0"/>
              <a:t>校歌展示页</a:t>
            </a:r>
          </a:p>
        </p:txBody>
      </p:sp>
      <p:pic>
        <p:nvPicPr>
          <p:cNvPr id="14" name="图片占位符 13">
            <a:extLst>
              <a:ext uri="{FF2B5EF4-FFF2-40B4-BE49-F238E27FC236}">
                <a16:creationId xmlns:a16="http://schemas.microsoft.com/office/drawing/2014/main" id="{EDB0058D-A45D-4661-A77E-F77797373F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2" b="32"/>
          <a:stretch>
            <a:fillRect/>
          </a:stretch>
        </p:blipFill>
        <p:spPr/>
      </p:pic>
      <p:sp>
        <p:nvSpPr>
          <p:cNvPr id="15" name="矩形 14">
            <a:extLst>
              <a:ext uri="{FF2B5EF4-FFF2-40B4-BE49-F238E27FC236}">
                <a16:creationId xmlns:a16="http://schemas.microsoft.com/office/drawing/2014/main" id="{9C87FE8E-46F4-4563-B7B7-54E43C8A228E}"/>
              </a:ext>
            </a:extLst>
          </p:cNvPr>
          <p:cNvSpPr/>
          <p:nvPr/>
        </p:nvSpPr>
        <p:spPr>
          <a:xfrm>
            <a:off x="695325" y="1057880"/>
            <a:ext cx="10801350" cy="5204465"/>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81E2E598-2BCD-41D5-891C-62EC3CDEE5AB}"/>
              </a:ext>
            </a:extLst>
          </p:cNvPr>
          <p:cNvPicPr>
            <a:picLocks noChangeAspect="1"/>
          </p:cNvPicPr>
          <p:nvPr/>
        </p:nvPicPr>
        <p:blipFill>
          <a:blip r:embed="rId4"/>
          <a:stretch>
            <a:fillRect/>
          </a:stretch>
        </p:blipFill>
        <p:spPr>
          <a:xfrm>
            <a:off x="1595054" y="1656938"/>
            <a:ext cx="3645724" cy="3645724"/>
          </a:xfrm>
          <a:prstGeom prst="rect">
            <a:avLst/>
          </a:prstGeom>
        </p:spPr>
      </p:pic>
      <p:grpSp>
        <p:nvGrpSpPr>
          <p:cNvPr id="17" name="组合 16">
            <a:extLst>
              <a:ext uri="{FF2B5EF4-FFF2-40B4-BE49-F238E27FC236}">
                <a16:creationId xmlns:a16="http://schemas.microsoft.com/office/drawing/2014/main" id="{22009A30-4621-4498-B5B6-45611AF6D54D}"/>
              </a:ext>
            </a:extLst>
          </p:cNvPr>
          <p:cNvGrpSpPr/>
          <p:nvPr/>
        </p:nvGrpSpPr>
        <p:grpSpPr>
          <a:xfrm>
            <a:off x="3275904" y="1099399"/>
            <a:ext cx="1111795" cy="1373584"/>
            <a:chOff x="3275904" y="1048599"/>
            <a:chExt cx="1111795" cy="1373584"/>
          </a:xfrm>
        </p:grpSpPr>
        <p:pic>
          <p:nvPicPr>
            <p:cNvPr id="18" name="图片 17">
              <a:extLst>
                <a:ext uri="{FF2B5EF4-FFF2-40B4-BE49-F238E27FC236}">
                  <a16:creationId xmlns:a16="http://schemas.microsoft.com/office/drawing/2014/main" id="{610D38F9-97F5-4768-878A-6ABACC27201E}"/>
                </a:ext>
              </a:extLst>
            </p:cNvPr>
            <p:cNvPicPr>
              <a:picLocks noChangeAspect="1"/>
            </p:cNvPicPr>
            <p:nvPr/>
          </p:nvPicPr>
          <p:blipFill rotWithShape="1">
            <a:blip r:embed="rId5"/>
            <a:srcRect t="49045"/>
            <a:stretch/>
          </p:blipFill>
          <p:spPr>
            <a:xfrm>
              <a:off x="3275904" y="1048599"/>
              <a:ext cx="372887" cy="190007"/>
            </a:xfrm>
            <a:prstGeom prst="rect">
              <a:avLst/>
            </a:prstGeom>
          </p:spPr>
        </p:pic>
        <p:sp>
          <p:nvSpPr>
            <p:cNvPr id="19" name="任意多边形: 形状 18">
              <a:extLst>
                <a:ext uri="{FF2B5EF4-FFF2-40B4-BE49-F238E27FC236}">
                  <a16:creationId xmlns:a16="http://schemas.microsoft.com/office/drawing/2014/main" id="{5E6DB91C-C7DF-4884-A81A-92E6B880AB4B}"/>
                </a:ext>
              </a:extLst>
            </p:cNvPr>
            <p:cNvSpPr/>
            <p:nvPr/>
          </p:nvSpPr>
          <p:spPr>
            <a:xfrm>
              <a:off x="3417916" y="1123540"/>
              <a:ext cx="656590" cy="1059180"/>
            </a:xfrm>
            <a:custGeom>
              <a:avLst/>
              <a:gdLst>
                <a:gd name="connsiteX0" fmla="*/ 64770 w 643890"/>
                <a:gd name="connsiteY0" fmla="*/ 0 h 1059180"/>
                <a:gd name="connsiteX1" fmla="*/ 445770 w 643890"/>
                <a:gd name="connsiteY1" fmla="*/ 822960 h 1059180"/>
                <a:gd name="connsiteX2" fmla="*/ 643890 w 643890"/>
                <a:gd name="connsiteY2" fmla="*/ 990600 h 1059180"/>
                <a:gd name="connsiteX3" fmla="*/ 605790 w 643890"/>
                <a:gd name="connsiteY3" fmla="*/ 1059180 h 1059180"/>
                <a:gd name="connsiteX4" fmla="*/ 388620 w 643890"/>
                <a:gd name="connsiteY4" fmla="*/ 887730 h 1059180"/>
                <a:gd name="connsiteX5" fmla="*/ 0 w 643890"/>
                <a:gd name="connsiteY5" fmla="*/ 41910 h 1059180"/>
                <a:gd name="connsiteX6" fmla="*/ 64770 w 643890"/>
                <a:gd name="connsiteY6" fmla="*/ 0 h 1059180"/>
                <a:gd name="connsiteX0" fmla="*/ 64770 w 643890"/>
                <a:gd name="connsiteY0" fmla="*/ 0 h 1059180"/>
                <a:gd name="connsiteX1" fmla="*/ 445770 w 643890"/>
                <a:gd name="connsiteY1" fmla="*/ 822960 h 1059180"/>
                <a:gd name="connsiteX2" fmla="*/ 643890 w 643890"/>
                <a:gd name="connsiteY2" fmla="*/ 990600 h 1059180"/>
                <a:gd name="connsiteX3" fmla="*/ 605790 w 643890"/>
                <a:gd name="connsiteY3" fmla="*/ 1059180 h 1059180"/>
                <a:gd name="connsiteX4" fmla="*/ 388620 w 643890"/>
                <a:gd name="connsiteY4" fmla="*/ 887730 h 1059180"/>
                <a:gd name="connsiteX5" fmla="*/ 0 w 643890"/>
                <a:gd name="connsiteY5" fmla="*/ 41910 h 1059180"/>
                <a:gd name="connsiteX6" fmla="*/ 64770 w 643890"/>
                <a:gd name="connsiteY6" fmla="*/ 0 h 1059180"/>
                <a:gd name="connsiteX0" fmla="*/ 64770 w 643890"/>
                <a:gd name="connsiteY0" fmla="*/ 0 h 1059180"/>
                <a:gd name="connsiteX1" fmla="*/ 445770 w 643890"/>
                <a:gd name="connsiteY1" fmla="*/ 822960 h 1059180"/>
                <a:gd name="connsiteX2" fmla="*/ 643890 w 643890"/>
                <a:gd name="connsiteY2" fmla="*/ 990600 h 1059180"/>
                <a:gd name="connsiteX3" fmla="*/ 605790 w 643890"/>
                <a:gd name="connsiteY3" fmla="*/ 1059180 h 1059180"/>
                <a:gd name="connsiteX4" fmla="*/ 388620 w 643890"/>
                <a:gd name="connsiteY4" fmla="*/ 887730 h 1059180"/>
                <a:gd name="connsiteX5" fmla="*/ 0 w 643890"/>
                <a:gd name="connsiteY5" fmla="*/ 41910 h 1059180"/>
                <a:gd name="connsiteX6" fmla="*/ 64770 w 643890"/>
                <a:gd name="connsiteY6" fmla="*/ 0 h 1059180"/>
                <a:gd name="connsiteX0" fmla="*/ 77470 w 656590"/>
                <a:gd name="connsiteY0" fmla="*/ 0 h 1059180"/>
                <a:gd name="connsiteX1" fmla="*/ 458470 w 656590"/>
                <a:gd name="connsiteY1" fmla="*/ 82296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 name="connsiteX0" fmla="*/ 77470 w 656590"/>
                <a:gd name="connsiteY0" fmla="*/ 0 h 1059180"/>
                <a:gd name="connsiteX1" fmla="*/ 456565 w 656590"/>
                <a:gd name="connsiteY1" fmla="*/ 819150 h 1059180"/>
                <a:gd name="connsiteX2" fmla="*/ 656590 w 656590"/>
                <a:gd name="connsiteY2" fmla="*/ 990600 h 1059180"/>
                <a:gd name="connsiteX3" fmla="*/ 618490 w 656590"/>
                <a:gd name="connsiteY3" fmla="*/ 1059180 h 1059180"/>
                <a:gd name="connsiteX4" fmla="*/ 401320 w 656590"/>
                <a:gd name="connsiteY4" fmla="*/ 887730 h 1059180"/>
                <a:gd name="connsiteX5" fmla="*/ 0 w 656590"/>
                <a:gd name="connsiteY5" fmla="*/ 26670 h 1059180"/>
                <a:gd name="connsiteX6" fmla="*/ 77470 w 656590"/>
                <a:gd name="connsiteY6" fmla="*/ 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590" h="1059180">
                  <a:moveTo>
                    <a:pt x="77470" y="0"/>
                  </a:moveTo>
                  <a:cubicBezTo>
                    <a:pt x="203835" y="273050"/>
                    <a:pt x="330200" y="559435"/>
                    <a:pt x="456565" y="819150"/>
                  </a:cubicBezTo>
                  <a:cubicBezTo>
                    <a:pt x="521335" y="889635"/>
                    <a:pt x="589915" y="933450"/>
                    <a:pt x="656590" y="990600"/>
                  </a:cubicBezTo>
                  <a:lnTo>
                    <a:pt x="618490" y="1059180"/>
                  </a:lnTo>
                  <a:cubicBezTo>
                    <a:pt x="546100" y="1002030"/>
                    <a:pt x="466090" y="962025"/>
                    <a:pt x="401320" y="887730"/>
                  </a:cubicBezTo>
                  <a:cubicBezTo>
                    <a:pt x="266065" y="615315"/>
                    <a:pt x="129540" y="308610"/>
                    <a:pt x="0" y="26670"/>
                  </a:cubicBezTo>
                  <a:lnTo>
                    <a:pt x="7747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E4D186DA-971D-458F-A158-D4130C357B71}"/>
                </a:ext>
              </a:extLst>
            </p:cNvPr>
            <p:cNvGrpSpPr/>
            <p:nvPr/>
          </p:nvGrpSpPr>
          <p:grpSpPr>
            <a:xfrm>
              <a:off x="3989456" y="2139797"/>
              <a:ext cx="398243" cy="282386"/>
              <a:chOff x="6909354" y="2941530"/>
              <a:chExt cx="398243" cy="282386"/>
            </a:xfrm>
          </p:grpSpPr>
          <p:sp>
            <p:nvSpPr>
              <p:cNvPr id="21" name="矩形: 圆角 20">
                <a:extLst>
                  <a:ext uri="{FF2B5EF4-FFF2-40B4-BE49-F238E27FC236}">
                    <a16:creationId xmlns:a16="http://schemas.microsoft.com/office/drawing/2014/main" id="{BFE2AC00-F831-4D3E-9DFC-82E17B6BAFE1}"/>
                  </a:ext>
                </a:extLst>
              </p:cNvPr>
              <p:cNvSpPr/>
              <p:nvPr/>
            </p:nvSpPr>
            <p:spPr>
              <a:xfrm rot="2145335">
                <a:off x="6909354" y="2941530"/>
                <a:ext cx="289020" cy="128007"/>
              </a:xfrm>
              <a:prstGeom prst="roundRect">
                <a:avLst>
                  <a:gd name="adj" fmla="val 33788"/>
                </a:avLst>
              </a:prstGeom>
              <a:gradFill>
                <a:gsLst>
                  <a:gs pos="60000">
                    <a:schemeClr val="bg1"/>
                  </a:gs>
                  <a:gs pos="100000">
                    <a:schemeClr val="bg1">
                      <a:lumMod val="85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C13F517A-4C3B-447D-84AD-071CA54FE230}"/>
                  </a:ext>
                </a:extLst>
              </p:cNvPr>
              <p:cNvSpPr/>
              <p:nvPr/>
            </p:nvSpPr>
            <p:spPr>
              <a:xfrm rot="18394806">
                <a:off x="7117097" y="3033416"/>
                <a:ext cx="190500" cy="1905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09F1D1C1-A252-402E-A153-6FBB989D6D79}"/>
                  </a:ext>
                </a:extLst>
              </p:cNvPr>
              <p:cNvGrpSpPr/>
              <p:nvPr/>
            </p:nvGrpSpPr>
            <p:grpSpPr>
              <a:xfrm>
                <a:off x="7148327" y="3067217"/>
                <a:ext cx="128040" cy="122899"/>
                <a:chOff x="7157152" y="3069717"/>
                <a:chExt cx="128040" cy="122899"/>
              </a:xfrm>
            </p:grpSpPr>
            <p:cxnSp>
              <p:nvCxnSpPr>
                <p:cNvPr id="24" name="直接连接符 23">
                  <a:extLst>
                    <a:ext uri="{FF2B5EF4-FFF2-40B4-BE49-F238E27FC236}">
                      <a16:creationId xmlns:a16="http://schemas.microsoft.com/office/drawing/2014/main" id="{5013A32E-7065-47ED-BD9D-3E387A20DD0E}"/>
                    </a:ext>
                  </a:extLst>
                </p:cNvPr>
                <p:cNvCxnSpPr>
                  <a:cxnSpLocks/>
                </p:cNvCxnSpPr>
                <p:nvPr/>
              </p:nvCxnSpPr>
              <p:spPr>
                <a:xfrm>
                  <a:off x="7201886" y="3069717"/>
                  <a:ext cx="83306" cy="56330"/>
                </a:xfrm>
                <a:prstGeom prst="line">
                  <a:avLst/>
                </a:prstGeom>
                <a:ln w="9525"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0C5FBFB-1D7F-4C8C-B716-E0119B10101C}"/>
                    </a:ext>
                  </a:extLst>
                </p:cNvPr>
                <p:cNvCxnSpPr>
                  <a:cxnSpLocks/>
                </p:cNvCxnSpPr>
                <p:nvPr/>
              </p:nvCxnSpPr>
              <p:spPr>
                <a:xfrm>
                  <a:off x="7157152" y="3136286"/>
                  <a:ext cx="83306" cy="56330"/>
                </a:xfrm>
                <a:prstGeom prst="line">
                  <a:avLst/>
                </a:prstGeom>
                <a:ln w="9525"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26" name="图片 25">
            <a:extLst>
              <a:ext uri="{FF2B5EF4-FFF2-40B4-BE49-F238E27FC236}">
                <a16:creationId xmlns:a16="http://schemas.microsoft.com/office/drawing/2014/main" id="{8E154106-7D54-4311-9640-278F0486A164}"/>
              </a:ext>
            </a:extLst>
          </p:cNvPr>
          <p:cNvPicPr>
            <a:picLocks noChangeAspect="1"/>
          </p:cNvPicPr>
          <p:nvPr/>
        </p:nvPicPr>
        <p:blipFill>
          <a:blip r:embed="rId6"/>
          <a:stretch>
            <a:fillRect/>
          </a:stretch>
        </p:blipFill>
        <p:spPr>
          <a:xfrm>
            <a:off x="2282535" y="2348349"/>
            <a:ext cx="2270762" cy="2262902"/>
          </a:xfrm>
          <a:prstGeom prst="rect">
            <a:avLst/>
          </a:prstGeom>
        </p:spPr>
      </p:pic>
      <p:sp>
        <p:nvSpPr>
          <p:cNvPr id="27" name="文本框 26">
            <a:extLst>
              <a:ext uri="{FF2B5EF4-FFF2-40B4-BE49-F238E27FC236}">
                <a16:creationId xmlns:a16="http://schemas.microsoft.com/office/drawing/2014/main" id="{CD2B75A1-5213-49D1-BF8E-83B489A712CE}"/>
              </a:ext>
            </a:extLst>
          </p:cNvPr>
          <p:cNvSpPr txBox="1"/>
          <p:nvPr/>
        </p:nvSpPr>
        <p:spPr>
          <a:xfrm>
            <a:off x="6525977" y="1414530"/>
            <a:ext cx="3183038" cy="461665"/>
          </a:xfrm>
          <a:prstGeom prst="rect">
            <a:avLst/>
          </a:prstGeom>
          <a:noFill/>
        </p:spPr>
        <p:txBody>
          <a:bodyPr wrap="square" rtlCol="0">
            <a:spAutoFit/>
          </a:bodyPr>
          <a:lstStyle/>
          <a:p>
            <a:r>
              <a:rPr lang="zh-CN" altLang="en-US" sz="2400" dirty="0">
                <a:solidFill>
                  <a:schemeClr val="bg1"/>
                </a:solidFill>
                <a:latin typeface="+mj-ea"/>
                <a:ea typeface="+mj-ea"/>
              </a:rPr>
              <a:t>河南理工大学校歌</a:t>
            </a:r>
          </a:p>
        </p:txBody>
      </p:sp>
      <p:sp>
        <p:nvSpPr>
          <p:cNvPr id="28" name="文本框 27">
            <a:extLst>
              <a:ext uri="{FF2B5EF4-FFF2-40B4-BE49-F238E27FC236}">
                <a16:creationId xmlns:a16="http://schemas.microsoft.com/office/drawing/2014/main" id="{1EC59950-640C-4468-AA64-EF98DE734781}"/>
              </a:ext>
            </a:extLst>
          </p:cNvPr>
          <p:cNvSpPr txBox="1"/>
          <p:nvPr/>
        </p:nvSpPr>
        <p:spPr>
          <a:xfrm>
            <a:off x="6525977" y="2118219"/>
            <a:ext cx="3300321" cy="3699218"/>
          </a:xfrm>
          <a:prstGeom prst="rect">
            <a:avLst/>
          </a:prstGeom>
          <a:noFill/>
        </p:spPr>
        <p:txBody>
          <a:bodyPr wrap="square" rtlCol="0">
            <a:spAutoFit/>
          </a:bodyPr>
          <a:lstStyle/>
          <a:p>
            <a:pPr algn="just">
              <a:lnSpc>
                <a:spcPct val="130000"/>
              </a:lnSpc>
            </a:pPr>
            <a:r>
              <a:rPr lang="zh-CN" altLang="en-US" sz="1600" dirty="0">
                <a:solidFill>
                  <a:schemeClr val="bg1"/>
                </a:solidFill>
              </a:rPr>
              <a:t>作曲：张洪岛</a:t>
            </a:r>
            <a:endParaRPr lang="en-US" altLang="zh-CN" sz="1600" dirty="0">
              <a:solidFill>
                <a:schemeClr val="bg1"/>
              </a:solidFill>
            </a:endParaRPr>
          </a:p>
          <a:p>
            <a:pPr algn="just">
              <a:lnSpc>
                <a:spcPct val="130000"/>
              </a:lnSpc>
            </a:pPr>
            <a:r>
              <a:rPr lang="zh-CN" altLang="en-US" sz="1600" dirty="0">
                <a:solidFill>
                  <a:schemeClr val="bg1"/>
                </a:solidFill>
              </a:rPr>
              <a:t>作词：李敏修</a:t>
            </a:r>
            <a:endParaRPr lang="en-US" altLang="zh-CN" sz="1600" dirty="0">
              <a:solidFill>
                <a:schemeClr val="bg1"/>
              </a:solidFill>
            </a:endParaRPr>
          </a:p>
          <a:p>
            <a:pPr algn="just">
              <a:lnSpc>
                <a:spcPct val="130000"/>
              </a:lnSpc>
            </a:pPr>
            <a:r>
              <a:rPr lang="en-US" altLang="zh-CN" sz="1600" dirty="0">
                <a:solidFill>
                  <a:schemeClr val="bg1"/>
                </a:solidFill>
              </a:rPr>
              <a:t>《</a:t>
            </a:r>
            <a:r>
              <a:rPr lang="zh-CN" altLang="en-US" sz="1600" dirty="0">
                <a:solidFill>
                  <a:schemeClr val="bg1"/>
                </a:solidFill>
              </a:rPr>
              <a:t>河南理工大学校歌</a:t>
            </a:r>
            <a:r>
              <a:rPr lang="en-US" altLang="zh-CN" sz="1600" dirty="0">
                <a:solidFill>
                  <a:schemeClr val="bg1"/>
                </a:solidFill>
              </a:rPr>
              <a:t>》</a:t>
            </a:r>
          </a:p>
          <a:p>
            <a:pPr algn="just">
              <a:lnSpc>
                <a:spcPct val="130000"/>
              </a:lnSpc>
            </a:pPr>
            <a:r>
              <a:rPr lang="zh-CN" altLang="en-US" sz="1600" dirty="0">
                <a:solidFill>
                  <a:schemeClr val="bg1"/>
                </a:solidFill>
              </a:rPr>
              <a:t>（作于一九三五年）</a:t>
            </a:r>
          </a:p>
          <a:p>
            <a:pPr algn="just">
              <a:lnSpc>
                <a:spcPct val="130000"/>
              </a:lnSpc>
            </a:pPr>
            <a:r>
              <a:rPr lang="zh-CN" altLang="en-US" sz="1600" dirty="0">
                <a:solidFill>
                  <a:schemeClr val="bg1"/>
                </a:solidFill>
              </a:rPr>
              <a:t>李敏修作词</a:t>
            </a:r>
            <a:endParaRPr lang="en-US" altLang="zh-CN" sz="1600" dirty="0">
              <a:solidFill>
                <a:schemeClr val="bg1"/>
              </a:solidFill>
            </a:endParaRPr>
          </a:p>
          <a:p>
            <a:pPr algn="just">
              <a:lnSpc>
                <a:spcPct val="130000"/>
              </a:lnSpc>
            </a:pPr>
            <a:r>
              <a:rPr lang="zh-CN" altLang="en-US" sz="1600" dirty="0">
                <a:solidFill>
                  <a:schemeClr val="bg1"/>
                </a:solidFill>
              </a:rPr>
              <a:t>张洪岛谱曲</a:t>
            </a:r>
          </a:p>
          <a:p>
            <a:pPr algn="just">
              <a:lnSpc>
                <a:spcPct val="130000"/>
              </a:lnSpc>
            </a:pPr>
            <a:r>
              <a:rPr lang="zh-CN" altLang="en-US" sz="1600" dirty="0">
                <a:solidFill>
                  <a:schemeClr val="bg1"/>
                </a:solidFill>
              </a:rPr>
              <a:t>太行之阳河水东，</a:t>
            </a:r>
          </a:p>
          <a:p>
            <a:pPr algn="just">
              <a:lnSpc>
                <a:spcPct val="130000"/>
              </a:lnSpc>
            </a:pPr>
            <a:r>
              <a:rPr lang="zh-CN" altLang="en-US" sz="1600" dirty="0">
                <a:solidFill>
                  <a:schemeClr val="bg1"/>
                </a:solidFill>
              </a:rPr>
              <a:t>莘莘学子救国重劳工。</a:t>
            </a:r>
          </a:p>
          <a:p>
            <a:pPr algn="just">
              <a:lnSpc>
                <a:spcPct val="130000"/>
              </a:lnSpc>
            </a:pPr>
            <a:r>
              <a:rPr lang="zh-CN" altLang="en-US" sz="1600" dirty="0">
                <a:solidFill>
                  <a:schemeClr val="bg1"/>
                </a:solidFill>
              </a:rPr>
              <a:t>源深流自远，物阜民用丰。</a:t>
            </a:r>
          </a:p>
          <a:p>
            <a:pPr algn="just">
              <a:lnSpc>
                <a:spcPct val="130000"/>
              </a:lnSpc>
            </a:pPr>
            <a:r>
              <a:rPr lang="zh-CN" altLang="en-US" sz="1600" dirty="0">
                <a:solidFill>
                  <a:schemeClr val="bg1"/>
                </a:solidFill>
              </a:rPr>
              <a:t>山葱葱，水溶溶。</a:t>
            </a:r>
          </a:p>
          <a:p>
            <a:pPr algn="just">
              <a:lnSpc>
                <a:spcPct val="130000"/>
              </a:lnSpc>
            </a:pPr>
            <a:r>
              <a:rPr lang="zh-CN" altLang="en-US" sz="1600" dirty="0">
                <a:solidFill>
                  <a:schemeClr val="bg1"/>
                </a:solidFill>
              </a:rPr>
              <a:t>努力！努力！行健天同功！</a:t>
            </a:r>
          </a:p>
        </p:txBody>
      </p:sp>
      <p:cxnSp>
        <p:nvCxnSpPr>
          <p:cNvPr id="30" name="直接连接符 29">
            <a:extLst>
              <a:ext uri="{FF2B5EF4-FFF2-40B4-BE49-F238E27FC236}">
                <a16:creationId xmlns:a16="http://schemas.microsoft.com/office/drawing/2014/main" id="{D43C2D5A-67A0-4993-801F-EC2581A3484B}"/>
              </a:ext>
            </a:extLst>
          </p:cNvPr>
          <p:cNvCxnSpPr>
            <a:cxnSpLocks/>
          </p:cNvCxnSpPr>
          <p:nvPr/>
        </p:nvCxnSpPr>
        <p:spPr>
          <a:xfrm>
            <a:off x="6643869" y="1980367"/>
            <a:ext cx="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34BD67D-CB25-4C08-8141-28076EED7FA0}"/>
              </a:ext>
            </a:extLst>
          </p:cNvPr>
          <p:cNvCxnSpPr/>
          <p:nvPr/>
        </p:nvCxnSpPr>
        <p:spPr>
          <a:xfrm>
            <a:off x="695325" y="1076069"/>
            <a:ext cx="1080135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9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FF72CAF-050A-4C1B-98D6-2C12B85FE21C}"/>
              </a:ext>
            </a:extLst>
          </p:cNvPr>
          <p:cNvSpPr txBox="1"/>
          <p:nvPr/>
        </p:nvSpPr>
        <p:spPr>
          <a:xfrm>
            <a:off x="6492240" y="4039583"/>
            <a:ext cx="5004435" cy="1727139"/>
          </a:xfrm>
          <a:prstGeom prst="rect">
            <a:avLst/>
          </a:prstGeom>
          <a:noFill/>
        </p:spPr>
        <p:txBody>
          <a:bodyPr wrap="square" lIns="0" rIns="0" rtlCol="0">
            <a:spAutoFit/>
          </a:bodyPr>
          <a:lstStyle/>
          <a:p>
            <a:pPr algn="just">
              <a:lnSpc>
                <a:spcPct val="120000"/>
              </a:lnSpc>
            </a:pPr>
            <a:r>
              <a:rPr lang="zh-CN" altLang="en-US" spc="300" dirty="0"/>
              <a:t>如果你的选题背景文字部分较少，可以选用这张幻灯片。</a:t>
            </a:r>
            <a:endParaRPr lang="en-US" altLang="zh-CN" spc="300" dirty="0"/>
          </a:p>
          <a:p>
            <a:pPr algn="just">
              <a:lnSpc>
                <a:spcPct val="120000"/>
              </a:lnSpc>
            </a:pPr>
            <a:r>
              <a:rPr lang="zh-CN" altLang="en-US" spc="300" dirty="0"/>
              <a:t>左图位置你可以放项目或者论文相关的图片，在关键词部分，输入相应的关键词。</a:t>
            </a:r>
            <a:endParaRPr lang="en-US" altLang="zh-CN" spc="300" dirty="0"/>
          </a:p>
          <a:p>
            <a:pPr algn="just">
              <a:lnSpc>
                <a:spcPct val="120000"/>
              </a:lnSpc>
            </a:pPr>
            <a:r>
              <a:rPr lang="zh-CN" altLang="en-US" spc="300" dirty="0"/>
              <a:t>最后再简短地介绍自己的选题或项目背景。</a:t>
            </a:r>
          </a:p>
        </p:txBody>
      </p:sp>
      <p:sp>
        <p:nvSpPr>
          <p:cNvPr id="7" name="文本框 6">
            <a:extLst>
              <a:ext uri="{FF2B5EF4-FFF2-40B4-BE49-F238E27FC236}">
                <a16:creationId xmlns:a16="http://schemas.microsoft.com/office/drawing/2014/main" id="{3A6CA92D-F7E0-4E8F-94F3-B34E480F4A91}"/>
              </a:ext>
            </a:extLst>
          </p:cNvPr>
          <p:cNvSpPr txBox="1"/>
          <p:nvPr/>
        </p:nvSpPr>
        <p:spPr>
          <a:xfrm>
            <a:off x="6492240" y="1885612"/>
            <a:ext cx="5004435" cy="1727139"/>
          </a:xfrm>
          <a:prstGeom prst="rect">
            <a:avLst/>
          </a:prstGeom>
          <a:noFill/>
        </p:spPr>
        <p:txBody>
          <a:bodyPr wrap="square" lIns="0" rIns="0" rtlCol="0">
            <a:spAutoFit/>
          </a:bodyPr>
          <a:lstStyle/>
          <a:p>
            <a:pPr algn="just">
              <a:lnSpc>
                <a:spcPct val="120000"/>
              </a:lnSpc>
            </a:pPr>
            <a:r>
              <a:rPr lang="zh-CN" altLang="en-US" spc="300" dirty="0"/>
              <a:t>如果你的选题背景文字部分较少，可以选用这张幻灯片。</a:t>
            </a:r>
            <a:endParaRPr lang="en-US" altLang="zh-CN" spc="300" dirty="0"/>
          </a:p>
          <a:p>
            <a:pPr algn="just">
              <a:lnSpc>
                <a:spcPct val="120000"/>
              </a:lnSpc>
            </a:pPr>
            <a:r>
              <a:rPr lang="zh-CN" altLang="en-US" spc="300" dirty="0"/>
              <a:t>左图位置你可以放项目或者论文相关的图片，在关键词部分，输入相应的关键词。</a:t>
            </a:r>
            <a:endParaRPr lang="en-US" altLang="zh-CN" spc="300" dirty="0"/>
          </a:p>
          <a:p>
            <a:pPr algn="just">
              <a:lnSpc>
                <a:spcPct val="120000"/>
              </a:lnSpc>
            </a:pPr>
            <a:r>
              <a:rPr lang="zh-CN" altLang="en-US" spc="300" dirty="0"/>
              <a:t>最后再简短地介绍自己的选题或项目背景。</a:t>
            </a:r>
          </a:p>
        </p:txBody>
      </p:sp>
      <p:cxnSp>
        <p:nvCxnSpPr>
          <p:cNvPr id="9" name="直接连接符 8">
            <a:extLst>
              <a:ext uri="{FF2B5EF4-FFF2-40B4-BE49-F238E27FC236}">
                <a16:creationId xmlns:a16="http://schemas.microsoft.com/office/drawing/2014/main" id="{E5197A1A-F54B-4694-9353-083226348397}"/>
              </a:ext>
            </a:extLst>
          </p:cNvPr>
          <p:cNvCxnSpPr>
            <a:cxnSpLocks/>
          </p:cNvCxnSpPr>
          <p:nvPr/>
        </p:nvCxnSpPr>
        <p:spPr>
          <a:xfrm>
            <a:off x="6492240" y="3821512"/>
            <a:ext cx="4968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53E5CAF6-099D-4054-8BB0-D3B3CCE1057A}"/>
              </a:ext>
            </a:extLst>
          </p:cNvPr>
          <p:cNvSpPr txBox="1"/>
          <p:nvPr/>
        </p:nvSpPr>
        <p:spPr>
          <a:xfrm>
            <a:off x="6492240" y="1343579"/>
            <a:ext cx="3169920" cy="461665"/>
          </a:xfrm>
          <a:prstGeom prst="rect">
            <a:avLst/>
          </a:prstGeom>
          <a:noFill/>
        </p:spPr>
        <p:txBody>
          <a:bodyPr wrap="square" lIns="0" rtlCol="0">
            <a:spAutoFit/>
          </a:bodyPr>
          <a:lstStyle/>
          <a:p>
            <a:pPr algn="just"/>
            <a:r>
              <a:rPr lang="zh-CN" altLang="en-US" sz="2400" b="1" dirty="0">
                <a:solidFill>
                  <a:schemeClr val="accent1"/>
                </a:solidFill>
                <a:latin typeface="+mj-ea"/>
                <a:ea typeface="+mj-ea"/>
              </a:rPr>
              <a:t>请在此处输入小标题</a:t>
            </a:r>
          </a:p>
        </p:txBody>
      </p:sp>
      <p:pic>
        <p:nvPicPr>
          <p:cNvPr id="14" name="图片占位符 13">
            <a:extLst>
              <a:ext uri="{FF2B5EF4-FFF2-40B4-BE49-F238E27FC236}">
                <a16:creationId xmlns:a16="http://schemas.microsoft.com/office/drawing/2014/main" id="{69374EF0-2DFC-4475-9043-86DA6F6203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 r="8"/>
          <a:stretch>
            <a:fillRect/>
          </a:stretch>
        </p:blipFill>
        <p:spPr/>
      </p:pic>
      <p:sp>
        <p:nvSpPr>
          <p:cNvPr id="16" name="标题 15">
            <a:extLst>
              <a:ext uri="{FF2B5EF4-FFF2-40B4-BE49-F238E27FC236}">
                <a16:creationId xmlns:a16="http://schemas.microsoft.com/office/drawing/2014/main" id="{3710AD87-268B-4762-A2EA-EC4F24D8B844}"/>
              </a:ext>
            </a:extLst>
          </p:cNvPr>
          <p:cNvSpPr>
            <a:spLocks noGrp="1"/>
          </p:cNvSpPr>
          <p:nvPr>
            <p:ph type="title"/>
          </p:nvPr>
        </p:nvSpPr>
        <p:spPr/>
        <p:txBody>
          <a:bodyPr/>
          <a:lstStyle/>
          <a:p>
            <a:r>
              <a:rPr lang="zh-CN" altLang="en-US" dirty="0"/>
              <a:t>一句话简要概括选题背景</a:t>
            </a:r>
          </a:p>
        </p:txBody>
      </p:sp>
      <p:sp>
        <p:nvSpPr>
          <p:cNvPr id="5" name="矩形 4">
            <a:extLst>
              <a:ext uri="{FF2B5EF4-FFF2-40B4-BE49-F238E27FC236}">
                <a16:creationId xmlns:a16="http://schemas.microsoft.com/office/drawing/2014/main" id="{EA185852-2518-43ED-9C0A-99816F9C13B6}"/>
              </a:ext>
            </a:extLst>
          </p:cNvPr>
          <p:cNvSpPr/>
          <p:nvPr/>
        </p:nvSpPr>
        <p:spPr>
          <a:xfrm>
            <a:off x="4744720" y="5251610"/>
            <a:ext cx="1351280" cy="5029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pc="300" dirty="0"/>
              <a:t>关键词</a:t>
            </a:r>
          </a:p>
        </p:txBody>
      </p:sp>
    </p:spTree>
    <p:extLst>
      <p:ext uri="{BB962C8B-B14F-4D97-AF65-F5344CB8AC3E}">
        <p14:creationId xmlns:p14="http://schemas.microsoft.com/office/powerpoint/2010/main" val="171408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a:extLst>
              <a:ext uri="{FF2B5EF4-FFF2-40B4-BE49-F238E27FC236}">
                <a16:creationId xmlns:a16="http://schemas.microsoft.com/office/drawing/2014/main" id="{470528C4-4132-4461-89AC-20EF7F837181}"/>
              </a:ext>
            </a:extLst>
          </p:cNvPr>
          <p:cNvSpPr>
            <a:spLocks noGrp="1"/>
          </p:cNvSpPr>
          <p:nvPr>
            <p:ph type="title"/>
          </p:nvPr>
        </p:nvSpPr>
        <p:spPr/>
        <p:txBody>
          <a:bodyPr>
            <a:noAutofit/>
          </a:bodyPr>
          <a:lstStyle/>
          <a:p>
            <a:pPr>
              <a:lnSpc>
                <a:spcPct val="130000"/>
              </a:lnSpc>
            </a:pPr>
            <a:r>
              <a:rPr lang="zh-CN" altLang="en-US" dirty="0"/>
              <a:t>简要概述选题背景</a:t>
            </a:r>
          </a:p>
        </p:txBody>
      </p:sp>
      <p:cxnSp>
        <p:nvCxnSpPr>
          <p:cNvPr id="25" name="直接连接符 24">
            <a:extLst>
              <a:ext uri="{FF2B5EF4-FFF2-40B4-BE49-F238E27FC236}">
                <a16:creationId xmlns:a16="http://schemas.microsoft.com/office/drawing/2014/main" id="{22AA193D-57A5-4449-9752-BA0CBE4D6286}"/>
              </a:ext>
            </a:extLst>
          </p:cNvPr>
          <p:cNvCxnSpPr>
            <a:cxnSpLocks/>
          </p:cNvCxnSpPr>
          <p:nvPr/>
        </p:nvCxnSpPr>
        <p:spPr>
          <a:xfrm>
            <a:off x="701096" y="1824525"/>
            <a:ext cx="55810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364E31BC-AE83-4B27-AE42-D35842970785}"/>
              </a:ext>
            </a:extLst>
          </p:cNvPr>
          <p:cNvSpPr txBox="1"/>
          <p:nvPr/>
        </p:nvSpPr>
        <p:spPr>
          <a:xfrm>
            <a:off x="695325" y="2064263"/>
            <a:ext cx="2006600" cy="497957"/>
          </a:xfrm>
          <a:prstGeom prst="rect">
            <a:avLst/>
          </a:prstGeom>
          <a:noFill/>
        </p:spPr>
        <p:txBody>
          <a:bodyPr wrap="square" lIns="0" rtlCol="0">
            <a:spAutoFit/>
          </a:bodyPr>
          <a:lstStyle/>
          <a:p>
            <a:pPr>
              <a:lnSpc>
                <a:spcPct val="120000"/>
              </a:lnSpc>
            </a:pPr>
            <a:r>
              <a:rPr lang="zh-CN" altLang="en-US" sz="2400" b="1" dirty="0">
                <a:solidFill>
                  <a:schemeClr val="accent1"/>
                </a:solidFill>
                <a:latin typeface="+mj-ea"/>
                <a:ea typeface="+mj-ea"/>
              </a:rPr>
              <a:t>这里是小标题</a:t>
            </a:r>
          </a:p>
        </p:txBody>
      </p:sp>
      <p:sp>
        <p:nvSpPr>
          <p:cNvPr id="30" name="文本框 29">
            <a:extLst>
              <a:ext uri="{FF2B5EF4-FFF2-40B4-BE49-F238E27FC236}">
                <a16:creationId xmlns:a16="http://schemas.microsoft.com/office/drawing/2014/main" id="{DF9B7F26-E070-46EF-ABAF-DF7C935A7487}"/>
              </a:ext>
            </a:extLst>
          </p:cNvPr>
          <p:cNvSpPr txBox="1"/>
          <p:nvPr/>
        </p:nvSpPr>
        <p:spPr>
          <a:xfrm>
            <a:off x="704101" y="2725951"/>
            <a:ext cx="2463948" cy="2391937"/>
          </a:xfrm>
          <a:prstGeom prst="rect">
            <a:avLst/>
          </a:prstGeom>
          <a:noFill/>
        </p:spPr>
        <p:txBody>
          <a:bodyPr wrap="square" lIns="0" rIns="0" rtlCol="0">
            <a:spAutoFit/>
          </a:bodyPr>
          <a:lstStyle/>
          <a:p>
            <a:pPr algn="just">
              <a:lnSpc>
                <a:spcPct val="120000"/>
              </a:lnSpc>
            </a:pPr>
            <a:r>
              <a:rPr lang="zh-CN" altLang="en-US" spc="300" dirty="0">
                <a:solidFill>
                  <a:schemeClr val="tx2"/>
                </a:solidFill>
              </a:rPr>
              <a:t>河南理工大学位于河南省焦作市，是中国第一所矿业高等学府、河南省建立最早的高等学校，为河南省与应急管理部共建高校、河南省属重点大学。</a:t>
            </a:r>
          </a:p>
        </p:txBody>
      </p:sp>
      <p:cxnSp>
        <p:nvCxnSpPr>
          <p:cNvPr id="60" name="直接连接符 59">
            <a:extLst>
              <a:ext uri="{FF2B5EF4-FFF2-40B4-BE49-F238E27FC236}">
                <a16:creationId xmlns:a16="http://schemas.microsoft.com/office/drawing/2014/main" id="{B501C71D-4B04-4C0F-AEAA-68CCD1AAFEF0}"/>
              </a:ext>
            </a:extLst>
          </p:cNvPr>
          <p:cNvCxnSpPr>
            <a:cxnSpLocks/>
          </p:cNvCxnSpPr>
          <p:nvPr/>
        </p:nvCxnSpPr>
        <p:spPr>
          <a:xfrm>
            <a:off x="3497625" y="1824525"/>
            <a:ext cx="55810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69EDFCC0-3C9A-48E7-9006-D6D0133A52EE}"/>
              </a:ext>
            </a:extLst>
          </p:cNvPr>
          <p:cNvSpPr txBox="1"/>
          <p:nvPr/>
        </p:nvSpPr>
        <p:spPr>
          <a:xfrm>
            <a:off x="3481694" y="2064263"/>
            <a:ext cx="2006600" cy="497957"/>
          </a:xfrm>
          <a:prstGeom prst="rect">
            <a:avLst/>
          </a:prstGeom>
          <a:noFill/>
        </p:spPr>
        <p:txBody>
          <a:bodyPr wrap="square" lIns="0" rtlCol="0">
            <a:spAutoFit/>
          </a:bodyPr>
          <a:lstStyle/>
          <a:p>
            <a:pPr>
              <a:lnSpc>
                <a:spcPct val="120000"/>
              </a:lnSpc>
            </a:pPr>
            <a:r>
              <a:rPr lang="zh-CN" altLang="en-US" sz="2400" b="1" dirty="0">
                <a:solidFill>
                  <a:schemeClr val="accent1"/>
                </a:solidFill>
                <a:latin typeface="+mj-ea"/>
                <a:ea typeface="+mj-ea"/>
              </a:rPr>
              <a:t>这里是小标题</a:t>
            </a:r>
          </a:p>
        </p:txBody>
      </p:sp>
      <p:sp>
        <p:nvSpPr>
          <p:cNvPr id="62" name="文本框 61">
            <a:extLst>
              <a:ext uri="{FF2B5EF4-FFF2-40B4-BE49-F238E27FC236}">
                <a16:creationId xmlns:a16="http://schemas.microsoft.com/office/drawing/2014/main" id="{B09AFF1D-68BE-47FD-86BB-FBF6507BD014}"/>
              </a:ext>
            </a:extLst>
          </p:cNvPr>
          <p:cNvSpPr txBox="1"/>
          <p:nvPr/>
        </p:nvSpPr>
        <p:spPr>
          <a:xfrm>
            <a:off x="3490470" y="2725951"/>
            <a:ext cx="2463948" cy="3056734"/>
          </a:xfrm>
          <a:prstGeom prst="rect">
            <a:avLst/>
          </a:prstGeom>
          <a:noFill/>
        </p:spPr>
        <p:txBody>
          <a:bodyPr wrap="square" lIns="0" rIns="0" rtlCol="0">
            <a:spAutoFit/>
          </a:bodyPr>
          <a:lstStyle/>
          <a:p>
            <a:pPr algn="just">
              <a:lnSpc>
                <a:spcPct val="120000"/>
              </a:lnSpc>
            </a:pPr>
            <a:r>
              <a:rPr lang="zh-CN" altLang="en-US" spc="300" dirty="0">
                <a:solidFill>
                  <a:schemeClr val="tx2"/>
                </a:solidFill>
              </a:rPr>
              <a:t>入选国家“中西部高校基础能力建设工程” 、“卓越工程师教育培养计划”、“卓越工程师教育培养计划</a:t>
            </a:r>
            <a:r>
              <a:rPr lang="en-US" altLang="zh-CN" spc="300" dirty="0">
                <a:solidFill>
                  <a:schemeClr val="tx2"/>
                </a:solidFill>
              </a:rPr>
              <a:t>2.0”</a:t>
            </a:r>
            <a:r>
              <a:rPr lang="zh-CN" altLang="en-US" spc="300" dirty="0">
                <a:solidFill>
                  <a:schemeClr val="tx2"/>
                </a:solidFill>
              </a:rPr>
              <a:t>、“新工科研究与实践项目”，教育部本科教学工作水平评估优秀学校。</a:t>
            </a:r>
          </a:p>
        </p:txBody>
      </p:sp>
      <p:cxnSp>
        <p:nvCxnSpPr>
          <p:cNvPr id="64" name="直接连接符 63">
            <a:extLst>
              <a:ext uri="{FF2B5EF4-FFF2-40B4-BE49-F238E27FC236}">
                <a16:creationId xmlns:a16="http://schemas.microsoft.com/office/drawing/2014/main" id="{DB76121D-5AAC-4DBA-85E0-6ACF50AF1C0F}"/>
              </a:ext>
            </a:extLst>
          </p:cNvPr>
          <p:cNvCxnSpPr>
            <a:cxnSpLocks/>
          </p:cNvCxnSpPr>
          <p:nvPr/>
        </p:nvCxnSpPr>
        <p:spPr>
          <a:xfrm>
            <a:off x="6283994" y="1824525"/>
            <a:ext cx="55810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B79C1A6B-EC53-4C4D-91ED-C89C3DBB9C0C}"/>
              </a:ext>
            </a:extLst>
          </p:cNvPr>
          <p:cNvSpPr txBox="1"/>
          <p:nvPr/>
        </p:nvSpPr>
        <p:spPr>
          <a:xfrm>
            <a:off x="6268063" y="2064263"/>
            <a:ext cx="2006600" cy="497957"/>
          </a:xfrm>
          <a:prstGeom prst="rect">
            <a:avLst/>
          </a:prstGeom>
          <a:noFill/>
        </p:spPr>
        <p:txBody>
          <a:bodyPr wrap="square" lIns="0" rtlCol="0">
            <a:spAutoFit/>
          </a:bodyPr>
          <a:lstStyle/>
          <a:p>
            <a:pPr>
              <a:lnSpc>
                <a:spcPct val="120000"/>
              </a:lnSpc>
            </a:pPr>
            <a:r>
              <a:rPr lang="zh-CN" altLang="en-US" sz="2400" b="1" dirty="0">
                <a:solidFill>
                  <a:schemeClr val="accent1"/>
                </a:solidFill>
                <a:latin typeface="+mj-ea"/>
                <a:ea typeface="+mj-ea"/>
              </a:rPr>
              <a:t>这里是小标题</a:t>
            </a:r>
          </a:p>
        </p:txBody>
      </p:sp>
      <p:sp>
        <p:nvSpPr>
          <p:cNvPr id="66" name="文本框 65">
            <a:extLst>
              <a:ext uri="{FF2B5EF4-FFF2-40B4-BE49-F238E27FC236}">
                <a16:creationId xmlns:a16="http://schemas.microsoft.com/office/drawing/2014/main" id="{FA547EAC-15B5-4389-A26B-8565F5382D9C}"/>
              </a:ext>
            </a:extLst>
          </p:cNvPr>
          <p:cNvSpPr txBox="1"/>
          <p:nvPr/>
        </p:nvSpPr>
        <p:spPr>
          <a:xfrm>
            <a:off x="6276839" y="2725951"/>
            <a:ext cx="2463948" cy="2391937"/>
          </a:xfrm>
          <a:prstGeom prst="rect">
            <a:avLst/>
          </a:prstGeom>
          <a:noFill/>
        </p:spPr>
        <p:txBody>
          <a:bodyPr wrap="square" lIns="0" rIns="0" rtlCol="0">
            <a:spAutoFit/>
          </a:bodyPr>
          <a:lstStyle/>
          <a:p>
            <a:pPr algn="just">
              <a:lnSpc>
                <a:spcPct val="120000"/>
              </a:lnSpc>
            </a:pPr>
            <a:r>
              <a:rPr lang="zh-CN" altLang="en-US" spc="300" dirty="0">
                <a:solidFill>
                  <a:schemeClr val="tx2"/>
                </a:solidFill>
              </a:rPr>
              <a:t>河南理工大学位于河南省焦作市，是中国第一所矿业高等学府、河南省建立最早的高等学校，为河南省与应急管理部共建高校、河南省属重点大学。</a:t>
            </a:r>
          </a:p>
        </p:txBody>
      </p:sp>
      <p:cxnSp>
        <p:nvCxnSpPr>
          <p:cNvPr id="68" name="直接连接符 67">
            <a:extLst>
              <a:ext uri="{FF2B5EF4-FFF2-40B4-BE49-F238E27FC236}">
                <a16:creationId xmlns:a16="http://schemas.microsoft.com/office/drawing/2014/main" id="{FD42E42A-70B9-498D-847E-DBA2CDEE5C04}"/>
              </a:ext>
            </a:extLst>
          </p:cNvPr>
          <p:cNvCxnSpPr>
            <a:cxnSpLocks/>
          </p:cNvCxnSpPr>
          <p:nvPr/>
        </p:nvCxnSpPr>
        <p:spPr>
          <a:xfrm>
            <a:off x="9070364" y="1824525"/>
            <a:ext cx="55810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文本框 68">
            <a:extLst>
              <a:ext uri="{FF2B5EF4-FFF2-40B4-BE49-F238E27FC236}">
                <a16:creationId xmlns:a16="http://schemas.microsoft.com/office/drawing/2014/main" id="{3E151D46-BBE3-4988-8436-329F112FD2B9}"/>
              </a:ext>
            </a:extLst>
          </p:cNvPr>
          <p:cNvSpPr txBox="1"/>
          <p:nvPr/>
        </p:nvSpPr>
        <p:spPr>
          <a:xfrm>
            <a:off x="9054433" y="2064263"/>
            <a:ext cx="2006600" cy="497957"/>
          </a:xfrm>
          <a:prstGeom prst="rect">
            <a:avLst/>
          </a:prstGeom>
          <a:noFill/>
        </p:spPr>
        <p:txBody>
          <a:bodyPr wrap="square" lIns="0" rtlCol="0">
            <a:spAutoFit/>
          </a:bodyPr>
          <a:lstStyle/>
          <a:p>
            <a:pPr>
              <a:lnSpc>
                <a:spcPct val="120000"/>
              </a:lnSpc>
            </a:pPr>
            <a:r>
              <a:rPr lang="zh-CN" altLang="en-US" sz="2400" b="1" dirty="0">
                <a:solidFill>
                  <a:schemeClr val="accent1"/>
                </a:solidFill>
                <a:latin typeface="+mj-ea"/>
                <a:ea typeface="+mj-ea"/>
              </a:rPr>
              <a:t>这里是小标题</a:t>
            </a:r>
          </a:p>
        </p:txBody>
      </p:sp>
      <p:sp>
        <p:nvSpPr>
          <p:cNvPr id="70" name="文本框 69">
            <a:extLst>
              <a:ext uri="{FF2B5EF4-FFF2-40B4-BE49-F238E27FC236}">
                <a16:creationId xmlns:a16="http://schemas.microsoft.com/office/drawing/2014/main" id="{BE691451-4336-41AB-BCD5-967C5DB4F391}"/>
              </a:ext>
            </a:extLst>
          </p:cNvPr>
          <p:cNvSpPr txBox="1"/>
          <p:nvPr/>
        </p:nvSpPr>
        <p:spPr>
          <a:xfrm>
            <a:off x="9063209" y="2725951"/>
            <a:ext cx="2463948" cy="3056734"/>
          </a:xfrm>
          <a:prstGeom prst="rect">
            <a:avLst/>
          </a:prstGeom>
          <a:noFill/>
        </p:spPr>
        <p:txBody>
          <a:bodyPr wrap="square" lIns="0" rIns="0" rtlCol="0">
            <a:spAutoFit/>
          </a:bodyPr>
          <a:lstStyle/>
          <a:p>
            <a:pPr algn="just">
              <a:lnSpc>
                <a:spcPct val="120000"/>
              </a:lnSpc>
            </a:pPr>
            <a:r>
              <a:rPr lang="zh-CN" altLang="en-US" spc="300" dirty="0">
                <a:solidFill>
                  <a:schemeClr val="tx2"/>
                </a:solidFill>
              </a:rPr>
              <a:t>入选国家“中西部高校基础能力建设工程” 、“卓越工程师教育培养计划”、“卓越工程师教育培养计划</a:t>
            </a:r>
            <a:r>
              <a:rPr lang="en-US" altLang="zh-CN" spc="300" dirty="0">
                <a:solidFill>
                  <a:schemeClr val="tx2"/>
                </a:solidFill>
              </a:rPr>
              <a:t>2.0”</a:t>
            </a:r>
            <a:r>
              <a:rPr lang="zh-CN" altLang="en-US" spc="300" dirty="0">
                <a:solidFill>
                  <a:schemeClr val="tx2"/>
                </a:solidFill>
              </a:rPr>
              <a:t>、“新工科研究与实践项目”，教育部本科教学工作水平评估优秀学校。</a:t>
            </a:r>
          </a:p>
        </p:txBody>
      </p:sp>
    </p:spTree>
    <p:extLst>
      <p:ext uri="{BB962C8B-B14F-4D97-AF65-F5344CB8AC3E}">
        <p14:creationId xmlns:p14="http://schemas.microsoft.com/office/powerpoint/2010/main" val="184932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094DA856-104D-43F2-A5DC-7059CAF71687}"/>
              </a:ext>
            </a:extLst>
          </p:cNvPr>
          <p:cNvSpPr/>
          <p:nvPr/>
        </p:nvSpPr>
        <p:spPr>
          <a:xfrm>
            <a:off x="8486200" y="1704109"/>
            <a:ext cx="3002973" cy="3429000"/>
          </a:xfrm>
          <a:prstGeom prst="roundRect">
            <a:avLst>
              <a:gd name="adj" fmla="val 6886"/>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p>
        </p:txBody>
      </p:sp>
      <p:sp>
        <p:nvSpPr>
          <p:cNvPr id="21" name="矩形: 圆角 20">
            <a:extLst>
              <a:ext uri="{FF2B5EF4-FFF2-40B4-BE49-F238E27FC236}">
                <a16:creationId xmlns:a16="http://schemas.microsoft.com/office/drawing/2014/main" id="{63DF8E3C-B899-41FF-9736-9CEB40DE2B5D}"/>
              </a:ext>
            </a:extLst>
          </p:cNvPr>
          <p:cNvSpPr/>
          <p:nvPr/>
        </p:nvSpPr>
        <p:spPr>
          <a:xfrm>
            <a:off x="4605931" y="1704109"/>
            <a:ext cx="3002973" cy="3429000"/>
          </a:xfrm>
          <a:prstGeom prst="roundRect">
            <a:avLst>
              <a:gd name="adj" fmla="val 6886"/>
            </a:avLst>
          </a:prstGeom>
          <a:solidFill>
            <a:srgbClr val="EFF0F5"/>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p>
        </p:txBody>
      </p:sp>
      <p:sp>
        <p:nvSpPr>
          <p:cNvPr id="2" name="标题 1">
            <a:extLst>
              <a:ext uri="{FF2B5EF4-FFF2-40B4-BE49-F238E27FC236}">
                <a16:creationId xmlns:a16="http://schemas.microsoft.com/office/drawing/2014/main" id="{20168F56-14F7-42AB-8D7F-006A26C83D6F}"/>
              </a:ext>
            </a:extLst>
          </p:cNvPr>
          <p:cNvSpPr>
            <a:spLocks noGrp="1"/>
          </p:cNvSpPr>
          <p:nvPr>
            <p:ph type="title"/>
          </p:nvPr>
        </p:nvSpPr>
        <p:spPr/>
        <p:txBody>
          <a:bodyPr/>
          <a:lstStyle/>
          <a:p>
            <a:r>
              <a:rPr lang="zh-CN" altLang="en-US" dirty="0"/>
              <a:t>选题背景</a:t>
            </a:r>
            <a:r>
              <a:rPr lang="en-US" altLang="zh-CN" dirty="0"/>
              <a:t>-</a:t>
            </a:r>
            <a:r>
              <a:rPr lang="zh-CN" altLang="en-US" dirty="0"/>
              <a:t>总体思路</a:t>
            </a:r>
          </a:p>
        </p:txBody>
      </p:sp>
      <p:sp>
        <p:nvSpPr>
          <p:cNvPr id="8" name="箭头: 右 7">
            <a:extLst>
              <a:ext uri="{FF2B5EF4-FFF2-40B4-BE49-F238E27FC236}">
                <a16:creationId xmlns:a16="http://schemas.microsoft.com/office/drawing/2014/main" id="{C92276E3-7F4B-41A5-B552-EFE606C92F55}"/>
              </a:ext>
            </a:extLst>
          </p:cNvPr>
          <p:cNvSpPr/>
          <p:nvPr/>
        </p:nvSpPr>
        <p:spPr>
          <a:xfrm>
            <a:off x="7832399" y="3315067"/>
            <a:ext cx="430306" cy="2070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右 8">
            <a:extLst>
              <a:ext uri="{FF2B5EF4-FFF2-40B4-BE49-F238E27FC236}">
                <a16:creationId xmlns:a16="http://schemas.microsoft.com/office/drawing/2014/main" id="{0A68A5A4-1AB0-4D7F-ADBD-87060AB67EF1}"/>
              </a:ext>
            </a:extLst>
          </p:cNvPr>
          <p:cNvSpPr/>
          <p:nvPr/>
        </p:nvSpPr>
        <p:spPr>
          <a:xfrm>
            <a:off x="3931754" y="3315067"/>
            <a:ext cx="430306" cy="2070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8D10E309-A388-4B8E-89E6-89D3D498A3FB}"/>
              </a:ext>
            </a:extLst>
          </p:cNvPr>
          <p:cNvSpPr/>
          <p:nvPr/>
        </p:nvSpPr>
        <p:spPr>
          <a:xfrm>
            <a:off x="691290" y="5631873"/>
            <a:ext cx="10819990" cy="548640"/>
          </a:xfrm>
          <a:prstGeom prst="roundRect">
            <a:avLst>
              <a:gd name="adj" fmla="val 183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还有要说的内容可以在这里补充一下。</a:t>
            </a:r>
          </a:p>
        </p:txBody>
      </p:sp>
      <p:sp>
        <p:nvSpPr>
          <p:cNvPr id="4" name="矩形: 圆角 3">
            <a:extLst>
              <a:ext uri="{FF2B5EF4-FFF2-40B4-BE49-F238E27FC236}">
                <a16:creationId xmlns:a16="http://schemas.microsoft.com/office/drawing/2014/main" id="{E8B370F6-FC5F-469C-B00D-3B7ACF42EB46}"/>
              </a:ext>
            </a:extLst>
          </p:cNvPr>
          <p:cNvSpPr/>
          <p:nvPr/>
        </p:nvSpPr>
        <p:spPr>
          <a:xfrm>
            <a:off x="695098" y="1704109"/>
            <a:ext cx="3002973" cy="3429000"/>
          </a:xfrm>
          <a:prstGeom prst="roundRect">
            <a:avLst>
              <a:gd name="adj" fmla="val 6886"/>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p>
        </p:txBody>
      </p:sp>
      <p:sp>
        <p:nvSpPr>
          <p:cNvPr id="13" name="文本框 12">
            <a:extLst>
              <a:ext uri="{FF2B5EF4-FFF2-40B4-BE49-F238E27FC236}">
                <a16:creationId xmlns:a16="http://schemas.microsoft.com/office/drawing/2014/main" id="{8CE9C17F-FF0B-400A-B294-4A650A754A33}"/>
              </a:ext>
            </a:extLst>
          </p:cNvPr>
          <p:cNvSpPr txBox="1"/>
          <p:nvPr/>
        </p:nvSpPr>
        <p:spPr>
          <a:xfrm>
            <a:off x="845015" y="1896471"/>
            <a:ext cx="2703138" cy="835037"/>
          </a:xfrm>
          <a:prstGeom prst="rect">
            <a:avLst/>
          </a:prstGeom>
          <a:noFill/>
        </p:spPr>
        <p:txBody>
          <a:bodyPr wrap="square" rtlCol="0">
            <a:spAutoFit/>
          </a:bodyPr>
          <a:lstStyle/>
          <a:p>
            <a:pPr algn="ctr">
              <a:lnSpc>
                <a:spcPct val="120000"/>
              </a:lnSpc>
            </a:pPr>
            <a:r>
              <a:rPr lang="zh-CN" altLang="en-US" sz="2100" b="1" dirty="0">
                <a:solidFill>
                  <a:schemeClr val="accent1"/>
                </a:solidFill>
                <a:latin typeface="+mj-ea"/>
                <a:ea typeface="+mj-ea"/>
              </a:rPr>
              <a:t>我是小标题</a:t>
            </a:r>
            <a:endParaRPr lang="en-US" altLang="zh-CN" sz="2100" b="1" dirty="0">
              <a:solidFill>
                <a:schemeClr val="accent1"/>
              </a:solidFill>
              <a:latin typeface="+mj-ea"/>
              <a:ea typeface="+mj-ea"/>
            </a:endParaRPr>
          </a:p>
          <a:p>
            <a:pPr algn="ctr">
              <a:lnSpc>
                <a:spcPct val="120000"/>
              </a:lnSpc>
            </a:pPr>
            <a:r>
              <a:rPr lang="zh-CN" altLang="en-US" sz="2100" b="1" dirty="0">
                <a:solidFill>
                  <a:schemeClr val="accent1"/>
                </a:solidFill>
                <a:latin typeface="+mj-ea"/>
                <a:ea typeface="+mj-ea"/>
              </a:rPr>
              <a:t>简单概括这部分内容</a:t>
            </a:r>
          </a:p>
        </p:txBody>
      </p:sp>
      <p:sp>
        <p:nvSpPr>
          <p:cNvPr id="14" name="文本框 13">
            <a:extLst>
              <a:ext uri="{FF2B5EF4-FFF2-40B4-BE49-F238E27FC236}">
                <a16:creationId xmlns:a16="http://schemas.microsoft.com/office/drawing/2014/main" id="{BA1417CC-3F55-4B7F-8D0F-444CABBA85D7}"/>
              </a:ext>
            </a:extLst>
          </p:cNvPr>
          <p:cNvSpPr txBox="1"/>
          <p:nvPr/>
        </p:nvSpPr>
        <p:spPr>
          <a:xfrm>
            <a:off x="916135" y="2756276"/>
            <a:ext cx="2560898" cy="1727139"/>
          </a:xfrm>
          <a:prstGeom prst="rect">
            <a:avLst/>
          </a:prstGeom>
          <a:noFill/>
        </p:spPr>
        <p:txBody>
          <a:bodyPr wrap="square" rtlCol="0">
            <a:spAutoFit/>
          </a:bodyPr>
          <a:lstStyle/>
          <a:p>
            <a:pPr algn="just">
              <a:lnSpc>
                <a:spcPct val="120000"/>
              </a:lnSpc>
            </a:pPr>
            <a:r>
              <a:rPr lang="zh-CN" altLang="en-US" dirty="0">
                <a:solidFill>
                  <a:schemeClr val="tx2"/>
                </a:solidFill>
              </a:rPr>
              <a:t>截至</a:t>
            </a:r>
            <a:r>
              <a:rPr lang="en-US" altLang="zh-CN" dirty="0">
                <a:solidFill>
                  <a:schemeClr val="tx2"/>
                </a:solidFill>
              </a:rPr>
              <a:t>2017</a:t>
            </a:r>
            <a:r>
              <a:rPr lang="zh-CN" altLang="en-US" dirty="0">
                <a:solidFill>
                  <a:schemeClr val="tx2"/>
                </a:solidFill>
              </a:rPr>
              <a:t>年</a:t>
            </a:r>
            <a:r>
              <a:rPr lang="en-US" altLang="zh-CN" dirty="0">
                <a:solidFill>
                  <a:schemeClr val="tx2"/>
                </a:solidFill>
              </a:rPr>
              <a:t>7</a:t>
            </a:r>
            <a:r>
              <a:rPr lang="zh-CN" altLang="en-US" dirty="0">
                <a:solidFill>
                  <a:schemeClr val="tx2"/>
                </a:solidFill>
              </a:rPr>
              <a:t>月，学校拥有</a:t>
            </a:r>
            <a:r>
              <a:rPr lang="en-US" altLang="zh-CN" dirty="0">
                <a:solidFill>
                  <a:schemeClr val="tx2"/>
                </a:solidFill>
              </a:rPr>
              <a:t>21</a:t>
            </a:r>
            <a:r>
              <a:rPr lang="zh-CN" altLang="en-US" dirty="0">
                <a:solidFill>
                  <a:schemeClr val="tx2"/>
                </a:solidFill>
              </a:rPr>
              <a:t>个一级学科省级重点学科，设有</a:t>
            </a:r>
            <a:r>
              <a:rPr lang="en-US" altLang="zh-CN" dirty="0">
                <a:solidFill>
                  <a:schemeClr val="tx2"/>
                </a:solidFill>
              </a:rPr>
              <a:t>5</a:t>
            </a:r>
            <a:r>
              <a:rPr lang="zh-CN" altLang="en-US" dirty="0">
                <a:solidFill>
                  <a:schemeClr val="tx2"/>
                </a:solidFill>
              </a:rPr>
              <a:t>个博士后科研流动站、</a:t>
            </a:r>
            <a:r>
              <a:rPr lang="en-US" altLang="zh-CN" dirty="0">
                <a:solidFill>
                  <a:schemeClr val="tx2"/>
                </a:solidFill>
              </a:rPr>
              <a:t>4</a:t>
            </a:r>
            <a:r>
              <a:rPr lang="zh-CN" altLang="en-US" dirty="0">
                <a:solidFill>
                  <a:schemeClr val="tx2"/>
                </a:solidFill>
              </a:rPr>
              <a:t>个博士授权一级学科。</a:t>
            </a:r>
          </a:p>
        </p:txBody>
      </p:sp>
      <p:cxnSp>
        <p:nvCxnSpPr>
          <p:cNvPr id="19" name="直接连接符 18">
            <a:extLst>
              <a:ext uri="{FF2B5EF4-FFF2-40B4-BE49-F238E27FC236}">
                <a16:creationId xmlns:a16="http://schemas.microsoft.com/office/drawing/2014/main" id="{39A71C6E-0DEE-4D1A-A198-515276942CA0}"/>
              </a:ext>
            </a:extLst>
          </p:cNvPr>
          <p:cNvCxnSpPr/>
          <p:nvPr/>
        </p:nvCxnSpPr>
        <p:spPr>
          <a:xfrm>
            <a:off x="1879661" y="4831773"/>
            <a:ext cx="6338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E7B209D7-B84C-48BF-9301-0A5F9D26F618}"/>
              </a:ext>
            </a:extLst>
          </p:cNvPr>
          <p:cNvGrpSpPr/>
          <p:nvPr/>
        </p:nvGrpSpPr>
        <p:grpSpPr>
          <a:xfrm>
            <a:off x="4739803" y="1896471"/>
            <a:ext cx="2703138" cy="2935302"/>
            <a:chOff x="4738574" y="1896471"/>
            <a:chExt cx="2703138" cy="2935302"/>
          </a:xfrm>
        </p:grpSpPr>
        <p:sp>
          <p:nvSpPr>
            <p:cNvPr id="27" name="文本框 26">
              <a:extLst>
                <a:ext uri="{FF2B5EF4-FFF2-40B4-BE49-F238E27FC236}">
                  <a16:creationId xmlns:a16="http://schemas.microsoft.com/office/drawing/2014/main" id="{A55C6356-BA52-4598-94DA-AE8215C42EC6}"/>
                </a:ext>
              </a:extLst>
            </p:cNvPr>
            <p:cNvSpPr txBox="1"/>
            <p:nvPr/>
          </p:nvSpPr>
          <p:spPr>
            <a:xfrm>
              <a:off x="4738574" y="1896471"/>
              <a:ext cx="2703138" cy="835037"/>
            </a:xfrm>
            <a:prstGeom prst="rect">
              <a:avLst/>
            </a:prstGeom>
            <a:noFill/>
          </p:spPr>
          <p:txBody>
            <a:bodyPr wrap="square" rtlCol="0">
              <a:spAutoFit/>
            </a:bodyPr>
            <a:lstStyle/>
            <a:p>
              <a:pPr algn="ctr">
                <a:lnSpc>
                  <a:spcPct val="120000"/>
                </a:lnSpc>
              </a:pPr>
              <a:r>
                <a:rPr lang="zh-CN" altLang="en-US" sz="2100" b="1" dirty="0">
                  <a:solidFill>
                    <a:schemeClr val="accent1"/>
                  </a:solidFill>
                  <a:latin typeface="+mj-ea"/>
                  <a:ea typeface="+mj-ea"/>
                </a:rPr>
                <a:t>我是小标题</a:t>
              </a:r>
              <a:endParaRPr lang="en-US" altLang="zh-CN" sz="2100" b="1" dirty="0">
                <a:solidFill>
                  <a:schemeClr val="accent1"/>
                </a:solidFill>
                <a:latin typeface="+mj-ea"/>
                <a:ea typeface="+mj-ea"/>
              </a:endParaRPr>
            </a:p>
            <a:p>
              <a:pPr algn="ctr">
                <a:lnSpc>
                  <a:spcPct val="120000"/>
                </a:lnSpc>
              </a:pPr>
              <a:r>
                <a:rPr lang="zh-CN" altLang="en-US" sz="2100" b="1" dirty="0">
                  <a:solidFill>
                    <a:schemeClr val="accent1"/>
                  </a:solidFill>
                  <a:latin typeface="+mj-ea"/>
                  <a:ea typeface="+mj-ea"/>
                </a:rPr>
                <a:t>简单概括这部分内容</a:t>
              </a:r>
            </a:p>
          </p:txBody>
        </p:sp>
        <p:sp>
          <p:nvSpPr>
            <p:cNvPr id="28" name="文本框 27">
              <a:extLst>
                <a:ext uri="{FF2B5EF4-FFF2-40B4-BE49-F238E27FC236}">
                  <a16:creationId xmlns:a16="http://schemas.microsoft.com/office/drawing/2014/main" id="{DA37E2E6-0C69-420A-AD69-0A37A95B4106}"/>
                </a:ext>
              </a:extLst>
            </p:cNvPr>
            <p:cNvSpPr txBox="1"/>
            <p:nvPr/>
          </p:nvSpPr>
          <p:spPr>
            <a:xfrm>
              <a:off x="4809694" y="2756276"/>
              <a:ext cx="2560898" cy="1727139"/>
            </a:xfrm>
            <a:prstGeom prst="rect">
              <a:avLst/>
            </a:prstGeom>
            <a:noFill/>
          </p:spPr>
          <p:txBody>
            <a:bodyPr wrap="square" rtlCol="0">
              <a:spAutoFit/>
            </a:bodyPr>
            <a:lstStyle/>
            <a:p>
              <a:pPr algn="just">
                <a:lnSpc>
                  <a:spcPct val="120000"/>
                </a:lnSpc>
              </a:pPr>
              <a:r>
                <a:rPr lang="zh-CN" altLang="en-US" dirty="0">
                  <a:solidFill>
                    <a:schemeClr val="tx2"/>
                  </a:solidFill>
                </a:rPr>
                <a:t>截至</a:t>
              </a:r>
              <a:r>
                <a:rPr lang="en-US" altLang="zh-CN" dirty="0">
                  <a:solidFill>
                    <a:schemeClr val="tx2"/>
                  </a:solidFill>
                </a:rPr>
                <a:t>2017</a:t>
              </a:r>
              <a:r>
                <a:rPr lang="zh-CN" altLang="en-US" dirty="0">
                  <a:solidFill>
                    <a:schemeClr val="tx2"/>
                  </a:solidFill>
                </a:rPr>
                <a:t>年</a:t>
              </a:r>
              <a:r>
                <a:rPr lang="en-US" altLang="zh-CN" dirty="0">
                  <a:solidFill>
                    <a:schemeClr val="tx2"/>
                  </a:solidFill>
                </a:rPr>
                <a:t>5</a:t>
              </a:r>
              <a:r>
                <a:rPr lang="zh-CN" altLang="en-US" dirty="0">
                  <a:solidFill>
                    <a:schemeClr val="tx2"/>
                  </a:solidFill>
                </a:rPr>
                <a:t>月，学校教学科研仪器设备总值近</a:t>
              </a:r>
              <a:r>
                <a:rPr lang="en-US" altLang="zh-CN" dirty="0">
                  <a:solidFill>
                    <a:schemeClr val="tx2"/>
                  </a:solidFill>
                </a:rPr>
                <a:t>5.25</a:t>
              </a:r>
              <a:r>
                <a:rPr lang="zh-CN" altLang="en-US" dirty="0">
                  <a:solidFill>
                    <a:schemeClr val="tx2"/>
                  </a:solidFill>
                </a:rPr>
                <a:t>亿元，建有网络中心等</a:t>
              </a:r>
              <a:r>
                <a:rPr lang="en-US" altLang="zh-CN" dirty="0">
                  <a:solidFill>
                    <a:schemeClr val="tx2"/>
                  </a:solidFill>
                </a:rPr>
                <a:t>48</a:t>
              </a:r>
              <a:r>
                <a:rPr lang="zh-CN" altLang="en-US" dirty="0">
                  <a:solidFill>
                    <a:schemeClr val="tx2"/>
                  </a:solidFill>
                </a:rPr>
                <a:t>个实验中心，</a:t>
              </a:r>
              <a:r>
                <a:rPr lang="en-US" altLang="zh-CN" dirty="0">
                  <a:solidFill>
                    <a:schemeClr val="tx2"/>
                  </a:solidFill>
                </a:rPr>
                <a:t>1</a:t>
              </a:r>
              <a:r>
                <a:rPr lang="zh-CN" altLang="en-US" dirty="0">
                  <a:solidFill>
                    <a:schemeClr val="tx2"/>
                  </a:solidFill>
                </a:rPr>
                <a:t>座地球科学馆。</a:t>
              </a:r>
            </a:p>
          </p:txBody>
        </p:sp>
        <p:cxnSp>
          <p:nvCxnSpPr>
            <p:cNvPr id="29" name="直接连接符 28">
              <a:extLst>
                <a:ext uri="{FF2B5EF4-FFF2-40B4-BE49-F238E27FC236}">
                  <a16:creationId xmlns:a16="http://schemas.microsoft.com/office/drawing/2014/main" id="{C253579E-76E2-41D3-A73D-B85C03D7C72E}"/>
                </a:ext>
              </a:extLst>
            </p:cNvPr>
            <p:cNvCxnSpPr/>
            <p:nvPr/>
          </p:nvCxnSpPr>
          <p:spPr>
            <a:xfrm>
              <a:off x="5773220" y="4831773"/>
              <a:ext cx="6338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文本框 30">
            <a:extLst>
              <a:ext uri="{FF2B5EF4-FFF2-40B4-BE49-F238E27FC236}">
                <a16:creationId xmlns:a16="http://schemas.microsoft.com/office/drawing/2014/main" id="{FFA0EABF-D90E-46E4-8F16-BEF6BB1742B6}"/>
              </a:ext>
            </a:extLst>
          </p:cNvPr>
          <p:cNvSpPr txBox="1"/>
          <p:nvPr/>
        </p:nvSpPr>
        <p:spPr>
          <a:xfrm>
            <a:off x="8643847" y="1896471"/>
            <a:ext cx="2703138" cy="835037"/>
          </a:xfrm>
          <a:prstGeom prst="rect">
            <a:avLst/>
          </a:prstGeom>
          <a:noFill/>
        </p:spPr>
        <p:txBody>
          <a:bodyPr wrap="square" rtlCol="0">
            <a:spAutoFit/>
          </a:bodyPr>
          <a:lstStyle/>
          <a:p>
            <a:pPr algn="ctr">
              <a:lnSpc>
                <a:spcPct val="120000"/>
              </a:lnSpc>
            </a:pPr>
            <a:r>
              <a:rPr lang="zh-CN" altLang="en-US" sz="2100" b="1" dirty="0">
                <a:solidFill>
                  <a:schemeClr val="accent1"/>
                </a:solidFill>
                <a:latin typeface="+mj-ea"/>
                <a:ea typeface="+mj-ea"/>
              </a:rPr>
              <a:t>我是小标题</a:t>
            </a:r>
            <a:endParaRPr lang="en-US" altLang="zh-CN" sz="2100" b="1" dirty="0">
              <a:solidFill>
                <a:schemeClr val="accent1"/>
              </a:solidFill>
              <a:latin typeface="+mj-ea"/>
              <a:ea typeface="+mj-ea"/>
            </a:endParaRPr>
          </a:p>
          <a:p>
            <a:pPr algn="ctr">
              <a:lnSpc>
                <a:spcPct val="120000"/>
              </a:lnSpc>
            </a:pPr>
            <a:r>
              <a:rPr lang="zh-CN" altLang="en-US" sz="2100" b="1" dirty="0">
                <a:solidFill>
                  <a:schemeClr val="accent1"/>
                </a:solidFill>
                <a:latin typeface="+mj-ea"/>
                <a:ea typeface="+mj-ea"/>
              </a:rPr>
              <a:t>简单概括这部分内容</a:t>
            </a:r>
          </a:p>
        </p:txBody>
      </p:sp>
      <p:sp>
        <p:nvSpPr>
          <p:cNvPr id="32" name="文本框 31">
            <a:extLst>
              <a:ext uri="{FF2B5EF4-FFF2-40B4-BE49-F238E27FC236}">
                <a16:creationId xmlns:a16="http://schemas.microsoft.com/office/drawing/2014/main" id="{E645752F-BB4D-48A9-824A-73C2BBE65C48}"/>
              </a:ext>
            </a:extLst>
          </p:cNvPr>
          <p:cNvSpPr txBox="1"/>
          <p:nvPr/>
        </p:nvSpPr>
        <p:spPr>
          <a:xfrm>
            <a:off x="8714967" y="2756276"/>
            <a:ext cx="2560898" cy="1727139"/>
          </a:xfrm>
          <a:prstGeom prst="rect">
            <a:avLst/>
          </a:prstGeom>
          <a:noFill/>
        </p:spPr>
        <p:txBody>
          <a:bodyPr wrap="square" rtlCol="0">
            <a:spAutoFit/>
          </a:bodyPr>
          <a:lstStyle/>
          <a:p>
            <a:pPr algn="just">
              <a:lnSpc>
                <a:spcPct val="120000"/>
              </a:lnSpc>
            </a:pPr>
            <a:r>
              <a:rPr lang="zh-CN" altLang="en-US" dirty="0">
                <a:solidFill>
                  <a:schemeClr val="tx2"/>
                </a:solidFill>
              </a:rPr>
              <a:t>截至</a:t>
            </a:r>
            <a:r>
              <a:rPr lang="en-US" altLang="zh-CN" dirty="0">
                <a:solidFill>
                  <a:schemeClr val="tx2"/>
                </a:solidFill>
              </a:rPr>
              <a:t>2016</a:t>
            </a:r>
            <a:r>
              <a:rPr lang="zh-CN" altLang="en-US" dirty="0">
                <a:solidFill>
                  <a:schemeClr val="tx2"/>
                </a:solidFill>
              </a:rPr>
              <a:t>年</a:t>
            </a:r>
            <a:r>
              <a:rPr lang="en-US" altLang="zh-CN" dirty="0">
                <a:solidFill>
                  <a:schemeClr val="tx2"/>
                </a:solidFill>
              </a:rPr>
              <a:t>3</a:t>
            </a:r>
            <a:r>
              <a:rPr lang="zh-CN" altLang="en-US" dirty="0">
                <a:solidFill>
                  <a:schemeClr val="tx2"/>
                </a:solidFill>
              </a:rPr>
              <a:t>月，学校建有国家科技部、教育部、测绘局、等科研平台</a:t>
            </a:r>
            <a:r>
              <a:rPr lang="en-US" altLang="zh-CN" dirty="0">
                <a:solidFill>
                  <a:schemeClr val="tx2"/>
                </a:solidFill>
              </a:rPr>
              <a:t>49</a:t>
            </a:r>
            <a:r>
              <a:rPr lang="zh-CN" altLang="en-US" dirty="0">
                <a:solidFill>
                  <a:schemeClr val="tx2"/>
                </a:solidFill>
              </a:rPr>
              <a:t>个，有国家、省部级教学科研团队</a:t>
            </a:r>
            <a:r>
              <a:rPr lang="en-US" altLang="zh-CN" dirty="0">
                <a:solidFill>
                  <a:schemeClr val="tx2"/>
                </a:solidFill>
              </a:rPr>
              <a:t>38</a:t>
            </a:r>
            <a:r>
              <a:rPr lang="zh-CN" altLang="en-US" dirty="0">
                <a:solidFill>
                  <a:schemeClr val="tx2"/>
                </a:solidFill>
              </a:rPr>
              <a:t>个。</a:t>
            </a:r>
          </a:p>
        </p:txBody>
      </p:sp>
      <p:cxnSp>
        <p:nvCxnSpPr>
          <p:cNvPr id="33" name="直接连接符 32">
            <a:extLst>
              <a:ext uri="{FF2B5EF4-FFF2-40B4-BE49-F238E27FC236}">
                <a16:creationId xmlns:a16="http://schemas.microsoft.com/office/drawing/2014/main" id="{76711B64-5E89-4107-ABC7-59C6C26B8BBD}"/>
              </a:ext>
            </a:extLst>
          </p:cNvPr>
          <p:cNvCxnSpPr/>
          <p:nvPr/>
        </p:nvCxnSpPr>
        <p:spPr>
          <a:xfrm>
            <a:off x="9678493" y="4831773"/>
            <a:ext cx="6338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20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5">
            <a:extLst>
              <a:ext uri="{FF2B5EF4-FFF2-40B4-BE49-F238E27FC236}">
                <a16:creationId xmlns:a16="http://schemas.microsoft.com/office/drawing/2014/main" id="{687198E4-66C3-4023-A87A-DB9D03B2A5D3}"/>
              </a:ext>
            </a:extLst>
          </p:cNvPr>
          <p:cNvCxnSpPr>
            <a:cxnSpLocks/>
          </p:cNvCxnSpPr>
          <p:nvPr/>
        </p:nvCxnSpPr>
        <p:spPr>
          <a:xfrm>
            <a:off x="695325" y="4489092"/>
            <a:ext cx="1080135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591FFA62-D3F9-4C12-B669-72B69D048D8A}"/>
              </a:ext>
            </a:extLst>
          </p:cNvPr>
          <p:cNvSpPr/>
          <p:nvPr/>
        </p:nvSpPr>
        <p:spPr>
          <a:xfrm>
            <a:off x="1366649" y="4380579"/>
            <a:ext cx="217027" cy="21702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 name="矩形 32">
            <a:extLst>
              <a:ext uri="{FF2B5EF4-FFF2-40B4-BE49-F238E27FC236}">
                <a16:creationId xmlns:a16="http://schemas.microsoft.com/office/drawing/2014/main" id="{CC38BCB3-FA61-4BC3-B244-2F3C194E990F}"/>
              </a:ext>
            </a:extLst>
          </p:cNvPr>
          <p:cNvSpPr/>
          <p:nvPr/>
        </p:nvSpPr>
        <p:spPr>
          <a:xfrm>
            <a:off x="600078" y="4620450"/>
            <a:ext cx="3119867" cy="1432508"/>
          </a:xfrm>
          <a:prstGeom prst="rect">
            <a:avLst/>
          </a:prstGeom>
        </p:spPr>
        <p:txBody>
          <a:bodyPr wrap="square">
            <a:spAutoFit/>
          </a:bodyPr>
          <a:lstStyle/>
          <a:p>
            <a:pPr algn="just">
              <a:lnSpc>
                <a:spcPct val="120000"/>
              </a:lnSpc>
            </a:pPr>
            <a:r>
              <a:rPr lang="zh-CN" altLang="en-US" sz="2000" b="1" dirty="0">
                <a:solidFill>
                  <a:schemeClr val="accent1"/>
                </a:solidFill>
                <a:latin typeface="微软雅黑" panose="020B0503020204020204" pitchFamily="34" charset="-122"/>
                <a:ea typeface="微软雅黑" panose="020B0503020204020204" pitchFamily="34" charset="-122"/>
              </a:rPr>
              <a:t>这里是小标题</a:t>
            </a:r>
          </a:p>
          <a:p>
            <a:pPr algn="just">
              <a:lnSpc>
                <a:spcPct val="120000"/>
              </a:lnSpc>
            </a:pPr>
            <a:r>
              <a:rPr lang="en-US" altLang="zh-CN" dirty="0">
                <a:solidFill>
                  <a:schemeClr val="tx2"/>
                </a:solidFill>
                <a:latin typeface="微软雅黑 Light" panose="020B0502040204020203" pitchFamily="34" charset="-122"/>
                <a:ea typeface="微软雅黑 Light" panose="020B0502040204020203" pitchFamily="34" charset="-122"/>
              </a:rPr>
              <a:t>1909</a:t>
            </a:r>
            <a:r>
              <a:rPr lang="zh-CN" altLang="en-US" dirty="0">
                <a:solidFill>
                  <a:schemeClr val="tx2"/>
                </a:solidFill>
                <a:latin typeface="微软雅黑 Light" panose="020B0502040204020203" pitchFamily="34" charset="-122"/>
                <a:ea typeface="微软雅黑 Light" panose="020B0502040204020203" pitchFamily="34" charset="-122"/>
              </a:rPr>
              <a:t>年</a:t>
            </a:r>
            <a:r>
              <a:rPr lang="en-US" altLang="zh-CN" dirty="0">
                <a:solidFill>
                  <a:schemeClr val="tx2"/>
                </a:solidFill>
                <a:latin typeface="微软雅黑 Light" panose="020B0502040204020203" pitchFamily="34" charset="-122"/>
                <a:ea typeface="微软雅黑 Light" panose="020B0502040204020203" pitchFamily="34" charset="-122"/>
              </a:rPr>
              <a:t>3</a:t>
            </a:r>
            <a:r>
              <a:rPr lang="zh-CN" altLang="en-US" dirty="0">
                <a:solidFill>
                  <a:schemeClr val="tx2"/>
                </a:solidFill>
                <a:latin typeface="微软雅黑 Light" panose="020B0502040204020203" pitchFamily="34" charset="-122"/>
                <a:ea typeface="微软雅黑 Light" panose="020B0502040204020203" pitchFamily="34" charset="-122"/>
              </a:rPr>
              <a:t>月</a:t>
            </a:r>
            <a:r>
              <a:rPr lang="en-US" altLang="zh-CN" dirty="0">
                <a:solidFill>
                  <a:schemeClr val="tx2"/>
                </a:solidFill>
                <a:latin typeface="微软雅黑 Light" panose="020B0502040204020203" pitchFamily="34" charset="-122"/>
                <a:ea typeface="微软雅黑 Light" panose="020B0502040204020203" pitchFamily="34" charset="-122"/>
              </a:rPr>
              <a:t>1</a:t>
            </a:r>
            <a:r>
              <a:rPr lang="zh-CN" altLang="en-US" dirty="0">
                <a:solidFill>
                  <a:schemeClr val="tx2"/>
                </a:solidFill>
                <a:latin typeface="微软雅黑 Light" panose="020B0502040204020203" pitchFamily="34" charset="-122"/>
                <a:ea typeface="微软雅黑 Light" panose="020B0502040204020203" pitchFamily="34" charset="-122"/>
              </a:rPr>
              <a:t>日，英国福公司按上述条款规定，创办焦作路矿学堂。</a:t>
            </a:r>
            <a:endParaRPr lang="en-US" altLang="zh-CN" dirty="0">
              <a:solidFill>
                <a:schemeClr val="tx2"/>
              </a:solidFill>
              <a:latin typeface="微软雅黑 Light" panose="020B0502040204020203" pitchFamily="34" charset="-122"/>
              <a:ea typeface="微软雅黑 Light" panose="020B0502040204020203" pitchFamily="34" charset="-122"/>
            </a:endParaRPr>
          </a:p>
        </p:txBody>
      </p:sp>
      <p:pic>
        <p:nvPicPr>
          <p:cNvPr id="7" name="图片占位符 6">
            <a:extLst>
              <a:ext uri="{FF2B5EF4-FFF2-40B4-BE49-F238E27FC236}">
                <a16:creationId xmlns:a16="http://schemas.microsoft.com/office/drawing/2014/main" id="{EF024392-60B6-4E26-8BA2-D3BC353E99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5" b="265"/>
          <a:stretch>
            <a:fillRect/>
          </a:stretch>
        </p:blipFill>
        <p:spPr/>
      </p:pic>
      <p:sp>
        <p:nvSpPr>
          <p:cNvPr id="14" name="矩形 13">
            <a:extLst>
              <a:ext uri="{FF2B5EF4-FFF2-40B4-BE49-F238E27FC236}">
                <a16:creationId xmlns:a16="http://schemas.microsoft.com/office/drawing/2014/main" id="{068BED13-9070-4519-BA19-99CD3858AF9F}"/>
              </a:ext>
            </a:extLst>
          </p:cNvPr>
          <p:cNvSpPr/>
          <p:nvPr/>
        </p:nvSpPr>
        <p:spPr>
          <a:xfrm>
            <a:off x="4439519" y="4620450"/>
            <a:ext cx="3119867" cy="1100109"/>
          </a:xfrm>
          <a:prstGeom prst="rect">
            <a:avLst/>
          </a:prstGeom>
        </p:spPr>
        <p:txBody>
          <a:bodyPr wrap="square">
            <a:spAutoFit/>
          </a:bodyPr>
          <a:lstStyle/>
          <a:p>
            <a:pPr algn="just">
              <a:lnSpc>
                <a:spcPct val="120000"/>
              </a:lnSpc>
            </a:pPr>
            <a:r>
              <a:rPr lang="zh-CN" altLang="en-US" sz="2000" b="1" dirty="0">
                <a:solidFill>
                  <a:schemeClr val="accent1"/>
                </a:solidFill>
                <a:latin typeface="微软雅黑" panose="020B0503020204020204" pitchFamily="34" charset="-122"/>
                <a:ea typeface="微软雅黑" panose="020B0503020204020204" pitchFamily="34" charset="-122"/>
              </a:rPr>
              <a:t>这里是小标题</a:t>
            </a:r>
            <a:endParaRPr lang="en-US" altLang="zh-CN" sz="2000" dirty="0">
              <a:solidFill>
                <a:schemeClr val="tx2"/>
              </a:solidFill>
              <a:latin typeface="微软雅黑 Light" panose="020B0502040204020203" pitchFamily="34" charset="-122"/>
              <a:ea typeface="微软雅黑 Light" panose="020B0502040204020203" pitchFamily="34" charset="-122"/>
            </a:endParaRPr>
          </a:p>
          <a:p>
            <a:pPr algn="just">
              <a:lnSpc>
                <a:spcPct val="120000"/>
              </a:lnSpc>
            </a:pPr>
            <a:r>
              <a:rPr lang="en-US" altLang="zh-CN" dirty="0">
                <a:solidFill>
                  <a:schemeClr val="tx2"/>
                </a:solidFill>
                <a:latin typeface="微软雅黑 Light" panose="020B0502040204020203" pitchFamily="34" charset="-122"/>
                <a:ea typeface="微软雅黑 Light" panose="020B0502040204020203" pitchFamily="34" charset="-122"/>
              </a:rPr>
              <a:t>1915</a:t>
            </a:r>
            <a:r>
              <a:rPr lang="zh-CN" altLang="en-US" dirty="0">
                <a:solidFill>
                  <a:schemeClr val="tx2"/>
                </a:solidFill>
                <a:latin typeface="微软雅黑 Light" panose="020B0502040204020203" pitchFamily="34" charset="-122"/>
                <a:ea typeface="微软雅黑 Light" panose="020B0502040204020203" pitchFamily="34" charset="-122"/>
              </a:rPr>
              <a:t>年</a:t>
            </a:r>
            <a:r>
              <a:rPr lang="en-US" altLang="zh-CN" dirty="0">
                <a:solidFill>
                  <a:schemeClr val="tx2"/>
                </a:solidFill>
                <a:latin typeface="微软雅黑 Light" panose="020B0502040204020203" pitchFamily="34" charset="-122"/>
                <a:ea typeface="微软雅黑 Light" panose="020B0502040204020203" pitchFamily="34" charset="-122"/>
              </a:rPr>
              <a:t>5</a:t>
            </a:r>
            <a:r>
              <a:rPr lang="zh-CN" altLang="en-US" dirty="0">
                <a:solidFill>
                  <a:schemeClr val="tx2"/>
                </a:solidFill>
                <a:latin typeface="微软雅黑 Light" panose="020B0502040204020203" pitchFamily="34" charset="-122"/>
                <a:ea typeface="微软雅黑 Light" panose="020B0502040204020203" pitchFamily="34" charset="-122"/>
              </a:rPr>
              <a:t>月</a:t>
            </a:r>
            <a:r>
              <a:rPr lang="en-US" altLang="zh-CN" dirty="0">
                <a:solidFill>
                  <a:schemeClr val="tx2"/>
                </a:solidFill>
                <a:latin typeface="微软雅黑 Light" panose="020B0502040204020203" pitchFamily="34" charset="-122"/>
                <a:ea typeface="微软雅黑 Light" panose="020B0502040204020203" pitchFamily="34" charset="-122"/>
              </a:rPr>
              <a:t>7</a:t>
            </a:r>
            <a:r>
              <a:rPr lang="zh-CN" altLang="en-US" dirty="0">
                <a:solidFill>
                  <a:schemeClr val="tx2"/>
                </a:solidFill>
                <a:latin typeface="微软雅黑 Light" panose="020B0502040204020203" pitchFamily="34" charset="-122"/>
                <a:ea typeface="微软雅黑 Light" panose="020B0502040204020203" pitchFamily="34" charset="-122"/>
              </a:rPr>
              <a:t>日，学校更名为河南福中矿务学校。</a:t>
            </a:r>
            <a:endParaRPr lang="en-US" altLang="zh-CN" dirty="0">
              <a:solidFill>
                <a:schemeClr val="tx2"/>
              </a:solidFill>
              <a:latin typeface="微软雅黑 Light" panose="020B0502040204020203" pitchFamily="34" charset="-122"/>
              <a:ea typeface="微软雅黑 Light" panose="020B0502040204020203" pitchFamily="34" charset="-122"/>
            </a:endParaRPr>
          </a:p>
        </p:txBody>
      </p:sp>
      <p:sp>
        <p:nvSpPr>
          <p:cNvPr id="15" name="矩形 14">
            <a:extLst>
              <a:ext uri="{FF2B5EF4-FFF2-40B4-BE49-F238E27FC236}">
                <a16:creationId xmlns:a16="http://schemas.microsoft.com/office/drawing/2014/main" id="{B2362247-38B5-4FE0-94D4-DB088C201C51}"/>
              </a:ext>
            </a:extLst>
          </p:cNvPr>
          <p:cNvSpPr/>
          <p:nvPr/>
        </p:nvSpPr>
        <p:spPr>
          <a:xfrm>
            <a:off x="8278960" y="4620450"/>
            <a:ext cx="3119867" cy="1100109"/>
          </a:xfrm>
          <a:prstGeom prst="rect">
            <a:avLst/>
          </a:prstGeom>
        </p:spPr>
        <p:txBody>
          <a:bodyPr wrap="square">
            <a:spAutoFit/>
          </a:bodyPr>
          <a:lstStyle/>
          <a:p>
            <a:pPr algn="just">
              <a:lnSpc>
                <a:spcPct val="120000"/>
              </a:lnSpc>
            </a:pPr>
            <a:r>
              <a:rPr lang="zh-CN" altLang="en-US" sz="2000" b="1" dirty="0">
                <a:solidFill>
                  <a:schemeClr val="accent1"/>
                </a:solidFill>
                <a:latin typeface="微软雅黑" panose="020B0503020204020204" pitchFamily="34" charset="-122"/>
                <a:ea typeface="微软雅黑" panose="020B0503020204020204" pitchFamily="34" charset="-122"/>
              </a:rPr>
              <a:t>这里是小标题</a:t>
            </a:r>
          </a:p>
          <a:p>
            <a:pPr algn="just">
              <a:lnSpc>
                <a:spcPct val="120000"/>
              </a:lnSpc>
            </a:pPr>
            <a:r>
              <a:rPr lang="en-US" altLang="zh-CN" dirty="0">
                <a:solidFill>
                  <a:schemeClr val="tx2"/>
                </a:solidFill>
                <a:latin typeface="微软雅黑 Light" panose="020B0502040204020203" pitchFamily="34" charset="-122"/>
                <a:ea typeface="微软雅黑 Light" panose="020B0502040204020203" pitchFamily="34" charset="-122"/>
              </a:rPr>
              <a:t>1919</a:t>
            </a:r>
            <a:r>
              <a:rPr lang="zh-CN" altLang="en-US" dirty="0">
                <a:solidFill>
                  <a:schemeClr val="tx2"/>
                </a:solidFill>
                <a:latin typeface="微软雅黑 Light" panose="020B0502040204020203" pitchFamily="34" charset="-122"/>
                <a:ea typeface="微软雅黑 Light" panose="020B0502040204020203" pitchFamily="34" charset="-122"/>
              </a:rPr>
              <a:t>年，河南福中矿务学校易名福中矿务专门学校。</a:t>
            </a:r>
            <a:endParaRPr lang="en-US" altLang="zh-CN" dirty="0">
              <a:solidFill>
                <a:schemeClr val="tx2"/>
              </a:solidFill>
              <a:latin typeface="微软雅黑 Light" panose="020B0502040204020203" pitchFamily="34" charset="-122"/>
              <a:ea typeface="微软雅黑 Light" panose="020B0502040204020203" pitchFamily="34" charset="-122"/>
            </a:endParaRPr>
          </a:p>
        </p:txBody>
      </p:sp>
      <p:sp>
        <p:nvSpPr>
          <p:cNvPr id="20" name="椭圆 19">
            <a:extLst>
              <a:ext uri="{FF2B5EF4-FFF2-40B4-BE49-F238E27FC236}">
                <a16:creationId xmlns:a16="http://schemas.microsoft.com/office/drawing/2014/main" id="{D69174E8-839D-4CA2-A48F-F01F226A43ED}"/>
              </a:ext>
            </a:extLst>
          </p:cNvPr>
          <p:cNvSpPr/>
          <p:nvPr/>
        </p:nvSpPr>
        <p:spPr>
          <a:xfrm>
            <a:off x="5191691" y="4380579"/>
            <a:ext cx="217027" cy="21702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a:extLst>
              <a:ext uri="{FF2B5EF4-FFF2-40B4-BE49-F238E27FC236}">
                <a16:creationId xmlns:a16="http://schemas.microsoft.com/office/drawing/2014/main" id="{4633681C-6DE5-40CA-86DC-669379B1464B}"/>
              </a:ext>
            </a:extLst>
          </p:cNvPr>
          <p:cNvSpPr/>
          <p:nvPr/>
        </p:nvSpPr>
        <p:spPr>
          <a:xfrm>
            <a:off x="9016733" y="4380579"/>
            <a:ext cx="217027" cy="21702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标题 8">
            <a:extLst>
              <a:ext uri="{FF2B5EF4-FFF2-40B4-BE49-F238E27FC236}">
                <a16:creationId xmlns:a16="http://schemas.microsoft.com/office/drawing/2014/main" id="{FAAB0594-84A2-4BE4-A22A-40C8DDEAAFF5}"/>
              </a:ext>
            </a:extLst>
          </p:cNvPr>
          <p:cNvSpPr>
            <a:spLocks noGrp="1"/>
          </p:cNvSpPr>
          <p:nvPr>
            <p:ph type="title"/>
          </p:nvPr>
        </p:nvSpPr>
        <p:spPr/>
        <p:txBody>
          <a:bodyPr/>
          <a:lstStyle/>
          <a:p>
            <a:r>
              <a:rPr lang="zh-CN" altLang="en-US" dirty="0"/>
              <a:t>项目时间进度规划</a:t>
            </a:r>
          </a:p>
        </p:txBody>
      </p:sp>
    </p:spTree>
    <p:extLst>
      <p:ext uri="{BB962C8B-B14F-4D97-AF65-F5344CB8AC3E}">
        <p14:creationId xmlns:p14="http://schemas.microsoft.com/office/powerpoint/2010/main" val="2836947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4703725-8AA3-42FB-9307-E182FEE3732D}"/>
              </a:ext>
            </a:extLst>
          </p:cNvPr>
          <p:cNvGrpSpPr/>
          <p:nvPr/>
        </p:nvGrpSpPr>
        <p:grpSpPr>
          <a:xfrm>
            <a:off x="1405625" y="1946365"/>
            <a:ext cx="1261832" cy="1261832"/>
            <a:chOff x="4202792" y="1946365"/>
            <a:chExt cx="1261832" cy="1261832"/>
          </a:xfrm>
        </p:grpSpPr>
        <p:sp>
          <p:nvSpPr>
            <p:cNvPr id="39" name="椭圆 38">
              <a:extLst>
                <a:ext uri="{FF2B5EF4-FFF2-40B4-BE49-F238E27FC236}">
                  <a16:creationId xmlns:a16="http://schemas.microsoft.com/office/drawing/2014/main" id="{6EC9A637-E834-46FE-83F4-CE7EAB01CA03}"/>
                </a:ext>
              </a:extLst>
            </p:cNvPr>
            <p:cNvSpPr/>
            <p:nvPr/>
          </p:nvSpPr>
          <p:spPr>
            <a:xfrm>
              <a:off x="4202792" y="1946365"/>
              <a:ext cx="1261832" cy="12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40" name="图形 39">
              <a:extLst>
                <a:ext uri="{FF2B5EF4-FFF2-40B4-BE49-F238E27FC236}">
                  <a16:creationId xmlns:a16="http://schemas.microsoft.com/office/drawing/2014/main" id="{279A85F4-D1B5-40ED-86E9-01E70AA335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5747" y="2215022"/>
              <a:ext cx="678789" cy="678789"/>
            </a:xfrm>
            <a:prstGeom prst="rect">
              <a:avLst/>
            </a:prstGeom>
          </p:spPr>
        </p:pic>
      </p:grpSp>
      <p:sp>
        <p:nvSpPr>
          <p:cNvPr id="3" name="标题 2">
            <a:extLst>
              <a:ext uri="{FF2B5EF4-FFF2-40B4-BE49-F238E27FC236}">
                <a16:creationId xmlns:a16="http://schemas.microsoft.com/office/drawing/2014/main" id="{B7A39B12-D583-4436-A637-84E7B25C678B}"/>
              </a:ext>
            </a:extLst>
          </p:cNvPr>
          <p:cNvSpPr>
            <a:spLocks noGrp="1"/>
          </p:cNvSpPr>
          <p:nvPr>
            <p:ph type="title"/>
          </p:nvPr>
        </p:nvSpPr>
        <p:spPr/>
        <p:txBody>
          <a:bodyPr/>
          <a:lstStyle/>
          <a:p>
            <a:r>
              <a:rPr lang="zh-CN" altLang="en-US" dirty="0"/>
              <a:t>项目时间进度规划</a:t>
            </a:r>
          </a:p>
        </p:txBody>
      </p:sp>
      <p:sp>
        <p:nvSpPr>
          <p:cNvPr id="22" name="梯形 21">
            <a:extLst>
              <a:ext uri="{FF2B5EF4-FFF2-40B4-BE49-F238E27FC236}">
                <a16:creationId xmlns:a16="http://schemas.microsoft.com/office/drawing/2014/main" id="{D746F60D-3FB3-4F3A-9003-1CEB86D44484}"/>
              </a:ext>
            </a:extLst>
          </p:cNvPr>
          <p:cNvSpPr/>
          <p:nvPr/>
        </p:nvSpPr>
        <p:spPr>
          <a:xfrm>
            <a:off x="669089" y="4404857"/>
            <a:ext cx="10853822" cy="985565"/>
          </a:xfrm>
          <a:prstGeom prst="trapezoid">
            <a:avLst>
              <a:gd name="adj" fmla="val 65393"/>
            </a:avLst>
          </a:prstGeom>
          <a:gradFill>
            <a:gsLst>
              <a:gs pos="100000">
                <a:schemeClr val="accent1">
                  <a:alpha val="50000"/>
                </a:schemeClr>
              </a:gs>
              <a:gs pos="0">
                <a:schemeClr val="bg1">
                  <a:alpha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41" name="矩形 40">
            <a:extLst>
              <a:ext uri="{FF2B5EF4-FFF2-40B4-BE49-F238E27FC236}">
                <a16:creationId xmlns:a16="http://schemas.microsoft.com/office/drawing/2014/main" id="{89EE87B8-0E00-4FA3-BFBE-16F4CAF33DB9}"/>
              </a:ext>
            </a:extLst>
          </p:cNvPr>
          <p:cNvSpPr/>
          <p:nvPr/>
        </p:nvSpPr>
        <p:spPr>
          <a:xfrm>
            <a:off x="874564" y="3964888"/>
            <a:ext cx="2323954" cy="1063176"/>
          </a:xfrm>
          <a:prstGeom prst="rect">
            <a:avLst/>
          </a:prstGeom>
        </p:spPr>
        <p:txBody>
          <a:bodyPr wrap="square">
            <a:spAutoFit/>
          </a:bodyPr>
          <a:lstStyle/>
          <a:p>
            <a:pPr algn="just">
              <a:lnSpc>
                <a:spcPct val="120000"/>
              </a:lnSpc>
            </a:pPr>
            <a:r>
              <a:rPr lang="en-US" altLang="zh-CN" dirty="0">
                <a:latin typeface="+mn-ea"/>
              </a:rPr>
              <a:t>1933</a:t>
            </a:r>
            <a:r>
              <a:rPr lang="zh-CN" altLang="en-US" dirty="0">
                <a:latin typeface="+mn-ea"/>
              </a:rPr>
              <a:t>年，改科为系，设置采矿冶金系和土木工程系。</a:t>
            </a:r>
            <a:endParaRPr lang="en-US" altLang="zh-CN" dirty="0">
              <a:latin typeface="+mn-ea"/>
            </a:endParaRPr>
          </a:p>
        </p:txBody>
      </p:sp>
      <p:grpSp>
        <p:nvGrpSpPr>
          <p:cNvPr id="6" name="组合 5">
            <a:extLst>
              <a:ext uri="{FF2B5EF4-FFF2-40B4-BE49-F238E27FC236}">
                <a16:creationId xmlns:a16="http://schemas.microsoft.com/office/drawing/2014/main" id="{C56BC7CC-D71B-4015-9EDC-1FF6CE6BB5B6}"/>
              </a:ext>
            </a:extLst>
          </p:cNvPr>
          <p:cNvGrpSpPr/>
          <p:nvPr/>
        </p:nvGrpSpPr>
        <p:grpSpPr>
          <a:xfrm>
            <a:off x="6817555" y="1946365"/>
            <a:ext cx="1261832" cy="1261832"/>
            <a:chOff x="1678211" y="1946365"/>
            <a:chExt cx="1261832" cy="1261832"/>
          </a:xfrm>
        </p:grpSpPr>
        <p:sp>
          <p:nvSpPr>
            <p:cNvPr id="42" name="椭圆 41">
              <a:extLst>
                <a:ext uri="{FF2B5EF4-FFF2-40B4-BE49-F238E27FC236}">
                  <a16:creationId xmlns:a16="http://schemas.microsoft.com/office/drawing/2014/main" id="{799422E5-E58D-4717-B79F-403C70E9B9E9}"/>
                </a:ext>
              </a:extLst>
            </p:cNvPr>
            <p:cNvSpPr/>
            <p:nvPr/>
          </p:nvSpPr>
          <p:spPr>
            <a:xfrm>
              <a:off x="1678211" y="1946365"/>
              <a:ext cx="1261832" cy="12618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43" name="图形 42">
              <a:extLst>
                <a:ext uri="{FF2B5EF4-FFF2-40B4-BE49-F238E27FC236}">
                  <a16:creationId xmlns:a16="http://schemas.microsoft.com/office/drawing/2014/main" id="{AAABB914-0FEB-4F3C-B897-F61350B6D3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58300" y="2192158"/>
              <a:ext cx="701654" cy="701652"/>
            </a:xfrm>
            <a:prstGeom prst="rect">
              <a:avLst/>
            </a:prstGeom>
          </p:spPr>
        </p:pic>
      </p:grpSp>
      <p:sp>
        <p:nvSpPr>
          <p:cNvPr id="38" name="矩形 37">
            <a:extLst>
              <a:ext uri="{FF2B5EF4-FFF2-40B4-BE49-F238E27FC236}">
                <a16:creationId xmlns:a16="http://schemas.microsoft.com/office/drawing/2014/main" id="{3D2B46A2-B75C-4CC6-AB3A-A71856FD3317}"/>
              </a:ext>
            </a:extLst>
          </p:cNvPr>
          <p:cNvSpPr/>
          <p:nvPr/>
        </p:nvSpPr>
        <p:spPr>
          <a:xfrm>
            <a:off x="3579562" y="3964888"/>
            <a:ext cx="2323954" cy="1063176"/>
          </a:xfrm>
          <a:prstGeom prst="rect">
            <a:avLst/>
          </a:prstGeom>
        </p:spPr>
        <p:txBody>
          <a:bodyPr wrap="square">
            <a:spAutoFit/>
          </a:bodyPr>
          <a:lstStyle/>
          <a:p>
            <a:pPr algn="just">
              <a:lnSpc>
                <a:spcPct val="120000"/>
              </a:lnSpc>
            </a:pPr>
            <a:r>
              <a:rPr lang="en-US" altLang="zh-CN" dirty="0">
                <a:latin typeface="+mn-ea"/>
              </a:rPr>
              <a:t>1936</a:t>
            </a:r>
            <a:r>
              <a:rPr lang="zh-CN" altLang="en-US" dirty="0">
                <a:latin typeface="+mn-ea"/>
              </a:rPr>
              <a:t>年</a:t>
            </a:r>
            <a:r>
              <a:rPr lang="en-US" altLang="zh-CN" dirty="0">
                <a:latin typeface="+mn-ea"/>
              </a:rPr>
              <a:t>5</a:t>
            </a:r>
            <a:r>
              <a:rPr lang="zh-CN" altLang="en-US" dirty="0">
                <a:latin typeface="+mn-ea"/>
              </a:rPr>
              <a:t>月，焦作工学院调整系科，采矿冶金系分为采矿系等。</a:t>
            </a:r>
            <a:endParaRPr lang="zh-CN" altLang="en-US" sz="1600" dirty="0">
              <a:latin typeface="+mn-ea"/>
            </a:endParaRPr>
          </a:p>
        </p:txBody>
      </p:sp>
      <p:sp>
        <p:nvSpPr>
          <p:cNvPr id="35" name="矩形 34">
            <a:extLst>
              <a:ext uri="{FF2B5EF4-FFF2-40B4-BE49-F238E27FC236}">
                <a16:creationId xmlns:a16="http://schemas.microsoft.com/office/drawing/2014/main" id="{4A9D3A75-BD6D-4033-944F-5D4B26F6DAB2}"/>
              </a:ext>
            </a:extLst>
          </p:cNvPr>
          <p:cNvSpPr/>
          <p:nvPr/>
        </p:nvSpPr>
        <p:spPr>
          <a:xfrm>
            <a:off x="6284987" y="3964888"/>
            <a:ext cx="2323954" cy="1063176"/>
          </a:xfrm>
          <a:prstGeom prst="rect">
            <a:avLst/>
          </a:prstGeom>
        </p:spPr>
        <p:txBody>
          <a:bodyPr wrap="square">
            <a:spAutoFit/>
          </a:bodyPr>
          <a:lstStyle/>
          <a:p>
            <a:pPr algn="just">
              <a:lnSpc>
                <a:spcPct val="120000"/>
              </a:lnSpc>
            </a:pPr>
            <a:r>
              <a:rPr lang="en-US" altLang="zh-CN" dirty="0">
                <a:latin typeface="+mn-ea"/>
              </a:rPr>
              <a:t>1937</a:t>
            </a:r>
            <a:r>
              <a:rPr lang="zh-CN" altLang="en-US" dirty="0">
                <a:latin typeface="+mn-ea"/>
              </a:rPr>
              <a:t>年</a:t>
            </a:r>
            <a:r>
              <a:rPr lang="en-US" altLang="zh-CN" dirty="0">
                <a:latin typeface="+mn-ea"/>
              </a:rPr>
              <a:t>10</a:t>
            </a:r>
            <a:r>
              <a:rPr lang="zh-CN" altLang="en-US" dirty="0">
                <a:latin typeface="+mn-ea"/>
              </a:rPr>
              <a:t>月，抗日战争爆发，学院西迁陕西。</a:t>
            </a:r>
            <a:endParaRPr lang="en-US" altLang="zh-CN" dirty="0">
              <a:latin typeface="+mn-ea"/>
            </a:endParaRPr>
          </a:p>
        </p:txBody>
      </p:sp>
      <p:grpSp>
        <p:nvGrpSpPr>
          <p:cNvPr id="8" name="组合 7">
            <a:extLst>
              <a:ext uri="{FF2B5EF4-FFF2-40B4-BE49-F238E27FC236}">
                <a16:creationId xmlns:a16="http://schemas.microsoft.com/office/drawing/2014/main" id="{39CD6742-2F78-4BA5-8E14-450EDAA45AC7}"/>
              </a:ext>
            </a:extLst>
          </p:cNvPr>
          <p:cNvGrpSpPr/>
          <p:nvPr/>
        </p:nvGrpSpPr>
        <p:grpSpPr>
          <a:xfrm>
            <a:off x="9515924" y="1946365"/>
            <a:ext cx="1261832" cy="1261832"/>
            <a:chOff x="6727374" y="1946365"/>
            <a:chExt cx="1261832" cy="1261832"/>
          </a:xfrm>
        </p:grpSpPr>
        <p:sp>
          <p:nvSpPr>
            <p:cNvPr id="36" name="椭圆 35">
              <a:extLst>
                <a:ext uri="{FF2B5EF4-FFF2-40B4-BE49-F238E27FC236}">
                  <a16:creationId xmlns:a16="http://schemas.microsoft.com/office/drawing/2014/main" id="{0B5966CC-B8D4-4E14-AF06-6658D8175E75}"/>
                </a:ext>
              </a:extLst>
            </p:cNvPr>
            <p:cNvSpPr/>
            <p:nvPr/>
          </p:nvSpPr>
          <p:spPr>
            <a:xfrm>
              <a:off x="6727374" y="1946365"/>
              <a:ext cx="1261832" cy="1261832"/>
            </a:xfrm>
            <a:prstGeom prst="ellipse">
              <a:avLst/>
            </a:prstGeom>
            <a:solidFill>
              <a:srgbClr val="E85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37" name="图形 36">
              <a:extLst>
                <a:ext uri="{FF2B5EF4-FFF2-40B4-BE49-F238E27FC236}">
                  <a16:creationId xmlns:a16="http://schemas.microsoft.com/office/drawing/2014/main" id="{C7439A8F-4C2B-4C0F-8A77-FA46F64340B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67452" y="2140713"/>
              <a:ext cx="781679" cy="781679"/>
            </a:xfrm>
            <a:prstGeom prst="rect">
              <a:avLst/>
            </a:prstGeom>
          </p:spPr>
        </p:pic>
      </p:grpSp>
      <p:sp>
        <p:nvSpPr>
          <p:cNvPr id="32" name="矩形 31">
            <a:extLst>
              <a:ext uri="{FF2B5EF4-FFF2-40B4-BE49-F238E27FC236}">
                <a16:creationId xmlns:a16="http://schemas.microsoft.com/office/drawing/2014/main" id="{60976FB3-2F1D-4762-9FB8-60FBFCAB7158}"/>
              </a:ext>
            </a:extLst>
          </p:cNvPr>
          <p:cNvSpPr/>
          <p:nvPr/>
        </p:nvSpPr>
        <p:spPr>
          <a:xfrm>
            <a:off x="8984863" y="3964888"/>
            <a:ext cx="2323954" cy="1063176"/>
          </a:xfrm>
          <a:prstGeom prst="rect">
            <a:avLst/>
          </a:prstGeom>
        </p:spPr>
        <p:txBody>
          <a:bodyPr wrap="square">
            <a:spAutoFit/>
          </a:bodyPr>
          <a:lstStyle/>
          <a:p>
            <a:pPr algn="just">
              <a:lnSpc>
                <a:spcPct val="120000"/>
              </a:lnSpc>
            </a:pPr>
            <a:r>
              <a:rPr lang="en-US" altLang="zh-CN" dirty="0">
                <a:latin typeface="+mn-ea"/>
              </a:rPr>
              <a:t>1938</a:t>
            </a:r>
            <a:r>
              <a:rPr lang="zh-CN" altLang="en-US" dirty="0">
                <a:latin typeface="+mn-ea"/>
              </a:rPr>
              <a:t>年</a:t>
            </a:r>
            <a:r>
              <a:rPr lang="en-US" altLang="zh-CN" dirty="0">
                <a:latin typeface="+mn-ea"/>
              </a:rPr>
              <a:t>7</a:t>
            </a:r>
            <a:r>
              <a:rPr lang="zh-CN" altLang="en-US" dirty="0">
                <a:latin typeface="+mn-ea"/>
              </a:rPr>
              <a:t>月，教育部决定合组成立国立西北工学院。</a:t>
            </a:r>
            <a:endParaRPr lang="en-US" altLang="zh-CN" sz="1600" dirty="0">
              <a:latin typeface="+mn-ea"/>
            </a:endParaRPr>
          </a:p>
        </p:txBody>
      </p:sp>
      <p:grpSp>
        <p:nvGrpSpPr>
          <p:cNvPr id="9" name="组合 8">
            <a:extLst>
              <a:ext uri="{FF2B5EF4-FFF2-40B4-BE49-F238E27FC236}">
                <a16:creationId xmlns:a16="http://schemas.microsoft.com/office/drawing/2014/main" id="{582CF279-0FEB-4B5E-8D9C-84C19A0B972F}"/>
              </a:ext>
            </a:extLst>
          </p:cNvPr>
          <p:cNvGrpSpPr/>
          <p:nvPr/>
        </p:nvGrpSpPr>
        <p:grpSpPr>
          <a:xfrm>
            <a:off x="4112615" y="1946365"/>
            <a:ext cx="1261832" cy="1261832"/>
            <a:chOff x="9251957" y="1946365"/>
            <a:chExt cx="1261832" cy="1261832"/>
          </a:xfrm>
        </p:grpSpPr>
        <p:sp>
          <p:nvSpPr>
            <p:cNvPr id="33" name="椭圆 32">
              <a:extLst>
                <a:ext uri="{FF2B5EF4-FFF2-40B4-BE49-F238E27FC236}">
                  <a16:creationId xmlns:a16="http://schemas.microsoft.com/office/drawing/2014/main" id="{9DADBB02-3874-447A-A827-6C057901B442}"/>
                </a:ext>
              </a:extLst>
            </p:cNvPr>
            <p:cNvSpPr/>
            <p:nvPr/>
          </p:nvSpPr>
          <p:spPr>
            <a:xfrm>
              <a:off x="9251957" y="1946365"/>
              <a:ext cx="1261832" cy="126183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34" name="图形 33">
              <a:extLst>
                <a:ext uri="{FF2B5EF4-FFF2-40B4-BE49-F238E27FC236}">
                  <a16:creationId xmlns:a16="http://schemas.microsoft.com/office/drawing/2014/main" id="{5EAE8F6E-53B4-4360-AFDA-F341C505CF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94923" y="2266468"/>
              <a:ext cx="598764" cy="598762"/>
            </a:xfrm>
            <a:prstGeom prst="rect">
              <a:avLst/>
            </a:prstGeom>
          </p:spPr>
        </p:pic>
      </p:grpSp>
      <p:sp>
        <p:nvSpPr>
          <p:cNvPr id="29" name="箭头: V 形 28">
            <a:extLst>
              <a:ext uri="{FF2B5EF4-FFF2-40B4-BE49-F238E27FC236}">
                <a16:creationId xmlns:a16="http://schemas.microsoft.com/office/drawing/2014/main" id="{9CB81442-8EA7-4F73-8E3A-6E085C51207F}"/>
              </a:ext>
            </a:extLst>
          </p:cNvPr>
          <p:cNvSpPr/>
          <p:nvPr/>
        </p:nvSpPr>
        <p:spPr>
          <a:xfrm>
            <a:off x="3324758" y="2445272"/>
            <a:ext cx="127000" cy="264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solidFill>
            </a:endParaRPr>
          </a:p>
        </p:txBody>
      </p:sp>
      <p:sp>
        <p:nvSpPr>
          <p:cNvPr id="30" name="箭头: V 形 29">
            <a:extLst>
              <a:ext uri="{FF2B5EF4-FFF2-40B4-BE49-F238E27FC236}">
                <a16:creationId xmlns:a16="http://schemas.microsoft.com/office/drawing/2014/main" id="{06BBA39E-AEC8-4E64-AD3D-4D916A0C6F10}"/>
              </a:ext>
            </a:extLst>
          </p:cNvPr>
          <p:cNvSpPr/>
          <p:nvPr/>
        </p:nvSpPr>
        <p:spPr>
          <a:xfrm>
            <a:off x="6028190" y="2445272"/>
            <a:ext cx="127000" cy="264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solidFill>
            </a:endParaRPr>
          </a:p>
        </p:txBody>
      </p:sp>
      <p:sp>
        <p:nvSpPr>
          <p:cNvPr id="31" name="箭头: V 形 30">
            <a:extLst>
              <a:ext uri="{FF2B5EF4-FFF2-40B4-BE49-F238E27FC236}">
                <a16:creationId xmlns:a16="http://schemas.microsoft.com/office/drawing/2014/main" id="{793C288D-66F7-410A-A547-5A81A104D5A0}"/>
              </a:ext>
            </a:extLst>
          </p:cNvPr>
          <p:cNvSpPr/>
          <p:nvPr/>
        </p:nvSpPr>
        <p:spPr>
          <a:xfrm>
            <a:off x="8731622" y="2445272"/>
            <a:ext cx="127000" cy="26401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solidFill>
            </a:endParaRPr>
          </a:p>
        </p:txBody>
      </p:sp>
      <p:sp>
        <p:nvSpPr>
          <p:cNvPr id="5" name="矩形 4">
            <a:extLst>
              <a:ext uri="{FF2B5EF4-FFF2-40B4-BE49-F238E27FC236}">
                <a16:creationId xmlns:a16="http://schemas.microsoft.com/office/drawing/2014/main" id="{F3477E11-C902-4E15-8BEB-A4199A900B30}"/>
              </a:ext>
            </a:extLst>
          </p:cNvPr>
          <p:cNvSpPr/>
          <p:nvPr/>
        </p:nvSpPr>
        <p:spPr>
          <a:xfrm>
            <a:off x="1020878" y="3316271"/>
            <a:ext cx="2031326" cy="525657"/>
          </a:xfrm>
          <a:prstGeom prst="rect">
            <a:avLst/>
          </a:prstGeom>
        </p:spPr>
        <p:txBody>
          <a:bodyPr wrap="none">
            <a:spAutoFit/>
          </a:bodyPr>
          <a:lstStyle/>
          <a:p>
            <a:pPr algn="ctr">
              <a:lnSpc>
                <a:spcPct val="130000"/>
              </a:lnSpc>
            </a:pPr>
            <a:r>
              <a:rPr lang="zh-CN" altLang="en-US" sz="2400" b="1" dirty="0">
                <a:solidFill>
                  <a:schemeClr val="accent1"/>
                </a:solidFill>
                <a:latin typeface="微软雅黑" panose="020B0503020204020204" pitchFamily="34" charset="-122"/>
                <a:ea typeface="微软雅黑" panose="020B0503020204020204" pitchFamily="34" charset="-122"/>
              </a:rPr>
              <a:t>这里是小标题</a:t>
            </a:r>
          </a:p>
        </p:txBody>
      </p:sp>
      <p:sp>
        <p:nvSpPr>
          <p:cNvPr id="24" name="矩形 23">
            <a:extLst>
              <a:ext uri="{FF2B5EF4-FFF2-40B4-BE49-F238E27FC236}">
                <a16:creationId xmlns:a16="http://schemas.microsoft.com/office/drawing/2014/main" id="{B97B3519-7016-48AC-AD63-F804D4E79927}"/>
              </a:ext>
            </a:extLst>
          </p:cNvPr>
          <p:cNvSpPr/>
          <p:nvPr/>
        </p:nvSpPr>
        <p:spPr>
          <a:xfrm>
            <a:off x="3725876" y="3316271"/>
            <a:ext cx="2031326" cy="525657"/>
          </a:xfrm>
          <a:prstGeom prst="rect">
            <a:avLst/>
          </a:prstGeom>
        </p:spPr>
        <p:txBody>
          <a:bodyPr wrap="none">
            <a:spAutoFit/>
          </a:bodyPr>
          <a:lstStyle/>
          <a:p>
            <a:pPr algn="ctr">
              <a:lnSpc>
                <a:spcPct val="130000"/>
              </a:lnSpc>
            </a:pPr>
            <a:r>
              <a:rPr lang="zh-CN" altLang="en-US" sz="2400" b="1" dirty="0">
                <a:solidFill>
                  <a:schemeClr val="accent1"/>
                </a:solidFill>
                <a:latin typeface="微软雅黑" panose="020B0503020204020204" pitchFamily="34" charset="-122"/>
                <a:ea typeface="微软雅黑" panose="020B0503020204020204" pitchFamily="34" charset="-122"/>
              </a:rPr>
              <a:t>这里是小标题</a:t>
            </a:r>
          </a:p>
        </p:txBody>
      </p:sp>
      <p:sp>
        <p:nvSpPr>
          <p:cNvPr id="25" name="矩形 24">
            <a:extLst>
              <a:ext uri="{FF2B5EF4-FFF2-40B4-BE49-F238E27FC236}">
                <a16:creationId xmlns:a16="http://schemas.microsoft.com/office/drawing/2014/main" id="{4EBEDD15-CB61-425C-81BE-FEC0B9A3BABE}"/>
              </a:ext>
            </a:extLst>
          </p:cNvPr>
          <p:cNvSpPr/>
          <p:nvPr/>
        </p:nvSpPr>
        <p:spPr>
          <a:xfrm>
            <a:off x="6431301" y="3316271"/>
            <a:ext cx="2031326" cy="525657"/>
          </a:xfrm>
          <a:prstGeom prst="rect">
            <a:avLst/>
          </a:prstGeom>
        </p:spPr>
        <p:txBody>
          <a:bodyPr wrap="none">
            <a:spAutoFit/>
          </a:bodyPr>
          <a:lstStyle/>
          <a:p>
            <a:pPr algn="ctr">
              <a:lnSpc>
                <a:spcPct val="130000"/>
              </a:lnSpc>
            </a:pPr>
            <a:r>
              <a:rPr lang="zh-CN" altLang="en-US" sz="2400" b="1" dirty="0">
                <a:solidFill>
                  <a:schemeClr val="accent1"/>
                </a:solidFill>
                <a:latin typeface="微软雅黑" panose="020B0503020204020204" pitchFamily="34" charset="-122"/>
                <a:ea typeface="微软雅黑" panose="020B0503020204020204" pitchFamily="34" charset="-122"/>
              </a:rPr>
              <a:t>这里是小标题</a:t>
            </a:r>
          </a:p>
        </p:txBody>
      </p:sp>
      <p:sp>
        <p:nvSpPr>
          <p:cNvPr id="26" name="矩形 25">
            <a:extLst>
              <a:ext uri="{FF2B5EF4-FFF2-40B4-BE49-F238E27FC236}">
                <a16:creationId xmlns:a16="http://schemas.microsoft.com/office/drawing/2014/main" id="{280D676B-20B1-4111-8F83-3A51A3B75737}"/>
              </a:ext>
            </a:extLst>
          </p:cNvPr>
          <p:cNvSpPr/>
          <p:nvPr/>
        </p:nvSpPr>
        <p:spPr>
          <a:xfrm>
            <a:off x="9131177" y="3316271"/>
            <a:ext cx="2031326" cy="525657"/>
          </a:xfrm>
          <a:prstGeom prst="rect">
            <a:avLst/>
          </a:prstGeom>
        </p:spPr>
        <p:txBody>
          <a:bodyPr wrap="none">
            <a:spAutoFit/>
          </a:bodyPr>
          <a:lstStyle/>
          <a:p>
            <a:pPr algn="ctr">
              <a:lnSpc>
                <a:spcPct val="130000"/>
              </a:lnSpc>
            </a:pPr>
            <a:r>
              <a:rPr lang="zh-CN" altLang="en-US" sz="2400" b="1" dirty="0">
                <a:solidFill>
                  <a:schemeClr val="accent1"/>
                </a:solidFill>
                <a:latin typeface="微软雅黑" panose="020B0503020204020204" pitchFamily="34" charset="-122"/>
                <a:ea typeface="微软雅黑" panose="020B0503020204020204" pitchFamily="34" charset="-122"/>
              </a:rPr>
              <a:t>这里是小标题</a:t>
            </a:r>
          </a:p>
        </p:txBody>
      </p:sp>
    </p:spTree>
    <p:extLst>
      <p:ext uri="{BB962C8B-B14F-4D97-AF65-F5344CB8AC3E}">
        <p14:creationId xmlns:p14="http://schemas.microsoft.com/office/powerpoint/2010/main" val="225820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F121C-355E-4749-B23B-8FA65B2A4868}"/>
              </a:ext>
            </a:extLst>
          </p:cNvPr>
          <p:cNvSpPr>
            <a:spLocks noGrp="1"/>
          </p:cNvSpPr>
          <p:nvPr>
            <p:ph type="title"/>
          </p:nvPr>
        </p:nvSpPr>
        <p:spPr/>
        <p:txBody>
          <a:bodyPr/>
          <a:lstStyle/>
          <a:p>
            <a:r>
              <a:rPr lang="zh-CN" altLang="en-US" dirty="0"/>
              <a:t>项目时间进度规划</a:t>
            </a:r>
          </a:p>
        </p:txBody>
      </p:sp>
      <p:sp>
        <p:nvSpPr>
          <p:cNvPr id="19" name="TextBox 31">
            <a:extLst>
              <a:ext uri="{FF2B5EF4-FFF2-40B4-BE49-F238E27FC236}">
                <a16:creationId xmlns:a16="http://schemas.microsoft.com/office/drawing/2014/main" id="{27955352-F890-46D1-9C3E-45F8EF4B27BE}"/>
              </a:ext>
            </a:extLst>
          </p:cNvPr>
          <p:cNvSpPr txBox="1"/>
          <p:nvPr/>
        </p:nvSpPr>
        <p:spPr>
          <a:xfrm>
            <a:off x="1669806" y="4071152"/>
            <a:ext cx="1676926" cy="338554"/>
          </a:xfrm>
          <a:prstGeom prst="rect">
            <a:avLst/>
          </a:prstGeom>
          <a:noFill/>
        </p:spPr>
        <p:txBody>
          <a:bodyPr wrap="square" lIns="0" tIns="0" rIns="0" bIns="0" rtlCol="0" anchor="t">
            <a:spAutoFit/>
          </a:bodyPr>
          <a:lstStyle>
            <a:defPPr>
              <a:defRPr lang="zh-CN"/>
            </a:defPPr>
            <a:lvl1pPr algn="ctr">
              <a:defRPr b="1">
                <a:solidFill>
                  <a:schemeClr val="tx1">
                    <a:lumMod val="85000"/>
                    <a:lumOff val="15000"/>
                  </a:schemeClr>
                </a:solidFill>
                <a:latin typeface="+mj-ea"/>
                <a:ea typeface="+mj-ea"/>
              </a:defRPr>
            </a:lvl1pPr>
          </a:lstStyle>
          <a:p>
            <a:r>
              <a:rPr lang="zh-CN" altLang="en-US" sz="2200" dirty="0"/>
              <a:t>请输入小标题</a:t>
            </a:r>
            <a:endParaRPr lang="en-US" altLang="zh-CN" sz="2200" dirty="0"/>
          </a:p>
        </p:txBody>
      </p:sp>
      <p:sp>
        <p:nvSpPr>
          <p:cNvPr id="20" name="TextBox 32">
            <a:extLst>
              <a:ext uri="{FF2B5EF4-FFF2-40B4-BE49-F238E27FC236}">
                <a16:creationId xmlns:a16="http://schemas.microsoft.com/office/drawing/2014/main" id="{B5925343-01D1-4953-8731-5C5466FCEDE8}"/>
              </a:ext>
            </a:extLst>
          </p:cNvPr>
          <p:cNvSpPr txBox="1"/>
          <p:nvPr/>
        </p:nvSpPr>
        <p:spPr>
          <a:xfrm>
            <a:off x="1672989" y="4484301"/>
            <a:ext cx="1673743" cy="1303242"/>
          </a:xfrm>
          <a:prstGeom prst="rect">
            <a:avLst/>
          </a:prstGeom>
          <a:noFill/>
        </p:spPr>
        <p:txBody>
          <a:bodyPr wrap="square" lIns="0" tIns="0" rIns="0" bIns="0" rtlCol="0" anchor="t">
            <a:spAutoFit/>
          </a:bodyPr>
          <a:lstStyle>
            <a:defPPr>
              <a:defRPr lang="zh-CN"/>
            </a:defPPr>
            <a:lvl1pPr algn="ctr">
              <a:lnSpc>
                <a:spcPct val="120000"/>
              </a:lnSpc>
              <a:spcBef>
                <a:spcPct val="20000"/>
              </a:spcBef>
              <a:defRPr sz="1400">
                <a:latin typeface="+mn-ea"/>
              </a:defRPr>
            </a:lvl1pPr>
          </a:lstStyle>
          <a:p>
            <a:pPr algn="just"/>
            <a:r>
              <a:rPr lang="zh-CN" altLang="en-US" sz="1800" dirty="0"/>
              <a:t>河南理工大学位于河南省焦作市，是中国第一所矿业高等学府。</a:t>
            </a:r>
          </a:p>
        </p:txBody>
      </p:sp>
      <p:sp>
        <p:nvSpPr>
          <p:cNvPr id="91" name="TextBox 31">
            <a:extLst>
              <a:ext uri="{FF2B5EF4-FFF2-40B4-BE49-F238E27FC236}">
                <a16:creationId xmlns:a16="http://schemas.microsoft.com/office/drawing/2014/main" id="{6F734395-A11E-46F9-97DE-39EC123595D5}"/>
              </a:ext>
            </a:extLst>
          </p:cNvPr>
          <p:cNvSpPr txBox="1"/>
          <p:nvPr/>
        </p:nvSpPr>
        <p:spPr>
          <a:xfrm>
            <a:off x="3484698" y="4071152"/>
            <a:ext cx="1676926" cy="338554"/>
          </a:xfrm>
          <a:prstGeom prst="rect">
            <a:avLst/>
          </a:prstGeom>
          <a:noFill/>
        </p:spPr>
        <p:txBody>
          <a:bodyPr wrap="square" lIns="0" tIns="0" rIns="0" bIns="0" rtlCol="0" anchor="t">
            <a:spAutoFit/>
          </a:bodyPr>
          <a:lstStyle>
            <a:defPPr>
              <a:defRPr lang="zh-CN"/>
            </a:defPPr>
            <a:lvl1pPr algn="ctr">
              <a:defRPr b="1">
                <a:solidFill>
                  <a:schemeClr val="tx1">
                    <a:lumMod val="85000"/>
                    <a:lumOff val="15000"/>
                  </a:schemeClr>
                </a:solidFill>
                <a:latin typeface="+mj-ea"/>
                <a:ea typeface="+mj-ea"/>
              </a:defRPr>
            </a:lvl1pPr>
          </a:lstStyle>
          <a:p>
            <a:r>
              <a:rPr lang="zh-CN" altLang="en-US" sz="2200" dirty="0"/>
              <a:t>请输入小标题</a:t>
            </a:r>
            <a:endParaRPr lang="en-US" altLang="zh-CN" sz="2200" dirty="0"/>
          </a:p>
        </p:txBody>
      </p:sp>
      <p:sp>
        <p:nvSpPr>
          <p:cNvPr id="92" name="TextBox 32">
            <a:extLst>
              <a:ext uri="{FF2B5EF4-FFF2-40B4-BE49-F238E27FC236}">
                <a16:creationId xmlns:a16="http://schemas.microsoft.com/office/drawing/2014/main" id="{E5309B88-DC1A-4098-B534-B366802A4523}"/>
              </a:ext>
            </a:extLst>
          </p:cNvPr>
          <p:cNvSpPr txBox="1"/>
          <p:nvPr/>
        </p:nvSpPr>
        <p:spPr>
          <a:xfrm>
            <a:off x="3487881" y="4484301"/>
            <a:ext cx="1673743" cy="1303242"/>
          </a:xfrm>
          <a:prstGeom prst="rect">
            <a:avLst/>
          </a:prstGeom>
          <a:noFill/>
        </p:spPr>
        <p:txBody>
          <a:bodyPr wrap="square" lIns="0" tIns="0" rIns="0" bIns="0" rtlCol="0" anchor="t">
            <a:spAutoFit/>
          </a:bodyPr>
          <a:lstStyle>
            <a:defPPr>
              <a:defRPr lang="zh-CN"/>
            </a:defPPr>
            <a:lvl1pPr algn="ctr">
              <a:lnSpc>
                <a:spcPct val="120000"/>
              </a:lnSpc>
              <a:spcBef>
                <a:spcPct val="20000"/>
              </a:spcBef>
              <a:defRPr sz="1400">
                <a:latin typeface="+mn-ea"/>
              </a:defRPr>
            </a:lvl1pPr>
          </a:lstStyle>
          <a:p>
            <a:pPr algn="just"/>
            <a:r>
              <a:rPr lang="zh-CN" altLang="en-US" sz="1800" dirty="0"/>
              <a:t>河南理工大学位于河南省焦作市，是中国第一所矿业高等学府。</a:t>
            </a:r>
          </a:p>
        </p:txBody>
      </p:sp>
      <p:sp>
        <p:nvSpPr>
          <p:cNvPr id="94" name="TextBox 31">
            <a:extLst>
              <a:ext uri="{FF2B5EF4-FFF2-40B4-BE49-F238E27FC236}">
                <a16:creationId xmlns:a16="http://schemas.microsoft.com/office/drawing/2014/main" id="{1301DD91-27DA-4327-905F-DA5164FB344B}"/>
              </a:ext>
            </a:extLst>
          </p:cNvPr>
          <p:cNvSpPr txBox="1"/>
          <p:nvPr/>
        </p:nvSpPr>
        <p:spPr>
          <a:xfrm>
            <a:off x="5358150" y="4071152"/>
            <a:ext cx="1676926" cy="338554"/>
          </a:xfrm>
          <a:prstGeom prst="rect">
            <a:avLst/>
          </a:prstGeom>
          <a:noFill/>
        </p:spPr>
        <p:txBody>
          <a:bodyPr wrap="square" lIns="0" tIns="0" rIns="0" bIns="0" rtlCol="0" anchor="t">
            <a:spAutoFit/>
          </a:bodyPr>
          <a:lstStyle>
            <a:defPPr>
              <a:defRPr lang="zh-CN"/>
            </a:defPPr>
            <a:lvl1pPr algn="ctr">
              <a:defRPr b="1">
                <a:solidFill>
                  <a:schemeClr val="tx1">
                    <a:lumMod val="85000"/>
                    <a:lumOff val="15000"/>
                  </a:schemeClr>
                </a:solidFill>
                <a:latin typeface="+mj-ea"/>
                <a:ea typeface="+mj-ea"/>
              </a:defRPr>
            </a:lvl1pPr>
          </a:lstStyle>
          <a:p>
            <a:r>
              <a:rPr lang="zh-CN" altLang="en-US" sz="2200" dirty="0"/>
              <a:t>请输入小标题</a:t>
            </a:r>
            <a:endParaRPr lang="en-US" altLang="zh-CN" sz="2200" dirty="0"/>
          </a:p>
        </p:txBody>
      </p:sp>
      <p:sp>
        <p:nvSpPr>
          <p:cNvPr id="95" name="TextBox 32">
            <a:extLst>
              <a:ext uri="{FF2B5EF4-FFF2-40B4-BE49-F238E27FC236}">
                <a16:creationId xmlns:a16="http://schemas.microsoft.com/office/drawing/2014/main" id="{8B17A06E-AE17-4C5A-B1F6-9A6D37FDEB91}"/>
              </a:ext>
            </a:extLst>
          </p:cNvPr>
          <p:cNvSpPr txBox="1"/>
          <p:nvPr/>
        </p:nvSpPr>
        <p:spPr>
          <a:xfrm>
            <a:off x="5361333" y="4484301"/>
            <a:ext cx="1673743" cy="1303242"/>
          </a:xfrm>
          <a:prstGeom prst="rect">
            <a:avLst/>
          </a:prstGeom>
          <a:noFill/>
        </p:spPr>
        <p:txBody>
          <a:bodyPr wrap="square" lIns="0" tIns="0" rIns="0" bIns="0" rtlCol="0" anchor="t">
            <a:spAutoFit/>
          </a:bodyPr>
          <a:lstStyle>
            <a:defPPr>
              <a:defRPr lang="zh-CN"/>
            </a:defPPr>
            <a:lvl1pPr algn="ctr">
              <a:lnSpc>
                <a:spcPct val="120000"/>
              </a:lnSpc>
              <a:spcBef>
                <a:spcPct val="20000"/>
              </a:spcBef>
              <a:defRPr sz="1400">
                <a:latin typeface="+mn-ea"/>
              </a:defRPr>
            </a:lvl1pPr>
          </a:lstStyle>
          <a:p>
            <a:pPr algn="just"/>
            <a:r>
              <a:rPr lang="zh-CN" altLang="en-US" sz="1800" dirty="0"/>
              <a:t>河南理工大学位于河南省焦作市，是中国第一所矿业高等学府。</a:t>
            </a:r>
          </a:p>
        </p:txBody>
      </p:sp>
      <p:sp>
        <p:nvSpPr>
          <p:cNvPr id="97" name="TextBox 31">
            <a:extLst>
              <a:ext uri="{FF2B5EF4-FFF2-40B4-BE49-F238E27FC236}">
                <a16:creationId xmlns:a16="http://schemas.microsoft.com/office/drawing/2014/main" id="{37B6E6B8-B55D-40D5-9F2E-9E306DB49C5B}"/>
              </a:ext>
            </a:extLst>
          </p:cNvPr>
          <p:cNvSpPr txBox="1"/>
          <p:nvPr/>
        </p:nvSpPr>
        <p:spPr>
          <a:xfrm>
            <a:off x="7202322" y="4071152"/>
            <a:ext cx="1676926" cy="338554"/>
          </a:xfrm>
          <a:prstGeom prst="rect">
            <a:avLst/>
          </a:prstGeom>
          <a:noFill/>
        </p:spPr>
        <p:txBody>
          <a:bodyPr wrap="square" lIns="0" tIns="0" rIns="0" bIns="0" rtlCol="0" anchor="t">
            <a:spAutoFit/>
          </a:bodyPr>
          <a:lstStyle>
            <a:defPPr>
              <a:defRPr lang="zh-CN"/>
            </a:defPPr>
            <a:lvl1pPr algn="ctr">
              <a:defRPr b="1">
                <a:solidFill>
                  <a:schemeClr val="tx1">
                    <a:lumMod val="85000"/>
                    <a:lumOff val="15000"/>
                  </a:schemeClr>
                </a:solidFill>
                <a:latin typeface="+mj-ea"/>
                <a:ea typeface="+mj-ea"/>
              </a:defRPr>
            </a:lvl1pPr>
          </a:lstStyle>
          <a:p>
            <a:r>
              <a:rPr lang="zh-CN" altLang="en-US" sz="2200" dirty="0"/>
              <a:t>请输入小标题</a:t>
            </a:r>
            <a:endParaRPr lang="en-US" altLang="zh-CN" sz="2200" dirty="0"/>
          </a:p>
        </p:txBody>
      </p:sp>
      <p:sp>
        <p:nvSpPr>
          <p:cNvPr id="98" name="TextBox 32">
            <a:extLst>
              <a:ext uri="{FF2B5EF4-FFF2-40B4-BE49-F238E27FC236}">
                <a16:creationId xmlns:a16="http://schemas.microsoft.com/office/drawing/2014/main" id="{99614518-8C7A-45F9-B9C3-F0FCA968CF48}"/>
              </a:ext>
            </a:extLst>
          </p:cNvPr>
          <p:cNvSpPr txBox="1"/>
          <p:nvPr/>
        </p:nvSpPr>
        <p:spPr>
          <a:xfrm>
            <a:off x="7205505" y="4484301"/>
            <a:ext cx="1673743" cy="1303242"/>
          </a:xfrm>
          <a:prstGeom prst="rect">
            <a:avLst/>
          </a:prstGeom>
          <a:noFill/>
        </p:spPr>
        <p:txBody>
          <a:bodyPr wrap="square" lIns="0" tIns="0" rIns="0" bIns="0" rtlCol="0" anchor="t">
            <a:spAutoFit/>
          </a:bodyPr>
          <a:lstStyle>
            <a:defPPr>
              <a:defRPr lang="zh-CN"/>
            </a:defPPr>
            <a:lvl1pPr algn="ctr">
              <a:lnSpc>
                <a:spcPct val="120000"/>
              </a:lnSpc>
              <a:spcBef>
                <a:spcPct val="20000"/>
              </a:spcBef>
              <a:defRPr sz="1400">
                <a:latin typeface="+mn-ea"/>
              </a:defRPr>
            </a:lvl1pPr>
          </a:lstStyle>
          <a:p>
            <a:pPr algn="just"/>
            <a:r>
              <a:rPr lang="zh-CN" altLang="en-US" sz="1800" dirty="0"/>
              <a:t>河南理工大学位于河南省焦作市，是中国第一所矿业高等学府。</a:t>
            </a:r>
          </a:p>
        </p:txBody>
      </p:sp>
      <p:sp>
        <p:nvSpPr>
          <p:cNvPr id="3" name="Freeform 81">
            <a:extLst>
              <a:ext uri="{FF2B5EF4-FFF2-40B4-BE49-F238E27FC236}">
                <a16:creationId xmlns:a16="http://schemas.microsoft.com/office/drawing/2014/main" id="{FC9F7E86-16D1-44CF-83E5-9474476D9E04}"/>
              </a:ext>
            </a:extLst>
          </p:cNvPr>
          <p:cNvSpPr/>
          <p:nvPr/>
        </p:nvSpPr>
        <p:spPr>
          <a:xfrm>
            <a:off x="1429724" y="3102211"/>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4" name="Freeform 82">
            <a:extLst>
              <a:ext uri="{FF2B5EF4-FFF2-40B4-BE49-F238E27FC236}">
                <a16:creationId xmlns:a16="http://schemas.microsoft.com/office/drawing/2014/main" id="{5842D086-27B0-4570-9267-959CAA94BDD0}"/>
              </a:ext>
            </a:extLst>
          </p:cNvPr>
          <p:cNvSpPr/>
          <p:nvPr/>
        </p:nvSpPr>
        <p:spPr>
          <a:xfrm>
            <a:off x="3267862" y="3100201"/>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6" name="Freeform 84">
            <a:extLst>
              <a:ext uri="{FF2B5EF4-FFF2-40B4-BE49-F238E27FC236}">
                <a16:creationId xmlns:a16="http://schemas.microsoft.com/office/drawing/2014/main" id="{18587E7C-A946-4959-90C9-246D44856378}"/>
              </a:ext>
            </a:extLst>
          </p:cNvPr>
          <p:cNvSpPr/>
          <p:nvPr/>
        </p:nvSpPr>
        <p:spPr>
          <a:xfrm>
            <a:off x="5106000" y="3100201"/>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7" name="Freeform 85">
            <a:extLst>
              <a:ext uri="{FF2B5EF4-FFF2-40B4-BE49-F238E27FC236}">
                <a16:creationId xmlns:a16="http://schemas.microsoft.com/office/drawing/2014/main" id="{98E0F003-1765-417C-A9D5-E57DCA244B78}"/>
              </a:ext>
            </a:extLst>
          </p:cNvPr>
          <p:cNvSpPr/>
          <p:nvPr/>
        </p:nvSpPr>
        <p:spPr>
          <a:xfrm>
            <a:off x="6944138" y="3085916"/>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58" name="Freeform 81">
            <a:extLst>
              <a:ext uri="{FF2B5EF4-FFF2-40B4-BE49-F238E27FC236}">
                <a16:creationId xmlns:a16="http://schemas.microsoft.com/office/drawing/2014/main" id="{FBB20AF8-8EC4-4159-861D-2EBA5DB96B29}"/>
              </a:ext>
            </a:extLst>
          </p:cNvPr>
          <p:cNvSpPr/>
          <p:nvPr/>
        </p:nvSpPr>
        <p:spPr>
          <a:xfrm>
            <a:off x="-408414" y="3103312"/>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reeform 81">
            <a:extLst>
              <a:ext uri="{FF2B5EF4-FFF2-40B4-BE49-F238E27FC236}">
                <a16:creationId xmlns:a16="http://schemas.microsoft.com/office/drawing/2014/main" id="{9E0BC543-DF3D-459B-B866-314D624492E6}"/>
              </a:ext>
            </a:extLst>
          </p:cNvPr>
          <p:cNvSpPr/>
          <p:nvPr/>
        </p:nvSpPr>
        <p:spPr>
          <a:xfrm>
            <a:off x="10620414" y="3081531"/>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100" name="Freeform 84">
            <a:extLst>
              <a:ext uri="{FF2B5EF4-FFF2-40B4-BE49-F238E27FC236}">
                <a16:creationId xmlns:a16="http://schemas.microsoft.com/office/drawing/2014/main" id="{D44ECD29-2321-49EE-96B1-EE2373C63566}"/>
              </a:ext>
            </a:extLst>
          </p:cNvPr>
          <p:cNvSpPr/>
          <p:nvPr/>
        </p:nvSpPr>
        <p:spPr>
          <a:xfrm>
            <a:off x="8782276" y="3100201"/>
            <a:ext cx="1980000" cy="518219"/>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微软雅黑" panose="020B0503020204020204" pitchFamily="34" charset="-122"/>
              <a:ea typeface="微软雅黑" panose="020B0503020204020204" pitchFamily="34" charset="-122"/>
            </a:endParaRPr>
          </a:p>
        </p:txBody>
      </p:sp>
      <p:sp>
        <p:nvSpPr>
          <p:cNvPr id="13" name="TextBox 20">
            <a:extLst>
              <a:ext uri="{FF2B5EF4-FFF2-40B4-BE49-F238E27FC236}">
                <a16:creationId xmlns:a16="http://schemas.microsoft.com/office/drawing/2014/main" id="{733F1DC3-C9E7-49C7-A736-93DE3A12EF7E}"/>
              </a:ext>
            </a:extLst>
          </p:cNvPr>
          <p:cNvSpPr txBox="1"/>
          <p:nvPr/>
        </p:nvSpPr>
        <p:spPr>
          <a:xfrm>
            <a:off x="4038020" y="3660087"/>
            <a:ext cx="570670" cy="276999"/>
          </a:xfrm>
          <a:prstGeom prst="rect">
            <a:avLst/>
          </a:prstGeom>
          <a:noFill/>
        </p:spPr>
        <p:txBody>
          <a:bodyPr wrap="none" lIns="0" tIns="0" rIns="0" bIns="0" rtlCol="0" anchor="ctr">
            <a:spAutoFit/>
          </a:bodyPr>
          <a:lstStyle/>
          <a:p>
            <a:pPr lvl="0" algn="ctr" defTabSz="914400">
              <a:spcBef>
                <a:spcPct val="20000"/>
              </a:spcBef>
              <a:defRPr/>
            </a:pPr>
            <a:r>
              <a:rPr lang="en-US" b="1" dirty="0">
                <a:solidFill>
                  <a:schemeClr val="accent1"/>
                </a:solidFill>
                <a:latin typeface="微软雅黑" panose="020B0503020204020204" pitchFamily="34" charset="-122"/>
                <a:ea typeface="微软雅黑" panose="020B0503020204020204" pitchFamily="34" charset="-122"/>
              </a:rPr>
              <a:t>2016</a:t>
            </a:r>
            <a:endParaRPr lang="en-US" dirty="0">
              <a:solidFill>
                <a:schemeClr val="accent1"/>
              </a:solidFill>
              <a:latin typeface="微软雅黑" panose="020B0503020204020204" pitchFamily="34" charset="-122"/>
              <a:ea typeface="微软雅黑" panose="020B0503020204020204" pitchFamily="34" charset="-122"/>
            </a:endParaRPr>
          </a:p>
        </p:txBody>
      </p:sp>
      <p:sp>
        <p:nvSpPr>
          <p:cNvPr id="8" name="Oval 7">
            <a:extLst>
              <a:ext uri="{FF2B5EF4-FFF2-40B4-BE49-F238E27FC236}">
                <a16:creationId xmlns:a16="http://schemas.microsoft.com/office/drawing/2014/main" id="{F04A4F4E-C70A-44C9-AC4A-65F397ED527B}"/>
              </a:ext>
            </a:extLst>
          </p:cNvPr>
          <p:cNvSpPr>
            <a:spLocks noChangeAspect="1"/>
          </p:cNvSpPr>
          <p:nvPr/>
        </p:nvSpPr>
        <p:spPr>
          <a:xfrm>
            <a:off x="4209721"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31" name="Straight Connector 25">
            <a:extLst>
              <a:ext uri="{FF2B5EF4-FFF2-40B4-BE49-F238E27FC236}">
                <a16:creationId xmlns:a16="http://schemas.microsoft.com/office/drawing/2014/main" id="{EA9EF3D5-1EF4-4BA1-9932-C03F7BD3E4D4}"/>
              </a:ext>
            </a:extLst>
          </p:cNvPr>
          <p:cNvCxnSpPr>
            <a:stCxn id="33" idx="7"/>
          </p:cNvCxnSpPr>
          <p:nvPr/>
        </p:nvCxnSpPr>
        <p:spPr>
          <a:xfrm flipH="1">
            <a:off x="4323353" y="2569729"/>
            <a:ext cx="2" cy="755667"/>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Teardrop 43">
            <a:extLst>
              <a:ext uri="{FF2B5EF4-FFF2-40B4-BE49-F238E27FC236}">
                <a16:creationId xmlns:a16="http://schemas.microsoft.com/office/drawing/2014/main" id="{ED9198C3-5B89-484B-B81F-F6599822967D}"/>
              </a:ext>
            </a:extLst>
          </p:cNvPr>
          <p:cNvSpPr/>
          <p:nvPr/>
        </p:nvSpPr>
        <p:spPr>
          <a:xfrm rot="8100000">
            <a:off x="3979923" y="1740610"/>
            <a:ext cx="686865" cy="68686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43" name="Teardrop 49">
            <a:extLst>
              <a:ext uri="{FF2B5EF4-FFF2-40B4-BE49-F238E27FC236}">
                <a16:creationId xmlns:a16="http://schemas.microsoft.com/office/drawing/2014/main" id="{69276728-ECA9-410F-90F7-F98B4D3AEAA9}"/>
              </a:ext>
            </a:extLst>
          </p:cNvPr>
          <p:cNvSpPr/>
          <p:nvPr/>
        </p:nvSpPr>
        <p:spPr>
          <a:xfrm rot="8100000">
            <a:off x="9425180" y="1734757"/>
            <a:ext cx="686865" cy="68686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17" name="TextBox 24">
            <a:extLst>
              <a:ext uri="{FF2B5EF4-FFF2-40B4-BE49-F238E27FC236}">
                <a16:creationId xmlns:a16="http://schemas.microsoft.com/office/drawing/2014/main" id="{F36B2D9B-A2EE-46B9-8D31-D29B56CC720E}"/>
              </a:ext>
            </a:extLst>
          </p:cNvPr>
          <p:cNvSpPr txBox="1"/>
          <p:nvPr/>
        </p:nvSpPr>
        <p:spPr>
          <a:xfrm>
            <a:off x="9483277" y="3660087"/>
            <a:ext cx="570670" cy="276999"/>
          </a:xfrm>
          <a:prstGeom prst="rect">
            <a:avLst/>
          </a:prstGeom>
          <a:noFill/>
          <a:ln>
            <a:noFill/>
          </a:ln>
        </p:spPr>
        <p:txBody>
          <a:bodyPr wrap="none" lIns="0" tIns="0" rIns="0" bIns="0" rtlCol="0" anchor="ctr">
            <a:spAutoFit/>
          </a:bodyPr>
          <a:lstStyle/>
          <a:p>
            <a:pPr lvl="0" algn="ctr">
              <a:spcBef>
                <a:spcPct val="20000"/>
              </a:spcBef>
              <a:defRPr/>
            </a:pPr>
            <a:r>
              <a:rPr lang="en-US" b="1" dirty="0">
                <a:solidFill>
                  <a:schemeClr val="accent3"/>
                </a:solidFill>
                <a:latin typeface="微软雅黑" panose="020B0503020204020204" pitchFamily="34" charset="-122"/>
                <a:ea typeface="微软雅黑" panose="020B0503020204020204" pitchFamily="34" charset="-122"/>
              </a:rPr>
              <a:t>2019</a:t>
            </a:r>
            <a:endParaRPr lang="en-US" dirty="0">
              <a:solidFill>
                <a:schemeClr val="accent3"/>
              </a:solidFill>
              <a:latin typeface="微软雅黑" panose="020B0503020204020204" pitchFamily="34" charset="-122"/>
              <a:ea typeface="微软雅黑" panose="020B0503020204020204" pitchFamily="34" charset="-122"/>
            </a:endParaRPr>
          </a:p>
        </p:txBody>
      </p:sp>
      <p:sp>
        <p:nvSpPr>
          <p:cNvPr id="12" name="Oval 19">
            <a:extLst>
              <a:ext uri="{FF2B5EF4-FFF2-40B4-BE49-F238E27FC236}">
                <a16:creationId xmlns:a16="http://schemas.microsoft.com/office/drawing/2014/main" id="{E5CA6BB7-086A-4805-86BC-BD595E22821F}"/>
              </a:ext>
            </a:extLst>
          </p:cNvPr>
          <p:cNvSpPr>
            <a:spLocks noChangeAspect="1"/>
          </p:cNvSpPr>
          <p:nvPr/>
        </p:nvSpPr>
        <p:spPr>
          <a:xfrm>
            <a:off x="9652269"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41" name="Straight Connector 27">
            <a:extLst>
              <a:ext uri="{FF2B5EF4-FFF2-40B4-BE49-F238E27FC236}">
                <a16:creationId xmlns:a16="http://schemas.microsoft.com/office/drawing/2014/main" id="{E1B4F64D-BD52-4BD4-8DBC-2F47956BBC5B}"/>
              </a:ext>
            </a:extLst>
          </p:cNvPr>
          <p:cNvCxnSpPr/>
          <p:nvPr/>
        </p:nvCxnSpPr>
        <p:spPr>
          <a:xfrm flipH="1">
            <a:off x="9768612" y="2563875"/>
            <a:ext cx="1" cy="755668"/>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6" name="Teardrop 43">
            <a:extLst>
              <a:ext uri="{FF2B5EF4-FFF2-40B4-BE49-F238E27FC236}">
                <a16:creationId xmlns:a16="http://schemas.microsoft.com/office/drawing/2014/main" id="{0D324A37-DEC5-4653-B6FA-9C1312BEB447}"/>
              </a:ext>
            </a:extLst>
          </p:cNvPr>
          <p:cNvSpPr/>
          <p:nvPr/>
        </p:nvSpPr>
        <p:spPr>
          <a:xfrm rot="8100000">
            <a:off x="7610093" y="1740610"/>
            <a:ext cx="686865" cy="686864"/>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71" name="TextBox 20">
            <a:extLst>
              <a:ext uri="{FF2B5EF4-FFF2-40B4-BE49-F238E27FC236}">
                <a16:creationId xmlns:a16="http://schemas.microsoft.com/office/drawing/2014/main" id="{E51E4C44-97B9-45C7-919E-5216648D1F6D}"/>
              </a:ext>
            </a:extLst>
          </p:cNvPr>
          <p:cNvSpPr txBox="1"/>
          <p:nvPr/>
        </p:nvSpPr>
        <p:spPr>
          <a:xfrm>
            <a:off x="7668190" y="3660087"/>
            <a:ext cx="570670" cy="276999"/>
          </a:xfrm>
          <a:prstGeom prst="rect">
            <a:avLst/>
          </a:prstGeom>
          <a:noFill/>
        </p:spPr>
        <p:txBody>
          <a:bodyPr wrap="none" lIns="0" tIns="0" rIns="0" bIns="0" rtlCol="0" anchor="ctr">
            <a:spAutoFit/>
          </a:bodyPr>
          <a:lstStyle/>
          <a:p>
            <a:pPr lvl="0" algn="ctr" defTabSz="914400">
              <a:spcBef>
                <a:spcPct val="20000"/>
              </a:spcBef>
              <a:defRPr/>
            </a:pPr>
            <a:r>
              <a:rPr lang="en-US" b="1" dirty="0">
                <a:solidFill>
                  <a:schemeClr val="accent1"/>
                </a:solidFill>
                <a:latin typeface="微软雅黑" panose="020B0503020204020204" pitchFamily="34" charset="-122"/>
                <a:ea typeface="微软雅黑" panose="020B0503020204020204" pitchFamily="34" charset="-122"/>
              </a:rPr>
              <a:t>2018</a:t>
            </a:r>
            <a:endParaRPr lang="en-US" dirty="0">
              <a:solidFill>
                <a:schemeClr val="accent1"/>
              </a:solidFill>
              <a:latin typeface="微软雅黑" panose="020B0503020204020204" pitchFamily="34" charset="-122"/>
              <a:ea typeface="微软雅黑" panose="020B0503020204020204" pitchFamily="34" charset="-122"/>
            </a:endParaRPr>
          </a:p>
        </p:txBody>
      </p:sp>
      <p:sp>
        <p:nvSpPr>
          <p:cNvPr id="73" name="Oval 7">
            <a:extLst>
              <a:ext uri="{FF2B5EF4-FFF2-40B4-BE49-F238E27FC236}">
                <a16:creationId xmlns:a16="http://schemas.microsoft.com/office/drawing/2014/main" id="{5491D872-299D-4C27-B542-37513A395DB0}"/>
              </a:ext>
            </a:extLst>
          </p:cNvPr>
          <p:cNvSpPr>
            <a:spLocks noChangeAspect="1"/>
          </p:cNvSpPr>
          <p:nvPr/>
        </p:nvSpPr>
        <p:spPr>
          <a:xfrm>
            <a:off x="7837182"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74" name="Straight Connector 25">
            <a:extLst>
              <a:ext uri="{FF2B5EF4-FFF2-40B4-BE49-F238E27FC236}">
                <a16:creationId xmlns:a16="http://schemas.microsoft.com/office/drawing/2014/main" id="{D0E43CE8-1813-4C8C-8A4C-8539E9D1551E}"/>
              </a:ext>
            </a:extLst>
          </p:cNvPr>
          <p:cNvCxnSpPr/>
          <p:nvPr/>
        </p:nvCxnSpPr>
        <p:spPr>
          <a:xfrm flipH="1">
            <a:off x="7953524" y="2569729"/>
            <a:ext cx="2" cy="755667"/>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Oval 10">
            <a:extLst>
              <a:ext uri="{FF2B5EF4-FFF2-40B4-BE49-F238E27FC236}">
                <a16:creationId xmlns:a16="http://schemas.microsoft.com/office/drawing/2014/main" id="{64D3CCF5-98F0-47FF-8CA5-722B0731220C}"/>
              </a:ext>
            </a:extLst>
          </p:cNvPr>
          <p:cNvSpPr>
            <a:spLocks noChangeAspect="1"/>
          </p:cNvSpPr>
          <p:nvPr/>
        </p:nvSpPr>
        <p:spPr>
          <a:xfrm>
            <a:off x="6022097"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61" name="TextBox 20">
            <a:extLst>
              <a:ext uri="{FF2B5EF4-FFF2-40B4-BE49-F238E27FC236}">
                <a16:creationId xmlns:a16="http://schemas.microsoft.com/office/drawing/2014/main" id="{63B13A16-4F70-4164-877A-DB4D8ADB0DDA}"/>
              </a:ext>
            </a:extLst>
          </p:cNvPr>
          <p:cNvSpPr txBox="1"/>
          <p:nvPr/>
        </p:nvSpPr>
        <p:spPr>
          <a:xfrm>
            <a:off x="5853105" y="3660087"/>
            <a:ext cx="570670" cy="276999"/>
          </a:xfrm>
          <a:prstGeom prst="rect">
            <a:avLst/>
          </a:prstGeom>
          <a:noFill/>
        </p:spPr>
        <p:txBody>
          <a:bodyPr wrap="none" lIns="0" tIns="0" rIns="0" bIns="0" rtlCol="0" anchor="ctr">
            <a:spAutoFit/>
          </a:bodyPr>
          <a:lstStyle/>
          <a:p>
            <a:pPr lvl="0" algn="ctr" defTabSz="914400">
              <a:spcBef>
                <a:spcPct val="20000"/>
              </a:spcBef>
              <a:defRPr/>
            </a:pPr>
            <a:r>
              <a:rPr lang="en-US" b="1" dirty="0">
                <a:solidFill>
                  <a:schemeClr val="accent3"/>
                </a:solidFill>
                <a:latin typeface="微软雅黑" panose="020B0503020204020204" pitchFamily="34" charset="-122"/>
                <a:ea typeface="微软雅黑" panose="020B0503020204020204" pitchFamily="34" charset="-122"/>
              </a:rPr>
              <a:t>2017</a:t>
            </a:r>
            <a:endParaRPr lang="en-US" dirty="0">
              <a:solidFill>
                <a:schemeClr val="accent3"/>
              </a:solidFill>
              <a:latin typeface="微软雅黑" panose="020B0503020204020204" pitchFamily="34" charset="-122"/>
              <a:ea typeface="微软雅黑" panose="020B0503020204020204" pitchFamily="34" charset="-122"/>
            </a:endParaRPr>
          </a:p>
        </p:txBody>
      </p:sp>
      <p:sp>
        <p:nvSpPr>
          <p:cNvPr id="65" name="Oval 7">
            <a:extLst>
              <a:ext uri="{FF2B5EF4-FFF2-40B4-BE49-F238E27FC236}">
                <a16:creationId xmlns:a16="http://schemas.microsoft.com/office/drawing/2014/main" id="{B71D47E3-17C8-4862-B664-4EE4354F6489}"/>
              </a:ext>
            </a:extLst>
          </p:cNvPr>
          <p:cNvSpPr>
            <a:spLocks noChangeAspect="1"/>
          </p:cNvSpPr>
          <p:nvPr/>
        </p:nvSpPr>
        <p:spPr>
          <a:xfrm>
            <a:off x="6022097"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66" name="Straight Connector 25">
            <a:extLst>
              <a:ext uri="{FF2B5EF4-FFF2-40B4-BE49-F238E27FC236}">
                <a16:creationId xmlns:a16="http://schemas.microsoft.com/office/drawing/2014/main" id="{804D6DF8-4025-49F7-AF2E-1DFB26B84F77}"/>
              </a:ext>
            </a:extLst>
          </p:cNvPr>
          <p:cNvCxnSpPr/>
          <p:nvPr/>
        </p:nvCxnSpPr>
        <p:spPr>
          <a:xfrm flipH="1">
            <a:off x="6138440" y="2569728"/>
            <a:ext cx="1" cy="755668"/>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8" name="Teardrop 43">
            <a:extLst>
              <a:ext uri="{FF2B5EF4-FFF2-40B4-BE49-F238E27FC236}">
                <a16:creationId xmlns:a16="http://schemas.microsoft.com/office/drawing/2014/main" id="{0B680FB2-D865-431B-A2A0-2BE9EC292268}"/>
              </a:ext>
            </a:extLst>
          </p:cNvPr>
          <p:cNvSpPr/>
          <p:nvPr/>
        </p:nvSpPr>
        <p:spPr>
          <a:xfrm rot="8100000">
            <a:off x="5795008" y="1740610"/>
            <a:ext cx="686865" cy="68686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103" name="Oval 10">
            <a:extLst>
              <a:ext uri="{FF2B5EF4-FFF2-40B4-BE49-F238E27FC236}">
                <a16:creationId xmlns:a16="http://schemas.microsoft.com/office/drawing/2014/main" id="{FC6FBF6A-0BA4-4BCD-8427-90649968954F}"/>
              </a:ext>
            </a:extLst>
          </p:cNvPr>
          <p:cNvSpPr>
            <a:spLocks noChangeAspect="1"/>
          </p:cNvSpPr>
          <p:nvPr/>
        </p:nvSpPr>
        <p:spPr>
          <a:xfrm>
            <a:off x="2391927"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04" name="TextBox 20">
            <a:extLst>
              <a:ext uri="{FF2B5EF4-FFF2-40B4-BE49-F238E27FC236}">
                <a16:creationId xmlns:a16="http://schemas.microsoft.com/office/drawing/2014/main" id="{4BCAE7BC-7380-4124-A129-63760F8A5283}"/>
              </a:ext>
            </a:extLst>
          </p:cNvPr>
          <p:cNvSpPr txBox="1"/>
          <p:nvPr/>
        </p:nvSpPr>
        <p:spPr>
          <a:xfrm>
            <a:off x="2222935" y="3660087"/>
            <a:ext cx="570670" cy="276999"/>
          </a:xfrm>
          <a:prstGeom prst="rect">
            <a:avLst/>
          </a:prstGeom>
          <a:noFill/>
        </p:spPr>
        <p:txBody>
          <a:bodyPr wrap="none" lIns="0" tIns="0" rIns="0" bIns="0" rtlCol="0" anchor="ctr">
            <a:spAutoFit/>
          </a:bodyPr>
          <a:lstStyle/>
          <a:p>
            <a:pPr lvl="0" algn="ctr" defTabSz="914400">
              <a:spcBef>
                <a:spcPct val="20000"/>
              </a:spcBef>
              <a:defRPr/>
            </a:pPr>
            <a:r>
              <a:rPr lang="en-US" b="1" dirty="0">
                <a:solidFill>
                  <a:schemeClr val="accent3"/>
                </a:solidFill>
                <a:latin typeface="微软雅黑" panose="020B0503020204020204" pitchFamily="34" charset="-122"/>
                <a:ea typeface="微软雅黑" panose="020B0503020204020204" pitchFamily="34" charset="-122"/>
              </a:rPr>
              <a:t>2015</a:t>
            </a:r>
            <a:endParaRPr lang="en-US" dirty="0">
              <a:solidFill>
                <a:schemeClr val="accent3"/>
              </a:solidFill>
              <a:latin typeface="微软雅黑" panose="020B0503020204020204" pitchFamily="34" charset="-122"/>
              <a:ea typeface="微软雅黑" panose="020B0503020204020204" pitchFamily="34" charset="-122"/>
            </a:endParaRPr>
          </a:p>
        </p:txBody>
      </p:sp>
      <p:sp>
        <p:nvSpPr>
          <p:cNvPr id="105" name="Oval 7">
            <a:extLst>
              <a:ext uri="{FF2B5EF4-FFF2-40B4-BE49-F238E27FC236}">
                <a16:creationId xmlns:a16="http://schemas.microsoft.com/office/drawing/2014/main" id="{A5494D3C-8271-4D23-B5A8-B357A491E94A}"/>
              </a:ext>
            </a:extLst>
          </p:cNvPr>
          <p:cNvSpPr>
            <a:spLocks noChangeAspect="1"/>
          </p:cNvSpPr>
          <p:nvPr/>
        </p:nvSpPr>
        <p:spPr>
          <a:xfrm>
            <a:off x="2391927" y="3209946"/>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106" name="Straight Connector 25">
            <a:extLst>
              <a:ext uri="{FF2B5EF4-FFF2-40B4-BE49-F238E27FC236}">
                <a16:creationId xmlns:a16="http://schemas.microsoft.com/office/drawing/2014/main" id="{388DCE17-EADA-4F1A-A204-7C6C5CF8B5B3}"/>
              </a:ext>
            </a:extLst>
          </p:cNvPr>
          <p:cNvCxnSpPr/>
          <p:nvPr/>
        </p:nvCxnSpPr>
        <p:spPr>
          <a:xfrm flipH="1">
            <a:off x="2508270" y="2569728"/>
            <a:ext cx="1" cy="755668"/>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7" name="Teardrop 43">
            <a:extLst>
              <a:ext uri="{FF2B5EF4-FFF2-40B4-BE49-F238E27FC236}">
                <a16:creationId xmlns:a16="http://schemas.microsoft.com/office/drawing/2014/main" id="{158A61A2-7830-47F5-952B-BB321C0CE600}"/>
              </a:ext>
            </a:extLst>
          </p:cNvPr>
          <p:cNvSpPr/>
          <p:nvPr/>
        </p:nvSpPr>
        <p:spPr>
          <a:xfrm rot="8100000">
            <a:off x="2164838" y="1740610"/>
            <a:ext cx="686865" cy="68686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111" name="TextBox 31">
            <a:extLst>
              <a:ext uri="{FF2B5EF4-FFF2-40B4-BE49-F238E27FC236}">
                <a16:creationId xmlns:a16="http://schemas.microsoft.com/office/drawing/2014/main" id="{DAC21B78-FF93-4849-8ECF-30DD0AEF1277}"/>
              </a:ext>
            </a:extLst>
          </p:cNvPr>
          <p:cNvSpPr txBox="1"/>
          <p:nvPr/>
        </p:nvSpPr>
        <p:spPr>
          <a:xfrm>
            <a:off x="9046493" y="4071152"/>
            <a:ext cx="1676926" cy="338554"/>
          </a:xfrm>
          <a:prstGeom prst="rect">
            <a:avLst/>
          </a:prstGeom>
          <a:noFill/>
        </p:spPr>
        <p:txBody>
          <a:bodyPr wrap="square" lIns="0" tIns="0" rIns="0" bIns="0" rtlCol="0" anchor="t">
            <a:spAutoFit/>
          </a:bodyPr>
          <a:lstStyle>
            <a:defPPr>
              <a:defRPr lang="zh-CN"/>
            </a:defPPr>
            <a:lvl1pPr algn="ctr">
              <a:defRPr b="1">
                <a:solidFill>
                  <a:schemeClr val="tx1">
                    <a:lumMod val="85000"/>
                    <a:lumOff val="15000"/>
                  </a:schemeClr>
                </a:solidFill>
                <a:latin typeface="+mj-ea"/>
                <a:ea typeface="+mj-ea"/>
              </a:defRPr>
            </a:lvl1pPr>
          </a:lstStyle>
          <a:p>
            <a:r>
              <a:rPr lang="zh-CN" altLang="en-US" sz="2200" dirty="0"/>
              <a:t>请输入小标题</a:t>
            </a:r>
            <a:endParaRPr lang="en-US" altLang="zh-CN" sz="2200" dirty="0"/>
          </a:p>
        </p:txBody>
      </p:sp>
      <p:sp>
        <p:nvSpPr>
          <p:cNvPr id="112" name="TextBox 32">
            <a:extLst>
              <a:ext uri="{FF2B5EF4-FFF2-40B4-BE49-F238E27FC236}">
                <a16:creationId xmlns:a16="http://schemas.microsoft.com/office/drawing/2014/main" id="{94EE4A0F-B915-402A-8E0D-150028DC24EF}"/>
              </a:ext>
            </a:extLst>
          </p:cNvPr>
          <p:cNvSpPr txBox="1"/>
          <p:nvPr/>
        </p:nvSpPr>
        <p:spPr>
          <a:xfrm>
            <a:off x="9049676" y="4484301"/>
            <a:ext cx="1673743" cy="1303242"/>
          </a:xfrm>
          <a:prstGeom prst="rect">
            <a:avLst/>
          </a:prstGeom>
          <a:noFill/>
        </p:spPr>
        <p:txBody>
          <a:bodyPr wrap="square" lIns="0" tIns="0" rIns="0" bIns="0" rtlCol="0" anchor="t">
            <a:spAutoFit/>
          </a:bodyPr>
          <a:lstStyle>
            <a:defPPr>
              <a:defRPr lang="zh-CN"/>
            </a:defPPr>
            <a:lvl1pPr algn="ctr">
              <a:lnSpc>
                <a:spcPct val="120000"/>
              </a:lnSpc>
              <a:spcBef>
                <a:spcPct val="20000"/>
              </a:spcBef>
              <a:defRPr sz="1400">
                <a:latin typeface="+mn-ea"/>
              </a:defRPr>
            </a:lvl1pPr>
          </a:lstStyle>
          <a:p>
            <a:pPr algn="just"/>
            <a:r>
              <a:rPr lang="zh-CN" altLang="en-US" sz="1800" dirty="0"/>
              <a:t>河南理工大学位于河南省焦作市，是中国第一所矿业高等学府。</a:t>
            </a:r>
          </a:p>
        </p:txBody>
      </p:sp>
      <p:pic>
        <p:nvPicPr>
          <p:cNvPr id="48" name="图形 47">
            <a:extLst>
              <a:ext uri="{FF2B5EF4-FFF2-40B4-BE49-F238E27FC236}">
                <a16:creationId xmlns:a16="http://schemas.microsoft.com/office/drawing/2014/main" id="{507C5AE1-7CD6-4349-BEAF-9E7B8B590F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2440" y="1870969"/>
            <a:ext cx="432000" cy="432000"/>
          </a:xfrm>
          <a:prstGeom prst="rect">
            <a:avLst/>
          </a:prstGeom>
        </p:spPr>
      </p:pic>
      <p:pic>
        <p:nvPicPr>
          <p:cNvPr id="50" name="图形 49">
            <a:extLst>
              <a:ext uri="{FF2B5EF4-FFF2-40B4-BE49-F238E27FC236}">
                <a16:creationId xmlns:a16="http://schemas.microsoft.com/office/drawing/2014/main" id="{92BE0285-9600-4B21-BE90-0EB2C06E9B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9890" y="1870969"/>
            <a:ext cx="432000" cy="432000"/>
          </a:xfrm>
          <a:prstGeom prst="rect">
            <a:avLst/>
          </a:prstGeom>
        </p:spPr>
      </p:pic>
      <p:pic>
        <p:nvPicPr>
          <p:cNvPr id="51" name="图形 50">
            <a:extLst>
              <a:ext uri="{FF2B5EF4-FFF2-40B4-BE49-F238E27FC236}">
                <a16:creationId xmlns:a16="http://schemas.microsoft.com/office/drawing/2014/main" id="{17E4F431-3F31-48DD-85B2-2FBD260FF5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37525" y="1870969"/>
            <a:ext cx="432000" cy="432000"/>
          </a:xfrm>
          <a:prstGeom prst="rect">
            <a:avLst/>
          </a:prstGeom>
        </p:spPr>
      </p:pic>
      <p:pic>
        <p:nvPicPr>
          <p:cNvPr id="52" name="图形 51">
            <a:extLst>
              <a:ext uri="{FF2B5EF4-FFF2-40B4-BE49-F238E27FC236}">
                <a16:creationId xmlns:a16="http://schemas.microsoft.com/office/drawing/2014/main" id="{64A26035-2964-4B8B-A137-139F8E4E06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52612" y="1865116"/>
            <a:ext cx="432000" cy="432000"/>
          </a:xfrm>
          <a:prstGeom prst="rect">
            <a:avLst/>
          </a:prstGeom>
        </p:spPr>
      </p:pic>
      <p:pic>
        <p:nvPicPr>
          <p:cNvPr id="53" name="图形 52">
            <a:extLst>
              <a:ext uri="{FF2B5EF4-FFF2-40B4-BE49-F238E27FC236}">
                <a16:creationId xmlns:a16="http://schemas.microsoft.com/office/drawing/2014/main" id="{DB6D4B14-5DDD-427D-AC45-16490C8154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07355" y="1870969"/>
            <a:ext cx="432000" cy="432000"/>
          </a:xfrm>
          <a:prstGeom prst="rect">
            <a:avLst/>
          </a:prstGeom>
        </p:spPr>
      </p:pic>
    </p:spTree>
    <p:extLst>
      <p:ext uri="{BB962C8B-B14F-4D97-AF65-F5344CB8AC3E}">
        <p14:creationId xmlns:p14="http://schemas.microsoft.com/office/powerpoint/2010/main" val="330437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60E400-D549-4821-9516-1AB8D6F22A20}"/>
              </a:ext>
            </a:extLst>
          </p:cNvPr>
          <p:cNvSpPr>
            <a:spLocks noGrp="1"/>
          </p:cNvSpPr>
          <p:nvPr>
            <p:ph type="title"/>
          </p:nvPr>
        </p:nvSpPr>
        <p:spPr/>
        <p:txBody>
          <a:bodyPr/>
          <a:lstStyle/>
          <a:p>
            <a:r>
              <a:rPr lang="zh-CN" altLang="en-US" dirty="0"/>
              <a:t>项目过程中遇到的问题</a:t>
            </a:r>
          </a:p>
        </p:txBody>
      </p:sp>
      <p:sp>
        <p:nvSpPr>
          <p:cNvPr id="16" name="矩形 15">
            <a:extLst>
              <a:ext uri="{FF2B5EF4-FFF2-40B4-BE49-F238E27FC236}">
                <a16:creationId xmlns:a16="http://schemas.microsoft.com/office/drawing/2014/main" id="{60A86C1E-7D04-4FDE-B72C-F8ED74B0E241}"/>
              </a:ext>
            </a:extLst>
          </p:cNvPr>
          <p:cNvSpPr>
            <a:spLocks noChangeArrowheads="1"/>
          </p:cNvSpPr>
          <p:nvPr/>
        </p:nvSpPr>
        <p:spPr bwMode="auto">
          <a:xfrm>
            <a:off x="1" y="5364403"/>
            <a:ext cx="1685282" cy="79453"/>
          </a:xfrm>
          <a:prstGeom prst="rect">
            <a:avLst/>
          </a:prstGeom>
          <a:solidFill>
            <a:schemeClr val="accent1"/>
          </a:solidFill>
          <a:ln w="15875" algn="ctr">
            <a:noFill/>
            <a:miter lim="800000"/>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a:extLst>
              <a:ext uri="{FF2B5EF4-FFF2-40B4-BE49-F238E27FC236}">
                <a16:creationId xmlns:a16="http://schemas.microsoft.com/office/drawing/2014/main" id="{33E6B27C-3591-4099-BB0E-8DD640B963C8}"/>
              </a:ext>
            </a:extLst>
          </p:cNvPr>
          <p:cNvSpPr>
            <a:spLocks noChangeArrowheads="1"/>
          </p:cNvSpPr>
          <p:nvPr/>
        </p:nvSpPr>
        <p:spPr bwMode="auto">
          <a:xfrm>
            <a:off x="2467295" y="5364403"/>
            <a:ext cx="9724705" cy="79453"/>
          </a:xfrm>
          <a:prstGeom prst="rect">
            <a:avLst/>
          </a:prstGeom>
          <a:solidFill>
            <a:schemeClr val="accent1"/>
          </a:solidFill>
          <a:ln w="15875" algn="ctr">
            <a:noFill/>
            <a:miter lim="800000"/>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a:extLst>
              <a:ext uri="{FF2B5EF4-FFF2-40B4-BE49-F238E27FC236}">
                <a16:creationId xmlns:a16="http://schemas.microsoft.com/office/drawing/2014/main" id="{D51AB975-955C-41A8-A55B-F7F54F120BF1}"/>
              </a:ext>
            </a:extLst>
          </p:cNvPr>
          <p:cNvSpPr>
            <a:spLocks noChangeArrowheads="1"/>
          </p:cNvSpPr>
          <p:nvPr/>
        </p:nvSpPr>
        <p:spPr bwMode="auto">
          <a:xfrm>
            <a:off x="1661371" y="4851016"/>
            <a:ext cx="888435" cy="79453"/>
          </a:xfrm>
          <a:prstGeom prst="rect">
            <a:avLst/>
          </a:prstGeom>
          <a:solidFill>
            <a:schemeClr val="accent1"/>
          </a:solidFill>
          <a:ln w="15875" algn="ctr">
            <a:noFill/>
            <a:miter lim="800000"/>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a:extLst>
              <a:ext uri="{FF2B5EF4-FFF2-40B4-BE49-F238E27FC236}">
                <a16:creationId xmlns:a16="http://schemas.microsoft.com/office/drawing/2014/main" id="{311C2517-42C6-4AAE-98EF-E464F917EABC}"/>
              </a:ext>
            </a:extLst>
          </p:cNvPr>
          <p:cNvSpPr>
            <a:spLocks noChangeArrowheads="1"/>
          </p:cNvSpPr>
          <p:nvPr/>
        </p:nvSpPr>
        <p:spPr bwMode="auto">
          <a:xfrm rot="5400000">
            <a:off x="1361894" y="5100833"/>
            <a:ext cx="586729" cy="84037"/>
          </a:xfrm>
          <a:prstGeom prst="rect">
            <a:avLst/>
          </a:prstGeom>
          <a:solidFill>
            <a:schemeClr val="accent1"/>
          </a:solidFill>
          <a:ln w="15875" algn="ctr">
            <a:noFill/>
            <a:miter lim="800000"/>
          </a:ln>
        </p:spPr>
        <p:txBody>
          <a:bodyPr rot="10800000" vert="eaVert"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89D36CFD-BB29-4746-99D1-B28D75546E49}"/>
              </a:ext>
            </a:extLst>
          </p:cNvPr>
          <p:cNvSpPr>
            <a:spLocks noChangeArrowheads="1"/>
          </p:cNvSpPr>
          <p:nvPr/>
        </p:nvSpPr>
        <p:spPr bwMode="auto">
          <a:xfrm rot="5400000">
            <a:off x="2215186" y="5103126"/>
            <a:ext cx="586729" cy="82509"/>
          </a:xfrm>
          <a:prstGeom prst="rect">
            <a:avLst/>
          </a:prstGeom>
          <a:solidFill>
            <a:schemeClr val="accent1"/>
          </a:solidFill>
          <a:ln w="15875" algn="ctr">
            <a:noFill/>
            <a:miter lim="800000"/>
          </a:ln>
        </p:spPr>
        <p:txBody>
          <a:bodyPr rot="10800000" vert="eaVert"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9">
            <a:extLst>
              <a:ext uri="{FF2B5EF4-FFF2-40B4-BE49-F238E27FC236}">
                <a16:creationId xmlns:a16="http://schemas.microsoft.com/office/drawing/2014/main" id="{D79C6FDB-7910-47F0-A368-A71E3677B9B8}"/>
              </a:ext>
            </a:extLst>
          </p:cNvPr>
          <p:cNvSpPr>
            <a:spLocks noEditPoints="1"/>
          </p:cNvSpPr>
          <p:nvPr/>
        </p:nvSpPr>
        <p:spPr bwMode="auto">
          <a:xfrm>
            <a:off x="701824" y="1601090"/>
            <a:ext cx="2817519" cy="3072685"/>
          </a:xfrm>
          <a:custGeom>
            <a:avLst/>
            <a:gdLst>
              <a:gd name="T0" fmla="*/ 2147483647 w 2676"/>
              <a:gd name="T1" fmla="*/ 2147483647 h 2848"/>
              <a:gd name="T2" fmla="*/ 2147483647 w 2676"/>
              <a:gd name="T3" fmla="*/ 2147483647 h 2848"/>
              <a:gd name="T4" fmla="*/ 2147483647 w 2676"/>
              <a:gd name="T5" fmla="*/ 2147483647 h 2848"/>
              <a:gd name="T6" fmla="*/ 0 w 2676"/>
              <a:gd name="T7" fmla="*/ 2147483647 h 2848"/>
              <a:gd name="T8" fmla="*/ 2147483647 w 2676"/>
              <a:gd name="T9" fmla="*/ 2147483647 h 2848"/>
              <a:gd name="T10" fmla="*/ 2147483647 w 2676"/>
              <a:gd name="T11" fmla="*/ 2147483647 h 2848"/>
              <a:gd name="T12" fmla="*/ 2147483647 w 2676"/>
              <a:gd name="T13" fmla="*/ 2147483647 h 2848"/>
              <a:gd name="T14" fmla="*/ 2147483647 w 2676"/>
              <a:gd name="T15" fmla="*/ 0 h 2848"/>
              <a:gd name="T16" fmla="*/ 2147483647 w 2676"/>
              <a:gd name="T17" fmla="*/ 2147483647 h 2848"/>
              <a:gd name="T18" fmla="*/ 2147483647 w 2676"/>
              <a:gd name="T19" fmla="*/ 2147483647 h 2848"/>
              <a:gd name="T20" fmla="*/ 2147483647 w 2676"/>
              <a:gd name="T21" fmla="*/ 2147483647 h 2848"/>
              <a:gd name="T22" fmla="*/ 2147483647 w 2676"/>
              <a:gd name="T23" fmla="*/ 2147483647 h 2848"/>
              <a:gd name="T24" fmla="*/ 2147483647 w 2676"/>
              <a:gd name="T25" fmla="*/ 2147483647 h 2848"/>
              <a:gd name="T26" fmla="*/ 2147483647 w 2676"/>
              <a:gd name="T27" fmla="*/ 2147483647 h 2848"/>
              <a:gd name="T28" fmla="*/ 2147483647 w 2676"/>
              <a:gd name="T29" fmla="*/ 2147483647 h 2848"/>
              <a:gd name="T30" fmla="*/ 2147483647 w 2676"/>
              <a:gd name="T31" fmla="*/ 2147483647 h 2848"/>
              <a:gd name="T32" fmla="*/ 2147483647 w 2676"/>
              <a:gd name="T33" fmla="*/ 2147483647 h 2848"/>
              <a:gd name="T34" fmla="*/ 2147483647 w 2676"/>
              <a:gd name="T35" fmla="*/ 2147483647 h 2848"/>
              <a:gd name="T36" fmla="*/ 2147483647 w 2676"/>
              <a:gd name="T37" fmla="*/ 2147483647 h 2848"/>
              <a:gd name="T38" fmla="*/ 2147483647 w 2676"/>
              <a:gd name="T39" fmla="*/ 2147483647 h 2848"/>
              <a:gd name="T40" fmla="*/ 2147483647 w 2676"/>
              <a:gd name="T41" fmla="*/ 2147483647 h 2848"/>
              <a:gd name="T42" fmla="*/ 2147483647 w 2676"/>
              <a:gd name="T43" fmla="*/ 2147483647 h 2848"/>
              <a:gd name="T44" fmla="*/ 2147483647 w 2676"/>
              <a:gd name="T45" fmla="*/ 2147483647 h 2848"/>
              <a:gd name="T46" fmla="*/ 2147483647 w 2676"/>
              <a:gd name="T47" fmla="*/ 2147483647 h 2848"/>
              <a:gd name="T48" fmla="*/ 2147483647 w 2676"/>
              <a:gd name="T49" fmla="*/ 2147483647 h 2848"/>
              <a:gd name="T50" fmla="*/ 2147483647 w 2676"/>
              <a:gd name="T51" fmla="*/ 2147483647 h 2848"/>
              <a:gd name="T52" fmla="*/ 2147483647 w 2676"/>
              <a:gd name="T53" fmla="*/ 2147483647 h 2848"/>
              <a:gd name="T54" fmla="*/ 2147483647 w 2676"/>
              <a:gd name="T55" fmla="*/ 2147483647 h 2848"/>
              <a:gd name="T56" fmla="*/ 2147483647 w 2676"/>
              <a:gd name="T57" fmla="*/ 2147483647 h 2848"/>
              <a:gd name="T58" fmla="*/ 2147483647 w 2676"/>
              <a:gd name="T59" fmla="*/ 2147483647 h 2848"/>
              <a:gd name="T60" fmla="*/ 2147483647 w 2676"/>
              <a:gd name="T61" fmla="*/ 2147483647 h 2848"/>
              <a:gd name="T62" fmla="*/ 2147483647 w 2676"/>
              <a:gd name="T63" fmla="*/ 2147483647 h 2848"/>
              <a:gd name="T64" fmla="*/ 2147483647 w 2676"/>
              <a:gd name="T65" fmla="*/ 2147483647 h 2848"/>
              <a:gd name="T66" fmla="*/ 2147483647 w 2676"/>
              <a:gd name="T67" fmla="*/ 2147483647 h 2848"/>
              <a:gd name="T68" fmla="*/ 2147483647 w 2676"/>
              <a:gd name="T69" fmla="*/ 2147483647 h 2848"/>
              <a:gd name="T70" fmla="*/ 2147483647 w 2676"/>
              <a:gd name="T71" fmla="*/ 2147483647 h 2848"/>
              <a:gd name="T72" fmla="*/ 2147483647 w 2676"/>
              <a:gd name="T73" fmla="*/ 2147483647 h 2848"/>
              <a:gd name="T74" fmla="*/ 2147483647 w 2676"/>
              <a:gd name="T75" fmla="*/ 2147483647 h 2848"/>
              <a:gd name="T76" fmla="*/ 2147483647 w 2676"/>
              <a:gd name="T77" fmla="*/ 2147483647 h 2848"/>
              <a:gd name="T78" fmla="*/ 2147483647 w 2676"/>
              <a:gd name="T79" fmla="*/ 2147483647 h 2848"/>
              <a:gd name="T80" fmla="*/ 2147483647 w 2676"/>
              <a:gd name="T81" fmla="*/ 2147483647 h 2848"/>
              <a:gd name="T82" fmla="*/ 2147483647 w 2676"/>
              <a:gd name="T83" fmla="*/ 2147483647 h 2848"/>
              <a:gd name="T84" fmla="*/ 2147483647 w 2676"/>
              <a:gd name="T85" fmla="*/ 2147483647 h 2848"/>
              <a:gd name="T86" fmla="*/ 2147483647 w 2676"/>
              <a:gd name="T87" fmla="*/ 2147483647 h 2848"/>
              <a:gd name="T88" fmla="*/ 2147483647 w 2676"/>
              <a:gd name="T89" fmla="*/ 2147483647 h 2848"/>
              <a:gd name="T90" fmla="*/ 2147483647 w 2676"/>
              <a:gd name="T91" fmla="*/ 2147483647 h 2848"/>
              <a:gd name="T92" fmla="*/ 2147483647 w 2676"/>
              <a:gd name="T93" fmla="*/ 2147483647 h 2848"/>
              <a:gd name="T94" fmla="*/ 2147483647 w 2676"/>
              <a:gd name="T95" fmla="*/ 2147483647 h 2848"/>
              <a:gd name="T96" fmla="*/ 2147483647 w 2676"/>
              <a:gd name="T97" fmla="*/ 2147483647 h 2848"/>
              <a:gd name="T98" fmla="*/ 2147483647 w 2676"/>
              <a:gd name="T99" fmla="*/ 2147483647 h 2848"/>
              <a:gd name="T100" fmla="*/ 2147483647 w 2676"/>
              <a:gd name="T101" fmla="*/ 2147483647 h 2848"/>
              <a:gd name="T102" fmla="*/ 2147483647 w 2676"/>
              <a:gd name="T103" fmla="*/ 2147483647 h 2848"/>
              <a:gd name="T104" fmla="*/ 2147483647 w 2676"/>
              <a:gd name="T105" fmla="*/ 2147483647 h 2848"/>
              <a:gd name="T106" fmla="*/ 2147483647 w 2676"/>
              <a:gd name="T107" fmla="*/ 2147483647 h 2848"/>
              <a:gd name="T108" fmla="*/ 2147483647 w 2676"/>
              <a:gd name="T109" fmla="*/ 2147483647 h 2848"/>
              <a:gd name="T110" fmla="*/ 2147483647 w 2676"/>
              <a:gd name="T111" fmla="*/ 2147483647 h 2848"/>
              <a:gd name="T112" fmla="*/ 2147483647 w 2676"/>
              <a:gd name="T113" fmla="*/ 2147483647 h 2848"/>
              <a:gd name="T114" fmla="*/ 2147483647 w 2676"/>
              <a:gd name="T115" fmla="*/ 2147483647 h 2848"/>
              <a:gd name="T116" fmla="*/ 2147483647 w 2676"/>
              <a:gd name="T117" fmla="*/ 2147483647 h 2848"/>
              <a:gd name="T118" fmla="*/ 2147483647 w 2676"/>
              <a:gd name="T119" fmla="*/ 2147483647 h 2848"/>
              <a:gd name="T120" fmla="*/ 2147483647 w 2676"/>
              <a:gd name="T121" fmla="*/ 2147483647 h 2848"/>
              <a:gd name="T122" fmla="*/ 2147483647 w 2676"/>
              <a:gd name="T123" fmla="*/ 2147483647 h 2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6"/>
              <a:gd name="T187" fmla="*/ 0 h 2848"/>
              <a:gd name="T188" fmla="*/ 2676 w 2676"/>
              <a:gd name="T189" fmla="*/ 2848 h 2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6" h="2848">
                <a:moveTo>
                  <a:pt x="764" y="1468"/>
                </a:moveTo>
                <a:lnTo>
                  <a:pt x="132" y="1468"/>
                </a:lnTo>
                <a:cubicBezTo>
                  <a:pt x="91" y="1468"/>
                  <a:pt x="58" y="1452"/>
                  <a:pt x="36" y="1427"/>
                </a:cubicBezTo>
                <a:cubicBezTo>
                  <a:pt x="12" y="1401"/>
                  <a:pt x="0" y="1365"/>
                  <a:pt x="0" y="1325"/>
                </a:cubicBezTo>
                <a:cubicBezTo>
                  <a:pt x="0" y="1220"/>
                  <a:pt x="16" y="1037"/>
                  <a:pt x="83" y="843"/>
                </a:cubicBezTo>
                <a:cubicBezTo>
                  <a:pt x="128" y="710"/>
                  <a:pt x="198" y="572"/>
                  <a:pt x="302" y="448"/>
                </a:cubicBezTo>
                <a:cubicBezTo>
                  <a:pt x="463" y="257"/>
                  <a:pt x="645" y="145"/>
                  <a:pt x="830" y="80"/>
                </a:cubicBezTo>
                <a:cubicBezTo>
                  <a:pt x="1014" y="16"/>
                  <a:pt x="1200" y="0"/>
                  <a:pt x="1369" y="0"/>
                </a:cubicBezTo>
                <a:cubicBezTo>
                  <a:pt x="1521" y="0"/>
                  <a:pt x="1738" y="26"/>
                  <a:pt x="1955" y="115"/>
                </a:cubicBezTo>
                <a:cubicBezTo>
                  <a:pt x="2115" y="180"/>
                  <a:pt x="2276" y="279"/>
                  <a:pt x="2412" y="426"/>
                </a:cubicBezTo>
                <a:cubicBezTo>
                  <a:pt x="2517" y="540"/>
                  <a:pt x="2583" y="667"/>
                  <a:pt x="2623" y="798"/>
                </a:cubicBezTo>
                <a:cubicBezTo>
                  <a:pt x="2669" y="953"/>
                  <a:pt x="2676" y="1113"/>
                  <a:pt x="2663" y="1258"/>
                </a:cubicBezTo>
                <a:cubicBezTo>
                  <a:pt x="2645" y="1440"/>
                  <a:pt x="2572" y="1589"/>
                  <a:pt x="2470" y="1716"/>
                </a:cubicBezTo>
                <a:cubicBezTo>
                  <a:pt x="2370" y="1841"/>
                  <a:pt x="2243" y="1944"/>
                  <a:pt x="2115" y="2036"/>
                </a:cubicBezTo>
                <a:cubicBezTo>
                  <a:pt x="1973" y="2139"/>
                  <a:pt x="1882" y="2230"/>
                  <a:pt x="1826" y="2320"/>
                </a:cubicBezTo>
                <a:cubicBezTo>
                  <a:pt x="1773" y="2408"/>
                  <a:pt x="1753" y="2497"/>
                  <a:pt x="1753" y="2597"/>
                </a:cubicBezTo>
                <a:lnTo>
                  <a:pt x="1753" y="2808"/>
                </a:lnTo>
                <a:lnTo>
                  <a:pt x="1753" y="2848"/>
                </a:lnTo>
                <a:lnTo>
                  <a:pt x="1713" y="2848"/>
                </a:lnTo>
                <a:lnTo>
                  <a:pt x="904" y="2848"/>
                </a:lnTo>
                <a:lnTo>
                  <a:pt x="864" y="2848"/>
                </a:lnTo>
                <a:lnTo>
                  <a:pt x="864" y="2808"/>
                </a:lnTo>
                <a:lnTo>
                  <a:pt x="864" y="2501"/>
                </a:lnTo>
                <a:cubicBezTo>
                  <a:pt x="864" y="2304"/>
                  <a:pt x="896" y="2146"/>
                  <a:pt x="963" y="2008"/>
                </a:cubicBezTo>
                <a:cubicBezTo>
                  <a:pt x="1029" y="1870"/>
                  <a:pt x="1127" y="1754"/>
                  <a:pt x="1258" y="1640"/>
                </a:cubicBezTo>
                <a:cubicBezTo>
                  <a:pt x="1295" y="1608"/>
                  <a:pt x="1342" y="1576"/>
                  <a:pt x="1391" y="1542"/>
                </a:cubicBezTo>
                <a:cubicBezTo>
                  <a:pt x="1526" y="1449"/>
                  <a:pt x="1684" y="1340"/>
                  <a:pt x="1684" y="1195"/>
                </a:cubicBezTo>
                <a:cubicBezTo>
                  <a:pt x="1684" y="1109"/>
                  <a:pt x="1649" y="1032"/>
                  <a:pt x="1585" y="977"/>
                </a:cubicBezTo>
                <a:cubicBezTo>
                  <a:pt x="1523" y="924"/>
                  <a:pt x="1435" y="891"/>
                  <a:pt x="1325" y="891"/>
                </a:cubicBezTo>
                <a:cubicBezTo>
                  <a:pt x="1211" y="891"/>
                  <a:pt x="1103" y="939"/>
                  <a:pt x="1020" y="1022"/>
                </a:cubicBezTo>
                <a:cubicBezTo>
                  <a:pt x="939" y="1103"/>
                  <a:pt x="882" y="1218"/>
                  <a:pt x="867" y="1355"/>
                </a:cubicBezTo>
                <a:cubicBezTo>
                  <a:pt x="865" y="1381"/>
                  <a:pt x="861" y="1405"/>
                  <a:pt x="848" y="1426"/>
                </a:cubicBezTo>
                <a:cubicBezTo>
                  <a:pt x="832" y="1452"/>
                  <a:pt x="807" y="1468"/>
                  <a:pt x="764" y="1468"/>
                </a:cubicBezTo>
                <a:close/>
                <a:moveTo>
                  <a:pt x="132" y="1388"/>
                </a:moveTo>
                <a:lnTo>
                  <a:pt x="764" y="1388"/>
                </a:lnTo>
                <a:cubicBezTo>
                  <a:pt x="774" y="1388"/>
                  <a:pt x="779" y="1387"/>
                  <a:pt x="780" y="1384"/>
                </a:cubicBezTo>
                <a:cubicBezTo>
                  <a:pt x="784" y="1378"/>
                  <a:pt x="786" y="1363"/>
                  <a:pt x="788" y="1347"/>
                </a:cubicBezTo>
                <a:cubicBezTo>
                  <a:pt x="805" y="1191"/>
                  <a:pt x="870" y="1059"/>
                  <a:pt x="963" y="966"/>
                </a:cubicBezTo>
                <a:cubicBezTo>
                  <a:pt x="1061" y="867"/>
                  <a:pt x="1190" y="811"/>
                  <a:pt x="1325" y="811"/>
                </a:cubicBezTo>
                <a:cubicBezTo>
                  <a:pt x="1455" y="811"/>
                  <a:pt x="1561" y="851"/>
                  <a:pt x="1637" y="916"/>
                </a:cubicBezTo>
                <a:cubicBezTo>
                  <a:pt x="1719" y="987"/>
                  <a:pt x="1764" y="1086"/>
                  <a:pt x="1764" y="1195"/>
                </a:cubicBezTo>
                <a:cubicBezTo>
                  <a:pt x="1764" y="1382"/>
                  <a:pt x="1588" y="1504"/>
                  <a:pt x="1436" y="1608"/>
                </a:cubicBezTo>
                <a:cubicBezTo>
                  <a:pt x="1389" y="1640"/>
                  <a:pt x="1344" y="1671"/>
                  <a:pt x="1311" y="1700"/>
                </a:cubicBezTo>
                <a:cubicBezTo>
                  <a:pt x="1187" y="1808"/>
                  <a:pt x="1095" y="1916"/>
                  <a:pt x="1034" y="2042"/>
                </a:cubicBezTo>
                <a:cubicBezTo>
                  <a:pt x="974" y="2169"/>
                  <a:pt x="944" y="2316"/>
                  <a:pt x="944" y="2501"/>
                </a:cubicBezTo>
                <a:lnTo>
                  <a:pt x="944" y="2768"/>
                </a:lnTo>
                <a:lnTo>
                  <a:pt x="1673" y="2768"/>
                </a:lnTo>
                <a:lnTo>
                  <a:pt x="1673" y="2597"/>
                </a:lnTo>
                <a:cubicBezTo>
                  <a:pt x="1673" y="2483"/>
                  <a:pt x="1696" y="2381"/>
                  <a:pt x="1758" y="2279"/>
                </a:cubicBezTo>
                <a:cubicBezTo>
                  <a:pt x="1819" y="2179"/>
                  <a:pt x="1917" y="2081"/>
                  <a:pt x="2069" y="1971"/>
                </a:cubicBezTo>
                <a:cubicBezTo>
                  <a:pt x="2191" y="1883"/>
                  <a:pt x="2313" y="1784"/>
                  <a:pt x="2408" y="1666"/>
                </a:cubicBezTo>
                <a:cubicBezTo>
                  <a:pt x="2500" y="1550"/>
                  <a:pt x="2567" y="1415"/>
                  <a:pt x="2583" y="1250"/>
                </a:cubicBezTo>
                <a:cubicBezTo>
                  <a:pt x="2596" y="1115"/>
                  <a:pt x="2590" y="966"/>
                  <a:pt x="2546" y="820"/>
                </a:cubicBezTo>
                <a:cubicBezTo>
                  <a:pt x="2510" y="701"/>
                  <a:pt x="2449" y="584"/>
                  <a:pt x="2353" y="481"/>
                </a:cubicBezTo>
                <a:cubicBezTo>
                  <a:pt x="2226" y="343"/>
                  <a:pt x="2075" y="250"/>
                  <a:pt x="1925" y="189"/>
                </a:cubicBezTo>
                <a:cubicBezTo>
                  <a:pt x="1719" y="105"/>
                  <a:pt x="1514" y="80"/>
                  <a:pt x="1369" y="80"/>
                </a:cubicBezTo>
                <a:cubicBezTo>
                  <a:pt x="1207" y="80"/>
                  <a:pt x="1030" y="95"/>
                  <a:pt x="857" y="156"/>
                </a:cubicBezTo>
                <a:cubicBezTo>
                  <a:pt x="684" y="216"/>
                  <a:pt x="514" y="321"/>
                  <a:pt x="363" y="500"/>
                </a:cubicBezTo>
                <a:cubicBezTo>
                  <a:pt x="266" y="614"/>
                  <a:pt x="201" y="744"/>
                  <a:pt x="158" y="869"/>
                </a:cubicBezTo>
                <a:cubicBezTo>
                  <a:pt x="95" y="1053"/>
                  <a:pt x="80" y="1226"/>
                  <a:pt x="80" y="1325"/>
                </a:cubicBezTo>
                <a:cubicBezTo>
                  <a:pt x="80" y="1346"/>
                  <a:pt x="85" y="1363"/>
                  <a:pt x="95" y="1374"/>
                </a:cubicBezTo>
                <a:cubicBezTo>
                  <a:pt x="103" y="1383"/>
                  <a:pt x="115" y="1388"/>
                  <a:pt x="132" y="1388"/>
                </a:cubicBezTo>
                <a:close/>
              </a:path>
            </a:pathLst>
          </a:custGeom>
          <a:solidFill>
            <a:schemeClr val="accent1"/>
          </a:solidFill>
          <a:ln w="9525">
            <a:noFill/>
            <a:round/>
          </a:ln>
        </p:spPr>
        <p:txBody>
          <a:bodyPr/>
          <a:lstStyle/>
          <a:p>
            <a:pPr defTabSz="914400"/>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a:extLst>
              <a:ext uri="{FF2B5EF4-FFF2-40B4-BE49-F238E27FC236}">
                <a16:creationId xmlns:a16="http://schemas.microsoft.com/office/drawing/2014/main" id="{C04FAFB5-3A66-4FBD-A67B-A8EF3942697D}"/>
              </a:ext>
            </a:extLst>
          </p:cNvPr>
          <p:cNvGrpSpPr/>
          <p:nvPr/>
        </p:nvGrpSpPr>
        <p:grpSpPr>
          <a:xfrm>
            <a:off x="9331720" y="2155825"/>
            <a:ext cx="2164955" cy="3364076"/>
            <a:chOff x="9331720" y="2155825"/>
            <a:chExt cx="2164955" cy="3364076"/>
          </a:xfrm>
        </p:grpSpPr>
        <p:cxnSp>
          <p:nvCxnSpPr>
            <p:cNvPr id="9" name="直接连接符 8">
              <a:extLst>
                <a:ext uri="{FF2B5EF4-FFF2-40B4-BE49-F238E27FC236}">
                  <a16:creationId xmlns:a16="http://schemas.microsoft.com/office/drawing/2014/main" id="{D6E50A8D-5607-45BC-87C0-A8DFBC3DA5C9}"/>
                </a:ext>
              </a:extLst>
            </p:cNvPr>
            <p:cNvCxnSpPr>
              <a:cxnSpLocks noChangeShapeType="1"/>
            </p:cNvCxnSpPr>
            <p:nvPr/>
          </p:nvCxnSpPr>
          <p:spPr bwMode="auto">
            <a:xfrm>
              <a:off x="9441241" y="2155825"/>
              <a:ext cx="0" cy="2968625"/>
            </a:xfrm>
            <a:prstGeom prst="line">
              <a:avLst/>
            </a:prstGeom>
            <a:noFill/>
            <a:ln w="12700" algn="ctr">
              <a:solidFill>
                <a:srgbClr val="2E2E2E"/>
              </a:solidFill>
              <a:prstDash val="dash"/>
              <a:round/>
              <a:headEnd type="oval" w="med" len="med"/>
            </a:ln>
          </p:spPr>
        </p:cxnSp>
        <p:grpSp>
          <p:nvGrpSpPr>
            <p:cNvPr id="26" name="组合 25">
              <a:extLst>
                <a:ext uri="{FF2B5EF4-FFF2-40B4-BE49-F238E27FC236}">
                  <a16:creationId xmlns:a16="http://schemas.microsoft.com/office/drawing/2014/main" id="{8AF16506-AEBF-4A31-A35F-E8F782413987}"/>
                </a:ext>
              </a:extLst>
            </p:cNvPr>
            <p:cNvGrpSpPr/>
            <p:nvPr/>
          </p:nvGrpSpPr>
          <p:grpSpPr>
            <a:xfrm>
              <a:off x="9629498" y="2190750"/>
              <a:ext cx="1867177" cy="2959499"/>
              <a:chOff x="9629498" y="2190750"/>
              <a:chExt cx="1867177" cy="2959499"/>
            </a:xfrm>
          </p:grpSpPr>
          <p:sp>
            <p:nvSpPr>
              <p:cNvPr id="10" name="TextBox 123">
                <a:extLst>
                  <a:ext uri="{FF2B5EF4-FFF2-40B4-BE49-F238E27FC236}">
                    <a16:creationId xmlns:a16="http://schemas.microsoft.com/office/drawing/2014/main" id="{723F9408-B199-4FA8-BDFF-524158408665}"/>
                  </a:ext>
                </a:extLst>
              </p:cNvPr>
              <p:cNvSpPr txBox="1">
                <a:spLocks noChangeArrowheads="1"/>
              </p:cNvSpPr>
              <p:nvPr/>
            </p:nvSpPr>
            <p:spPr bwMode="auto">
              <a:xfrm>
                <a:off x="9629499" y="2190750"/>
                <a:ext cx="1371600" cy="307777"/>
              </a:xfrm>
              <a:prstGeom prst="rect">
                <a:avLst/>
              </a:prstGeom>
              <a:noFill/>
              <a:ln w="9525">
                <a:noFill/>
                <a:miter lim="800000"/>
              </a:ln>
            </p:spPr>
            <p:txBody>
              <a:bodyPr lIns="0" tIns="0" rIns="0" bIns="0">
                <a:spAutoFit/>
              </a:bodyPr>
              <a:lstStyle/>
              <a:p>
                <a:pPr defTabSz="1217295"/>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请输入标题</a:t>
                </a:r>
              </a:p>
            </p:txBody>
          </p:sp>
          <p:sp>
            <p:nvSpPr>
              <p:cNvPr id="11" name="TextBox 124">
                <a:extLst>
                  <a:ext uri="{FF2B5EF4-FFF2-40B4-BE49-F238E27FC236}">
                    <a16:creationId xmlns:a16="http://schemas.microsoft.com/office/drawing/2014/main" id="{06E96956-8919-493C-BD6A-3CB9ABAD1625}"/>
                  </a:ext>
                </a:extLst>
              </p:cNvPr>
              <p:cNvSpPr txBox="1">
                <a:spLocks noChangeArrowheads="1"/>
              </p:cNvSpPr>
              <p:nvPr/>
            </p:nvSpPr>
            <p:spPr bwMode="auto">
              <a:xfrm>
                <a:off x="9629498" y="2519208"/>
                <a:ext cx="1867177" cy="2631041"/>
              </a:xfrm>
              <a:prstGeom prst="rect">
                <a:avLst/>
              </a:prstGeom>
              <a:noFill/>
              <a:ln w="9525">
                <a:noFill/>
                <a:miter lim="800000"/>
              </a:ln>
            </p:spPr>
            <p:txBody>
              <a:bodyPr wrap="square" lIns="0" tIns="0" rIns="0" bIns="0">
                <a:spAutoFit/>
              </a:bodyPr>
              <a:lstStyle/>
              <a:p>
                <a:pPr algn="just" defTabSz="1217295">
                  <a:lnSpc>
                    <a:spcPct val="120000"/>
                  </a:lnSpc>
                </a:pP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学校前身是</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1909</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年由英国福公司兴办的焦作路矿学堂，历经河南福中矿务学校、焦作矿业学院等历史时期，</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2004</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年更名为河南理工大学。</a:t>
                </a:r>
              </a:p>
            </p:txBody>
          </p:sp>
        </p:grpSp>
        <p:sp>
          <p:nvSpPr>
            <p:cNvPr id="35" name="椭圆 55">
              <a:extLst>
                <a:ext uri="{FF2B5EF4-FFF2-40B4-BE49-F238E27FC236}">
                  <a16:creationId xmlns:a16="http://schemas.microsoft.com/office/drawing/2014/main" id="{E89E8196-90F0-407C-9075-23394078DA65}"/>
                </a:ext>
              </a:extLst>
            </p:cNvPr>
            <p:cNvSpPr>
              <a:spLocks noChangeArrowheads="1"/>
            </p:cNvSpPr>
            <p:nvPr/>
          </p:nvSpPr>
          <p:spPr bwMode="auto">
            <a:xfrm>
              <a:off x="9331720" y="5288357"/>
              <a:ext cx="230714" cy="231544"/>
            </a:xfrm>
            <a:prstGeom prst="ellipse">
              <a:avLst/>
            </a:prstGeom>
            <a:solidFill>
              <a:schemeClr val="bg1"/>
            </a:solidFill>
            <a:ln w="57150" algn="ctr">
              <a:solidFill>
                <a:schemeClr val="accent1"/>
              </a:solidFill>
              <a:round/>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 name="组合 30">
            <a:extLst>
              <a:ext uri="{FF2B5EF4-FFF2-40B4-BE49-F238E27FC236}">
                <a16:creationId xmlns:a16="http://schemas.microsoft.com/office/drawing/2014/main" id="{950107CE-92F9-4850-B120-777423C5D351}"/>
              </a:ext>
            </a:extLst>
          </p:cNvPr>
          <p:cNvGrpSpPr/>
          <p:nvPr/>
        </p:nvGrpSpPr>
        <p:grpSpPr>
          <a:xfrm>
            <a:off x="6553377" y="2155825"/>
            <a:ext cx="2164955" cy="3364076"/>
            <a:chOff x="9331720" y="2155825"/>
            <a:chExt cx="2164955" cy="3364076"/>
          </a:xfrm>
        </p:grpSpPr>
        <p:cxnSp>
          <p:nvCxnSpPr>
            <p:cNvPr id="32" name="直接连接符 31">
              <a:extLst>
                <a:ext uri="{FF2B5EF4-FFF2-40B4-BE49-F238E27FC236}">
                  <a16:creationId xmlns:a16="http://schemas.microsoft.com/office/drawing/2014/main" id="{DAAA9D78-3FB5-4769-A99A-FEB699BF5805}"/>
                </a:ext>
              </a:extLst>
            </p:cNvPr>
            <p:cNvCxnSpPr>
              <a:cxnSpLocks noChangeShapeType="1"/>
            </p:cNvCxnSpPr>
            <p:nvPr/>
          </p:nvCxnSpPr>
          <p:spPr bwMode="auto">
            <a:xfrm>
              <a:off x="9441241" y="2155825"/>
              <a:ext cx="0" cy="2968625"/>
            </a:xfrm>
            <a:prstGeom prst="line">
              <a:avLst/>
            </a:prstGeom>
            <a:noFill/>
            <a:ln w="12700" algn="ctr">
              <a:solidFill>
                <a:srgbClr val="2E2E2E"/>
              </a:solidFill>
              <a:prstDash val="dash"/>
              <a:round/>
              <a:headEnd type="oval" w="med" len="med"/>
            </a:ln>
          </p:spPr>
        </p:cxnSp>
        <p:grpSp>
          <p:nvGrpSpPr>
            <p:cNvPr id="33" name="组合 32">
              <a:extLst>
                <a:ext uri="{FF2B5EF4-FFF2-40B4-BE49-F238E27FC236}">
                  <a16:creationId xmlns:a16="http://schemas.microsoft.com/office/drawing/2014/main" id="{2C1F2F15-135E-451A-B4EE-5670FF648C78}"/>
                </a:ext>
              </a:extLst>
            </p:cNvPr>
            <p:cNvGrpSpPr/>
            <p:nvPr/>
          </p:nvGrpSpPr>
          <p:grpSpPr>
            <a:xfrm>
              <a:off x="9629498" y="2190750"/>
              <a:ext cx="1867177" cy="2959499"/>
              <a:chOff x="9629498" y="2190750"/>
              <a:chExt cx="1867177" cy="2959499"/>
            </a:xfrm>
          </p:grpSpPr>
          <p:sp>
            <p:nvSpPr>
              <p:cNvPr id="38" name="TextBox 123">
                <a:extLst>
                  <a:ext uri="{FF2B5EF4-FFF2-40B4-BE49-F238E27FC236}">
                    <a16:creationId xmlns:a16="http://schemas.microsoft.com/office/drawing/2014/main" id="{D9551191-480F-455B-B5BA-7BC8C03D861C}"/>
                  </a:ext>
                </a:extLst>
              </p:cNvPr>
              <p:cNvSpPr txBox="1">
                <a:spLocks noChangeArrowheads="1"/>
              </p:cNvSpPr>
              <p:nvPr/>
            </p:nvSpPr>
            <p:spPr bwMode="auto">
              <a:xfrm>
                <a:off x="9629499" y="2190750"/>
                <a:ext cx="1371600" cy="307777"/>
              </a:xfrm>
              <a:prstGeom prst="rect">
                <a:avLst/>
              </a:prstGeom>
              <a:noFill/>
              <a:ln w="9525">
                <a:noFill/>
                <a:miter lim="800000"/>
              </a:ln>
            </p:spPr>
            <p:txBody>
              <a:bodyPr lIns="0" tIns="0" rIns="0" bIns="0">
                <a:spAutoFit/>
              </a:bodyPr>
              <a:lstStyle/>
              <a:p>
                <a:pPr defTabSz="1217295"/>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请输入标题</a:t>
                </a:r>
              </a:p>
            </p:txBody>
          </p:sp>
          <p:sp>
            <p:nvSpPr>
              <p:cNvPr id="39" name="TextBox 124">
                <a:extLst>
                  <a:ext uri="{FF2B5EF4-FFF2-40B4-BE49-F238E27FC236}">
                    <a16:creationId xmlns:a16="http://schemas.microsoft.com/office/drawing/2014/main" id="{1ED24FDE-C5BB-4757-9D63-9B7BB3624897}"/>
                  </a:ext>
                </a:extLst>
              </p:cNvPr>
              <p:cNvSpPr txBox="1">
                <a:spLocks noChangeArrowheads="1"/>
              </p:cNvSpPr>
              <p:nvPr/>
            </p:nvSpPr>
            <p:spPr bwMode="auto">
              <a:xfrm>
                <a:off x="9629498" y="2519208"/>
                <a:ext cx="1867177" cy="2631041"/>
              </a:xfrm>
              <a:prstGeom prst="rect">
                <a:avLst/>
              </a:prstGeom>
              <a:noFill/>
              <a:ln w="9525">
                <a:noFill/>
                <a:miter lim="800000"/>
              </a:ln>
            </p:spPr>
            <p:txBody>
              <a:bodyPr wrap="square" lIns="0" tIns="0" rIns="0" bIns="0">
                <a:spAutoFit/>
              </a:bodyPr>
              <a:lstStyle/>
              <a:p>
                <a:pPr algn="just" defTabSz="1217295">
                  <a:lnSpc>
                    <a:spcPct val="120000"/>
                  </a:lnSpc>
                </a:pP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学校前身是</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1909</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年由英国福公司兴办的焦作路矿学堂，历经河南福中矿务学校、焦作矿业学院等历史时期，</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2004</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年更名为河南理工大学。</a:t>
                </a:r>
              </a:p>
            </p:txBody>
          </p:sp>
        </p:grpSp>
        <p:sp>
          <p:nvSpPr>
            <p:cNvPr id="37" name="椭圆 55">
              <a:extLst>
                <a:ext uri="{FF2B5EF4-FFF2-40B4-BE49-F238E27FC236}">
                  <a16:creationId xmlns:a16="http://schemas.microsoft.com/office/drawing/2014/main" id="{AB86A9F8-5F4F-4FA9-B84C-B4CC7BA771CD}"/>
                </a:ext>
              </a:extLst>
            </p:cNvPr>
            <p:cNvSpPr>
              <a:spLocks noChangeArrowheads="1"/>
            </p:cNvSpPr>
            <p:nvPr/>
          </p:nvSpPr>
          <p:spPr bwMode="auto">
            <a:xfrm>
              <a:off x="9331720" y="5288357"/>
              <a:ext cx="230714" cy="231544"/>
            </a:xfrm>
            <a:prstGeom prst="ellipse">
              <a:avLst/>
            </a:prstGeom>
            <a:solidFill>
              <a:schemeClr val="bg1"/>
            </a:solidFill>
            <a:ln w="57150" algn="ctr">
              <a:solidFill>
                <a:schemeClr val="accent1"/>
              </a:solidFill>
              <a:round/>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 name="组合 39">
            <a:extLst>
              <a:ext uri="{FF2B5EF4-FFF2-40B4-BE49-F238E27FC236}">
                <a16:creationId xmlns:a16="http://schemas.microsoft.com/office/drawing/2014/main" id="{DBAAA695-C3C8-45AC-A902-9A9007A71F69}"/>
              </a:ext>
            </a:extLst>
          </p:cNvPr>
          <p:cNvGrpSpPr/>
          <p:nvPr/>
        </p:nvGrpSpPr>
        <p:grpSpPr>
          <a:xfrm>
            <a:off x="3775034" y="2155825"/>
            <a:ext cx="2164955" cy="3364076"/>
            <a:chOff x="9331720" y="2155825"/>
            <a:chExt cx="2164955" cy="3364076"/>
          </a:xfrm>
        </p:grpSpPr>
        <p:cxnSp>
          <p:nvCxnSpPr>
            <p:cNvPr id="41" name="直接连接符 40">
              <a:extLst>
                <a:ext uri="{FF2B5EF4-FFF2-40B4-BE49-F238E27FC236}">
                  <a16:creationId xmlns:a16="http://schemas.microsoft.com/office/drawing/2014/main" id="{28050D5A-740B-48BE-A1F2-14714ADAF6EB}"/>
                </a:ext>
              </a:extLst>
            </p:cNvPr>
            <p:cNvCxnSpPr>
              <a:cxnSpLocks noChangeShapeType="1"/>
            </p:cNvCxnSpPr>
            <p:nvPr/>
          </p:nvCxnSpPr>
          <p:spPr bwMode="auto">
            <a:xfrm>
              <a:off x="9441241" y="2155825"/>
              <a:ext cx="0" cy="2968625"/>
            </a:xfrm>
            <a:prstGeom prst="line">
              <a:avLst/>
            </a:prstGeom>
            <a:noFill/>
            <a:ln w="12700" algn="ctr">
              <a:solidFill>
                <a:srgbClr val="2E2E2E"/>
              </a:solidFill>
              <a:prstDash val="dash"/>
              <a:round/>
              <a:headEnd type="oval" w="med" len="med"/>
            </a:ln>
          </p:spPr>
        </p:cxnSp>
        <p:grpSp>
          <p:nvGrpSpPr>
            <p:cNvPr id="42" name="组合 41">
              <a:extLst>
                <a:ext uri="{FF2B5EF4-FFF2-40B4-BE49-F238E27FC236}">
                  <a16:creationId xmlns:a16="http://schemas.microsoft.com/office/drawing/2014/main" id="{FBE29D7F-F027-4392-8305-FADD81BE81C1}"/>
                </a:ext>
              </a:extLst>
            </p:cNvPr>
            <p:cNvGrpSpPr/>
            <p:nvPr/>
          </p:nvGrpSpPr>
          <p:grpSpPr>
            <a:xfrm>
              <a:off x="9629498" y="2190750"/>
              <a:ext cx="1867177" cy="2959499"/>
              <a:chOff x="9629498" y="2190750"/>
              <a:chExt cx="1867177" cy="2959499"/>
            </a:xfrm>
          </p:grpSpPr>
          <p:sp>
            <p:nvSpPr>
              <p:cNvPr id="44" name="TextBox 123">
                <a:extLst>
                  <a:ext uri="{FF2B5EF4-FFF2-40B4-BE49-F238E27FC236}">
                    <a16:creationId xmlns:a16="http://schemas.microsoft.com/office/drawing/2014/main" id="{0E054EFE-5BAB-42D7-BAF9-EBDD4CD9D4AE}"/>
                  </a:ext>
                </a:extLst>
              </p:cNvPr>
              <p:cNvSpPr txBox="1">
                <a:spLocks noChangeArrowheads="1"/>
              </p:cNvSpPr>
              <p:nvPr/>
            </p:nvSpPr>
            <p:spPr bwMode="auto">
              <a:xfrm>
                <a:off x="9629499" y="2190750"/>
                <a:ext cx="1371600" cy="307777"/>
              </a:xfrm>
              <a:prstGeom prst="rect">
                <a:avLst/>
              </a:prstGeom>
              <a:noFill/>
              <a:ln w="9525">
                <a:noFill/>
                <a:miter lim="800000"/>
              </a:ln>
            </p:spPr>
            <p:txBody>
              <a:bodyPr lIns="0" tIns="0" rIns="0" bIns="0">
                <a:spAutoFit/>
              </a:bodyPr>
              <a:lstStyle/>
              <a:p>
                <a:pPr defTabSz="1217295"/>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请输入标题</a:t>
                </a:r>
              </a:p>
            </p:txBody>
          </p:sp>
          <p:sp>
            <p:nvSpPr>
              <p:cNvPr id="45" name="TextBox 124">
                <a:extLst>
                  <a:ext uri="{FF2B5EF4-FFF2-40B4-BE49-F238E27FC236}">
                    <a16:creationId xmlns:a16="http://schemas.microsoft.com/office/drawing/2014/main" id="{B990E95E-197E-47E4-BFF6-C08CE17DBEC8}"/>
                  </a:ext>
                </a:extLst>
              </p:cNvPr>
              <p:cNvSpPr txBox="1">
                <a:spLocks noChangeArrowheads="1"/>
              </p:cNvSpPr>
              <p:nvPr/>
            </p:nvSpPr>
            <p:spPr bwMode="auto">
              <a:xfrm>
                <a:off x="9629498" y="2519208"/>
                <a:ext cx="1867177" cy="2631041"/>
              </a:xfrm>
              <a:prstGeom prst="rect">
                <a:avLst/>
              </a:prstGeom>
              <a:noFill/>
              <a:ln w="9525">
                <a:noFill/>
                <a:miter lim="800000"/>
              </a:ln>
            </p:spPr>
            <p:txBody>
              <a:bodyPr wrap="square" lIns="0" tIns="0" rIns="0" bIns="0">
                <a:spAutoFit/>
              </a:bodyPr>
              <a:lstStyle/>
              <a:p>
                <a:pPr algn="just" defTabSz="1217295">
                  <a:lnSpc>
                    <a:spcPct val="120000"/>
                  </a:lnSpc>
                </a:pP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学校前身是</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1909</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年由英国福公司兴办的焦作路矿学堂，历经河南福中矿务学校、焦作矿业学院等历史时期，</a:t>
                </a:r>
                <a:r>
                  <a:rPr lang="en-US" altLang="zh-CN"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2004</a:t>
                </a:r>
                <a:r>
                  <a:rPr lang="zh-CN" altLang="en-US" dirty="0">
                    <a:solidFill>
                      <a:schemeClr val="tx1">
                        <a:lumMod val="75000"/>
                        <a:lumOff val="2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年更名为河南理工大学。</a:t>
                </a:r>
              </a:p>
            </p:txBody>
          </p:sp>
        </p:grpSp>
        <p:sp>
          <p:nvSpPr>
            <p:cNvPr id="43" name="椭圆 55">
              <a:extLst>
                <a:ext uri="{FF2B5EF4-FFF2-40B4-BE49-F238E27FC236}">
                  <a16:creationId xmlns:a16="http://schemas.microsoft.com/office/drawing/2014/main" id="{542E022B-BB0A-4576-9ACA-BB2CAAE513BA}"/>
                </a:ext>
              </a:extLst>
            </p:cNvPr>
            <p:cNvSpPr>
              <a:spLocks noChangeArrowheads="1"/>
            </p:cNvSpPr>
            <p:nvPr/>
          </p:nvSpPr>
          <p:spPr bwMode="auto">
            <a:xfrm>
              <a:off x="9331720" y="5288357"/>
              <a:ext cx="230714" cy="231544"/>
            </a:xfrm>
            <a:prstGeom prst="ellipse">
              <a:avLst/>
            </a:prstGeom>
            <a:solidFill>
              <a:schemeClr val="bg1"/>
            </a:solidFill>
            <a:ln w="57150" algn="ctr">
              <a:solidFill>
                <a:schemeClr val="accent1"/>
              </a:solidFill>
              <a:round/>
            </a:ln>
          </p:spPr>
          <p:txBody>
            <a:bodyPr lIns="115187" tIns="57593" rIns="115187" bIns="57593" anchor="ctr"/>
            <a:lstStyle/>
            <a:p>
              <a:pPr algn="ctr" defTabSz="1217295"/>
              <a:endParaRPr lang="zh-CN" altLang="en-US"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941064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1AC03B9-1EB9-4386-8006-2A0A874C61AD}"/>
              </a:ext>
            </a:extLst>
          </p:cNvPr>
          <p:cNvPicPr>
            <a:picLocks noChangeAspect="1"/>
          </p:cNvPicPr>
          <p:nvPr/>
        </p:nvPicPr>
        <p:blipFill rotWithShape="1">
          <a:blip r:embed="rId3">
            <a:extLst>
              <a:ext uri="{28A0092B-C50C-407E-A947-70E740481C1C}">
                <a14:useLocalDpi xmlns:a14="http://schemas.microsoft.com/office/drawing/2010/main" val="0"/>
              </a:ext>
            </a:extLst>
          </a:blip>
          <a:srcRect t="24167" b="30833"/>
          <a:stretch/>
        </p:blipFill>
        <p:spPr>
          <a:xfrm>
            <a:off x="-17834" y="-13972"/>
            <a:ext cx="12227668" cy="6878063"/>
          </a:xfrm>
          <a:prstGeom prst="rect">
            <a:avLst/>
          </a:prstGeom>
        </p:spPr>
      </p:pic>
      <p:pic>
        <p:nvPicPr>
          <p:cNvPr id="29" name="图片 28">
            <a:extLst>
              <a:ext uri="{FF2B5EF4-FFF2-40B4-BE49-F238E27FC236}">
                <a16:creationId xmlns:a16="http://schemas.microsoft.com/office/drawing/2014/main" id="{8D69773E-6757-4A41-94D0-A13A0BBB3015}"/>
              </a:ext>
            </a:extLst>
          </p:cNvPr>
          <p:cNvPicPr>
            <a:picLocks noChangeAspect="1"/>
          </p:cNvPicPr>
          <p:nvPr/>
        </p:nvPicPr>
        <p:blipFill rotWithShape="1">
          <a:blip r:embed="rId4">
            <a:extLst>
              <a:ext uri="{28A0092B-C50C-407E-A947-70E740481C1C}">
                <a14:useLocalDpi xmlns:a14="http://schemas.microsoft.com/office/drawing/2010/main" val="0"/>
              </a:ext>
            </a:extLst>
          </a:blip>
          <a:srcRect t="34793"/>
          <a:stretch/>
        </p:blipFill>
        <p:spPr>
          <a:xfrm>
            <a:off x="-26197" y="4404551"/>
            <a:ext cx="12236031" cy="2453449"/>
          </a:xfrm>
          <a:prstGeom prst="rect">
            <a:avLst/>
          </a:prstGeom>
        </p:spPr>
      </p:pic>
      <p:sp>
        <p:nvSpPr>
          <p:cNvPr id="30" name="矩形 29">
            <a:extLst>
              <a:ext uri="{FF2B5EF4-FFF2-40B4-BE49-F238E27FC236}">
                <a16:creationId xmlns:a16="http://schemas.microsoft.com/office/drawing/2014/main" id="{6FC9B0E7-685C-42AB-A0BE-D7628711444B}"/>
              </a:ext>
            </a:extLst>
          </p:cNvPr>
          <p:cNvSpPr/>
          <p:nvPr/>
        </p:nvSpPr>
        <p:spPr>
          <a:xfrm>
            <a:off x="0" y="-1"/>
            <a:ext cx="12192000" cy="6858000"/>
          </a:xfrm>
          <a:prstGeom prst="rect">
            <a:avLst/>
          </a:prstGeom>
          <a:gradFill>
            <a:gsLst>
              <a:gs pos="0">
                <a:schemeClr val="accent4">
                  <a:alpha val="18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2">
            <a:extLst>
              <a:ext uri="{FF2B5EF4-FFF2-40B4-BE49-F238E27FC236}">
                <a16:creationId xmlns:a16="http://schemas.microsoft.com/office/drawing/2014/main" id="{F2CAAAED-5A5A-41DD-B612-C7052211C679}"/>
              </a:ext>
            </a:extLst>
          </p:cNvPr>
          <p:cNvSpPr>
            <a:spLocks noGrp="1"/>
          </p:cNvSpPr>
          <p:nvPr>
            <p:ph type="body" sz="quarter" idx="11"/>
          </p:nvPr>
        </p:nvSpPr>
        <p:spPr/>
        <p:txBody>
          <a:bodyPr/>
          <a:lstStyle/>
          <a:p>
            <a:r>
              <a:rPr lang="zh-CN" altLang="en-US" dirty="0"/>
              <a:t>感谢各位老师的</a:t>
            </a:r>
            <a:br>
              <a:rPr lang="zh-CN" altLang="en-US" dirty="0"/>
            </a:br>
            <a:r>
              <a:rPr lang="zh-CN" altLang="en-US" b="1" dirty="0">
                <a:solidFill>
                  <a:schemeClr val="accent1"/>
                </a:solidFill>
              </a:rPr>
              <a:t>悉心指导</a:t>
            </a:r>
          </a:p>
        </p:txBody>
      </p:sp>
      <p:sp>
        <p:nvSpPr>
          <p:cNvPr id="21" name="文本占位符 3">
            <a:extLst>
              <a:ext uri="{FF2B5EF4-FFF2-40B4-BE49-F238E27FC236}">
                <a16:creationId xmlns:a16="http://schemas.microsoft.com/office/drawing/2014/main" id="{3C9CB2B1-7B62-4029-A528-774930E55C46}"/>
              </a:ext>
            </a:extLst>
          </p:cNvPr>
          <p:cNvSpPr>
            <a:spLocks noGrp="1"/>
          </p:cNvSpPr>
          <p:nvPr>
            <p:ph type="body" sz="quarter" idx="12"/>
          </p:nvPr>
        </p:nvSpPr>
        <p:spPr/>
        <p:txBody>
          <a:bodyPr>
            <a:normAutofit/>
          </a:bodyPr>
          <a:lstStyle/>
          <a:p>
            <a:r>
              <a:rPr lang="en-US" altLang="zh-CN" sz="1400" dirty="0">
                <a:solidFill>
                  <a:schemeClr val="tx1">
                    <a:lumMod val="50000"/>
                    <a:lumOff val="50000"/>
                  </a:schemeClr>
                </a:solidFill>
                <a:latin typeface="微软雅黑 Light" panose="020B0502040204020203" pitchFamily="34" charset="-122"/>
                <a:ea typeface="微软雅黑 Light" panose="020B0502040204020203" pitchFamily="34" charset="-122"/>
              </a:rPr>
              <a:t>Thank You For Your Kind Guidance</a:t>
            </a:r>
          </a:p>
        </p:txBody>
      </p:sp>
      <p:sp>
        <p:nvSpPr>
          <p:cNvPr id="26" name="矩形: 圆角 25">
            <a:extLst>
              <a:ext uri="{FF2B5EF4-FFF2-40B4-BE49-F238E27FC236}">
                <a16:creationId xmlns:a16="http://schemas.microsoft.com/office/drawing/2014/main" id="{F8DB4DC0-D0EF-46AB-BF8E-EB4B73A1EC68}"/>
              </a:ext>
            </a:extLst>
          </p:cNvPr>
          <p:cNvSpPr/>
          <p:nvPr/>
        </p:nvSpPr>
        <p:spPr>
          <a:xfrm>
            <a:off x="4996969"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答辩人：</a:t>
            </a:r>
            <a:r>
              <a:rPr lang="en-US" altLang="zh-CN" dirty="0">
                <a:solidFill>
                  <a:schemeClr val="tx1"/>
                </a:solidFill>
              </a:rPr>
              <a:t>XXX</a:t>
            </a:r>
            <a:endParaRPr lang="zh-CN" altLang="en-US" dirty="0">
              <a:solidFill>
                <a:schemeClr val="tx1"/>
              </a:solidFill>
            </a:endParaRPr>
          </a:p>
        </p:txBody>
      </p:sp>
      <p:sp>
        <p:nvSpPr>
          <p:cNvPr id="27" name="矩形: 圆角 26">
            <a:extLst>
              <a:ext uri="{FF2B5EF4-FFF2-40B4-BE49-F238E27FC236}">
                <a16:creationId xmlns:a16="http://schemas.microsoft.com/office/drawing/2014/main" id="{6084D310-8008-4D05-958A-9012C8676E8D}"/>
              </a:ext>
            </a:extLst>
          </p:cNvPr>
          <p:cNvSpPr/>
          <p:nvPr/>
        </p:nvSpPr>
        <p:spPr>
          <a:xfrm>
            <a:off x="7729536"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答辩时间：</a:t>
            </a:r>
            <a:r>
              <a:rPr lang="en-US" altLang="zh-CN" dirty="0">
                <a:solidFill>
                  <a:schemeClr val="tx1"/>
                </a:solidFill>
              </a:rPr>
              <a:t>5</a:t>
            </a:r>
            <a:r>
              <a:rPr lang="zh-CN" altLang="en-US" dirty="0">
                <a:solidFill>
                  <a:schemeClr val="tx1"/>
                </a:solidFill>
              </a:rPr>
              <a:t>月</a:t>
            </a:r>
            <a:r>
              <a:rPr lang="en-US" altLang="zh-CN" dirty="0">
                <a:solidFill>
                  <a:schemeClr val="tx1"/>
                </a:solidFill>
              </a:rPr>
              <a:t>28</a:t>
            </a:r>
            <a:r>
              <a:rPr lang="zh-CN" altLang="en-US" dirty="0">
                <a:solidFill>
                  <a:schemeClr val="tx1"/>
                </a:solidFill>
              </a:rPr>
              <a:t>日</a:t>
            </a:r>
          </a:p>
        </p:txBody>
      </p:sp>
      <p:sp>
        <p:nvSpPr>
          <p:cNvPr id="28" name="矩形: 圆角 27">
            <a:extLst>
              <a:ext uri="{FF2B5EF4-FFF2-40B4-BE49-F238E27FC236}">
                <a16:creationId xmlns:a16="http://schemas.microsoft.com/office/drawing/2014/main" id="{AF72782B-89A1-40A3-9E1E-EF7BDB31806A}"/>
              </a:ext>
            </a:extLst>
          </p:cNvPr>
          <p:cNvSpPr/>
          <p:nvPr/>
        </p:nvSpPr>
        <p:spPr>
          <a:xfrm>
            <a:off x="2391992" y="3858216"/>
            <a:ext cx="2286334" cy="448654"/>
          </a:xfrm>
          <a:prstGeom prst="round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导师：</a:t>
            </a:r>
            <a:r>
              <a:rPr lang="en-US" altLang="zh-CN" dirty="0">
                <a:solidFill>
                  <a:schemeClr val="tx1"/>
                </a:solidFill>
              </a:rPr>
              <a:t>XXX</a:t>
            </a:r>
            <a:endParaRPr lang="zh-CN" altLang="en-US" dirty="0">
              <a:solidFill>
                <a:schemeClr val="tx1"/>
              </a:solidFill>
            </a:endParaRPr>
          </a:p>
        </p:txBody>
      </p:sp>
      <p:grpSp>
        <p:nvGrpSpPr>
          <p:cNvPr id="31" name="组合 30">
            <a:extLst>
              <a:ext uri="{FF2B5EF4-FFF2-40B4-BE49-F238E27FC236}">
                <a16:creationId xmlns:a16="http://schemas.microsoft.com/office/drawing/2014/main" id="{2AF3664F-4765-4BB7-BBEE-3039F9BCAE32}"/>
              </a:ext>
            </a:extLst>
          </p:cNvPr>
          <p:cNvGrpSpPr/>
          <p:nvPr/>
        </p:nvGrpSpPr>
        <p:grpSpPr>
          <a:xfrm>
            <a:off x="5174026" y="524313"/>
            <a:ext cx="1843948" cy="453544"/>
            <a:chOff x="2191473" y="2468629"/>
            <a:chExt cx="7809054" cy="1920742"/>
          </a:xfrm>
          <a:solidFill>
            <a:srgbClr val="014F8E"/>
          </a:solidFill>
        </p:grpSpPr>
        <p:sp>
          <p:nvSpPr>
            <p:cNvPr id="32" name="íŝlîḍe">
              <a:extLst>
                <a:ext uri="{FF2B5EF4-FFF2-40B4-BE49-F238E27FC236}">
                  <a16:creationId xmlns:a16="http://schemas.microsoft.com/office/drawing/2014/main" id="{F8B9191D-984B-462B-B2B8-3976411DCAA2}"/>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3" name="íṡļídê">
              <a:extLst>
                <a:ext uri="{FF2B5EF4-FFF2-40B4-BE49-F238E27FC236}">
                  <a16:creationId xmlns:a16="http://schemas.microsoft.com/office/drawing/2014/main" id="{123AA41B-CABC-488E-88AD-886B4A7E92C8}"/>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4" name="í$ļîḍe">
              <a:extLst>
                <a:ext uri="{FF2B5EF4-FFF2-40B4-BE49-F238E27FC236}">
                  <a16:creationId xmlns:a16="http://schemas.microsoft.com/office/drawing/2014/main" id="{39611DB9-FEEE-467B-BC67-5C328AD1B02D}"/>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5" name="ï$lïḋê">
              <a:extLst>
                <a:ext uri="{FF2B5EF4-FFF2-40B4-BE49-F238E27FC236}">
                  <a16:creationId xmlns:a16="http://schemas.microsoft.com/office/drawing/2014/main" id="{7E5A80BE-B5F3-480A-B2B8-DB9713708C0F}"/>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6" name="íṧlidé">
              <a:extLst>
                <a:ext uri="{FF2B5EF4-FFF2-40B4-BE49-F238E27FC236}">
                  <a16:creationId xmlns:a16="http://schemas.microsoft.com/office/drawing/2014/main" id="{C120E7FB-5D7B-49D7-8F86-0133F6DF6906}"/>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7" name="iSḷíḋé">
              <a:extLst>
                <a:ext uri="{FF2B5EF4-FFF2-40B4-BE49-F238E27FC236}">
                  <a16:creationId xmlns:a16="http://schemas.microsoft.com/office/drawing/2014/main" id="{6C09794F-111D-46C7-8CFE-5A450354F38D}"/>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8" name="iṣlîḍé">
              <a:extLst>
                <a:ext uri="{FF2B5EF4-FFF2-40B4-BE49-F238E27FC236}">
                  <a16:creationId xmlns:a16="http://schemas.microsoft.com/office/drawing/2014/main" id="{BF75201E-5D75-4DD9-BAED-F60840525210}"/>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39" name="íṧļidé">
              <a:extLst>
                <a:ext uri="{FF2B5EF4-FFF2-40B4-BE49-F238E27FC236}">
                  <a16:creationId xmlns:a16="http://schemas.microsoft.com/office/drawing/2014/main" id="{9DADEB2F-E9DF-4DD0-B55E-B08F697E8039}"/>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spTree>
    <p:extLst>
      <p:ext uri="{BB962C8B-B14F-4D97-AF65-F5344CB8AC3E}">
        <p14:creationId xmlns:p14="http://schemas.microsoft.com/office/powerpoint/2010/main" val="189234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占位符 25">
            <a:extLst>
              <a:ext uri="{FF2B5EF4-FFF2-40B4-BE49-F238E27FC236}">
                <a16:creationId xmlns:a16="http://schemas.microsoft.com/office/drawing/2014/main" id="{182B612A-28F9-4F73-812E-15EF482E4C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3" name="图片占位符 12">
            <a:extLst>
              <a:ext uri="{FF2B5EF4-FFF2-40B4-BE49-F238E27FC236}">
                <a16:creationId xmlns:a16="http://schemas.microsoft.com/office/drawing/2014/main" id="{5397E69F-8821-4C6D-94A8-D8F8FBFFDFA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a:fillRect/>
          </a:stretch>
        </p:blipFill>
        <p:spPr/>
      </p:pic>
      <p:pic>
        <p:nvPicPr>
          <p:cNvPr id="22" name="图片占位符 21">
            <a:extLst>
              <a:ext uri="{FF2B5EF4-FFF2-40B4-BE49-F238E27FC236}">
                <a16:creationId xmlns:a16="http://schemas.microsoft.com/office/drawing/2014/main" id="{516C9728-3D6F-46BA-A6AA-6BB6B033B69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a:fillRect/>
          </a:stretch>
        </p:blipFill>
        <p:spPr/>
      </p:pic>
      <p:pic>
        <p:nvPicPr>
          <p:cNvPr id="24" name="图片占位符 23">
            <a:extLst>
              <a:ext uri="{FF2B5EF4-FFF2-40B4-BE49-F238E27FC236}">
                <a16:creationId xmlns:a16="http://schemas.microsoft.com/office/drawing/2014/main" id="{72EDE89D-5824-42E3-9A17-22A26AB26F0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cxnSp>
        <p:nvCxnSpPr>
          <p:cNvPr id="12" name="直接连接符 11">
            <a:extLst>
              <a:ext uri="{FF2B5EF4-FFF2-40B4-BE49-F238E27FC236}">
                <a16:creationId xmlns:a16="http://schemas.microsoft.com/office/drawing/2014/main" id="{0D15C840-B3C9-41BF-87E5-06A0137F73B6}"/>
              </a:ext>
            </a:extLst>
          </p:cNvPr>
          <p:cNvCxnSpPr>
            <a:cxnSpLocks/>
          </p:cNvCxnSpPr>
          <p:nvPr/>
        </p:nvCxnSpPr>
        <p:spPr>
          <a:xfrm>
            <a:off x="1594012" y="4663671"/>
            <a:ext cx="44972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5A9BEE3A-924D-4D5C-A577-CF9DEBEDFB57}"/>
              </a:ext>
            </a:extLst>
          </p:cNvPr>
          <p:cNvSpPr txBox="1"/>
          <p:nvPr/>
        </p:nvSpPr>
        <p:spPr>
          <a:xfrm>
            <a:off x="738875" y="4965007"/>
            <a:ext cx="2160000" cy="800732"/>
          </a:xfrm>
          <a:prstGeom prst="rect">
            <a:avLst/>
          </a:prstGeom>
          <a:noFill/>
        </p:spPr>
        <p:txBody>
          <a:bodyPr wrap="square" rtlCol="0">
            <a:spAutoFit/>
          </a:bodyPr>
          <a:lstStyle/>
          <a:p>
            <a:pPr algn="ctr">
              <a:lnSpc>
                <a:spcPct val="120000"/>
              </a:lnSpc>
            </a:pPr>
            <a:r>
              <a:rPr lang="zh-CN" altLang="en-US" sz="2000" dirty="0"/>
              <a:t>对图片做一个</a:t>
            </a:r>
            <a:endParaRPr lang="en-US" altLang="zh-CN" sz="2000" dirty="0"/>
          </a:p>
          <a:p>
            <a:pPr algn="ctr">
              <a:lnSpc>
                <a:spcPct val="120000"/>
              </a:lnSpc>
            </a:pPr>
            <a:r>
              <a:rPr lang="zh-CN" altLang="en-US" sz="2000" dirty="0"/>
              <a:t>简单的描述</a:t>
            </a:r>
          </a:p>
        </p:txBody>
      </p:sp>
      <p:cxnSp>
        <p:nvCxnSpPr>
          <p:cNvPr id="14" name="直接连接符 13">
            <a:extLst>
              <a:ext uri="{FF2B5EF4-FFF2-40B4-BE49-F238E27FC236}">
                <a16:creationId xmlns:a16="http://schemas.microsoft.com/office/drawing/2014/main" id="{26063DFB-60DD-4F21-A492-5C762BD4401B}"/>
              </a:ext>
            </a:extLst>
          </p:cNvPr>
          <p:cNvCxnSpPr>
            <a:cxnSpLocks/>
          </p:cNvCxnSpPr>
          <p:nvPr/>
        </p:nvCxnSpPr>
        <p:spPr>
          <a:xfrm>
            <a:off x="4445429" y="4663671"/>
            <a:ext cx="44972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C3F70E-B47F-4159-B25A-6C6C3747B257}"/>
              </a:ext>
            </a:extLst>
          </p:cNvPr>
          <p:cNvSpPr txBox="1"/>
          <p:nvPr/>
        </p:nvSpPr>
        <p:spPr>
          <a:xfrm>
            <a:off x="3590292" y="4965007"/>
            <a:ext cx="2160000" cy="800732"/>
          </a:xfrm>
          <a:prstGeom prst="rect">
            <a:avLst/>
          </a:prstGeom>
          <a:noFill/>
        </p:spPr>
        <p:txBody>
          <a:bodyPr wrap="square" rtlCol="0">
            <a:spAutoFit/>
          </a:bodyPr>
          <a:lstStyle/>
          <a:p>
            <a:pPr algn="ctr">
              <a:lnSpc>
                <a:spcPct val="120000"/>
              </a:lnSpc>
            </a:pPr>
            <a:r>
              <a:rPr lang="zh-CN" altLang="en-US" sz="2000" dirty="0"/>
              <a:t>对图片做一个</a:t>
            </a:r>
            <a:endParaRPr lang="en-US" altLang="zh-CN" sz="2000" dirty="0"/>
          </a:p>
          <a:p>
            <a:pPr algn="ctr">
              <a:lnSpc>
                <a:spcPct val="120000"/>
              </a:lnSpc>
            </a:pPr>
            <a:r>
              <a:rPr lang="zh-CN" altLang="en-US" sz="2000" dirty="0"/>
              <a:t>简单的描述</a:t>
            </a:r>
          </a:p>
        </p:txBody>
      </p:sp>
      <p:cxnSp>
        <p:nvCxnSpPr>
          <p:cNvPr id="15" name="直接连接符 14">
            <a:extLst>
              <a:ext uri="{FF2B5EF4-FFF2-40B4-BE49-F238E27FC236}">
                <a16:creationId xmlns:a16="http://schemas.microsoft.com/office/drawing/2014/main" id="{53C68CEB-31EE-433D-A3E7-EB8827760E31}"/>
              </a:ext>
            </a:extLst>
          </p:cNvPr>
          <p:cNvCxnSpPr>
            <a:cxnSpLocks/>
          </p:cNvCxnSpPr>
          <p:nvPr/>
        </p:nvCxnSpPr>
        <p:spPr>
          <a:xfrm>
            <a:off x="7296846" y="4663671"/>
            <a:ext cx="44972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0E99F6C-40BD-4AC4-81EA-4FDD5B592959}"/>
              </a:ext>
            </a:extLst>
          </p:cNvPr>
          <p:cNvSpPr txBox="1"/>
          <p:nvPr/>
        </p:nvSpPr>
        <p:spPr>
          <a:xfrm>
            <a:off x="6441709" y="4965007"/>
            <a:ext cx="2160000" cy="800732"/>
          </a:xfrm>
          <a:prstGeom prst="rect">
            <a:avLst/>
          </a:prstGeom>
          <a:noFill/>
        </p:spPr>
        <p:txBody>
          <a:bodyPr wrap="square" rtlCol="0">
            <a:spAutoFit/>
          </a:bodyPr>
          <a:lstStyle/>
          <a:p>
            <a:pPr algn="ctr">
              <a:lnSpc>
                <a:spcPct val="120000"/>
              </a:lnSpc>
            </a:pPr>
            <a:r>
              <a:rPr lang="zh-CN" altLang="en-US" sz="2000" dirty="0"/>
              <a:t>对图片做一个</a:t>
            </a:r>
            <a:endParaRPr lang="en-US" altLang="zh-CN" sz="2000" dirty="0"/>
          </a:p>
          <a:p>
            <a:pPr algn="ctr">
              <a:lnSpc>
                <a:spcPct val="120000"/>
              </a:lnSpc>
            </a:pPr>
            <a:r>
              <a:rPr lang="zh-CN" altLang="en-US" sz="2000" dirty="0"/>
              <a:t>简单的描述</a:t>
            </a:r>
          </a:p>
        </p:txBody>
      </p:sp>
      <p:cxnSp>
        <p:nvCxnSpPr>
          <p:cNvPr id="16" name="直接连接符 15">
            <a:extLst>
              <a:ext uri="{FF2B5EF4-FFF2-40B4-BE49-F238E27FC236}">
                <a16:creationId xmlns:a16="http://schemas.microsoft.com/office/drawing/2014/main" id="{339B6DC1-9A0D-495A-8FEB-DEC57A0B2167}"/>
              </a:ext>
            </a:extLst>
          </p:cNvPr>
          <p:cNvCxnSpPr>
            <a:cxnSpLocks/>
          </p:cNvCxnSpPr>
          <p:nvPr/>
        </p:nvCxnSpPr>
        <p:spPr>
          <a:xfrm>
            <a:off x="10148262" y="4663671"/>
            <a:ext cx="44972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8A04A91B-29A4-4340-AC29-E52FDD6C8526}"/>
              </a:ext>
            </a:extLst>
          </p:cNvPr>
          <p:cNvSpPr txBox="1"/>
          <p:nvPr/>
        </p:nvSpPr>
        <p:spPr>
          <a:xfrm>
            <a:off x="9293125" y="4965007"/>
            <a:ext cx="2160000" cy="800732"/>
          </a:xfrm>
          <a:prstGeom prst="rect">
            <a:avLst/>
          </a:prstGeom>
          <a:noFill/>
        </p:spPr>
        <p:txBody>
          <a:bodyPr wrap="square" rtlCol="0">
            <a:spAutoFit/>
          </a:bodyPr>
          <a:lstStyle/>
          <a:p>
            <a:pPr algn="ctr">
              <a:lnSpc>
                <a:spcPct val="120000"/>
              </a:lnSpc>
            </a:pPr>
            <a:r>
              <a:rPr lang="zh-CN" altLang="en-US" sz="2000" dirty="0"/>
              <a:t>对图片做一个</a:t>
            </a:r>
            <a:endParaRPr lang="en-US" altLang="zh-CN" sz="2000" dirty="0"/>
          </a:p>
          <a:p>
            <a:pPr algn="ctr">
              <a:lnSpc>
                <a:spcPct val="120000"/>
              </a:lnSpc>
            </a:pPr>
            <a:r>
              <a:rPr lang="zh-CN" altLang="en-US" sz="2000" dirty="0"/>
              <a:t>简单的描述</a:t>
            </a:r>
          </a:p>
        </p:txBody>
      </p:sp>
      <p:sp>
        <p:nvSpPr>
          <p:cNvPr id="28" name="标题 27">
            <a:extLst>
              <a:ext uri="{FF2B5EF4-FFF2-40B4-BE49-F238E27FC236}">
                <a16:creationId xmlns:a16="http://schemas.microsoft.com/office/drawing/2014/main" id="{E7155BD0-3798-4603-815D-5BB91327ACCF}"/>
              </a:ext>
            </a:extLst>
          </p:cNvPr>
          <p:cNvSpPr>
            <a:spLocks noGrp="1"/>
          </p:cNvSpPr>
          <p:nvPr>
            <p:ph type="title"/>
          </p:nvPr>
        </p:nvSpPr>
        <p:spPr/>
        <p:txBody>
          <a:bodyPr/>
          <a:lstStyle/>
          <a:p>
            <a:r>
              <a:rPr lang="zh-CN" altLang="en-US" dirty="0"/>
              <a:t>研究方法的使用</a:t>
            </a:r>
          </a:p>
        </p:txBody>
      </p:sp>
    </p:spTree>
    <p:extLst>
      <p:ext uri="{BB962C8B-B14F-4D97-AF65-F5344CB8AC3E}">
        <p14:creationId xmlns:p14="http://schemas.microsoft.com/office/powerpoint/2010/main" val="4215221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854F5-FDA1-482A-973A-6A6C3087EC53}"/>
              </a:ext>
            </a:extLst>
          </p:cNvPr>
          <p:cNvSpPr>
            <a:spLocks noGrp="1"/>
          </p:cNvSpPr>
          <p:nvPr>
            <p:ph type="title"/>
          </p:nvPr>
        </p:nvSpPr>
        <p:spPr/>
        <p:txBody>
          <a:bodyPr/>
          <a:lstStyle/>
          <a:p>
            <a:r>
              <a:rPr lang="zh-CN" altLang="en-US" dirty="0"/>
              <a:t>研究方法的使用</a:t>
            </a:r>
          </a:p>
        </p:txBody>
      </p:sp>
      <p:sp>
        <p:nvSpPr>
          <p:cNvPr id="4" name="矩形 3">
            <a:extLst>
              <a:ext uri="{FF2B5EF4-FFF2-40B4-BE49-F238E27FC236}">
                <a16:creationId xmlns:a16="http://schemas.microsoft.com/office/drawing/2014/main" id="{F9648099-73D4-49B9-B94A-7045194A0667}"/>
              </a:ext>
            </a:extLst>
          </p:cNvPr>
          <p:cNvSpPr/>
          <p:nvPr/>
        </p:nvSpPr>
        <p:spPr>
          <a:xfrm>
            <a:off x="1557517" y="3300531"/>
            <a:ext cx="2035613" cy="609080"/>
          </a:xfrm>
          <a:prstGeom prst="rect">
            <a:avLst/>
          </a:prstGeom>
          <a:solidFill>
            <a:schemeClr val="accent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prstClr val="white"/>
                </a:solidFill>
                <a:latin typeface="微软雅黑 Light" panose="020B0502040204020203" pitchFamily="34" charset="-122"/>
                <a:ea typeface="微软雅黑 Light" panose="020B0502040204020203" pitchFamily="34" charset="-122"/>
              </a:rPr>
              <a:t>研究方法</a:t>
            </a:r>
            <a:endParaRPr kumimoji="0" lang="zh-CN" altLang="en-US" sz="20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5" name="矩形 4">
            <a:extLst>
              <a:ext uri="{FF2B5EF4-FFF2-40B4-BE49-F238E27FC236}">
                <a16:creationId xmlns:a16="http://schemas.microsoft.com/office/drawing/2014/main" id="{D58DE428-241D-4CBF-ABC0-9E678F6BC7AA}"/>
              </a:ext>
            </a:extLst>
          </p:cNvPr>
          <p:cNvSpPr/>
          <p:nvPr/>
        </p:nvSpPr>
        <p:spPr>
          <a:xfrm>
            <a:off x="4426610" y="1606425"/>
            <a:ext cx="2251996" cy="609080"/>
          </a:xfrm>
          <a:prstGeom prst="rect">
            <a:avLst/>
          </a:prstGeom>
          <a:solidFill>
            <a:schemeClr val="tx1">
              <a:lumMod val="65000"/>
              <a:lumOff val="35000"/>
            </a:schemeClr>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rPr>
              <a:t>图解法</a:t>
            </a:r>
          </a:p>
        </p:txBody>
      </p:sp>
      <p:sp>
        <p:nvSpPr>
          <p:cNvPr id="6" name="矩形 5">
            <a:extLst>
              <a:ext uri="{FF2B5EF4-FFF2-40B4-BE49-F238E27FC236}">
                <a16:creationId xmlns:a16="http://schemas.microsoft.com/office/drawing/2014/main" id="{120CB4CD-ADA9-4192-B03B-0DDAABEE287F}"/>
              </a:ext>
            </a:extLst>
          </p:cNvPr>
          <p:cNvSpPr/>
          <p:nvPr/>
        </p:nvSpPr>
        <p:spPr>
          <a:xfrm>
            <a:off x="4426610" y="3286506"/>
            <a:ext cx="2251996" cy="609080"/>
          </a:xfrm>
          <a:prstGeom prst="rect">
            <a:avLst/>
          </a:prstGeom>
          <a:solidFill>
            <a:schemeClr val="tx1">
              <a:lumMod val="65000"/>
              <a:lumOff val="35000"/>
            </a:schemeClr>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rPr>
              <a:t>单纯形法</a:t>
            </a:r>
          </a:p>
        </p:txBody>
      </p:sp>
      <p:sp>
        <p:nvSpPr>
          <p:cNvPr id="7" name="矩形 6">
            <a:extLst>
              <a:ext uri="{FF2B5EF4-FFF2-40B4-BE49-F238E27FC236}">
                <a16:creationId xmlns:a16="http://schemas.microsoft.com/office/drawing/2014/main" id="{DEA0ED85-A3B1-47C4-90D3-FD0634BFBAC8}"/>
              </a:ext>
            </a:extLst>
          </p:cNvPr>
          <p:cNvSpPr/>
          <p:nvPr/>
        </p:nvSpPr>
        <p:spPr>
          <a:xfrm>
            <a:off x="4426610" y="4966588"/>
            <a:ext cx="2251996" cy="609080"/>
          </a:xfrm>
          <a:prstGeom prst="rect">
            <a:avLst/>
          </a:prstGeom>
          <a:solidFill>
            <a:schemeClr val="tx1">
              <a:lumMod val="65000"/>
              <a:lumOff val="35000"/>
            </a:schemeClr>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rPr>
              <a:t>多项式时间算法</a:t>
            </a:r>
          </a:p>
        </p:txBody>
      </p:sp>
      <p:sp>
        <p:nvSpPr>
          <p:cNvPr id="8" name="矩形 7">
            <a:extLst>
              <a:ext uri="{FF2B5EF4-FFF2-40B4-BE49-F238E27FC236}">
                <a16:creationId xmlns:a16="http://schemas.microsoft.com/office/drawing/2014/main" id="{D387803A-E1A0-4FB6-92D4-E74E494C6354}"/>
              </a:ext>
            </a:extLst>
          </p:cNvPr>
          <p:cNvSpPr/>
          <p:nvPr/>
        </p:nvSpPr>
        <p:spPr>
          <a:xfrm>
            <a:off x="7512084" y="1186405"/>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推直线法</a:t>
            </a:r>
          </a:p>
        </p:txBody>
      </p:sp>
      <p:sp>
        <p:nvSpPr>
          <p:cNvPr id="9" name="矩形 8">
            <a:extLst>
              <a:ext uri="{FF2B5EF4-FFF2-40B4-BE49-F238E27FC236}">
                <a16:creationId xmlns:a16="http://schemas.microsoft.com/office/drawing/2014/main" id="{41BAA9E2-E96D-4328-80E9-96451B5916CF}"/>
              </a:ext>
            </a:extLst>
          </p:cNvPr>
          <p:cNvSpPr/>
          <p:nvPr/>
        </p:nvSpPr>
        <p:spPr>
          <a:xfrm>
            <a:off x="7512084" y="2026446"/>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推直线法</a:t>
            </a:r>
          </a:p>
        </p:txBody>
      </p:sp>
      <p:sp>
        <p:nvSpPr>
          <p:cNvPr id="10" name="矩形 9">
            <a:extLst>
              <a:ext uri="{FF2B5EF4-FFF2-40B4-BE49-F238E27FC236}">
                <a16:creationId xmlns:a16="http://schemas.microsoft.com/office/drawing/2014/main" id="{DDA20E63-A33F-4CA7-AC2F-4A30ED9A0EDC}"/>
              </a:ext>
            </a:extLst>
          </p:cNvPr>
          <p:cNvSpPr/>
          <p:nvPr/>
        </p:nvSpPr>
        <p:spPr>
          <a:xfrm>
            <a:off x="7512084" y="2866486"/>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大</a:t>
            </a:r>
            <a:r>
              <a:rPr kumimoji="0" lang="en-US" altLang="zh-CN"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M</a:t>
            </a: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法</a:t>
            </a:r>
          </a:p>
        </p:txBody>
      </p:sp>
      <p:sp>
        <p:nvSpPr>
          <p:cNvPr id="11" name="矩形 10">
            <a:extLst>
              <a:ext uri="{FF2B5EF4-FFF2-40B4-BE49-F238E27FC236}">
                <a16:creationId xmlns:a16="http://schemas.microsoft.com/office/drawing/2014/main" id="{B8799849-B522-4B4C-B9E8-F905A5BA2190}"/>
              </a:ext>
            </a:extLst>
          </p:cNvPr>
          <p:cNvSpPr/>
          <p:nvPr/>
        </p:nvSpPr>
        <p:spPr>
          <a:xfrm>
            <a:off x="7512084" y="3706527"/>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两阶段法</a:t>
            </a:r>
          </a:p>
        </p:txBody>
      </p:sp>
      <p:sp>
        <p:nvSpPr>
          <p:cNvPr id="12" name="矩形 11">
            <a:extLst>
              <a:ext uri="{FF2B5EF4-FFF2-40B4-BE49-F238E27FC236}">
                <a16:creationId xmlns:a16="http://schemas.microsoft.com/office/drawing/2014/main" id="{BB6CF819-5AAA-4469-9CDF-C9991D4D5AA6}"/>
              </a:ext>
            </a:extLst>
          </p:cNvPr>
          <p:cNvSpPr/>
          <p:nvPr/>
        </p:nvSpPr>
        <p:spPr>
          <a:xfrm>
            <a:off x="7512084" y="4546567"/>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榄球算法</a:t>
            </a:r>
          </a:p>
        </p:txBody>
      </p:sp>
      <p:sp>
        <p:nvSpPr>
          <p:cNvPr id="13" name="矩形 12">
            <a:extLst>
              <a:ext uri="{FF2B5EF4-FFF2-40B4-BE49-F238E27FC236}">
                <a16:creationId xmlns:a16="http://schemas.microsoft.com/office/drawing/2014/main" id="{5BB0E967-C9DB-4336-B212-029F1C548FDA}"/>
              </a:ext>
            </a:extLst>
          </p:cNvPr>
          <p:cNvSpPr/>
          <p:nvPr/>
        </p:nvSpPr>
        <p:spPr>
          <a:xfrm>
            <a:off x="7512084" y="5386607"/>
            <a:ext cx="2604623" cy="609080"/>
          </a:xfrm>
          <a:prstGeom prst="rect">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Karmarkar</a:t>
            </a:r>
            <a:r>
              <a:rPr kumimoji="0" lang="zh-CN" altLang="en-US" sz="20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rPr>
              <a:t>算法</a:t>
            </a:r>
          </a:p>
        </p:txBody>
      </p:sp>
      <p:cxnSp>
        <p:nvCxnSpPr>
          <p:cNvPr id="14" name="连接符: 肘形 13">
            <a:extLst>
              <a:ext uri="{FF2B5EF4-FFF2-40B4-BE49-F238E27FC236}">
                <a16:creationId xmlns:a16="http://schemas.microsoft.com/office/drawing/2014/main" id="{AF1171F4-CC74-4BB0-8506-23DA8FCEA331}"/>
              </a:ext>
            </a:extLst>
          </p:cNvPr>
          <p:cNvCxnSpPr>
            <a:stCxn id="4" idx="3"/>
            <a:endCxn id="5" idx="1"/>
          </p:cNvCxnSpPr>
          <p:nvPr/>
        </p:nvCxnSpPr>
        <p:spPr>
          <a:xfrm flipV="1">
            <a:off x="3593130" y="1910965"/>
            <a:ext cx="833480" cy="1694106"/>
          </a:xfrm>
          <a:prstGeom prst="bent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连接符: 肘形 14">
            <a:extLst>
              <a:ext uri="{FF2B5EF4-FFF2-40B4-BE49-F238E27FC236}">
                <a16:creationId xmlns:a16="http://schemas.microsoft.com/office/drawing/2014/main" id="{4D44D72E-0546-44B7-B05C-E4728178BC80}"/>
              </a:ext>
            </a:extLst>
          </p:cNvPr>
          <p:cNvCxnSpPr>
            <a:cxnSpLocks/>
            <a:stCxn id="4" idx="3"/>
            <a:endCxn id="6" idx="1"/>
          </p:cNvCxnSpPr>
          <p:nvPr/>
        </p:nvCxnSpPr>
        <p:spPr>
          <a:xfrm flipV="1">
            <a:off x="3593130" y="3591046"/>
            <a:ext cx="833480" cy="14025"/>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626ADA37-B59E-4093-8364-E9F7B0A2EFB9}"/>
              </a:ext>
            </a:extLst>
          </p:cNvPr>
          <p:cNvCxnSpPr>
            <a:cxnSpLocks/>
            <a:endCxn id="7" idx="1"/>
          </p:cNvCxnSpPr>
          <p:nvPr/>
        </p:nvCxnSpPr>
        <p:spPr>
          <a:xfrm rot="16200000" flipH="1">
            <a:off x="3352835" y="4197353"/>
            <a:ext cx="1730810" cy="416740"/>
          </a:xfrm>
          <a:prstGeom prst="bentConnector2">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连接符: 肘形 16">
            <a:extLst>
              <a:ext uri="{FF2B5EF4-FFF2-40B4-BE49-F238E27FC236}">
                <a16:creationId xmlns:a16="http://schemas.microsoft.com/office/drawing/2014/main" id="{A339E431-FBD1-40D3-8CB3-158990B09E5D}"/>
              </a:ext>
            </a:extLst>
          </p:cNvPr>
          <p:cNvCxnSpPr>
            <a:cxnSpLocks/>
            <a:stCxn id="5" idx="3"/>
            <a:endCxn id="8" idx="1"/>
          </p:cNvCxnSpPr>
          <p:nvPr/>
        </p:nvCxnSpPr>
        <p:spPr>
          <a:xfrm flipV="1">
            <a:off x="6678606" y="1490945"/>
            <a:ext cx="833478" cy="420020"/>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连接符: 肘形 17">
            <a:extLst>
              <a:ext uri="{FF2B5EF4-FFF2-40B4-BE49-F238E27FC236}">
                <a16:creationId xmlns:a16="http://schemas.microsoft.com/office/drawing/2014/main" id="{627F102E-ABF4-498A-8616-0B10271AE1A8}"/>
              </a:ext>
            </a:extLst>
          </p:cNvPr>
          <p:cNvCxnSpPr>
            <a:cxnSpLocks/>
            <a:stCxn id="5" idx="3"/>
            <a:endCxn id="9" idx="1"/>
          </p:cNvCxnSpPr>
          <p:nvPr/>
        </p:nvCxnSpPr>
        <p:spPr>
          <a:xfrm>
            <a:off x="6678606" y="1910965"/>
            <a:ext cx="833478" cy="42002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连接符: 肘形 18">
            <a:extLst>
              <a:ext uri="{FF2B5EF4-FFF2-40B4-BE49-F238E27FC236}">
                <a16:creationId xmlns:a16="http://schemas.microsoft.com/office/drawing/2014/main" id="{85730A17-E5EE-4BE0-A397-14CDA199DE36}"/>
              </a:ext>
            </a:extLst>
          </p:cNvPr>
          <p:cNvCxnSpPr>
            <a:cxnSpLocks/>
            <a:stCxn id="6" idx="3"/>
            <a:endCxn id="10" idx="1"/>
          </p:cNvCxnSpPr>
          <p:nvPr/>
        </p:nvCxnSpPr>
        <p:spPr>
          <a:xfrm flipV="1">
            <a:off x="6678606" y="3171026"/>
            <a:ext cx="833478" cy="420020"/>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连接符: 肘形 19">
            <a:extLst>
              <a:ext uri="{FF2B5EF4-FFF2-40B4-BE49-F238E27FC236}">
                <a16:creationId xmlns:a16="http://schemas.microsoft.com/office/drawing/2014/main" id="{1EEB5822-D9D6-45C6-BB0A-DAFF26FBE5E9}"/>
              </a:ext>
            </a:extLst>
          </p:cNvPr>
          <p:cNvCxnSpPr>
            <a:cxnSpLocks/>
            <a:stCxn id="6" idx="3"/>
            <a:endCxn id="11" idx="1"/>
          </p:cNvCxnSpPr>
          <p:nvPr/>
        </p:nvCxnSpPr>
        <p:spPr>
          <a:xfrm>
            <a:off x="6678606" y="3591046"/>
            <a:ext cx="833478" cy="42002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25D7FE10-D95B-4799-957B-BD0437E3B3FA}"/>
              </a:ext>
            </a:extLst>
          </p:cNvPr>
          <p:cNvCxnSpPr>
            <a:cxnSpLocks/>
            <a:stCxn id="7" idx="3"/>
            <a:endCxn id="12" idx="1"/>
          </p:cNvCxnSpPr>
          <p:nvPr/>
        </p:nvCxnSpPr>
        <p:spPr>
          <a:xfrm flipV="1">
            <a:off x="6678606" y="4851107"/>
            <a:ext cx="833478" cy="42002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连接符: 肘形 21">
            <a:extLst>
              <a:ext uri="{FF2B5EF4-FFF2-40B4-BE49-F238E27FC236}">
                <a16:creationId xmlns:a16="http://schemas.microsoft.com/office/drawing/2014/main" id="{E17AA169-A930-45D5-9C70-382B737E0A1E}"/>
              </a:ext>
            </a:extLst>
          </p:cNvPr>
          <p:cNvCxnSpPr>
            <a:cxnSpLocks/>
            <a:stCxn id="7" idx="3"/>
            <a:endCxn id="13" idx="1"/>
          </p:cNvCxnSpPr>
          <p:nvPr/>
        </p:nvCxnSpPr>
        <p:spPr>
          <a:xfrm>
            <a:off x="6678606" y="5271128"/>
            <a:ext cx="833478" cy="420019"/>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638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80B56-1BEF-4DBE-BBAE-B51AB69552CC}"/>
              </a:ext>
            </a:extLst>
          </p:cNvPr>
          <p:cNvSpPr>
            <a:spLocks noGrp="1"/>
          </p:cNvSpPr>
          <p:nvPr>
            <p:ph type="title"/>
          </p:nvPr>
        </p:nvSpPr>
        <p:spPr/>
        <p:txBody>
          <a:bodyPr/>
          <a:lstStyle/>
          <a:p>
            <a:r>
              <a:rPr lang="zh-CN" altLang="en-US" dirty="0"/>
              <a:t>地图页</a:t>
            </a:r>
          </a:p>
        </p:txBody>
      </p:sp>
      <p:pic>
        <p:nvPicPr>
          <p:cNvPr id="3" name="图片 2">
            <a:extLst>
              <a:ext uri="{FF2B5EF4-FFF2-40B4-BE49-F238E27FC236}">
                <a16:creationId xmlns:a16="http://schemas.microsoft.com/office/drawing/2014/main" id="{A5D78DFB-D94C-4A14-974E-578E7C87B1A8}"/>
              </a:ext>
            </a:extLst>
          </p:cNvPr>
          <p:cNvPicPr>
            <a:picLocks noChangeAspect="1"/>
          </p:cNvPicPr>
          <p:nvPr/>
        </p:nvPicPr>
        <p:blipFill rotWithShape="1">
          <a:blip r:embed="rId3">
            <a:duotone>
              <a:schemeClr val="bg2">
                <a:shade val="45000"/>
                <a:satMod val="135000"/>
              </a:schemeClr>
              <a:prstClr val="white"/>
            </a:duotone>
          </a:blip>
          <a:srcRect l="56398" t="59650" r="7795"/>
          <a:stretch/>
        </p:blipFill>
        <p:spPr>
          <a:xfrm>
            <a:off x="6561043" y="5351863"/>
            <a:ext cx="649452" cy="858062"/>
          </a:xfrm>
          <a:prstGeom prst="rect">
            <a:avLst/>
          </a:prstGeom>
          <a:noFill/>
          <a:ln w="12700">
            <a:solidFill>
              <a:srgbClr val="D9D9D9"/>
            </a:solidFill>
          </a:ln>
        </p:spPr>
      </p:pic>
      <p:grpSp>
        <p:nvGrpSpPr>
          <p:cNvPr id="82" name="组合 81">
            <a:extLst>
              <a:ext uri="{FF2B5EF4-FFF2-40B4-BE49-F238E27FC236}">
                <a16:creationId xmlns:a16="http://schemas.microsoft.com/office/drawing/2014/main" id="{BF2444F1-5193-44E5-8B80-78353A53AF0E}"/>
              </a:ext>
            </a:extLst>
          </p:cNvPr>
          <p:cNvGrpSpPr/>
          <p:nvPr/>
        </p:nvGrpSpPr>
        <p:grpSpPr>
          <a:xfrm>
            <a:off x="747280" y="955121"/>
            <a:ext cx="6601063" cy="5425869"/>
            <a:chOff x="3417462" y="1541858"/>
            <a:chExt cx="5164280" cy="4244878"/>
          </a:xfrm>
        </p:grpSpPr>
        <p:sp>
          <p:nvSpPr>
            <p:cNvPr id="4" name="江西">
              <a:extLst>
                <a:ext uri="{FF2B5EF4-FFF2-40B4-BE49-F238E27FC236}">
                  <a16:creationId xmlns:a16="http://schemas.microsoft.com/office/drawing/2014/main" id="{8C21564A-914E-49F5-AF01-6BC668B7E99D}"/>
                </a:ext>
              </a:extLst>
            </p:cNvPr>
            <p:cNvSpPr>
              <a:spLocks/>
            </p:cNvSpPr>
            <p:nvPr/>
          </p:nvSpPr>
          <p:spPr bwMode="auto">
            <a:xfrm>
              <a:off x="6997247" y="4368517"/>
              <a:ext cx="498822" cy="665096"/>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5" name="Freeform 75">
              <a:extLst>
                <a:ext uri="{FF2B5EF4-FFF2-40B4-BE49-F238E27FC236}">
                  <a16:creationId xmlns:a16="http://schemas.microsoft.com/office/drawing/2014/main" id="{6A6726B0-6D77-4E68-8C9F-F64E5B3B9ED0}"/>
                </a:ext>
              </a:extLst>
            </p:cNvPr>
            <p:cNvSpPr>
              <a:spLocks noEditPoints="1"/>
            </p:cNvSpPr>
            <p:nvPr/>
          </p:nvSpPr>
          <p:spPr bwMode="auto">
            <a:xfrm>
              <a:off x="7055932" y="5268352"/>
              <a:ext cx="58685" cy="48904"/>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6" name="上海">
              <a:extLst>
                <a:ext uri="{FF2B5EF4-FFF2-40B4-BE49-F238E27FC236}">
                  <a16:creationId xmlns:a16="http://schemas.microsoft.com/office/drawing/2014/main" id="{C7B33A19-6A87-40D0-87A3-4EECAAF5DF60}"/>
                </a:ext>
              </a:extLst>
            </p:cNvPr>
            <p:cNvSpPr>
              <a:spLocks noEditPoints="1"/>
            </p:cNvSpPr>
            <p:nvPr/>
          </p:nvSpPr>
          <p:spPr bwMode="auto">
            <a:xfrm>
              <a:off x="7711248" y="4114215"/>
              <a:ext cx="97809" cy="136932"/>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7" name="黑龙江">
              <a:extLst>
                <a:ext uri="{FF2B5EF4-FFF2-40B4-BE49-F238E27FC236}">
                  <a16:creationId xmlns:a16="http://schemas.microsoft.com/office/drawing/2014/main" id="{2A522074-A892-4783-99DC-5F62B5563712}"/>
                </a:ext>
              </a:extLst>
            </p:cNvPr>
            <p:cNvSpPr>
              <a:spLocks/>
            </p:cNvSpPr>
            <p:nvPr/>
          </p:nvSpPr>
          <p:spPr bwMode="auto">
            <a:xfrm>
              <a:off x="7456946" y="1541858"/>
              <a:ext cx="1124796" cy="1085671"/>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8" name="湖北">
              <a:extLst>
                <a:ext uri="{FF2B5EF4-FFF2-40B4-BE49-F238E27FC236}">
                  <a16:creationId xmlns:a16="http://schemas.microsoft.com/office/drawing/2014/main" id="{9D1897AD-E2D8-4AF8-B1A3-D07802AF898C}"/>
                </a:ext>
              </a:extLst>
            </p:cNvPr>
            <p:cNvSpPr>
              <a:spLocks/>
            </p:cNvSpPr>
            <p:nvPr/>
          </p:nvSpPr>
          <p:spPr bwMode="auto">
            <a:xfrm>
              <a:off x="6459301" y="4016407"/>
              <a:ext cx="782466" cy="489041"/>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9" name="山东">
              <a:extLst>
                <a:ext uri="{FF2B5EF4-FFF2-40B4-BE49-F238E27FC236}">
                  <a16:creationId xmlns:a16="http://schemas.microsoft.com/office/drawing/2014/main" id="{B7DCF1D4-836A-458B-88FD-B4431E237D51}"/>
                </a:ext>
              </a:extLst>
            </p:cNvPr>
            <p:cNvSpPr>
              <a:spLocks/>
            </p:cNvSpPr>
            <p:nvPr/>
          </p:nvSpPr>
          <p:spPr bwMode="auto">
            <a:xfrm>
              <a:off x="7085275" y="3390434"/>
              <a:ext cx="704220" cy="449918"/>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0" name="安徽">
              <a:extLst>
                <a:ext uri="{FF2B5EF4-FFF2-40B4-BE49-F238E27FC236}">
                  <a16:creationId xmlns:a16="http://schemas.microsoft.com/office/drawing/2014/main" id="{1DD5F2CC-1FF9-4E2C-A47C-759009B8FB1B}"/>
                </a:ext>
              </a:extLst>
            </p:cNvPr>
            <p:cNvSpPr>
              <a:spLocks/>
            </p:cNvSpPr>
            <p:nvPr/>
          </p:nvSpPr>
          <p:spPr bwMode="auto">
            <a:xfrm>
              <a:off x="7104836" y="3820790"/>
              <a:ext cx="479261" cy="616192"/>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1" name="山西">
              <a:extLst>
                <a:ext uri="{FF2B5EF4-FFF2-40B4-BE49-F238E27FC236}">
                  <a16:creationId xmlns:a16="http://schemas.microsoft.com/office/drawing/2014/main" id="{416159CE-4491-4854-A8BA-9A566D3E04E2}"/>
                </a:ext>
              </a:extLst>
            </p:cNvPr>
            <p:cNvSpPr>
              <a:spLocks/>
            </p:cNvSpPr>
            <p:nvPr/>
          </p:nvSpPr>
          <p:spPr bwMode="auto">
            <a:xfrm>
              <a:off x="6654918" y="3106790"/>
              <a:ext cx="381453" cy="743343"/>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2" name="吉林">
              <a:extLst>
                <a:ext uri="{FF2B5EF4-FFF2-40B4-BE49-F238E27FC236}">
                  <a16:creationId xmlns:a16="http://schemas.microsoft.com/office/drawing/2014/main" id="{F3E97B87-D3FB-4414-967C-757B63AF38E9}"/>
                </a:ext>
              </a:extLst>
            </p:cNvPr>
            <p:cNvSpPr>
              <a:spLocks/>
            </p:cNvSpPr>
            <p:nvPr/>
          </p:nvSpPr>
          <p:spPr bwMode="auto">
            <a:xfrm>
              <a:off x="7584097" y="2373228"/>
              <a:ext cx="831371" cy="616192"/>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3" name="湖南">
              <a:extLst>
                <a:ext uri="{FF2B5EF4-FFF2-40B4-BE49-F238E27FC236}">
                  <a16:creationId xmlns:a16="http://schemas.microsoft.com/office/drawing/2014/main" id="{6F554210-22F1-41AC-847C-D60986385611}"/>
                </a:ext>
              </a:extLst>
            </p:cNvPr>
            <p:cNvSpPr>
              <a:spLocks/>
            </p:cNvSpPr>
            <p:nvPr/>
          </p:nvSpPr>
          <p:spPr bwMode="auto">
            <a:xfrm>
              <a:off x="6508206" y="4388078"/>
              <a:ext cx="567289" cy="645534"/>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4" name="江苏">
              <a:extLst>
                <a:ext uri="{FF2B5EF4-FFF2-40B4-BE49-F238E27FC236}">
                  <a16:creationId xmlns:a16="http://schemas.microsoft.com/office/drawing/2014/main" id="{BBDF8E73-6138-4D56-9635-889B17931584}"/>
                </a:ext>
              </a:extLst>
            </p:cNvPr>
            <p:cNvSpPr>
              <a:spLocks/>
            </p:cNvSpPr>
            <p:nvPr/>
          </p:nvSpPr>
          <p:spPr bwMode="auto">
            <a:xfrm>
              <a:off x="7231987" y="3752324"/>
              <a:ext cx="567289" cy="498822"/>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5" name="福建">
              <a:extLst>
                <a:ext uri="{FF2B5EF4-FFF2-40B4-BE49-F238E27FC236}">
                  <a16:creationId xmlns:a16="http://schemas.microsoft.com/office/drawing/2014/main" id="{2C9C0721-16FD-4AA8-8134-F90ACF60DC20}"/>
                </a:ext>
              </a:extLst>
            </p:cNvPr>
            <p:cNvSpPr>
              <a:spLocks/>
            </p:cNvSpPr>
            <p:nvPr/>
          </p:nvSpPr>
          <p:spPr bwMode="auto">
            <a:xfrm>
              <a:off x="7251549" y="4564133"/>
              <a:ext cx="459699" cy="557507"/>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6" name="河南">
              <a:extLst>
                <a:ext uri="{FF2B5EF4-FFF2-40B4-BE49-F238E27FC236}">
                  <a16:creationId xmlns:a16="http://schemas.microsoft.com/office/drawing/2014/main" id="{2E39F14A-B2D4-4810-910D-D386EFC626C1}"/>
                </a:ext>
              </a:extLst>
            </p:cNvPr>
            <p:cNvSpPr>
              <a:spLocks/>
            </p:cNvSpPr>
            <p:nvPr/>
          </p:nvSpPr>
          <p:spPr bwMode="auto">
            <a:xfrm>
              <a:off x="6664699" y="3634955"/>
              <a:ext cx="596631" cy="586849"/>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7" name="辽宁">
              <a:extLst>
                <a:ext uri="{FF2B5EF4-FFF2-40B4-BE49-F238E27FC236}">
                  <a16:creationId xmlns:a16="http://schemas.microsoft.com/office/drawing/2014/main" id="{E65BB50D-1C05-445B-88DA-9AF3E01574C2}"/>
                </a:ext>
              </a:extLst>
            </p:cNvPr>
            <p:cNvSpPr>
              <a:spLocks noEditPoints="1"/>
            </p:cNvSpPr>
            <p:nvPr/>
          </p:nvSpPr>
          <p:spPr bwMode="auto">
            <a:xfrm>
              <a:off x="7398261" y="2705776"/>
              <a:ext cx="606412" cy="596631"/>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8" name="浙江">
              <a:extLst>
                <a:ext uri="{FF2B5EF4-FFF2-40B4-BE49-F238E27FC236}">
                  <a16:creationId xmlns:a16="http://schemas.microsoft.com/office/drawing/2014/main" id="{38D6AE66-7608-4406-9CFF-2ECE1C984EF4}"/>
                </a:ext>
              </a:extLst>
            </p:cNvPr>
            <p:cNvSpPr>
              <a:spLocks/>
            </p:cNvSpPr>
            <p:nvPr/>
          </p:nvSpPr>
          <p:spPr bwMode="auto">
            <a:xfrm>
              <a:off x="7447166" y="4212023"/>
              <a:ext cx="401014" cy="469480"/>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19" name="广东">
              <a:extLst>
                <a:ext uri="{FF2B5EF4-FFF2-40B4-BE49-F238E27FC236}">
                  <a16:creationId xmlns:a16="http://schemas.microsoft.com/office/drawing/2014/main" id="{FCCF79A3-D232-4048-99E8-0E38FBEB1100}"/>
                </a:ext>
              </a:extLst>
            </p:cNvPr>
            <p:cNvSpPr>
              <a:spLocks noEditPoints="1"/>
            </p:cNvSpPr>
            <p:nvPr/>
          </p:nvSpPr>
          <p:spPr bwMode="auto">
            <a:xfrm>
              <a:off x="6586452" y="4926024"/>
              <a:ext cx="811809" cy="625973"/>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0" name="天津">
              <a:extLst>
                <a:ext uri="{FF2B5EF4-FFF2-40B4-BE49-F238E27FC236}">
                  <a16:creationId xmlns:a16="http://schemas.microsoft.com/office/drawing/2014/main" id="{EA4A065E-10BF-4961-BB9C-F47FAF23E644}"/>
                </a:ext>
              </a:extLst>
            </p:cNvPr>
            <p:cNvSpPr>
              <a:spLocks/>
            </p:cNvSpPr>
            <p:nvPr/>
          </p:nvSpPr>
          <p:spPr bwMode="auto">
            <a:xfrm>
              <a:off x="7231987" y="3155694"/>
              <a:ext cx="117370" cy="195616"/>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1" name="北京">
              <a:extLst>
                <a:ext uri="{FF2B5EF4-FFF2-40B4-BE49-F238E27FC236}">
                  <a16:creationId xmlns:a16="http://schemas.microsoft.com/office/drawing/2014/main" id="{37F4DC27-DC22-40D0-85BC-385A5CFF6F52}"/>
                </a:ext>
              </a:extLst>
            </p:cNvPr>
            <p:cNvSpPr>
              <a:spLocks/>
            </p:cNvSpPr>
            <p:nvPr/>
          </p:nvSpPr>
          <p:spPr bwMode="auto">
            <a:xfrm>
              <a:off x="7104836" y="3057886"/>
              <a:ext cx="176055" cy="195616"/>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2" name="河北">
              <a:extLst>
                <a:ext uri="{FF2B5EF4-FFF2-40B4-BE49-F238E27FC236}">
                  <a16:creationId xmlns:a16="http://schemas.microsoft.com/office/drawing/2014/main" id="{4ABEBE87-44AC-44B3-A50E-39352A32172A}"/>
                </a:ext>
              </a:extLst>
            </p:cNvPr>
            <p:cNvSpPr>
              <a:spLocks noEditPoints="1"/>
            </p:cNvSpPr>
            <p:nvPr/>
          </p:nvSpPr>
          <p:spPr bwMode="auto">
            <a:xfrm>
              <a:off x="6948343" y="2872050"/>
              <a:ext cx="557507" cy="782466"/>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3" name="内蒙古">
              <a:extLst>
                <a:ext uri="{FF2B5EF4-FFF2-40B4-BE49-F238E27FC236}">
                  <a16:creationId xmlns:a16="http://schemas.microsoft.com/office/drawing/2014/main" id="{6FB274E0-4404-43D8-8981-ED9522A180D4}"/>
                </a:ext>
              </a:extLst>
            </p:cNvPr>
            <p:cNvSpPr>
              <a:spLocks/>
            </p:cNvSpPr>
            <p:nvPr/>
          </p:nvSpPr>
          <p:spPr bwMode="auto">
            <a:xfrm>
              <a:off x="5530122" y="1590762"/>
              <a:ext cx="2308277" cy="1907261"/>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4" name="陕西">
              <a:extLst>
                <a:ext uri="{FF2B5EF4-FFF2-40B4-BE49-F238E27FC236}">
                  <a16:creationId xmlns:a16="http://schemas.microsoft.com/office/drawing/2014/main" id="{A04B5F56-3F6D-4ED2-A3BA-F450B49FC730}"/>
                </a:ext>
              </a:extLst>
            </p:cNvPr>
            <p:cNvSpPr>
              <a:spLocks/>
            </p:cNvSpPr>
            <p:nvPr/>
          </p:nvSpPr>
          <p:spPr bwMode="auto">
            <a:xfrm>
              <a:off x="6195219" y="3253502"/>
              <a:ext cx="547727" cy="948740"/>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5" name="重庆">
              <a:extLst>
                <a:ext uri="{FF2B5EF4-FFF2-40B4-BE49-F238E27FC236}">
                  <a16:creationId xmlns:a16="http://schemas.microsoft.com/office/drawing/2014/main" id="{0EF4763B-CA60-483D-B2B9-22ACA2D673C1}"/>
                </a:ext>
              </a:extLst>
            </p:cNvPr>
            <p:cNvSpPr>
              <a:spLocks/>
            </p:cNvSpPr>
            <p:nvPr/>
          </p:nvSpPr>
          <p:spPr bwMode="auto">
            <a:xfrm>
              <a:off x="6165876" y="4143557"/>
              <a:ext cx="479261" cy="469480"/>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6" name="广西">
              <a:extLst>
                <a:ext uri="{FF2B5EF4-FFF2-40B4-BE49-F238E27FC236}">
                  <a16:creationId xmlns:a16="http://schemas.microsoft.com/office/drawing/2014/main" id="{14716917-AA9A-4B63-A153-8D0A5645FB48}"/>
                </a:ext>
              </a:extLst>
            </p:cNvPr>
            <p:cNvSpPr>
              <a:spLocks/>
            </p:cNvSpPr>
            <p:nvPr/>
          </p:nvSpPr>
          <p:spPr bwMode="auto">
            <a:xfrm>
              <a:off x="6038725" y="4828215"/>
              <a:ext cx="811809" cy="586849"/>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7" name="云南">
              <a:extLst>
                <a:ext uri="{FF2B5EF4-FFF2-40B4-BE49-F238E27FC236}">
                  <a16:creationId xmlns:a16="http://schemas.microsoft.com/office/drawing/2014/main" id="{97F4C9E5-BB77-4F68-AE37-E4D15D4BDA4B}"/>
                </a:ext>
              </a:extLst>
            </p:cNvPr>
            <p:cNvSpPr>
              <a:spLocks/>
            </p:cNvSpPr>
            <p:nvPr/>
          </p:nvSpPr>
          <p:spPr bwMode="auto">
            <a:xfrm>
              <a:off x="5285601" y="4427202"/>
              <a:ext cx="929179" cy="978082"/>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8" name="青海">
              <a:extLst>
                <a:ext uri="{FF2B5EF4-FFF2-40B4-BE49-F238E27FC236}">
                  <a16:creationId xmlns:a16="http://schemas.microsoft.com/office/drawing/2014/main" id="{707C3D69-3B21-4859-8FC1-0AC00A15A0C9}"/>
                </a:ext>
              </a:extLst>
            </p:cNvPr>
            <p:cNvSpPr>
              <a:spLocks/>
            </p:cNvSpPr>
            <p:nvPr/>
          </p:nvSpPr>
          <p:spPr bwMode="auto">
            <a:xfrm>
              <a:off x="4688970" y="3175256"/>
              <a:ext cx="1291070" cy="938959"/>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29" name="西藏">
              <a:extLst>
                <a:ext uri="{FF2B5EF4-FFF2-40B4-BE49-F238E27FC236}">
                  <a16:creationId xmlns:a16="http://schemas.microsoft.com/office/drawing/2014/main" id="{1DFAFEC4-7B8D-4BAB-8A19-2947FD07DD13}"/>
                </a:ext>
              </a:extLst>
            </p:cNvPr>
            <p:cNvSpPr>
              <a:spLocks/>
            </p:cNvSpPr>
            <p:nvPr/>
          </p:nvSpPr>
          <p:spPr bwMode="auto">
            <a:xfrm>
              <a:off x="3583736" y="3341530"/>
              <a:ext cx="1946386" cy="1281288"/>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0" name="新疆">
              <a:extLst>
                <a:ext uri="{FF2B5EF4-FFF2-40B4-BE49-F238E27FC236}">
                  <a16:creationId xmlns:a16="http://schemas.microsoft.com/office/drawing/2014/main" id="{4BDB80AF-4ABF-4F3B-95F7-4EDDD41C9001}"/>
                </a:ext>
              </a:extLst>
            </p:cNvPr>
            <p:cNvSpPr>
              <a:spLocks/>
            </p:cNvSpPr>
            <p:nvPr/>
          </p:nvSpPr>
          <p:spPr bwMode="auto">
            <a:xfrm>
              <a:off x="3417462" y="1913529"/>
              <a:ext cx="2053975" cy="1594275"/>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1" name="宁夏">
              <a:extLst>
                <a:ext uri="{FF2B5EF4-FFF2-40B4-BE49-F238E27FC236}">
                  <a16:creationId xmlns:a16="http://schemas.microsoft.com/office/drawing/2014/main" id="{637B46AE-4F4E-4731-92F2-06B81EEE9627}"/>
                </a:ext>
              </a:extLst>
            </p:cNvPr>
            <p:cNvSpPr>
              <a:spLocks/>
            </p:cNvSpPr>
            <p:nvPr/>
          </p:nvSpPr>
          <p:spPr bwMode="auto">
            <a:xfrm>
              <a:off x="6097411" y="3273064"/>
              <a:ext cx="322768" cy="498822"/>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2" name="甘肃">
              <a:extLst>
                <a:ext uri="{FF2B5EF4-FFF2-40B4-BE49-F238E27FC236}">
                  <a16:creationId xmlns:a16="http://schemas.microsoft.com/office/drawing/2014/main" id="{D7515356-24AA-4400-9B20-EF7605F68B07}"/>
                </a:ext>
              </a:extLst>
            </p:cNvPr>
            <p:cNvSpPr>
              <a:spLocks/>
            </p:cNvSpPr>
            <p:nvPr/>
          </p:nvSpPr>
          <p:spPr bwMode="auto">
            <a:xfrm>
              <a:off x="5050861" y="2793803"/>
              <a:ext cx="1457344" cy="1291069"/>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3" name="四川">
              <a:extLst>
                <a:ext uri="{FF2B5EF4-FFF2-40B4-BE49-F238E27FC236}">
                  <a16:creationId xmlns:a16="http://schemas.microsoft.com/office/drawing/2014/main" id="{FA25B382-2128-4CC9-9D3F-D8D90CE1BA03}"/>
                </a:ext>
              </a:extLst>
            </p:cNvPr>
            <p:cNvSpPr>
              <a:spLocks/>
            </p:cNvSpPr>
            <p:nvPr/>
          </p:nvSpPr>
          <p:spPr bwMode="auto">
            <a:xfrm>
              <a:off x="5402971" y="3820790"/>
              <a:ext cx="1085673" cy="1007425"/>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4" name="贵州">
              <a:extLst>
                <a:ext uri="{FF2B5EF4-FFF2-40B4-BE49-F238E27FC236}">
                  <a16:creationId xmlns:a16="http://schemas.microsoft.com/office/drawing/2014/main" id="{E1200EF8-00DB-471E-AF99-3D1C8AAF574D}"/>
                </a:ext>
              </a:extLst>
            </p:cNvPr>
            <p:cNvSpPr>
              <a:spLocks/>
            </p:cNvSpPr>
            <p:nvPr/>
          </p:nvSpPr>
          <p:spPr bwMode="auto">
            <a:xfrm>
              <a:off x="5960479" y="4495667"/>
              <a:ext cx="616192" cy="528164"/>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5" name="Freeform 105">
              <a:extLst>
                <a:ext uri="{FF2B5EF4-FFF2-40B4-BE49-F238E27FC236}">
                  <a16:creationId xmlns:a16="http://schemas.microsoft.com/office/drawing/2014/main" id="{0ACBC64B-E799-4A0D-869E-21475812F29B}"/>
                </a:ext>
              </a:extLst>
            </p:cNvPr>
            <p:cNvSpPr>
              <a:spLocks/>
            </p:cNvSpPr>
            <p:nvPr/>
          </p:nvSpPr>
          <p:spPr bwMode="auto">
            <a:xfrm>
              <a:off x="7055932" y="5287914"/>
              <a:ext cx="19562" cy="19562"/>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6" name="台湾">
              <a:extLst>
                <a:ext uri="{FF2B5EF4-FFF2-40B4-BE49-F238E27FC236}">
                  <a16:creationId xmlns:a16="http://schemas.microsoft.com/office/drawing/2014/main" id="{33BA9CA8-BB47-458F-B77F-832EFB4B6A20}"/>
                </a:ext>
              </a:extLst>
            </p:cNvPr>
            <p:cNvSpPr>
              <a:spLocks/>
            </p:cNvSpPr>
            <p:nvPr/>
          </p:nvSpPr>
          <p:spPr bwMode="auto">
            <a:xfrm>
              <a:off x="7721029" y="4886900"/>
              <a:ext cx="176055" cy="401014"/>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7" name="海南">
              <a:extLst>
                <a:ext uri="{FF2B5EF4-FFF2-40B4-BE49-F238E27FC236}">
                  <a16:creationId xmlns:a16="http://schemas.microsoft.com/office/drawing/2014/main" id="{889824E1-A6BC-407D-82F8-57A3936234F3}"/>
                </a:ext>
              </a:extLst>
            </p:cNvPr>
            <p:cNvSpPr>
              <a:spLocks/>
            </p:cNvSpPr>
            <p:nvPr/>
          </p:nvSpPr>
          <p:spPr bwMode="auto">
            <a:xfrm>
              <a:off x="6469082" y="5561777"/>
              <a:ext cx="273863" cy="224959"/>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8" name="Freeform 108">
              <a:extLst>
                <a:ext uri="{FF2B5EF4-FFF2-40B4-BE49-F238E27FC236}">
                  <a16:creationId xmlns:a16="http://schemas.microsoft.com/office/drawing/2014/main" id="{0CD36CD0-08E9-436F-AB01-892733CE621A}"/>
                </a:ext>
              </a:extLst>
            </p:cNvPr>
            <p:cNvSpPr>
              <a:spLocks/>
            </p:cNvSpPr>
            <p:nvPr/>
          </p:nvSpPr>
          <p:spPr bwMode="auto">
            <a:xfrm>
              <a:off x="7721029" y="4114215"/>
              <a:ext cx="78247" cy="39123"/>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39" name="Freeform 109">
              <a:extLst>
                <a:ext uri="{FF2B5EF4-FFF2-40B4-BE49-F238E27FC236}">
                  <a16:creationId xmlns:a16="http://schemas.microsoft.com/office/drawing/2014/main" id="{9A78B693-BBF9-466C-B4E7-470D03D37F82}"/>
                </a:ext>
              </a:extLst>
            </p:cNvPr>
            <p:cNvSpPr>
              <a:spLocks/>
            </p:cNvSpPr>
            <p:nvPr/>
          </p:nvSpPr>
          <p:spPr bwMode="auto">
            <a:xfrm>
              <a:off x="7769933" y="4163119"/>
              <a:ext cx="19562" cy="9781"/>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sp>
          <p:nvSpPr>
            <p:cNvPr id="40" name="Freeform 110">
              <a:extLst>
                <a:ext uri="{FF2B5EF4-FFF2-40B4-BE49-F238E27FC236}">
                  <a16:creationId xmlns:a16="http://schemas.microsoft.com/office/drawing/2014/main" id="{65B1CA87-4F88-4BC5-BBCE-8E2DB79EBBA4}"/>
                </a:ext>
              </a:extLst>
            </p:cNvPr>
            <p:cNvSpPr>
              <a:spLocks/>
            </p:cNvSpPr>
            <p:nvPr/>
          </p:nvSpPr>
          <p:spPr bwMode="auto">
            <a:xfrm>
              <a:off x="7789494" y="4163119"/>
              <a:ext cx="9781" cy="9781"/>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solidFill>
              <a:schemeClr val="bg1">
                <a:lumMod val="85000"/>
              </a:schemeClr>
            </a:solidFill>
            <a:ln w="3175">
              <a:solidFill>
                <a:schemeClr val="bg1"/>
              </a:solidFill>
              <a:round/>
              <a:headEnd/>
              <a:tailEnd/>
            </a:ln>
          </p:spPr>
          <p:txBody>
            <a:bodyPr/>
            <a:lstStyle/>
            <a:p>
              <a:endParaRPr lang="zh-CN" altLang="en-US" dirty="0">
                <a:solidFill>
                  <a:prstClr val="black"/>
                </a:solidFill>
                <a:latin typeface="Calibri"/>
                <a:ea typeface="微软雅黑" panose="020B0503020204020204" pitchFamily="34" charset="-122"/>
              </a:endParaRPr>
            </a:p>
          </p:txBody>
        </p:sp>
      </p:grpSp>
      <p:grpSp>
        <p:nvGrpSpPr>
          <p:cNvPr id="84" name="组合 83">
            <a:extLst>
              <a:ext uri="{FF2B5EF4-FFF2-40B4-BE49-F238E27FC236}">
                <a16:creationId xmlns:a16="http://schemas.microsoft.com/office/drawing/2014/main" id="{B946C707-C42A-48F1-ADF7-5E8E29C4F4F3}"/>
              </a:ext>
            </a:extLst>
          </p:cNvPr>
          <p:cNvGrpSpPr/>
          <p:nvPr/>
        </p:nvGrpSpPr>
        <p:grpSpPr>
          <a:xfrm>
            <a:off x="3439561" y="2677038"/>
            <a:ext cx="2814574" cy="2934033"/>
            <a:chOff x="695659" y="2681838"/>
            <a:chExt cx="2814574" cy="2934033"/>
          </a:xfrm>
        </p:grpSpPr>
        <p:sp>
          <p:nvSpPr>
            <p:cNvPr id="85" name="椭圆 84">
              <a:extLst>
                <a:ext uri="{FF2B5EF4-FFF2-40B4-BE49-F238E27FC236}">
                  <a16:creationId xmlns:a16="http://schemas.microsoft.com/office/drawing/2014/main" id="{A9C9911D-476F-4652-B503-31B2B3441D2A}"/>
                </a:ext>
              </a:extLst>
            </p:cNvPr>
            <p:cNvSpPr>
              <a:spLocks/>
            </p:cNvSpPr>
            <p:nvPr/>
          </p:nvSpPr>
          <p:spPr>
            <a:xfrm>
              <a:off x="2421151" y="3922034"/>
              <a:ext cx="216000" cy="216000"/>
            </a:xfrm>
            <a:prstGeom prst="ellipse">
              <a:avLst/>
            </a:prstGeom>
            <a:solidFill>
              <a:srgbClr val="E85110"/>
            </a:solidFill>
            <a:ln>
              <a:solidFill>
                <a:srgbClr val="E85110"/>
              </a:solidFill>
            </a:ln>
            <a:effectLst>
              <a:glow rad="63500">
                <a:srgbClr val="E8511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86" name="椭圆 85">
              <a:extLst>
                <a:ext uri="{FF2B5EF4-FFF2-40B4-BE49-F238E27FC236}">
                  <a16:creationId xmlns:a16="http://schemas.microsoft.com/office/drawing/2014/main" id="{B2BD9795-1679-412B-A458-65D35A02E97A}"/>
                </a:ext>
              </a:extLst>
            </p:cNvPr>
            <p:cNvSpPr>
              <a:spLocks/>
            </p:cNvSpPr>
            <p:nvPr/>
          </p:nvSpPr>
          <p:spPr>
            <a:xfrm>
              <a:off x="2940800" y="4196810"/>
              <a:ext cx="166701" cy="166701"/>
            </a:xfrm>
            <a:prstGeom prst="ellipse">
              <a:avLst/>
            </a:prstGeom>
            <a:solidFill>
              <a:srgbClr val="E85110"/>
            </a:solidFill>
            <a:ln>
              <a:solidFill>
                <a:srgbClr val="E85110"/>
              </a:solidFill>
            </a:ln>
            <a:effectLst>
              <a:glow rad="63500">
                <a:srgbClr val="E8511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87" name="椭圆 86">
              <a:extLst>
                <a:ext uri="{FF2B5EF4-FFF2-40B4-BE49-F238E27FC236}">
                  <a16:creationId xmlns:a16="http://schemas.microsoft.com/office/drawing/2014/main" id="{90240A37-120E-45B8-8D71-C9D4A822FABF}"/>
                </a:ext>
              </a:extLst>
            </p:cNvPr>
            <p:cNvSpPr>
              <a:spLocks/>
            </p:cNvSpPr>
            <p:nvPr/>
          </p:nvSpPr>
          <p:spPr>
            <a:xfrm>
              <a:off x="2622648" y="3229323"/>
              <a:ext cx="166701" cy="166701"/>
            </a:xfrm>
            <a:prstGeom prst="ellipse">
              <a:avLst/>
            </a:prstGeom>
            <a:solidFill>
              <a:srgbClr val="E85110"/>
            </a:solidFill>
            <a:ln>
              <a:solidFill>
                <a:srgbClr val="E85110"/>
              </a:solidFill>
            </a:ln>
            <a:effectLst>
              <a:glow rad="63500">
                <a:srgbClr val="E8511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88" name="椭圆 87">
              <a:extLst>
                <a:ext uri="{FF2B5EF4-FFF2-40B4-BE49-F238E27FC236}">
                  <a16:creationId xmlns:a16="http://schemas.microsoft.com/office/drawing/2014/main" id="{4672C715-873C-4F99-9920-A811120B0C5F}"/>
                </a:ext>
              </a:extLst>
            </p:cNvPr>
            <p:cNvSpPr>
              <a:spLocks/>
            </p:cNvSpPr>
            <p:nvPr/>
          </p:nvSpPr>
          <p:spPr>
            <a:xfrm>
              <a:off x="2270935" y="3389387"/>
              <a:ext cx="166701" cy="166701"/>
            </a:xfrm>
            <a:prstGeom prst="ellipse">
              <a:avLst/>
            </a:prstGeom>
            <a:solidFill>
              <a:srgbClr val="E85110"/>
            </a:solidFill>
            <a:ln>
              <a:solidFill>
                <a:srgbClr val="E85110"/>
              </a:solidFill>
            </a:ln>
            <a:effectLst>
              <a:glow rad="63500">
                <a:srgbClr val="E8511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89" name="椭圆 88">
              <a:extLst>
                <a:ext uri="{FF2B5EF4-FFF2-40B4-BE49-F238E27FC236}">
                  <a16:creationId xmlns:a16="http://schemas.microsoft.com/office/drawing/2014/main" id="{A159DE2C-5F19-42D8-89BE-DBD4A6531CE9}"/>
                </a:ext>
              </a:extLst>
            </p:cNvPr>
            <p:cNvSpPr>
              <a:spLocks/>
            </p:cNvSpPr>
            <p:nvPr/>
          </p:nvSpPr>
          <p:spPr>
            <a:xfrm>
              <a:off x="2582789" y="5449170"/>
              <a:ext cx="166701" cy="166701"/>
            </a:xfrm>
            <a:prstGeom prst="ellipse">
              <a:avLst/>
            </a:prstGeom>
            <a:solidFill>
              <a:schemeClr val="accent1"/>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90" name="椭圆 89">
              <a:extLst>
                <a:ext uri="{FF2B5EF4-FFF2-40B4-BE49-F238E27FC236}">
                  <a16:creationId xmlns:a16="http://schemas.microsoft.com/office/drawing/2014/main" id="{B4106CFE-C230-4EC7-A8D8-D1B61B91E018}"/>
                </a:ext>
              </a:extLst>
            </p:cNvPr>
            <p:cNvSpPr>
              <a:spLocks/>
            </p:cNvSpPr>
            <p:nvPr/>
          </p:nvSpPr>
          <p:spPr>
            <a:xfrm>
              <a:off x="695659" y="3630999"/>
              <a:ext cx="166701" cy="166701"/>
            </a:xfrm>
            <a:prstGeom prst="ellipse">
              <a:avLst/>
            </a:prstGeom>
            <a:solidFill>
              <a:schemeClr val="accent1"/>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91" name="椭圆 90">
              <a:extLst>
                <a:ext uri="{FF2B5EF4-FFF2-40B4-BE49-F238E27FC236}">
                  <a16:creationId xmlns:a16="http://schemas.microsoft.com/office/drawing/2014/main" id="{C6088D99-7CAA-4191-89EE-94FCD7344277}"/>
                </a:ext>
              </a:extLst>
            </p:cNvPr>
            <p:cNvSpPr>
              <a:spLocks/>
            </p:cNvSpPr>
            <p:nvPr/>
          </p:nvSpPr>
          <p:spPr>
            <a:xfrm>
              <a:off x="1553051" y="3502088"/>
              <a:ext cx="108000" cy="108000"/>
            </a:xfrm>
            <a:prstGeom prst="ellipse">
              <a:avLst/>
            </a:prstGeom>
            <a:solidFill>
              <a:schemeClr val="accent1"/>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92" name="椭圆 91">
              <a:extLst>
                <a:ext uri="{FF2B5EF4-FFF2-40B4-BE49-F238E27FC236}">
                  <a16:creationId xmlns:a16="http://schemas.microsoft.com/office/drawing/2014/main" id="{56495D8D-9BD5-40BD-8B17-4B4DBF034066}"/>
                </a:ext>
              </a:extLst>
            </p:cNvPr>
            <p:cNvSpPr>
              <a:spLocks/>
            </p:cNvSpPr>
            <p:nvPr/>
          </p:nvSpPr>
          <p:spPr>
            <a:xfrm>
              <a:off x="3402233" y="2681838"/>
              <a:ext cx="108000" cy="108000"/>
            </a:xfrm>
            <a:prstGeom prst="ellipse">
              <a:avLst/>
            </a:prstGeom>
            <a:solidFill>
              <a:schemeClr val="accent1"/>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grpSp>
      <p:sp>
        <p:nvSpPr>
          <p:cNvPr id="93" name="椭圆 92">
            <a:extLst>
              <a:ext uri="{FF2B5EF4-FFF2-40B4-BE49-F238E27FC236}">
                <a16:creationId xmlns:a16="http://schemas.microsoft.com/office/drawing/2014/main" id="{D7D2E69D-1897-44F0-B5A3-48C9A14B4B85}"/>
              </a:ext>
            </a:extLst>
          </p:cNvPr>
          <p:cNvSpPr>
            <a:spLocks/>
          </p:cNvSpPr>
          <p:nvPr/>
        </p:nvSpPr>
        <p:spPr>
          <a:xfrm>
            <a:off x="8093984" y="2425972"/>
            <a:ext cx="166701" cy="166701"/>
          </a:xfrm>
          <a:prstGeom prst="ellipse">
            <a:avLst/>
          </a:prstGeom>
          <a:solidFill>
            <a:srgbClr val="E85110"/>
          </a:solidFill>
          <a:ln>
            <a:noFill/>
          </a:ln>
          <a:effectLst>
            <a:glow rad="63500">
              <a:srgbClr val="E8511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94" name="文本框 93">
            <a:extLst>
              <a:ext uri="{FF2B5EF4-FFF2-40B4-BE49-F238E27FC236}">
                <a16:creationId xmlns:a16="http://schemas.microsoft.com/office/drawing/2014/main" id="{F5D4A8CF-5B7B-42E5-9E6E-ABD936D53FEA}"/>
              </a:ext>
            </a:extLst>
          </p:cNvPr>
          <p:cNvSpPr txBox="1"/>
          <p:nvPr/>
        </p:nvSpPr>
        <p:spPr>
          <a:xfrm>
            <a:off x="8473994" y="1225955"/>
            <a:ext cx="2565209" cy="941155"/>
          </a:xfrm>
          <a:prstGeom prst="rect">
            <a:avLst/>
          </a:prstGeom>
          <a:noFill/>
        </p:spPr>
        <p:txBody>
          <a:bodyPr wrap="square" rtlCol="0">
            <a:spAutoFit/>
          </a:bodyPr>
          <a:lstStyle/>
          <a:p>
            <a:pPr>
              <a:lnSpc>
                <a:spcPct val="120000"/>
              </a:lnSpc>
            </a:pPr>
            <a:r>
              <a:rPr lang="en-US" altLang="zh-CN" sz="2400" b="1" dirty="0">
                <a:solidFill>
                  <a:schemeClr val="tx1">
                    <a:lumMod val="75000"/>
                    <a:lumOff val="25000"/>
                  </a:schemeClr>
                </a:solidFill>
                <a:latin typeface="+mj-ea"/>
                <a:ea typeface="+mj-ea"/>
              </a:rPr>
              <a:t>2018</a:t>
            </a:r>
            <a:r>
              <a:rPr lang="zh-CN" altLang="en-US" sz="2400" b="1" dirty="0">
                <a:solidFill>
                  <a:schemeClr val="tx1">
                    <a:lumMod val="75000"/>
                    <a:lumOff val="25000"/>
                  </a:schemeClr>
                </a:solidFill>
                <a:latin typeface="+mj-ea"/>
                <a:ea typeface="+mj-ea"/>
              </a:rPr>
              <a:t>级</a:t>
            </a:r>
            <a:r>
              <a:rPr lang="en-US" altLang="zh-CN" sz="2400" b="1" dirty="0">
                <a:solidFill>
                  <a:schemeClr val="tx1">
                    <a:lumMod val="75000"/>
                    <a:lumOff val="25000"/>
                  </a:schemeClr>
                </a:solidFill>
                <a:latin typeface="+mj-ea"/>
                <a:ea typeface="+mj-ea"/>
              </a:rPr>
              <a:t>HPU</a:t>
            </a:r>
            <a:r>
              <a:rPr lang="zh-CN" altLang="en-US" sz="2400" b="1" dirty="0">
                <a:solidFill>
                  <a:schemeClr val="tx1">
                    <a:lumMod val="75000"/>
                    <a:lumOff val="25000"/>
                  </a:schemeClr>
                </a:solidFill>
                <a:latin typeface="+mj-ea"/>
                <a:ea typeface="+mj-ea"/>
              </a:rPr>
              <a:t>新生</a:t>
            </a:r>
            <a:endParaRPr lang="en-US" altLang="zh-CN" sz="2400" b="1" dirty="0">
              <a:solidFill>
                <a:schemeClr val="tx1">
                  <a:lumMod val="75000"/>
                  <a:lumOff val="25000"/>
                </a:schemeClr>
              </a:solidFill>
              <a:latin typeface="+mj-ea"/>
              <a:ea typeface="+mj-ea"/>
            </a:endParaRPr>
          </a:p>
          <a:p>
            <a:pPr>
              <a:lnSpc>
                <a:spcPct val="120000"/>
              </a:lnSpc>
            </a:pPr>
            <a:r>
              <a:rPr lang="zh-CN" altLang="en-US" sz="2400" b="1" dirty="0">
                <a:solidFill>
                  <a:schemeClr val="tx1">
                    <a:lumMod val="75000"/>
                    <a:lumOff val="25000"/>
                  </a:schemeClr>
                </a:solidFill>
                <a:latin typeface="+mj-ea"/>
                <a:ea typeface="+mj-ea"/>
              </a:rPr>
              <a:t>生源省份排名</a:t>
            </a:r>
          </a:p>
        </p:txBody>
      </p:sp>
      <p:sp>
        <p:nvSpPr>
          <p:cNvPr id="95" name="文本框 94">
            <a:extLst>
              <a:ext uri="{FF2B5EF4-FFF2-40B4-BE49-F238E27FC236}">
                <a16:creationId xmlns:a16="http://schemas.microsoft.com/office/drawing/2014/main" id="{DF296B30-6C08-4023-A779-AD6D7283A67F}"/>
              </a:ext>
            </a:extLst>
          </p:cNvPr>
          <p:cNvSpPr txBox="1"/>
          <p:nvPr/>
        </p:nvSpPr>
        <p:spPr>
          <a:xfrm>
            <a:off x="8473995" y="2314023"/>
            <a:ext cx="1847436" cy="1539396"/>
          </a:xfrm>
          <a:prstGeom prst="rect">
            <a:avLst/>
          </a:prstGeom>
          <a:noFill/>
        </p:spPr>
        <p:txBody>
          <a:bodyPr wrap="square" rtlCol="0">
            <a:spAutoFit/>
          </a:bodyPr>
          <a:lstStyle/>
          <a:p>
            <a:pPr>
              <a:lnSpc>
                <a:spcPct val="120000"/>
              </a:lnSpc>
            </a:pPr>
            <a:r>
              <a:rPr lang="zh-CN" altLang="en-US" sz="2000" dirty="0"/>
              <a:t>河南  </a:t>
            </a:r>
            <a:r>
              <a:rPr lang="en-US" altLang="zh-CN" sz="2000" dirty="0"/>
              <a:t>7788</a:t>
            </a:r>
            <a:r>
              <a:rPr lang="zh-CN" altLang="en-US" sz="2000" dirty="0"/>
              <a:t>人</a:t>
            </a:r>
            <a:endParaRPr lang="en-US" altLang="zh-CN" sz="2000" dirty="0"/>
          </a:p>
          <a:p>
            <a:pPr>
              <a:lnSpc>
                <a:spcPct val="120000"/>
              </a:lnSpc>
            </a:pPr>
            <a:r>
              <a:rPr lang="zh-CN" altLang="en-US" sz="2000" dirty="0"/>
              <a:t>安徽  </a:t>
            </a:r>
            <a:r>
              <a:rPr lang="en-US" altLang="zh-CN" sz="2000" dirty="0"/>
              <a:t>303</a:t>
            </a:r>
            <a:r>
              <a:rPr lang="zh-CN" altLang="en-US" sz="2000" dirty="0"/>
              <a:t>人</a:t>
            </a:r>
          </a:p>
          <a:p>
            <a:pPr>
              <a:lnSpc>
                <a:spcPct val="120000"/>
              </a:lnSpc>
            </a:pPr>
            <a:r>
              <a:rPr lang="zh-CN" altLang="en-US" sz="2000" dirty="0"/>
              <a:t>河北  </a:t>
            </a:r>
            <a:r>
              <a:rPr lang="en-US" altLang="zh-CN" sz="2000" dirty="0"/>
              <a:t>283</a:t>
            </a:r>
            <a:r>
              <a:rPr lang="zh-CN" altLang="en-US" sz="2000" dirty="0"/>
              <a:t>人</a:t>
            </a:r>
            <a:endParaRPr lang="en-US" altLang="zh-CN" sz="2000" dirty="0"/>
          </a:p>
          <a:p>
            <a:pPr>
              <a:lnSpc>
                <a:spcPct val="120000"/>
              </a:lnSpc>
            </a:pPr>
            <a:r>
              <a:rPr lang="zh-CN" altLang="en-US" sz="2000" dirty="0"/>
              <a:t>山西  </a:t>
            </a:r>
            <a:r>
              <a:rPr lang="en-US" altLang="zh-CN" sz="2000" dirty="0"/>
              <a:t>156</a:t>
            </a:r>
            <a:r>
              <a:rPr lang="zh-CN" altLang="en-US" sz="2000" dirty="0"/>
              <a:t>人</a:t>
            </a:r>
          </a:p>
        </p:txBody>
      </p:sp>
      <p:sp>
        <p:nvSpPr>
          <p:cNvPr id="96" name="椭圆 95">
            <a:extLst>
              <a:ext uri="{FF2B5EF4-FFF2-40B4-BE49-F238E27FC236}">
                <a16:creationId xmlns:a16="http://schemas.microsoft.com/office/drawing/2014/main" id="{4C9604EA-372A-4412-B16C-241EC36E233A}"/>
              </a:ext>
            </a:extLst>
          </p:cNvPr>
          <p:cNvSpPr>
            <a:spLocks/>
          </p:cNvSpPr>
          <p:nvPr/>
        </p:nvSpPr>
        <p:spPr>
          <a:xfrm>
            <a:off x="8093984" y="4268651"/>
            <a:ext cx="166701" cy="166701"/>
          </a:xfrm>
          <a:prstGeom prst="ellipse">
            <a:avLst/>
          </a:prstGeom>
          <a:solidFill>
            <a:schemeClr val="accent1"/>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97" name="文本框 96">
            <a:extLst>
              <a:ext uri="{FF2B5EF4-FFF2-40B4-BE49-F238E27FC236}">
                <a16:creationId xmlns:a16="http://schemas.microsoft.com/office/drawing/2014/main" id="{FA7C4B28-6BD3-48B0-8987-A750772B325B}"/>
              </a:ext>
            </a:extLst>
          </p:cNvPr>
          <p:cNvSpPr txBox="1"/>
          <p:nvPr/>
        </p:nvSpPr>
        <p:spPr>
          <a:xfrm>
            <a:off x="8473995" y="4156702"/>
            <a:ext cx="1847436" cy="1539396"/>
          </a:xfrm>
          <a:prstGeom prst="rect">
            <a:avLst/>
          </a:prstGeom>
          <a:noFill/>
        </p:spPr>
        <p:txBody>
          <a:bodyPr wrap="square" rtlCol="0">
            <a:spAutoFit/>
          </a:bodyPr>
          <a:lstStyle/>
          <a:p>
            <a:pPr>
              <a:lnSpc>
                <a:spcPct val="120000"/>
              </a:lnSpc>
            </a:pPr>
            <a:r>
              <a:rPr lang="zh-CN" altLang="en-US" sz="2000" dirty="0"/>
              <a:t>宁夏  </a:t>
            </a:r>
            <a:r>
              <a:rPr lang="en-US" altLang="zh-CN" sz="2000" dirty="0"/>
              <a:t>35</a:t>
            </a:r>
            <a:r>
              <a:rPr lang="zh-CN" altLang="en-US" sz="2000" dirty="0"/>
              <a:t>人</a:t>
            </a:r>
            <a:endParaRPr lang="en-US" altLang="zh-CN" sz="2000" dirty="0"/>
          </a:p>
          <a:p>
            <a:pPr>
              <a:lnSpc>
                <a:spcPct val="120000"/>
              </a:lnSpc>
            </a:pPr>
            <a:r>
              <a:rPr lang="zh-CN" altLang="en-US" sz="2000" dirty="0"/>
              <a:t>辽宁  </a:t>
            </a:r>
            <a:r>
              <a:rPr lang="en-US" altLang="zh-CN" sz="2000" dirty="0"/>
              <a:t>31</a:t>
            </a:r>
            <a:r>
              <a:rPr lang="zh-CN" altLang="en-US" sz="2000" dirty="0"/>
              <a:t>人</a:t>
            </a:r>
            <a:endParaRPr lang="en-US" altLang="zh-CN" sz="2000" dirty="0"/>
          </a:p>
          <a:p>
            <a:pPr>
              <a:lnSpc>
                <a:spcPct val="120000"/>
              </a:lnSpc>
            </a:pPr>
            <a:r>
              <a:rPr lang="zh-CN" altLang="en-US" sz="2000" dirty="0"/>
              <a:t>广东  </a:t>
            </a:r>
            <a:r>
              <a:rPr lang="en-US" altLang="zh-CN" sz="2000" dirty="0"/>
              <a:t>25</a:t>
            </a:r>
            <a:r>
              <a:rPr lang="zh-CN" altLang="en-US" sz="2000" dirty="0"/>
              <a:t>人</a:t>
            </a:r>
            <a:endParaRPr lang="en-US" altLang="zh-CN" sz="2000" dirty="0"/>
          </a:p>
          <a:p>
            <a:pPr>
              <a:lnSpc>
                <a:spcPct val="120000"/>
              </a:lnSpc>
            </a:pPr>
            <a:r>
              <a:rPr lang="zh-CN" altLang="en-US" sz="2000" dirty="0"/>
              <a:t>青海  </a:t>
            </a:r>
            <a:r>
              <a:rPr lang="en-US" altLang="zh-CN" sz="2000" dirty="0"/>
              <a:t>20</a:t>
            </a:r>
            <a:r>
              <a:rPr lang="zh-CN" altLang="en-US" sz="2000" dirty="0"/>
              <a:t>人</a:t>
            </a:r>
          </a:p>
        </p:txBody>
      </p:sp>
      <p:cxnSp>
        <p:nvCxnSpPr>
          <p:cNvPr id="98" name="直接连接符 97">
            <a:extLst>
              <a:ext uri="{FF2B5EF4-FFF2-40B4-BE49-F238E27FC236}">
                <a16:creationId xmlns:a16="http://schemas.microsoft.com/office/drawing/2014/main" id="{2BA8DBC6-60BE-4D60-94D0-44786BDCAE8A}"/>
              </a:ext>
            </a:extLst>
          </p:cNvPr>
          <p:cNvCxnSpPr/>
          <p:nvPr/>
        </p:nvCxnSpPr>
        <p:spPr>
          <a:xfrm>
            <a:off x="8577691" y="3975145"/>
            <a:ext cx="14838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BCE57F7E-696F-48D0-BAE2-5FAD4227AEC2}"/>
              </a:ext>
            </a:extLst>
          </p:cNvPr>
          <p:cNvCxnSpPr/>
          <p:nvPr/>
        </p:nvCxnSpPr>
        <p:spPr>
          <a:xfrm flipV="1">
            <a:off x="10785630" y="2461342"/>
            <a:ext cx="0" cy="132156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a:extLst>
              <a:ext uri="{FF2B5EF4-FFF2-40B4-BE49-F238E27FC236}">
                <a16:creationId xmlns:a16="http://schemas.microsoft.com/office/drawing/2014/main" id="{D5126DF7-93B1-494E-9025-DD449839D442}"/>
              </a:ext>
            </a:extLst>
          </p:cNvPr>
          <p:cNvCxnSpPr>
            <a:cxnSpLocks/>
          </p:cNvCxnSpPr>
          <p:nvPr/>
        </p:nvCxnSpPr>
        <p:spPr>
          <a:xfrm>
            <a:off x="10785630" y="4290142"/>
            <a:ext cx="0" cy="132156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245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94E85-4610-4DAF-A052-1CABBAB78893}"/>
              </a:ext>
            </a:extLst>
          </p:cNvPr>
          <p:cNvSpPr>
            <a:spLocks noGrp="1"/>
          </p:cNvSpPr>
          <p:nvPr>
            <p:ph type="title"/>
          </p:nvPr>
        </p:nvSpPr>
        <p:spPr/>
        <p:txBody>
          <a:bodyPr/>
          <a:lstStyle/>
          <a:p>
            <a:r>
              <a:rPr lang="zh-CN" altLang="en-US" dirty="0"/>
              <a:t>引用的内容</a:t>
            </a:r>
          </a:p>
        </p:txBody>
      </p:sp>
      <p:sp>
        <p:nvSpPr>
          <p:cNvPr id="3" name="矩形: 圆角 2">
            <a:extLst>
              <a:ext uri="{FF2B5EF4-FFF2-40B4-BE49-F238E27FC236}">
                <a16:creationId xmlns:a16="http://schemas.microsoft.com/office/drawing/2014/main" id="{B0BA0334-8788-47A8-8406-A7C25CB09541}"/>
              </a:ext>
            </a:extLst>
          </p:cNvPr>
          <p:cNvSpPr/>
          <p:nvPr/>
        </p:nvSpPr>
        <p:spPr>
          <a:xfrm>
            <a:off x="695324" y="1286156"/>
            <a:ext cx="10801351" cy="4802181"/>
          </a:xfrm>
          <a:prstGeom prst="roundRect">
            <a:avLst>
              <a:gd name="adj" fmla="val 5632"/>
            </a:avLst>
          </a:prstGeom>
          <a:solidFill>
            <a:schemeClr val="bg1">
              <a:lumMod val="95000"/>
            </a:schemeClr>
          </a:solidFill>
          <a:ln>
            <a:noFill/>
          </a:ln>
          <a:effectLst>
            <a:outerShdw blurRad="127000" sx="101000" sy="101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D9D00FCA-868F-4D1B-BB7B-76A450D2D158}"/>
              </a:ext>
            </a:extLst>
          </p:cNvPr>
          <p:cNvSpPr/>
          <p:nvPr/>
        </p:nvSpPr>
        <p:spPr>
          <a:xfrm>
            <a:off x="2538942" y="2443957"/>
            <a:ext cx="8403306" cy="2486578"/>
          </a:xfrm>
          <a:prstGeom prst="rect">
            <a:avLst/>
          </a:prstGeom>
        </p:spPr>
        <p:txBody>
          <a:bodyPr wrap="square" tIns="0" bIns="0">
            <a:spAutoFit/>
          </a:bodyPr>
          <a:lstStyle/>
          <a:p>
            <a:pPr lvl="0" algn="just">
              <a:lnSpc>
                <a:spcPct val="130000"/>
              </a:lnSpc>
              <a:defRPr/>
            </a:pPr>
            <a:r>
              <a:rPr lang="zh-CN" altLang="en-US" dirty="0">
                <a:solidFill>
                  <a:schemeClr val="tx2"/>
                </a:solidFill>
                <a:ea typeface="微软雅黑 Light" panose="020B0502040204020203" pitchFamily="34" charset="-122"/>
              </a:rPr>
              <a:t>校徽外形为圆形，两个大小不等的同心圆将整个标志界划为中心和外缘两个部分，具有不断外射扩展的视觉感受。中心部分由校名的英文三个首字母“</a:t>
            </a:r>
            <a:r>
              <a:rPr lang="en-US" altLang="zh-CN" dirty="0">
                <a:solidFill>
                  <a:schemeClr val="tx2"/>
                </a:solidFill>
                <a:ea typeface="微软雅黑 Light" panose="020B0502040204020203" pitchFamily="34" charset="-122"/>
              </a:rPr>
              <a:t>H”“P”“U”</a:t>
            </a:r>
            <a:r>
              <a:rPr lang="zh-CN" altLang="en-US" dirty="0">
                <a:solidFill>
                  <a:schemeClr val="tx2"/>
                </a:solidFill>
                <a:ea typeface="微软雅黑 Light" panose="020B0502040204020203" pitchFamily="34" charset="-122"/>
              </a:rPr>
              <a:t>构成，表达出标志的主体内涵，形似燃烧的火炬，象征第一所矿业高等学校承载着开采与传递光明的使命。字母“</a:t>
            </a:r>
            <a:r>
              <a:rPr lang="en-US" altLang="zh-CN" dirty="0">
                <a:solidFill>
                  <a:schemeClr val="tx2"/>
                </a:solidFill>
                <a:ea typeface="微软雅黑 Light" panose="020B0502040204020203" pitchFamily="34" charset="-122"/>
              </a:rPr>
              <a:t>H”</a:t>
            </a:r>
            <a:r>
              <a:rPr lang="zh-CN" altLang="en-US" dirty="0">
                <a:solidFill>
                  <a:schemeClr val="tx2"/>
                </a:solidFill>
                <a:ea typeface="微软雅黑 Light" panose="020B0502040204020203" pitchFamily="34" charset="-122"/>
              </a:rPr>
              <a:t>又形似一部展开的书籍，象征学校浓郁的学术氛围；字母“</a:t>
            </a:r>
            <a:r>
              <a:rPr lang="en-US" altLang="zh-CN" dirty="0">
                <a:solidFill>
                  <a:schemeClr val="tx2"/>
                </a:solidFill>
                <a:ea typeface="微软雅黑 Light" panose="020B0502040204020203" pitchFamily="34" charset="-122"/>
              </a:rPr>
              <a:t>U”</a:t>
            </a:r>
            <a:r>
              <a:rPr lang="zh-CN" altLang="en-US" dirty="0">
                <a:solidFill>
                  <a:schemeClr val="tx2"/>
                </a:solidFill>
                <a:ea typeface="微软雅黑 Light" panose="020B0502040204020203" pitchFamily="34" charset="-122"/>
              </a:rPr>
              <a:t>的造型极具动感，象征百年理工富有活力，正在向更高、更远的目标奋进。</a:t>
            </a:r>
            <a:endParaRPr lang="en-US" altLang="zh-CN" dirty="0">
              <a:solidFill>
                <a:schemeClr val="tx2"/>
              </a:solidFill>
              <a:ea typeface="微软雅黑 Light" panose="020B0502040204020203" pitchFamily="34" charset="-122"/>
            </a:endParaRPr>
          </a:p>
          <a:p>
            <a:pPr lvl="0" algn="just">
              <a:lnSpc>
                <a:spcPct val="130000"/>
              </a:lnSpc>
              <a:defRPr/>
            </a:pPr>
            <a:r>
              <a:rPr lang="zh-CN" altLang="en-US" dirty="0">
                <a:solidFill>
                  <a:schemeClr val="tx2"/>
                </a:solidFill>
                <a:ea typeface="微软雅黑 Light" panose="020B0502040204020203" pitchFamily="34" charset="-122"/>
              </a:rPr>
              <a:t>“</a:t>
            </a:r>
            <a:r>
              <a:rPr lang="en-US" altLang="zh-CN" dirty="0">
                <a:solidFill>
                  <a:schemeClr val="tx2"/>
                </a:solidFill>
                <a:ea typeface="微软雅黑 Light" panose="020B0502040204020203" pitchFamily="34" charset="-122"/>
              </a:rPr>
              <a:t>1909”</a:t>
            </a:r>
            <a:r>
              <a:rPr lang="zh-CN" altLang="en-US" dirty="0">
                <a:solidFill>
                  <a:schemeClr val="tx2"/>
                </a:solidFill>
                <a:ea typeface="微软雅黑 Light" panose="020B0502040204020203" pitchFamily="34" charset="-122"/>
              </a:rPr>
              <a:t>是学校创建年份，表明学校历史悠久，在构图上处于标志的下部，寓意河南理工大学发源于焦作路矿学堂，也起到均衡视觉的作用。</a:t>
            </a:r>
          </a:p>
        </p:txBody>
      </p:sp>
      <p:sp>
        <p:nvSpPr>
          <p:cNvPr id="4" name="矩形 3">
            <a:extLst>
              <a:ext uri="{FF2B5EF4-FFF2-40B4-BE49-F238E27FC236}">
                <a16:creationId xmlns:a16="http://schemas.microsoft.com/office/drawing/2014/main" id="{ACFFAE45-2E11-4D20-84FD-483089D0469F}"/>
              </a:ext>
            </a:extLst>
          </p:cNvPr>
          <p:cNvSpPr/>
          <p:nvPr/>
        </p:nvSpPr>
        <p:spPr>
          <a:xfrm>
            <a:off x="1249750" y="2256085"/>
            <a:ext cx="669788"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chemeClr val="accent1"/>
                </a:solidFill>
                <a:effectLst/>
                <a:uLnTx/>
                <a:uFillTx/>
                <a:latin typeface="微软雅黑 Light" panose="020B0502040204020203" pitchFamily="34" charset="-122"/>
                <a:ea typeface="微软雅黑 Light" panose="020B0502040204020203" pitchFamily="34" charset="-122"/>
                <a:cs typeface="+mn-cs"/>
              </a:rPr>
              <a:t>引用的出处</a:t>
            </a:r>
          </a:p>
        </p:txBody>
      </p:sp>
      <p:cxnSp>
        <p:nvCxnSpPr>
          <p:cNvPr id="12" name="直接连接符 11">
            <a:extLst>
              <a:ext uri="{FF2B5EF4-FFF2-40B4-BE49-F238E27FC236}">
                <a16:creationId xmlns:a16="http://schemas.microsoft.com/office/drawing/2014/main" id="{4B616BE8-EF87-4A3D-AF07-F74A89C4E9AB}"/>
              </a:ext>
            </a:extLst>
          </p:cNvPr>
          <p:cNvCxnSpPr/>
          <p:nvPr/>
        </p:nvCxnSpPr>
        <p:spPr>
          <a:xfrm>
            <a:off x="2229239" y="3162935"/>
            <a:ext cx="0" cy="10486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CB62B06-1BEB-4FFE-AABD-DB98BB03AAEC}"/>
              </a:ext>
            </a:extLst>
          </p:cNvPr>
          <p:cNvSpPr txBox="1"/>
          <p:nvPr/>
        </p:nvSpPr>
        <p:spPr>
          <a:xfrm>
            <a:off x="6137923" y="1230037"/>
            <a:ext cx="1205345" cy="2123658"/>
          </a:xfrm>
          <a:prstGeom prst="rect">
            <a:avLst/>
          </a:prstGeom>
          <a:noFill/>
        </p:spPr>
        <p:txBody>
          <a:bodyPr wrap="square" lIns="0" tIns="0" rIns="0" bIns="0" rtlCol="0">
            <a:spAutoFit/>
          </a:bodyPr>
          <a:lstStyle/>
          <a:p>
            <a:pPr algn="ctr"/>
            <a:r>
              <a:rPr lang="en-US" altLang="zh-CN" sz="13800" dirty="0">
                <a:solidFill>
                  <a:schemeClr val="accent1">
                    <a:alpha val="90000"/>
                  </a:schemeClr>
                </a:solidFill>
                <a:latin typeface="+mj-lt"/>
              </a:rPr>
              <a:t>“</a:t>
            </a:r>
            <a:endParaRPr lang="zh-CN" altLang="en-US" sz="13800" dirty="0">
              <a:solidFill>
                <a:schemeClr val="accent1">
                  <a:alpha val="90000"/>
                </a:schemeClr>
              </a:solidFill>
              <a:latin typeface="+mj-lt"/>
            </a:endParaRPr>
          </a:p>
        </p:txBody>
      </p:sp>
      <p:sp>
        <p:nvSpPr>
          <p:cNvPr id="16" name="文本框 15">
            <a:extLst>
              <a:ext uri="{FF2B5EF4-FFF2-40B4-BE49-F238E27FC236}">
                <a16:creationId xmlns:a16="http://schemas.microsoft.com/office/drawing/2014/main" id="{BA72FC20-B250-4608-9244-6EA218617A67}"/>
              </a:ext>
            </a:extLst>
          </p:cNvPr>
          <p:cNvSpPr txBox="1"/>
          <p:nvPr/>
        </p:nvSpPr>
        <p:spPr>
          <a:xfrm>
            <a:off x="6137923" y="4743090"/>
            <a:ext cx="1205345" cy="2123658"/>
          </a:xfrm>
          <a:prstGeom prst="rect">
            <a:avLst/>
          </a:prstGeom>
          <a:noFill/>
        </p:spPr>
        <p:txBody>
          <a:bodyPr wrap="square" lIns="0" tIns="0" rIns="0" bIns="0" rtlCol="0">
            <a:spAutoFit/>
          </a:bodyPr>
          <a:lstStyle/>
          <a:p>
            <a:pPr algn="ctr"/>
            <a:r>
              <a:rPr lang="en-US" altLang="zh-CN" sz="13800" dirty="0">
                <a:solidFill>
                  <a:schemeClr val="accent1">
                    <a:alpha val="90000"/>
                  </a:schemeClr>
                </a:solidFill>
                <a:latin typeface="+mj-lt"/>
              </a:rPr>
              <a:t>”</a:t>
            </a:r>
            <a:endParaRPr lang="zh-CN" altLang="en-US" sz="13800" dirty="0">
              <a:solidFill>
                <a:schemeClr val="accent1">
                  <a:alpha val="90000"/>
                </a:schemeClr>
              </a:solidFill>
              <a:latin typeface="+mj-lt"/>
            </a:endParaRPr>
          </a:p>
        </p:txBody>
      </p:sp>
    </p:spTree>
    <p:extLst>
      <p:ext uri="{BB962C8B-B14F-4D97-AF65-F5344CB8AC3E}">
        <p14:creationId xmlns:p14="http://schemas.microsoft.com/office/powerpoint/2010/main" val="187780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C7A7D-825F-4ED6-B343-909467749455}"/>
              </a:ext>
            </a:extLst>
          </p:cNvPr>
          <p:cNvSpPr>
            <a:spLocks noGrp="1"/>
          </p:cNvSpPr>
          <p:nvPr>
            <p:ph type="title"/>
          </p:nvPr>
        </p:nvSpPr>
        <p:spPr/>
        <p:txBody>
          <a:bodyPr/>
          <a:lstStyle/>
          <a:p>
            <a:r>
              <a:rPr lang="zh-CN" altLang="en-US" dirty="0"/>
              <a:t>论文结构</a:t>
            </a:r>
          </a:p>
        </p:txBody>
      </p:sp>
      <p:grpSp>
        <p:nvGrpSpPr>
          <p:cNvPr id="27" name="组 16">
            <a:extLst>
              <a:ext uri="{FF2B5EF4-FFF2-40B4-BE49-F238E27FC236}">
                <a16:creationId xmlns:a16="http://schemas.microsoft.com/office/drawing/2014/main" id="{3AAA716B-9EAA-4A6C-A7EA-31304CF0CE54}"/>
              </a:ext>
            </a:extLst>
          </p:cNvPr>
          <p:cNvGrpSpPr/>
          <p:nvPr/>
        </p:nvGrpSpPr>
        <p:grpSpPr>
          <a:xfrm>
            <a:off x="5234527" y="2589245"/>
            <a:ext cx="1679512" cy="1679510"/>
            <a:chOff x="5256244" y="2589245"/>
            <a:chExt cx="1679512" cy="1679510"/>
          </a:xfrm>
        </p:grpSpPr>
        <p:sp>
          <p:nvSpPr>
            <p:cNvPr id="28" name="椭圆 27">
              <a:extLst>
                <a:ext uri="{FF2B5EF4-FFF2-40B4-BE49-F238E27FC236}">
                  <a16:creationId xmlns:a16="http://schemas.microsoft.com/office/drawing/2014/main" id="{E3A0E787-83D2-4C4C-8397-A21B9FE3DDBC}"/>
                </a:ext>
              </a:extLst>
            </p:cNvPr>
            <p:cNvSpPr/>
            <p:nvPr/>
          </p:nvSpPr>
          <p:spPr>
            <a:xfrm>
              <a:off x="5256244" y="2589245"/>
              <a:ext cx="1679512" cy="167951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nvGrpSpPr>
            <p:cNvPr id="29" name="组合 22">
              <a:extLst>
                <a:ext uri="{FF2B5EF4-FFF2-40B4-BE49-F238E27FC236}">
                  <a16:creationId xmlns:a16="http://schemas.microsoft.com/office/drawing/2014/main" id="{FABF9D78-8725-4922-B9D9-6CBA587C343E}"/>
                </a:ext>
              </a:extLst>
            </p:cNvPr>
            <p:cNvGrpSpPr/>
            <p:nvPr/>
          </p:nvGrpSpPr>
          <p:grpSpPr>
            <a:xfrm>
              <a:off x="5603727" y="3042576"/>
              <a:ext cx="984545" cy="772848"/>
              <a:chOff x="3654425" y="5089525"/>
              <a:chExt cx="1860550" cy="1460500"/>
            </a:xfrm>
            <a:solidFill>
              <a:schemeClr val="accent2">
                <a:lumMod val="75000"/>
              </a:schemeClr>
            </a:solidFill>
          </p:grpSpPr>
          <p:sp>
            <p:nvSpPr>
              <p:cNvPr id="30" name="Freeform 12">
                <a:extLst>
                  <a:ext uri="{FF2B5EF4-FFF2-40B4-BE49-F238E27FC236}">
                    <a16:creationId xmlns:a16="http://schemas.microsoft.com/office/drawing/2014/main" id="{F5614A18-F74D-441D-B3E8-74BF808AB6A7}"/>
                  </a:ext>
                </a:extLst>
              </p:cNvPr>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3">
                <a:extLst>
                  <a:ext uri="{FF2B5EF4-FFF2-40B4-BE49-F238E27FC236}">
                    <a16:creationId xmlns:a16="http://schemas.microsoft.com/office/drawing/2014/main" id="{BA49F243-D4F6-46F6-A15F-CE0140CF0927}"/>
                  </a:ext>
                </a:extLst>
              </p:cNvPr>
              <p:cNvSpPr>
                <a:spLocks/>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14">
                <a:extLst>
                  <a:ext uri="{FF2B5EF4-FFF2-40B4-BE49-F238E27FC236}">
                    <a16:creationId xmlns:a16="http://schemas.microsoft.com/office/drawing/2014/main" id="{100F4B58-9F5A-4A5E-9251-8C16AC33EF46}"/>
                  </a:ext>
                </a:extLst>
              </p:cNvPr>
              <p:cNvSpPr>
                <a:spLocks/>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15">
                <a:extLst>
                  <a:ext uri="{FF2B5EF4-FFF2-40B4-BE49-F238E27FC236}">
                    <a16:creationId xmlns:a16="http://schemas.microsoft.com/office/drawing/2014/main" id="{A13EAD2C-1A5A-45CC-8C23-320A163400B8}"/>
                  </a:ext>
                </a:extLst>
              </p:cNvPr>
              <p:cNvSpPr>
                <a:spLocks/>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6">
                <a:extLst>
                  <a:ext uri="{FF2B5EF4-FFF2-40B4-BE49-F238E27FC236}">
                    <a16:creationId xmlns:a16="http://schemas.microsoft.com/office/drawing/2014/main" id="{67110D01-8F4B-44B7-8BA1-89A947B314AB}"/>
                  </a:ext>
                </a:extLst>
              </p:cNvPr>
              <p:cNvSpPr>
                <a:spLocks/>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7">
                <a:extLst>
                  <a:ext uri="{FF2B5EF4-FFF2-40B4-BE49-F238E27FC236}">
                    <a16:creationId xmlns:a16="http://schemas.microsoft.com/office/drawing/2014/main" id="{8F0DAA7A-577A-40DB-BB27-7B657ED768DD}"/>
                  </a:ext>
                </a:extLst>
              </p:cNvPr>
              <p:cNvSpPr>
                <a:spLocks/>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8">
                <a:extLst>
                  <a:ext uri="{FF2B5EF4-FFF2-40B4-BE49-F238E27FC236}">
                    <a16:creationId xmlns:a16="http://schemas.microsoft.com/office/drawing/2014/main" id="{19FBD5F8-46EE-45A0-AF9D-39B11487FEC0}"/>
                  </a:ext>
                </a:extLst>
              </p:cNvPr>
              <p:cNvSpPr>
                <a:spLocks/>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
        <p:nvSpPr>
          <p:cNvPr id="37" name="椭圆 36">
            <a:extLst>
              <a:ext uri="{FF2B5EF4-FFF2-40B4-BE49-F238E27FC236}">
                <a16:creationId xmlns:a16="http://schemas.microsoft.com/office/drawing/2014/main" id="{8776A256-5020-45F1-A139-8820D2D73B29}"/>
              </a:ext>
            </a:extLst>
          </p:cNvPr>
          <p:cNvSpPr/>
          <p:nvPr/>
        </p:nvSpPr>
        <p:spPr>
          <a:xfrm>
            <a:off x="6665653" y="1385354"/>
            <a:ext cx="1181877" cy="1181875"/>
          </a:xfrm>
          <a:prstGeom prst="ellipse">
            <a:avLst/>
          </a:prstGeom>
          <a:solidFill>
            <a:srgbClr val="E8511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bg1"/>
                </a:solidFill>
              </a:rPr>
              <a:t>TITLE</a:t>
            </a:r>
            <a:r>
              <a:rPr kumimoji="1" lang="zh-CN" altLang="en-US" dirty="0">
                <a:solidFill>
                  <a:schemeClr val="bg1"/>
                </a:solidFill>
              </a:rPr>
              <a:t> </a:t>
            </a:r>
            <a:r>
              <a:rPr kumimoji="1" lang="en-US" altLang="zh-CN" dirty="0">
                <a:solidFill>
                  <a:schemeClr val="bg1"/>
                </a:solidFill>
              </a:rPr>
              <a:t>HERE</a:t>
            </a:r>
            <a:endParaRPr kumimoji="1" lang="zh-CN" altLang="en-US" dirty="0">
              <a:solidFill>
                <a:schemeClr val="bg1"/>
              </a:solidFill>
            </a:endParaRPr>
          </a:p>
        </p:txBody>
      </p:sp>
      <p:sp>
        <p:nvSpPr>
          <p:cNvPr id="38" name="椭圆 37">
            <a:extLst>
              <a:ext uri="{FF2B5EF4-FFF2-40B4-BE49-F238E27FC236}">
                <a16:creationId xmlns:a16="http://schemas.microsoft.com/office/drawing/2014/main" id="{54A7A4C1-ADB0-414D-B1A1-E069732484D5}"/>
              </a:ext>
            </a:extLst>
          </p:cNvPr>
          <p:cNvSpPr/>
          <p:nvPr/>
        </p:nvSpPr>
        <p:spPr>
          <a:xfrm>
            <a:off x="7424281" y="2838063"/>
            <a:ext cx="1181877" cy="118187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accent1"/>
                </a:solidFill>
              </a:rPr>
              <a:t>TITLE</a:t>
            </a:r>
            <a:r>
              <a:rPr kumimoji="1" lang="zh-CN" altLang="en-US" dirty="0">
                <a:solidFill>
                  <a:schemeClr val="accent1"/>
                </a:solidFill>
              </a:rPr>
              <a:t> </a:t>
            </a:r>
            <a:r>
              <a:rPr kumimoji="1" lang="en-US" altLang="zh-CN" dirty="0">
                <a:solidFill>
                  <a:schemeClr val="accent1"/>
                </a:solidFill>
              </a:rPr>
              <a:t>HERE</a:t>
            </a:r>
            <a:endParaRPr kumimoji="1" lang="zh-CN" altLang="en-US" dirty="0">
              <a:solidFill>
                <a:schemeClr val="accent1"/>
              </a:solidFill>
            </a:endParaRPr>
          </a:p>
        </p:txBody>
      </p:sp>
      <p:sp>
        <p:nvSpPr>
          <p:cNvPr id="39" name="椭圆 38">
            <a:extLst>
              <a:ext uri="{FF2B5EF4-FFF2-40B4-BE49-F238E27FC236}">
                <a16:creationId xmlns:a16="http://schemas.microsoft.com/office/drawing/2014/main" id="{85D36D32-61B7-4433-93FF-15059A8A8B61}"/>
              </a:ext>
            </a:extLst>
          </p:cNvPr>
          <p:cNvSpPr/>
          <p:nvPr/>
        </p:nvSpPr>
        <p:spPr>
          <a:xfrm>
            <a:off x="6665653" y="4246739"/>
            <a:ext cx="1181877" cy="118187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accent1"/>
                </a:solidFill>
              </a:rPr>
              <a:t>TITLE</a:t>
            </a:r>
            <a:r>
              <a:rPr kumimoji="1" lang="zh-CN" altLang="en-US" dirty="0">
                <a:solidFill>
                  <a:schemeClr val="accent1"/>
                </a:solidFill>
              </a:rPr>
              <a:t> </a:t>
            </a:r>
            <a:r>
              <a:rPr kumimoji="1" lang="en-US" altLang="zh-CN" dirty="0">
                <a:solidFill>
                  <a:schemeClr val="accent1"/>
                </a:solidFill>
              </a:rPr>
              <a:t>HERE</a:t>
            </a:r>
            <a:endParaRPr kumimoji="1" lang="zh-CN" altLang="en-US" dirty="0">
              <a:solidFill>
                <a:schemeClr val="accent1"/>
              </a:solidFill>
            </a:endParaRPr>
          </a:p>
        </p:txBody>
      </p:sp>
      <p:sp>
        <p:nvSpPr>
          <p:cNvPr id="40" name="椭圆 39">
            <a:extLst>
              <a:ext uri="{FF2B5EF4-FFF2-40B4-BE49-F238E27FC236}">
                <a16:creationId xmlns:a16="http://schemas.microsoft.com/office/drawing/2014/main" id="{C0AE8001-6FE4-474F-8751-8662C785F9F5}"/>
              </a:ext>
            </a:extLst>
          </p:cNvPr>
          <p:cNvSpPr/>
          <p:nvPr/>
        </p:nvSpPr>
        <p:spPr>
          <a:xfrm flipH="1">
            <a:off x="4301036" y="1385354"/>
            <a:ext cx="1181877" cy="118187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accent1"/>
                </a:solidFill>
              </a:rPr>
              <a:t>TITLE</a:t>
            </a:r>
            <a:r>
              <a:rPr kumimoji="1" lang="zh-CN" altLang="en-US" dirty="0">
                <a:solidFill>
                  <a:schemeClr val="accent1"/>
                </a:solidFill>
              </a:rPr>
              <a:t> </a:t>
            </a:r>
            <a:r>
              <a:rPr kumimoji="1" lang="en-US" altLang="zh-CN" dirty="0">
                <a:solidFill>
                  <a:schemeClr val="accent1"/>
                </a:solidFill>
              </a:rPr>
              <a:t>HERE</a:t>
            </a:r>
            <a:endParaRPr kumimoji="1" lang="zh-CN" altLang="en-US" dirty="0">
              <a:solidFill>
                <a:schemeClr val="accent1"/>
              </a:solidFill>
            </a:endParaRPr>
          </a:p>
        </p:txBody>
      </p:sp>
      <p:sp>
        <p:nvSpPr>
          <p:cNvPr id="41" name="椭圆 40">
            <a:extLst>
              <a:ext uri="{FF2B5EF4-FFF2-40B4-BE49-F238E27FC236}">
                <a16:creationId xmlns:a16="http://schemas.microsoft.com/office/drawing/2014/main" id="{76273F39-F0D6-4FE0-8456-C9A53D8C99C7}"/>
              </a:ext>
            </a:extLst>
          </p:cNvPr>
          <p:cNvSpPr/>
          <p:nvPr/>
        </p:nvSpPr>
        <p:spPr>
          <a:xfrm flipH="1">
            <a:off x="3542408" y="2816047"/>
            <a:ext cx="1181877" cy="118187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accent1"/>
                </a:solidFill>
              </a:rPr>
              <a:t>TITLE</a:t>
            </a:r>
            <a:r>
              <a:rPr kumimoji="1" lang="zh-CN" altLang="en-US" dirty="0">
                <a:solidFill>
                  <a:schemeClr val="accent1"/>
                </a:solidFill>
              </a:rPr>
              <a:t> </a:t>
            </a:r>
            <a:r>
              <a:rPr kumimoji="1" lang="en-US" altLang="zh-CN" dirty="0">
                <a:solidFill>
                  <a:schemeClr val="accent1"/>
                </a:solidFill>
              </a:rPr>
              <a:t>HERE</a:t>
            </a:r>
            <a:endParaRPr kumimoji="1" lang="zh-CN" altLang="en-US" dirty="0">
              <a:solidFill>
                <a:schemeClr val="accent1"/>
              </a:solidFill>
            </a:endParaRPr>
          </a:p>
        </p:txBody>
      </p:sp>
      <p:sp>
        <p:nvSpPr>
          <p:cNvPr id="42" name="椭圆 41">
            <a:extLst>
              <a:ext uri="{FF2B5EF4-FFF2-40B4-BE49-F238E27FC236}">
                <a16:creationId xmlns:a16="http://schemas.microsoft.com/office/drawing/2014/main" id="{54DD850D-E2CF-428E-AA89-E9E04DA4A06F}"/>
              </a:ext>
            </a:extLst>
          </p:cNvPr>
          <p:cNvSpPr/>
          <p:nvPr/>
        </p:nvSpPr>
        <p:spPr>
          <a:xfrm flipH="1">
            <a:off x="4301036" y="4246739"/>
            <a:ext cx="1181877" cy="118187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zh-CN" dirty="0">
                <a:solidFill>
                  <a:schemeClr val="accent1"/>
                </a:solidFill>
              </a:rPr>
              <a:t>TITLE</a:t>
            </a:r>
            <a:r>
              <a:rPr kumimoji="1" lang="zh-CN" altLang="en-US" dirty="0">
                <a:solidFill>
                  <a:schemeClr val="accent1"/>
                </a:solidFill>
              </a:rPr>
              <a:t> </a:t>
            </a:r>
            <a:r>
              <a:rPr kumimoji="1" lang="en-US" altLang="zh-CN" dirty="0">
                <a:solidFill>
                  <a:schemeClr val="accent1"/>
                </a:solidFill>
              </a:rPr>
              <a:t>HERE</a:t>
            </a:r>
            <a:endParaRPr kumimoji="1" lang="zh-CN" altLang="en-US" dirty="0">
              <a:solidFill>
                <a:schemeClr val="accent1"/>
              </a:solidFill>
            </a:endParaRPr>
          </a:p>
        </p:txBody>
      </p:sp>
      <p:cxnSp>
        <p:nvCxnSpPr>
          <p:cNvPr id="43" name="直线连接符 22">
            <a:extLst>
              <a:ext uri="{FF2B5EF4-FFF2-40B4-BE49-F238E27FC236}">
                <a16:creationId xmlns:a16="http://schemas.microsoft.com/office/drawing/2014/main" id="{2241A037-79C1-4CD2-8F2A-7C8A47DE31FF}"/>
              </a:ext>
            </a:extLst>
          </p:cNvPr>
          <p:cNvCxnSpPr>
            <a:stCxn id="40" idx="3"/>
            <a:endCxn id="28" idx="1"/>
          </p:cNvCxnSpPr>
          <p:nvPr/>
        </p:nvCxnSpPr>
        <p:spPr>
          <a:xfrm>
            <a:off x="5309831" y="2394147"/>
            <a:ext cx="170655" cy="4410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线连接符 24">
            <a:extLst>
              <a:ext uri="{FF2B5EF4-FFF2-40B4-BE49-F238E27FC236}">
                <a16:creationId xmlns:a16="http://schemas.microsoft.com/office/drawing/2014/main" id="{67A7DA1C-FC90-4BC4-9133-F3025100B929}"/>
              </a:ext>
            </a:extLst>
          </p:cNvPr>
          <p:cNvCxnSpPr>
            <a:stCxn id="41" idx="2"/>
            <a:endCxn id="28" idx="2"/>
          </p:cNvCxnSpPr>
          <p:nvPr/>
        </p:nvCxnSpPr>
        <p:spPr>
          <a:xfrm>
            <a:off x="4724285" y="3406985"/>
            <a:ext cx="510242" cy="2201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线连接符 26">
            <a:extLst>
              <a:ext uri="{FF2B5EF4-FFF2-40B4-BE49-F238E27FC236}">
                <a16:creationId xmlns:a16="http://schemas.microsoft.com/office/drawing/2014/main" id="{A0DBB8EC-807D-45ED-90FA-ED5974505E4E}"/>
              </a:ext>
            </a:extLst>
          </p:cNvPr>
          <p:cNvCxnSpPr>
            <a:stCxn id="42" idx="1"/>
            <a:endCxn id="28" idx="3"/>
          </p:cNvCxnSpPr>
          <p:nvPr/>
        </p:nvCxnSpPr>
        <p:spPr>
          <a:xfrm flipV="1">
            <a:off x="5309831" y="4022796"/>
            <a:ext cx="170655" cy="397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线连接符 28">
            <a:extLst>
              <a:ext uri="{FF2B5EF4-FFF2-40B4-BE49-F238E27FC236}">
                <a16:creationId xmlns:a16="http://schemas.microsoft.com/office/drawing/2014/main" id="{1D84BF02-9D73-4224-B45E-44B3ABE51ED3}"/>
              </a:ext>
            </a:extLst>
          </p:cNvPr>
          <p:cNvCxnSpPr>
            <a:stCxn id="37" idx="3"/>
            <a:endCxn id="28" idx="7"/>
          </p:cNvCxnSpPr>
          <p:nvPr/>
        </p:nvCxnSpPr>
        <p:spPr>
          <a:xfrm flipH="1">
            <a:off x="6668080" y="2394147"/>
            <a:ext cx="170655" cy="4410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线连接符 30">
            <a:extLst>
              <a:ext uri="{FF2B5EF4-FFF2-40B4-BE49-F238E27FC236}">
                <a16:creationId xmlns:a16="http://schemas.microsoft.com/office/drawing/2014/main" id="{50ABE3D5-49AB-462C-B91C-EE2D4107A200}"/>
              </a:ext>
            </a:extLst>
          </p:cNvPr>
          <p:cNvCxnSpPr>
            <a:stCxn id="38" idx="2"/>
            <a:endCxn id="28" idx="6"/>
          </p:cNvCxnSpPr>
          <p:nvPr/>
        </p:nvCxnSpPr>
        <p:spPr>
          <a:xfrm flipH="1" flipV="1">
            <a:off x="6914039" y="3429000"/>
            <a:ext cx="510242" cy="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线连接符 32">
            <a:extLst>
              <a:ext uri="{FF2B5EF4-FFF2-40B4-BE49-F238E27FC236}">
                <a16:creationId xmlns:a16="http://schemas.microsoft.com/office/drawing/2014/main" id="{0492F3ED-7514-434E-BEE4-2435D817D921}"/>
              </a:ext>
            </a:extLst>
          </p:cNvPr>
          <p:cNvCxnSpPr>
            <a:stCxn id="28" idx="5"/>
            <a:endCxn id="39" idx="1"/>
          </p:cNvCxnSpPr>
          <p:nvPr/>
        </p:nvCxnSpPr>
        <p:spPr>
          <a:xfrm>
            <a:off x="6668080" y="4022796"/>
            <a:ext cx="170655" cy="397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B84FF476-24BD-4F71-9230-F880CF922F6C}"/>
              </a:ext>
            </a:extLst>
          </p:cNvPr>
          <p:cNvSpPr/>
          <p:nvPr/>
        </p:nvSpPr>
        <p:spPr>
          <a:xfrm>
            <a:off x="8007260" y="1640538"/>
            <a:ext cx="2977374" cy="1061381"/>
          </a:xfrm>
          <a:prstGeom prst="rect">
            <a:avLst/>
          </a:prstGeom>
          <a:noFill/>
        </p:spPr>
        <p:txBody>
          <a:bodyPr wrap="square" numCol="1" spcCol="360000">
            <a:spAutoFit/>
          </a:bodyPr>
          <a:lstStyle/>
          <a:p>
            <a:pPr algn="just"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50" name="矩形 49">
            <a:extLst>
              <a:ext uri="{FF2B5EF4-FFF2-40B4-BE49-F238E27FC236}">
                <a16:creationId xmlns:a16="http://schemas.microsoft.com/office/drawing/2014/main" id="{91B54D92-6F77-44CA-8E3F-BE1373AD2354}"/>
              </a:ext>
            </a:extLst>
          </p:cNvPr>
          <p:cNvSpPr/>
          <p:nvPr/>
        </p:nvSpPr>
        <p:spPr>
          <a:xfrm>
            <a:off x="8007260" y="1226564"/>
            <a:ext cx="2236510" cy="452945"/>
          </a:xfrm>
          <a:prstGeom prst="rect">
            <a:avLst/>
          </a:prstGeom>
          <a:noFill/>
        </p:spPr>
        <p:txBody>
          <a:bodyPr wrap="none">
            <a:spAutoFit/>
          </a:bodyPr>
          <a:lstStyle/>
          <a:p>
            <a:pP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
        <p:nvSpPr>
          <p:cNvPr id="51" name="矩形 50">
            <a:extLst>
              <a:ext uri="{FF2B5EF4-FFF2-40B4-BE49-F238E27FC236}">
                <a16:creationId xmlns:a16="http://schemas.microsoft.com/office/drawing/2014/main" id="{BB9C3142-6F93-48AC-A955-81B09C9EF614}"/>
              </a:ext>
            </a:extLst>
          </p:cNvPr>
          <p:cNvSpPr/>
          <p:nvPr/>
        </p:nvSpPr>
        <p:spPr>
          <a:xfrm>
            <a:off x="8606158" y="3299943"/>
            <a:ext cx="2977374" cy="1061381"/>
          </a:xfrm>
          <a:prstGeom prst="rect">
            <a:avLst/>
          </a:prstGeom>
          <a:noFill/>
        </p:spPr>
        <p:txBody>
          <a:bodyPr wrap="square" numCol="1" spcCol="360000">
            <a:spAutoFit/>
          </a:bodyPr>
          <a:lstStyle/>
          <a:p>
            <a:pPr algn="just"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52" name="矩形 51">
            <a:extLst>
              <a:ext uri="{FF2B5EF4-FFF2-40B4-BE49-F238E27FC236}">
                <a16:creationId xmlns:a16="http://schemas.microsoft.com/office/drawing/2014/main" id="{5138F394-5935-47F3-B775-D88F5412AEDA}"/>
              </a:ext>
            </a:extLst>
          </p:cNvPr>
          <p:cNvSpPr/>
          <p:nvPr/>
        </p:nvSpPr>
        <p:spPr>
          <a:xfrm>
            <a:off x="8606158" y="2885969"/>
            <a:ext cx="2236510" cy="452945"/>
          </a:xfrm>
          <a:prstGeom prst="rect">
            <a:avLst/>
          </a:prstGeom>
          <a:noFill/>
        </p:spPr>
        <p:txBody>
          <a:bodyPr wrap="none">
            <a:spAutoFit/>
          </a:bodyPr>
          <a:lstStyle/>
          <a:p>
            <a:pP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
        <p:nvSpPr>
          <p:cNvPr id="53" name="矩形 52">
            <a:extLst>
              <a:ext uri="{FF2B5EF4-FFF2-40B4-BE49-F238E27FC236}">
                <a16:creationId xmlns:a16="http://schemas.microsoft.com/office/drawing/2014/main" id="{E2DB5899-0257-475F-9996-68E167F270F8}"/>
              </a:ext>
            </a:extLst>
          </p:cNvPr>
          <p:cNvSpPr/>
          <p:nvPr/>
        </p:nvSpPr>
        <p:spPr>
          <a:xfrm>
            <a:off x="8007260" y="4959347"/>
            <a:ext cx="2977374" cy="1061381"/>
          </a:xfrm>
          <a:prstGeom prst="rect">
            <a:avLst/>
          </a:prstGeom>
          <a:noFill/>
        </p:spPr>
        <p:txBody>
          <a:bodyPr wrap="square" numCol="1" spcCol="360000">
            <a:spAutoFit/>
          </a:bodyPr>
          <a:lstStyle/>
          <a:p>
            <a:pPr algn="just"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54" name="矩形 53">
            <a:extLst>
              <a:ext uri="{FF2B5EF4-FFF2-40B4-BE49-F238E27FC236}">
                <a16:creationId xmlns:a16="http://schemas.microsoft.com/office/drawing/2014/main" id="{386E36D4-3568-4364-B61B-AAE167E90B8E}"/>
              </a:ext>
            </a:extLst>
          </p:cNvPr>
          <p:cNvSpPr/>
          <p:nvPr/>
        </p:nvSpPr>
        <p:spPr>
          <a:xfrm>
            <a:off x="8007260" y="4545373"/>
            <a:ext cx="2236510" cy="452945"/>
          </a:xfrm>
          <a:prstGeom prst="rect">
            <a:avLst/>
          </a:prstGeom>
          <a:noFill/>
        </p:spPr>
        <p:txBody>
          <a:bodyPr wrap="none">
            <a:spAutoFit/>
          </a:bodyPr>
          <a:lstStyle/>
          <a:p>
            <a:pP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
        <p:nvSpPr>
          <p:cNvPr id="55" name="矩形 54">
            <a:extLst>
              <a:ext uri="{FF2B5EF4-FFF2-40B4-BE49-F238E27FC236}">
                <a16:creationId xmlns:a16="http://schemas.microsoft.com/office/drawing/2014/main" id="{C7CB48C8-31BF-4946-8EAA-C376B6AA115C}"/>
              </a:ext>
            </a:extLst>
          </p:cNvPr>
          <p:cNvSpPr/>
          <p:nvPr/>
        </p:nvSpPr>
        <p:spPr>
          <a:xfrm flipH="1">
            <a:off x="1152330" y="1640538"/>
            <a:ext cx="2977374" cy="1061381"/>
          </a:xfrm>
          <a:prstGeom prst="rect">
            <a:avLst/>
          </a:prstGeom>
          <a:noFill/>
        </p:spPr>
        <p:txBody>
          <a:bodyPr wrap="square" numCol="1" spcCol="360000">
            <a:spAutoFit/>
          </a:bodyPr>
          <a:lstStyle/>
          <a:p>
            <a:pPr algn="r"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56" name="矩形 55">
            <a:extLst>
              <a:ext uri="{FF2B5EF4-FFF2-40B4-BE49-F238E27FC236}">
                <a16:creationId xmlns:a16="http://schemas.microsoft.com/office/drawing/2014/main" id="{6649F014-ADB7-461E-9FF1-B8B9382B5A51}"/>
              </a:ext>
            </a:extLst>
          </p:cNvPr>
          <p:cNvSpPr/>
          <p:nvPr/>
        </p:nvSpPr>
        <p:spPr>
          <a:xfrm flipH="1">
            <a:off x="1893194" y="1226564"/>
            <a:ext cx="2236510" cy="452945"/>
          </a:xfrm>
          <a:prstGeom prst="rect">
            <a:avLst/>
          </a:prstGeom>
          <a:noFill/>
        </p:spPr>
        <p:txBody>
          <a:bodyPr wrap="none">
            <a:spAutoFit/>
          </a:bodyPr>
          <a:lstStyle/>
          <a:p>
            <a:pPr algn="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
        <p:nvSpPr>
          <p:cNvPr id="57" name="矩形 56">
            <a:extLst>
              <a:ext uri="{FF2B5EF4-FFF2-40B4-BE49-F238E27FC236}">
                <a16:creationId xmlns:a16="http://schemas.microsoft.com/office/drawing/2014/main" id="{C5749359-C844-43A5-B415-E5D22744052A}"/>
              </a:ext>
            </a:extLst>
          </p:cNvPr>
          <p:cNvSpPr/>
          <p:nvPr/>
        </p:nvSpPr>
        <p:spPr>
          <a:xfrm flipH="1">
            <a:off x="559317" y="3299943"/>
            <a:ext cx="2977373" cy="1061381"/>
          </a:xfrm>
          <a:prstGeom prst="rect">
            <a:avLst/>
          </a:prstGeom>
          <a:noFill/>
        </p:spPr>
        <p:txBody>
          <a:bodyPr wrap="square" numCol="1" spcCol="360000">
            <a:spAutoFit/>
          </a:bodyPr>
          <a:lstStyle/>
          <a:p>
            <a:pPr algn="r"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58" name="矩形 57">
            <a:extLst>
              <a:ext uri="{FF2B5EF4-FFF2-40B4-BE49-F238E27FC236}">
                <a16:creationId xmlns:a16="http://schemas.microsoft.com/office/drawing/2014/main" id="{E7C960A8-23A1-4F29-893F-8668B76924FD}"/>
              </a:ext>
            </a:extLst>
          </p:cNvPr>
          <p:cNvSpPr/>
          <p:nvPr/>
        </p:nvSpPr>
        <p:spPr>
          <a:xfrm flipH="1">
            <a:off x="1300181" y="2885969"/>
            <a:ext cx="2236510" cy="452945"/>
          </a:xfrm>
          <a:prstGeom prst="rect">
            <a:avLst/>
          </a:prstGeom>
          <a:noFill/>
        </p:spPr>
        <p:txBody>
          <a:bodyPr wrap="none">
            <a:spAutoFit/>
          </a:bodyPr>
          <a:lstStyle/>
          <a:p>
            <a:pPr algn="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
        <p:nvSpPr>
          <p:cNvPr id="59" name="矩形 58">
            <a:extLst>
              <a:ext uri="{FF2B5EF4-FFF2-40B4-BE49-F238E27FC236}">
                <a16:creationId xmlns:a16="http://schemas.microsoft.com/office/drawing/2014/main" id="{94034F2B-5DDF-4BFD-A302-8F30559734D1}"/>
              </a:ext>
            </a:extLst>
          </p:cNvPr>
          <p:cNvSpPr/>
          <p:nvPr/>
        </p:nvSpPr>
        <p:spPr>
          <a:xfrm flipH="1">
            <a:off x="1152330" y="4959347"/>
            <a:ext cx="2977374" cy="1061381"/>
          </a:xfrm>
          <a:prstGeom prst="rect">
            <a:avLst/>
          </a:prstGeom>
          <a:noFill/>
        </p:spPr>
        <p:txBody>
          <a:bodyPr wrap="square" numCol="1" spcCol="360000">
            <a:spAutoFit/>
          </a:bodyPr>
          <a:lstStyle/>
          <a:p>
            <a:pPr algn="r" defTabSz="609585">
              <a:lnSpc>
                <a:spcPct val="120000"/>
              </a:lnSpc>
            </a:pPr>
            <a:r>
              <a:rPr lang="zh-CN" altLang="en-US" dirty="0">
                <a:solidFill>
                  <a:schemeClr val="tx1">
                    <a:lumMod val="75000"/>
                    <a:lumOff val="25000"/>
                  </a:schemeClr>
                </a:solidFill>
                <a:latin typeface="+mn-ea"/>
              </a:rPr>
              <a:t>截至</a:t>
            </a:r>
            <a:r>
              <a:rPr lang="en-US" altLang="zh-CN" dirty="0">
                <a:solidFill>
                  <a:schemeClr val="tx1">
                    <a:lumMod val="75000"/>
                    <a:lumOff val="25000"/>
                  </a:schemeClr>
                </a:solidFill>
                <a:latin typeface="+mn-ea"/>
              </a:rPr>
              <a:t>2018</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月，学校有南校区、北校区、西校区三个校区，占地面积</a:t>
            </a:r>
            <a:r>
              <a:rPr lang="en-US" altLang="zh-CN" dirty="0">
                <a:solidFill>
                  <a:schemeClr val="tx1">
                    <a:lumMod val="75000"/>
                    <a:lumOff val="25000"/>
                  </a:schemeClr>
                </a:solidFill>
                <a:latin typeface="+mn-ea"/>
              </a:rPr>
              <a:t>4100</a:t>
            </a:r>
            <a:r>
              <a:rPr lang="zh-CN" altLang="en-US" dirty="0">
                <a:solidFill>
                  <a:schemeClr val="tx1">
                    <a:lumMod val="75000"/>
                    <a:lumOff val="25000"/>
                  </a:schemeClr>
                </a:solidFill>
                <a:latin typeface="+mn-ea"/>
              </a:rPr>
              <a:t>余亩。</a:t>
            </a:r>
          </a:p>
        </p:txBody>
      </p:sp>
      <p:sp>
        <p:nvSpPr>
          <p:cNvPr id="60" name="矩形 59">
            <a:extLst>
              <a:ext uri="{FF2B5EF4-FFF2-40B4-BE49-F238E27FC236}">
                <a16:creationId xmlns:a16="http://schemas.microsoft.com/office/drawing/2014/main" id="{5937E6D8-1F95-4E95-8D0F-BB1472310349}"/>
              </a:ext>
            </a:extLst>
          </p:cNvPr>
          <p:cNvSpPr/>
          <p:nvPr/>
        </p:nvSpPr>
        <p:spPr>
          <a:xfrm flipH="1">
            <a:off x="1893194" y="4545373"/>
            <a:ext cx="2236510" cy="452945"/>
          </a:xfrm>
          <a:prstGeom prst="rect">
            <a:avLst/>
          </a:prstGeom>
          <a:noFill/>
        </p:spPr>
        <p:txBody>
          <a:bodyPr wrap="none">
            <a:spAutoFit/>
          </a:bodyPr>
          <a:lstStyle/>
          <a:p>
            <a:pPr algn="r" defTabSz="1219170">
              <a:lnSpc>
                <a:spcPct val="130000"/>
              </a:lnSpc>
              <a:defRPr/>
            </a:pPr>
            <a:r>
              <a:rPr lang="zh-CN" altLang="en-US" sz="2000" b="1" kern="0" dirty="0">
                <a:solidFill>
                  <a:schemeClr val="tx1">
                    <a:lumMod val="75000"/>
                    <a:lumOff val="25000"/>
                  </a:schemeClr>
                </a:solidFill>
                <a:ea typeface="微软雅黑" charset="0"/>
              </a:rPr>
              <a:t>点击此处添加标题</a:t>
            </a:r>
            <a:endParaRPr lang="en-US" altLang="zh-CN" sz="2000" b="1" kern="0" dirty="0">
              <a:solidFill>
                <a:schemeClr val="tx1">
                  <a:lumMod val="75000"/>
                  <a:lumOff val="25000"/>
                </a:schemeClr>
              </a:solidFill>
              <a:ea typeface="微软雅黑" charset="0"/>
            </a:endParaRPr>
          </a:p>
        </p:txBody>
      </p:sp>
    </p:spTree>
    <p:extLst>
      <p:ext uri="{BB962C8B-B14F-4D97-AF65-F5344CB8AC3E}">
        <p14:creationId xmlns:p14="http://schemas.microsoft.com/office/powerpoint/2010/main" val="32201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F6C95-E2A5-45E4-BB13-362E8B0A869C}"/>
              </a:ext>
            </a:extLst>
          </p:cNvPr>
          <p:cNvSpPr>
            <a:spLocks noGrp="1"/>
          </p:cNvSpPr>
          <p:nvPr>
            <p:ph type="title"/>
          </p:nvPr>
        </p:nvSpPr>
        <p:spPr/>
        <p:txBody>
          <a:bodyPr/>
          <a:lstStyle/>
          <a:p>
            <a:r>
              <a:rPr lang="zh-CN" altLang="en-US" dirty="0"/>
              <a:t>论文结构</a:t>
            </a:r>
          </a:p>
        </p:txBody>
      </p:sp>
      <p:sp>
        <p:nvSpPr>
          <p:cNvPr id="3" name="任意形状 6">
            <a:extLst>
              <a:ext uri="{FF2B5EF4-FFF2-40B4-BE49-F238E27FC236}">
                <a16:creationId xmlns:a16="http://schemas.microsoft.com/office/drawing/2014/main" id="{CF48CE0F-672D-45F0-8B3A-7BFC583799A2}"/>
              </a:ext>
            </a:extLst>
          </p:cNvPr>
          <p:cNvSpPr/>
          <p:nvPr/>
        </p:nvSpPr>
        <p:spPr>
          <a:xfrm>
            <a:off x="719339" y="4426390"/>
            <a:ext cx="10793788" cy="1227137"/>
          </a:xfrm>
          <a:custGeom>
            <a:avLst/>
            <a:gdLst>
              <a:gd name="connsiteX0" fmla="*/ 0 w 8128000"/>
              <a:gd name="connsiteY0" fmla="*/ 122714 h 1227137"/>
              <a:gd name="connsiteX1" fmla="*/ 122714 w 8128000"/>
              <a:gd name="connsiteY1" fmla="*/ 0 h 1227137"/>
              <a:gd name="connsiteX2" fmla="*/ 8005286 w 8128000"/>
              <a:gd name="connsiteY2" fmla="*/ 0 h 1227137"/>
              <a:gd name="connsiteX3" fmla="*/ 8128000 w 8128000"/>
              <a:gd name="connsiteY3" fmla="*/ 122714 h 1227137"/>
              <a:gd name="connsiteX4" fmla="*/ 8128000 w 8128000"/>
              <a:gd name="connsiteY4" fmla="*/ 1104423 h 1227137"/>
              <a:gd name="connsiteX5" fmla="*/ 8005286 w 8128000"/>
              <a:gd name="connsiteY5" fmla="*/ 1227137 h 1227137"/>
              <a:gd name="connsiteX6" fmla="*/ 122714 w 8128000"/>
              <a:gd name="connsiteY6" fmla="*/ 1227137 h 1227137"/>
              <a:gd name="connsiteX7" fmla="*/ 0 w 8128000"/>
              <a:gd name="connsiteY7" fmla="*/ 1104423 h 1227137"/>
              <a:gd name="connsiteX8" fmla="*/ 0 w 8128000"/>
              <a:gd name="connsiteY8" fmla="*/ 122714 h 122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227137">
                <a:moveTo>
                  <a:pt x="0" y="122714"/>
                </a:moveTo>
                <a:cubicBezTo>
                  <a:pt x="0" y="54941"/>
                  <a:pt x="54941" y="0"/>
                  <a:pt x="122714" y="0"/>
                </a:cubicBezTo>
                <a:lnTo>
                  <a:pt x="8005286" y="0"/>
                </a:lnTo>
                <a:cubicBezTo>
                  <a:pt x="8073059" y="0"/>
                  <a:pt x="8128000" y="54941"/>
                  <a:pt x="8128000" y="122714"/>
                </a:cubicBezTo>
                <a:lnTo>
                  <a:pt x="8128000" y="1104423"/>
                </a:lnTo>
                <a:cubicBezTo>
                  <a:pt x="8128000" y="1172196"/>
                  <a:pt x="8073059" y="1227137"/>
                  <a:pt x="8005286" y="1227137"/>
                </a:cubicBezTo>
                <a:lnTo>
                  <a:pt x="122714" y="1227137"/>
                </a:lnTo>
                <a:cubicBezTo>
                  <a:pt x="54941" y="1227137"/>
                  <a:pt x="0" y="1172196"/>
                  <a:pt x="0" y="1104423"/>
                </a:cubicBezTo>
                <a:lnTo>
                  <a:pt x="0" y="122714"/>
                </a:lnTo>
                <a:close/>
              </a:path>
            </a:pathLst>
          </a:cu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1592" tIns="291592" rIns="5981192" bIns="291592" numCol="1" spcCol="1270" anchor="ctr" anchorCtr="0">
            <a:noAutofit/>
          </a:bodyPr>
          <a:lstStyle/>
          <a:p>
            <a:pPr lvl="0" algn="ctr" defTabSz="1822450">
              <a:lnSpc>
                <a:spcPct val="90000"/>
              </a:lnSpc>
              <a:spcBef>
                <a:spcPct val="0"/>
              </a:spcBef>
              <a:spcAft>
                <a:spcPct val="35000"/>
              </a:spcAft>
            </a:pPr>
            <a:endParaRPr lang="zh-CN" altLang="en-US" sz="4100" kern="1200"/>
          </a:p>
        </p:txBody>
      </p:sp>
      <p:sp>
        <p:nvSpPr>
          <p:cNvPr id="4" name="任意形状 7">
            <a:extLst>
              <a:ext uri="{FF2B5EF4-FFF2-40B4-BE49-F238E27FC236}">
                <a16:creationId xmlns:a16="http://schemas.microsoft.com/office/drawing/2014/main" id="{F81AE331-465B-40A8-A020-CE29BA7CDC90}"/>
              </a:ext>
            </a:extLst>
          </p:cNvPr>
          <p:cNvSpPr/>
          <p:nvPr/>
        </p:nvSpPr>
        <p:spPr>
          <a:xfrm>
            <a:off x="719339" y="2994729"/>
            <a:ext cx="10793788" cy="1227137"/>
          </a:xfrm>
          <a:custGeom>
            <a:avLst/>
            <a:gdLst>
              <a:gd name="connsiteX0" fmla="*/ 0 w 8128000"/>
              <a:gd name="connsiteY0" fmla="*/ 122714 h 1227137"/>
              <a:gd name="connsiteX1" fmla="*/ 122714 w 8128000"/>
              <a:gd name="connsiteY1" fmla="*/ 0 h 1227137"/>
              <a:gd name="connsiteX2" fmla="*/ 8005286 w 8128000"/>
              <a:gd name="connsiteY2" fmla="*/ 0 h 1227137"/>
              <a:gd name="connsiteX3" fmla="*/ 8128000 w 8128000"/>
              <a:gd name="connsiteY3" fmla="*/ 122714 h 1227137"/>
              <a:gd name="connsiteX4" fmla="*/ 8128000 w 8128000"/>
              <a:gd name="connsiteY4" fmla="*/ 1104423 h 1227137"/>
              <a:gd name="connsiteX5" fmla="*/ 8005286 w 8128000"/>
              <a:gd name="connsiteY5" fmla="*/ 1227137 h 1227137"/>
              <a:gd name="connsiteX6" fmla="*/ 122714 w 8128000"/>
              <a:gd name="connsiteY6" fmla="*/ 1227137 h 1227137"/>
              <a:gd name="connsiteX7" fmla="*/ 0 w 8128000"/>
              <a:gd name="connsiteY7" fmla="*/ 1104423 h 1227137"/>
              <a:gd name="connsiteX8" fmla="*/ 0 w 8128000"/>
              <a:gd name="connsiteY8" fmla="*/ 122714 h 122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227137">
                <a:moveTo>
                  <a:pt x="0" y="122714"/>
                </a:moveTo>
                <a:cubicBezTo>
                  <a:pt x="0" y="54941"/>
                  <a:pt x="54941" y="0"/>
                  <a:pt x="122714" y="0"/>
                </a:cubicBezTo>
                <a:lnTo>
                  <a:pt x="8005286" y="0"/>
                </a:lnTo>
                <a:cubicBezTo>
                  <a:pt x="8073059" y="0"/>
                  <a:pt x="8128000" y="54941"/>
                  <a:pt x="8128000" y="122714"/>
                </a:cubicBezTo>
                <a:lnTo>
                  <a:pt x="8128000" y="1104423"/>
                </a:lnTo>
                <a:cubicBezTo>
                  <a:pt x="8128000" y="1172196"/>
                  <a:pt x="8073059" y="1227137"/>
                  <a:pt x="8005286" y="1227137"/>
                </a:cubicBezTo>
                <a:lnTo>
                  <a:pt x="122714" y="1227137"/>
                </a:lnTo>
                <a:cubicBezTo>
                  <a:pt x="54941" y="1227137"/>
                  <a:pt x="0" y="1172196"/>
                  <a:pt x="0" y="1104423"/>
                </a:cubicBezTo>
                <a:lnTo>
                  <a:pt x="0" y="122714"/>
                </a:lnTo>
                <a:close/>
              </a:path>
            </a:pathLst>
          </a:cu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1592" tIns="291592" rIns="5981192" bIns="291592" numCol="1" spcCol="1270" anchor="ctr" anchorCtr="0">
            <a:noAutofit/>
          </a:bodyPr>
          <a:lstStyle/>
          <a:p>
            <a:pPr lvl="0" algn="ctr" defTabSz="1822450">
              <a:lnSpc>
                <a:spcPct val="90000"/>
              </a:lnSpc>
              <a:spcBef>
                <a:spcPct val="0"/>
              </a:spcBef>
              <a:spcAft>
                <a:spcPct val="35000"/>
              </a:spcAft>
            </a:pPr>
            <a:endParaRPr lang="zh-CN" altLang="en-US" sz="4100" kern="1200"/>
          </a:p>
        </p:txBody>
      </p:sp>
      <p:sp>
        <p:nvSpPr>
          <p:cNvPr id="5" name="任意形状 8">
            <a:extLst>
              <a:ext uri="{FF2B5EF4-FFF2-40B4-BE49-F238E27FC236}">
                <a16:creationId xmlns:a16="http://schemas.microsoft.com/office/drawing/2014/main" id="{50F8ECD0-5773-4429-98D0-46DF6082451E}"/>
              </a:ext>
            </a:extLst>
          </p:cNvPr>
          <p:cNvSpPr/>
          <p:nvPr/>
        </p:nvSpPr>
        <p:spPr>
          <a:xfrm>
            <a:off x="719339" y="1563069"/>
            <a:ext cx="10793788" cy="1227137"/>
          </a:xfrm>
          <a:custGeom>
            <a:avLst/>
            <a:gdLst>
              <a:gd name="connsiteX0" fmla="*/ 0 w 8128000"/>
              <a:gd name="connsiteY0" fmla="*/ 122714 h 1227137"/>
              <a:gd name="connsiteX1" fmla="*/ 122714 w 8128000"/>
              <a:gd name="connsiteY1" fmla="*/ 0 h 1227137"/>
              <a:gd name="connsiteX2" fmla="*/ 8005286 w 8128000"/>
              <a:gd name="connsiteY2" fmla="*/ 0 h 1227137"/>
              <a:gd name="connsiteX3" fmla="*/ 8128000 w 8128000"/>
              <a:gd name="connsiteY3" fmla="*/ 122714 h 1227137"/>
              <a:gd name="connsiteX4" fmla="*/ 8128000 w 8128000"/>
              <a:gd name="connsiteY4" fmla="*/ 1104423 h 1227137"/>
              <a:gd name="connsiteX5" fmla="*/ 8005286 w 8128000"/>
              <a:gd name="connsiteY5" fmla="*/ 1227137 h 1227137"/>
              <a:gd name="connsiteX6" fmla="*/ 122714 w 8128000"/>
              <a:gd name="connsiteY6" fmla="*/ 1227137 h 1227137"/>
              <a:gd name="connsiteX7" fmla="*/ 0 w 8128000"/>
              <a:gd name="connsiteY7" fmla="*/ 1104423 h 1227137"/>
              <a:gd name="connsiteX8" fmla="*/ 0 w 8128000"/>
              <a:gd name="connsiteY8" fmla="*/ 122714 h 122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227137">
                <a:moveTo>
                  <a:pt x="0" y="122714"/>
                </a:moveTo>
                <a:cubicBezTo>
                  <a:pt x="0" y="54941"/>
                  <a:pt x="54941" y="0"/>
                  <a:pt x="122714" y="0"/>
                </a:cubicBezTo>
                <a:lnTo>
                  <a:pt x="8005286" y="0"/>
                </a:lnTo>
                <a:cubicBezTo>
                  <a:pt x="8073059" y="0"/>
                  <a:pt x="8128000" y="54941"/>
                  <a:pt x="8128000" y="122714"/>
                </a:cubicBezTo>
                <a:lnTo>
                  <a:pt x="8128000" y="1104423"/>
                </a:lnTo>
                <a:cubicBezTo>
                  <a:pt x="8128000" y="1172196"/>
                  <a:pt x="8073059" y="1227137"/>
                  <a:pt x="8005286" y="1227137"/>
                </a:cubicBezTo>
                <a:lnTo>
                  <a:pt x="122714" y="1227137"/>
                </a:lnTo>
                <a:cubicBezTo>
                  <a:pt x="54941" y="1227137"/>
                  <a:pt x="0" y="1172196"/>
                  <a:pt x="0" y="1104423"/>
                </a:cubicBezTo>
                <a:lnTo>
                  <a:pt x="0" y="122714"/>
                </a:lnTo>
                <a:close/>
              </a:path>
            </a:pathLst>
          </a:cu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1592" tIns="291592" rIns="5981192" bIns="291592" numCol="1" spcCol="1270" anchor="ctr" anchorCtr="0">
            <a:noAutofit/>
          </a:bodyPr>
          <a:lstStyle/>
          <a:p>
            <a:pPr lvl="0" algn="ctr" defTabSz="1822450">
              <a:lnSpc>
                <a:spcPct val="90000"/>
              </a:lnSpc>
              <a:spcBef>
                <a:spcPct val="0"/>
              </a:spcBef>
              <a:spcAft>
                <a:spcPct val="35000"/>
              </a:spcAft>
            </a:pPr>
            <a:endParaRPr lang="zh-CN" altLang="en-US" sz="4100" kern="1200"/>
          </a:p>
        </p:txBody>
      </p:sp>
      <p:sp>
        <p:nvSpPr>
          <p:cNvPr id="6" name="任意形状 9">
            <a:extLst>
              <a:ext uri="{FF2B5EF4-FFF2-40B4-BE49-F238E27FC236}">
                <a16:creationId xmlns:a16="http://schemas.microsoft.com/office/drawing/2014/main" id="{3B481E9F-319F-411F-ACB1-408BF29F2207}"/>
              </a:ext>
            </a:extLst>
          </p:cNvPr>
          <p:cNvSpPr/>
          <p:nvPr/>
        </p:nvSpPr>
        <p:spPr>
          <a:xfrm>
            <a:off x="7316868" y="1665330"/>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kern="1200" dirty="0"/>
              <a:t>TITLE</a:t>
            </a:r>
            <a:r>
              <a:rPr lang="zh-CN" altLang="en-US" sz="2000" kern="1200" dirty="0"/>
              <a:t> </a:t>
            </a:r>
            <a:r>
              <a:rPr lang="en-US" altLang="zh-CN" sz="2000" kern="1200" dirty="0"/>
              <a:t>HERE</a:t>
            </a:r>
            <a:endParaRPr lang="zh-CN" altLang="en-US" sz="2000" kern="1200" dirty="0"/>
          </a:p>
        </p:txBody>
      </p:sp>
      <p:sp>
        <p:nvSpPr>
          <p:cNvPr id="7" name="任意形状 10">
            <a:extLst>
              <a:ext uri="{FF2B5EF4-FFF2-40B4-BE49-F238E27FC236}">
                <a16:creationId xmlns:a16="http://schemas.microsoft.com/office/drawing/2014/main" id="{AE610663-FC40-4751-83B4-56239C5E5C38}"/>
              </a:ext>
            </a:extLst>
          </p:cNvPr>
          <p:cNvSpPr/>
          <p:nvPr/>
        </p:nvSpPr>
        <p:spPr>
          <a:xfrm>
            <a:off x="6341352" y="2687945"/>
            <a:ext cx="2002373" cy="409045"/>
          </a:xfrm>
          <a:custGeom>
            <a:avLst/>
            <a:gdLst/>
            <a:ahLst/>
            <a:cxnLst/>
            <a:rect l="0" t="0" r="0" b="0"/>
            <a:pathLst>
              <a:path>
                <a:moveTo>
                  <a:pt x="1495573" y="0"/>
                </a:moveTo>
                <a:lnTo>
                  <a:pt x="1495573" y="204522"/>
                </a:lnTo>
                <a:lnTo>
                  <a:pt x="0" y="204522"/>
                </a:lnTo>
                <a:lnTo>
                  <a:pt x="0" y="409045"/>
                </a:lnTo>
              </a:path>
            </a:pathLst>
          </a:custGeom>
          <a:noFill/>
          <a:ln>
            <a:solidFill>
              <a:schemeClr val="accent2">
                <a:lumMod val="25000"/>
              </a:schemeClr>
            </a:solid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任意形状 11">
            <a:extLst>
              <a:ext uri="{FF2B5EF4-FFF2-40B4-BE49-F238E27FC236}">
                <a16:creationId xmlns:a16="http://schemas.microsoft.com/office/drawing/2014/main" id="{9712B2C4-F372-41C9-844C-9B71F18F0317}"/>
              </a:ext>
            </a:extLst>
          </p:cNvPr>
          <p:cNvSpPr/>
          <p:nvPr/>
        </p:nvSpPr>
        <p:spPr>
          <a:xfrm>
            <a:off x="5314493" y="3096991"/>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dirty="0"/>
              <a:t>TITLE</a:t>
            </a:r>
            <a:r>
              <a:rPr lang="zh-CN" altLang="en-US" sz="2000" dirty="0"/>
              <a:t> </a:t>
            </a:r>
            <a:r>
              <a:rPr lang="en-US" altLang="zh-CN" sz="2000" dirty="0"/>
              <a:t>HERE</a:t>
            </a:r>
            <a:endParaRPr lang="zh-CN" altLang="en-US" sz="2000" kern="1200" dirty="0"/>
          </a:p>
        </p:txBody>
      </p:sp>
      <p:sp>
        <p:nvSpPr>
          <p:cNvPr id="9" name="任意形状 12">
            <a:extLst>
              <a:ext uri="{FF2B5EF4-FFF2-40B4-BE49-F238E27FC236}">
                <a16:creationId xmlns:a16="http://schemas.microsoft.com/office/drawing/2014/main" id="{ECABCFC5-B578-4201-9AAB-26B7E695B7D3}"/>
              </a:ext>
            </a:extLst>
          </p:cNvPr>
          <p:cNvSpPr/>
          <p:nvPr/>
        </p:nvSpPr>
        <p:spPr>
          <a:xfrm>
            <a:off x="5006436" y="4119605"/>
            <a:ext cx="1334916" cy="409045"/>
          </a:xfrm>
          <a:custGeom>
            <a:avLst/>
            <a:gdLst/>
            <a:ahLst/>
            <a:cxnLst/>
            <a:rect l="0" t="0" r="0" b="0"/>
            <a:pathLst>
              <a:path>
                <a:moveTo>
                  <a:pt x="997049" y="0"/>
                </a:moveTo>
                <a:lnTo>
                  <a:pt x="997049" y="204522"/>
                </a:lnTo>
                <a:lnTo>
                  <a:pt x="0" y="204522"/>
                </a:lnTo>
                <a:lnTo>
                  <a:pt x="0" y="409045"/>
                </a:lnTo>
              </a:path>
            </a:pathLst>
          </a:custGeom>
          <a:noFill/>
          <a:ln>
            <a:solidFill>
              <a:schemeClr val="accent2">
                <a:lumMod val="25000"/>
              </a:schemeClr>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任意形状 13">
            <a:extLst>
              <a:ext uri="{FF2B5EF4-FFF2-40B4-BE49-F238E27FC236}">
                <a16:creationId xmlns:a16="http://schemas.microsoft.com/office/drawing/2014/main" id="{9E28F5A9-99BA-481A-A3AE-521C48F01A46}"/>
              </a:ext>
            </a:extLst>
          </p:cNvPr>
          <p:cNvSpPr/>
          <p:nvPr/>
        </p:nvSpPr>
        <p:spPr>
          <a:xfrm>
            <a:off x="3979577" y="4528651"/>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dirty="0"/>
              <a:t>TITLE</a:t>
            </a:r>
            <a:r>
              <a:rPr lang="zh-CN" altLang="en-US" sz="2000" dirty="0"/>
              <a:t> </a:t>
            </a:r>
            <a:r>
              <a:rPr lang="en-US" altLang="zh-CN" sz="2000" dirty="0"/>
              <a:t>HERE</a:t>
            </a:r>
            <a:endParaRPr lang="zh-CN" altLang="en-US" sz="2000" kern="1200" dirty="0"/>
          </a:p>
        </p:txBody>
      </p:sp>
      <p:sp>
        <p:nvSpPr>
          <p:cNvPr id="11" name="任意形状 14">
            <a:extLst>
              <a:ext uri="{FF2B5EF4-FFF2-40B4-BE49-F238E27FC236}">
                <a16:creationId xmlns:a16="http://schemas.microsoft.com/office/drawing/2014/main" id="{78522A43-B0DF-4687-B699-3C4C1B73C077}"/>
              </a:ext>
            </a:extLst>
          </p:cNvPr>
          <p:cNvSpPr/>
          <p:nvPr/>
        </p:nvSpPr>
        <p:spPr>
          <a:xfrm>
            <a:off x="6341352" y="4119605"/>
            <a:ext cx="1334916" cy="409045"/>
          </a:xfrm>
          <a:custGeom>
            <a:avLst/>
            <a:gdLst/>
            <a:ahLst/>
            <a:cxnLst/>
            <a:rect l="0" t="0" r="0" b="0"/>
            <a:pathLst>
              <a:path>
                <a:moveTo>
                  <a:pt x="0" y="0"/>
                </a:moveTo>
                <a:lnTo>
                  <a:pt x="0" y="204522"/>
                </a:lnTo>
                <a:lnTo>
                  <a:pt x="997049" y="204522"/>
                </a:lnTo>
                <a:lnTo>
                  <a:pt x="997049" y="409045"/>
                </a:lnTo>
              </a:path>
            </a:pathLst>
          </a:custGeom>
          <a:noFill/>
          <a:ln>
            <a:solidFill>
              <a:schemeClr val="accent2">
                <a:lumMod val="25000"/>
              </a:schemeClr>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任意形状 15">
            <a:extLst>
              <a:ext uri="{FF2B5EF4-FFF2-40B4-BE49-F238E27FC236}">
                <a16:creationId xmlns:a16="http://schemas.microsoft.com/office/drawing/2014/main" id="{666318E6-5A18-4CC0-BC65-96E501D2CF52}"/>
              </a:ext>
            </a:extLst>
          </p:cNvPr>
          <p:cNvSpPr/>
          <p:nvPr/>
        </p:nvSpPr>
        <p:spPr>
          <a:xfrm>
            <a:off x="6649410" y="4528651"/>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dirty="0"/>
              <a:t>TITLE</a:t>
            </a:r>
            <a:r>
              <a:rPr lang="zh-CN" altLang="en-US" sz="2000" dirty="0"/>
              <a:t> </a:t>
            </a:r>
            <a:r>
              <a:rPr lang="en-US" altLang="zh-CN" sz="2000" dirty="0"/>
              <a:t>HERE</a:t>
            </a:r>
            <a:endParaRPr lang="zh-CN" altLang="en-US" sz="2000" kern="1200" dirty="0"/>
          </a:p>
        </p:txBody>
      </p:sp>
      <p:sp>
        <p:nvSpPr>
          <p:cNvPr id="13" name="任意形状 16">
            <a:extLst>
              <a:ext uri="{FF2B5EF4-FFF2-40B4-BE49-F238E27FC236}">
                <a16:creationId xmlns:a16="http://schemas.microsoft.com/office/drawing/2014/main" id="{7626F3BF-236C-45A4-8D52-0C71A40FF652}"/>
              </a:ext>
            </a:extLst>
          </p:cNvPr>
          <p:cNvSpPr/>
          <p:nvPr/>
        </p:nvSpPr>
        <p:spPr>
          <a:xfrm>
            <a:off x="8343726" y="2687945"/>
            <a:ext cx="2002373" cy="409045"/>
          </a:xfrm>
          <a:custGeom>
            <a:avLst/>
            <a:gdLst/>
            <a:ahLst/>
            <a:cxnLst/>
            <a:rect l="0" t="0" r="0" b="0"/>
            <a:pathLst>
              <a:path>
                <a:moveTo>
                  <a:pt x="0" y="0"/>
                </a:moveTo>
                <a:lnTo>
                  <a:pt x="0" y="204522"/>
                </a:lnTo>
                <a:lnTo>
                  <a:pt x="1495573" y="204522"/>
                </a:lnTo>
                <a:lnTo>
                  <a:pt x="1495573" y="409045"/>
                </a:lnTo>
              </a:path>
            </a:pathLst>
          </a:custGeom>
          <a:noFill/>
          <a:ln>
            <a:solidFill>
              <a:schemeClr val="accent2">
                <a:lumMod val="25000"/>
              </a:schemeClr>
            </a:solid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任意形状 17">
            <a:extLst>
              <a:ext uri="{FF2B5EF4-FFF2-40B4-BE49-F238E27FC236}">
                <a16:creationId xmlns:a16="http://schemas.microsoft.com/office/drawing/2014/main" id="{D855337D-D899-4549-BD73-8E2125B7E421}"/>
              </a:ext>
            </a:extLst>
          </p:cNvPr>
          <p:cNvSpPr/>
          <p:nvPr/>
        </p:nvSpPr>
        <p:spPr>
          <a:xfrm>
            <a:off x="9319242" y="3096991"/>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dirty="0"/>
              <a:t>TITLE</a:t>
            </a:r>
            <a:r>
              <a:rPr lang="zh-CN" altLang="en-US" sz="2000" dirty="0"/>
              <a:t> </a:t>
            </a:r>
            <a:r>
              <a:rPr lang="en-US" altLang="zh-CN" sz="2000" dirty="0"/>
              <a:t>HERE</a:t>
            </a:r>
            <a:endParaRPr lang="zh-CN" altLang="en-US" sz="2000" kern="1200" dirty="0"/>
          </a:p>
        </p:txBody>
      </p:sp>
      <p:sp>
        <p:nvSpPr>
          <p:cNvPr id="15" name="任意形状 18">
            <a:extLst>
              <a:ext uri="{FF2B5EF4-FFF2-40B4-BE49-F238E27FC236}">
                <a16:creationId xmlns:a16="http://schemas.microsoft.com/office/drawing/2014/main" id="{C46BC297-B814-46C0-9B8D-0BF1A2237621}"/>
              </a:ext>
            </a:extLst>
          </p:cNvPr>
          <p:cNvSpPr/>
          <p:nvPr/>
        </p:nvSpPr>
        <p:spPr>
          <a:xfrm>
            <a:off x="10284888" y="4119605"/>
            <a:ext cx="122426" cy="409045"/>
          </a:xfrm>
          <a:custGeom>
            <a:avLst/>
            <a:gdLst/>
            <a:ahLst/>
            <a:cxnLst/>
            <a:rect l="0" t="0" r="0" b="0"/>
            <a:pathLst>
              <a:path>
                <a:moveTo>
                  <a:pt x="45720" y="0"/>
                </a:moveTo>
                <a:lnTo>
                  <a:pt x="45720" y="409045"/>
                </a:lnTo>
              </a:path>
            </a:pathLst>
          </a:custGeom>
          <a:noFill/>
          <a:ln>
            <a:solidFill>
              <a:schemeClr val="accent2">
                <a:lumMod val="25000"/>
              </a:schemeClr>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任意形状 19">
            <a:extLst>
              <a:ext uri="{FF2B5EF4-FFF2-40B4-BE49-F238E27FC236}">
                <a16:creationId xmlns:a16="http://schemas.microsoft.com/office/drawing/2014/main" id="{8DA5BA99-B794-4958-95C8-B75AF5F05B30}"/>
              </a:ext>
            </a:extLst>
          </p:cNvPr>
          <p:cNvSpPr/>
          <p:nvPr/>
        </p:nvSpPr>
        <p:spPr>
          <a:xfrm>
            <a:off x="9319242" y="4528651"/>
            <a:ext cx="2053716" cy="1022614"/>
          </a:xfrm>
          <a:custGeom>
            <a:avLst/>
            <a:gdLst>
              <a:gd name="connsiteX0" fmla="*/ 0 w 1533921"/>
              <a:gd name="connsiteY0" fmla="*/ 102261 h 1022614"/>
              <a:gd name="connsiteX1" fmla="*/ 102261 w 1533921"/>
              <a:gd name="connsiteY1" fmla="*/ 0 h 1022614"/>
              <a:gd name="connsiteX2" fmla="*/ 1431660 w 1533921"/>
              <a:gd name="connsiteY2" fmla="*/ 0 h 1022614"/>
              <a:gd name="connsiteX3" fmla="*/ 1533921 w 1533921"/>
              <a:gd name="connsiteY3" fmla="*/ 102261 h 1022614"/>
              <a:gd name="connsiteX4" fmla="*/ 1533921 w 1533921"/>
              <a:gd name="connsiteY4" fmla="*/ 920353 h 1022614"/>
              <a:gd name="connsiteX5" fmla="*/ 1431660 w 1533921"/>
              <a:gd name="connsiteY5" fmla="*/ 1022614 h 1022614"/>
              <a:gd name="connsiteX6" fmla="*/ 102261 w 1533921"/>
              <a:gd name="connsiteY6" fmla="*/ 1022614 h 1022614"/>
              <a:gd name="connsiteX7" fmla="*/ 0 w 1533921"/>
              <a:gd name="connsiteY7" fmla="*/ 920353 h 1022614"/>
              <a:gd name="connsiteX8" fmla="*/ 0 w 1533921"/>
              <a:gd name="connsiteY8" fmla="*/ 102261 h 10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921" h="1022614">
                <a:moveTo>
                  <a:pt x="0" y="102261"/>
                </a:moveTo>
                <a:cubicBezTo>
                  <a:pt x="0" y="45784"/>
                  <a:pt x="45784" y="0"/>
                  <a:pt x="102261" y="0"/>
                </a:cubicBezTo>
                <a:lnTo>
                  <a:pt x="1431660" y="0"/>
                </a:lnTo>
                <a:cubicBezTo>
                  <a:pt x="1488137" y="0"/>
                  <a:pt x="1533921" y="45784"/>
                  <a:pt x="1533921" y="102261"/>
                </a:cubicBezTo>
                <a:lnTo>
                  <a:pt x="1533921" y="920353"/>
                </a:lnTo>
                <a:cubicBezTo>
                  <a:pt x="1533921" y="976830"/>
                  <a:pt x="1488137" y="1022614"/>
                  <a:pt x="1431660" y="1022614"/>
                </a:cubicBezTo>
                <a:lnTo>
                  <a:pt x="102261" y="1022614"/>
                </a:lnTo>
                <a:cubicBezTo>
                  <a:pt x="45784" y="1022614"/>
                  <a:pt x="0" y="976830"/>
                  <a:pt x="0" y="920353"/>
                </a:cubicBezTo>
                <a:lnTo>
                  <a:pt x="0" y="102261"/>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8541" tIns="178541" rIns="178541" bIns="178541" numCol="1" spcCol="1270" anchor="ctr" anchorCtr="0">
            <a:noAutofit/>
          </a:bodyPr>
          <a:lstStyle/>
          <a:p>
            <a:pPr lvl="0" algn="ctr" defTabSz="1733550">
              <a:lnSpc>
                <a:spcPct val="90000"/>
              </a:lnSpc>
              <a:spcBef>
                <a:spcPct val="0"/>
              </a:spcBef>
              <a:spcAft>
                <a:spcPct val="35000"/>
              </a:spcAft>
            </a:pPr>
            <a:r>
              <a:rPr lang="en-US" altLang="zh-CN" sz="2000" dirty="0"/>
              <a:t>TITLE</a:t>
            </a:r>
            <a:r>
              <a:rPr lang="zh-CN" altLang="en-US" sz="2000" dirty="0"/>
              <a:t> </a:t>
            </a:r>
            <a:r>
              <a:rPr lang="en-US" altLang="zh-CN" sz="2000" dirty="0"/>
              <a:t>HERE</a:t>
            </a:r>
            <a:endParaRPr lang="zh-CN" altLang="en-US" sz="2000" kern="1200" dirty="0"/>
          </a:p>
        </p:txBody>
      </p:sp>
      <p:sp>
        <p:nvSpPr>
          <p:cNvPr id="17" name="矩形 16">
            <a:extLst>
              <a:ext uri="{FF2B5EF4-FFF2-40B4-BE49-F238E27FC236}">
                <a16:creationId xmlns:a16="http://schemas.microsoft.com/office/drawing/2014/main" id="{8F558548-5DA1-4BDE-A9CB-717159197115}"/>
              </a:ext>
            </a:extLst>
          </p:cNvPr>
          <p:cNvSpPr/>
          <p:nvPr/>
        </p:nvSpPr>
        <p:spPr>
          <a:xfrm>
            <a:off x="846674" y="1982808"/>
            <a:ext cx="5179927" cy="730777"/>
          </a:xfrm>
          <a:prstGeom prst="rect">
            <a:avLst/>
          </a:prstGeom>
          <a:noFill/>
        </p:spPr>
        <p:txBody>
          <a:bodyPr wrap="square" numCol="1" spcCol="360000">
            <a:spAutoFit/>
          </a:bodyPr>
          <a:lstStyle/>
          <a:p>
            <a:pPr defTabSz="609585">
              <a:lnSpc>
                <a:spcPct val="120000"/>
              </a:lnSpc>
            </a:pPr>
            <a:r>
              <a:rPr lang="en-US" altLang="zh-CN" dirty="0">
                <a:solidFill>
                  <a:schemeClr val="tx1">
                    <a:lumMod val="75000"/>
                    <a:lumOff val="25000"/>
                  </a:schemeClr>
                </a:solidFill>
                <a:latin typeface="+mn-ea"/>
              </a:rPr>
              <a:t>2012</a:t>
            </a:r>
            <a:r>
              <a:rPr lang="zh-CN" altLang="en-US" dirty="0">
                <a:solidFill>
                  <a:schemeClr val="tx1">
                    <a:lumMod val="75000"/>
                    <a:lumOff val="25000"/>
                  </a:schemeClr>
                </a:solidFill>
                <a:latin typeface="+mn-ea"/>
              </a:rPr>
              <a:t>年，河南理工大学入选为国家“中西部高校基础能力建设工程”重点建设院校。</a:t>
            </a:r>
          </a:p>
        </p:txBody>
      </p:sp>
      <p:sp>
        <p:nvSpPr>
          <p:cNvPr id="18" name="矩形 17">
            <a:extLst>
              <a:ext uri="{FF2B5EF4-FFF2-40B4-BE49-F238E27FC236}">
                <a16:creationId xmlns:a16="http://schemas.microsoft.com/office/drawing/2014/main" id="{69BF365D-389C-43A6-84A3-70358F9917E3}"/>
              </a:ext>
            </a:extLst>
          </p:cNvPr>
          <p:cNvSpPr/>
          <p:nvPr/>
        </p:nvSpPr>
        <p:spPr>
          <a:xfrm>
            <a:off x="846675" y="1559317"/>
            <a:ext cx="2441694" cy="488980"/>
          </a:xfrm>
          <a:prstGeom prst="rect">
            <a:avLst/>
          </a:prstGeom>
          <a:noFill/>
        </p:spPr>
        <p:txBody>
          <a:bodyPr wrap="none">
            <a:spAutoFit/>
          </a:bodyPr>
          <a:lstStyle/>
          <a:p>
            <a:pPr defTabSz="1219170">
              <a:lnSpc>
                <a:spcPct val="130000"/>
              </a:lnSpc>
              <a:defRPr/>
            </a:pPr>
            <a:r>
              <a:rPr lang="zh-CN" altLang="en-US" sz="2200" b="1" kern="0" dirty="0">
                <a:solidFill>
                  <a:schemeClr val="tx1">
                    <a:lumMod val="75000"/>
                    <a:lumOff val="25000"/>
                  </a:schemeClr>
                </a:solidFill>
                <a:ea typeface="微软雅黑" charset="0"/>
              </a:rPr>
              <a:t>点击此处添加标题</a:t>
            </a:r>
            <a:endParaRPr lang="en-US" altLang="zh-CN" sz="2200" b="1" kern="0" dirty="0">
              <a:solidFill>
                <a:schemeClr val="tx1">
                  <a:lumMod val="75000"/>
                  <a:lumOff val="25000"/>
                </a:schemeClr>
              </a:solidFill>
              <a:ea typeface="微软雅黑" charset="0"/>
            </a:endParaRPr>
          </a:p>
        </p:txBody>
      </p:sp>
      <p:sp>
        <p:nvSpPr>
          <p:cNvPr id="19" name="矩形 18">
            <a:extLst>
              <a:ext uri="{FF2B5EF4-FFF2-40B4-BE49-F238E27FC236}">
                <a16:creationId xmlns:a16="http://schemas.microsoft.com/office/drawing/2014/main" id="{45FB0879-9E0F-4ED5-8014-CF1C685A7896}"/>
              </a:ext>
            </a:extLst>
          </p:cNvPr>
          <p:cNvSpPr/>
          <p:nvPr/>
        </p:nvSpPr>
        <p:spPr>
          <a:xfrm>
            <a:off x="846675" y="3470302"/>
            <a:ext cx="4349200" cy="730777"/>
          </a:xfrm>
          <a:prstGeom prst="rect">
            <a:avLst/>
          </a:prstGeom>
          <a:noFill/>
        </p:spPr>
        <p:txBody>
          <a:bodyPr wrap="square" numCol="1" spcCol="360000">
            <a:spAutoFit/>
          </a:bodyPr>
          <a:lstStyle/>
          <a:p>
            <a:pPr algn="just" defTabSz="609585">
              <a:lnSpc>
                <a:spcPct val="120000"/>
              </a:lnSpc>
            </a:pPr>
            <a:r>
              <a:rPr lang="en-US" altLang="zh-CN" dirty="0">
                <a:solidFill>
                  <a:schemeClr val="tx1">
                    <a:lumMod val="75000"/>
                    <a:lumOff val="25000"/>
                  </a:schemeClr>
                </a:solidFill>
                <a:latin typeface="+mn-ea"/>
              </a:rPr>
              <a:t>2011</a:t>
            </a:r>
            <a:r>
              <a:rPr lang="zh-CN" altLang="en-US" dirty="0">
                <a:solidFill>
                  <a:schemeClr val="tx1">
                    <a:lumMod val="75000"/>
                    <a:lumOff val="25000"/>
                  </a:schemeClr>
                </a:solidFill>
                <a:latin typeface="+mn-ea"/>
              </a:rPr>
              <a:t>年</a:t>
            </a:r>
            <a:r>
              <a:rPr lang="en-US" altLang="zh-CN" dirty="0">
                <a:solidFill>
                  <a:schemeClr val="tx1">
                    <a:lumMod val="75000"/>
                    <a:lumOff val="25000"/>
                  </a:schemeClr>
                </a:solidFill>
                <a:latin typeface="+mn-ea"/>
              </a:rPr>
              <a:t>6</a:t>
            </a:r>
            <a:r>
              <a:rPr lang="zh-CN" altLang="en-US" dirty="0">
                <a:solidFill>
                  <a:schemeClr val="tx1">
                    <a:lumMod val="75000"/>
                    <a:lumOff val="25000"/>
                  </a:schemeClr>
                </a:solidFill>
                <a:latin typeface="+mn-ea"/>
              </a:rPr>
              <a:t>月，河南省人民政府与国家安全生产监督管理总局签约共建河南理工大学。</a:t>
            </a:r>
          </a:p>
        </p:txBody>
      </p:sp>
      <p:sp>
        <p:nvSpPr>
          <p:cNvPr id="20" name="矩形 19">
            <a:extLst>
              <a:ext uri="{FF2B5EF4-FFF2-40B4-BE49-F238E27FC236}">
                <a16:creationId xmlns:a16="http://schemas.microsoft.com/office/drawing/2014/main" id="{970D6F44-D881-46A2-B74C-D9768E13F587}"/>
              </a:ext>
            </a:extLst>
          </p:cNvPr>
          <p:cNvSpPr/>
          <p:nvPr/>
        </p:nvSpPr>
        <p:spPr>
          <a:xfrm>
            <a:off x="846675" y="3011829"/>
            <a:ext cx="2441694" cy="488980"/>
          </a:xfrm>
          <a:prstGeom prst="rect">
            <a:avLst/>
          </a:prstGeom>
          <a:noFill/>
        </p:spPr>
        <p:txBody>
          <a:bodyPr wrap="none">
            <a:spAutoFit/>
          </a:bodyPr>
          <a:lstStyle/>
          <a:p>
            <a:pPr defTabSz="1219170">
              <a:lnSpc>
                <a:spcPct val="130000"/>
              </a:lnSpc>
              <a:defRPr/>
            </a:pPr>
            <a:r>
              <a:rPr lang="zh-CN" altLang="en-US" sz="2200" b="1" kern="0" dirty="0">
                <a:solidFill>
                  <a:schemeClr val="tx1">
                    <a:lumMod val="75000"/>
                    <a:lumOff val="25000"/>
                  </a:schemeClr>
                </a:solidFill>
                <a:ea typeface="微软雅黑" charset="0"/>
              </a:rPr>
              <a:t>点击此处添加标题</a:t>
            </a:r>
            <a:endParaRPr lang="en-US" altLang="zh-CN" sz="2200" b="1" kern="0" dirty="0">
              <a:solidFill>
                <a:schemeClr val="tx1">
                  <a:lumMod val="75000"/>
                  <a:lumOff val="25000"/>
                </a:schemeClr>
              </a:solidFill>
              <a:ea typeface="微软雅黑" charset="0"/>
            </a:endParaRPr>
          </a:p>
        </p:txBody>
      </p:sp>
      <p:sp>
        <p:nvSpPr>
          <p:cNvPr id="21" name="矩形 20">
            <a:extLst>
              <a:ext uri="{FF2B5EF4-FFF2-40B4-BE49-F238E27FC236}">
                <a16:creationId xmlns:a16="http://schemas.microsoft.com/office/drawing/2014/main" id="{705F31E9-A054-4C73-8A9B-063ABC4EDA27}"/>
              </a:ext>
            </a:extLst>
          </p:cNvPr>
          <p:cNvSpPr/>
          <p:nvPr/>
        </p:nvSpPr>
        <p:spPr>
          <a:xfrm>
            <a:off x="846674" y="4880432"/>
            <a:ext cx="3115725" cy="730777"/>
          </a:xfrm>
          <a:prstGeom prst="rect">
            <a:avLst/>
          </a:prstGeom>
          <a:noFill/>
        </p:spPr>
        <p:txBody>
          <a:bodyPr wrap="square" numCol="1" spcCol="360000">
            <a:spAutoFit/>
          </a:bodyPr>
          <a:lstStyle/>
          <a:p>
            <a:pPr defTabSz="609585">
              <a:lnSpc>
                <a:spcPct val="120000"/>
              </a:lnSpc>
            </a:pPr>
            <a:r>
              <a:rPr lang="en-US" altLang="zh-CN" dirty="0">
                <a:solidFill>
                  <a:schemeClr val="tx1">
                    <a:lumMod val="75000"/>
                    <a:lumOff val="25000"/>
                  </a:schemeClr>
                </a:solidFill>
                <a:latin typeface="+mn-ea"/>
              </a:rPr>
              <a:t>2011</a:t>
            </a:r>
            <a:r>
              <a:rPr lang="zh-CN" altLang="en-US" dirty="0">
                <a:solidFill>
                  <a:schemeClr val="tx1">
                    <a:lumMod val="75000"/>
                    <a:lumOff val="25000"/>
                  </a:schemeClr>
                </a:solidFill>
                <a:latin typeface="+mn-ea"/>
              </a:rPr>
              <a:t>年被教育部列入 “卓越工程师教育培养计划”试点高校。</a:t>
            </a:r>
          </a:p>
        </p:txBody>
      </p:sp>
      <p:sp>
        <p:nvSpPr>
          <p:cNvPr id="22" name="矩形 21">
            <a:extLst>
              <a:ext uri="{FF2B5EF4-FFF2-40B4-BE49-F238E27FC236}">
                <a16:creationId xmlns:a16="http://schemas.microsoft.com/office/drawing/2014/main" id="{FB1FC95E-587E-4626-839A-843E7C287BE1}"/>
              </a:ext>
            </a:extLst>
          </p:cNvPr>
          <p:cNvSpPr/>
          <p:nvPr/>
        </p:nvSpPr>
        <p:spPr>
          <a:xfrm>
            <a:off x="846675" y="4421959"/>
            <a:ext cx="2441694" cy="488980"/>
          </a:xfrm>
          <a:prstGeom prst="rect">
            <a:avLst/>
          </a:prstGeom>
          <a:noFill/>
        </p:spPr>
        <p:txBody>
          <a:bodyPr wrap="none">
            <a:spAutoFit/>
          </a:bodyPr>
          <a:lstStyle/>
          <a:p>
            <a:pPr defTabSz="1219170">
              <a:lnSpc>
                <a:spcPct val="130000"/>
              </a:lnSpc>
              <a:defRPr/>
            </a:pPr>
            <a:r>
              <a:rPr lang="zh-CN" altLang="en-US" sz="2200" b="1" kern="0" dirty="0">
                <a:solidFill>
                  <a:schemeClr val="tx1">
                    <a:lumMod val="75000"/>
                    <a:lumOff val="25000"/>
                  </a:schemeClr>
                </a:solidFill>
                <a:ea typeface="微软雅黑" charset="0"/>
              </a:rPr>
              <a:t>点击此处添加标题</a:t>
            </a:r>
            <a:endParaRPr lang="en-US" altLang="zh-CN" sz="2200" b="1" kern="0" dirty="0">
              <a:solidFill>
                <a:schemeClr val="tx1">
                  <a:lumMod val="75000"/>
                  <a:lumOff val="25000"/>
                </a:schemeClr>
              </a:solidFill>
              <a:ea typeface="微软雅黑" charset="0"/>
            </a:endParaRPr>
          </a:p>
        </p:txBody>
      </p:sp>
    </p:spTree>
    <p:extLst>
      <p:ext uri="{BB962C8B-B14F-4D97-AF65-F5344CB8AC3E}">
        <p14:creationId xmlns:p14="http://schemas.microsoft.com/office/powerpoint/2010/main" val="3406957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8E42C-37B1-4E96-BEE3-6A1F9C11916E}"/>
              </a:ext>
            </a:extLst>
          </p:cNvPr>
          <p:cNvSpPr>
            <a:spLocks noGrp="1"/>
          </p:cNvSpPr>
          <p:nvPr>
            <p:ph type="title"/>
          </p:nvPr>
        </p:nvSpPr>
        <p:spPr/>
        <p:txBody>
          <a:bodyPr/>
          <a:lstStyle/>
          <a:p>
            <a:r>
              <a:rPr lang="zh-CN" altLang="en-US" dirty="0"/>
              <a:t>数据分析之柱形图</a:t>
            </a:r>
          </a:p>
        </p:txBody>
      </p:sp>
      <p:graphicFrame>
        <p:nvGraphicFramePr>
          <p:cNvPr id="17" name="图表 16">
            <a:extLst>
              <a:ext uri="{FF2B5EF4-FFF2-40B4-BE49-F238E27FC236}">
                <a16:creationId xmlns:a16="http://schemas.microsoft.com/office/drawing/2014/main" id="{52A036BE-B0F2-497C-9E38-25566ABF82E2}"/>
              </a:ext>
            </a:extLst>
          </p:cNvPr>
          <p:cNvGraphicFramePr/>
          <p:nvPr>
            <p:extLst>
              <p:ext uri="{D42A27DB-BD31-4B8C-83A1-F6EECF244321}">
                <p14:modId xmlns:p14="http://schemas.microsoft.com/office/powerpoint/2010/main" val="3401602430"/>
              </p:ext>
            </p:extLst>
          </p:nvPr>
        </p:nvGraphicFramePr>
        <p:xfrm>
          <a:off x="5497973" y="1178559"/>
          <a:ext cx="5974402" cy="4785361"/>
        </p:xfrm>
        <a:graphic>
          <a:graphicData uri="http://schemas.openxmlformats.org/drawingml/2006/chart">
            <c:chart xmlns:c="http://schemas.openxmlformats.org/drawingml/2006/chart" xmlns:r="http://schemas.openxmlformats.org/officeDocument/2006/relationships" r:id="rId3"/>
          </a:graphicData>
        </a:graphic>
      </p:graphicFrame>
      <p:sp>
        <p:nvSpPr>
          <p:cNvPr id="29" name="文本框 28">
            <a:extLst>
              <a:ext uri="{FF2B5EF4-FFF2-40B4-BE49-F238E27FC236}">
                <a16:creationId xmlns:a16="http://schemas.microsoft.com/office/drawing/2014/main" id="{11FD1DCF-94FC-43BC-9202-C4E3B77D6943}"/>
              </a:ext>
            </a:extLst>
          </p:cNvPr>
          <p:cNvSpPr txBox="1"/>
          <p:nvPr/>
        </p:nvSpPr>
        <p:spPr>
          <a:xfrm>
            <a:off x="667670" y="1313100"/>
            <a:ext cx="2006600" cy="453457"/>
          </a:xfrm>
          <a:prstGeom prst="rect">
            <a:avLst/>
          </a:prstGeom>
          <a:noFill/>
        </p:spPr>
        <p:txBody>
          <a:bodyPr wrap="square" lIns="0" rtlCol="0">
            <a:spAutoFit/>
          </a:bodyPr>
          <a:lstStyle/>
          <a:p>
            <a:pPr>
              <a:lnSpc>
                <a:spcPct val="130000"/>
              </a:lnSpc>
            </a:pPr>
            <a:r>
              <a:rPr lang="zh-CN" altLang="en-US" sz="2000" b="1" dirty="0">
                <a:latin typeface="+mj-ea"/>
                <a:ea typeface="+mj-ea"/>
              </a:rPr>
              <a:t>这里是小标题</a:t>
            </a:r>
          </a:p>
        </p:txBody>
      </p:sp>
      <p:sp>
        <p:nvSpPr>
          <p:cNvPr id="30" name="文本框 29">
            <a:extLst>
              <a:ext uri="{FF2B5EF4-FFF2-40B4-BE49-F238E27FC236}">
                <a16:creationId xmlns:a16="http://schemas.microsoft.com/office/drawing/2014/main" id="{A8E7E883-39B0-43B7-9C0B-EC04E0F06A1E}"/>
              </a:ext>
            </a:extLst>
          </p:cNvPr>
          <p:cNvSpPr txBox="1"/>
          <p:nvPr/>
        </p:nvSpPr>
        <p:spPr>
          <a:xfrm>
            <a:off x="706926" y="1754982"/>
            <a:ext cx="4166410" cy="1394741"/>
          </a:xfrm>
          <a:prstGeom prst="rect">
            <a:avLst/>
          </a:prstGeom>
          <a:noFill/>
        </p:spPr>
        <p:txBody>
          <a:bodyPr wrap="square" lIns="0" rIns="0" rtlCol="0">
            <a:spAutoFit/>
          </a:bodyPr>
          <a:lstStyle/>
          <a:p>
            <a:pPr algn="just">
              <a:lnSpc>
                <a:spcPct val="120000"/>
              </a:lnSpc>
            </a:pPr>
            <a:r>
              <a:rPr lang="zh-CN" altLang="en-US" dirty="0">
                <a:solidFill>
                  <a:schemeClr val="tx2"/>
                </a:solidFill>
              </a:rPr>
              <a:t>河南理工大学位于河南省焦作市，是中国第一所矿业高等学府、河南省建立最早的高等学校，为河南省与应急管理部共建高校、河南省属重点大学。</a:t>
            </a:r>
          </a:p>
        </p:txBody>
      </p:sp>
      <p:sp>
        <p:nvSpPr>
          <p:cNvPr id="31" name="文本框 30">
            <a:extLst>
              <a:ext uri="{FF2B5EF4-FFF2-40B4-BE49-F238E27FC236}">
                <a16:creationId xmlns:a16="http://schemas.microsoft.com/office/drawing/2014/main" id="{1EEB652D-6C96-49C2-BEB6-85868E70582B}"/>
              </a:ext>
            </a:extLst>
          </p:cNvPr>
          <p:cNvSpPr txBox="1"/>
          <p:nvPr/>
        </p:nvSpPr>
        <p:spPr>
          <a:xfrm>
            <a:off x="667670" y="3697274"/>
            <a:ext cx="2006600" cy="453457"/>
          </a:xfrm>
          <a:prstGeom prst="rect">
            <a:avLst/>
          </a:prstGeom>
          <a:noFill/>
        </p:spPr>
        <p:txBody>
          <a:bodyPr wrap="square" lIns="0" rtlCol="0">
            <a:spAutoFit/>
          </a:bodyPr>
          <a:lstStyle/>
          <a:p>
            <a:pPr>
              <a:lnSpc>
                <a:spcPct val="130000"/>
              </a:lnSpc>
            </a:pPr>
            <a:r>
              <a:rPr lang="zh-CN" altLang="en-US" sz="2000" b="1" dirty="0">
                <a:latin typeface="+mj-ea"/>
                <a:ea typeface="+mj-ea"/>
              </a:rPr>
              <a:t>这里是小标题</a:t>
            </a:r>
          </a:p>
        </p:txBody>
      </p:sp>
      <p:sp>
        <p:nvSpPr>
          <p:cNvPr id="32" name="文本框 31">
            <a:extLst>
              <a:ext uri="{FF2B5EF4-FFF2-40B4-BE49-F238E27FC236}">
                <a16:creationId xmlns:a16="http://schemas.microsoft.com/office/drawing/2014/main" id="{DBD9D25A-5D4B-4E15-9CE1-B8FCD6B06E4D}"/>
              </a:ext>
            </a:extLst>
          </p:cNvPr>
          <p:cNvSpPr txBox="1"/>
          <p:nvPr/>
        </p:nvSpPr>
        <p:spPr>
          <a:xfrm>
            <a:off x="706926" y="4150731"/>
            <a:ext cx="4166410" cy="1394741"/>
          </a:xfrm>
          <a:prstGeom prst="rect">
            <a:avLst/>
          </a:prstGeom>
          <a:noFill/>
        </p:spPr>
        <p:txBody>
          <a:bodyPr wrap="square" lIns="0" rIns="0" rtlCol="0">
            <a:spAutoFit/>
          </a:bodyPr>
          <a:lstStyle/>
          <a:p>
            <a:pPr algn="just">
              <a:lnSpc>
                <a:spcPct val="120000"/>
              </a:lnSpc>
            </a:pPr>
            <a:r>
              <a:rPr lang="zh-CN" altLang="en-US" dirty="0">
                <a:solidFill>
                  <a:schemeClr val="tx2"/>
                </a:solidFill>
              </a:rPr>
              <a:t>河南理工大学位于河南省焦作市，是中国第一所矿业高等学府、河南省建立最早的高等学校，为河南省与应急管理部共建高校、河南省属重点大学。</a:t>
            </a:r>
          </a:p>
        </p:txBody>
      </p:sp>
      <p:cxnSp>
        <p:nvCxnSpPr>
          <p:cNvPr id="35" name="直接连接符 34">
            <a:extLst>
              <a:ext uri="{FF2B5EF4-FFF2-40B4-BE49-F238E27FC236}">
                <a16:creationId xmlns:a16="http://schemas.microsoft.com/office/drawing/2014/main" id="{1B55F010-46F8-4640-BFA5-87AE13DF196F}"/>
              </a:ext>
            </a:extLst>
          </p:cNvPr>
          <p:cNvCxnSpPr>
            <a:cxnSpLocks/>
          </p:cNvCxnSpPr>
          <p:nvPr/>
        </p:nvCxnSpPr>
        <p:spPr>
          <a:xfrm>
            <a:off x="706926" y="3433539"/>
            <a:ext cx="41664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530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B33C4-5F9B-4C34-9407-5B32804851F8}"/>
              </a:ext>
            </a:extLst>
          </p:cNvPr>
          <p:cNvSpPr>
            <a:spLocks noGrp="1"/>
          </p:cNvSpPr>
          <p:nvPr>
            <p:ph type="title"/>
          </p:nvPr>
        </p:nvSpPr>
        <p:spPr/>
        <p:txBody>
          <a:bodyPr/>
          <a:lstStyle/>
          <a:p>
            <a:r>
              <a:rPr lang="zh-CN" altLang="en-US" dirty="0"/>
              <a:t>数据分析之折线图</a:t>
            </a:r>
          </a:p>
        </p:txBody>
      </p:sp>
      <p:graphicFrame>
        <p:nvGraphicFramePr>
          <p:cNvPr id="5" name="图表 4">
            <a:extLst>
              <a:ext uri="{FF2B5EF4-FFF2-40B4-BE49-F238E27FC236}">
                <a16:creationId xmlns:a16="http://schemas.microsoft.com/office/drawing/2014/main" id="{F59D43F6-C66A-45B1-96EE-D4C46A47C549}"/>
              </a:ext>
            </a:extLst>
          </p:cNvPr>
          <p:cNvGraphicFramePr/>
          <p:nvPr>
            <p:extLst>
              <p:ext uri="{D42A27DB-BD31-4B8C-83A1-F6EECF244321}">
                <p14:modId xmlns:p14="http://schemas.microsoft.com/office/powerpoint/2010/main" val="80621131"/>
              </p:ext>
            </p:extLst>
          </p:nvPr>
        </p:nvGraphicFramePr>
        <p:xfrm>
          <a:off x="5045475" y="1227666"/>
          <a:ext cx="6451200" cy="4784400"/>
        </p:xfrm>
        <a:graphic>
          <a:graphicData uri="http://schemas.openxmlformats.org/drawingml/2006/chart">
            <c:chart xmlns:c="http://schemas.openxmlformats.org/drawingml/2006/chart" xmlns:r="http://schemas.openxmlformats.org/officeDocument/2006/relationships" r:id="rId3"/>
          </a:graphicData>
        </a:graphic>
      </p:graphicFrame>
      <p:sp>
        <p:nvSpPr>
          <p:cNvPr id="32" name="文本框 31">
            <a:extLst>
              <a:ext uri="{FF2B5EF4-FFF2-40B4-BE49-F238E27FC236}">
                <a16:creationId xmlns:a16="http://schemas.microsoft.com/office/drawing/2014/main" id="{59102DDA-1BE3-4C20-9F28-D088A69BA5A7}"/>
              </a:ext>
            </a:extLst>
          </p:cNvPr>
          <p:cNvSpPr txBox="1"/>
          <p:nvPr/>
        </p:nvSpPr>
        <p:spPr>
          <a:xfrm>
            <a:off x="695325" y="3020941"/>
            <a:ext cx="2006600" cy="525657"/>
          </a:xfrm>
          <a:prstGeom prst="rect">
            <a:avLst/>
          </a:prstGeom>
          <a:noFill/>
        </p:spPr>
        <p:txBody>
          <a:bodyPr wrap="square" lIns="0" rtlCol="0">
            <a:spAutoFit/>
          </a:bodyPr>
          <a:lstStyle/>
          <a:p>
            <a:pPr>
              <a:lnSpc>
                <a:spcPct val="130000"/>
              </a:lnSpc>
            </a:pPr>
            <a:r>
              <a:rPr lang="zh-CN" altLang="en-US" sz="2400" b="1" dirty="0">
                <a:latin typeface="+mj-ea"/>
                <a:ea typeface="+mj-ea"/>
              </a:rPr>
              <a:t>这里是小标题</a:t>
            </a:r>
          </a:p>
        </p:txBody>
      </p:sp>
      <p:sp>
        <p:nvSpPr>
          <p:cNvPr id="33" name="文本框 32">
            <a:extLst>
              <a:ext uri="{FF2B5EF4-FFF2-40B4-BE49-F238E27FC236}">
                <a16:creationId xmlns:a16="http://schemas.microsoft.com/office/drawing/2014/main" id="{1EB612E4-60DD-429C-B359-DADF0DB30574}"/>
              </a:ext>
            </a:extLst>
          </p:cNvPr>
          <p:cNvSpPr txBox="1"/>
          <p:nvPr/>
        </p:nvSpPr>
        <p:spPr>
          <a:xfrm>
            <a:off x="713799" y="3717867"/>
            <a:ext cx="4136502" cy="1394741"/>
          </a:xfrm>
          <a:prstGeom prst="rect">
            <a:avLst/>
          </a:prstGeom>
          <a:noFill/>
        </p:spPr>
        <p:txBody>
          <a:bodyPr wrap="square" lIns="0" rIns="0" rtlCol="0">
            <a:spAutoFit/>
          </a:bodyPr>
          <a:lstStyle/>
          <a:p>
            <a:pPr algn="just">
              <a:lnSpc>
                <a:spcPct val="120000"/>
              </a:lnSpc>
            </a:pPr>
            <a:r>
              <a:rPr lang="zh-CN" altLang="en-US" dirty="0">
                <a:solidFill>
                  <a:schemeClr val="tx2"/>
                </a:solidFill>
              </a:rPr>
              <a:t>河南理工大学位于河南省焦作市，是中国第一所矿业高等学府、河南省建立最早的高等学校，为河南省与应急管理部共建高校、河南省属重点大学。</a:t>
            </a:r>
          </a:p>
        </p:txBody>
      </p:sp>
      <p:cxnSp>
        <p:nvCxnSpPr>
          <p:cNvPr id="34" name="直接连接符 33">
            <a:extLst>
              <a:ext uri="{FF2B5EF4-FFF2-40B4-BE49-F238E27FC236}">
                <a16:creationId xmlns:a16="http://schemas.microsoft.com/office/drawing/2014/main" id="{A30B7DD6-1D0E-4B1A-A5CB-76C076A4ADBB}"/>
              </a:ext>
            </a:extLst>
          </p:cNvPr>
          <p:cNvCxnSpPr>
            <a:cxnSpLocks/>
          </p:cNvCxnSpPr>
          <p:nvPr/>
        </p:nvCxnSpPr>
        <p:spPr>
          <a:xfrm>
            <a:off x="716107" y="2899705"/>
            <a:ext cx="412380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F9A3F657-8CF8-4054-86DA-A60B83C0107A}"/>
              </a:ext>
            </a:extLst>
          </p:cNvPr>
          <p:cNvSpPr txBox="1"/>
          <p:nvPr/>
        </p:nvSpPr>
        <p:spPr>
          <a:xfrm>
            <a:off x="559871" y="1462408"/>
            <a:ext cx="1851789" cy="1446550"/>
          </a:xfrm>
          <a:prstGeom prst="rect">
            <a:avLst/>
          </a:prstGeom>
          <a:noFill/>
        </p:spPr>
        <p:txBody>
          <a:bodyPr wrap="none" rtlCol="0">
            <a:spAutoFit/>
          </a:bodyPr>
          <a:lstStyle/>
          <a:p>
            <a:r>
              <a:rPr kumimoji="1" lang="en-US" altLang="zh-CN" sz="8800" b="1" dirty="0">
                <a:solidFill>
                  <a:schemeClr val="accent1"/>
                </a:solidFill>
                <a:ea typeface="Microsoft YaHei" charset="0"/>
                <a:cs typeface="Microsoft YaHei" charset="0"/>
              </a:rPr>
              <a:t>35</a:t>
            </a:r>
            <a:r>
              <a:rPr kumimoji="1" lang="en-US" altLang="zh-CN" sz="3600" b="1" dirty="0">
                <a:solidFill>
                  <a:schemeClr val="accent1"/>
                </a:solidFill>
                <a:ea typeface="Microsoft YaHei" charset="0"/>
                <a:cs typeface="Microsoft YaHei" charset="0"/>
              </a:rPr>
              <a:t>%</a:t>
            </a:r>
            <a:endParaRPr kumimoji="1" lang="zh-CN" altLang="en-US" sz="3600" b="1" dirty="0">
              <a:solidFill>
                <a:schemeClr val="accent1"/>
              </a:solidFill>
              <a:ea typeface="Microsoft YaHei" charset="0"/>
              <a:cs typeface="Microsoft YaHei" charset="0"/>
            </a:endParaRPr>
          </a:p>
        </p:txBody>
      </p:sp>
      <p:sp>
        <p:nvSpPr>
          <p:cNvPr id="3" name="文本框 2">
            <a:extLst>
              <a:ext uri="{FF2B5EF4-FFF2-40B4-BE49-F238E27FC236}">
                <a16:creationId xmlns:a16="http://schemas.microsoft.com/office/drawing/2014/main" id="{F84635C6-79DA-480F-B63A-8C69BC476B2A}"/>
              </a:ext>
            </a:extLst>
          </p:cNvPr>
          <p:cNvSpPr txBox="1"/>
          <p:nvPr/>
        </p:nvSpPr>
        <p:spPr>
          <a:xfrm>
            <a:off x="2107102" y="2336736"/>
            <a:ext cx="2743199" cy="307777"/>
          </a:xfrm>
          <a:prstGeom prst="rect">
            <a:avLst/>
          </a:prstGeom>
          <a:noFill/>
        </p:spPr>
        <p:txBody>
          <a:bodyPr wrap="square" rtlCol="0">
            <a:spAutoFit/>
          </a:bodyPr>
          <a:lstStyle/>
          <a:p>
            <a:pPr algn="just"/>
            <a:r>
              <a:rPr lang="zh-CN" altLang="en-US" sz="1400" dirty="0"/>
              <a:t>（放一个需要重点强调的数据。）</a:t>
            </a:r>
          </a:p>
        </p:txBody>
      </p:sp>
    </p:spTree>
    <p:extLst>
      <p:ext uri="{BB962C8B-B14F-4D97-AF65-F5344CB8AC3E}">
        <p14:creationId xmlns:p14="http://schemas.microsoft.com/office/powerpoint/2010/main" val="2629775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0382C-90F5-47C9-99F6-3D1C6D333CC1}"/>
              </a:ext>
            </a:extLst>
          </p:cNvPr>
          <p:cNvSpPr>
            <a:spLocks noGrp="1"/>
          </p:cNvSpPr>
          <p:nvPr>
            <p:ph type="title"/>
          </p:nvPr>
        </p:nvSpPr>
        <p:spPr/>
        <p:txBody>
          <a:bodyPr/>
          <a:lstStyle/>
          <a:p>
            <a:r>
              <a:rPr lang="zh-CN" altLang="en-US" dirty="0"/>
              <a:t>一个简单大方的线框表格</a:t>
            </a:r>
          </a:p>
        </p:txBody>
      </p:sp>
      <p:graphicFrame>
        <p:nvGraphicFramePr>
          <p:cNvPr id="3" name="表格 2">
            <a:extLst>
              <a:ext uri="{FF2B5EF4-FFF2-40B4-BE49-F238E27FC236}">
                <a16:creationId xmlns:a16="http://schemas.microsoft.com/office/drawing/2014/main" id="{F439C6D4-5B68-45FF-91C3-36E096DFF77E}"/>
              </a:ext>
            </a:extLst>
          </p:cNvPr>
          <p:cNvGraphicFramePr>
            <a:graphicFrameLocks noGrp="1"/>
          </p:cNvGraphicFramePr>
          <p:nvPr>
            <p:extLst>
              <p:ext uri="{D42A27DB-BD31-4B8C-83A1-F6EECF244321}">
                <p14:modId xmlns:p14="http://schemas.microsoft.com/office/powerpoint/2010/main" val="3938797221"/>
              </p:ext>
            </p:extLst>
          </p:nvPr>
        </p:nvGraphicFramePr>
        <p:xfrm>
          <a:off x="695325" y="1734938"/>
          <a:ext cx="10801350" cy="3252700"/>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3927432416"/>
                    </a:ext>
                  </a:extLst>
                </a:gridCol>
                <a:gridCol w="1800225">
                  <a:extLst>
                    <a:ext uri="{9D8B030D-6E8A-4147-A177-3AD203B41FA5}">
                      <a16:colId xmlns:a16="http://schemas.microsoft.com/office/drawing/2014/main" val="3428512527"/>
                    </a:ext>
                  </a:extLst>
                </a:gridCol>
                <a:gridCol w="1800225">
                  <a:extLst>
                    <a:ext uri="{9D8B030D-6E8A-4147-A177-3AD203B41FA5}">
                      <a16:colId xmlns:a16="http://schemas.microsoft.com/office/drawing/2014/main" val="3189603093"/>
                    </a:ext>
                  </a:extLst>
                </a:gridCol>
                <a:gridCol w="1800225">
                  <a:extLst>
                    <a:ext uri="{9D8B030D-6E8A-4147-A177-3AD203B41FA5}">
                      <a16:colId xmlns:a16="http://schemas.microsoft.com/office/drawing/2014/main" val="437326684"/>
                    </a:ext>
                  </a:extLst>
                </a:gridCol>
                <a:gridCol w="1800225">
                  <a:extLst>
                    <a:ext uri="{9D8B030D-6E8A-4147-A177-3AD203B41FA5}">
                      <a16:colId xmlns:a16="http://schemas.microsoft.com/office/drawing/2014/main" val="1040876148"/>
                    </a:ext>
                  </a:extLst>
                </a:gridCol>
                <a:gridCol w="1800225">
                  <a:extLst>
                    <a:ext uri="{9D8B030D-6E8A-4147-A177-3AD203B41FA5}">
                      <a16:colId xmlns:a16="http://schemas.microsoft.com/office/drawing/2014/main" val="3585323749"/>
                    </a:ext>
                  </a:extLst>
                </a:gridCol>
              </a:tblGrid>
              <a:tr h="650540">
                <a:tc>
                  <a:txBody>
                    <a:bodyPr/>
                    <a:lstStyle/>
                    <a:p>
                      <a:pPr algn="ctr"/>
                      <a:endParaRPr lang="zh-CN" altLang="en-US" dirty="0">
                        <a:latin typeface="+mn-lt"/>
                      </a:endParaRPr>
                    </a:p>
                  </a:txBody>
                  <a:tcPr anchor="ctr">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b="0" dirty="0">
                          <a:solidFill>
                            <a:schemeClr val="tx1">
                              <a:lumMod val="85000"/>
                              <a:lumOff val="15000"/>
                            </a:schemeClr>
                          </a:solidFill>
                          <a:latin typeface="+mn-lt"/>
                        </a:rPr>
                        <a:t>分类</a:t>
                      </a:r>
                      <a:r>
                        <a:rPr lang="en-US" altLang="zh-CN" b="0" dirty="0">
                          <a:solidFill>
                            <a:schemeClr val="tx1">
                              <a:lumMod val="85000"/>
                              <a:lumOff val="15000"/>
                            </a:schemeClr>
                          </a:solidFill>
                          <a:latin typeface="+mn-lt"/>
                        </a:rPr>
                        <a:t>1</a:t>
                      </a:r>
                      <a:endParaRPr lang="zh-CN" altLang="en-US" b="0" dirty="0">
                        <a:solidFill>
                          <a:schemeClr val="tx1">
                            <a:lumMod val="85000"/>
                            <a:lumOff val="15000"/>
                          </a:schemeClr>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b="0" dirty="0">
                          <a:solidFill>
                            <a:schemeClr val="tx1">
                              <a:lumMod val="85000"/>
                              <a:lumOff val="15000"/>
                            </a:schemeClr>
                          </a:solidFill>
                          <a:latin typeface="+mn-lt"/>
                        </a:rPr>
                        <a:t>分类</a:t>
                      </a:r>
                      <a:r>
                        <a:rPr lang="en-US" altLang="zh-CN" b="0" dirty="0">
                          <a:solidFill>
                            <a:schemeClr val="tx1">
                              <a:lumMod val="85000"/>
                              <a:lumOff val="15000"/>
                            </a:schemeClr>
                          </a:solidFill>
                          <a:latin typeface="+mn-lt"/>
                        </a:rPr>
                        <a:t>2</a:t>
                      </a:r>
                      <a:endParaRPr lang="zh-CN" altLang="en-US" b="0" dirty="0">
                        <a:solidFill>
                          <a:schemeClr val="tx1">
                            <a:lumMod val="85000"/>
                            <a:lumOff val="15000"/>
                          </a:schemeClr>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b="0" dirty="0">
                          <a:solidFill>
                            <a:schemeClr val="tx1">
                              <a:lumMod val="85000"/>
                              <a:lumOff val="15000"/>
                            </a:schemeClr>
                          </a:solidFill>
                          <a:latin typeface="+mn-lt"/>
                        </a:rPr>
                        <a:t>分类</a:t>
                      </a:r>
                      <a:r>
                        <a:rPr lang="en-US" altLang="zh-CN" b="0" dirty="0">
                          <a:solidFill>
                            <a:schemeClr val="tx1">
                              <a:lumMod val="85000"/>
                              <a:lumOff val="15000"/>
                            </a:schemeClr>
                          </a:solidFill>
                          <a:latin typeface="+mn-lt"/>
                        </a:rPr>
                        <a:t>3</a:t>
                      </a:r>
                      <a:endParaRPr lang="zh-CN" altLang="en-US" b="0" dirty="0">
                        <a:solidFill>
                          <a:schemeClr val="tx1">
                            <a:lumMod val="85000"/>
                            <a:lumOff val="15000"/>
                          </a:schemeClr>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b="0" dirty="0">
                          <a:solidFill>
                            <a:schemeClr val="tx1">
                              <a:lumMod val="85000"/>
                              <a:lumOff val="15000"/>
                            </a:schemeClr>
                          </a:solidFill>
                          <a:latin typeface="+mn-lt"/>
                        </a:rPr>
                        <a:t>分类</a:t>
                      </a:r>
                      <a:r>
                        <a:rPr lang="en-US" altLang="zh-CN" b="0" dirty="0">
                          <a:solidFill>
                            <a:schemeClr val="tx1">
                              <a:lumMod val="85000"/>
                              <a:lumOff val="15000"/>
                            </a:schemeClr>
                          </a:solidFill>
                          <a:latin typeface="+mn-lt"/>
                        </a:rPr>
                        <a:t>4</a:t>
                      </a:r>
                      <a:endParaRPr lang="zh-CN" altLang="en-US" b="0" dirty="0">
                        <a:solidFill>
                          <a:schemeClr val="tx1">
                            <a:lumMod val="85000"/>
                            <a:lumOff val="15000"/>
                          </a:schemeClr>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ctr"/>
                      <a:r>
                        <a:rPr lang="zh-CN" altLang="en-US" b="0" dirty="0">
                          <a:solidFill>
                            <a:schemeClr val="tx1">
                              <a:lumMod val="85000"/>
                              <a:lumOff val="15000"/>
                            </a:schemeClr>
                          </a:solidFill>
                          <a:latin typeface="+mn-lt"/>
                        </a:rPr>
                        <a:t>分类</a:t>
                      </a:r>
                      <a:r>
                        <a:rPr lang="en-US" altLang="zh-CN" b="0" dirty="0">
                          <a:solidFill>
                            <a:schemeClr val="tx1">
                              <a:lumMod val="85000"/>
                              <a:lumOff val="15000"/>
                            </a:schemeClr>
                          </a:solidFill>
                          <a:latin typeface="+mn-lt"/>
                        </a:rPr>
                        <a:t>5</a:t>
                      </a:r>
                      <a:endParaRPr lang="zh-CN" altLang="en-US" b="0" dirty="0">
                        <a:solidFill>
                          <a:schemeClr val="tx1">
                            <a:lumMod val="85000"/>
                            <a:lumOff val="15000"/>
                          </a:schemeClr>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80330359"/>
                  </a:ext>
                </a:extLst>
              </a:tr>
              <a:tr h="650540">
                <a:tc>
                  <a:txBody>
                    <a:bodyPr/>
                    <a:lstStyle/>
                    <a:p>
                      <a:pPr algn="ctr"/>
                      <a:r>
                        <a:rPr lang="zh-CN" altLang="en-US" dirty="0">
                          <a:latin typeface="+mn-lt"/>
                        </a:rPr>
                        <a:t>数据</a:t>
                      </a:r>
                      <a:r>
                        <a:rPr lang="en-US" altLang="zh-CN" dirty="0">
                          <a:latin typeface="+mn-lt"/>
                        </a:rPr>
                        <a:t>1</a:t>
                      </a:r>
                      <a:endParaRPr lang="zh-CN" altLang="en-US" dirty="0">
                        <a:latin typeface="+mn-lt"/>
                      </a:endParaRPr>
                    </a:p>
                  </a:txBody>
                  <a:tcPr anchor="ctr">
                    <a:lnR w="6350" cap="flat" cmpd="sng" algn="ctr">
                      <a:solidFill>
                        <a:schemeClr val="bg1">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742668791"/>
                  </a:ext>
                </a:extLst>
              </a:tr>
              <a:tr h="650540">
                <a:tc>
                  <a:txBody>
                    <a:bodyPr/>
                    <a:lstStyle/>
                    <a:p>
                      <a:pPr algn="ctr"/>
                      <a:r>
                        <a:rPr lang="zh-CN" altLang="en-US" dirty="0">
                          <a:latin typeface="+mn-lt"/>
                        </a:rPr>
                        <a:t>数据</a:t>
                      </a:r>
                      <a:r>
                        <a:rPr lang="en-US" altLang="zh-CN" dirty="0">
                          <a:latin typeface="+mn-lt"/>
                        </a:rPr>
                        <a:t>2</a:t>
                      </a:r>
                      <a:endParaRPr lang="zh-CN" altLang="en-US" dirty="0">
                        <a:latin typeface="+mn-lt"/>
                      </a:endParaRPr>
                    </a:p>
                  </a:txBody>
                  <a:tcPr anchor="ctr">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2179660547"/>
                  </a:ext>
                </a:extLst>
              </a:tr>
              <a:tr h="650540">
                <a:tc>
                  <a:txBody>
                    <a:bodyPr/>
                    <a:lstStyle/>
                    <a:p>
                      <a:pPr algn="ctr"/>
                      <a:r>
                        <a:rPr lang="zh-CN" altLang="en-US" dirty="0">
                          <a:latin typeface="+mn-lt"/>
                        </a:rPr>
                        <a:t>数据</a:t>
                      </a:r>
                      <a:r>
                        <a:rPr lang="en-US" altLang="zh-CN" dirty="0">
                          <a:latin typeface="+mn-lt"/>
                        </a:rPr>
                        <a:t>3</a:t>
                      </a:r>
                      <a:endParaRPr lang="zh-CN" altLang="en-US" dirty="0">
                        <a:latin typeface="+mn-lt"/>
                      </a:endParaRPr>
                    </a:p>
                  </a:txBody>
                  <a:tcPr anchor="ctr">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44606886"/>
                  </a:ext>
                </a:extLst>
              </a:tr>
              <a:tr h="650540">
                <a:tc>
                  <a:txBody>
                    <a:bodyPr/>
                    <a:lstStyle/>
                    <a:p>
                      <a:pPr algn="ctr"/>
                      <a:r>
                        <a:rPr lang="zh-CN" altLang="en-US" dirty="0">
                          <a:latin typeface="+mn-lt"/>
                        </a:rPr>
                        <a:t>总计</a:t>
                      </a:r>
                    </a:p>
                  </a:txBody>
                  <a:tcPr anchor="ctr">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zh-CN" altLang="en-US"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31581666"/>
                  </a:ext>
                </a:extLst>
              </a:tr>
            </a:tbl>
          </a:graphicData>
        </a:graphic>
      </p:graphicFrame>
      <p:sp>
        <p:nvSpPr>
          <p:cNvPr id="4" name="文本框 3">
            <a:extLst>
              <a:ext uri="{FF2B5EF4-FFF2-40B4-BE49-F238E27FC236}">
                <a16:creationId xmlns:a16="http://schemas.microsoft.com/office/drawing/2014/main" id="{B4234C6D-E4FF-43CC-9B2B-9E66F8F30BAE}"/>
              </a:ext>
            </a:extLst>
          </p:cNvPr>
          <p:cNvSpPr txBox="1"/>
          <p:nvPr/>
        </p:nvSpPr>
        <p:spPr>
          <a:xfrm>
            <a:off x="3607443" y="1203767"/>
            <a:ext cx="4977114" cy="369332"/>
          </a:xfrm>
          <a:prstGeom prst="rect">
            <a:avLst/>
          </a:prstGeom>
          <a:noFill/>
        </p:spPr>
        <p:txBody>
          <a:bodyPr wrap="square" rtlCol="0">
            <a:spAutoFit/>
          </a:bodyPr>
          <a:lstStyle/>
          <a:p>
            <a:pPr algn="ctr"/>
            <a:r>
              <a:rPr lang="zh-CN" altLang="en-US" dirty="0"/>
              <a:t>表</a:t>
            </a:r>
            <a:r>
              <a:rPr lang="en-US" altLang="zh-CN" dirty="0"/>
              <a:t>2-2 </a:t>
            </a:r>
            <a:r>
              <a:rPr lang="zh-CN" altLang="en-US" dirty="0"/>
              <a:t>重要的表格要有标题，放在表格上方</a:t>
            </a:r>
          </a:p>
        </p:txBody>
      </p:sp>
      <p:sp>
        <p:nvSpPr>
          <p:cNvPr id="5" name="文本框 4">
            <a:extLst>
              <a:ext uri="{FF2B5EF4-FFF2-40B4-BE49-F238E27FC236}">
                <a16:creationId xmlns:a16="http://schemas.microsoft.com/office/drawing/2014/main" id="{8EE96618-1EAF-4096-8B32-ED7113A91FB6}"/>
              </a:ext>
            </a:extLst>
          </p:cNvPr>
          <p:cNvSpPr txBox="1"/>
          <p:nvPr/>
        </p:nvSpPr>
        <p:spPr>
          <a:xfrm>
            <a:off x="695325" y="5165845"/>
            <a:ext cx="10801350" cy="1062342"/>
          </a:xfrm>
          <a:prstGeom prst="rect">
            <a:avLst/>
          </a:prstGeom>
          <a:noFill/>
        </p:spPr>
        <p:txBody>
          <a:bodyPr wrap="square" lIns="0" rIns="0" rtlCol="0">
            <a:spAutoFit/>
          </a:bodyPr>
          <a:lstStyle/>
          <a:p>
            <a:pPr algn="just">
              <a:lnSpc>
                <a:spcPct val="120000"/>
              </a:lnSpc>
            </a:pPr>
            <a:r>
              <a:rPr lang="zh-CN" altLang="en-US" dirty="0"/>
              <a:t>在这里对表格中的数据做一个简单的概括和总结吧。</a:t>
            </a:r>
            <a:endParaRPr lang="en-US" altLang="zh-CN" dirty="0"/>
          </a:p>
          <a:p>
            <a:pPr algn="just">
              <a:lnSpc>
                <a:spcPct val="120000"/>
              </a:lnSpc>
            </a:pPr>
            <a:r>
              <a:rPr lang="zh-CN" altLang="en-US" dirty="0"/>
              <a:t>河南理工大学（</a:t>
            </a:r>
            <a:r>
              <a:rPr lang="en-US" altLang="zh-CN" dirty="0"/>
              <a:t>Henan Polytechnic University</a:t>
            </a:r>
            <a:r>
              <a:rPr lang="zh-CN" altLang="en-US" dirty="0"/>
              <a:t>）位于河南省焦作市，是中国第一所矿业高等学府、河南省建立最早的高等学校，为河南省与应急管理部共建高校、河南省属重点大学。</a:t>
            </a:r>
          </a:p>
        </p:txBody>
      </p:sp>
    </p:spTree>
    <p:extLst>
      <p:ext uri="{BB962C8B-B14F-4D97-AF65-F5344CB8AC3E}">
        <p14:creationId xmlns:p14="http://schemas.microsoft.com/office/powerpoint/2010/main" val="360190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30806-805B-4AEA-BAD5-5D67DBCCD699}"/>
              </a:ext>
            </a:extLst>
          </p:cNvPr>
          <p:cNvSpPr>
            <a:spLocks noGrp="1"/>
          </p:cNvSpPr>
          <p:nvPr>
            <p:ph type="title"/>
          </p:nvPr>
        </p:nvSpPr>
        <p:spPr/>
        <p:txBody>
          <a:bodyPr/>
          <a:lstStyle/>
          <a:p>
            <a:r>
              <a:rPr lang="zh-CN" altLang="en-US" dirty="0"/>
              <a:t>直观数据表达</a:t>
            </a:r>
          </a:p>
        </p:txBody>
      </p:sp>
      <p:grpSp>
        <p:nvGrpSpPr>
          <p:cNvPr id="4" name="组合 3">
            <a:extLst>
              <a:ext uri="{FF2B5EF4-FFF2-40B4-BE49-F238E27FC236}">
                <a16:creationId xmlns:a16="http://schemas.microsoft.com/office/drawing/2014/main" id="{5528C75B-A684-45A8-812A-ACD9BCA72454}"/>
              </a:ext>
            </a:extLst>
          </p:cNvPr>
          <p:cNvGrpSpPr/>
          <p:nvPr/>
        </p:nvGrpSpPr>
        <p:grpSpPr>
          <a:xfrm>
            <a:off x="706579" y="2743201"/>
            <a:ext cx="2392030" cy="3108786"/>
            <a:chOff x="484815" y="2743201"/>
            <a:chExt cx="2392030" cy="3108786"/>
          </a:xfrm>
        </p:grpSpPr>
        <p:grpSp>
          <p:nvGrpSpPr>
            <p:cNvPr id="3" name="组合 2">
              <a:extLst>
                <a:ext uri="{FF2B5EF4-FFF2-40B4-BE49-F238E27FC236}">
                  <a16:creationId xmlns:a16="http://schemas.microsoft.com/office/drawing/2014/main" id="{CA31523B-2F93-4212-B9FF-149A751107A8}"/>
                </a:ext>
              </a:extLst>
            </p:cNvPr>
            <p:cNvGrpSpPr/>
            <p:nvPr/>
          </p:nvGrpSpPr>
          <p:grpSpPr>
            <a:xfrm>
              <a:off x="484815" y="2743201"/>
              <a:ext cx="2392030" cy="3108786"/>
              <a:chOff x="484815" y="2743201"/>
              <a:chExt cx="2392030" cy="3108786"/>
            </a:xfrm>
          </p:grpSpPr>
          <p:sp>
            <p:nvSpPr>
              <p:cNvPr id="18" name="矩形 17">
                <a:extLst>
                  <a:ext uri="{FF2B5EF4-FFF2-40B4-BE49-F238E27FC236}">
                    <a16:creationId xmlns:a16="http://schemas.microsoft.com/office/drawing/2014/main" id="{1F3FF84F-A9D7-4EF9-86AF-C6791FE8F7CE}"/>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B6133885-BE1E-44E9-BB14-2FB8DF9BFE51}"/>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sp>
          <p:nvSpPr>
            <p:cNvPr id="16" name="矩形 15">
              <a:extLst>
                <a:ext uri="{FF2B5EF4-FFF2-40B4-BE49-F238E27FC236}">
                  <a16:creationId xmlns:a16="http://schemas.microsoft.com/office/drawing/2014/main" id="{2CFD87AB-39D5-47F2-BA1D-991932A6A2F5}"/>
                </a:ext>
              </a:extLst>
            </p:cNvPr>
            <p:cNvSpPr/>
            <p:nvPr/>
          </p:nvSpPr>
          <p:spPr>
            <a:xfrm>
              <a:off x="819055"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latin typeface="+mj-ea"/>
                  <a:ea typeface="+mj-ea"/>
                </a:rPr>
                <a:t>请输入小标题</a:t>
              </a:r>
              <a:endParaRPr lang="en-US" altLang="zh-CN" sz="2000" b="1" dirty="0">
                <a:solidFill>
                  <a:schemeClr val="tx1">
                    <a:lumMod val="75000"/>
                    <a:lumOff val="25000"/>
                  </a:schemeClr>
                </a:solidFill>
                <a:latin typeface="+mj-ea"/>
                <a:ea typeface="+mj-ea"/>
              </a:endParaRPr>
            </a:p>
          </p:txBody>
        </p:sp>
        <p:sp>
          <p:nvSpPr>
            <p:cNvPr id="17" name="矩形 16">
              <a:extLst>
                <a:ext uri="{FF2B5EF4-FFF2-40B4-BE49-F238E27FC236}">
                  <a16:creationId xmlns:a16="http://schemas.microsoft.com/office/drawing/2014/main" id="{1DEEE4E5-7720-4986-99B8-EA9B96B6C1C7}"/>
                </a:ext>
              </a:extLst>
            </p:cNvPr>
            <p:cNvSpPr/>
            <p:nvPr/>
          </p:nvSpPr>
          <p:spPr>
            <a:xfrm>
              <a:off x="623378" y="4643789"/>
              <a:ext cx="2114904" cy="728982"/>
            </a:xfrm>
            <a:prstGeom prst="rect">
              <a:avLst/>
            </a:prstGeom>
          </p:spPr>
          <p:txBody>
            <a:bodyPr wrap="square">
              <a:spAutoFit/>
            </a:bodyPr>
            <a:lstStyle/>
            <a:p>
              <a:pPr algn="ctr">
                <a:lnSpc>
                  <a:spcPct val="120000"/>
                </a:lnSpc>
              </a:pPr>
              <a:r>
                <a:rPr lang="zh-CN" altLang="en-US" dirty="0">
                  <a:solidFill>
                    <a:schemeClr val="tx1">
                      <a:lumMod val="75000"/>
                      <a:lumOff val="25000"/>
                    </a:schemeClr>
                  </a:solidFill>
                  <a:latin typeface="+mn-ea"/>
                </a:rPr>
                <a:t>校本部现有教职工</a:t>
              </a:r>
              <a:r>
                <a:rPr lang="en-US" altLang="zh-CN" dirty="0">
                  <a:solidFill>
                    <a:schemeClr val="tx1">
                      <a:lumMod val="75000"/>
                      <a:lumOff val="25000"/>
                    </a:schemeClr>
                  </a:solidFill>
                  <a:latin typeface="+mn-ea"/>
                </a:rPr>
                <a:t>2600</a:t>
              </a:r>
              <a:r>
                <a:rPr lang="zh-CN" altLang="en-US" dirty="0">
                  <a:solidFill>
                    <a:schemeClr val="tx1">
                      <a:lumMod val="75000"/>
                      <a:lumOff val="25000"/>
                    </a:schemeClr>
                  </a:solidFill>
                  <a:latin typeface="+mn-ea"/>
                </a:rPr>
                <a:t>余人。</a:t>
              </a:r>
            </a:p>
          </p:txBody>
        </p:sp>
        <p:cxnSp>
          <p:nvCxnSpPr>
            <p:cNvPr id="15" name="直接连接符 14">
              <a:extLst>
                <a:ext uri="{FF2B5EF4-FFF2-40B4-BE49-F238E27FC236}">
                  <a16:creationId xmlns:a16="http://schemas.microsoft.com/office/drawing/2014/main" id="{D1BABED1-8385-43ED-9355-A03C723AB4B1}"/>
                </a:ext>
              </a:extLst>
            </p:cNvPr>
            <p:cNvCxnSpPr/>
            <p:nvPr/>
          </p:nvCxnSpPr>
          <p:spPr>
            <a:xfrm>
              <a:off x="1556139"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ED0C88A-47C5-4DEE-9BFF-F99BB925E07A}"/>
                </a:ext>
              </a:extLst>
            </p:cNvPr>
            <p:cNvSpPr txBox="1"/>
            <p:nvPr/>
          </p:nvSpPr>
          <p:spPr>
            <a:xfrm>
              <a:off x="632306" y="3276845"/>
              <a:ext cx="2097048" cy="830997"/>
            </a:xfrm>
            <a:prstGeom prst="rect">
              <a:avLst/>
            </a:prstGeom>
            <a:noFill/>
          </p:spPr>
          <p:txBody>
            <a:bodyPr wrap="none" rtlCol="0">
              <a:spAutoFit/>
            </a:bodyPr>
            <a:lstStyle/>
            <a:p>
              <a:pPr algn="ctr"/>
              <a:r>
                <a:rPr lang="en-US" altLang="zh-CN" sz="4800" dirty="0">
                  <a:solidFill>
                    <a:schemeClr val="accent1"/>
                  </a:solidFill>
                  <a:latin typeface="+mj-lt"/>
                </a:rPr>
                <a:t>2600</a:t>
              </a:r>
              <a:r>
                <a:rPr lang="en-US" altLang="zh-CN" sz="2800" dirty="0">
                  <a:solidFill>
                    <a:schemeClr val="accent1"/>
                  </a:solidFill>
                  <a:latin typeface="+mj-lt"/>
                </a:rPr>
                <a:t>+</a:t>
              </a:r>
              <a:endParaRPr lang="zh-CN" altLang="en-US" sz="4800" dirty="0">
                <a:solidFill>
                  <a:schemeClr val="accent1"/>
                </a:solidFill>
                <a:latin typeface="+mj-lt"/>
              </a:endParaRPr>
            </a:p>
          </p:txBody>
        </p:sp>
      </p:grpSp>
      <p:grpSp>
        <p:nvGrpSpPr>
          <p:cNvPr id="5" name="组合 4">
            <a:extLst>
              <a:ext uri="{FF2B5EF4-FFF2-40B4-BE49-F238E27FC236}">
                <a16:creationId xmlns:a16="http://schemas.microsoft.com/office/drawing/2014/main" id="{ECC375D1-CF6F-4ED8-8284-355EA45C6D27}"/>
              </a:ext>
            </a:extLst>
          </p:cNvPr>
          <p:cNvGrpSpPr/>
          <p:nvPr/>
        </p:nvGrpSpPr>
        <p:grpSpPr>
          <a:xfrm>
            <a:off x="3505934" y="2743201"/>
            <a:ext cx="2392030" cy="3108786"/>
            <a:chOff x="3442229" y="2743201"/>
            <a:chExt cx="2392030" cy="3108786"/>
          </a:xfrm>
        </p:grpSpPr>
        <p:grpSp>
          <p:nvGrpSpPr>
            <p:cNvPr id="42" name="组合 41">
              <a:extLst>
                <a:ext uri="{FF2B5EF4-FFF2-40B4-BE49-F238E27FC236}">
                  <a16:creationId xmlns:a16="http://schemas.microsoft.com/office/drawing/2014/main" id="{D0DBD36E-F676-49E7-A5DB-4747180D0313}"/>
                </a:ext>
              </a:extLst>
            </p:cNvPr>
            <p:cNvGrpSpPr/>
            <p:nvPr/>
          </p:nvGrpSpPr>
          <p:grpSpPr>
            <a:xfrm>
              <a:off x="3442229" y="2743201"/>
              <a:ext cx="2392030" cy="3108786"/>
              <a:chOff x="484815" y="2743201"/>
              <a:chExt cx="2392030" cy="3108786"/>
            </a:xfrm>
          </p:grpSpPr>
          <p:sp>
            <p:nvSpPr>
              <p:cNvPr id="43" name="矩形 42">
                <a:extLst>
                  <a:ext uri="{FF2B5EF4-FFF2-40B4-BE49-F238E27FC236}">
                    <a16:creationId xmlns:a16="http://schemas.microsoft.com/office/drawing/2014/main" id="{4A579E7C-0DE7-4B59-9C10-A413154899B7}"/>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7" name="矩形 46">
                <a:extLst>
                  <a:ext uri="{FF2B5EF4-FFF2-40B4-BE49-F238E27FC236}">
                    <a16:creationId xmlns:a16="http://schemas.microsoft.com/office/drawing/2014/main" id="{F24F5947-DE95-44A4-9055-EB089CDCBFCD}"/>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sp>
          <p:nvSpPr>
            <p:cNvPr id="24" name="矩形 23">
              <a:extLst>
                <a:ext uri="{FF2B5EF4-FFF2-40B4-BE49-F238E27FC236}">
                  <a16:creationId xmlns:a16="http://schemas.microsoft.com/office/drawing/2014/main" id="{D9F5DFEE-6BB7-4253-8AC7-13E30D7DABE1}"/>
                </a:ext>
              </a:extLst>
            </p:cNvPr>
            <p:cNvSpPr/>
            <p:nvPr/>
          </p:nvSpPr>
          <p:spPr>
            <a:xfrm>
              <a:off x="3776469"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latin typeface="+mj-ea"/>
                  <a:ea typeface="+mj-ea"/>
                </a:rPr>
                <a:t>请输入小标题</a:t>
              </a:r>
              <a:endParaRPr lang="en-US" altLang="zh-CN" sz="2000" b="1" dirty="0">
                <a:solidFill>
                  <a:schemeClr val="tx1">
                    <a:lumMod val="75000"/>
                    <a:lumOff val="25000"/>
                  </a:schemeClr>
                </a:solidFill>
                <a:latin typeface="+mj-ea"/>
                <a:ea typeface="+mj-ea"/>
              </a:endParaRPr>
            </a:p>
          </p:txBody>
        </p:sp>
        <p:sp>
          <p:nvSpPr>
            <p:cNvPr id="25" name="矩形 24">
              <a:extLst>
                <a:ext uri="{FF2B5EF4-FFF2-40B4-BE49-F238E27FC236}">
                  <a16:creationId xmlns:a16="http://schemas.microsoft.com/office/drawing/2014/main" id="{130E2FE5-286C-470D-91E1-021147292126}"/>
                </a:ext>
              </a:extLst>
            </p:cNvPr>
            <p:cNvSpPr/>
            <p:nvPr/>
          </p:nvSpPr>
          <p:spPr>
            <a:xfrm>
              <a:off x="3580792" y="4643789"/>
              <a:ext cx="2114904" cy="728982"/>
            </a:xfrm>
            <a:prstGeom prst="rect">
              <a:avLst/>
            </a:prstGeom>
          </p:spPr>
          <p:txBody>
            <a:bodyPr wrap="square">
              <a:spAutoFit/>
            </a:bodyPr>
            <a:lstStyle/>
            <a:p>
              <a:pPr algn="ctr">
                <a:lnSpc>
                  <a:spcPct val="120000"/>
                </a:lnSpc>
              </a:pPr>
              <a:r>
                <a:rPr lang="en-US" altLang="zh-CN" dirty="0">
                  <a:solidFill>
                    <a:schemeClr val="tx1">
                      <a:lumMod val="75000"/>
                      <a:lumOff val="25000"/>
                    </a:schemeClr>
                  </a:solidFill>
                  <a:latin typeface="+mn-ea"/>
                </a:rPr>
                <a:t>1909-2019</a:t>
              </a:r>
              <a:r>
                <a:rPr lang="zh-CN" altLang="en-US" dirty="0">
                  <a:solidFill>
                    <a:schemeClr val="tx1">
                      <a:lumMod val="75000"/>
                      <a:lumOff val="25000"/>
                    </a:schemeClr>
                  </a:solidFill>
                  <a:latin typeface="+mn-ea"/>
                </a:rPr>
                <a:t>，已走过</a:t>
              </a:r>
              <a:r>
                <a:rPr lang="en-US" altLang="zh-CN" dirty="0">
                  <a:solidFill>
                    <a:schemeClr val="tx1">
                      <a:lumMod val="75000"/>
                      <a:lumOff val="25000"/>
                    </a:schemeClr>
                  </a:solidFill>
                  <a:latin typeface="+mn-ea"/>
                </a:rPr>
                <a:t>110</a:t>
              </a:r>
              <a:r>
                <a:rPr lang="zh-CN" altLang="en-US" dirty="0">
                  <a:solidFill>
                    <a:schemeClr val="tx1">
                      <a:lumMod val="75000"/>
                      <a:lumOff val="25000"/>
                    </a:schemeClr>
                  </a:solidFill>
                  <a:latin typeface="+mn-ea"/>
                </a:rPr>
                <a:t>个春秋。</a:t>
              </a:r>
            </a:p>
          </p:txBody>
        </p:sp>
        <p:cxnSp>
          <p:nvCxnSpPr>
            <p:cNvPr id="26" name="直接连接符 25">
              <a:extLst>
                <a:ext uri="{FF2B5EF4-FFF2-40B4-BE49-F238E27FC236}">
                  <a16:creationId xmlns:a16="http://schemas.microsoft.com/office/drawing/2014/main" id="{206C721A-042E-4631-A147-2F058F27C395}"/>
                </a:ext>
              </a:extLst>
            </p:cNvPr>
            <p:cNvCxnSpPr/>
            <p:nvPr/>
          </p:nvCxnSpPr>
          <p:spPr>
            <a:xfrm>
              <a:off x="4513553"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9446931D-DC6E-4025-93E7-119BA1AD04DD}"/>
                </a:ext>
              </a:extLst>
            </p:cNvPr>
            <p:cNvSpPr txBox="1"/>
            <p:nvPr/>
          </p:nvSpPr>
          <p:spPr>
            <a:xfrm>
              <a:off x="3814942" y="3276845"/>
              <a:ext cx="1646605" cy="830997"/>
            </a:xfrm>
            <a:prstGeom prst="rect">
              <a:avLst/>
            </a:prstGeom>
            <a:noFill/>
          </p:spPr>
          <p:txBody>
            <a:bodyPr wrap="none" rtlCol="0">
              <a:spAutoFit/>
            </a:bodyPr>
            <a:lstStyle/>
            <a:p>
              <a:pPr algn="ctr"/>
              <a:r>
                <a:rPr lang="en-US" altLang="zh-CN" sz="4800" dirty="0">
                  <a:solidFill>
                    <a:srgbClr val="E85110"/>
                  </a:solidFill>
                  <a:latin typeface="+mj-lt"/>
                </a:rPr>
                <a:t>110</a:t>
              </a:r>
              <a:r>
                <a:rPr lang="zh-CN" altLang="en-US" sz="1600" dirty="0">
                  <a:solidFill>
                    <a:srgbClr val="E85110"/>
                  </a:solidFill>
                  <a:latin typeface="+mj-lt"/>
                  <a:ea typeface="+mj-ea"/>
                </a:rPr>
                <a:t>年</a:t>
              </a:r>
              <a:endParaRPr lang="zh-CN" altLang="en-US" sz="4800" dirty="0">
                <a:solidFill>
                  <a:srgbClr val="E85110"/>
                </a:solidFill>
                <a:latin typeface="+mj-lt"/>
                <a:ea typeface="+mj-ea"/>
              </a:endParaRPr>
            </a:p>
          </p:txBody>
        </p:sp>
      </p:grpSp>
      <p:grpSp>
        <p:nvGrpSpPr>
          <p:cNvPr id="6" name="组合 5">
            <a:extLst>
              <a:ext uri="{FF2B5EF4-FFF2-40B4-BE49-F238E27FC236}">
                <a16:creationId xmlns:a16="http://schemas.microsoft.com/office/drawing/2014/main" id="{86F32BEE-5482-4208-AFAE-64394EEEF883}"/>
              </a:ext>
            </a:extLst>
          </p:cNvPr>
          <p:cNvGrpSpPr/>
          <p:nvPr/>
        </p:nvGrpSpPr>
        <p:grpSpPr>
          <a:xfrm>
            <a:off x="6305289" y="2743201"/>
            <a:ext cx="2392030" cy="3108786"/>
            <a:chOff x="6399643" y="2743201"/>
            <a:chExt cx="2392030" cy="3108786"/>
          </a:xfrm>
        </p:grpSpPr>
        <p:grpSp>
          <p:nvGrpSpPr>
            <p:cNvPr id="79" name="组合 78">
              <a:extLst>
                <a:ext uri="{FF2B5EF4-FFF2-40B4-BE49-F238E27FC236}">
                  <a16:creationId xmlns:a16="http://schemas.microsoft.com/office/drawing/2014/main" id="{BA0A69FA-A137-4785-B75A-57D73D801105}"/>
                </a:ext>
              </a:extLst>
            </p:cNvPr>
            <p:cNvGrpSpPr/>
            <p:nvPr/>
          </p:nvGrpSpPr>
          <p:grpSpPr>
            <a:xfrm>
              <a:off x="6399643" y="2743201"/>
              <a:ext cx="2392030" cy="3108786"/>
              <a:chOff x="484815" y="2743201"/>
              <a:chExt cx="2392030" cy="3108786"/>
            </a:xfrm>
          </p:grpSpPr>
          <p:sp>
            <p:nvSpPr>
              <p:cNvPr id="80" name="矩形 79">
                <a:extLst>
                  <a:ext uri="{FF2B5EF4-FFF2-40B4-BE49-F238E27FC236}">
                    <a16:creationId xmlns:a16="http://schemas.microsoft.com/office/drawing/2014/main" id="{DECD082E-D165-443E-8F3C-8AB777433DCF}"/>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1" name="矩形 80">
                <a:extLst>
                  <a:ext uri="{FF2B5EF4-FFF2-40B4-BE49-F238E27FC236}">
                    <a16:creationId xmlns:a16="http://schemas.microsoft.com/office/drawing/2014/main" id="{8BE00BB8-6553-4F11-932E-0C53C860A5CE}"/>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sp>
          <p:nvSpPr>
            <p:cNvPr id="31" name="矩形 30">
              <a:extLst>
                <a:ext uri="{FF2B5EF4-FFF2-40B4-BE49-F238E27FC236}">
                  <a16:creationId xmlns:a16="http://schemas.microsoft.com/office/drawing/2014/main" id="{737BADA4-7D9B-42B3-8697-5A813CAFF84E}"/>
                </a:ext>
              </a:extLst>
            </p:cNvPr>
            <p:cNvSpPr/>
            <p:nvPr/>
          </p:nvSpPr>
          <p:spPr>
            <a:xfrm>
              <a:off x="6733883"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latin typeface="+mj-ea"/>
                  <a:ea typeface="+mj-ea"/>
                </a:rPr>
                <a:t>请输入小标题</a:t>
              </a:r>
              <a:endParaRPr lang="en-US" altLang="zh-CN" sz="2000" b="1" dirty="0">
                <a:solidFill>
                  <a:schemeClr val="tx1">
                    <a:lumMod val="75000"/>
                    <a:lumOff val="25000"/>
                  </a:schemeClr>
                </a:solidFill>
                <a:latin typeface="+mj-ea"/>
                <a:ea typeface="+mj-ea"/>
              </a:endParaRPr>
            </a:p>
          </p:txBody>
        </p:sp>
        <p:sp>
          <p:nvSpPr>
            <p:cNvPr id="32" name="矩形 31">
              <a:extLst>
                <a:ext uri="{FF2B5EF4-FFF2-40B4-BE49-F238E27FC236}">
                  <a16:creationId xmlns:a16="http://schemas.microsoft.com/office/drawing/2014/main" id="{E9F8A76A-4716-4E10-9C20-2DD0DE87CDAA}"/>
                </a:ext>
              </a:extLst>
            </p:cNvPr>
            <p:cNvSpPr/>
            <p:nvPr/>
          </p:nvSpPr>
          <p:spPr>
            <a:xfrm>
              <a:off x="6538206" y="4643789"/>
              <a:ext cx="2114904" cy="728982"/>
            </a:xfrm>
            <a:prstGeom prst="rect">
              <a:avLst/>
            </a:prstGeom>
          </p:spPr>
          <p:txBody>
            <a:bodyPr wrap="square">
              <a:spAutoFit/>
            </a:bodyPr>
            <a:lstStyle/>
            <a:p>
              <a:pPr algn="ctr">
                <a:lnSpc>
                  <a:spcPct val="120000"/>
                </a:lnSpc>
              </a:pPr>
              <a:r>
                <a:rPr lang="zh-CN" altLang="en-US" dirty="0">
                  <a:solidFill>
                    <a:schemeClr val="tx1">
                      <a:lumMod val="75000"/>
                      <a:lumOff val="25000"/>
                    </a:schemeClr>
                  </a:solidFill>
                  <a:latin typeface="+mn-ea"/>
                </a:rPr>
                <a:t>教学科研仪器设备总值近</a:t>
              </a:r>
              <a:r>
                <a:rPr lang="en-US" altLang="zh-CN" dirty="0">
                  <a:solidFill>
                    <a:schemeClr val="tx1">
                      <a:lumMod val="75000"/>
                      <a:lumOff val="25000"/>
                    </a:schemeClr>
                  </a:solidFill>
                  <a:latin typeface="+mn-ea"/>
                </a:rPr>
                <a:t>5.25</a:t>
              </a:r>
              <a:r>
                <a:rPr lang="zh-CN" altLang="en-US" dirty="0">
                  <a:solidFill>
                    <a:schemeClr val="tx1">
                      <a:lumMod val="75000"/>
                      <a:lumOff val="25000"/>
                    </a:schemeClr>
                  </a:solidFill>
                  <a:latin typeface="+mn-ea"/>
                </a:rPr>
                <a:t>亿元。</a:t>
              </a:r>
            </a:p>
          </p:txBody>
        </p:sp>
        <p:cxnSp>
          <p:nvCxnSpPr>
            <p:cNvPr id="33" name="直接连接符 32">
              <a:extLst>
                <a:ext uri="{FF2B5EF4-FFF2-40B4-BE49-F238E27FC236}">
                  <a16:creationId xmlns:a16="http://schemas.microsoft.com/office/drawing/2014/main" id="{10673978-85E3-488E-988F-B20A719F9EF5}"/>
                </a:ext>
              </a:extLst>
            </p:cNvPr>
            <p:cNvCxnSpPr/>
            <p:nvPr/>
          </p:nvCxnSpPr>
          <p:spPr>
            <a:xfrm>
              <a:off x="7470967"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C9D28718-70E2-46AA-85FF-85195F933912}"/>
                </a:ext>
              </a:extLst>
            </p:cNvPr>
            <p:cNvSpPr txBox="1"/>
            <p:nvPr/>
          </p:nvSpPr>
          <p:spPr>
            <a:xfrm>
              <a:off x="6669764" y="3276845"/>
              <a:ext cx="1851789" cy="830997"/>
            </a:xfrm>
            <a:prstGeom prst="rect">
              <a:avLst/>
            </a:prstGeom>
            <a:noFill/>
          </p:spPr>
          <p:txBody>
            <a:bodyPr wrap="none" rtlCol="0">
              <a:spAutoFit/>
            </a:bodyPr>
            <a:lstStyle/>
            <a:p>
              <a:pPr algn="ctr"/>
              <a:r>
                <a:rPr lang="en-US" altLang="zh-CN" sz="4800" dirty="0">
                  <a:solidFill>
                    <a:schemeClr val="accent1"/>
                  </a:solidFill>
                  <a:latin typeface="+mj-lt"/>
                </a:rPr>
                <a:t>5.25</a:t>
              </a:r>
              <a:r>
                <a:rPr lang="zh-CN" altLang="en-US" sz="1600" dirty="0">
                  <a:solidFill>
                    <a:schemeClr val="accent1"/>
                  </a:solidFill>
                  <a:latin typeface="+mj-lt"/>
                  <a:ea typeface="+mj-ea"/>
                </a:rPr>
                <a:t>亿</a:t>
              </a:r>
              <a:endParaRPr lang="zh-CN" altLang="en-US" sz="4800" dirty="0">
                <a:solidFill>
                  <a:schemeClr val="accent1"/>
                </a:solidFill>
                <a:latin typeface="+mj-lt"/>
                <a:ea typeface="+mj-ea"/>
              </a:endParaRPr>
            </a:p>
          </p:txBody>
        </p:sp>
      </p:grpSp>
      <p:grpSp>
        <p:nvGrpSpPr>
          <p:cNvPr id="7" name="组合 6">
            <a:extLst>
              <a:ext uri="{FF2B5EF4-FFF2-40B4-BE49-F238E27FC236}">
                <a16:creationId xmlns:a16="http://schemas.microsoft.com/office/drawing/2014/main" id="{8F7573FB-79D3-4AE4-91A2-E811CCB5DF03}"/>
              </a:ext>
            </a:extLst>
          </p:cNvPr>
          <p:cNvGrpSpPr/>
          <p:nvPr/>
        </p:nvGrpSpPr>
        <p:grpSpPr>
          <a:xfrm>
            <a:off x="9104645" y="2743201"/>
            <a:ext cx="2392030" cy="3108786"/>
            <a:chOff x="9325885" y="2743201"/>
            <a:chExt cx="2392030" cy="3108786"/>
          </a:xfrm>
        </p:grpSpPr>
        <p:sp>
          <p:nvSpPr>
            <p:cNvPr id="114" name="矩形 113">
              <a:extLst>
                <a:ext uri="{FF2B5EF4-FFF2-40B4-BE49-F238E27FC236}">
                  <a16:creationId xmlns:a16="http://schemas.microsoft.com/office/drawing/2014/main" id="{0CFED0DD-19AF-4834-A8D8-A9195FB3998B}"/>
                </a:ext>
              </a:extLst>
            </p:cNvPr>
            <p:cNvSpPr/>
            <p:nvPr/>
          </p:nvSpPr>
          <p:spPr>
            <a:xfrm>
              <a:off x="932588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15" name="矩形 114">
              <a:extLst>
                <a:ext uri="{FF2B5EF4-FFF2-40B4-BE49-F238E27FC236}">
                  <a16:creationId xmlns:a16="http://schemas.microsoft.com/office/drawing/2014/main" id="{89C43D4A-D496-4E34-A03E-FE39A6A82EEA}"/>
                </a:ext>
              </a:extLst>
            </p:cNvPr>
            <p:cNvSpPr/>
            <p:nvPr/>
          </p:nvSpPr>
          <p:spPr>
            <a:xfrm>
              <a:off x="943284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8" name="矩形 37">
              <a:extLst>
                <a:ext uri="{FF2B5EF4-FFF2-40B4-BE49-F238E27FC236}">
                  <a16:creationId xmlns:a16="http://schemas.microsoft.com/office/drawing/2014/main" id="{DDC7D47A-6921-4B0D-BE3B-D6823B4D1A34}"/>
                </a:ext>
              </a:extLst>
            </p:cNvPr>
            <p:cNvSpPr/>
            <p:nvPr/>
          </p:nvSpPr>
          <p:spPr>
            <a:xfrm>
              <a:off x="9660125"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latin typeface="+mj-ea"/>
                  <a:ea typeface="+mj-ea"/>
                </a:rPr>
                <a:t>请输入小标题</a:t>
              </a:r>
              <a:endParaRPr lang="en-US" altLang="zh-CN" sz="2000" b="1" dirty="0">
                <a:solidFill>
                  <a:schemeClr val="tx1">
                    <a:lumMod val="75000"/>
                    <a:lumOff val="25000"/>
                  </a:schemeClr>
                </a:solidFill>
                <a:latin typeface="+mj-ea"/>
                <a:ea typeface="+mj-ea"/>
              </a:endParaRPr>
            </a:p>
          </p:txBody>
        </p:sp>
        <p:sp>
          <p:nvSpPr>
            <p:cNvPr id="39" name="矩形 38">
              <a:extLst>
                <a:ext uri="{FF2B5EF4-FFF2-40B4-BE49-F238E27FC236}">
                  <a16:creationId xmlns:a16="http://schemas.microsoft.com/office/drawing/2014/main" id="{F5B18862-B341-4F34-81F7-91EC7A129B03}"/>
                </a:ext>
              </a:extLst>
            </p:cNvPr>
            <p:cNvSpPr/>
            <p:nvPr/>
          </p:nvSpPr>
          <p:spPr>
            <a:xfrm>
              <a:off x="9464448" y="4643789"/>
              <a:ext cx="2114904" cy="730777"/>
            </a:xfrm>
            <a:prstGeom prst="rect">
              <a:avLst/>
            </a:prstGeom>
          </p:spPr>
          <p:txBody>
            <a:bodyPr wrap="square">
              <a:spAutoFit/>
            </a:bodyPr>
            <a:lstStyle/>
            <a:p>
              <a:pPr algn="ctr">
                <a:lnSpc>
                  <a:spcPct val="120000"/>
                </a:lnSpc>
              </a:pPr>
              <a:r>
                <a:rPr lang="zh-CN" altLang="en-US" dirty="0">
                  <a:solidFill>
                    <a:schemeClr val="tx1">
                      <a:lumMod val="75000"/>
                      <a:lumOff val="25000"/>
                    </a:schemeClr>
                  </a:solidFill>
                  <a:latin typeface="+mn-ea"/>
                </a:rPr>
                <a:t>河南理工大学拥有南北西三个校区。</a:t>
              </a:r>
            </a:p>
          </p:txBody>
        </p:sp>
        <p:cxnSp>
          <p:nvCxnSpPr>
            <p:cNvPr id="40" name="直接连接符 39">
              <a:extLst>
                <a:ext uri="{FF2B5EF4-FFF2-40B4-BE49-F238E27FC236}">
                  <a16:creationId xmlns:a16="http://schemas.microsoft.com/office/drawing/2014/main" id="{69EB61E5-080B-492E-948C-0AF460973641}"/>
                </a:ext>
              </a:extLst>
            </p:cNvPr>
            <p:cNvCxnSpPr/>
            <p:nvPr/>
          </p:nvCxnSpPr>
          <p:spPr>
            <a:xfrm>
              <a:off x="10397209"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64DAE772-9AEF-4B1A-9D48-7E30745666E3}"/>
                </a:ext>
              </a:extLst>
            </p:cNvPr>
            <p:cNvSpPr txBox="1"/>
            <p:nvPr/>
          </p:nvSpPr>
          <p:spPr>
            <a:xfrm>
              <a:off x="10019199" y="3276845"/>
              <a:ext cx="1005403" cy="830997"/>
            </a:xfrm>
            <a:prstGeom prst="rect">
              <a:avLst/>
            </a:prstGeom>
            <a:noFill/>
          </p:spPr>
          <p:txBody>
            <a:bodyPr wrap="none" rtlCol="0">
              <a:spAutoFit/>
            </a:bodyPr>
            <a:lstStyle/>
            <a:p>
              <a:pPr algn="ctr"/>
              <a:r>
                <a:rPr lang="en-US" altLang="zh-CN" sz="4800" dirty="0">
                  <a:solidFill>
                    <a:schemeClr val="accent1"/>
                  </a:solidFill>
                  <a:latin typeface="+mj-lt"/>
                </a:rPr>
                <a:t>3</a:t>
              </a:r>
              <a:r>
                <a:rPr lang="zh-CN" altLang="en-US" sz="1600" dirty="0">
                  <a:solidFill>
                    <a:schemeClr val="accent1"/>
                  </a:solidFill>
                  <a:latin typeface="+mj-lt"/>
                  <a:ea typeface="+mj-ea"/>
                </a:rPr>
                <a:t>校区</a:t>
              </a:r>
            </a:p>
          </p:txBody>
        </p:sp>
      </p:grpSp>
      <p:sp>
        <p:nvSpPr>
          <p:cNvPr id="46" name="矩形 45">
            <a:extLst>
              <a:ext uri="{FF2B5EF4-FFF2-40B4-BE49-F238E27FC236}">
                <a16:creationId xmlns:a16="http://schemas.microsoft.com/office/drawing/2014/main" id="{4D5A342E-2F82-4C09-8B84-09AA20E66682}"/>
              </a:ext>
            </a:extLst>
          </p:cNvPr>
          <p:cNvSpPr/>
          <p:nvPr/>
        </p:nvSpPr>
        <p:spPr>
          <a:xfrm>
            <a:off x="4362192" y="1115941"/>
            <a:ext cx="3467617" cy="633187"/>
          </a:xfrm>
          <a:prstGeom prst="rect">
            <a:avLst/>
          </a:prstGeom>
        </p:spPr>
        <p:txBody>
          <a:bodyPr wrap="none">
            <a:spAutoFit/>
          </a:bodyPr>
          <a:lstStyle/>
          <a:p>
            <a:pPr algn="ctr">
              <a:lnSpc>
                <a:spcPct val="120000"/>
              </a:lnSpc>
            </a:pPr>
            <a:r>
              <a:rPr lang="zh-CN" altLang="en-US" sz="3200" b="1" dirty="0">
                <a:solidFill>
                  <a:schemeClr val="tx1">
                    <a:lumMod val="85000"/>
                    <a:lumOff val="15000"/>
                  </a:schemeClr>
                </a:solidFill>
                <a:latin typeface="+mj-ea"/>
                <a:ea typeface="+mj-ea"/>
              </a:rPr>
              <a:t>请在此处输入标题</a:t>
            </a:r>
            <a:endParaRPr lang="en-US" altLang="zh-CN" sz="3200" b="1" dirty="0">
              <a:solidFill>
                <a:schemeClr val="tx1">
                  <a:lumMod val="85000"/>
                  <a:lumOff val="15000"/>
                </a:schemeClr>
              </a:solidFill>
              <a:latin typeface="+mj-ea"/>
              <a:ea typeface="+mj-ea"/>
            </a:endParaRPr>
          </a:p>
        </p:txBody>
      </p:sp>
      <p:cxnSp>
        <p:nvCxnSpPr>
          <p:cNvPr id="44" name="直接连接符 43">
            <a:extLst>
              <a:ext uri="{FF2B5EF4-FFF2-40B4-BE49-F238E27FC236}">
                <a16:creationId xmlns:a16="http://schemas.microsoft.com/office/drawing/2014/main" id="{C79B2426-10F3-4173-B6C9-4701700891BB}"/>
              </a:ext>
            </a:extLst>
          </p:cNvPr>
          <p:cNvCxnSpPr/>
          <p:nvPr/>
        </p:nvCxnSpPr>
        <p:spPr>
          <a:xfrm>
            <a:off x="5971309" y="1922927"/>
            <a:ext cx="24938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356977B0-06A4-425A-BBD7-F7CE2F6DD9A7}"/>
              </a:ext>
            </a:extLst>
          </p:cNvPr>
          <p:cNvSpPr/>
          <p:nvPr/>
        </p:nvSpPr>
        <p:spPr>
          <a:xfrm>
            <a:off x="2365034" y="2043828"/>
            <a:ext cx="7461932" cy="431400"/>
          </a:xfrm>
          <a:prstGeom prst="rect">
            <a:avLst/>
          </a:prstGeom>
        </p:spPr>
        <p:txBody>
          <a:bodyPr wrap="square">
            <a:spAutoFit/>
          </a:bodyPr>
          <a:lstStyle/>
          <a:p>
            <a:pPr algn="ctr">
              <a:lnSpc>
                <a:spcPct val="120000"/>
              </a:lnSpc>
            </a:pPr>
            <a:r>
              <a:rPr lang="zh-CN" altLang="en-US" sz="2000" dirty="0">
                <a:solidFill>
                  <a:schemeClr val="tx1">
                    <a:lumMod val="75000"/>
                    <a:lumOff val="25000"/>
                  </a:schemeClr>
                </a:solidFill>
              </a:rPr>
              <a:t>简单输入一些文字做个总结</a:t>
            </a:r>
          </a:p>
        </p:txBody>
      </p:sp>
    </p:spTree>
    <p:extLst>
      <p:ext uri="{BB962C8B-B14F-4D97-AF65-F5344CB8AC3E}">
        <p14:creationId xmlns:p14="http://schemas.microsoft.com/office/powerpoint/2010/main" val="3621958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a:extLst>
              <a:ext uri="{FF2B5EF4-FFF2-40B4-BE49-F238E27FC236}">
                <a16:creationId xmlns:a16="http://schemas.microsoft.com/office/drawing/2014/main" id="{FC8AB07D-E1AB-4E0F-9DB3-E14C272C5569}"/>
              </a:ext>
            </a:extLst>
          </p:cNvPr>
          <p:cNvGrpSpPr/>
          <p:nvPr/>
        </p:nvGrpSpPr>
        <p:grpSpPr>
          <a:xfrm>
            <a:off x="9807774" y="376474"/>
            <a:ext cx="1701219" cy="418438"/>
            <a:chOff x="2191473" y="2468629"/>
            <a:chExt cx="7809054" cy="1920742"/>
          </a:xfrm>
          <a:solidFill>
            <a:srgbClr val="014F8E"/>
          </a:solidFill>
        </p:grpSpPr>
        <p:sp>
          <p:nvSpPr>
            <p:cNvPr id="70" name="íŝlîḍe">
              <a:extLst>
                <a:ext uri="{FF2B5EF4-FFF2-40B4-BE49-F238E27FC236}">
                  <a16:creationId xmlns:a16="http://schemas.microsoft.com/office/drawing/2014/main" id="{311BA78E-8595-4F1C-9C3B-17277F46FA53}"/>
                </a:ext>
              </a:extLst>
            </p:cNvPr>
            <p:cNvSpPr/>
            <p:nvPr/>
          </p:nvSpPr>
          <p:spPr bwMode="auto">
            <a:xfrm>
              <a:off x="2191473" y="2508284"/>
              <a:ext cx="1886171" cy="1881087"/>
            </a:xfrm>
            <a:custGeom>
              <a:avLst/>
              <a:gdLst>
                <a:gd name="T0" fmla="*/ 546 w 4879"/>
                <a:gd name="T1" fmla="*/ 2803 h 4873"/>
                <a:gd name="T2" fmla="*/ 4256 w 4879"/>
                <a:gd name="T3" fmla="*/ 1823 h 4873"/>
                <a:gd name="T4" fmla="*/ 4034 w 4879"/>
                <a:gd name="T5" fmla="*/ 1806 h 4873"/>
                <a:gd name="T6" fmla="*/ 4077 w 4879"/>
                <a:gd name="T7" fmla="*/ 1985 h 4873"/>
                <a:gd name="T8" fmla="*/ 4520 w 4879"/>
                <a:gd name="T9" fmla="*/ 1977 h 4873"/>
                <a:gd name="T10" fmla="*/ 4299 w 4879"/>
                <a:gd name="T11" fmla="*/ 1951 h 4873"/>
                <a:gd name="T12" fmla="*/ 4427 w 4879"/>
                <a:gd name="T13" fmla="*/ 2079 h 4873"/>
                <a:gd name="T14" fmla="*/ 3957 w 4879"/>
                <a:gd name="T15" fmla="*/ 1125 h 4873"/>
                <a:gd name="T16" fmla="*/ 3548 w 4879"/>
                <a:gd name="T17" fmla="*/ 1040 h 4873"/>
                <a:gd name="T18" fmla="*/ 2951 w 4879"/>
                <a:gd name="T19" fmla="*/ 537 h 4873"/>
                <a:gd name="T20" fmla="*/ 1902 w 4879"/>
                <a:gd name="T21" fmla="*/ 588 h 4873"/>
                <a:gd name="T22" fmla="*/ 1843 w 4879"/>
                <a:gd name="T23" fmla="*/ 793 h 4873"/>
                <a:gd name="T24" fmla="*/ 2047 w 4879"/>
                <a:gd name="T25" fmla="*/ 733 h 4873"/>
                <a:gd name="T26" fmla="*/ 1979 w 4879"/>
                <a:gd name="T27" fmla="*/ 460 h 4873"/>
                <a:gd name="T28" fmla="*/ 1101 w 4879"/>
                <a:gd name="T29" fmla="*/ 1082 h 4873"/>
                <a:gd name="T30" fmla="*/ 1135 w 4879"/>
                <a:gd name="T31" fmla="*/ 1065 h 4873"/>
                <a:gd name="T32" fmla="*/ 1194 w 4879"/>
                <a:gd name="T33" fmla="*/ 980 h 4873"/>
                <a:gd name="T34" fmla="*/ 1058 w 4879"/>
                <a:gd name="T35" fmla="*/ 1040 h 4873"/>
                <a:gd name="T36" fmla="*/ 879 w 4879"/>
                <a:gd name="T37" fmla="*/ 1951 h 4873"/>
                <a:gd name="T38" fmla="*/ 614 w 4879"/>
                <a:gd name="T39" fmla="*/ 1892 h 4873"/>
                <a:gd name="T40" fmla="*/ 427 w 4879"/>
                <a:gd name="T41" fmla="*/ 1653 h 4873"/>
                <a:gd name="T42" fmla="*/ 589 w 4879"/>
                <a:gd name="T43" fmla="*/ 2070 h 4873"/>
                <a:gd name="T44" fmla="*/ 1638 w 4879"/>
                <a:gd name="T45" fmla="*/ 3433 h 4873"/>
                <a:gd name="T46" fmla="*/ 2457 w 4879"/>
                <a:gd name="T47" fmla="*/ 2675 h 4873"/>
                <a:gd name="T48" fmla="*/ 2857 w 4879"/>
                <a:gd name="T49" fmla="*/ 3391 h 4873"/>
                <a:gd name="T50" fmla="*/ 3156 w 4879"/>
                <a:gd name="T51" fmla="*/ 3348 h 4873"/>
                <a:gd name="T52" fmla="*/ 3343 w 4879"/>
                <a:gd name="T53" fmla="*/ 3476 h 4873"/>
                <a:gd name="T54" fmla="*/ 162 w 4879"/>
                <a:gd name="T55" fmla="*/ 2437 h 4873"/>
                <a:gd name="T56" fmla="*/ 4273 w 4879"/>
                <a:gd name="T57" fmla="*/ 2633 h 4873"/>
                <a:gd name="T58" fmla="*/ 4299 w 4879"/>
                <a:gd name="T59" fmla="*/ 2863 h 4873"/>
                <a:gd name="T60" fmla="*/ 4307 w 4879"/>
                <a:gd name="T61" fmla="*/ 3169 h 4873"/>
                <a:gd name="T62" fmla="*/ 4196 w 4879"/>
                <a:gd name="T63" fmla="*/ 3297 h 4873"/>
                <a:gd name="T64" fmla="*/ 4247 w 4879"/>
                <a:gd name="T65" fmla="*/ 3357 h 4873"/>
                <a:gd name="T66" fmla="*/ 4102 w 4879"/>
                <a:gd name="T67" fmla="*/ 3553 h 4873"/>
                <a:gd name="T68" fmla="*/ 4009 w 4879"/>
                <a:gd name="T69" fmla="*/ 3442 h 4873"/>
                <a:gd name="T70" fmla="*/ 4026 w 4879"/>
                <a:gd name="T71" fmla="*/ 3587 h 4873"/>
                <a:gd name="T72" fmla="*/ 3855 w 4879"/>
                <a:gd name="T73" fmla="*/ 3817 h 4873"/>
                <a:gd name="T74" fmla="*/ 3710 w 4879"/>
                <a:gd name="T75" fmla="*/ 3979 h 4873"/>
                <a:gd name="T76" fmla="*/ 3386 w 4879"/>
                <a:gd name="T77" fmla="*/ 4234 h 4873"/>
                <a:gd name="T78" fmla="*/ 3386 w 4879"/>
                <a:gd name="T79" fmla="*/ 4004 h 4873"/>
                <a:gd name="T80" fmla="*/ 3565 w 4879"/>
                <a:gd name="T81" fmla="*/ 4115 h 4873"/>
                <a:gd name="T82" fmla="*/ 3122 w 4879"/>
                <a:gd name="T83" fmla="*/ 4354 h 4873"/>
                <a:gd name="T84" fmla="*/ 2909 w 4879"/>
                <a:gd name="T85" fmla="*/ 4234 h 4873"/>
                <a:gd name="T86" fmla="*/ 2806 w 4879"/>
                <a:gd name="T87" fmla="*/ 4439 h 4873"/>
                <a:gd name="T88" fmla="*/ 2482 w 4879"/>
                <a:gd name="T89" fmla="*/ 4277 h 4873"/>
                <a:gd name="T90" fmla="*/ 2474 w 4879"/>
                <a:gd name="T91" fmla="*/ 4464 h 4873"/>
                <a:gd name="T92" fmla="*/ 2201 w 4879"/>
                <a:gd name="T93" fmla="*/ 4354 h 4873"/>
                <a:gd name="T94" fmla="*/ 2005 w 4879"/>
                <a:gd name="T95" fmla="*/ 4302 h 4873"/>
                <a:gd name="T96" fmla="*/ 1945 w 4879"/>
                <a:gd name="T97" fmla="*/ 4209 h 4873"/>
                <a:gd name="T98" fmla="*/ 1740 w 4879"/>
                <a:gd name="T99" fmla="*/ 4200 h 4873"/>
                <a:gd name="T100" fmla="*/ 1749 w 4879"/>
                <a:gd name="T101" fmla="*/ 4124 h 4873"/>
                <a:gd name="T102" fmla="*/ 1322 w 4879"/>
                <a:gd name="T103" fmla="*/ 4115 h 4873"/>
                <a:gd name="T104" fmla="*/ 1348 w 4879"/>
                <a:gd name="T105" fmla="*/ 4030 h 4873"/>
                <a:gd name="T106" fmla="*/ 1177 w 4879"/>
                <a:gd name="T107" fmla="*/ 3757 h 4873"/>
                <a:gd name="T108" fmla="*/ 973 w 4879"/>
                <a:gd name="T109" fmla="*/ 3519 h 4873"/>
                <a:gd name="T110" fmla="*/ 819 w 4879"/>
                <a:gd name="T111" fmla="*/ 3646 h 4873"/>
                <a:gd name="T112" fmla="*/ 700 w 4879"/>
                <a:gd name="T113" fmla="*/ 3468 h 4873"/>
                <a:gd name="T114" fmla="*/ 742 w 4879"/>
                <a:gd name="T115" fmla="*/ 3391 h 4873"/>
                <a:gd name="T116" fmla="*/ 700 w 4879"/>
                <a:gd name="T117" fmla="*/ 3135 h 4873"/>
                <a:gd name="T118" fmla="*/ 597 w 4879"/>
                <a:gd name="T119" fmla="*/ 2973 h 4873"/>
                <a:gd name="T120" fmla="*/ 657 w 4879"/>
                <a:gd name="T121" fmla="*/ 2880 h 4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9" h="4873">
                  <a:moveTo>
                    <a:pt x="546" y="2735"/>
                  </a:moveTo>
                  <a:cubicBezTo>
                    <a:pt x="563" y="2803"/>
                    <a:pt x="563" y="2803"/>
                    <a:pt x="563" y="2803"/>
                  </a:cubicBezTo>
                  <a:cubicBezTo>
                    <a:pt x="614" y="2786"/>
                    <a:pt x="614" y="2786"/>
                    <a:pt x="614" y="2786"/>
                  </a:cubicBezTo>
                  <a:cubicBezTo>
                    <a:pt x="632" y="2786"/>
                    <a:pt x="640" y="2778"/>
                    <a:pt x="632" y="2760"/>
                  </a:cubicBezTo>
                  <a:cubicBezTo>
                    <a:pt x="640" y="2760"/>
                    <a:pt x="640" y="2760"/>
                    <a:pt x="640" y="2760"/>
                  </a:cubicBezTo>
                  <a:cubicBezTo>
                    <a:pt x="666" y="2863"/>
                    <a:pt x="666" y="2863"/>
                    <a:pt x="666" y="2863"/>
                  </a:cubicBezTo>
                  <a:cubicBezTo>
                    <a:pt x="649" y="2863"/>
                    <a:pt x="649" y="2863"/>
                    <a:pt x="649" y="2863"/>
                  </a:cubicBezTo>
                  <a:cubicBezTo>
                    <a:pt x="649" y="2846"/>
                    <a:pt x="640" y="2837"/>
                    <a:pt x="623" y="2837"/>
                  </a:cubicBezTo>
                  <a:cubicBezTo>
                    <a:pt x="487" y="2863"/>
                    <a:pt x="487" y="2863"/>
                    <a:pt x="487" y="2863"/>
                  </a:cubicBezTo>
                  <a:cubicBezTo>
                    <a:pt x="478" y="2863"/>
                    <a:pt x="469" y="2871"/>
                    <a:pt x="478" y="2897"/>
                  </a:cubicBezTo>
                  <a:cubicBezTo>
                    <a:pt x="461" y="2897"/>
                    <a:pt x="461" y="2897"/>
                    <a:pt x="461" y="2897"/>
                  </a:cubicBezTo>
                  <a:cubicBezTo>
                    <a:pt x="444" y="2795"/>
                    <a:pt x="444" y="2795"/>
                    <a:pt x="444" y="2795"/>
                  </a:cubicBezTo>
                  <a:cubicBezTo>
                    <a:pt x="461" y="2795"/>
                    <a:pt x="461" y="2795"/>
                    <a:pt x="461" y="2795"/>
                  </a:cubicBezTo>
                  <a:cubicBezTo>
                    <a:pt x="461" y="2812"/>
                    <a:pt x="469" y="2820"/>
                    <a:pt x="478" y="2812"/>
                  </a:cubicBezTo>
                  <a:cubicBezTo>
                    <a:pt x="546" y="2803"/>
                    <a:pt x="546" y="2803"/>
                    <a:pt x="546" y="2803"/>
                  </a:cubicBezTo>
                  <a:cubicBezTo>
                    <a:pt x="538" y="2735"/>
                    <a:pt x="538" y="2735"/>
                    <a:pt x="538" y="2735"/>
                  </a:cubicBezTo>
                  <a:cubicBezTo>
                    <a:pt x="469" y="2752"/>
                    <a:pt x="469" y="2752"/>
                    <a:pt x="469" y="2752"/>
                  </a:cubicBezTo>
                  <a:cubicBezTo>
                    <a:pt x="452" y="2752"/>
                    <a:pt x="452" y="2760"/>
                    <a:pt x="452" y="2778"/>
                  </a:cubicBezTo>
                  <a:cubicBezTo>
                    <a:pt x="444" y="2778"/>
                    <a:pt x="444" y="2778"/>
                    <a:pt x="444" y="2778"/>
                  </a:cubicBezTo>
                  <a:cubicBezTo>
                    <a:pt x="427" y="2684"/>
                    <a:pt x="427" y="2684"/>
                    <a:pt x="427" y="2684"/>
                  </a:cubicBezTo>
                  <a:cubicBezTo>
                    <a:pt x="435" y="2675"/>
                    <a:pt x="435" y="2675"/>
                    <a:pt x="435" y="2675"/>
                  </a:cubicBezTo>
                  <a:cubicBezTo>
                    <a:pt x="435" y="2701"/>
                    <a:pt x="444" y="2709"/>
                    <a:pt x="461" y="2701"/>
                  </a:cubicBezTo>
                  <a:cubicBezTo>
                    <a:pt x="597" y="2675"/>
                    <a:pt x="597" y="2675"/>
                    <a:pt x="597" y="2675"/>
                  </a:cubicBezTo>
                  <a:cubicBezTo>
                    <a:pt x="614" y="2675"/>
                    <a:pt x="614" y="2667"/>
                    <a:pt x="614" y="2650"/>
                  </a:cubicBezTo>
                  <a:cubicBezTo>
                    <a:pt x="623" y="2641"/>
                    <a:pt x="623" y="2641"/>
                    <a:pt x="623" y="2641"/>
                  </a:cubicBezTo>
                  <a:cubicBezTo>
                    <a:pt x="640" y="2743"/>
                    <a:pt x="640" y="2743"/>
                    <a:pt x="640" y="2743"/>
                  </a:cubicBezTo>
                  <a:cubicBezTo>
                    <a:pt x="632" y="2743"/>
                    <a:pt x="632" y="2743"/>
                    <a:pt x="632" y="2743"/>
                  </a:cubicBezTo>
                  <a:cubicBezTo>
                    <a:pt x="632" y="2726"/>
                    <a:pt x="623" y="2726"/>
                    <a:pt x="606" y="2726"/>
                  </a:cubicBezTo>
                  <a:lnTo>
                    <a:pt x="546" y="2735"/>
                  </a:lnTo>
                  <a:close/>
                  <a:moveTo>
                    <a:pt x="4256" y="1823"/>
                  </a:moveTo>
                  <a:cubicBezTo>
                    <a:pt x="4247" y="1832"/>
                    <a:pt x="4230" y="1849"/>
                    <a:pt x="4222" y="1849"/>
                  </a:cubicBezTo>
                  <a:cubicBezTo>
                    <a:pt x="4205" y="1849"/>
                    <a:pt x="4188" y="1875"/>
                    <a:pt x="4205" y="1875"/>
                  </a:cubicBezTo>
                  <a:cubicBezTo>
                    <a:pt x="4222" y="1883"/>
                    <a:pt x="4230" y="1883"/>
                    <a:pt x="4256" y="1858"/>
                  </a:cubicBezTo>
                  <a:cubicBezTo>
                    <a:pt x="4273" y="1840"/>
                    <a:pt x="4290" y="1798"/>
                    <a:pt x="4256" y="1823"/>
                  </a:cubicBezTo>
                  <a:close/>
                  <a:moveTo>
                    <a:pt x="4137" y="2011"/>
                  </a:moveTo>
                  <a:cubicBezTo>
                    <a:pt x="4145" y="2028"/>
                    <a:pt x="4162" y="2028"/>
                    <a:pt x="4171" y="2019"/>
                  </a:cubicBezTo>
                  <a:cubicBezTo>
                    <a:pt x="4188" y="2019"/>
                    <a:pt x="4188" y="2011"/>
                    <a:pt x="4188" y="2011"/>
                  </a:cubicBezTo>
                  <a:cubicBezTo>
                    <a:pt x="4188" y="2002"/>
                    <a:pt x="4205" y="1994"/>
                    <a:pt x="4230" y="2011"/>
                  </a:cubicBezTo>
                  <a:cubicBezTo>
                    <a:pt x="4247" y="2019"/>
                    <a:pt x="4247" y="2019"/>
                    <a:pt x="4247" y="2019"/>
                  </a:cubicBezTo>
                  <a:cubicBezTo>
                    <a:pt x="4256" y="2019"/>
                    <a:pt x="4247" y="2002"/>
                    <a:pt x="4213" y="1977"/>
                  </a:cubicBezTo>
                  <a:cubicBezTo>
                    <a:pt x="4188" y="1951"/>
                    <a:pt x="4171" y="1943"/>
                    <a:pt x="4128" y="1909"/>
                  </a:cubicBezTo>
                  <a:cubicBezTo>
                    <a:pt x="4077" y="1883"/>
                    <a:pt x="4051" y="1866"/>
                    <a:pt x="4017" y="1840"/>
                  </a:cubicBezTo>
                  <a:cubicBezTo>
                    <a:pt x="3992" y="1806"/>
                    <a:pt x="3992" y="1789"/>
                    <a:pt x="4017" y="1781"/>
                  </a:cubicBezTo>
                  <a:cubicBezTo>
                    <a:pt x="4043" y="1772"/>
                    <a:pt x="4060" y="1781"/>
                    <a:pt x="4051" y="1781"/>
                  </a:cubicBezTo>
                  <a:cubicBezTo>
                    <a:pt x="4043" y="1789"/>
                    <a:pt x="4026" y="1789"/>
                    <a:pt x="4034" y="1806"/>
                  </a:cubicBezTo>
                  <a:cubicBezTo>
                    <a:pt x="4043" y="1815"/>
                    <a:pt x="4068" y="1840"/>
                    <a:pt x="4137" y="1900"/>
                  </a:cubicBezTo>
                  <a:cubicBezTo>
                    <a:pt x="4213" y="1951"/>
                    <a:pt x="4264" y="1985"/>
                    <a:pt x="4299" y="2028"/>
                  </a:cubicBezTo>
                  <a:cubicBezTo>
                    <a:pt x="4324" y="2062"/>
                    <a:pt x="4307" y="2088"/>
                    <a:pt x="4299" y="2088"/>
                  </a:cubicBezTo>
                  <a:cubicBezTo>
                    <a:pt x="4290" y="2088"/>
                    <a:pt x="4247" y="2053"/>
                    <a:pt x="4222" y="2036"/>
                  </a:cubicBezTo>
                  <a:cubicBezTo>
                    <a:pt x="4196" y="2019"/>
                    <a:pt x="4205" y="2028"/>
                    <a:pt x="4196" y="2036"/>
                  </a:cubicBezTo>
                  <a:cubicBezTo>
                    <a:pt x="4188" y="2036"/>
                    <a:pt x="4179" y="2045"/>
                    <a:pt x="4171" y="2045"/>
                  </a:cubicBezTo>
                  <a:cubicBezTo>
                    <a:pt x="4162" y="2045"/>
                    <a:pt x="4154" y="2045"/>
                    <a:pt x="4162" y="2062"/>
                  </a:cubicBezTo>
                  <a:cubicBezTo>
                    <a:pt x="4162" y="2070"/>
                    <a:pt x="4162" y="2096"/>
                    <a:pt x="4145" y="2088"/>
                  </a:cubicBezTo>
                  <a:cubicBezTo>
                    <a:pt x="4128" y="2070"/>
                    <a:pt x="4137" y="2045"/>
                    <a:pt x="4111" y="2062"/>
                  </a:cubicBezTo>
                  <a:cubicBezTo>
                    <a:pt x="4085" y="2070"/>
                    <a:pt x="4068" y="2079"/>
                    <a:pt x="4051" y="2053"/>
                  </a:cubicBezTo>
                  <a:cubicBezTo>
                    <a:pt x="4034" y="2028"/>
                    <a:pt x="4034" y="2019"/>
                    <a:pt x="4043" y="2002"/>
                  </a:cubicBezTo>
                  <a:cubicBezTo>
                    <a:pt x="4043" y="1985"/>
                    <a:pt x="4043" y="1968"/>
                    <a:pt x="4034" y="1960"/>
                  </a:cubicBezTo>
                  <a:cubicBezTo>
                    <a:pt x="4026" y="1960"/>
                    <a:pt x="4017" y="1943"/>
                    <a:pt x="4043" y="1943"/>
                  </a:cubicBezTo>
                  <a:cubicBezTo>
                    <a:pt x="4060" y="1943"/>
                    <a:pt x="4068" y="1951"/>
                    <a:pt x="4137" y="2011"/>
                  </a:cubicBezTo>
                  <a:close/>
                  <a:moveTo>
                    <a:pt x="4077" y="1985"/>
                  </a:moveTo>
                  <a:cubicBezTo>
                    <a:pt x="4085" y="1994"/>
                    <a:pt x="4120" y="2019"/>
                    <a:pt x="4111" y="2028"/>
                  </a:cubicBezTo>
                  <a:cubicBezTo>
                    <a:pt x="4102" y="2036"/>
                    <a:pt x="4085" y="2053"/>
                    <a:pt x="4068" y="2036"/>
                  </a:cubicBezTo>
                  <a:cubicBezTo>
                    <a:pt x="4060" y="2019"/>
                    <a:pt x="4043" y="1960"/>
                    <a:pt x="4077" y="1985"/>
                  </a:cubicBezTo>
                  <a:close/>
                  <a:moveTo>
                    <a:pt x="4256" y="1875"/>
                  </a:moveTo>
                  <a:cubicBezTo>
                    <a:pt x="4264" y="1883"/>
                    <a:pt x="4273" y="1892"/>
                    <a:pt x="4290" y="1883"/>
                  </a:cubicBezTo>
                  <a:cubicBezTo>
                    <a:pt x="4299" y="1875"/>
                    <a:pt x="4324" y="1849"/>
                    <a:pt x="4324" y="1840"/>
                  </a:cubicBezTo>
                  <a:cubicBezTo>
                    <a:pt x="4333" y="1823"/>
                    <a:pt x="4341" y="1815"/>
                    <a:pt x="4341" y="1832"/>
                  </a:cubicBezTo>
                  <a:cubicBezTo>
                    <a:pt x="4341" y="1840"/>
                    <a:pt x="4341" y="1858"/>
                    <a:pt x="4324" y="1875"/>
                  </a:cubicBezTo>
                  <a:cubicBezTo>
                    <a:pt x="4316" y="1883"/>
                    <a:pt x="4307" y="1883"/>
                    <a:pt x="4316" y="1892"/>
                  </a:cubicBezTo>
                  <a:cubicBezTo>
                    <a:pt x="4324" y="1900"/>
                    <a:pt x="4341" y="1917"/>
                    <a:pt x="4341" y="1900"/>
                  </a:cubicBezTo>
                  <a:cubicBezTo>
                    <a:pt x="4341" y="1892"/>
                    <a:pt x="4324" y="1875"/>
                    <a:pt x="4333" y="1866"/>
                  </a:cubicBezTo>
                  <a:cubicBezTo>
                    <a:pt x="4341" y="1858"/>
                    <a:pt x="4358" y="1892"/>
                    <a:pt x="4375" y="1917"/>
                  </a:cubicBezTo>
                  <a:cubicBezTo>
                    <a:pt x="4384" y="1934"/>
                    <a:pt x="4392" y="1934"/>
                    <a:pt x="4409" y="1943"/>
                  </a:cubicBezTo>
                  <a:cubicBezTo>
                    <a:pt x="4427" y="1951"/>
                    <a:pt x="4478" y="1968"/>
                    <a:pt x="4495" y="1977"/>
                  </a:cubicBezTo>
                  <a:cubicBezTo>
                    <a:pt x="4512" y="1985"/>
                    <a:pt x="4520" y="1994"/>
                    <a:pt x="4520" y="1977"/>
                  </a:cubicBezTo>
                  <a:cubicBezTo>
                    <a:pt x="4529" y="1968"/>
                    <a:pt x="4546" y="1917"/>
                    <a:pt x="4554" y="1909"/>
                  </a:cubicBezTo>
                  <a:cubicBezTo>
                    <a:pt x="4554" y="1909"/>
                    <a:pt x="4563" y="1917"/>
                    <a:pt x="4554" y="1943"/>
                  </a:cubicBezTo>
                  <a:cubicBezTo>
                    <a:pt x="4546" y="1968"/>
                    <a:pt x="4537" y="2002"/>
                    <a:pt x="4529" y="2011"/>
                  </a:cubicBezTo>
                  <a:cubicBezTo>
                    <a:pt x="4520" y="2011"/>
                    <a:pt x="4512" y="2011"/>
                    <a:pt x="4495" y="1994"/>
                  </a:cubicBezTo>
                  <a:cubicBezTo>
                    <a:pt x="4478" y="1985"/>
                    <a:pt x="4444" y="1960"/>
                    <a:pt x="4418" y="1960"/>
                  </a:cubicBezTo>
                  <a:cubicBezTo>
                    <a:pt x="4401" y="1951"/>
                    <a:pt x="4401" y="1951"/>
                    <a:pt x="4409" y="1960"/>
                  </a:cubicBezTo>
                  <a:cubicBezTo>
                    <a:pt x="4409" y="1968"/>
                    <a:pt x="4409" y="1985"/>
                    <a:pt x="4401" y="1985"/>
                  </a:cubicBezTo>
                  <a:cubicBezTo>
                    <a:pt x="4392" y="1994"/>
                    <a:pt x="4401" y="1994"/>
                    <a:pt x="4409" y="2002"/>
                  </a:cubicBezTo>
                  <a:cubicBezTo>
                    <a:pt x="4418" y="2002"/>
                    <a:pt x="4469" y="2062"/>
                    <a:pt x="4469" y="2079"/>
                  </a:cubicBezTo>
                  <a:cubicBezTo>
                    <a:pt x="4469" y="2105"/>
                    <a:pt x="4461" y="2113"/>
                    <a:pt x="4409" y="2096"/>
                  </a:cubicBezTo>
                  <a:cubicBezTo>
                    <a:pt x="4358" y="2079"/>
                    <a:pt x="4341" y="2053"/>
                    <a:pt x="4341" y="2045"/>
                  </a:cubicBezTo>
                  <a:cubicBezTo>
                    <a:pt x="4333" y="2036"/>
                    <a:pt x="4307" y="2028"/>
                    <a:pt x="4290" y="2011"/>
                  </a:cubicBezTo>
                  <a:cubicBezTo>
                    <a:pt x="4282" y="2002"/>
                    <a:pt x="4256" y="1968"/>
                    <a:pt x="4273" y="1968"/>
                  </a:cubicBezTo>
                  <a:cubicBezTo>
                    <a:pt x="4282" y="1977"/>
                    <a:pt x="4299" y="2002"/>
                    <a:pt x="4299" y="1985"/>
                  </a:cubicBezTo>
                  <a:cubicBezTo>
                    <a:pt x="4307" y="1960"/>
                    <a:pt x="4299" y="1960"/>
                    <a:pt x="4299" y="1951"/>
                  </a:cubicBezTo>
                  <a:cubicBezTo>
                    <a:pt x="4290" y="1943"/>
                    <a:pt x="4290" y="1943"/>
                    <a:pt x="4299" y="1934"/>
                  </a:cubicBezTo>
                  <a:cubicBezTo>
                    <a:pt x="4307" y="1926"/>
                    <a:pt x="4307" y="1926"/>
                    <a:pt x="4324" y="1934"/>
                  </a:cubicBezTo>
                  <a:cubicBezTo>
                    <a:pt x="4341" y="1951"/>
                    <a:pt x="4350" y="1960"/>
                    <a:pt x="4358" y="1968"/>
                  </a:cubicBezTo>
                  <a:cubicBezTo>
                    <a:pt x="4375" y="1968"/>
                    <a:pt x="4384" y="1960"/>
                    <a:pt x="4375" y="1951"/>
                  </a:cubicBezTo>
                  <a:cubicBezTo>
                    <a:pt x="4367" y="1943"/>
                    <a:pt x="4333" y="1917"/>
                    <a:pt x="4324" y="1917"/>
                  </a:cubicBezTo>
                  <a:cubicBezTo>
                    <a:pt x="4307" y="1917"/>
                    <a:pt x="4307" y="1926"/>
                    <a:pt x="4299" y="1917"/>
                  </a:cubicBezTo>
                  <a:cubicBezTo>
                    <a:pt x="4299" y="1909"/>
                    <a:pt x="4282" y="1917"/>
                    <a:pt x="4273" y="1917"/>
                  </a:cubicBezTo>
                  <a:cubicBezTo>
                    <a:pt x="4264" y="1917"/>
                    <a:pt x="4256" y="1917"/>
                    <a:pt x="4247" y="1909"/>
                  </a:cubicBezTo>
                  <a:cubicBezTo>
                    <a:pt x="4247" y="1900"/>
                    <a:pt x="4256" y="1900"/>
                    <a:pt x="4256" y="1892"/>
                  </a:cubicBezTo>
                  <a:cubicBezTo>
                    <a:pt x="4247" y="1883"/>
                    <a:pt x="4247" y="1875"/>
                    <a:pt x="4256" y="1875"/>
                  </a:cubicBezTo>
                  <a:close/>
                  <a:moveTo>
                    <a:pt x="4358" y="2011"/>
                  </a:moveTo>
                  <a:cubicBezTo>
                    <a:pt x="4367" y="2002"/>
                    <a:pt x="4384" y="1994"/>
                    <a:pt x="4384" y="2011"/>
                  </a:cubicBezTo>
                  <a:cubicBezTo>
                    <a:pt x="4384" y="2019"/>
                    <a:pt x="4367" y="2028"/>
                    <a:pt x="4358" y="2036"/>
                  </a:cubicBezTo>
                  <a:cubicBezTo>
                    <a:pt x="4350" y="2036"/>
                    <a:pt x="4358" y="2045"/>
                    <a:pt x="4375" y="2062"/>
                  </a:cubicBezTo>
                  <a:cubicBezTo>
                    <a:pt x="4392" y="2070"/>
                    <a:pt x="4409" y="2079"/>
                    <a:pt x="4427" y="2079"/>
                  </a:cubicBezTo>
                  <a:cubicBezTo>
                    <a:pt x="4444" y="2079"/>
                    <a:pt x="4444" y="2079"/>
                    <a:pt x="4444" y="2062"/>
                  </a:cubicBezTo>
                  <a:cubicBezTo>
                    <a:pt x="4435" y="2053"/>
                    <a:pt x="4384" y="1994"/>
                    <a:pt x="4367" y="1985"/>
                  </a:cubicBezTo>
                  <a:cubicBezTo>
                    <a:pt x="4350" y="1977"/>
                    <a:pt x="4341" y="1977"/>
                    <a:pt x="4333" y="1985"/>
                  </a:cubicBezTo>
                  <a:cubicBezTo>
                    <a:pt x="4333" y="2002"/>
                    <a:pt x="4333" y="2019"/>
                    <a:pt x="4358" y="2011"/>
                  </a:cubicBezTo>
                  <a:close/>
                  <a:moveTo>
                    <a:pt x="3812" y="1185"/>
                  </a:moveTo>
                  <a:cubicBezTo>
                    <a:pt x="3804" y="1202"/>
                    <a:pt x="3812" y="1219"/>
                    <a:pt x="3804" y="1236"/>
                  </a:cubicBezTo>
                  <a:cubicBezTo>
                    <a:pt x="3795" y="1244"/>
                    <a:pt x="3778" y="1253"/>
                    <a:pt x="3761" y="1244"/>
                  </a:cubicBezTo>
                  <a:cubicBezTo>
                    <a:pt x="3736" y="1244"/>
                    <a:pt x="3710" y="1236"/>
                    <a:pt x="3719" y="1253"/>
                  </a:cubicBezTo>
                  <a:cubicBezTo>
                    <a:pt x="3719" y="1261"/>
                    <a:pt x="3744" y="1270"/>
                    <a:pt x="3753" y="1278"/>
                  </a:cubicBezTo>
                  <a:cubicBezTo>
                    <a:pt x="3770" y="1287"/>
                    <a:pt x="3787" y="1304"/>
                    <a:pt x="3795" y="1312"/>
                  </a:cubicBezTo>
                  <a:cubicBezTo>
                    <a:pt x="3804" y="1312"/>
                    <a:pt x="3821" y="1304"/>
                    <a:pt x="3830" y="1287"/>
                  </a:cubicBezTo>
                  <a:cubicBezTo>
                    <a:pt x="3830" y="1270"/>
                    <a:pt x="3830" y="1142"/>
                    <a:pt x="3812" y="1185"/>
                  </a:cubicBezTo>
                  <a:close/>
                  <a:moveTo>
                    <a:pt x="3855" y="1099"/>
                  </a:moveTo>
                  <a:cubicBezTo>
                    <a:pt x="3864" y="1108"/>
                    <a:pt x="3881" y="1108"/>
                    <a:pt x="3889" y="1116"/>
                  </a:cubicBezTo>
                  <a:cubicBezTo>
                    <a:pt x="3906" y="1116"/>
                    <a:pt x="3923" y="1116"/>
                    <a:pt x="3957" y="1125"/>
                  </a:cubicBezTo>
                  <a:cubicBezTo>
                    <a:pt x="3983" y="1142"/>
                    <a:pt x="3983" y="1133"/>
                    <a:pt x="3983" y="1125"/>
                  </a:cubicBezTo>
                  <a:cubicBezTo>
                    <a:pt x="3992" y="1116"/>
                    <a:pt x="3992" y="1108"/>
                    <a:pt x="3957" y="1091"/>
                  </a:cubicBezTo>
                  <a:cubicBezTo>
                    <a:pt x="3932" y="1074"/>
                    <a:pt x="3898" y="1091"/>
                    <a:pt x="3915" y="1082"/>
                  </a:cubicBezTo>
                  <a:cubicBezTo>
                    <a:pt x="3932" y="1065"/>
                    <a:pt x="3940" y="1074"/>
                    <a:pt x="3957" y="1040"/>
                  </a:cubicBezTo>
                  <a:cubicBezTo>
                    <a:pt x="3966" y="1006"/>
                    <a:pt x="3957" y="972"/>
                    <a:pt x="3949" y="946"/>
                  </a:cubicBezTo>
                  <a:cubicBezTo>
                    <a:pt x="3949" y="929"/>
                    <a:pt x="3940" y="937"/>
                    <a:pt x="3940" y="963"/>
                  </a:cubicBezTo>
                  <a:cubicBezTo>
                    <a:pt x="3932" y="997"/>
                    <a:pt x="3932" y="1023"/>
                    <a:pt x="3915" y="1031"/>
                  </a:cubicBezTo>
                  <a:cubicBezTo>
                    <a:pt x="3906" y="1040"/>
                    <a:pt x="3872" y="1057"/>
                    <a:pt x="3838" y="1048"/>
                  </a:cubicBezTo>
                  <a:cubicBezTo>
                    <a:pt x="3804" y="1040"/>
                    <a:pt x="3795" y="1031"/>
                    <a:pt x="3761" y="1006"/>
                  </a:cubicBezTo>
                  <a:cubicBezTo>
                    <a:pt x="3736" y="980"/>
                    <a:pt x="3719" y="955"/>
                    <a:pt x="3719" y="972"/>
                  </a:cubicBezTo>
                  <a:cubicBezTo>
                    <a:pt x="3727" y="989"/>
                    <a:pt x="3744" y="1014"/>
                    <a:pt x="3761" y="1031"/>
                  </a:cubicBezTo>
                  <a:cubicBezTo>
                    <a:pt x="3778" y="1057"/>
                    <a:pt x="3778" y="1057"/>
                    <a:pt x="3770" y="1057"/>
                  </a:cubicBezTo>
                  <a:cubicBezTo>
                    <a:pt x="3753" y="1057"/>
                    <a:pt x="3744" y="1065"/>
                    <a:pt x="3702" y="1065"/>
                  </a:cubicBezTo>
                  <a:cubicBezTo>
                    <a:pt x="3659" y="1065"/>
                    <a:pt x="3659" y="1057"/>
                    <a:pt x="3633" y="1057"/>
                  </a:cubicBezTo>
                  <a:cubicBezTo>
                    <a:pt x="3608" y="1065"/>
                    <a:pt x="3582" y="1057"/>
                    <a:pt x="3548" y="1040"/>
                  </a:cubicBezTo>
                  <a:cubicBezTo>
                    <a:pt x="3514" y="1031"/>
                    <a:pt x="3505" y="1040"/>
                    <a:pt x="3514" y="1048"/>
                  </a:cubicBezTo>
                  <a:cubicBezTo>
                    <a:pt x="3531" y="1057"/>
                    <a:pt x="3565" y="1082"/>
                    <a:pt x="3616" y="1091"/>
                  </a:cubicBezTo>
                  <a:cubicBezTo>
                    <a:pt x="3659" y="1091"/>
                    <a:pt x="3736" y="1091"/>
                    <a:pt x="3753" y="1091"/>
                  </a:cubicBezTo>
                  <a:cubicBezTo>
                    <a:pt x="3770" y="1082"/>
                    <a:pt x="3804" y="1074"/>
                    <a:pt x="3855" y="1099"/>
                  </a:cubicBezTo>
                  <a:close/>
                  <a:moveTo>
                    <a:pt x="2883" y="597"/>
                  </a:moveTo>
                  <a:cubicBezTo>
                    <a:pt x="2874" y="614"/>
                    <a:pt x="2866" y="622"/>
                    <a:pt x="2874" y="622"/>
                  </a:cubicBezTo>
                  <a:cubicBezTo>
                    <a:pt x="2874" y="631"/>
                    <a:pt x="2891" y="622"/>
                    <a:pt x="2909" y="614"/>
                  </a:cubicBezTo>
                  <a:cubicBezTo>
                    <a:pt x="2926" y="605"/>
                    <a:pt x="2968" y="580"/>
                    <a:pt x="2985" y="571"/>
                  </a:cubicBezTo>
                  <a:cubicBezTo>
                    <a:pt x="3002" y="571"/>
                    <a:pt x="3019" y="554"/>
                    <a:pt x="3028" y="546"/>
                  </a:cubicBezTo>
                  <a:cubicBezTo>
                    <a:pt x="3036" y="537"/>
                    <a:pt x="3054" y="537"/>
                    <a:pt x="3054" y="520"/>
                  </a:cubicBezTo>
                  <a:cubicBezTo>
                    <a:pt x="3054" y="503"/>
                    <a:pt x="3028" y="486"/>
                    <a:pt x="2994" y="495"/>
                  </a:cubicBezTo>
                  <a:cubicBezTo>
                    <a:pt x="2960" y="495"/>
                    <a:pt x="2934" y="503"/>
                    <a:pt x="2909" y="503"/>
                  </a:cubicBezTo>
                  <a:cubicBezTo>
                    <a:pt x="2874" y="503"/>
                    <a:pt x="2874" y="503"/>
                    <a:pt x="2883" y="520"/>
                  </a:cubicBezTo>
                  <a:cubicBezTo>
                    <a:pt x="2900" y="529"/>
                    <a:pt x="2917" y="537"/>
                    <a:pt x="2926" y="537"/>
                  </a:cubicBezTo>
                  <a:cubicBezTo>
                    <a:pt x="2943" y="529"/>
                    <a:pt x="2943" y="537"/>
                    <a:pt x="2951" y="537"/>
                  </a:cubicBezTo>
                  <a:cubicBezTo>
                    <a:pt x="2960" y="529"/>
                    <a:pt x="2977" y="529"/>
                    <a:pt x="2968" y="537"/>
                  </a:cubicBezTo>
                  <a:cubicBezTo>
                    <a:pt x="2968" y="546"/>
                    <a:pt x="2968" y="537"/>
                    <a:pt x="2943" y="554"/>
                  </a:cubicBezTo>
                  <a:cubicBezTo>
                    <a:pt x="2917" y="571"/>
                    <a:pt x="2926" y="571"/>
                    <a:pt x="2909" y="580"/>
                  </a:cubicBezTo>
                  <a:cubicBezTo>
                    <a:pt x="2900" y="588"/>
                    <a:pt x="2891" y="597"/>
                    <a:pt x="2883" y="597"/>
                  </a:cubicBezTo>
                  <a:close/>
                  <a:moveTo>
                    <a:pt x="2764" y="665"/>
                  </a:moveTo>
                  <a:cubicBezTo>
                    <a:pt x="2772" y="665"/>
                    <a:pt x="2789" y="648"/>
                    <a:pt x="2849" y="639"/>
                  </a:cubicBezTo>
                  <a:cubicBezTo>
                    <a:pt x="2909" y="631"/>
                    <a:pt x="2926" y="631"/>
                    <a:pt x="2951" y="639"/>
                  </a:cubicBezTo>
                  <a:cubicBezTo>
                    <a:pt x="2977" y="648"/>
                    <a:pt x="2994" y="665"/>
                    <a:pt x="2977" y="682"/>
                  </a:cubicBezTo>
                  <a:cubicBezTo>
                    <a:pt x="2968" y="690"/>
                    <a:pt x="2960" y="682"/>
                    <a:pt x="2934" y="690"/>
                  </a:cubicBezTo>
                  <a:cubicBezTo>
                    <a:pt x="2909" y="699"/>
                    <a:pt x="2874" y="707"/>
                    <a:pt x="2840" y="716"/>
                  </a:cubicBezTo>
                  <a:cubicBezTo>
                    <a:pt x="2806" y="716"/>
                    <a:pt x="2815" y="716"/>
                    <a:pt x="2806" y="716"/>
                  </a:cubicBezTo>
                  <a:cubicBezTo>
                    <a:pt x="2798" y="725"/>
                    <a:pt x="2798" y="725"/>
                    <a:pt x="2781" y="716"/>
                  </a:cubicBezTo>
                  <a:cubicBezTo>
                    <a:pt x="2772" y="707"/>
                    <a:pt x="2755" y="682"/>
                    <a:pt x="2755" y="682"/>
                  </a:cubicBezTo>
                  <a:cubicBezTo>
                    <a:pt x="2764" y="673"/>
                    <a:pt x="2755" y="656"/>
                    <a:pt x="2764" y="665"/>
                  </a:cubicBezTo>
                  <a:close/>
                  <a:moveTo>
                    <a:pt x="1902" y="588"/>
                  </a:moveTo>
                  <a:cubicBezTo>
                    <a:pt x="1902" y="605"/>
                    <a:pt x="1902" y="648"/>
                    <a:pt x="1894" y="673"/>
                  </a:cubicBezTo>
                  <a:cubicBezTo>
                    <a:pt x="1885" y="690"/>
                    <a:pt x="1885" y="707"/>
                    <a:pt x="1877" y="690"/>
                  </a:cubicBezTo>
                  <a:cubicBezTo>
                    <a:pt x="1877" y="673"/>
                    <a:pt x="1860" y="588"/>
                    <a:pt x="1860" y="580"/>
                  </a:cubicBezTo>
                  <a:cubicBezTo>
                    <a:pt x="1851" y="571"/>
                    <a:pt x="1851" y="571"/>
                    <a:pt x="1851" y="546"/>
                  </a:cubicBezTo>
                  <a:cubicBezTo>
                    <a:pt x="1851" y="520"/>
                    <a:pt x="1851" y="486"/>
                    <a:pt x="1834" y="477"/>
                  </a:cubicBezTo>
                  <a:cubicBezTo>
                    <a:pt x="1817" y="477"/>
                    <a:pt x="1800" y="495"/>
                    <a:pt x="1783" y="512"/>
                  </a:cubicBezTo>
                  <a:cubicBezTo>
                    <a:pt x="1766" y="520"/>
                    <a:pt x="1740" y="537"/>
                    <a:pt x="1740" y="554"/>
                  </a:cubicBezTo>
                  <a:cubicBezTo>
                    <a:pt x="1749" y="563"/>
                    <a:pt x="1791" y="537"/>
                    <a:pt x="1800" y="520"/>
                  </a:cubicBezTo>
                  <a:cubicBezTo>
                    <a:pt x="1808" y="512"/>
                    <a:pt x="1825" y="495"/>
                    <a:pt x="1825" y="503"/>
                  </a:cubicBezTo>
                  <a:cubicBezTo>
                    <a:pt x="1834" y="512"/>
                    <a:pt x="1834" y="520"/>
                    <a:pt x="1834" y="537"/>
                  </a:cubicBezTo>
                  <a:cubicBezTo>
                    <a:pt x="1834" y="563"/>
                    <a:pt x="1843" y="563"/>
                    <a:pt x="1825" y="571"/>
                  </a:cubicBezTo>
                  <a:cubicBezTo>
                    <a:pt x="1817" y="580"/>
                    <a:pt x="1808" y="597"/>
                    <a:pt x="1825" y="614"/>
                  </a:cubicBezTo>
                  <a:cubicBezTo>
                    <a:pt x="1843" y="639"/>
                    <a:pt x="1843" y="639"/>
                    <a:pt x="1843" y="656"/>
                  </a:cubicBezTo>
                  <a:cubicBezTo>
                    <a:pt x="1843" y="673"/>
                    <a:pt x="1843" y="716"/>
                    <a:pt x="1851" y="733"/>
                  </a:cubicBezTo>
                  <a:cubicBezTo>
                    <a:pt x="1851" y="742"/>
                    <a:pt x="1843" y="767"/>
                    <a:pt x="1843" y="793"/>
                  </a:cubicBezTo>
                  <a:cubicBezTo>
                    <a:pt x="1843" y="818"/>
                    <a:pt x="1843" y="835"/>
                    <a:pt x="1851" y="844"/>
                  </a:cubicBezTo>
                  <a:cubicBezTo>
                    <a:pt x="1860" y="852"/>
                    <a:pt x="1868" y="852"/>
                    <a:pt x="1868" y="835"/>
                  </a:cubicBezTo>
                  <a:cubicBezTo>
                    <a:pt x="1877" y="810"/>
                    <a:pt x="1885" y="810"/>
                    <a:pt x="1885" y="784"/>
                  </a:cubicBezTo>
                  <a:cubicBezTo>
                    <a:pt x="1885" y="767"/>
                    <a:pt x="1894" y="750"/>
                    <a:pt x="1902" y="742"/>
                  </a:cubicBezTo>
                  <a:cubicBezTo>
                    <a:pt x="1902" y="725"/>
                    <a:pt x="1894" y="707"/>
                    <a:pt x="1902" y="682"/>
                  </a:cubicBezTo>
                  <a:cubicBezTo>
                    <a:pt x="1911" y="656"/>
                    <a:pt x="1919" y="656"/>
                    <a:pt x="1919" y="622"/>
                  </a:cubicBezTo>
                  <a:cubicBezTo>
                    <a:pt x="1919" y="597"/>
                    <a:pt x="1902" y="563"/>
                    <a:pt x="1902" y="588"/>
                  </a:cubicBezTo>
                  <a:close/>
                  <a:moveTo>
                    <a:pt x="1902" y="537"/>
                  </a:moveTo>
                  <a:cubicBezTo>
                    <a:pt x="1919" y="520"/>
                    <a:pt x="1945" y="495"/>
                    <a:pt x="1953" y="486"/>
                  </a:cubicBezTo>
                  <a:cubicBezTo>
                    <a:pt x="1962" y="469"/>
                    <a:pt x="1962" y="469"/>
                    <a:pt x="1970" y="495"/>
                  </a:cubicBezTo>
                  <a:cubicBezTo>
                    <a:pt x="1979" y="529"/>
                    <a:pt x="1996" y="580"/>
                    <a:pt x="1996" y="597"/>
                  </a:cubicBezTo>
                  <a:cubicBezTo>
                    <a:pt x="1996" y="605"/>
                    <a:pt x="1987" y="614"/>
                    <a:pt x="1996" y="622"/>
                  </a:cubicBezTo>
                  <a:cubicBezTo>
                    <a:pt x="2005" y="639"/>
                    <a:pt x="2005" y="639"/>
                    <a:pt x="2013" y="639"/>
                  </a:cubicBezTo>
                  <a:cubicBezTo>
                    <a:pt x="2022" y="639"/>
                    <a:pt x="2030" y="656"/>
                    <a:pt x="2030" y="673"/>
                  </a:cubicBezTo>
                  <a:cubicBezTo>
                    <a:pt x="2030" y="682"/>
                    <a:pt x="2030" y="716"/>
                    <a:pt x="2047" y="733"/>
                  </a:cubicBezTo>
                  <a:cubicBezTo>
                    <a:pt x="2056" y="750"/>
                    <a:pt x="2073" y="750"/>
                    <a:pt x="2081" y="733"/>
                  </a:cubicBezTo>
                  <a:cubicBezTo>
                    <a:pt x="2090" y="716"/>
                    <a:pt x="2098" y="716"/>
                    <a:pt x="2107" y="699"/>
                  </a:cubicBezTo>
                  <a:cubicBezTo>
                    <a:pt x="2115" y="673"/>
                    <a:pt x="2124" y="673"/>
                    <a:pt x="2124" y="665"/>
                  </a:cubicBezTo>
                  <a:cubicBezTo>
                    <a:pt x="2124" y="656"/>
                    <a:pt x="2115" y="656"/>
                    <a:pt x="2098" y="673"/>
                  </a:cubicBezTo>
                  <a:cubicBezTo>
                    <a:pt x="2090" y="690"/>
                    <a:pt x="2073" y="716"/>
                    <a:pt x="2056" y="690"/>
                  </a:cubicBezTo>
                  <a:cubicBezTo>
                    <a:pt x="2047" y="665"/>
                    <a:pt x="2056" y="648"/>
                    <a:pt x="2039" y="622"/>
                  </a:cubicBezTo>
                  <a:cubicBezTo>
                    <a:pt x="2013" y="597"/>
                    <a:pt x="2022" y="597"/>
                    <a:pt x="2013" y="563"/>
                  </a:cubicBezTo>
                  <a:cubicBezTo>
                    <a:pt x="2013" y="520"/>
                    <a:pt x="1987" y="486"/>
                    <a:pt x="1996" y="477"/>
                  </a:cubicBezTo>
                  <a:cubicBezTo>
                    <a:pt x="2005" y="460"/>
                    <a:pt x="2030" y="418"/>
                    <a:pt x="2030" y="392"/>
                  </a:cubicBezTo>
                  <a:cubicBezTo>
                    <a:pt x="2022" y="375"/>
                    <a:pt x="2013" y="367"/>
                    <a:pt x="1987" y="392"/>
                  </a:cubicBezTo>
                  <a:cubicBezTo>
                    <a:pt x="1962" y="418"/>
                    <a:pt x="1953" y="435"/>
                    <a:pt x="1936" y="469"/>
                  </a:cubicBezTo>
                  <a:cubicBezTo>
                    <a:pt x="1911" y="503"/>
                    <a:pt x="1902" y="520"/>
                    <a:pt x="1894" y="529"/>
                  </a:cubicBezTo>
                  <a:cubicBezTo>
                    <a:pt x="1885" y="529"/>
                    <a:pt x="1894" y="546"/>
                    <a:pt x="1902" y="537"/>
                  </a:cubicBezTo>
                  <a:close/>
                  <a:moveTo>
                    <a:pt x="1970" y="443"/>
                  </a:moveTo>
                  <a:cubicBezTo>
                    <a:pt x="1970" y="452"/>
                    <a:pt x="1962" y="469"/>
                    <a:pt x="1979" y="460"/>
                  </a:cubicBezTo>
                  <a:cubicBezTo>
                    <a:pt x="1987" y="452"/>
                    <a:pt x="1996" y="443"/>
                    <a:pt x="1996" y="435"/>
                  </a:cubicBezTo>
                  <a:cubicBezTo>
                    <a:pt x="2005" y="418"/>
                    <a:pt x="2005" y="409"/>
                    <a:pt x="1996" y="409"/>
                  </a:cubicBezTo>
                  <a:cubicBezTo>
                    <a:pt x="1996" y="409"/>
                    <a:pt x="1979" y="426"/>
                    <a:pt x="1970" y="443"/>
                  </a:cubicBezTo>
                  <a:close/>
                  <a:moveTo>
                    <a:pt x="1092" y="1270"/>
                  </a:moveTo>
                  <a:cubicBezTo>
                    <a:pt x="1101" y="1278"/>
                    <a:pt x="1126" y="1295"/>
                    <a:pt x="1135" y="1304"/>
                  </a:cubicBezTo>
                  <a:cubicBezTo>
                    <a:pt x="1135" y="1321"/>
                    <a:pt x="1152" y="1321"/>
                    <a:pt x="1160" y="1312"/>
                  </a:cubicBezTo>
                  <a:cubicBezTo>
                    <a:pt x="1169" y="1304"/>
                    <a:pt x="1169" y="1304"/>
                    <a:pt x="1160" y="1287"/>
                  </a:cubicBezTo>
                  <a:cubicBezTo>
                    <a:pt x="1143" y="1278"/>
                    <a:pt x="1118" y="1270"/>
                    <a:pt x="1109" y="1261"/>
                  </a:cubicBezTo>
                  <a:cubicBezTo>
                    <a:pt x="1092" y="1253"/>
                    <a:pt x="1084" y="1261"/>
                    <a:pt x="1092" y="1270"/>
                  </a:cubicBezTo>
                  <a:close/>
                  <a:moveTo>
                    <a:pt x="1101" y="1210"/>
                  </a:moveTo>
                  <a:cubicBezTo>
                    <a:pt x="1109" y="1202"/>
                    <a:pt x="1101" y="1176"/>
                    <a:pt x="1101" y="1167"/>
                  </a:cubicBezTo>
                  <a:cubicBezTo>
                    <a:pt x="1101" y="1150"/>
                    <a:pt x="1101" y="1150"/>
                    <a:pt x="1109" y="1142"/>
                  </a:cubicBezTo>
                  <a:cubicBezTo>
                    <a:pt x="1126" y="1133"/>
                    <a:pt x="1126" y="1125"/>
                    <a:pt x="1118" y="1116"/>
                  </a:cubicBezTo>
                  <a:cubicBezTo>
                    <a:pt x="1109" y="1108"/>
                    <a:pt x="1109" y="1108"/>
                    <a:pt x="1109" y="1099"/>
                  </a:cubicBezTo>
                  <a:cubicBezTo>
                    <a:pt x="1109" y="1091"/>
                    <a:pt x="1109" y="1091"/>
                    <a:pt x="1101" y="1082"/>
                  </a:cubicBezTo>
                  <a:cubicBezTo>
                    <a:pt x="1092" y="1082"/>
                    <a:pt x="1092" y="1074"/>
                    <a:pt x="1092" y="1057"/>
                  </a:cubicBezTo>
                  <a:cubicBezTo>
                    <a:pt x="1092" y="1040"/>
                    <a:pt x="1092" y="1023"/>
                    <a:pt x="1101" y="1031"/>
                  </a:cubicBezTo>
                  <a:cubicBezTo>
                    <a:pt x="1109" y="1040"/>
                    <a:pt x="1109" y="1040"/>
                    <a:pt x="1118" y="1074"/>
                  </a:cubicBezTo>
                  <a:cubicBezTo>
                    <a:pt x="1126" y="1108"/>
                    <a:pt x="1126" y="1116"/>
                    <a:pt x="1143" y="1099"/>
                  </a:cubicBezTo>
                  <a:cubicBezTo>
                    <a:pt x="1152" y="1082"/>
                    <a:pt x="1152" y="1065"/>
                    <a:pt x="1160" y="1074"/>
                  </a:cubicBezTo>
                  <a:cubicBezTo>
                    <a:pt x="1169" y="1091"/>
                    <a:pt x="1169" y="1125"/>
                    <a:pt x="1160" y="1133"/>
                  </a:cubicBezTo>
                  <a:cubicBezTo>
                    <a:pt x="1160" y="1142"/>
                    <a:pt x="1160" y="1142"/>
                    <a:pt x="1160" y="1142"/>
                  </a:cubicBezTo>
                  <a:cubicBezTo>
                    <a:pt x="1169" y="1142"/>
                    <a:pt x="1194" y="1125"/>
                    <a:pt x="1194" y="1125"/>
                  </a:cubicBezTo>
                  <a:cubicBezTo>
                    <a:pt x="1194" y="1125"/>
                    <a:pt x="1186" y="1099"/>
                    <a:pt x="1194" y="1108"/>
                  </a:cubicBezTo>
                  <a:cubicBezTo>
                    <a:pt x="1203" y="1116"/>
                    <a:pt x="1203" y="1116"/>
                    <a:pt x="1211" y="1108"/>
                  </a:cubicBezTo>
                  <a:cubicBezTo>
                    <a:pt x="1211" y="1099"/>
                    <a:pt x="1203" y="1091"/>
                    <a:pt x="1194" y="1082"/>
                  </a:cubicBezTo>
                  <a:cubicBezTo>
                    <a:pt x="1186" y="1065"/>
                    <a:pt x="1186" y="1065"/>
                    <a:pt x="1186" y="1048"/>
                  </a:cubicBezTo>
                  <a:cubicBezTo>
                    <a:pt x="1186" y="1031"/>
                    <a:pt x="1160" y="997"/>
                    <a:pt x="1160" y="1023"/>
                  </a:cubicBezTo>
                  <a:cubicBezTo>
                    <a:pt x="1160" y="1048"/>
                    <a:pt x="1160" y="1040"/>
                    <a:pt x="1152" y="1048"/>
                  </a:cubicBezTo>
                  <a:cubicBezTo>
                    <a:pt x="1143" y="1048"/>
                    <a:pt x="1135" y="1057"/>
                    <a:pt x="1135" y="1065"/>
                  </a:cubicBezTo>
                  <a:cubicBezTo>
                    <a:pt x="1135" y="1065"/>
                    <a:pt x="1126" y="1065"/>
                    <a:pt x="1126" y="1048"/>
                  </a:cubicBezTo>
                  <a:cubicBezTo>
                    <a:pt x="1126" y="1040"/>
                    <a:pt x="1118" y="997"/>
                    <a:pt x="1109" y="1006"/>
                  </a:cubicBezTo>
                  <a:cubicBezTo>
                    <a:pt x="1101" y="1006"/>
                    <a:pt x="1101" y="1006"/>
                    <a:pt x="1101" y="1014"/>
                  </a:cubicBezTo>
                  <a:cubicBezTo>
                    <a:pt x="1092" y="1023"/>
                    <a:pt x="1092" y="1014"/>
                    <a:pt x="1092" y="997"/>
                  </a:cubicBezTo>
                  <a:cubicBezTo>
                    <a:pt x="1092" y="980"/>
                    <a:pt x="1084" y="955"/>
                    <a:pt x="1092" y="912"/>
                  </a:cubicBezTo>
                  <a:cubicBezTo>
                    <a:pt x="1092" y="869"/>
                    <a:pt x="1101" y="869"/>
                    <a:pt x="1118" y="903"/>
                  </a:cubicBezTo>
                  <a:cubicBezTo>
                    <a:pt x="1135" y="929"/>
                    <a:pt x="1169" y="972"/>
                    <a:pt x="1186" y="997"/>
                  </a:cubicBezTo>
                  <a:cubicBezTo>
                    <a:pt x="1211" y="1023"/>
                    <a:pt x="1271" y="1082"/>
                    <a:pt x="1280" y="1091"/>
                  </a:cubicBezTo>
                  <a:cubicBezTo>
                    <a:pt x="1288" y="1099"/>
                    <a:pt x="1288" y="1091"/>
                    <a:pt x="1271" y="1108"/>
                  </a:cubicBezTo>
                  <a:cubicBezTo>
                    <a:pt x="1254" y="1125"/>
                    <a:pt x="1246" y="1133"/>
                    <a:pt x="1220" y="1133"/>
                  </a:cubicBezTo>
                  <a:cubicBezTo>
                    <a:pt x="1203" y="1142"/>
                    <a:pt x="1186" y="1159"/>
                    <a:pt x="1194" y="1159"/>
                  </a:cubicBezTo>
                  <a:cubicBezTo>
                    <a:pt x="1211" y="1159"/>
                    <a:pt x="1263" y="1142"/>
                    <a:pt x="1288" y="1133"/>
                  </a:cubicBezTo>
                  <a:cubicBezTo>
                    <a:pt x="1314" y="1133"/>
                    <a:pt x="1331" y="1125"/>
                    <a:pt x="1322" y="1099"/>
                  </a:cubicBezTo>
                  <a:cubicBezTo>
                    <a:pt x="1305" y="1082"/>
                    <a:pt x="1271" y="1048"/>
                    <a:pt x="1246" y="1031"/>
                  </a:cubicBezTo>
                  <a:cubicBezTo>
                    <a:pt x="1220" y="1014"/>
                    <a:pt x="1211" y="997"/>
                    <a:pt x="1194" y="980"/>
                  </a:cubicBezTo>
                  <a:cubicBezTo>
                    <a:pt x="1177" y="955"/>
                    <a:pt x="1152" y="920"/>
                    <a:pt x="1135" y="886"/>
                  </a:cubicBezTo>
                  <a:cubicBezTo>
                    <a:pt x="1118" y="852"/>
                    <a:pt x="1109" y="844"/>
                    <a:pt x="1092" y="861"/>
                  </a:cubicBezTo>
                  <a:cubicBezTo>
                    <a:pt x="1084" y="878"/>
                    <a:pt x="1075" y="895"/>
                    <a:pt x="1075" y="955"/>
                  </a:cubicBezTo>
                  <a:cubicBezTo>
                    <a:pt x="1075" y="1014"/>
                    <a:pt x="1084" y="1023"/>
                    <a:pt x="1084" y="1040"/>
                  </a:cubicBezTo>
                  <a:cubicBezTo>
                    <a:pt x="1075" y="1057"/>
                    <a:pt x="1075" y="1048"/>
                    <a:pt x="1066" y="1031"/>
                  </a:cubicBezTo>
                  <a:cubicBezTo>
                    <a:pt x="1058" y="1014"/>
                    <a:pt x="1058" y="997"/>
                    <a:pt x="1058" y="980"/>
                  </a:cubicBezTo>
                  <a:cubicBezTo>
                    <a:pt x="1066" y="963"/>
                    <a:pt x="1058" y="929"/>
                    <a:pt x="1049" y="937"/>
                  </a:cubicBezTo>
                  <a:cubicBezTo>
                    <a:pt x="1041" y="937"/>
                    <a:pt x="1041" y="946"/>
                    <a:pt x="1041" y="955"/>
                  </a:cubicBezTo>
                  <a:cubicBezTo>
                    <a:pt x="1041" y="955"/>
                    <a:pt x="1032" y="929"/>
                    <a:pt x="1007" y="929"/>
                  </a:cubicBezTo>
                  <a:cubicBezTo>
                    <a:pt x="981" y="937"/>
                    <a:pt x="973" y="946"/>
                    <a:pt x="990" y="946"/>
                  </a:cubicBezTo>
                  <a:cubicBezTo>
                    <a:pt x="998" y="946"/>
                    <a:pt x="1041" y="989"/>
                    <a:pt x="1041" y="1006"/>
                  </a:cubicBezTo>
                  <a:cubicBezTo>
                    <a:pt x="1041" y="1031"/>
                    <a:pt x="1032" y="1040"/>
                    <a:pt x="1032" y="1057"/>
                  </a:cubicBezTo>
                  <a:cubicBezTo>
                    <a:pt x="1032" y="1082"/>
                    <a:pt x="1024" y="1099"/>
                    <a:pt x="1015" y="1108"/>
                  </a:cubicBezTo>
                  <a:cubicBezTo>
                    <a:pt x="1015" y="1116"/>
                    <a:pt x="1032" y="1099"/>
                    <a:pt x="1041" y="1082"/>
                  </a:cubicBezTo>
                  <a:cubicBezTo>
                    <a:pt x="1049" y="1065"/>
                    <a:pt x="1049" y="1023"/>
                    <a:pt x="1058" y="1040"/>
                  </a:cubicBezTo>
                  <a:cubicBezTo>
                    <a:pt x="1066" y="1057"/>
                    <a:pt x="1075" y="1065"/>
                    <a:pt x="1084" y="1125"/>
                  </a:cubicBezTo>
                  <a:cubicBezTo>
                    <a:pt x="1092" y="1176"/>
                    <a:pt x="1092" y="1244"/>
                    <a:pt x="1101" y="1210"/>
                  </a:cubicBezTo>
                  <a:close/>
                  <a:moveTo>
                    <a:pt x="325" y="2036"/>
                  </a:moveTo>
                  <a:cubicBezTo>
                    <a:pt x="325" y="2045"/>
                    <a:pt x="350" y="2036"/>
                    <a:pt x="367" y="2036"/>
                  </a:cubicBezTo>
                  <a:cubicBezTo>
                    <a:pt x="384" y="2045"/>
                    <a:pt x="384" y="2053"/>
                    <a:pt x="393" y="2036"/>
                  </a:cubicBezTo>
                  <a:cubicBezTo>
                    <a:pt x="393" y="2028"/>
                    <a:pt x="401" y="2011"/>
                    <a:pt x="393" y="2002"/>
                  </a:cubicBezTo>
                  <a:cubicBezTo>
                    <a:pt x="376" y="1994"/>
                    <a:pt x="359" y="2011"/>
                    <a:pt x="342" y="2019"/>
                  </a:cubicBezTo>
                  <a:cubicBezTo>
                    <a:pt x="325" y="2028"/>
                    <a:pt x="307" y="2045"/>
                    <a:pt x="325" y="2036"/>
                  </a:cubicBezTo>
                  <a:close/>
                  <a:moveTo>
                    <a:pt x="495" y="1721"/>
                  </a:moveTo>
                  <a:cubicBezTo>
                    <a:pt x="504" y="1721"/>
                    <a:pt x="546" y="1747"/>
                    <a:pt x="572" y="1764"/>
                  </a:cubicBezTo>
                  <a:cubicBezTo>
                    <a:pt x="589" y="1781"/>
                    <a:pt x="623" y="1815"/>
                    <a:pt x="666" y="1832"/>
                  </a:cubicBezTo>
                  <a:cubicBezTo>
                    <a:pt x="708" y="1849"/>
                    <a:pt x="742" y="1883"/>
                    <a:pt x="777" y="1892"/>
                  </a:cubicBezTo>
                  <a:cubicBezTo>
                    <a:pt x="811" y="1892"/>
                    <a:pt x="845" y="1900"/>
                    <a:pt x="853" y="1909"/>
                  </a:cubicBezTo>
                  <a:cubicBezTo>
                    <a:pt x="870" y="1917"/>
                    <a:pt x="862" y="1943"/>
                    <a:pt x="870" y="1951"/>
                  </a:cubicBezTo>
                  <a:cubicBezTo>
                    <a:pt x="879" y="1968"/>
                    <a:pt x="879" y="1968"/>
                    <a:pt x="879" y="1951"/>
                  </a:cubicBezTo>
                  <a:cubicBezTo>
                    <a:pt x="879" y="1934"/>
                    <a:pt x="887" y="1909"/>
                    <a:pt x="887" y="1900"/>
                  </a:cubicBezTo>
                  <a:cubicBezTo>
                    <a:pt x="896" y="1892"/>
                    <a:pt x="896" y="1883"/>
                    <a:pt x="879" y="1883"/>
                  </a:cubicBezTo>
                  <a:cubicBezTo>
                    <a:pt x="862" y="1883"/>
                    <a:pt x="819" y="1883"/>
                    <a:pt x="785" y="1866"/>
                  </a:cubicBezTo>
                  <a:cubicBezTo>
                    <a:pt x="759" y="1849"/>
                    <a:pt x="751" y="1840"/>
                    <a:pt x="717" y="1832"/>
                  </a:cubicBezTo>
                  <a:cubicBezTo>
                    <a:pt x="674" y="1823"/>
                    <a:pt x="640" y="1798"/>
                    <a:pt x="606" y="1764"/>
                  </a:cubicBezTo>
                  <a:cubicBezTo>
                    <a:pt x="572" y="1738"/>
                    <a:pt x="546" y="1721"/>
                    <a:pt x="529" y="1713"/>
                  </a:cubicBezTo>
                  <a:cubicBezTo>
                    <a:pt x="504" y="1696"/>
                    <a:pt x="478" y="1704"/>
                    <a:pt x="495" y="1721"/>
                  </a:cubicBezTo>
                  <a:close/>
                  <a:moveTo>
                    <a:pt x="487" y="1840"/>
                  </a:moveTo>
                  <a:cubicBezTo>
                    <a:pt x="487" y="1849"/>
                    <a:pt x="529" y="1909"/>
                    <a:pt x="546" y="1926"/>
                  </a:cubicBezTo>
                  <a:cubicBezTo>
                    <a:pt x="555" y="1943"/>
                    <a:pt x="563" y="1934"/>
                    <a:pt x="572" y="1926"/>
                  </a:cubicBezTo>
                  <a:cubicBezTo>
                    <a:pt x="572" y="1917"/>
                    <a:pt x="572" y="1917"/>
                    <a:pt x="563" y="1909"/>
                  </a:cubicBezTo>
                  <a:cubicBezTo>
                    <a:pt x="555" y="1900"/>
                    <a:pt x="555" y="1900"/>
                    <a:pt x="555" y="1883"/>
                  </a:cubicBezTo>
                  <a:cubicBezTo>
                    <a:pt x="555" y="1866"/>
                    <a:pt x="555" y="1849"/>
                    <a:pt x="555" y="1858"/>
                  </a:cubicBezTo>
                  <a:cubicBezTo>
                    <a:pt x="563" y="1866"/>
                    <a:pt x="580" y="1900"/>
                    <a:pt x="597" y="1900"/>
                  </a:cubicBezTo>
                  <a:cubicBezTo>
                    <a:pt x="614" y="1909"/>
                    <a:pt x="614" y="1900"/>
                    <a:pt x="614" y="1892"/>
                  </a:cubicBezTo>
                  <a:cubicBezTo>
                    <a:pt x="606" y="1875"/>
                    <a:pt x="589" y="1875"/>
                    <a:pt x="589" y="1840"/>
                  </a:cubicBezTo>
                  <a:cubicBezTo>
                    <a:pt x="580" y="1798"/>
                    <a:pt x="580" y="1789"/>
                    <a:pt x="563" y="1772"/>
                  </a:cubicBezTo>
                  <a:cubicBezTo>
                    <a:pt x="546" y="1764"/>
                    <a:pt x="546" y="1764"/>
                    <a:pt x="538" y="1764"/>
                  </a:cubicBezTo>
                  <a:cubicBezTo>
                    <a:pt x="538" y="1764"/>
                    <a:pt x="538" y="1772"/>
                    <a:pt x="546" y="1781"/>
                  </a:cubicBezTo>
                  <a:cubicBezTo>
                    <a:pt x="555" y="1789"/>
                    <a:pt x="563" y="1806"/>
                    <a:pt x="563" y="1815"/>
                  </a:cubicBezTo>
                  <a:cubicBezTo>
                    <a:pt x="563" y="1823"/>
                    <a:pt x="563" y="1823"/>
                    <a:pt x="555" y="1815"/>
                  </a:cubicBezTo>
                  <a:cubicBezTo>
                    <a:pt x="546" y="1806"/>
                    <a:pt x="538" y="1789"/>
                    <a:pt x="529" y="1798"/>
                  </a:cubicBezTo>
                  <a:cubicBezTo>
                    <a:pt x="529" y="1798"/>
                    <a:pt x="521" y="1823"/>
                    <a:pt x="529" y="1840"/>
                  </a:cubicBezTo>
                  <a:cubicBezTo>
                    <a:pt x="538" y="1858"/>
                    <a:pt x="538" y="1875"/>
                    <a:pt x="538" y="1883"/>
                  </a:cubicBezTo>
                  <a:cubicBezTo>
                    <a:pt x="538" y="1892"/>
                    <a:pt x="529" y="1883"/>
                    <a:pt x="521" y="1866"/>
                  </a:cubicBezTo>
                  <a:cubicBezTo>
                    <a:pt x="512" y="1849"/>
                    <a:pt x="504" y="1815"/>
                    <a:pt x="495" y="1789"/>
                  </a:cubicBezTo>
                  <a:cubicBezTo>
                    <a:pt x="478" y="1764"/>
                    <a:pt x="461" y="1747"/>
                    <a:pt x="461" y="1738"/>
                  </a:cubicBezTo>
                  <a:cubicBezTo>
                    <a:pt x="452" y="1738"/>
                    <a:pt x="452" y="1696"/>
                    <a:pt x="452" y="1670"/>
                  </a:cubicBezTo>
                  <a:cubicBezTo>
                    <a:pt x="444" y="1653"/>
                    <a:pt x="461" y="1636"/>
                    <a:pt x="452" y="1619"/>
                  </a:cubicBezTo>
                  <a:cubicBezTo>
                    <a:pt x="444" y="1602"/>
                    <a:pt x="427" y="1610"/>
                    <a:pt x="427" y="1653"/>
                  </a:cubicBezTo>
                  <a:cubicBezTo>
                    <a:pt x="418" y="1687"/>
                    <a:pt x="427" y="1789"/>
                    <a:pt x="435" y="1823"/>
                  </a:cubicBezTo>
                  <a:cubicBezTo>
                    <a:pt x="452" y="1858"/>
                    <a:pt x="444" y="1892"/>
                    <a:pt x="461" y="1909"/>
                  </a:cubicBezTo>
                  <a:cubicBezTo>
                    <a:pt x="469" y="1926"/>
                    <a:pt x="469" y="1909"/>
                    <a:pt x="469" y="1892"/>
                  </a:cubicBezTo>
                  <a:cubicBezTo>
                    <a:pt x="469" y="1875"/>
                    <a:pt x="478" y="1875"/>
                    <a:pt x="478" y="1858"/>
                  </a:cubicBezTo>
                  <a:cubicBezTo>
                    <a:pt x="478" y="1832"/>
                    <a:pt x="478" y="1832"/>
                    <a:pt x="487" y="1840"/>
                  </a:cubicBezTo>
                  <a:close/>
                  <a:moveTo>
                    <a:pt x="589" y="2070"/>
                  </a:moveTo>
                  <a:cubicBezTo>
                    <a:pt x="589" y="2070"/>
                    <a:pt x="614" y="2096"/>
                    <a:pt x="614" y="2105"/>
                  </a:cubicBezTo>
                  <a:cubicBezTo>
                    <a:pt x="614" y="2113"/>
                    <a:pt x="614" y="2122"/>
                    <a:pt x="580" y="2105"/>
                  </a:cubicBezTo>
                  <a:cubicBezTo>
                    <a:pt x="546" y="2088"/>
                    <a:pt x="546" y="2079"/>
                    <a:pt x="529" y="2088"/>
                  </a:cubicBezTo>
                  <a:cubicBezTo>
                    <a:pt x="504" y="2088"/>
                    <a:pt x="478" y="2105"/>
                    <a:pt x="487" y="2105"/>
                  </a:cubicBezTo>
                  <a:cubicBezTo>
                    <a:pt x="495" y="2113"/>
                    <a:pt x="504" y="2113"/>
                    <a:pt x="529" y="2113"/>
                  </a:cubicBezTo>
                  <a:cubicBezTo>
                    <a:pt x="555" y="2113"/>
                    <a:pt x="572" y="2122"/>
                    <a:pt x="589" y="2130"/>
                  </a:cubicBezTo>
                  <a:cubicBezTo>
                    <a:pt x="606" y="2139"/>
                    <a:pt x="640" y="2147"/>
                    <a:pt x="649" y="2130"/>
                  </a:cubicBezTo>
                  <a:cubicBezTo>
                    <a:pt x="657" y="2113"/>
                    <a:pt x="657" y="2113"/>
                    <a:pt x="640" y="2096"/>
                  </a:cubicBezTo>
                  <a:cubicBezTo>
                    <a:pt x="623" y="2088"/>
                    <a:pt x="580" y="2045"/>
                    <a:pt x="589" y="2070"/>
                  </a:cubicBezTo>
                  <a:close/>
                  <a:moveTo>
                    <a:pt x="2439" y="895"/>
                  </a:moveTo>
                  <a:cubicBezTo>
                    <a:pt x="3292" y="895"/>
                    <a:pt x="3983" y="1585"/>
                    <a:pt x="3983" y="2437"/>
                  </a:cubicBezTo>
                  <a:cubicBezTo>
                    <a:pt x="3983" y="3289"/>
                    <a:pt x="3292" y="3979"/>
                    <a:pt x="2439" y="3979"/>
                  </a:cubicBezTo>
                  <a:cubicBezTo>
                    <a:pt x="1587" y="3979"/>
                    <a:pt x="896" y="3289"/>
                    <a:pt x="896" y="2437"/>
                  </a:cubicBezTo>
                  <a:cubicBezTo>
                    <a:pt x="896" y="1585"/>
                    <a:pt x="1587" y="895"/>
                    <a:pt x="2439" y="895"/>
                  </a:cubicBezTo>
                  <a:close/>
                  <a:moveTo>
                    <a:pt x="2457" y="1772"/>
                  </a:moveTo>
                  <a:cubicBezTo>
                    <a:pt x="2141" y="1900"/>
                    <a:pt x="2141" y="1900"/>
                    <a:pt x="2141" y="1900"/>
                  </a:cubicBezTo>
                  <a:cubicBezTo>
                    <a:pt x="2141" y="2590"/>
                    <a:pt x="2141" y="2590"/>
                    <a:pt x="2141" y="2590"/>
                  </a:cubicBezTo>
                  <a:cubicBezTo>
                    <a:pt x="2081" y="2565"/>
                    <a:pt x="2022" y="2539"/>
                    <a:pt x="1953" y="2505"/>
                  </a:cubicBezTo>
                  <a:cubicBezTo>
                    <a:pt x="1953" y="1900"/>
                    <a:pt x="1953" y="1900"/>
                    <a:pt x="1953" y="1900"/>
                  </a:cubicBezTo>
                  <a:cubicBezTo>
                    <a:pt x="1638" y="1772"/>
                    <a:pt x="1638" y="1772"/>
                    <a:pt x="1638" y="1772"/>
                  </a:cubicBezTo>
                  <a:cubicBezTo>
                    <a:pt x="1638" y="2318"/>
                    <a:pt x="1638" y="2318"/>
                    <a:pt x="1638" y="2318"/>
                  </a:cubicBezTo>
                  <a:cubicBezTo>
                    <a:pt x="1536" y="2249"/>
                    <a:pt x="1416" y="2173"/>
                    <a:pt x="1280" y="2062"/>
                  </a:cubicBezTo>
                  <a:cubicBezTo>
                    <a:pt x="1280" y="2062"/>
                    <a:pt x="1425" y="2309"/>
                    <a:pt x="1638" y="2488"/>
                  </a:cubicBezTo>
                  <a:cubicBezTo>
                    <a:pt x="1638" y="3433"/>
                    <a:pt x="1638" y="3433"/>
                    <a:pt x="1638" y="3433"/>
                  </a:cubicBezTo>
                  <a:cubicBezTo>
                    <a:pt x="1953" y="3561"/>
                    <a:pt x="1953" y="3561"/>
                    <a:pt x="1953" y="3561"/>
                  </a:cubicBezTo>
                  <a:cubicBezTo>
                    <a:pt x="1953" y="2726"/>
                    <a:pt x="1953" y="2726"/>
                    <a:pt x="1953" y="2726"/>
                  </a:cubicBezTo>
                  <a:cubicBezTo>
                    <a:pt x="2022" y="2778"/>
                    <a:pt x="2090" y="2803"/>
                    <a:pt x="2141" y="2829"/>
                  </a:cubicBezTo>
                  <a:cubicBezTo>
                    <a:pt x="2141" y="3561"/>
                    <a:pt x="2141" y="3561"/>
                    <a:pt x="2141" y="3561"/>
                  </a:cubicBezTo>
                  <a:cubicBezTo>
                    <a:pt x="2457" y="3433"/>
                    <a:pt x="2457" y="3433"/>
                    <a:pt x="2457" y="3433"/>
                  </a:cubicBezTo>
                  <a:cubicBezTo>
                    <a:pt x="2457" y="2905"/>
                    <a:pt x="2457" y="2905"/>
                    <a:pt x="2457" y="2905"/>
                  </a:cubicBezTo>
                  <a:cubicBezTo>
                    <a:pt x="2584" y="2922"/>
                    <a:pt x="2746" y="2931"/>
                    <a:pt x="2917" y="2888"/>
                  </a:cubicBezTo>
                  <a:cubicBezTo>
                    <a:pt x="3275" y="2803"/>
                    <a:pt x="3454" y="2454"/>
                    <a:pt x="3403" y="2232"/>
                  </a:cubicBezTo>
                  <a:cubicBezTo>
                    <a:pt x="3352" y="2011"/>
                    <a:pt x="3216" y="1909"/>
                    <a:pt x="2866" y="1730"/>
                  </a:cubicBezTo>
                  <a:cubicBezTo>
                    <a:pt x="2516" y="1551"/>
                    <a:pt x="2286" y="1406"/>
                    <a:pt x="2457" y="1142"/>
                  </a:cubicBezTo>
                  <a:cubicBezTo>
                    <a:pt x="2457" y="1142"/>
                    <a:pt x="2329" y="1202"/>
                    <a:pt x="2286" y="1329"/>
                  </a:cubicBezTo>
                  <a:cubicBezTo>
                    <a:pt x="2243" y="1449"/>
                    <a:pt x="2277" y="1602"/>
                    <a:pt x="2448" y="1747"/>
                  </a:cubicBezTo>
                  <a:cubicBezTo>
                    <a:pt x="2627" y="1900"/>
                    <a:pt x="2721" y="1883"/>
                    <a:pt x="2874" y="2062"/>
                  </a:cubicBezTo>
                  <a:cubicBezTo>
                    <a:pt x="3028" y="2232"/>
                    <a:pt x="2985" y="2462"/>
                    <a:pt x="2900" y="2548"/>
                  </a:cubicBezTo>
                  <a:cubicBezTo>
                    <a:pt x="2823" y="2616"/>
                    <a:pt x="2670" y="2701"/>
                    <a:pt x="2457" y="2675"/>
                  </a:cubicBezTo>
                  <a:lnTo>
                    <a:pt x="2457" y="1772"/>
                  </a:lnTo>
                  <a:close/>
                  <a:moveTo>
                    <a:pt x="2644" y="3212"/>
                  </a:moveTo>
                  <a:cubicBezTo>
                    <a:pt x="2644" y="3476"/>
                    <a:pt x="2644" y="3476"/>
                    <a:pt x="2644" y="3476"/>
                  </a:cubicBezTo>
                  <a:cubicBezTo>
                    <a:pt x="2619" y="3476"/>
                    <a:pt x="2619" y="3476"/>
                    <a:pt x="2619" y="3476"/>
                  </a:cubicBezTo>
                  <a:cubicBezTo>
                    <a:pt x="2619" y="3289"/>
                    <a:pt x="2619" y="3289"/>
                    <a:pt x="2619" y="3289"/>
                  </a:cubicBezTo>
                  <a:cubicBezTo>
                    <a:pt x="2559" y="3289"/>
                    <a:pt x="2559" y="3289"/>
                    <a:pt x="2559" y="3289"/>
                  </a:cubicBezTo>
                  <a:cubicBezTo>
                    <a:pt x="2559" y="3263"/>
                    <a:pt x="2559" y="3263"/>
                    <a:pt x="2559" y="3263"/>
                  </a:cubicBezTo>
                  <a:cubicBezTo>
                    <a:pt x="2602" y="3263"/>
                    <a:pt x="2619" y="3246"/>
                    <a:pt x="2627" y="3212"/>
                  </a:cubicBezTo>
                  <a:lnTo>
                    <a:pt x="2644" y="3212"/>
                  </a:lnTo>
                  <a:close/>
                  <a:moveTo>
                    <a:pt x="2789" y="3416"/>
                  </a:moveTo>
                  <a:cubicBezTo>
                    <a:pt x="2815" y="3416"/>
                    <a:pt x="2815" y="3416"/>
                    <a:pt x="2815" y="3416"/>
                  </a:cubicBezTo>
                  <a:cubicBezTo>
                    <a:pt x="2823" y="3442"/>
                    <a:pt x="2832" y="3459"/>
                    <a:pt x="2857" y="3459"/>
                  </a:cubicBezTo>
                  <a:cubicBezTo>
                    <a:pt x="2883" y="3459"/>
                    <a:pt x="2900" y="3425"/>
                    <a:pt x="2909" y="3357"/>
                  </a:cubicBezTo>
                  <a:cubicBezTo>
                    <a:pt x="2909" y="3357"/>
                    <a:pt x="2909" y="3357"/>
                    <a:pt x="2909" y="3357"/>
                  </a:cubicBezTo>
                  <a:cubicBezTo>
                    <a:pt x="2900" y="3374"/>
                    <a:pt x="2883" y="3391"/>
                    <a:pt x="2857" y="3391"/>
                  </a:cubicBezTo>
                  <a:cubicBezTo>
                    <a:pt x="2815" y="3382"/>
                    <a:pt x="2789" y="3357"/>
                    <a:pt x="2789" y="3306"/>
                  </a:cubicBezTo>
                  <a:cubicBezTo>
                    <a:pt x="2789" y="3246"/>
                    <a:pt x="2815" y="3212"/>
                    <a:pt x="2857" y="3212"/>
                  </a:cubicBezTo>
                  <a:cubicBezTo>
                    <a:pt x="2909" y="3212"/>
                    <a:pt x="2943" y="3255"/>
                    <a:pt x="2943" y="3331"/>
                  </a:cubicBezTo>
                  <a:cubicBezTo>
                    <a:pt x="2934" y="3425"/>
                    <a:pt x="2909" y="3476"/>
                    <a:pt x="2857" y="3476"/>
                  </a:cubicBezTo>
                  <a:cubicBezTo>
                    <a:pt x="2815" y="3476"/>
                    <a:pt x="2789" y="3459"/>
                    <a:pt x="2789" y="3416"/>
                  </a:cubicBezTo>
                  <a:close/>
                  <a:moveTo>
                    <a:pt x="2866" y="3357"/>
                  </a:moveTo>
                  <a:cubicBezTo>
                    <a:pt x="2891" y="3357"/>
                    <a:pt x="2909" y="3340"/>
                    <a:pt x="2909" y="3297"/>
                  </a:cubicBezTo>
                  <a:cubicBezTo>
                    <a:pt x="2909" y="3263"/>
                    <a:pt x="2891" y="3246"/>
                    <a:pt x="2857" y="3246"/>
                  </a:cubicBezTo>
                  <a:cubicBezTo>
                    <a:pt x="2832" y="3246"/>
                    <a:pt x="2815" y="3263"/>
                    <a:pt x="2815" y="3306"/>
                  </a:cubicBezTo>
                  <a:cubicBezTo>
                    <a:pt x="2815" y="3340"/>
                    <a:pt x="2832" y="3357"/>
                    <a:pt x="2866" y="3357"/>
                  </a:cubicBezTo>
                  <a:close/>
                  <a:moveTo>
                    <a:pt x="3156" y="3348"/>
                  </a:moveTo>
                  <a:cubicBezTo>
                    <a:pt x="3156" y="3280"/>
                    <a:pt x="3139" y="3246"/>
                    <a:pt x="3105" y="3246"/>
                  </a:cubicBezTo>
                  <a:cubicBezTo>
                    <a:pt x="3071" y="3246"/>
                    <a:pt x="3054" y="3280"/>
                    <a:pt x="3054" y="3348"/>
                  </a:cubicBezTo>
                  <a:cubicBezTo>
                    <a:pt x="3054" y="3416"/>
                    <a:pt x="3071" y="3451"/>
                    <a:pt x="3105" y="3451"/>
                  </a:cubicBezTo>
                  <a:cubicBezTo>
                    <a:pt x="3139" y="3451"/>
                    <a:pt x="3156" y="3416"/>
                    <a:pt x="3156" y="3348"/>
                  </a:cubicBezTo>
                  <a:close/>
                  <a:moveTo>
                    <a:pt x="3181" y="3348"/>
                  </a:moveTo>
                  <a:cubicBezTo>
                    <a:pt x="3181" y="3433"/>
                    <a:pt x="3156" y="3476"/>
                    <a:pt x="3105" y="3476"/>
                  </a:cubicBezTo>
                  <a:cubicBezTo>
                    <a:pt x="3054" y="3476"/>
                    <a:pt x="3028" y="3433"/>
                    <a:pt x="3028" y="3348"/>
                  </a:cubicBezTo>
                  <a:cubicBezTo>
                    <a:pt x="3028" y="3255"/>
                    <a:pt x="3054" y="3212"/>
                    <a:pt x="3105" y="3212"/>
                  </a:cubicBezTo>
                  <a:cubicBezTo>
                    <a:pt x="3156" y="3212"/>
                    <a:pt x="3181" y="3263"/>
                    <a:pt x="3181" y="3348"/>
                  </a:cubicBezTo>
                  <a:close/>
                  <a:moveTo>
                    <a:pt x="3275" y="3416"/>
                  </a:moveTo>
                  <a:cubicBezTo>
                    <a:pt x="3301" y="3416"/>
                    <a:pt x="3301" y="3416"/>
                    <a:pt x="3301" y="3416"/>
                  </a:cubicBezTo>
                  <a:cubicBezTo>
                    <a:pt x="3301" y="3442"/>
                    <a:pt x="3318" y="3459"/>
                    <a:pt x="3343" y="3459"/>
                  </a:cubicBezTo>
                  <a:cubicBezTo>
                    <a:pt x="3369" y="3459"/>
                    <a:pt x="3386" y="3425"/>
                    <a:pt x="3395" y="3357"/>
                  </a:cubicBezTo>
                  <a:cubicBezTo>
                    <a:pt x="3395" y="3357"/>
                    <a:pt x="3395" y="3357"/>
                    <a:pt x="3395" y="3357"/>
                  </a:cubicBezTo>
                  <a:cubicBezTo>
                    <a:pt x="3386" y="3374"/>
                    <a:pt x="3369" y="3391"/>
                    <a:pt x="3343" y="3391"/>
                  </a:cubicBezTo>
                  <a:cubicBezTo>
                    <a:pt x="3292" y="3382"/>
                    <a:pt x="3275" y="3357"/>
                    <a:pt x="3267" y="3306"/>
                  </a:cubicBezTo>
                  <a:cubicBezTo>
                    <a:pt x="3275" y="3246"/>
                    <a:pt x="3301" y="3212"/>
                    <a:pt x="3343" y="3212"/>
                  </a:cubicBezTo>
                  <a:cubicBezTo>
                    <a:pt x="3395" y="3212"/>
                    <a:pt x="3420" y="3255"/>
                    <a:pt x="3420" y="3331"/>
                  </a:cubicBezTo>
                  <a:cubicBezTo>
                    <a:pt x="3420" y="3425"/>
                    <a:pt x="3395" y="3476"/>
                    <a:pt x="3343" y="3476"/>
                  </a:cubicBezTo>
                  <a:cubicBezTo>
                    <a:pt x="3301" y="3476"/>
                    <a:pt x="3275" y="3459"/>
                    <a:pt x="3275" y="3416"/>
                  </a:cubicBezTo>
                  <a:close/>
                  <a:moveTo>
                    <a:pt x="3343" y="3357"/>
                  </a:moveTo>
                  <a:cubicBezTo>
                    <a:pt x="3378" y="3357"/>
                    <a:pt x="3386" y="3340"/>
                    <a:pt x="3386" y="3297"/>
                  </a:cubicBezTo>
                  <a:cubicBezTo>
                    <a:pt x="3386" y="3263"/>
                    <a:pt x="3378" y="3246"/>
                    <a:pt x="3343" y="3246"/>
                  </a:cubicBezTo>
                  <a:cubicBezTo>
                    <a:pt x="3318" y="3246"/>
                    <a:pt x="3301" y="3263"/>
                    <a:pt x="3301" y="3306"/>
                  </a:cubicBezTo>
                  <a:cubicBezTo>
                    <a:pt x="3301" y="3340"/>
                    <a:pt x="3318" y="3357"/>
                    <a:pt x="3343" y="3357"/>
                  </a:cubicBezTo>
                  <a:close/>
                  <a:moveTo>
                    <a:pt x="2439" y="0"/>
                  </a:moveTo>
                  <a:cubicBezTo>
                    <a:pt x="3787" y="0"/>
                    <a:pt x="4879" y="1091"/>
                    <a:pt x="4879" y="2437"/>
                  </a:cubicBezTo>
                  <a:cubicBezTo>
                    <a:pt x="4879" y="3783"/>
                    <a:pt x="3787" y="4873"/>
                    <a:pt x="2439" y="4873"/>
                  </a:cubicBezTo>
                  <a:cubicBezTo>
                    <a:pt x="1092" y="4873"/>
                    <a:pt x="0" y="3783"/>
                    <a:pt x="0" y="2437"/>
                  </a:cubicBezTo>
                  <a:cubicBezTo>
                    <a:pt x="0" y="1091"/>
                    <a:pt x="1092" y="0"/>
                    <a:pt x="2439" y="0"/>
                  </a:cubicBezTo>
                  <a:close/>
                  <a:moveTo>
                    <a:pt x="2439" y="162"/>
                  </a:moveTo>
                  <a:cubicBezTo>
                    <a:pt x="3702" y="162"/>
                    <a:pt x="4716" y="1176"/>
                    <a:pt x="4716" y="2437"/>
                  </a:cubicBezTo>
                  <a:cubicBezTo>
                    <a:pt x="4716" y="3689"/>
                    <a:pt x="3702" y="4711"/>
                    <a:pt x="2439" y="4711"/>
                  </a:cubicBezTo>
                  <a:cubicBezTo>
                    <a:pt x="1186" y="4711"/>
                    <a:pt x="162" y="3689"/>
                    <a:pt x="162" y="2437"/>
                  </a:cubicBezTo>
                  <a:cubicBezTo>
                    <a:pt x="162" y="1176"/>
                    <a:pt x="1186" y="162"/>
                    <a:pt x="2439" y="162"/>
                  </a:cubicBezTo>
                  <a:close/>
                  <a:moveTo>
                    <a:pt x="4247" y="2820"/>
                  </a:moveTo>
                  <a:cubicBezTo>
                    <a:pt x="4230" y="2820"/>
                    <a:pt x="4230" y="2820"/>
                    <a:pt x="4230" y="2820"/>
                  </a:cubicBezTo>
                  <a:cubicBezTo>
                    <a:pt x="4247" y="2726"/>
                    <a:pt x="4247" y="2726"/>
                    <a:pt x="4247" y="2726"/>
                  </a:cubicBezTo>
                  <a:cubicBezTo>
                    <a:pt x="4256" y="2726"/>
                    <a:pt x="4256" y="2726"/>
                    <a:pt x="4256" y="2726"/>
                  </a:cubicBezTo>
                  <a:cubicBezTo>
                    <a:pt x="4256" y="2743"/>
                    <a:pt x="4256" y="2752"/>
                    <a:pt x="4264" y="2752"/>
                  </a:cubicBezTo>
                  <a:cubicBezTo>
                    <a:pt x="4264" y="2752"/>
                    <a:pt x="4273" y="2752"/>
                    <a:pt x="4282" y="2752"/>
                  </a:cubicBezTo>
                  <a:cubicBezTo>
                    <a:pt x="4282" y="2752"/>
                    <a:pt x="4282" y="2752"/>
                    <a:pt x="4282" y="2752"/>
                  </a:cubicBezTo>
                  <a:cubicBezTo>
                    <a:pt x="4341" y="2726"/>
                    <a:pt x="4341" y="2726"/>
                    <a:pt x="4341" y="2726"/>
                  </a:cubicBezTo>
                  <a:cubicBezTo>
                    <a:pt x="4299" y="2692"/>
                    <a:pt x="4299" y="2692"/>
                    <a:pt x="4299" y="2692"/>
                  </a:cubicBezTo>
                  <a:cubicBezTo>
                    <a:pt x="4290" y="2692"/>
                    <a:pt x="4282" y="2684"/>
                    <a:pt x="4282" y="2684"/>
                  </a:cubicBezTo>
                  <a:cubicBezTo>
                    <a:pt x="4273" y="2684"/>
                    <a:pt x="4264" y="2692"/>
                    <a:pt x="4264" y="2709"/>
                  </a:cubicBezTo>
                  <a:cubicBezTo>
                    <a:pt x="4256" y="2709"/>
                    <a:pt x="4256" y="2709"/>
                    <a:pt x="4256" y="2709"/>
                  </a:cubicBezTo>
                  <a:cubicBezTo>
                    <a:pt x="4264" y="2633"/>
                    <a:pt x="4264" y="2633"/>
                    <a:pt x="4264" y="2633"/>
                  </a:cubicBezTo>
                  <a:cubicBezTo>
                    <a:pt x="4273" y="2633"/>
                    <a:pt x="4273" y="2633"/>
                    <a:pt x="4273" y="2633"/>
                  </a:cubicBezTo>
                  <a:cubicBezTo>
                    <a:pt x="4273" y="2650"/>
                    <a:pt x="4282" y="2667"/>
                    <a:pt x="4290" y="2667"/>
                  </a:cubicBezTo>
                  <a:cubicBezTo>
                    <a:pt x="4367" y="2726"/>
                    <a:pt x="4367" y="2726"/>
                    <a:pt x="4367" y="2726"/>
                  </a:cubicBezTo>
                  <a:cubicBezTo>
                    <a:pt x="4418" y="2735"/>
                    <a:pt x="4418" y="2735"/>
                    <a:pt x="4418" y="2735"/>
                  </a:cubicBezTo>
                  <a:cubicBezTo>
                    <a:pt x="4435" y="2743"/>
                    <a:pt x="4444" y="2726"/>
                    <a:pt x="4444" y="2709"/>
                  </a:cubicBezTo>
                  <a:cubicBezTo>
                    <a:pt x="4461" y="2709"/>
                    <a:pt x="4461" y="2709"/>
                    <a:pt x="4461" y="2709"/>
                  </a:cubicBezTo>
                  <a:cubicBezTo>
                    <a:pt x="4435" y="2820"/>
                    <a:pt x="4435" y="2820"/>
                    <a:pt x="4435" y="2820"/>
                  </a:cubicBezTo>
                  <a:cubicBezTo>
                    <a:pt x="4427" y="2820"/>
                    <a:pt x="4427" y="2820"/>
                    <a:pt x="4427" y="2820"/>
                  </a:cubicBezTo>
                  <a:cubicBezTo>
                    <a:pt x="4427" y="2795"/>
                    <a:pt x="4427" y="2786"/>
                    <a:pt x="4409" y="2786"/>
                  </a:cubicBezTo>
                  <a:cubicBezTo>
                    <a:pt x="4358" y="2769"/>
                    <a:pt x="4358" y="2769"/>
                    <a:pt x="4358" y="2769"/>
                  </a:cubicBezTo>
                  <a:cubicBezTo>
                    <a:pt x="4282" y="2795"/>
                    <a:pt x="4282" y="2795"/>
                    <a:pt x="4282" y="2795"/>
                  </a:cubicBezTo>
                  <a:cubicBezTo>
                    <a:pt x="4256" y="2803"/>
                    <a:pt x="4247" y="2812"/>
                    <a:pt x="4247" y="2820"/>
                  </a:cubicBezTo>
                  <a:close/>
                  <a:moveTo>
                    <a:pt x="4179" y="3016"/>
                  </a:moveTo>
                  <a:cubicBezTo>
                    <a:pt x="4230" y="2837"/>
                    <a:pt x="4230" y="2837"/>
                    <a:pt x="4230" y="2837"/>
                  </a:cubicBezTo>
                  <a:cubicBezTo>
                    <a:pt x="4299" y="2854"/>
                    <a:pt x="4299" y="2854"/>
                    <a:pt x="4299" y="2854"/>
                  </a:cubicBezTo>
                  <a:cubicBezTo>
                    <a:pt x="4299" y="2863"/>
                    <a:pt x="4299" y="2863"/>
                    <a:pt x="4299" y="2863"/>
                  </a:cubicBezTo>
                  <a:cubicBezTo>
                    <a:pt x="4256" y="2863"/>
                    <a:pt x="4230" y="2880"/>
                    <a:pt x="4230" y="2905"/>
                  </a:cubicBezTo>
                  <a:cubicBezTo>
                    <a:pt x="4375" y="2948"/>
                    <a:pt x="4375" y="2948"/>
                    <a:pt x="4375" y="2948"/>
                  </a:cubicBezTo>
                  <a:cubicBezTo>
                    <a:pt x="4392" y="2948"/>
                    <a:pt x="4401" y="2939"/>
                    <a:pt x="4401" y="2922"/>
                  </a:cubicBezTo>
                  <a:cubicBezTo>
                    <a:pt x="4418" y="2922"/>
                    <a:pt x="4418" y="2922"/>
                    <a:pt x="4418" y="2922"/>
                  </a:cubicBezTo>
                  <a:cubicBezTo>
                    <a:pt x="4384" y="3033"/>
                    <a:pt x="4384" y="3033"/>
                    <a:pt x="4384" y="3033"/>
                  </a:cubicBezTo>
                  <a:cubicBezTo>
                    <a:pt x="4375" y="3033"/>
                    <a:pt x="4375" y="3033"/>
                    <a:pt x="4375" y="3033"/>
                  </a:cubicBezTo>
                  <a:cubicBezTo>
                    <a:pt x="4384" y="3008"/>
                    <a:pt x="4375" y="2991"/>
                    <a:pt x="4367" y="2991"/>
                  </a:cubicBezTo>
                  <a:cubicBezTo>
                    <a:pt x="4213" y="2956"/>
                    <a:pt x="4213" y="2956"/>
                    <a:pt x="4213" y="2956"/>
                  </a:cubicBezTo>
                  <a:cubicBezTo>
                    <a:pt x="4205" y="2982"/>
                    <a:pt x="4222" y="3008"/>
                    <a:pt x="4256" y="3025"/>
                  </a:cubicBezTo>
                  <a:cubicBezTo>
                    <a:pt x="4247" y="3033"/>
                    <a:pt x="4247" y="3033"/>
                    <a:pt x="4247" y="3033"/>
                  </a:cubicBezTo>
                  <a:lnTo>
                    <a:pt x="4179" y="3016"/>
                  </a:lnTo>
                  <a:close/>
                  <a:moveTo>
                    <a:pt x="4367" y="3110"/>
                  </a:moveTo>
                  <a:cubicBezTo>
                    <a:pt x="4324" y="3203"/>
                    <a:pt x="4324" y="3203"/>
                    <a:pt x="4324" y="3203"/>
                  </a:cubicBezTo>
                  <a:cubicBezTo>
                    <a:pt x="4316" y="3203"/>
                    <a:pt x="4316" y="3203"/>
                    <a:pt x="4316" y="3203"/>
                  </a:cubicBezTo>
                  <a:cubicBezTo>
                    <a:pt x="4324" y="3186"/>
                    <a:pt x="4316" y="3169"/>
                    <a:pt x="4307" y="3169"/>
                  </a:cubicBezTo>
                  <a:cubicBezTo>
                    <a:pt x="4179" y="3118"/>
                    <a:pt x="4179" y="3118"/>
                    <a:pt x="4179" y="3118"/>
                  </a:cubicBezTo>
                  <a:cubicBezTo>
                    <a:pt x="4162" y="3110"/>
                    <a:pt x="4154" y="3118"/>
                    <a:pt x="4145" y="3135"/>
                  </a:cubicBezTo>
                  <a:cubicBezTo>
                    <a:pt x="4137" y="3127"/>
                    <a:pt x="4137" y="3127"/>
                    <a:pt x="4137" y="3127"/>
                  </a:cubicBezTo>
                  <a:cubicBezTo>
                    <a:pt x="4179" y="3033"/>
                    <a:pt x="4179" y="3033"/>
                    <a:pt x="4179" y="3033"/>
                  </a:cubicBezTo>
                  <a:cubicBezTo>
                    <a:pt x="4188" y="3033"/>
                    <a:pt x="4188" y="3033"/>
                    <a:pt x="4188" y="3033"/>
                  </a:cubicBezTo>
                  <a:cubicBezTo>
                    <a:pt x="4179" y="3059"/>
                    <a:pt x="4179" y="3067"/>
                    <a:pt x="4196" y="3067"/>
                  </a:cubicBezTo>
                  <a:cubicBezTo>
                    <a:pt x="4324" y="3118"/>
                    <a:pt x="4324" y="3118"/>
                    <a:pt x="4324" y="3118"/>
                  </a:cubicBezTo>
                  <a:cubicBezTo>
                    <a:pt x="4333" y="3127"/>
                    <a:pt x="4350" y="3118"/>
                    <a:pt x="4350" y="3101"/>
                  </a:cubicBezTo>
                  <a:lnTo>
                    <a:pt x="4367" y="3110"/>
                  </a:lnTo>
                  <a:close/>
                  <a:moveTo>
                    <a:pt x="4239" y="3391"/>
                  </a:moveTo>
                  <a:cubicBezTo>
                    <a:pt x="4171" y="3357"/>
                    <a:pt x="4171" y="3357"/>
                    <a:pt x="4171" y="3357"/>
                  </a:cubicBezTo>
                  <a:cubicBezTo>
                    <a:pt x="4171" y="3340"/>
                    <a:pt x="4171" y="3340"/>
                    <a:pt x="4171" y="3340"/>
                  </a:cubicBezTo>
                  <a:cubicBezTo>
                    <a:pt x="4222" y="3348"/>
                    <a:pt x="4247" y="3340"/>
                    <a:pt x="4264" y="3314"/>
                  </a:cubicBezTo>
                  <a:cubicBezTo>
                    <a:pt x="4273" y="3289"/>
                    <a:pt x="4264" y="3280"/>
                    <a:pt x="4247" y="3263"/>
                  </a:cubicBezTo>
                  <a:cubicBezTo>
                    <a:pt x="4239" y="3263"/>
                    <a:pt x="4222" y="3272"/>
                    <a:pt x="4196" y="3297"/>
                  </a:cubicBezTo>
                  <a:cubicBezTo>
                    <a:pt x="4162" y="3323"/>
                    <a:pt x="4137" y="3340"/>
                    <a:pt x="4111" y="3323"/>
                  </a:cubicBezTo>
                  <a:cubicBezTo>
                    <a:pt x="4077" y="3306"/>
                    <a:pt x="4068" y="3280"/>
                    <a:pt x="4085" y="3238"/>
                  </a:cubicBezTo>
                  <a:cubicBezTo>
                    <a:pt x="4094" y="3221"/>
                    <a:pt x="4102" y="3212"/>
                    <a:pt x="4111" y="3203"/>
                  </a:cubicBezTo>
                  <a:cubicBezTo>
                    <a:pt x="4120" y="3203"/>
                    <a:pt x="4120" y="3195"/>
                    <a:pt x="4120" y="3195"/>
                  </a:cubicBezTo>
                  <a:cubicBezTo>
                    <a:pt x="4120" y="3186"/>
                    <a:pt x="4120" y="3186"/>
                    <a:pt x="4120" y="3186"/>
                  </a:cubicBezTo>
                  <a:cubicBezTo>
                    <a:pt x="4120" y="3186"/>
                    <a:pt x="4111" y="3186"/>
                    <a:pt x="4111" y="3178"/>
                  </a:cubicBezTo>
                  <a:cubicBezTo>
                    <a:pt x="4120" y="3169"/>
                    <a:pt x="4120" y="3169"/>
                    <a:pt x="4120" y="3169"/>
                  </a:cubicBezTo>
                  <a:cubicBezTo>
                    <a:pt x="4179" y="3203"/>
                    <a:pt x="4179" y="3203"/>
                    <a:pt x="4179" y="3203"/>
                  </a:cubicBezTo>
                  <a:cubicBezTo>
                    <a:pt x="4179" y="3212"/>
                    <a:pt x="4179" y="3212"/>
                    <a:pt x="4179" y="3212"/>
                  </a:cubicBezTo>
                  <a:cubicBezTo>
                    <a:pt x="4137" y="3203"/>
                    <a:pt x="4111" y="3212"/>
                    <a:pt x="4102" y="3238"/>
                  </a:cubicBezTo>
                  <a:cubicBezTo>
                    <a:pt x="4094" y="3255"/>
                    <a:pt x="4094" y="3272"/>
                    <a:pt x="4111" y="3280"/>
                  </a:cubicBezTo>
                  <a:cubicBezTo>
                    <a:pt x="4120" y="3289"/>
                    <a:pt x="4137" y="3280"/>
                    <a:pt x="4162" y="3255"/>
                  </a:cubicBezTo>
                  <a:cubicBezTo>
                    <a:pt x="4196" y="3221"/>
                    <a:pt x="4222" y="3212"/>
                    <a:pt x="4247" y="3221"/>
                  </a:cubicBezTo>
                  <a:cubicBezTo>
                    <a:pt x="4282" y="3238"/>
                    <a:pt x="4290" y="3272"/>
                    <a:pt x="4273" y="3314"/>
                  </a:cubicBezTo>
                  <a:cubicBezTo>
                    <a:pt x="4273" y="3331"/>
                    <a:pt x="4256" y="3340"/>
                    <a:pt x="4247" y="3357"/>
                  </a:cubicBezTo>
                  <a:cubicBezTo>
                    <a:pt x="4239" y="3357"/>
                    <a:pt x="4239" y="3357"/>
                    <a:pt x="4239" y="3365"/>
                  </a:cubicBezTo>
                  <a:cubicBezTo>
                    <a:pt x="4239" y="3374"/>
                    <a:pt x="4239" y="3374"/>
                    <a:pt x="4239" y="3374"/>
                  </a:cubicBezTo>
                  <a:cubicBezTo>
                    <a:pt x="4247" y="3374"/>
                    <a:pt x="4247" y="3374"/>
                    <a:pt x="4247" y="3374"/>
                  </a:cubicBezTo>
                  <a:lnTo>
                    <a:pt x="4239" y="3391"/>
                  </a:lnTo>
                  <a:close/>
                  <a:moveTo>
                    <a:pt x="4179" y="3416"/>
                  </a:moveTo>
                  <a:cubicBezTo>
                    <a:pt x="4179" y="3399"/>
                    <a:pt x="4179" y="3399"/>
                    <a:pt x="4179" y="3399"/>
                  </a:cubicBezTo>
                  <a:cubicBezTo>
                    <a:pt x="4205" y="3416"/>
                    <a:pt x="4213" y="3442"/>
                    <a:pt x="4196" y="3468"/>
                  </a:cubicBezTo>
                  <a:cubicBezTo>
                    <a:pt x="4179" y="3485"/>
                    <a:pt x="4162" y="3493"/>
                    <a:pt x="4137" y="3476"/>
                  </a:cubicBezTo>
                  <a:cubicBezTo>
                    <a:pt x="4102" y="3459"/>
                    <a:pt x="4085" y="3459"/>
                    <a:pt x="4077" y="3476"/>
                  </a:cubicBezTo>
                  <a:cubicBezTo>
                    <a:pt x="4128" y="3510"/>
                    <a:pt x="4128" y="3510"/>
                    <a:pt x="4128" y="3510"/>
                  </a:cubicBezTo>
                  <a:cubicBezTo>
                    <a:pt x="4137" y="3519"/>
                    <a:pt x="4154" y="3519"/>
                    <a:pt x="4162" y="3502"/>
                  </a:cubicBezTo>
                  <a:cubicBezTo>
                    <a:pt x="4171" y="3502"/>
                    <a:pt x="4171" y="3502"/>
                    <a:pt x="4171" y="3502"/>
                  </a:cubicBezTo>
                  <a:cubicBezTo>
                    <a:pt x="4111" y="3595"/>
                    <a:pt x="4111" y="3595"/>
                    <a:pt x="4111" y="3595"/>
                  </a:cubicBezTo>
                  <a:cubicBezTo>
                    <a:pt x="4102" y="3587"/>
                    <a:pt x="4102" y="3587"/>
                    <a:pt x="4102" y="3587"/>
                  </a:cubicBezTo>
                  <a:cubicBezTo>
                    <a:pt x="4120" y="3570"/>
                    <a:pt x="4120" y="3561"/>
                    <a:pt x="4102" y="3553"/>
                  </a:cubicBezTo>
                  <a:cubicBezTo>
                    <a:pt x="3983" y="3476"/>
                    <a:pt x="3983" y="3476"/>
                    <a:pt x="3983" y="3476"/>
                  </a:cubicBezTo>
                  <a:cubicBezTo>
                    <a:pt x="3975" y="3468"/>
                    <a:pt x="3966" y="3476"/>
                    <a:pt x="3957" y="3493"/>
                  </a:cubicBezTo>
                  <a:cubicBezTo>
                    <a:pt x="3940" y="3485"/>
                    <a:pt x="3940" y="3485"/>
                    <a:pt x="3940" y="3485"/>
                  </a:cubicBezTo>
                  <a:cubicBezTo>
                    <a:pt x="4000" y="3399"/>
                    <a:pt x="4000" y="3399"/>
                    <a:pt x="4000" y="3399"/>
                  </a:cubicBezTo>
                  <a:cubicBezTo>
                    <a:pt x="4026" y="3357"/>
                    <a:pt x="4051" y="3348"/>
                    <a:pt x="4085" y="3365"/>
                  </a:cubicBezTo>
                  <a:cubicBezTo>
                    <a:pt x="4111" y="3382"/>
                    <a:pt x="4111" y="3408"/>
                    <a:pt x="4085" y="3451"/>
                  </a:cubicBezTo>
                  <a:cubicBezTo>
                    <a:pt x="4085" y="3451"/>
                    <a:pt x="4085" y="3451"/>
                    <a:pt x="4085" y="3451"/>
                  </a:cubicBezTo>
                  <a:cubicBezTo>
                    <a:pt x="4102" y="3433"/>
                    <a:pt x="4128" y="3425"/>
                    <a:pt x="4154" y="3433"/>
                  </a:cubicBezTo>
                  <a:cubicBezTo>
                    <a:pt x="4179" y="3442"/>
                    <a:pt x="4188" y="3442"/>
                    <a:pt x="4188" y="3433"/>
                  </a:cubicBezTo>
                  <a:cubicBezTo>
                    <a:pt x="4196" y="3425"/>
                    <a:pt x="4188" y="3425"/>
                    <a:pt x="4179" y="3416"/>
                  </a:cubicBezTo>
                  <a:close/>
                  <a:moveTo>
                    <a:pt x="4009" y="3442"/>
                  </a:moveTo>
                  <a:cubicBezTo>
                    <a:pt x="4060" y="3476"/>
                    <a:pt x="4060" y="3476"/>
                    <a:pt x="4060" y="3476"/>
                  </a:cubicBezTo>
                  <a:cubicBezTo>
                    <a:pt x="4085" y="3442"/>
                    <a:pt x="4085" y="3425"/>
                    <a:pt x="4060" y="3408"/>
                  </a:cubicBezTo>
                  <a:cubicBezTo>
                    <a:pt x="4034" y="3399"/>
                    <a:pt x="4017" y="3399"/>
                    <a:pt x="4009" y="3416"/>
                  </a:cubicBezTo>
                  <a:cubicBezTo>
                    <a:pt x="4000" y="3425"/>
                    <a:pt x="4000" y="3433"/>
                    <a:pt x="4009" y="3442"/>
                  </a:cubicBezTo>
                  <a:close/>
                  <a:moveTo>
                    <a:pt x="3923" y="3519"/>
                  </a:moveTo>
                  <a:cubicBezTo>
                    <a:pt x="3975" y="3553"/>
                    <a:pt x="3975" y="3553"/>
                    <a:pt x="3975" y="3553"/>
                  </a:cubicBezTo>
                  <a:cubicBezTo>
                    <a:pt x="3975" y="3570"/>
                    <a:pt x="3975" y="3570"/>
                    <a:pt x="3975" y="3570"/>
                  </a:cubicBezTo>
                  <a:cubicBezTo>
                    <a:pt x="3932" y="3553"/>
                    <a:pt x="3906" y="3561"/>
                    <a:pt x="3881" y="3587"/>
                  </a:cubicBezTo>
                  <a:cubicBezTo>
                    <a:pt x="3872" y="3604"/>
                    <a:pt x="3872" y="3612"/>
                    <a:pt x="3881" y="3621"/>
                  </a:cubicBezTo>
                  <a:cubicBezTo>
                    <a:pt x="3932" y="3655"/>
                    <a:pt x="3932" y="3655"/>
                    <a:pt x="3932" y="3655"/>
                  </a:cubicBezTo>
                  <a:cubicBezTo>
                    <a:pt x="3949" y="3629"/>
                    <a:pt x="3949" y="3612"/>
                    <a:pt x="3932" y="3595"/>
                  </a:cubicBezTo>
                  <a:cubicBezTo>
                    <a:pt x="3932" y="3587"/>
                    <a:pt x="3932" y="3587"/>
                    <a:pt x="3932" y="3587"/>
                  </a:cubicBezTo>
                  <a:cubicBezTo>
                    <a:pt x="4000" y="3638"/>
                    <a:pt x="4000" y="3638"/>
                    <a:pt x="4000" y="3638"/>
                  </a:cubicBezTo>
                  <a:cubicBezTo>
                    <a:pt x="3992" y="3646"/>
                    <a:pt x="3992" y="3646"/>
                    <a:pt x="3992" y="3646"/>
                  </a:cubicBezTo>
                  <a:cubicBezTo>
                    <a:pt x="3975" y="3629"/>
                    <a:pt x="3949" y="3638"/>
                    <a:pt x="3940" y="3655"/>
                  </a:cubicBezTo>
                  <a:cubicBezTo>
                    <a:pt x="3992" y="3698"/>
                    <a:pt x="3992" y="3698"/>
                    <a:pt x="3992" y="3698"/>
                  </a:cubicBezTo>
                  <a:cubicBezTo>
                    <a:pt x="4000" y="3706"/>
                    <a:pt x="4009" y="3706"/>
                    <a:pt x="4026" y="3689"/>
                  </a:cubicBezTo>
                  <a:cubicBezTo>
                    <a:pt x="4043" y="3663"/>
                    <a:pt x="4043" y="3629"/>
                    <a:pt x="4017" y="3595"/>
                  </a:cubicBezTo>
                  <a:cubicBezTo>
                    <a:pt x="4026" y="3587"/>
                    <a:pt x="4026" y="3587"/>
                    <a:pt x="4026" y="3587"/>
                  </a:cubicBezTo>
                  <a:cubicBezTo>
                    <a:pt x="4085" y="3629"/>
                    <a:pt x="4085" y="3629"/>
                    <a:pt x="4085" y="3629"/>
                  </a:cubicBezTo>
                  <a:cubicBezTo>
                    <a:pt x="3975" y="3783"/>
                    <a:pt x="3975" y="3783"/>
                    <a:pt x="3975" y="3783"/>
                  </a:cubicBezTo>
                  <a:cubicBezTo>
                    <a:pt x="3966" y="3774"/>
                    <a:pt x="3966" y="3774"/>
                    <a:pt x="3966" y="3774"/>
                  </a:cubicBezTo>
                  <a:cubicBezTo>
                    <a:pt x="3975" y="3757"/>
                    <a:pt x="3975" y="3749"/>
                    <a:pt x="3966" y="3740"/>
                  </a:cubicBezTo>
                  <a:cubicBezTo>
                    <a:pt x="3855" y="3655"/>
                    <a:pt x="3855" y="3655"/>
                    <a:pt x="3855" y="3655"/>
                  </a:cubicBezTo>
                  <a:cubicBezTo>
                    <a:pt x="3847" y="3646"/>
                    <a:pt x="3830" y="3646"/>
                    <a:pt x="3821" y="3663"/>
                  </a:cubicBezTo>
                  <a:cubicBezTo>
                    <a:pt x="3812" y="3663"/>
                    <a:pt x="3812" y="3663"/>
                    <a:pt x="3812" y="3663"/>
                  </a:cubicBezTo>
                  <a:lnTo>
                    <a:pt x="3923" y="3519"/>
                  </a:lnTo>
                  <a:close/>
                  <a:moveTo>
                    <a:pt x="3685" y="3808"/>
                  </a:moveTo>
                  <a:cubicBezTo>
                    <a:pt x="3676" y="3800"/>
                    <a:pt x="3676" y="3800"/>
                    <a:pt x="3676" y="3800"/>
                  </a:cubicBezTo>
                  <a:cubicBezTo>
                    <a:pt x="3736" y="3723"/>
                    <a:pt x="3736" y="3723"/>
                    <a:pt x="3736" y="3723"/>
                  </a:cubicBezTo>
                  <a:cubicBezTo>
                    <a:pt x="3744" y="3732"/>
                    <a:pt x="3744" y="3732"/>
                    <a:pt x="3744" y="3732"/>
                  </a:cubicBezTo>
                  <a:cubicBezTo>
                    <a:pt x="3736" y="3749"/>
                    <a:pt x="3727" y="3757"/>
                    <a:pt x="3736" y="3766"/>
                  </a:cubicBezTo>
                  <a:cubicBezTo>
                    <a:pt x="3736" y="3766"/>
                    <a:pt x="3770" y="3783"/>
                    <a:pt x="3855" y="3817"/>
                  </a:cubicBezTo>
                  <a:cubicBezTo>
                    <a:pt x="3855" y="3817"/>
                    <a:pt x="3855" y="3817"/>
                    <a:pt x="3855" y="3817"/>
                  </a:cubicBezTo>
                  <a:cubicBezTo>
                    <a:pt x="3855" y="3817"/>
                    <a:pt x="3847" y="3808"/>
                    <a:pt x="3847" y="3800"/>
                  </a:cubicBezTo>
                  <a:cubicBezTo>
                    <a:pt x="3812" y="3732"/>
                    <a:pt x="3795" y="3698"/>
                    <a:pt x="3795" y="3706"/>
                  </a:cubicBezTo>
                  <a:cubicBezTo>
                    <a:pt x="3787" y="3698"/>
                    <a:pt x="3778" y="3698"/>
                    <a:pt x="3770" y="3715"/>
                  </a:cubicBezTo>
                  <a:cubicBezTo>
                    <a:pt x="3761" y="3706"/>
                    <a:pt x="3761" y="3706"/>
                    <a:pt x="3761" y="3706"/>
                  </a:cubicBezTo>
                  <a:cubicBezTo>
                    <a:pt x="3804" y="3655"/>
                    <a:pt x="3804" y="3655"/>
                    <a:pt x="3804" y="3655"/>
                  </a:cubicBezTo>
                  <a:cubicBezTo>
                    <a:pt x="3812" y="3663"/>
                    <a:pt x="3812" y="3663"/>
                    <a:pt x="3812" y="3663"/>
                  </a:cubicBezTo>
                  <a:cubicBezTo>
                    <a:pt x="3804" y="3672"/>
                    <a:pt x="3804" y="3689"/>
                    <a:pt x="3812" y="3698"/>
                  </a:cubicBezTo>
                  <a:cubicBezTo>
                    <a:pt x="3889" y="3859"/>
                    <a:pt x="3889" y="3859"/>
                    <a:pt x="3889" y="3859"/>
                  </a:cubicBezTo>
                  <a:cubicBezTo>
                    <a:pt x="3872" y="3876"/>
                    <a:pt x="3872" y="3876"/>
                    <a:pt x="3872" y="3876"/>
                  </a:cubicBezTo>
                  <a:cubicBezTo>
                    <a:pt x="3710" y="3800"/>
                    <a:pt x="3710" y="3800"/>
                    <a:pt x="3710" y="3800"/>
                  </a:cubicBezTo>
                  <a:cubicBezTo>
                    <a:pt x="3702" y="3791"/>
                    <a:pt x="3693" y="3791"/>
                    <a:pt x="3685" y="3808"/>
                  </a:cubicBezTo>
                  <a:close/>
                  <a:moveTo>
                    <a:pt x="3795" y="3953"/>
                  </a:moveTo>
                  <a:cubicBezTo>
                    <a:pt x="3710" y="4021"/>
                    <a:pt x="3710" y="4021"/>
                    <a:pt x="3710" y="4021"/>
                  </a:cubicBezTo>
                  <a:cubicBezTo>
                    <a:pt x="3702" y="4013"/>
                    <a:pt x="3702" y="4013"/>
                    <a:pt x="3702" y="4013"/>
                  </a:cubicBezTo>
                  <a:cubicBezTo>
                    <a:pt x="3719" y="4004"/>
                    <a:pt x="3719" y="3987"/>
                    <a:pt x="3710" y="3979"/>
                  </a:cubicBezTo>
                  <a:cubicBezTo>
                    <a:pt x="3625" y="3876"/>
                    <a:pt x="3625" y="3876"/>
                    <a:pt x="3625" y="3876"/>
                  </a:cubicBezTo>
                  <a:cubicBezTo>
                    <a:pt x="3616" y="3859"/>
                    <a:pt x="3599" y="3868"/>
                    <a:pt x="3582" y="3876"/>
                  </a:cubicBezTo>
                  <a:cubicBezTo>
                    <a:pt x="3582" y="3868"/>
                    <a:pt x="3582" y="3868"/>
                    <a:pt x="3582" y="3868"/>
                  </a:cubicBezTo>
                  <a:cubicBezTo>
                    <a:pt x="3659" y="3800"/>
                    <a:pt x="3659" y="3800"/>
                    <a:pt x="3659" y="3800"/>
                  </a:cubicBezTo>
                  <a:cubicBezTo>
                    <a:pt x="3668" y="3808"/>
                    <a:pt x="3668" y="3808"/>
                    <a:pt x="3668" y="3808"/>
                  </a:cubicBezTo>
                  <a:cubicBezTo>
                    <a:pt x="3650" y="3825"/>
                    <a:pt x="3650" y="3834"/>
                    <a:pt x="3659" y="3842"/>
                  </a:cubicBezTo>
                  <a:cubicBezTo>
                    <a:pt x="3753" y="3945"/>
                    <a:pt x="3753" y="3945"/>
                    <a:pt x="3753" y="3945"/>
                  </a:cubicBezTo>
                  <a:cubicBezTo>
                    <a:pt x="3761" y="3962"/>
                    <a:pt x="3770" y="3962"/>
                    <a:pt x="3787" y="3945"/>
                  </a:cubicBezTo>
                  <a:lnTo>
                    <a:pt x="3795" y="3953"/>
                  </a:lnTo>
                  <a:close/>
                  <a:moveTo>
                    <a:pt x="3395" y="4013"/>
                  </a:moveTo>
                  <a:cubicBezTo>
                    <a:pt x="3395" y="4013"/>
                    <a:pt x="3395" y="4013"/>
                    <a:pt x="3395" y="4013"/>
                  </a:cubicBezTo>
                  <a:cubicBezTo>
                    <a:pt x="3395" y="4013"/>
                    <a:pt x="3395" y="4013"/>
                    <a:pt x="3395" y="4013"/>
                  </a:cubicBezTo>
                  <a:cubicBezTo>
                    <a:pt x="3378" y="4030"/>
                    <a:pt x="3378" y="4038"/>
                    <a:pt x="3386" y="4047"/>
                  </a:cubicBezTo>
                  <a:cubicBezTo>
                    <a:pt x="3429" y="4141"/>
                    <a:pt x="3429" y="4141"/>
                    <a:pt x="3429" y="4141"/>
                  </a:cubicBezTo>
                  <a:cubicBezTo>
                    <a:pt x="3446" y="4183"/>
                    <a:pt x="3437" y="4209"/>
                    <a:pt x="3386" y="4234"/>
                  </a:cubicBezTo>
                  <a:cubicBezTo>
                    <a:pt x="3343" y="4251"/>
                    <a:pt x="3318" y="4251"/>
                    <a:pt x="3301" y="4217"/>
                  </a:cubicBezTo>
                  <a:cubicBezTo>
                    <a:pt x="3241" y="4115"/>
                    <a:pt x="3241" y="4115"/>
                    <a:pt x="3241" y="4115"/>
                  </a:cubicBezTo>
                  <a:cubicBezTo>
                    <a:pt x="3241" y="4098"/>
                    <a:pt x="3233" y="4098"/>
                    <a:pt x="3216" y="4106"/>
                  </a:cubicBezTo>
                  <a:cubicBezTo>
                    <a:pt x="3207" y="4098"/>
                    <a:pt x="3207" y="4098"/>
                    <a:pt x="3207" y="4098"/>
                  </a:cubicBezTo>
                  <a:cubicBezTo>
                    <a:pt x="3301" y="4055"/>
                    <a:pt x="3301" y="4055"/>
                    <a:pt x="3301" y="4055"/>
                  </a:cubicBezTo>
                  <a:cubicBezTo>
                    <a:pt x="3301" y="4064"/>
                    <a:pt x="3301" y="4064"/>
                    <a:pt x="3301" y="4064"/>
                  </a:cubicBezTo>
                  <a:cubicBezTo>
                    <a:pt x="3284" y="4072"/>
                    <a:pt x="3275" y="4081"/>
                    <a:pt x="3284" y="4098"/>
                  </a:cubicBezTo>
                  <a:cubicBezTo>
                    <a:pt x="3343" y="4200"/>
                    <a:pt x="3343" y="4200"/>
                    <a:pt x="3343" y="4200"/>
                  </a:cubicBezTo>
                  <a:cubicBezTo>
                    <a:pt x="3352" y="4226"/>
                    <a:pt x="3369" y="4226"/>
                    <a:pt x="3395" y="4217"/>
                  </a:cubicBezTo>
                  <a:cubicBezTo>
                    <a:pt x="3429" y="4200"/>
                    <a:pt x="3429" y="4183"/>
                    <a:pt x="3420" y="4149"/>
                  </a:cubicBezTo>
                  <a:cubicBezTo>
                    <a:pt x="3369" y="4055"/>
                    <a:pt x="3369" y="4055"/>
                    <a:pt x="3369" y="4055"/>
                  </a:cubicBezTo>
                  <a:cubicBezTo>
                    <a:pt x="3369" y="4047"/>
                    <a:pt x="3352" y="4038"/>
                    <a:pt x="3326" y="4047"/>
                  </a:cubicBezTo>
                  <a:cubicBezTo>
                    <a:pt x="3326" y="4038"/>
                    <a:pt x="3326" y="4038"/>
                    <a:pt x="3326" y="4038"/>
                  </a:cubicBezTo>
                  <a:cubicBezTo>
                    <a:pt x="3386" y="4004"/>
                    <a:pt x="3386" y="4004"/>
                    <a:pt x="3386" y="4004"/>
                  </a:cubicBezTo>
                  <a:cubicBezTo>
                    <a:pt x="3386" y="4004"/>
                    <a:pt x="3386" y="4004"/>
                    <a:pt x="3386" y="4004"/>
                  </a:cubicBezTo>
                  <a:cubicBezTo>
                    <a:pt x="3446" y="3962"/>
                    <a:pt x="3446" y="3962"/>
                    <a:pt x="3446" y="3962"/>
                  </a:cubicBezTo>
                  <a:cubicBezTo>
                    <a:pt x="3608" y="4021"/>
                    <a:pt x="3608" y="4021"/>
                    <a:pt x="3608" y="4021"/>
                  </a:cubicBezTo>
                  <a:cubicBezTo>
                    <a:pt x="3608" y="4021"/>
                    <a:pt x="3608" y="4021"/>
                    <a:pt x="3608" y="4021"/>
                  </a:cubicBezTo>
                  <a:cubicBezTo>
                    <a:pt x="3548" y="3936"/>
                    <a:pt x="3548" y="3936"/>
                    <a:pt x="3548" y="3936"/>
                  </a:cubicBezTo>
                  <a:cubicBezTo>
                    <a:pt x="3540" y="3919"/>
                    <a:pt x="3531" y="3919"/>
                    <a:pt x="3505" y="3936"/>
                  </a:cubicBezTo>
                  <a:cubicBezTo>
                    <a:pt x="3505" y="3928"/>
                    <a:pt x="3505" y="3928"/>
                    <a:pt x="3505" y="3928"/>
                  </a:cubicBezTo>
                  <a:cubicBezTo>
                    <a:pt x="3565" y="3885"/>
                    <a:pt x="3565" y="3885"/>
                    <a:pt x="3565" y="3885"/>
                  </a:cubicBezTo>
                  <a:cubicBezTo>
                    <a:pt x="3565" y="3893"/>
                    <a:pt x="3565" y="3893"/>
                    <a:pt x="3565" y="3893"/>
                  </a:cubicBezTo>
                  <a:cubicBezTo>
                    <a:pt x="3557" y="3902"/>
                    <a:pt x="3548" y="3919"/>
                    <a:pt x="3565" y="3928"/>
                  </a:cubicBezTo>
                  <a:cubicBezTo>
                    <a:pt x="3659" y="4055"/>
                    <a:pt x="3659" y="4055"/>
                    <a:pt x="3659" y="4055"/>
                  </a:cubicBezTo>
                  <a:cubicBezTo>
                    <a:pt x="3633" y="4072"/>
                    <a:pt x="3633" y="4072"/>
                    <a:pt x="3633" y="4072"/>
                  </a:cubicBezTo>
                  <a:cubicBezTo>
                    <a:pt x="3454" y="4013"/>
                    <a:pt x="3454" y="4013"/>
                    <a:pt x="3454" y="4013"/>
                  </a:cubicBezTo>
                  <a:cubicBezTo>
                    <a:pt x="3454" y="4013"/>
                    <a:pt x="3454" y="4013"/>
                    <a:pt x="3454" y="4013"/>
                  </a:cubicBezTo>
                  <a:cubicBezTo>
                    <a:pt x="3531" y="4115"/>
                    <a:pt x="3531" y="4115"/>
                    <a:pt x="3531" y="4115"/>
                  </a:cubicBezTo>
                  <a:cubicBezTo>
                    <a:pt x="3531" y="4132"/>
                    <a:pt x="3548" y="4132"/>
                    <a:pt x="3565" y="4115"/>
                  </a:cubicBezTo>
                  <a:cubicBezTo>
                    <a:pt x="3574" y="4124"/>
                    <a:pt x="3574" y="4124"/>
                    <a:pt x="3574" y="4124"/>
                  </a:cubicBezTo>
                  <a:cubicBezTo>
                    <a:pt x="3505" y="4166"/>
                    <a:pt x="3505" y="4166"/>
                    <a:pt x="3505" y="4166"/>
                  </a:cubicBezTo>
                  <a:cubicBezTo>
                    <a:pt x="3505" y="4158"/>
                    <a:pt x="3505" y="4158"/>
                    <a:pt x="3505" y="4158"/>
                  </a:cubicBezTo>
                  <a:cubicBezTo>
                    <a:pt x="3523" y="4149"/>
                    <a:pt x="3523" y="4141"/>
                    <a:pt x="3514" y="4124"/>
                  </a:cubicBezTo>
                  <a:cubicBezTo>
                    <a:pt x="3429" y="4013"/>
                    <a:pt x="3429" y="4013"/>
                    <a:pt x="3429" y="4013"/>
                  </a:cubicBezTo>
                  <a:cubicBezTo>
                    <a:pt x="3429" y="4004"/>
                    <a:pt x="3412" y="4004"/>
                    <a:pt x="3395" y="4013"/>
                  </a:cubicBezTo>
                  <a:close/>
                  <a:moveTo>
                    <a:pt x="3122" y="4132"/>
                  </a:moveTo>
                  <a:cubicBezTo>
                    <a:pt x="3147" y="4200"/>
                    <a:pt x="3147" y="4200"/>
                    <a:pt x="3147" y="4200"/>
                  </a:cubicBezTo>
                  <a:cubicBezTo>
                    <a:pt x="3139" y="4209"/>
                    <a:pt x="3139" y="4209"/>
                    <a:pt x="3139" y="4209"/>
                  </a:cubicBezTo>
                  <a:cubicBezTo>
                    <a:pt x="3113" y="4175"/>
                    <a:pt x="3079" y="4158"/>
                    <a:pt x="3054" y="4166"/>
                  </a:cubicBezTo>
                  <a:cubicBezTo>
                    <a:pt x="3019" y="4183"/>
                    <a:pt x="3019" y="4217"/>
                    <a:pt x="3036" y="4268"/>
                  </a:cubicBezTo>
                  <a:cubicBezTo>
                    <a:pt x="3054" y="4328"/>
                    <a:pt x="3088" y="4354"/>
                    <a:pt x="3122" y="4336"/>
                  </a:cubicBezTo>
                  <a:cubicBezTo>
                    <a:pt x="3156" y="4328"/>
                    <a:pt x="3173" y="4294"/>
                    <a:pt x="3156" y="4251"/>
                  </a:cubicBezTo>
                  <a:cubicBezTo>
                    <a:pt x="3173" y="4251"/>
                    <a:pt x="3173" y="4251"/>
                    <a:pt x="3173" y="4251"/>
                  </a:cubicBezTo>
                  <a:cubicBezTo>
                    <a:pt x="3190" y="4302"/>
                    <a:pt x="3173" y="4336"/>
                    <a:pt x="3122" y="4354"/>
                  </a:cubicBezTo>
                  <a:cubicBezTo>
                    <a:pt x="3054" y="4371"/>
                    <a:pt x="3011" y="4354"/>
                    <a:pt x="2985" y="4285"/>
                  </a:cubicBezTo>
                  <a:cubicBezTo>
                    <a:pt x="2968" y="4226"/>
                    <a:pt x="2994" y="4183"/>
                    <a:pt x="3045" y="4158"/>
                  </a:cubicBezTo>
                  <a:cubicBezTo>
                    <a:pt x="3062" y="4149"/>
                    <a:pt x="3088" y="4149"/>
                    <a:pt x="3105" y="4158"/>
                  </a:cubicBezTo>
                  <a:cubicBezTo>
                    <a:pt x="3113" y="4141"/>
                    <a:pt x="3113" y="4141"/>
                    <a:pt x="3113" y="4141"/>
                  </a:cubicBezTo>
                  <a:lnTo>
                    <a:pt x="3122" y="4132"/>
                  </a:lnTo>
                  <a:close/>
                  <a:moveTo>
                    <a:pt x="2977" y="4396"/>
                  </a:moveTo>
                  <a:cubicBezTo>
                    <a:pt x="2874" y="4422"/>
                    <a:pt x="2874" y="4422"/>
                    <a:pt x="2874" y="4422"/>
                  </a:cubicBezTo>
                  <a:cubicBezTo>
                    <a:pt x="2866" y="4405"/>
                    <a:pt x="2866" y="4405"/>
                    <a:pt x="2866" y="4405"/>
                  </a:cubicBezTo>
                  <a:cubicBezTo>
                    <a:pt x="2891" y="4405"/>
                    <a:pt x="2900" y="4396"/>
                    <a:pt x="2891" y="4379"/>
                  </a:cubicBezTo>
                  <a:cubicBezTo>
                    <a:pt x="2857" y="4243"/>
                    <a:pt x="2857" y="4243"/>
                    <a:pt x="2857" y="4243"/>
                  </a:cubicBezTo>
                  <a:cubicBezTo>
                    <a:pt x="2857" y="4234"/>
                    <a:pt x="2849" y="4226"/>
                    <a:pt x="2832" y="4234"/>
                  </a:cubicBezTo>
                  <a:cubicBezTo>
                    <a:pt x="2823" y="4226"/>
                    <a:pt x="2823" y="4226"/>
                    <a:pt x="2823" y="4226"/>
                  </a:cubicBezTo>
                  <a:cubicBezTo>
                    <a:pt x="2934" y="4200"/>
                    <a:pt x="2934" y="4200"/>
                    <a:pt x="2934" y="4200"/>
                  </a:cubicBezTo>
                  <a:cubicBezTo>
                    <a:pt x="2934" y="4209"/>
                    <a:pt x="2934" y="4209"/>
                    <a:pt x="2934" y="4209"/>
                  </a:cubicBezTo>
                  <a:cubicBezTo>
                    <a:pt x="2909" y="4217"/>
                    <a:pt x="2909" y="4226"/>
                    <a:pt x="2909" y="4234"/>
                  </a:cubicBezTo>
                  <a:cubicBezTo>
                    <a:pt x="2943" y="4371"/>
                    <a:pt x="2943" y="4371"/>
                    <a:pt x="2943" y="4371"/>
                  </a:cubicBezTo>
                  <a:cubicBezTo>
                    <a:pt x="2943" y="4388"/>
                    <a:pt x="2951" y="4388"/>
                    <a:pt x="2977" y="4388"/>
                  </a:cubicBezTo>
                  <a:lnTo>
                    <a:pt x="2977" y="4396"/>
                  </a:lnTo>
                  <a:close/>
                  <a:moveTo>
                    <a:pt x="2602" y="4268"/>
                  </a:moveTo>
                  <a:cubicBezTo>
                    <a:pt x="2602" y="4260"/>
                    <a:pt x="2602" y="4260"/>
                    <a:pt x="2602" y="4260"/>
                  </a:cubicBezTo>
                  <a:cubicBezTo>
                    <a:pt x="2670" y="4251"/>
                    <a:pt x="2670" y="4251"/>
                    <a:pt x="2670" y="4251"/>
                  </a:cubicBezTo>
                  <a:cubicBezTo>
                    <a:pt x="2781" y="4371"/>
                    <a:pt x="2781" y="4371"/>
                    <a:pt x="2781" y="4371"/>
                  </a:cubicBezTo>
                  <a:cubicBezTo>
                    <a:pt x="2789" y="4371"/>
                    <a:pt x="2789" y="4371"/>
                    <a:pt x="2789" y="4371"/>
                  </a:cubicBezTo>
                  <a:cubicBezTo>
                    <a:pt x="2772" y="4268"/>
                    <a:pt x="2772" y="4268"/>
                    <a:pt x="2772" y="4268"/>
                  </a:cubicBezTo>
                  <a:cubicBezTo>
                    <a:pt x="2772" y="4260"/>
                    <a:pt x="2764" y="4251"/>
                    <a:pt x="2738" y="4251"/>
                  </a:cubicBezTo>
                  <a:cubicBezTo>
                    <a:pt x="2738" y="4243"/>
                    <a:pt x="2738" y="4243"/>
                    <a:pt x="2738" y="4243"/>
                  </a:cubicBezTo>
                  <a:cubicBezTo>
                    <a:pt x="2806" y="4234"/>
                    <a:pt x="2806" y="4234"/>
                    <a:pt x="2806" y="4234"/>
                  </a:cubicBezTo>
                  <a:cubicBezTo>
                    <a:pt x="2815" y="4243"/>
                    <a:pt x="2815" y="4243"/>
                    <a:pt x="2815" y="4243"/>
                  </a:cubicBezTo>
                  <a:cubicBezTo>
                    <a:pt x="2789" y="4251"/>
                    <a:pt x="2789" y="4260"/>
                    <a:pt x="2789" y="4268"/>
                  </a:cubicBezTo>
                  <a:cubicBezTo>
                    <a:pt x="2806" y="4439"/>
                    <a:pt x="2806" y="4439"/>
                    <a:pt x="2806" y="4439"/>
                  </a:cubicBezTo>
                  <a:cubicBezTo>
                    <a:pt x="2781" y="4439"/>
                    <a:pt x="2781" y="4439"/>
                    <a:pt x="2781" y="4439"/>
                  </a:cubicBezTo>
                  <a:cubicBezTo>
                    <a:pt x="2653" y="4294"/>
                    <a:pt x="2653" y="4294"/>
                    <a:pt x="2653" y="4294"/>
                  </a:cubicBezTo>
                  <a:cubicBezTo>
                    <a:pt x="2653" y="4302"/>
                    <a:pt x="2653" y="4302"/>
                    <a:pt x="2653" y="4302"/>
                  </a:cubicBezTo>
                  <a:cubicBezTo>
                    <a:pt x="2661" y="4422"/>
                    <a:pt x="2661" y="4422"/>
                    <a:pt x="2661" y="4422"/>
                  </a:cubicBezTo>
                  <a:cubicBezTo>
                    <a:pt x="2661" y="4439"/>
                    <a:pt x="2678" y="4439"/>
                    <a:pt x="2704" y="4439"/>
                  </a:cubicBezTo>
                  <a:cubicBezTo>
                    <a:pt x="2704" y="4447"/>
                    <a:pt x="2704" y="4447"/>
                    <a:pt x="2704" y="4447"/>
                  </a:cubicBezTo>
                  <a:cubicBezTo>
                    <a:pt x="2627" y="4456"/>
                    <a:pt x="2627" y="4456"/>
                    <a:pt x="2627" y="4456"/>
                  </a:cubicBezTo>
                  <a:cubicBezTo>
                    <a:pt x="2627" y="4447"/>
                    <a:pt x="2627" y="4447"/>
                    <a:pt x="2627" y="4447"/>
                  </a:cubicBezTo>
                  <a:cubicBezTo>
                    <a:pt x="2644" y="4447"/>
                    <a:pt x="2653" y="4439"/>
                    <a:pt x="2653" y="4422"/>
                  </a:cubicBezTo>
                  <a:cubicBezTo>
                    <a:pt x="2636" y="4285"/>
                    <a:pt x="2636" y="4285"/>
                    <a:pt x="2636" y="4285"/>
                  </a:cubicBezTo>
                  <a:cubicBezTo>
                    <a:pt x="2636" y="4268"/>
                    <a:pt x="2619" y="4268"/>
                    <a:pt x="2602" y="4268"/>
                  </a:cubicBezTo>
                  <a:close/>
                  <a:moveTo>
                    <a:pt x="2439" y="4354"/>
                  </a:moveTo>
                  <a:cubicBezTo>
                    <a:pt x="2508" y="4354"/>
                    <a:pt x="2508" y="4354"/>
                    <a:pt x="2508" y="4354"/>
                  </a:cubicBezTo>
                  <a:cubicBezTo>
                    <a:pt x="2508" y="4294"/>
                    <a:pt x="2508" y="4294"/>
                    <a:pt x="2508" y="4294"/>
                  </a:cubicBezTo>
                  <a:cubicBezTo>
                    <a:pt x="2508" y="4277"/>
                    <a:pt x="2499" y="4277"/>
                    <a:pt x="2482" y="4277"/>
                  </a:cubicBezTo>
                  <a:cubicBezTo>
                    <a:pt x="2474" y="4260"/>
                    <a:pt x="2474" y="4260"/>
                    <a:pt x="2474" y="4260"/>
                  </a:cubicBezTo>
                  <a:cubicBezTo>
                    <a:pt x="2584" y="4260"/>
                    <a:pt x="2584" y="4260"/>
                    <a:pt x="2584" y="4260"/>
                  </a:cubicBezTo>
                  <a:cubicBezTo>
                    <a:pt x="2584" y="4268"/>
                    <a:pt x="2584" y="4268"/>
                    <a:pt x="2584" y="4268"/>
                  </a:cubicBezTo>
                  <a:cubicBezTo>
                    <a:pt x="2559" y="4268"/>
                    <a:pt x="2550" y="4277"/>
                    <a:pt x="2550" y="4294"/>
                  </a:cubicBezTo>
                  <a:cubicBezTo>
                    <a:pt x="2559" y="4430"/>
                    <a:pt x="2559" y="4430"/>
                    <a:pt x="2559" y="4430"/>
                  </a:cubicBezTo>
                  <a:cubicBezTo>
                    <a:pt x="2559" y="4447"/>
                    <a:pt x="2567" y="4447"/>
                    <a:pt x="2593" y="4447"/>
                  </a:cubicBezTo>
                  <a:cubicBezTo>
                    <a:pt x="2593" y="4456"/>
                    <a:pt x="2593" y="4456"/>
                    <a:pt x="2593" y="4456"/>
                  </a:cubicBezTo>
                  <a:cubicBezTo>
                    <a:pt x="2491" y="4464"/>
                    <a:pt x="2491" y="4464"/>
                    <a:pt x="2491" y="4464"/>
                  </a:cubicBezTo>
                  <a:cubicBezTo>
                    <a:pt x="2491" y="4456"/>
                    <a:pt x="2491" y="4456"/>
                    <a:pt x="2491" y="4456"/>
                  </a:cubicBezTo>
                  <a:cubicBezTo>
                    <a:pt x="2508" y="4456"/>
                    <a:pt x="2516" y="4447"/>
                    <a:pt x="2508" y="4430"/>
                  </a:cubicBezTo>
                  <a:cubicBezTo>
                    <a:pt x="2508" y="4362"/>
                    <a:pt x="2508" y="4362"/>
                    <a:pt x="2508" y="4362"/>
                  </a:cubicBezTo>
                  <a:cubicBezTo>
                    <a:pt x="2439" y="4371"/>
                    <a:pt x="2439" y="4371"/>
                    <a:pt x="2439" y="4371"/>
                  </a:cubicBezTo>
                  <a:cubicBezTo>
                    <a:pt x="2448" y="4439"/>
                    <a:pt x="2448" y="4439"/>
                    <a:pt x="2448" y="4439"/>
                  </a:cubicBezTo>
                  <a:cubicBezTo>
                    <a:pt x="2448" y="4447"/>
                    <a:pt x="2457" y="4456"/>
                    <a:pt x="2474" y="4456"/>
                  </a:cubicBezTo>
                  <a:cubicBezTo>
                    <a:pt x="2474" y="4464"/>
                    <a:pt x="2474" y="4464"/>
                    <a:pt x="2474" y="4464"/>
                  </a:cubicBezTo>
                  <a:cubicBezTo>
                    <a:pt x="2371" y="4473"/>
                    <a:pt x="2371" y="4473"/>
                    <a:pt x="2371" y="4473"/>
                  </a:cubicBezTo>
                  <a:cubicBezTo>
                    <a:pt x="2371" y="4456"/>
                    <a:pt x="2371" y="4456"/>
                    <a:pt x="2371" y="4456"/>
                  </a:cubicBezTo>
                  <a:cubicBezTo>
                    <a:pt x="2388" y="4456"/>
                    <a:pt x="2397" y="4456"/>
                    <a:pt x="2397" y="4439"/>
                  </a:cubicBezTo>
                  <a:cubicBezTo>
                    <a:pt x="2388" y="4302"/>
                    <a:pt x="2388" y="4302"/>
                    <a:pt x="2388" y="4302"/>
                  </a:cubicBezTo>
                  <a:cubicBezTo>
                    <a:pt x="2388" y="4285"/>
                    <a:pt x="2380" y="4277"/>
                    <a:pt x="2363" y="4277"/>
                  </a:cubicBezTo>
                  <a:cubicBezTo>
                    <a:pt x="2363" y="4268"/>
                    <a:pt x="2363" y="4268"/>
                    <a:pt x="2363" y="4268"/>
                  </a:cubicBezTo>
                  <a:cubicBezTo>
                    <a:pt x="2465" y="4260"/>
                    <a:pt x="2465" y="4260"/>
                    <a:pt x="2465" y="4260"/>
                  </a:cubicBezTo>
                  <a:cubicBezTo>
                    <a:pt x="2465" y="4277"/>
                    <a:pt x="2465" y="4277"/>
                    <a:pt x="2465" y="4277"/>
                  </a:cubicBezTo>
                  <a:cubicBezTo>
                    <a:pt x="2448" y="4277"/>
                    <a:pt x="2439" y="4285"/>
                    <a:pt x="2439" y="4294"/>
                  </a:cubicBezTo>
                  <a:lnTo>
                    <a:pt x="2439" y="4354"/>
                  </a:lnTo>
                  <a:close/>
                  <a:moveTo>
                    <a:pt x="2346" y="4268"/>
                  </a:moveTo>
                  <a:cubicBezTo>
                    <a:pt x="2337" y="4336"/>
                    <a:pt x="2337" y="4336"/>
                    <a:pt x="2337" y="4336"/>
                  </a:cubicBezTo>
                  <a:cubicBezTo>
                    <a:pt x="2329" y="4336"/>
                    <a:pt x="2329" y="4336"/>
                    <a:pt x="2329" y="4336"/>
                  </a:cubicBezTo>
                  <a:cubicBezTo>
                    <a:pt x="2312" y="4294"/>
                    <a:pt x="2295" y="4268"/>
                    <a:pt x="2269" y="4268"/>
                  </a:cubicBezTo>
                  <a:cubicBezTo>
                    <a:pt x="2235" y="4260"/>
                    <a:pt x="2209" y="4285"/>
                    <a:pt x="2201" y="4354"/>
                  </a:cubicBezTo>
                  <a:cubicBezTo>
                    <a:pt x="2201" y="4405"/>
                    <a:pt x="2209" y="4439"/>
                    <a:pt x="2252" y="4447"/>
                  </a:cubicBezTo>
                  <a:cubicBezTo>
                    <a:pt x="2295" y="4447"/>
                    <a:pt x="2312" y="4430"/>
                    <a:pt x="2320" y="4388"/>
                  </a:cubicBezTo>
                  <a:cubicBezTo>
                    <a:pt x="2337" y="4388"/>
                    <a:pt x="2337" y="4388"/>
                    <a:pt x="2337" y="4388"/>
                  </a:cubicBezTo>
                  <a:cubicBezTo>
                    <a:pt x="2329" y="4439"/>
                    <a:pt x="2295" y="4464"/>
                    <a:pt x="2243" y="4456"/>
                  </a:cubicBezTo>
                  <a:cubicBezTo>
                    <a:pt x="2175" y="4447"/>
                    <a:pt x="2150" y="4405"/>
                    <a:pt x="2150" y="4345"/>
                  </a:cubicBezTo>
                  <a:cubicBezTo>
                    <a:pt x="2167" y="4277"/>
                    <a:pt x="2201" y="4251"/>
                    <a:pt x="2269" y="4251"/>
                  </a:cubicBezTo>
                  <a:cubicBezTo>
                    <a:pt x="2286" y="4251"/>
                    <a:pt x="2303" y="4260"/>
                    <a:pt x="2320" y="4277"/>
                  </a:cubicBezTo>
                  <a:cubicBezTo>
                    <a:pt x="2337" y="4268"/>
                    <a:pt x="2337" y="4268"/>
                    <a:pt x="2337" y="4268"/>
                  </a:cubicBezTo>
                  <a:lnTo>
                    <a:pt x="2346" y="4268"/>
                  </a:lnTo>
                  <a:close/>
                  <a:moveTo>
                    <a:pt x="2124" y="4234"/>
                  </a:moveTo>
                  <a:cubicBezTo>
                    <a:pt x="2115" y="4311"/>
                    <a:pt x="2115" y="4311"/>
                    <a:pt x="2115" y="4311"/>
                  </a:cubicBezTo>
                  <a:cubicBezTo>
                    <a:pt x="2098" y="4302"/>
                    <a:pt x="2098" y="4302"/>
                    <a:pt x="2098" y="4302"/>
                  </a:cubicBezTo>
                  <a:cubicBezTo>
                    <a:pt x="2098" y="4268"/>
                    <a:pt x="2081" y="4243"/>
                    <a:pt x="2047" y="4234"/>
                  </a:cubicBezTo>
                  <a:cubicBezTo>
                    <a:pt x="2030" y="4226"/>
                    <a:pt x="2022" y="4234"/>
                    <a:pt x="2022" y="4243"/>
                  </a:cubicBezTo>
                  <a:cubicBezTo>
                    <a:pt x="2005" y="4302"/>
                    <a:pt x="2005" y="4302"/>
                    <a:pt x="2005" y="4302"/>
                  </a:cubicBezTo>
                  <a:cubicBezTo>
                    <a:pt x="2030" y="4311"/>
                    <a:pt x="2047" y="4302"/>
                    <a:pt x="2056" y="4277"/>
                  </a:cubicBezTo>
                  <a:cubicBezTo>
                    <a:pt x="2073" y="4277"/>
                    <a:pt x="2073" y="4277"/>
                    <a:pt x="2073" y="4277"/>
                  </a:cubicBezTo>
                  <a:cubicBezTo>
                    <a:pt x="2047" y="4362"/>
                    <a:pt x="2047" y="4362"/>
                    <a:pt x="2047" y="4362"/>
                  </a:cubicBezTo>
                  <a:cubicBezTo>
                    <a:pt x="2039" y="4354"/>
                    <a:pt x="2039" y="4354"/>
                    <a:pt x="2039" y="4354"/>
                  </a:cubicBezTo>
                  <a:cubicBezTo>
                    <a:pt x="2039" y="4328"/>
                    <a:pt x="2030" y="4319"/>
                    <a:pt x="2005" y="4311"/>
                  </a:cubicBezTo>
                  <a:cubicBezTo>
                    <a:pt x="1987" y="4379"/>
                    <a:pt x="1987" y="4379"/>
                    <a:pt x="1987" y="4379"/>
                  </a:cubicBezTo>
                  <a:cubicBezTo>
                    <a:pt x="1979" y="4388"/>
                    <a:pt x="1987" y="4396"/>
                    <a:pt x="2005" y="4405"/>
                  </a:cubicBezTo>
                  <a:cubicBezTo>
                    <a:pt x="2039" y="4413"/>
                    <a:pt x="2073" y="4396"/>
                    <a:pt x="2090" y="4362"/>
                  </a:cubicBezTo>
                  <a:cubicBezTo>
                    <a:pt x="2107" y="4362"/>
                    <a:pt x="2107" y="4362"/>
                    <a:pt x="2107" y="4362"/>
                  </a:cubicBezTo>
                  <a:cubicBezTo>
                    <a:pt x="2081" y="4439"/>
                    <a:pt x="2081" y="4439"/>
                    <a:pt x="2081" y="4439"/>
                  </a:cubicBezTo>
                  <a:cubicBezTo>
                    <a:pt x="1902" y="4388"/>
                    <a:pt x="1902" y="4388"/>
                    <a:pt x="1902" y="4388"/>
                  </a:cubicBezTo>
                  <a:cubicBezTo>
                    <a:pt x="1902" y="4379"/>
                    <a:pt x="1902" y="4379"/>
                    <a:pt x="1902" y="4379"/>
                  </a:cubicBezTo>
                  <a:cubicBezTo>
                    <a:pt x="1928" y="4388"/>
                    <a:pt x="1936" y="4379"/>
                    <a:pt x="1936" y="4371"/>
                  </a:cubicBezTo>
                  <a:cubicBezTo>
                    <a:pt x="1970" y="4234"/>
                    <a:pt x="1970" y="4234"/>
                    <a:pt x="1970" y="4234"/>
                  </a:cubicBezTo>
                  <a:cubicBezTo>
                    <a:pt x="1979" y="4217"/>
                    <a:pt x="1970" y="4209"/>
                    <a:pt x="1945" y="4209"/>
                  </a:cubicBezTo>
                  <a:cubicBezTo>
                    <a:pt x="1953" y="4192"/>
                    <a:pt x="1953" y="4192"/>
                    <a:pt x="1953" y="4192"/>
                  </a:cubicBezTo>
                  <a:lnTo>
                    <a:pt x="2124" y="4234"/>
                  </a:lnTo>
                  <a:close/>
                  <a:moveTo>
                    <a:pt x="1757" y="4132"/>
                  </a:moveTo>
                  <a:cubicBezTo>
                    <a:pt x="1936" y="4192"/>
                    <a:pt x="1936" y="4192"/>
                    <a:pt x="1936" y="4192"/>
                  </a:cubicBezTo>
                  <a:cubicBezTo>
                    <a:pt x="1911" y="4260"/>
                    <a:pt x="1911" y="4260"/>
                    <a:pt x="1911" y="4260"/>
                  </a:cubicBezTo>
                  <a:cubicBezTo>
                    <a:pt x="1902" y="4260"/>
                    <a:pt x="1902" y="4260"/>
                    <a:pt x="1902" y="4260"/>
                  </a:cubicBezTo>
                  <a:cubicBezTo>
                    <a:pt x="1902" y="4217"/>
                    <a:pt x="1894" y="4192"/>
                    <a:pt x="1860" y="4183"/>
                  </a:cubicBezTo>
                  <a:cubicBezTo>
                    <a:pt x="1808" y="4336"/>
                    <a:pt x="1808" y="4336"/>
                    <a:pt x="1808" y="4336"/>
                  </a:cubicBezTo>
                  <a:cubicBezTo>
                    <a:pt x="1808" y="4345"/>
                    <a:pt x="1817" y="4354"/>
                    <a:pt x="1834" y="4362"/>
                  </a:cubicBezTo>
                  <a:cubicBezTo>
                    <a:pt x="1834" y="4371"/>
                    <a:pt x="1834" y="4371"/>
                    <a:pt x="1834" y="4371"/>
                  </a:cubicBezTo>
                  <a:cubicBezTo>
                    <a:pt x="1723" y="4336"/>
                    <a:pt x="1723" y="4336"/>
                    <a:pt x="1723" y="4336"/>
                  </a:cubicBezTo>
                  <a:cubicBezTo>
                    <a:pt x="1732" y="4328"/>
                    <a:pt x="1732" y="4328"/>
                    <a:pt x="1732" y="4328"/>
                  </a:cubicBezTo>
                  <a:cubicBezTo>
                    <a:pt x="1749" y="4336"/>
                    <a:pt x="1766" y="4328"/>
                    <a:pt x="1766" y="4319"/>
                  </a:cubicBezTo>
                  <a:cubicBezTo>
                    <a:pt x="1817" y="4166"/>
                    <a:pt x="1817" y="4166"/>
                    <a:pt x="1817" y="4166"/>
                  </a:cubicBezTo>
                  <a:cubicBezTo>
                    <a:pt x="1791" y="4158"/>
                    <a:pt x="1766" y="4175"/>
                    <a:pt x="1740" y="4200"/>
                  </a:cubicBezTo>
                  <a:cubicBezTo>
                    <a:pt x="1732" y="4200"/>
                    <a:pt x="1732" y="4200"/>
                    <a:pt x="1732" y="4200"/>
                  </a:cubicBezTo>
                  <a:lnTo>
                    <a:pt x="1757" y="4132"/>
                  </a:lnTo>
                  <a:close/>
                  <a:moveTo>
                    <a:pt x="1570" y="4064"/>
                  </a:moveTo>
                  <a:cubicBezTo>
                    <a:pt x="1578" y="4047"/>
                    <a:pt x="1578" y="4047"/>
                    <a:pt x="1578" y="4047"/>
                  </a:cubicBezTo>
                  <a:cubicBezTo>
                    <a:pt x="1663" y="4089"/>
                    <a:pt x="1663" y="4089"/>
                    <a:pt x="1663" y="4089"/>
                  </a:cubicBezTo>
                  <a:cubicBezTo>
                    <a:pt x="1655" y="4098"/>
                    <a:pt x="1655" y="4098"/>
                    <a:pt x="1655" y="4098"/>
                  </a:cubicBezTo>
                  <a:cubicBezTo>
                    <a:pt x="1646" y="4089"/>
                    <a:pt x="1638" y="4089"/>
                    <a:pt x="1638" y="4098"/>
                  </a:cubicBezTo>
                  <a:cubicBezTo>
                    <a:pt x="1629" y="4098"/>
                    <a:pt x="1629" y="4106"/>
                    <a:pt x="1629" y="4115"/>
                  </a:cubicBezTo>
                  <a:cubicBezTo>
                    <a:pt x="1629" y="4115"/>
                    <a:pt x="1629" y="4115"/>
                    <a:pt x="1629" y="4115"/>
                  </a:cubicBezTo>
                  <a:cubicBezTo>
                    <a:pt x="1638" y="4183"/>
                    <a:pt x="1638" y="4183"/>
                    <a:pt x="1638" y="4183"/>
                  </a:cubicBezTo>
                  <a:cubicBezTo>
                    <a:pt x="1689" y="4141"/>
                    <a:pt x="1689" y="4141"/>
                    <a:pt x="1689" y="4141"/>
                  </a:cubicBezTo>
                  <a:cubicBezTo>
                    <a:pt x="1698" y="4132"/>
                    <a:pt x="1698" y="4132"/>
                    <a:pt x="1698" y="4132"/>
                  </a:cubicBezTo>
                  <a:cubicBezTo>
                    <a:pt x="1698" y="4124"/>
                    <a:pt x="1689" y="4115"/>
                    <a:pt x="1680" y="4106"/>
                  </a:cubicBezTo>
                  <a:cubicBezTo>
                    <a:pt x="1680" y="4098"/>
                    <a:pt x="1680" y="4098"/>
                    <a:pt x="1680" y="4098"/>
                  </a:cubicBezTo>
                  <a:cubicBezTo>
                    <a:pt x="1749" y="4124"/>
                    <a:pt x="1749" y="4124"/>
                    <a:pt x="1749" y="4124"/>
                  </a:cubicBezTo>
                  <a:cubicBezTo>
                    <a:pt x="1749" y="4141"/>
                    <a:pt x="1749" y="4141"/>
                    <a:pt x="1749" y="4141"/>
                  </a:cubicBezTo>
                  <a:cubicBezTo>
                    <a:pt x="1732" y="4132"/>
                    <a:pt x="1715" y="4132"/>
                    <a:pt x="1706" y="4141"/>
                  </a:cubicBezTo>
                  <a:cubicBezTo>
                    <a:pt x="1638" y="4209"/>
                    <a:pt x="1638" y="4209"/>
                    <a:pt x="1638" y="4209"/>
                  </a:cubicBezTo>
                  <a:cubicBezTo>
                    <a:pt x="1612" y="4251"/>
                    <a:pt x="1612" y="4251"/>
                    <a:pt x="1612" y="4251"/>
                  </a:cubicBezTo>
                  <a:cubicBezTo>
                    <a:pt x="1604" y="4268"/>
                    <a:pt x="1612" y="4277"/>
                    <a:pt x="1638" y="4285"/>
                  </a:cubicBezTo>
                  <a:cubicBezTo>
                    <a:pt x="1629" y="4294"/>
                    <a:pt x="1629" y="4294"/>
                    <a:pt x="1629" y="4294"/>
                  </a:cubicBezTo>
                  <a:cubicBezTo>
                    <a:pt x="1527" y="4251"/>
                    <a:pt x="1527" y="4251"/>
                    <a:pt x="1527" y="4251"/>
                  </a:cubicBezTo>
                  <a:cubicBezTo>
                    <a:pt x="1536" y="4234"/>
                    <a:pt x="1536" y="4234"/>
                    <a:pt x="1536" y="4234"/>
                  </a:cubicBezTo>
                  <a:cubicBezTo>
                    <a:pt x="1553" y="4251"/>
                    <a:pt x="1570" y="4251"/>
                    <a:pt x="1570" y="4234"/>
                  </a:cubicBezTo>
                  <a:cubicBezTo>
                    <a:pt x="1595" y="4183"/>
                    <a:pt x="1595" y="4183"/>
                    <a:pt x="1595" y="4183"/>
                  </a:cubicBezTo>
                  <a:cubicBezTo>
                    <a:pt x="1587" y="4106"/>
                    <a:pt x="1587" y="4106"/>
                    <a:pt x="1587" y="4106"/>
                  </a:cubicBezTo>
                  <a:cubicBezTo>
                    <a:pt x="1587" y="4081"/>
                    <a:pt x="1578" y="4064"/>
                    <a:pt x="1570" y="4064"/>
                  </a:cubicBezTo>
                  <a:close/>
                  <a:moveTo>
                    <a:pt x="1459" y="4217"/>
                  </a:moveTo>
                  <a:cubicBezTo>
                    <a:pt x="1322" y="4132"/>
                    <a:pt x="1322" y="4132"/>
                    <a:pt x="1322" y="4132"/>
                  </a:cubicBezTo>
                  <a:cubicBezTo>
                    <a:pt x="1322" y="4115"/>
                    <a:pt x="1322" y="4115"/>
                    <a:pt x="1322" y="4115"/>
                  </a:cubicBezTo>
                  <a:cubicBezTo>
                    <a:pt x="1339" y="4132"/>
                    <a:pt x="1356" y="4132"/>
                    <a:pt x="1356" y="4115"/>
                  </a:cubicBezTo>
                  <a:cubicBezTo>
                    <a:pt x="1433" y="3996"/>
                    <a:pt x="1433" y="3996"/>
                    <a:pt x="1433" y="3996"/>
                  </a:cubicBezTo>
                  <a:cubicBezTo>
                    <a:pt x="1442" y="3987"/>
                    <a:pt x="1433" y="3979"/>
                    <a:pt x="1416" y="3962"/>
                  </a:cubicBezTo>
                  <a:cubicBezTo>
                    <a:pt x="1425" y="3953"/>
                    <a:pt x="1425" y="3953"/>
                    <a:pt x="1425" y="3953"/>
                  </a:cubicBezTo>
                  <a:cubicBezTo>
                    <a:pt x="1510" y="4013"/>
                    <a:pt x="1510" y="4013"/>
                    <a:pt x="1510" y="4013"/>
                  </a:cubicBezTo>
                  <a:cubicBezTo>
                    <a:pt x="1510" y="4021"/>
                    <a:pt x="1510" y="4021"/>
                    <a:pt x="1510" y="4021"/>
                  </a:cubicBezTo>
                  <a:cubicBezTo>
                    <a:pt x="1493" y="4013"/>
                    <a:pt x="1476" y="4013"/>
                    <a:pt x="1476" y="4021"/>
                  </a:cubicBezTo>
                  <a:cubicBezTo>
                    <a:pt x="1399" y="4141"/>
                    <a:pt x="1399" y="4141"/>
                    <a:pt x="1399" y="4141"/>
                  </a:cubicBezTo>
                  <a:cubicBezTo>
                    <a:pt x="1391" y="4149"/>
                    <a:pt x="1399" y="4158"/>
                    <a:pt x="1408" y="4166"/>
                  </a:cubicBezTo>
                  <a:cubicBezTo>
                    <a:pt x="1433" y="4183"/>
                    <a:pt x="1467" y="4175"/>
                    <a:pt x="1493" y="4141"/>
                  </a:cubicBezTo>
                  <a:cubicBezTo>
                    <a:pt x="1501" y="4149"/>
                    <a:pt x="1501" y="4149"/>
                    <a:pt x="1501" y="4149"/>
                  </a:cubicBezTo>
                  <a:lnTo>
                    <a:pt x="1459" y="4217"/>
                  </a:lnTo>
                  <a:close/>
                  <a:moveTo>
                    <a:pt x="1186" y="3902"/>
                  </a:moveTo>
                  <a:cubicBezTo>
                    <a:pt x="1228" y="3851"/>
                    <a:pt x="1280" y="3851"/>
                    <a:pt x="1331" y="3885"/>
                  </a:cubicBezTo>
                  <a:cubicBezTo>
                    <a:pt x="1373" y="3928"/>
                    <a:pt x="1382" y="3970"/>
                    <a:pt x="1348" y="4030"/>
                  </a:cubicBezTo>
                  <a:cubicBezTo>
                    <a:pt x="1305" y="4072"/>
                    <a:pt x="1254" y="4081"/>
                    <a:pt x="1203" y="4047"/>
                  </a:cubicBezTo>
                  <a:cubicBezTo>
                    <a:pt x="1160" y="4004"/>
                    <a:pt x="1152" y="3953"/>
                    <a:pt x="1186" y="3902"/>
                  </a:cubicBezTo>
                  <a:close/>
                  <a:moveTo>
                    <a:pt x="1228" y="3936"/>
                  </a:moveTo>
                  <a:cubicBezTo>
                    <a:pt x="1194" y="3979"/>
                    <a:pt x="1186" y="4013"/>
                    <a:pt x="1211" y="4038"/>
                  </a:cubicBezTo>
                  <a:cubicBezTo>
                    <a:pt x="1237" y="4055"/>
                    <a:pt x="1263" y="4038"/>
                    <a:pt x="1305" y="3996"/>
                  </a:cubicBezTo>
                  <a:cubicBezTo>
                    <a:pt x="1339" y="3945"/>
                    <a:pt x="1348" y="3911"/>
                    <a:pt x="1322" y="3893"/>
                  </a:cubicBezTo>
                  <a:cubicBezTo>
                    <a:pt x="1297" y="3876"/>
                    <a:pt x="1263" y="3885"/>
                    <a:pt x="1228" y="3936"/>
                  </a:cubicBezTo>
                  <a:close/>
                  <a:moveTo>
                    <a:pt x="1041" y="3902"/>
                  </a:moveTo>
                  <a:cubicBezTo>
                    <a:pt x="964" y="3825"/>
                    <a:pt x="964" y="3825"/>
                    <a:pt x="964" y="3825"/>
                  </a:cubicBezTo>
                  <a:cubicBezTo>
                    <a:pt x="973" y="3817"/>
                    <a:pt x="973" y="3817"/>
                    <a:pt x="973" y="3817"/>
                  </a:cubicBezTo>
                  <a:cubicBezTo>
                    <a:pt x="981" y="3834"/>
                    <a:pt x="998" y="3834"/>
                    <a:pt x="1007" y="3825"/>
                  </a:cubicBezTo>
                  <a:cubicBezTo>
                    <a:pt x="1101" y="3723"/>
                    <a:pt x="1101" y="3723"/>
                    <a:pt x="1101" y="3723"/>
                  </a:cubicBezTo>
                  <a:cubicBezTo>
                    <a:pt x="1109" y="3715"/>
                    <a:pt x="1109" y="3706"/>
                    <a:pt x="1092" y="3689"/>
                  </a:cubicBezTo>
                  <a:cubicBezTo>
                    <a:pt x="1101" y="3681"/>
                    <a:pt x="1101" y="3681"/>
                    <a:pt x="1101" y="3681"/>
                  </a:cubicBezTo>
                  <a:cubicBezTo>
                    <a:pt x="1177" y="3757"/>
                    <a:pt x="1177" y="3757"/>
                    <a:pt x="1177" y="3757"/>
                  </a:cubicBezTo>
                  <a:cubicBezTo>
                    <a:pt x="1211" y="3791"/>
                    <a:pt x="1211" y="3817"/>
                    <a:pt x="1194" y="3842"/>
                  </a:cubicBezTo>
                  <a:cubicBezTo>
                    <a:pt x="1169" y="3868"/>
                    <a:pt x="1135" y="3868"/>
                    <a:pt x="1101" y="3834"/>
                  </a:cubicBezTo>
                  <a:cubicBezTo>
                    <a:pt x="1084" y="3808"/>
                    <a:pt x="1084" y="3808"/>
                    <a:pt x="1084" y="3808"/>
                  </a:cubicBezTo>
                  <a:cubicBezTo>
                    <a:pt x="1041" y="3851"/>
                    <a:pt x="1041" y="3851"/>
                    <a:pt x="1041" y="3851"/>
                  </a:cubicBezTo>
                  <a:cubicBezTo>
                    <a:pt x="1024" y="3868"/>
                    <a:pt x="1032" y="3876"/>
                    <a:pt x="1049" y="3893"/>
                  </a:cubicBezTo>
                  <a:lnTo>
                    <a:pt x="1041" y="3902"/>
                  </a:lnTo>
                  <a:close/>
                  <a:moveTo>
                    <a:pt x="1135" y="3757"/>
                  </a:moveTo>
                  <a:cubicBezTo>
                    <a:pt x="1092" y="3800"/>
                    <a:pt x="1092" y="3800"/>
                    <a:pt x="1092" y="3800"/>
                  </a:cubicBezTo>
                  <a:cubicBezTo>
                    <a:pt x="1101" y="3808"/>
                    <a:pt x="1101" y="3808"/>
                    <a:pt x="1101" y="3808"/>
                  </a:cubicBezTo>
                  <a:cubicBezTo>
                    <a:pt x="1118" y="3825"/>
                    <a:pt x="1135" y="3825"/>
                    <a:pt x="1152" y="3808"/>
                  </a:cubicBezTo>
                  <a:cubicBezTo>
                    <a:pt x="1169" y="3791"/>
                    <a:pt x="1177" y="3774"/>
                    <a:pt x="1160" y="3757"/>
                  </a:cubicBezTo>
                  <a:cubicBezTo>
                    <a:pt x="1152" y="3749"/>
                    <a:pt x="1143" y="3749"/>
                    <a:pt x="1135" y="3757"/>
                  </a:cubicBezTo>
                  <a:close/>
                  <a:moveTo>
                    <a:pt x="913" y="3468"/>
                  </a:moveTo>
                  <a:cubicBezTo>
                    <a:pt x="921" y="3459"/>
                    <a:pt x="921" y="3459"/>
                    <a:pt x="921" y="3459"/>
                  </a:cubicBezTo>
                  <a:cubicBezTo>
                    <a:pt x="973" y="3519"/>
                    <a:pt x="973" y="3519"/>
                    <a:pt x="973" y="3519"/>
                  </a:cubicBezTo>
                  <a:cubicBezTo>
                    <a:pt x="921" y="3681"/>
                    <a:pt x="921" y="3681"/>
                    <a:pt x="921" y="3681"/>
                  </a:cubicBezTo>
                  <a:cubicBezTo>
                    <a:pt x="921" y="3681"/>
                    <a:pt x="921" y="3681"/>
                    <a:pt x="921" y="3681"/>
                  </a:cubicBezTo>
                  <a:cubicBezTo>
                    <a:pt x="1007" y="3612"/>
                    <a:pt x="1007" y="3612"/>
                    <a:pt x="1007" y="3612"/>
                  </a:cubicBezTo>
                  <a:cubicBezTo>
                    <a:pt x="1015" y="3612"/>
                    <a:pt x="1015" y="3595"/>
                    <a:pt x="998" y="3578"/>
                  </a:cubicBezTo>
                  <a:cubicBezTo>
                    <a:pt x="1007" y="3570"/>
                    <a:pt x="1007" y="3570"/>
                    <a:pt x="1007" y="3570"/>
                  </a:cubicBezTo>
                  <a:cubicBezTo>
                    <a:pt x="1058" y="3629"/>
                    <a:pt x="1058" y="3629"/>
                    <a:pt x="1058" y="3629"/>
                  </a:cubicBezTo>
                  <a:cubicBezTo>
                    <a:pt x="1049" y="3638"/>
                    <a:pt x="1049" y="3638"/>
                    <a:pt x="1049" y="3638"/>
                  </a:cubicBezTo>
                  <a:cubicBezTo>
                    <a:pt x="1032" y="3621"/>
                    <a:pt x="1024" y="3621"/>
                    <a:pt x="1015" y="3629"/>
                  </a:cubicBezTo>
                  <a:cubicBezTo>
                    <a:pt x="879" y="3732"/>
                    <a:pt x="879" y="3732"/>
                    <a:pt x="879" y="3732"/>
                  </a:cubicBezTo>
                  <a:cubicBezTo>
                    <a:pt x="862" y="3706"/>
                    <a:pt x="862" y="3706"/>
                    <a:pt x="862" y="3706"/>
                  </a:cubicBezTo>
                  <a:cubicBezTo>
                    <a:pt x="921" y="3527"/>
                    <a:pt x="921" y="3527"/>
                    <a:pt x="921" y="3527"/>
                  </a:cubicBezTo>
                  <a:cubicBezTo>
                    <a:pt x="913" y="3527"/>
                    <a:pt x="913" y="3527"/>
                    <a:pt x="913" y="3527"/>
                  </a:cubicBezTo>
                  <a:cubicBezTo>
                    <a:pt x="819" y="3604"/>
                    <a:pt x="819" y="3604"/>
                    <a:pt x="819" y="3604"/>
                  </a:cubicBezTo>
                  <a:cubicBezTo>
                    <a:pt x="802" y="3604"/>
                    <a:pt x="811" y="3621"/>
                    <a:pt x="828" y="3638"/>
                  </a:cubicBezTo>
                  <a:cubicBezTo>
                    <a:pt x="819" y="3646"/>
                    <a:pt x="819" y="3646"/>
                    <a:pt x="819" y="3646"/>
                  </a:cubicBezTo>
                  <a:cubicBezTo>
                    <a:pt x="768" y="3587"/>
                    <a:pt x="768" y="3587"/>
                    <a:pt x="768" y="3587"/>
                  </a:cubicBezTo>
                  <a:cubicBezTo>
                    <a:pt x="777" y="3578"/>
                    <a:pt x="777" y="3578"/>
                    <a:pt x="777" y="3578"/>
                  </a:cubicBezTo>
                  <a:cubicBezTo>
                    <a:pt x="785" y="3595"/>
                    <a:pt x="802" y="3595"/>
                    <a:pt x="811" y="3587"/>
                  </a:cubicBezTo>
                  <a:cubicBezTo>
                    <a:pt x="921" y="3502"/>
                    <a:pt x="921" y="3502"/>
                    <a:pt x="921" y="3502"/>
                  </a:cubicBezTo>
                  <a:cubicBezTo>
                    <a:pt x="930" y="3493"/>
                    <a:pt x="930" y="3485"/>
                    <a:pt x="913" y="3468"/>
                  </a:cubicBezTo>
                  <a:close/>
                  <a:moveTo>
                    <a:pt x="683" y="3442"/>
                  </a:moveTo>
                  <a:cubicBezTo>
                    <a:pt x="640" y="3374"/>
                    <a:pt x="640" y="3374"/>
                    <a:pt x="640" y="3374"/>
                  </a:cubicBezTo>
                  <a:cubicBezTo>
                    <a:pt x="649" y="3365"/>
                    <a:pt x="649" y="3365"/>
                    <a:pt x="649" y="3365"/>
                  </a:cubicBezTo>
                  <a:cubicBezTo>
                    <a:pt x="657" y="3382"/>
                    <a:pt x="674" y="3382"/>
                    <a:pt x="700" y="3382"/>
                  </a:cubicBezTo>
                  <a:cubicBezTo>
                    <a:pt x="870" y="3357"/>
                    <a:pt x="870" y="3357"/>
                    <a:pt x="870" y="3357"/>
                  </a:cubicBezTo>
                  <a:cubicBezTo>
                    <a:pt x="879" y="3374"/>
                    <a:pt x="879" y="3374"/>
                    <a:pt x="879" y="3374"/>
                  </a:cubicBezTo>
                  <a:cubicBezTo>
                    <a:pt x="759" y="3527"/>
                    <a:pt x="759" y="3527"/>
                    <a:pt x="759" y="3527"/>
                  </a:cubicBezTo>
                  <a:cubicBezTo>
                    <a:pt x="751" y="3536"/>
                    <a:pt x="751" y="3544"/>
                    <a:pt x="759" y="3553"/>
                  </a:cubicBezTo>
                  <a:cubicBezTo>
                    <a:pt x="751" y="3561"/>
                    <a:pt x="751" y="3561"/>
                    <a:pt x="751" y="3561"/>
                  </a:cubicBezTo>
                  <a:cubicBezTo>
                    <a:pt x="700" y="3468"/>
                    <a:pt x="700" y="3468"/>
                    <a:pt x="700" y="3468"/>
                  </a:cubicBezTo>
                  <a:cubicBezTo>
                    <a:pt x="708" y="3468"/>
                    <a:pt x="708" y="3468"/>
                    <a:pt x="708" y="3468"/>
                  </a:cubicBezTo>
                  <a:cubicBezTo>
                    <a:pt x="708" y="3476"/>
                    <a:pt x="708" y="3476"/>
                    <a:pt x="708" y="3476"/>
                  </a:cubicBezTo>
                  <a:cubicBezTo>
                    <a:pt x="717" y="3485"/>
                    <a:pt x="725" y="3493"/>
                    <a:pt x="734" y="3485"/>
                  </a:cubicBezTo>
                  <a:cubicBezTo>
                    <a:pt x="734" y="3485"/>
                    <a:pt x="734" y="3485"/>
                    <a:pt x="734" y="3476"/>
                  </a:cubicBezTo>
                  <a:cubicBezTo>
                    <a:pt x="734" y="3485"/>
                    <a:pt x="734" y="3485"/>
                    <a:pt x="742" y="3476"/>
                  </a:cubicBezTo>
                  <a:cubicBezTo>
                    <a:pt x="759" y="3451"/>
                    <a:pt x="759" y="3451"/>
                    <a:pt x="759" y="3451"/>
                  </a:cubicBezTo>
                  <a:cubicBezTo>
                    <a:pt x="725" y="3391"/>
                    <a:pt x="725" y="3391"/>
                    <a:pt x="725" y="3391"/>
                  </a:cubicBezTo>
                  <a:cubicBezTo>
                    <a:pt x="700" y="3399"/>
                    <a:pt x="700" y="3399"/>
                    <a:pt x="700" y="3399"/>
                  </a:cubicBezTo>
                  <a:cubicBezTo>
                    <a:pt x="700" y="3399"/>
                    <a:pt x="691" y="3399"/>
                    <a:pt x="683" y="3399"/>
                  </a:cubicBezTo>
                  <a:cubicBezTo>
                    <a:pt x="674" y="3408"/>
                    <a:pt x="674" y="3416"/>
                    <a:pt x="683" y="3425"/>
                  </a:cubicBezTo>
                  <a:cubicBezTo>
                    <a:pt x="691" y="3433"/>
                    <a:pt x="691" y="3433"/>
                    <a:pt x="691" y="3433"/>
                  </a:cubicBezTo>
                  <a:lnTo>
                    <a:pt x="683" y="3442"/>
                  </a:lnTo>
                  <a:close/>
                  <a:moveTo>
                    <a:pt x="768" y="3433"/>
                  </a:moveTo>
                  <a:cubicBezTo>
                    <a:pt x="811" y="3382"/>
                    <a:pt x="811" y="3382"/>
                    <a:pt x="811" y="3382"/>
                  </a:cubicBezTo>
                  <a:cubicBezTo>
                    <a:pt x="742" y="3391"/>
                    <a:pt x="742" y="3391"/>
                    <a:pt x="742" y="3391"/>
                  </a:cubicBezTo>
                  <a:lnTo>
                    <a:pt x="768" y="3433"/>
                  </a:lnTo>
                  <a:close/>
                  <a:moveTo>
                    <a:pt x="717" y="3076"/>
                  </a:moveTo>
                  <a:cubicBezTo>
                    <a:pt x="725" y="3076"/>
                    <a:pt x="725" y="3076"/>
                    <a:pt x="725" y="3076"/>
                  </a:cubicBezTo>
                  <a:cubicBezTo>
                    <a:pt x="751" y="3135"/>
                    <a:pt x="751" y="3135"/>
                    <a:pt x="751" y="3135"/>
                  </a:cubicBezTo>
                  <a:cubicBezTo>
                    <a:pt x="666" y="3280"/>
                    <a:pt x="666" y="3280"/>
                    <a:pt x="666" y="3280"/>
                  </a:cubicBezTo>
                  <a:cubicBezTo>
                    <a:pt x="666" y="3280"/>
                    <a:pt x="666" y="3280"/>
                    <a:pt x="666" y="3280"/>
                  </a:cubicBezTo>
                  <a:cubicBezTo>
                    <a:pt x="759" y="3246"/>
                    <a:pt x="759" y="3246"/>
                    <a:pt x="759" y="3246"/>
                  </a:cubicBezTo>
                  <a:cubicBezTo>
                    <a:pt x="777" y="3238"/>
                    <a:pt x="777" y="3229"/>
                    <a:pt x="768" y="3203"/>
                  </a:cubicBezTo>
                  <a:cubicBezTo>
                    <a:pt x="785" y="3203"/>
                    <a:pt x="785" y="3203"/>
                    <a:pt x="785" y="3203"/>
                  </a:cubicBezTo>
                  <a:cubicBezTo>
                    <a:pt x="811" y="3263"/>
                    <a:pt x="811" y="3263"/>
                    <a:pt x="811" y="3263"/>
                  </a:cubicBezTo>
                  <a:cubicBezTo>
                    <a:pt x="802" y="3272"/>
                    <a:pt x="802" y="3272"/>
                    <a:pt x="802" y="3272"/>
                  </a:cubicBezTo>
                  <a:cubicBezTo>
                    <a:pt x="794" y="3255"/>
                    <a:pt x="785" y="3246"/>
                    <a:pt x="768" y="3255"/>
                  </a:cubicBezTo>
                  <a:cubicBezTo>
                    <a:pt x="614" y="3323"/>
                    <a:pt x="614" y="3323"/>
                    <a:pt x="614" y="3323"/>
                  </a:cubicBezTo>
                  <a:cubicBezTo>
                    <a:pt x="606" y="3297"/>
                    <a:pt x="606" y="3297"/>
                    <a:pt x="606" y="3297"/>
                  </a:cubicBezTo>
                  <a:cubicBezTo>
                    <a:pt x="700" y="3135"/>
                    <a:pt x="700" y="3135"/>
                    <a:pt x="700" y="3135"/>
                  </a:cubicBezTo>
                  <a:cubicBezTo>
                    <a:pt x="700" y="3135"/>
                    <a:pt x="700" y="3135"/>
                    <a:pt x="700" y="3135"/>
                  </a:cubicBezTo>
                  <a:cubicBezTo>
                    <a:pt x="589" y="3186"/>
                    <a:pt x="589" y="3186"/>
                    <a:pt x="589" y="3186"/>
                  </a:cubicBezTo>
                  <a:cubicBezTo>
                    <a:pt x="572" y="3186"/>
                    <a:pt x="572" y="3203"/>
                    <a:pt x="580" y="3221"/>
                  </a:cubicBezTo>
                  <a:cubicBezTo>
                    <a:pt x="572" y="3229"/>
                    <a:pt x="572" y="3229"/>
                    <a:pt x="572" y="3229"/>
                  </a:cubicBezTo>
                  <a:cubicBezTo>
                    <a:pt x="538" y="3152"/>
                    <a:pt x="538" y="3152"/>
                    <a:pt x="538" y="3152"/>
                  </a:cubicBezTo>
                  <a:cubicBezTo>
                    <a:pt x="555" y="3152"/>
                    <a:pt x="555" y="3152"/>
                    <a:pt x="555" y="3152"/>
                  </a:cubicBezTo>
                  <a:cubicBezTo>
                    <a:pt x="563" y="3169"/>
                    <a:pt x="572" y="3178"/>
                    <a:pt x="580" y="3169"/>
                  </a:cubicBezTo>
                  <a:cubicBezTo>
                    <a:pt x="708" y="3110"/>
                    <a:pt x="708" y="3110"/>
                    <a:pt x="708" y="3110"/>
                  </a:cubicBezTo>
                  <a:cubicBezTo>
                    <a:pt x="725" y="3110"/>
                    <a:pt x="725" y="3093"/>
                    <a:pt x="717" y="3076"/>
                  </a:cubicBezTo>
                  <a:close/>
                  <a:moveTo>
                    <a:pt x="717" y="3050"/>
                  </a:moveTo>
                  <a:cubicBezTo>
                    <a:pt x="649" y="3076"/>
                    <a:pt x="649" y="3076"/>
                    <a:pt x="649" y="3076"/>
                  </a:cubicBezTo>
                  <a:cubicBezTo>
                    <a:pt x="640" y="3059"/>
                    <a:pt x="640" y="3059"/>
                    <a:pt x="640" y="3059"/>
                  </a:cubicBezTo>
                  <a:cubicBezTo>
                    <a:pt x="674" y="3042"/>
                    <a:pt x="691" y="3016"/>
                    <a:pt x="683" y="2982"/>
                  </a:cubicBezTo>
                  <a:cubicBezTo>
                    <a:pt x="674" y="2965"/>
                    <a:pt x="666" y="2956"/>
                    <a:pt x="657" y="2965"/>
                  </a:cubicBezTo>
                  <a:cubicBezTo>
                    <a:pt x="597" y="2973"/>
                    <a:pt x="597" y="2973"/>
                    <a:pt x="597" y="2973"/>
                  </a:cubicBezTo>
                  <a:cubicBezTo>
                    <a:pt x="606" y="2999"/>
                    <a:pt x="623" y="3016"/>
                    <a:pt x="649" y="3008"/>
                  </a:cubicBezTo>
                  <a:cubicBezTo>
                    <a:pt x="649" y="3025"/>
                    <a:pt x="649" y="3025"/>
                    <a:pt x="649" y="3025"/>
                  </a:cubicBezTo>
                  <a:cubicBezTo>
                    <a:pt x="572" y="3042"/>
                    <a:pt x="572" y="3042"/>
                    <a:pt x="572" y="3042"/>
                  </a:cubicBezTo>
                  <a:cubicBezTo>
                    <a:pt x="572" y="3033"/>
                    <a:pt x="572" y="3033"/>
                    <a:pt x="572" y="3033"/>
                  </a:cubicBezTo>
                  <a:cubicBezTo>
                    <a:pt x="589" y="3025"/>
                    <a:pt x="597" y="2999"/>
                    <a:pt x="589" y="2982"/>
                  </a:cubicBezTo>
                  <a:cubicBezTo>
                    <a:pt x="521" y="2999"/>
                    <a:pt x="521" y="2999"/>
                    <a:pt x="521" y="2999"/>
                  </a:cubicBezTo>
                  <a:cubicBezTo>
                    <a:pt x="512" y="2999"/>
                    <a:pt x="504" y="3008"/>
                    <a:pt x="512" y="3025"/>
                  </a:cubicBezTo>
                  <a:cubicBezTo>
                    <a:pt x="521" y="3059"/>
                    <a:pt x="546" y="3076"/>
                    <a:pt x="589" y="3076"/>
                  </a:cubicBezTo>
                  <a:cubicBezTo>
                    <a:pt x="597" y="3093"/>
                    <a:pt x="597" y="3093"/>
                    <a:pt x="597" y="3093"/>
                  </a:cubicBezTo>
                  <a:cubicBezTo>
                    <a:pt x="521" y="3110"/>
                    <a:pt x="521" y="3110"/>
                    <a:pt x="521" y="3110"/>
                  </a:cubicBezTo>
                  <a:cubicBezTo>
                    <a:pt x="469" y="2931"/>
                    <a:pt x="469" y="2931"/>
                    <a:pt x="469" y="2931"/>
                  </a:cubicBezTo>
                  <a:cubicBezTo>
                    <a:pt x="487" y="2931"/>
                    <a:pt x="487" y="2931"/>
                    <a:pt x="487" y="2931"/>
                  </a:cubicBezTo>
                  <a:cubicBezTo>
                    <a:pt x="487" y="2948"/>
                    <a:pt x="495" y="2956"/>
                    <a:pt x="512" y="2948"/>
                  </a:cubicBezTo>
                  <a:cubicBezTo>
                    <a:pt x="649" y="2914"/>
                    <a:pt x="649" y="2914"/>
                    <a:pt x="649" y="2914"/>
                  </a:cubicBezTo>
                  <a:cubicBezTo>
                    <a:pt x="657" y="2914"/>
                    <a:pt x="666" y="2897"/>
                    <a:pt x="657" y="2880"/>
                  </a:cubicBezTo>
                  <a:cubicBezTo>
                    <a:pt x="666" y="2880"/>
                    <a:pt x="666" y="2880"/>
                    <a:pt x="666" y="2880"/>
                  </a:cubicBezTo>
                  <a:lnTo>
                    <a:pt x="717" y="30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1" name="íṡļídê">
              <a:extLst>
                <a:ext uri="{FF2B5EF4-FFF2-40B4-BE49-F238E27FC236}">
                  <a16:creationId xmlns:a16="http://schemas.microsoft.com/office/drawing/2014/main" id="{8BB54F78-9E4B-4E01-B583-1A4A6833055D}"/>
                </a:ext>
              </a:extLst>
            </p:cNvPr>
            <p:cNvSpPr/>
            <p:nvPr/>
          </p:nvSpPr>
          <p:spPr bwMode="auto">
            <a:xfrm>
              <a:off x="4476232" y="3981633"/>
              <a:ext cx="5524295" cy="219630"/>
            </a:xfrm>
            <a:custGeom>
              <a:avLst/>
              <a:gdLst>
                <a:gd name="T0" fmla="*/ 333 w 14293"/>
                <a:gd name="T1" fmla="*/ 8 h 571"/>
                <a:gd name="T2" fmla="*/ 111 w 14293"/>
                <a:gd name="T3" fmla="*/ 562 h 571"/>
                <a:gd name="T4" fmla="*/ 717 w 14293"/>
                <a:gd name="T5" fmla="*/ 102 h 571"/>
                <a:gd name="T6" fmla="*/ 1024 w 14293"/>
                <a:gd name="T7" fmla="*/ 468 h 571"/>
                <a:gd name="T8" fmla="*/ 1501 w 14293"/>
                <a:gd name="T9" fmla="*/ 375 h 571"/>
                <a:gd name="T10" fmla="*/ 1271 w 14293"/>
                <a:gd name="T11" fmla="*/ 562 h 571"/>
                <a:gd name="T12" fmla="*/ 1825 w 14293"/>
                <a:gd name="T13" fmla="*/ 562 h 571"/>
                <a:gd name="T14" fmla="*/ 1987 w 14293"/>
                <a:gd name="T15" fmla="*/ 136 h 571"/>
                <a:gd name="T16" fmla="*/ 2712 w 14293"/>
                <a:gd name="T17" fmla="*/ 375 h 571"/>
                <a:gd name="T18" fmla="*/ 2474 w 14293"/>
                <a:gd name="T19" fmla="*/ 562 h 571"/>
                <a:gd name="T20" fmla="*/ 3540 w 14293"/>
                <a:gd name="T21" fmla="*/ 68 h 571"/>
                <a:gd name="T22" fmla="*/ 3258 w 14293"/>
                <a:gd name="T23" fmla="*/ 349 h 571"/>
                <a:gd name="T24" fmla="*/ 3412 w 14293"/>
                <a:gd name="T25" fmla="*/ 247 h 571"/>
                <a:gd name="T26" fmla="*/ 3258 w 14293"/>
                <a:gd name="T27" fmla="*/ 102 h 571"/>
                <a:gd name="T28" fmla="*/ 4154 w 14293"/>
                <a:gd name="T29" fmla="*/ 76 h 571"/>
                <a:gd name="T30" fmla="*/ 3804 w 14293"/>
                <a:gd name="T31" fmla="*/ 281 h 571"/>
                <a:gd name="T32" fmla="*/ 3957 w 14293"/>
                <a:gd name="T33" fmla="*/ 94 h 571"/>
                <a:gd name="T34" fmla="*/ 4469 w 14293"/>
                <a:gd name="T35" fmla="*/ 468 h 571"/>
                <a:gd name="T36" fmla="*/ 4742 w 14293"/>
                <a:gd name="T37" fmla="*/ 8 h 571"/>
                <a:gd name="T38" fmla="*/ 5066 w 14293"/>
                <a:gd name="T39" fmla="*/ 562 h 571"/>
                <a:gd name="T40" fmla="*/ 5765 w 14293"/>
                <a:gd name="T41" fmla="*/ 8 h 571"/>
                <a:gd name="T42" fmla="*/ 5885 w 14293"/>
                <a:gd name="T43" fmla="*/ 8 h 571"/>
                <a:gd name="T44" fmla="*/ 6277 w 14293"/>
                <a:gd name="T45" fmla="*/ 315 h 571"/>
                <a:gd name="T46" fmla="*/ 6797 w 14293"/>
                <a:gd name="T47" fmla="*/ 358 h 571"/>
                <a:gd name="T48" fmla="*/ 6499 w 14293"/>
                <a:gd name="T49" fmla="*/ 76 h 571"/>
                <a:gd name="T50" fmla="*/ 6678 w 14293"/>
                <a:gd name="T51" fmla="*/ 94 h 571"/>
                <a:gd name="T52" fmla="*/ 6797 w 14293"/>
                <a:gd name="T53" fmla="*/ 358 h 571"/>
                <a:gd name="T54" fmla="*/ 7386 w 14293"/>
                <a:gd name="T55" fmla="*/ 8 h 571"/>
                <a:gd name="T56" fmla="*/ 7164 w 14293"/>
                <a:gd name="T57" fmla="*/ 562 h 571"/>
                <a:gd name="T58" fmla="*/ 7991 w 14293"/>
                <a:gd name="T59" fmla="*/ 8 h 571"/>
                <a:gd name="T60" fmla="*/ 7659 w 14293"/>
                <a:gd name="T61" fmla="*/ 562 h 571"/>
                <a:gd name="T62" fmla="*/ 8870 w 14293"/>
                <a:gd name="T63" fmla="*/ 358 h 571"/>
                <a:gd name="T64" fmla="*/ 8571 w 14293"/>
                <a:gd name="T65" fmla="*/ 76 h 571"/>
                <a:gd name="T66" fmla="*/ 8750 w 14293"/>
                <a:gd name="T67" fmla="*/ 94 h 571"/>
                <a:gd name="T68" fmla="*/ 8870 w 14293"/>
                <a:gd name="T69" fmla="*/ 358 h 571"/>
                <a:gd name="T70" fmla="*/ 9518 w 14293"/>
                <a:gd name="T71" fmla="*/ 477 h 571"/>
                <a:gd name="T72" fmla="*/ 9739 w 14293"/>
                <a:gd name="T73" fmla="*/ 298 h 571"/>
                <a:gd name="T74" fmla="*/ 9339 w 14293"/>
                <a:gd name="T75" fmla="*/ 502 h 571"/>
                <a:gd name="T76" fmla="*/ 10012 w 14293"/>
                <a:gd name="T77" fmla="*/ 8 h 571"/>
                <a:gd name="T78" fmla="*/ 10004 w 14293"/>
                <a:gd name="T79" fmla="*/ 196 h 571"/>
                <a:gd name="T80" fmla="*/ 10609 w 14293"/>
                <a:gd name="T81" fmla="*/ 562 h 571"/>
                <a:gd name="T82" fmla="*/ 11104 w 14293"/>
                <a:gd name="T83" fmla="*/ 8 h 571"/>
                <a:gd name="T84" fmla="*/ 11735 w 14293"/>
                <a:gd name="T85" fmla="*/ 8 h 571"/>
                <a:gd name="T86" fmla="*/ 11437 w 14293"/>
                <a:gd name="T87" fmla="*/ 315 h 571"/>
                <a:gd name="T88" fmla="*/ 11889 w 14293"/>
                <a:gd name="T89" fmla="*/ 8 h 571"/>
                <a:gd name="T90" fmla="*/ 12196 w 14293"/>
                <a:gd name="T91" fmla="*/ 315 h 571"/>
                <a:gd name="T92" fmla="*/ 12110 w 14293"/>
                <a:gd name="T93" fmla="*/ 358 h 571"/>
                <a:gd name="T94" fmla="*/ 11999 w 14293"/>
                <a:gd name="T95" fmla="*/ 238 h 571"/>
                <a:gd name="T96" fmla="*/ 12170 w 14293"/>
                <a:gd name="T97" fmla="*/ 102 h 571"/>
                <a:gd name="T98" fmla="*/ 12613 w 14293"/>
                <a:gd name="T99" fmla="*/ 451 h 571"/>
                <a:gd name="T100" fmla="*/ 12656 w 14293"/>
                <a:gd name="T101" fmla="*/ 315 h 571"/>
                <a:gd name="T102" fmla="*/ 12844 w 14293"/>
                <a:gd name="T103" fmla="*/ 42 h 571"/>
                <a:gd name="T104" fmla="*/ 12588 w 14293"/>
                <a:gd name="T105" fmla="*/ 145 h 571"/>
                <a:gd name="T106" fmla="*/ 12886 w 14293"/>
                <a:gd name="T107" fmla="*/ 494 h 571"/>
                <a:gd name="T108" fmla="*/ 13048 w 14293"/>
                <a:gd name="T109" fmla="*/ 8 h 571"/>
                <a:gd name="T110" fmla="*/ 13270 w 14293"/>
                <a:gd name="T111" fmla="*/ 102 h 571"/>
                <a:gd name="T112" fmla="*/ 13432 w 14293"/>
                <a:gd name="T113" fmla="*/ 562 h 571"/>
                <a:gd name="T114" fmla="*/ 14157 w 14293"/>
                <a:gd name="T115" fmla="*/ 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93" h="571">
                  <a:moveTo>
                    <a:pt x="0" y="562"/>
                  </a:moveTo>
                  <a:cubicBezTo>
                    <a:pt x="0" y="8"/>
                    <a:pt x="0" y="8"/>
                    <a:pt x="0" y="8"/>
                  </a:cubicBezTo>
                  <a:cubicBezTo>
                    <a:pt x="111" y="8"/>
                    <a:pt x="111" y="8"/>
                    <a:pt x="111" y="8"/>
                  </a:cubicBezTo>
                  <a:cubicBezTo>
                    <a:pt x="111" y="221"/>
                    <a:pt x="111" y="221"/>
                    <a:pt x="111" y="221"/>
                  </a:cubicBezTo>
                  <a:cubicBezTo>
                    <a:pt x="333" y="221"/>
                    <a:pt x="333" y="221"/>
                    <a:pt x="333" y="221"/>
                  </a:cubicBezTo>
                  <a:cubicBezTo>
                    <a:pt x="333" y="8"/>
                    <a:pt x="333" y="8"/>
                    <a:pt x="333" y="8"/>
                  </a:cubicBezTo>
                  <a:cubicBezTo>
                    <a:pt x="444" y="8"/>
                    <a:pt x="444" y="8"/>
                    <a:pt x="444" y="8"/>
                  </a:cubicBezTo>
                  <a:cubicBezTo>
                    <a:pt x="444" y="562"/>
                    <a:pt x="444" y="562"/>
                    <a:pt x="444" y="562"/>
                  </a:cubicBezTo>
                  <a:cubicBezTo>
                    <a:pt x="333" y="562"/>
                    <a:pt x="333" y="562"/>
                    <a:pt x="333" y="562"/>
                  </a:cubicBezTo>
                  <a:cubicBezTo>
                    <a:pt x="333" y="324"/>
                    <a:pt x="333" y="324"/>
                    <a:pt x="333" y="324"/>
                  </a:cubicBezTo>
                  <a:cubicBezTo>
                    <a:pt x="111" y="324"/>
                    <a:pt x="111" y="324"/>
                    <a:pt x="111" y="324"/>
                  </a:cubicBezTo>
                  <a:cubicBezTo>
                    <a:pt x="111" y="562"/>
                    <a:pt x="111" y="562"/>
                    <a:pt x="111" y="562"/>
                  </a:cubicBezTo>
                  <a:lnTo>
                    <a:pt x="0" y="562"/>
                  </a:lnTo>
                  <a:close/>
                  <a:moveTo>
                    <a:pt x="597" y="562"/>
                  </a:moveTo>
                  <a:cubicBezTo>
                    <a:pt x="597" y="8"/>
                    <a:pt x="597" y="8"/>
                    <a:pt x="597" y="8"/>
                  </a:cubicBezTo>
                  <a:cubicBezTo>
                    <a:pt x="1015" y="8"/>
                    <a:pt x="1015" y="8"/>
                    <a:pt x="1015" y="8"/>
                  </a:cubicBezTo>
                  <a:cubicBezTo>
                    <a:pt x="1015" y="102"/>
                    <a:pt x="1015" y="102"/>
                    <a:pt x="1015" y="102"/>
                  </a:cubicBezTo>
                  <a:cubicBezTo>
                    <a:pt x="717" y="102"/>
                    <a:pt x="717" y="102"/>
                    <a:pt x="717" y="102"/>
                  </a:cubicBezTo>
                  <a:cubicBezTo>
                    <a:pt x="717" y="221"/>
                    <a:pt x="717" y="221"/>
                    <a:pt x="717" y="221"/>
                  </a:cubicBezTo>
                  <a:cubicBezTo>
                    <a:pt x="990" y="221"/>
                    <a:pt x="990" y="221"/>
                    <a:pt x="990" y="221"/>
                  </a:cubicBezTo>
                  <a:cubicBezTo>
                    <a:pt x="990" y="315"/>
                    <a:pt x="990" y="315"/>
                    <a:pt x="990" y="315"/>
                  </a:cubicBezTo>
                  <a:cubicBezTo>
                    <a:pt x="717" y="315"/>
                    <a:pt x="717" y="315"/>
                    <a:pt x="717" y="315"/>
                  </a:cubicBezTo>
                  <a:cubicBezTo>
                    <a:pt x="717" y="468"/>
                    <a:pt x="717" y="468"/>
                    <a:pt x="717" y="468"/>
                  </a:cubicBezTo>
                  <a:cubicBezTo>
                    <a:pt x="1024" y="468"/>
                    <a:pt x="1024" y="468"/>
                    <a:pt x="1024" y="468"/>
                  </a:cubicBezTo>
                  <a:cubicBezTo>
                    <a:pt x="1024" y="562"/>
                    <a:pt x="1024" y="562"/>
                    <a:pt x="1024" y="562"/>
                  </a:cubicBezTo>
                  <a:lnTo>
                    <a:pt x="597" y="562"/>
                  </a:lnTo>
                  <a:close/>
                  <a:moveTo>
                    <a:pt x="1160" y="562"/>
                  </a:moveTo>
                  <a:cubicBezTo>
                    <a:pt x="1160" y="8"/>
                    <a:pt x="1160" y="8"/>
                    <a:pt x="1160" y="8"/>
                  </a:cubicBezTo>
                  <a:cubicBezTo>
                    <a:pt x="1271" y="8"/>
                    <a:pt x="1271" y="8"/>
                    <a:pt x="1271" y="8"/>
                  </a:cubicBezTo>
                  <a:cubicBezTo>
                    <a:pt x="1501" y="375"/>
                    <a:pt x="1501" y="375"/>
                    <a:pt x="1501" y="375"/>
                  </a:cubicBezTo>
                  <a:cubicBezTo>
                    <a:pt x="1501" y="8"/>
                    <a:pt x="1501" y="8"/>
                    <a:pt x="1501" y="8"/>
                  </a:cubicBezTo>
                  <a:cubicBezTo>
                    <a:pt x="1604" y="8"/>
                    <a:pt x="1604" y="8"/>
                    <a:pt x="1604" y="8"/>
                  </a:cubicBezTo>
                  <a:cubicBezTo>
                    <a:pt x="1604" y="562"/>
                    <a:pt x="1604" y="562"/>
                    <a:pt x="1604" y="562"/>
                  </a:cubicBezTo>
                  <a:cubicBezTo>
                    <a:pt x="1493" y="562"/>
                    <a:pt x="1493" y="562"/>
                    <a:pt x="1493" y="562"/>
                  </a:cubicBezTo>
                  <a:cubicBezTo>
                    <a:pt x="1271" y="196"/>
                    <a:pt x="1271" y="196"/>
                    <a:pt x="1271" y="196"/>
                  </a:cubicBezTo>
                  <a:cubicBezTo>
                    <a:pt x="1271" y="562"/>
                    <a:pt x="1271" y="562"/>
                    <a:pt x="1271" y="562"/>
                  </a:cubicBezTo>
                  <a:lnTo>
                    <a:pt x="1160" y="562"/>
                  </a:lnTo>
                  <a:close/>
                  <a:moveTo>
                    <a:pt x="2269" y="562"/>
                  </a:moveTo>
                  <a:cubicBezTo>
                    <a:pt x="2149" y="562"/>
                    <a:pt x="2149" y="562"/>
                    <a:pt x="2149" y="562"/>
                  </a:cubicBezTo>
                  <a:cubicBezTo>
                    <a:pt x="2098" y="434"/>
                    <a:pt x="2098" y="434"/>
                    <a:pt x="2098" y="434"/>
                  </a:cubicBezTo>
                  <a:cubicBezTo>
                    <a:pt x="1877" y="434"/>
                    <a:pt x="1877" y="434"/>
                    <a:pt x="1877" y="434"/>
                  </a:cubicBezTo>
                  <a:cubicBezTo>
                    <a:pt x="1825" y="562"/>
                    <a:pt x="1825" y="562"/>
                    <a:pt x="1825" y="562"/>
                  </a:cubicBezTo>
                  <a:cubicBezTo>
                    <a:pt x="1715" y="562"/>
                    <a:pt x="1715" y="562"/>
                    <a:pt x="1715" y="562"/>
                  </a:cubicBezTo>
                  <a:cubicBezTo>
                    <a:pt x="1928" y="8"/>
                    <a:pt x="1928" y="8"/>
                    <a:pt x="1928" y="8"/>
                  </a:cubicBezTo>
                  <a:cubicBezTo>
                    <a:pt x="2047" y="8"/>
                    <a:pt x="2047" y="8"/>
                    <a:pt x="2047" y="8"/>
                  </a:cubicBezTo>
                  <a:lnTo>
                    <a:pt x="2269" y="562"/>
                  </a:lnTo>
                  <a:close/>
                  <a:moveTo>
                    <a:pt x="2064" y="341"/>
                  </a:moveTo>
                  <a:cubicBezTo>
                    <a:pt x="1987" y="136"/>
                    <a:pt x="1987" y="136"/>
                    <a:pt x="1987" y="136"/>
                  </a:cubicBezTo>
                  <a:cubicBezTo>
                    <a:pt x="1911" y="341"/>
                    <a:pt x="1911" y="341"/>
                    <a:pt x="1911" y="341"/>
                  </a:cubicBezTo>
                  <a:lnTo>
                    <a:pt x="2064" y="341"/>
                  </a:lnTo>
                  <a:close/>
                  <a:moveTo>
                    <a:pt x="2371" y="562"/>
                  </a:moveTo>
                  <a:cubicBezTo>
                    <a:pt x="2371" y="8"/>
                    <a:pt x="2371" y="8"/>
                    <a:pt x="2371" y="8"/>
                  </a:cubicBezTo>
                  <a:cubicBezTo>
                    <a:pt x="2482" y="8"/>
                    <a:pt x="2482" y="8"/>
                    <a:pt x="2482" y="8"/>
                  </a:cubicBezTo>
                  <a:cubicBezTo>
                    <a:pt x="2712" y="375"/>
                    <a:pt x="2712" y="375"/>
                    <a:pt x="2712" y="375"/>
                  </a:cubicBezTo>
                  <a:cubicBezTo>
                    <a:pt x="2712" y="8"/>
                    <a:pt x="2712" y="8"/>
                    <a:pt x="2712" y="8"/>
                  </a:cubicBezTo>
                  <a:cubicBezTo>
                    <a:pt x="2815" y="8"/>
                    <a:pt x="2815" y="8"/>
                    <a:pt x="2815" y="8"/>
                  </a:cubicBezTo>
                  <a:cubicBezTo>
                    <a:pt x="2815" y="562"/>
                    <a:pt x="2815" y="562"/>
                    <a:pt x="2815" y="562"/>
                  </a:cubicBezTo>
                  <a:cubicBezTo>
                    <a:pt x="2704" y="562"/>
                    <a:pt x="2704" y="562"/>
                    <a:pt x="2704" y="562"/>
                  </a:cubicBezTo>
                  <a:cubicBezTo>
                    <a:pt x="2474" y="196"/>
                    <a:pt x="2474" y="196"/>
                    <a:pt x="2474" y="196"/>
                  </a:cubicBezTo>
                  <a:cubicBezTo>
                    <a:pt x="2474" y="562"/>
                    <a:pt x="2474" y="562"/>
                    <a:pt x="2474" y="562"/>
                  </a:cubicBezTo>
                  <a:lnTo>
                    <a:pt x="2371" y="562"/>
                  </a:lnTo>
                  <a:close/>
                  <a:moveTo>
                    <a:pt x="3147" y="562"/>
                  </a:moveTo>
                  <a:cubicBezTo>
                    <a:pt x="3147" y="8"/>
                    <a:pt x="3147" y="8"/>
                    <a:pt x="3147" y="8"/>
                  </a:cubicBezTo>
                  <a:cubicBezTo>
                    <a:pt x="3326" y="8"/>
                    <a:pt x="3326" y="8"/>
                    <a:pt x="3326" y="8"/>
                  </a:cubicBezTo>
                  <a:cubicBezTo>
                    <a:pt x="3395" y="8"/>
                    <a:pt x="3437" y="8"/>
                    <a:pt x="3463" y="17"/>
                  </a:cubicBezTo>
                  <a:cubicBezTo>
                    <a:pt x="3497" y="25"/>
                    <a:pt x="3523" y="42"/>
                    <a:pt x="3540" y="68"/>
                  </a:cubicBezTo>
                  <a:cubicBezTo>
                    <a:pt x="3565" y="94"/>
                    <a:pt x="3574" y="136"/>
                    <a:pt x="3574" y="179"/>
                  </a:cubicBezTo>
                  <a:cubicBezTo>
                    <a:pt x="3574" y="213"/>
                    <a:pt x="3565" y="238"/>
                    <a:pt x="3557" y="264"/>
                  </a:cubicBezTo>
                  <a:cubicBezTo>
                    <a:pt x="3540" y="289"/>
                    <a:pt x="3531" y="307"/>
                    <a:pt x="3505" y="315"/>
                  </a:cubicBezTo>
                  <a:cubicBezTo>
                    <a:pt x="3488" y="332"/>
                    <a:pt x="3471" y="341"/>
                    <a:pt x="3454" y="341"/>
                  </a:cubicBezTo>
                  <a:cubicBezTo>
                    <a:pt x="3420" y="349"/>
                    <a:pt x="3386" y="349"/>
                    <a:pt x="3335" y="349"/>
                  </a:cubicBezTo>
                  <a:cubicBezTo>
                    <a:pt x="3258" y="349"/>
                    <a:pt x="3258" y="349"/>
                    <a:pt x="3258" y="349"/>
                  </a:cubicBezTo>
                  <a:cubicBezTo>
                    <a:pt x="3258" y="562"/>
                    <a:pt x="3258" y="562"/>
                    <a:pt x="3258" y="562"/>
                  </a:cubicBezTo>
                  <a:lnTo>
                    <a:pt x="3147" y="562"/>
                  </a:lnTo>
                  <a:close/>
                  <a:moveTo>
                    <a:pt x="3258" y="102"/>
                  </a:moveTo>
                  <a:cubicBezTo>
                    <a:pt x="3258" y="255"/>
                    <a:pt x="3258" y="255"/>
                    <a:pt x="3258" y="255"/>
                  </a:cubicBezTo>
                  <a:cubicBezTo>
                    <a:pt x="3326" y="255"/>
                    <a:pt x="3326" y="255"/>
                    <a:pt x="3326" y="255"/>
                  </a:cubicBezTo>
                  <a:cubicBezTo>
                    <a:pt x="3369" y="255"/>
                    <a:pt x="3395" y="255"/>
                    <a:pt x="3412" y="247"/>
                  </a:cubicBezTo>
                  <a:cubicBezTo>
                    <a:pt x="3429" y="247"/>
                    <a:pt x="3437" y="238"/>
                    <a:pt x="3446" y="221"/>
                  </a:cubicBezTo>
                  <a:cubicBezTo>
                    <a:pt x="3454" y="213"/>
                    <a:pt x="3463" y="196"/>
                    <a:pt x="3463" y="179"/>
                  </a:cubicBezTo>
                  <a:cubicBezTo>
                    <a:pt x="3463" y="162"/>
                    <a:pt x="3454" y="145"/>
                    <a:pt x="3437" y="128"/>
                  </a:cubicBezTo>
                  <a:cubicBezTo>
                    <a:pt x="3429" y="119"/>
                    <a:pt x="3412" y="111"/>
                    <a:pt x="3395" y="102"/>
                  </a:cubicBezTo>
                  <a:cubicBezTo>
                    <a:pt x="3386" y="102"/>
                    <a:pt x="3352" y="102"/>
                    <a:pt x="3318" y="102"/>
                  </a:cubicBezTo>
                  <a:lnTo>
                    <a:pt x="3258" y="102"/>
                  </a:lnTo>
                  <a:close/>
                  <a:moveTo>
                    <a:pt x="3685" y="289"/>
                  </a:moveTo>
                  <a:cubicBezTo>
                    <a:pt x="3685" y="230"/>
                    <a:pt x="3693" y="187"/>
                    <a:pt x="3710" y="145"/>
                  </a:cubicBezTo>
                  <a:cubicBezTo>
                    <a:pt x="3727" y="119"/>
                    <a:pt x="3744" y="94"/>
                    <a:pt x="3761" y="68"/>
                  </a:cubicBezTo>
                  <a:cubicBezTo>
                    <a:pt x="3787" y="42"/>
                    <a:pt x="3812" y="34"/>
                    <a:pt x="3838" y="17"/>
                  </a:cubicBezTo>
                  <a:cubicBezTo>
                    <a:pt x="3872" y="8"/>
                    <a:pt x="3915" y="0"/>
                    <a:pt x="3957" y="0"/>
                  </a:cubicBezTo>
                  <a:cubicBezTo>
                    <a:pt x="4034" y="0"/>
                    <a:pt x="4102" y="25"/>
                    <a:pt x="4154" y="76"/>
                  </a:cubicBezTo>
                  <a:cubicBezTo>
                    <a:pt x="4205" y="128"/>
                    <a:pt x="4230" y="196"/>
                    <a:pt x="4230" y="281"/>
                  </a:cubicBezTo>
                  <a:cubicBezTo>
                    <a:pt x="4230" y="375"/>
                    <a:pt x="4205" y="443"/>
                    <a:pt x="4154" y="494"/>
                  </a:cubicBezTo>
                  <a:cubicBezTo>
                    <a:pt x="4102" y="545"/>
                    <a:pt x="4043" y="571"/>
                    <a:pt x="3957" y="571"/>
                  </a:cubicBezTo>
                  <a:cubicBezTo>
                    <a:pt x="3872" y="571"/>
                    <a:pt x="3812" y="545"/>
                    <a:pt x="3761" y="494"/>
                  </a:cubicBezTo>
                  <a:cubicBezTo>
                    <a:pt x="3710" y="443"/>
                    <a:pt x="3685" y="375"/>
                    <a:pt x="3685" y="289"/>
                  </a:cubicBezTo>
                  <a:close/>
                  <a:moveTo>
                    <a:pt x="3804" y="281"/>
                  </a:moveTo>
                  <a:cubicBezTo>
                    <a:pt x="3804" y="349"/>
                    <a:pt x="3821" y="392"/>
                    <a:pt x="3847" y="426"/>
                  </a:cubicBezTo>
                  <a:cubicBezTo>
                    <a:pt x="3872" y="460"/>
                    <a:pt x="3915" y="477"/>
                    <a:pt x="3957" y="477"/>
                  </a:cubicBezTo>
                  <a:cubicBezTo>
                    <a:pt x="4000" y="477"/>
                    <a:pt x="4043" y="460"/>
                    <a:pt x="4068" y="426"/>
                  </a:cubicBezTo>
                  <a:cubicBezTo>
                    <a:pt x="4094" y="392"/>
                    <a:pt x="4111" y="349"/>
                    <a:pt x="4111" y="281"/>
                  </a:cubicBezTo>
                  <a:cubicBezTo>
                    <a:pt x="4111" y="221"/>
                    <a:pt x="4094" y="170"/>
                    <a:pt x="4068" y="136"/>
                  </a:cubicBezTo>
                  <a:cubicBezTo>
                    <a:pt x="4043" y="111"/>
                    <a:pt x="4000" y="94"/>
                    <a:pt x="3957" y="94"/>
                  </a:cubicBezTo>
                  <a:cubicBezTo>
                    <a:pt x="3915" y="94"/>
                    <a:pt x="3872" y="111"/>
                    <a:pt x="3847" y="145"/>
                  </a:cubicBezTo>
                  <a:cubicBezTo>
                    <a:pt x="3821" y="170"/>
                    <a:pt x="3804" y="221"/>
                    <a:pt x="3804" y="281"/>
                  </a:cubicBezTo>
                  <a:close/>
                  <a:moveTo>
                    <a:pt x="4358" y="562"/>
                  </a:moveTo>
                  <a:cubicBezTo>
                    <a:pt x="4358" y="8"/>
                    <a:pt x="4358" y="8"/>
                    <a:pt x="4358" y="8"/>
                  </a:cubicBezTo>
                  <a:cubicBezTo>
                    <a:pt x="4469" y="8"/>
                    <a:pt x="4469" y="8"/>
                    <a:pt x="4469" y="8"/>
                  </a:cubicBezTo>
                  <a:cubicBezTo>
                    <a:pt x="4469" y="468"/>
                    <a:pt x="4469" y="468"/>
                    <a:pt x="4469" y="468"/>
                  </a:cubicBezTo>
                  <a:cubicBezTo>
                    <a:pt x="4751" y="468"/>
                    <a:pt x="4751" y="468"/>
                    <a:pt x="4751" y="468"/>
                  </a:cubicBezTo>
                  <a:cubicBezTo>
                    <a:pt x="4751" y="562"/>
                    <a:pt x="4751" y="562"/>
                    <a:pt x="4751" y="562"/>
                  </a:cubicBezTo>
                  <a:lnTo>
                    <a:pt x="4358" y="562"/>
                  </a:lnTo>
                  <a:close/>
                  <a:moveTo>
                    <a:pt x="4947" y="562"/>
                  </a:moveTo>
                  <a:cubicBezTo>
                    <a:pt x="4947" y="332"/>
                    <a:pt x="4947" y="332"/>
                    <a:pt x="4947" y="332"/>
                  </a:cubicBezTo>
                  <a:cubicBezTo>
                    <a:pt x="4742" y="8"/>
                    <a:pt x="4742" y="8"/>
                    <a:pt x="4742" y="8"/>
                  </a:cubicBezTo>
                  <a:cubicBezTo>
                    <a:pt x="4878" y="8"/>
                    <a:pt x="4878" y="8"/>
                    <a:pt x="4878" y="8"/>
                  </a:cubicBezTo>
                  <a:cubicBezTo>
                    <a:pt x="5006" y="230"/>
                    <a:pt x="5006" y="230"/>
                    <a:pt x="5006" y="230"/>
                  </a:cubicBezTo>
                  <a:cubicBezTo>
                    <a:pt x="5134" y="8"/>
                    <a:pt x="5134" y="8"/>
                    <a:pt x="5134" y="8"/>
                  </a:cubicBezTo>
                  <a:cubicBezTo>
                    <a:pt x="5262" y="8"/>
                    <a:pt x="5262" y="8"/>
                    <a:pt x="5262" y="8"/>
                  </a:cubicBezTo>
                  <a:cubicBezTo>
                    <a:pt x="5066" y="332"/>
                    <a:pt x="5066" y="332"/>
                    <a:pt x="5066" y="332"/>
                  </a:cubicBezTo>
                  <a:cubicBezTo>
                    <a:pt x="5066" y="562"/>
                    <a:pt x="5066" y="562"/>
                    <a:pt x="5066" y="562"/>
                  </a:cubicBezTo>
                  <a:lnTo>
                    <a:pt x="4947" y="562"/>
                  </a:lnTo>
                  <a:close/>
                  <a:moveTo>
                    <a:pt x="5492" y="562"/>
                  </a:moveTo>
                  <a:cubicBezTo>
                    <a:pt x="5492" y="102"/>
                    <a:pt x="5492" y="102"/>
                    <a:pt x="5492" y="102"/>
                  </a:cubicBezTo>
                  <a:cubicBezTo>
                    <a:pt x="5322" y="102"/>
                    <a:pt x="5322" y="102"/>
                    <a:pt x="5322" y="102"/>
                  </a:cubicBezTo>
                  <a:cubicBezTo>
                    <a:pt x="5322" y="8"/>
                    <a:pt x="5322" y="8"/>
                    <a:pt x="5322" y="8"/>
                  </a:cubicBezTo>
                  <a:cubicBezTo>
                    <a:pt x="5765" y="8"/>
                    <a:pt x="5765" y="8"/>
                    <a:pt x="5765" y="8"/>
                  </a:cubicBezTo>
                  <a:cubicBezTo>
                    <a:pt x="5765" y="102"/>
                    <a:pt x="5765" y="102"/>
                    <a:pt x="5765" y="102"/>
                  </a:cubicBezTo>
                  <a:cubicBezTo>
                    <a:pt x="5603" y="102"/>
                    <a:pt x="5603" y="102"/>
                    <a:pt x="5603" y="102"/>
                  </a:cubicBezTo>
                  <a:cubicBezTo>
                    <a:pt x="5603" y="562"/>
                    <a:pt x="5603" y="562"/>
                    <a:pt x="5603" y="562"/>
                  </a:cubicBezTo>
                  <a:lnTo>
                    <a:pt x="5492" y="562"/>
                  </a:lnTo>
                  <a:close/>
                  <a:moveTo>
                    <a:pt x="5885" y="562"/>
                  </a:moveTo>
                  <a:cubicBezTo>
                    <a:pt x="5885" y="8"/>
                    <a:pt x="5885" y="8"/>
                    <a:pt x="5885" y="8"/>
                  </a:cubicBezTo>
                  <a:cubicBezTo>
                    <a:pt x="6294" y="8"/>
                    <a:pt x="6294" y="8"/>
                    <a:pt x="6294" y="8"/>
                  </a:cubicBezTo>
                  <a:cubicBezTo>
                    <a:pt x="6294" y="102"/>
                    <a:pt x="6294" y="102"/>
                    <a:pt x="6294" y="102"/>
                  </a:cubicBezTo>
                  <a:cubicBezTo>
                    <a:pt x="5996" y="102"/>
                    <a:pt x="5996" y="102"/>
                    <a:pt x="5996" y="102"/>
                  </a:cubicBezTo>
                  <a:cubicBezTo>
                    <a:pt x="5996" y="221"/>
                    <a:pt x="5996" y="221"/>
                    <a:pt x="5996" y="221"/>
                  </a:cubicBezTo>
                  <a:cubicBezTo>
                    <a:pt x="6277" y="221"/>
                    <a:pt x="6277" y="221"/>
                    <a:pt x="6277" y="221"/>
                  </a:cubicBezTo>
                  <a:cubicBezTo>
                    <a:pt x="6277" y="315"/>
                    <a:pt x="6277" y="315"/>
                    <a:pt x="6277" y="315"/>
                  </a:cubicBezTo>
                  <a:cubicBezTo>
                    <a:pt x="5996" y="315"/>
                    <a:pt x="5996" y="315"/>
                    <a:pt x="5996" y="315"/>
                  </a:cubicBezTo>
                  <a:cubicBezTo>
                    <a:pt x="5996" y="468"/>
                    <a:pt x="5996" y="468"/>
                    <a:pt x="5996" y="468"/>
                  </a:cubicBezTo>
                  <a:cubicBezTo>
                    <a:pt x="6303" y="468"/>
                    <a:pt x="6303" y="468"/>
                    <a:pt x="6303" y="468"/>
                  </a:cubicBezTo>
                  <a:cubicBezTo>
                    <a:pt x="6303" y="562"/>
                    <a:pt x="6303" y="562"/>
                    <a:pt x="6303" y="562"/>
                  </a:cubicBezTo>
                  <a:lnTo>
                    <a:pt x="5885" y="562"/>
                  </a:lnTo>
                  <a:close/>
                  <a:moveTo>
                    <a:pt x="6797" y="358"/>
                  </a:moveTo>
                  <a:cubicBezTo>
                    <a:pt x="6908" y="392"/>
                    <a:pt x="6908" y="392"/>
                    <a:pt x="6908" y="392"/>
                  </a:cubicBezTo>
                  <a:cubicBezTo>
                    <a:pt x="6891" y="451"/>
                    <a:pt x="6866" y="494"/>
                    <a:pt x="6823" y="528"/>
                  </a:cubicBezTo>
                  <a:cubicBezTo>
                    <a:pt x="6789" y="554"/>
                    <a:pt x="6738" y="571"/>
                    <a:pt x="6678" y="571"/>
                  </a:cubicBezTo>
                  <a:cubicBezTo>
                    <a:pt x="6601" y="571"/>
                    <a:pt x="6541" y="545"/>
                    <a:pt x="6499" y="494"/>
                  </a:cubicBezTo>
                  <a:cubicBezTo>
                    <a:pt x="6448" y="443"/>
                    <a:pt x="6422" y="375"/>
                    <a:pt x="6422" y="289"/>
                  </a:cubicBezTo>
                  <a:cubicBezTo>
                    <a:pt x="6422" y="196"/>
                    <a:pt x="6448" y="128"/>
                    <a:pt x="6499" y="76"/>
                  </a:cubicBezTo>
                  <a:cubicBezTo>
                    <a:pt x="6541" y="25"/>
                    <a:pt x="6610" y="0"/>
                    <a:pt x="6686" y="0"/>
                  </a:cubicBezTo>
                  <a:cubicBezTo>
                    <a:pt x="6755" y="0"/>
                    <a:pt x="6806" y="17"/>
                    <a:pt x="6848" y="59"/>
                  </a:cubicBezTo>
                  <a:cubicBezTo>
                    <a:pt x="6874" y="85"/>
                    <a:pt x="6891" y="119"/>
                    <a:pt x="6908" y="162"/>
                  </a:cubicBezTo>
                  <a:cubicBezTo>
                    <a:pt x="6797" y="187"/>
                    <a:pt x="6797" y="187"/>
                    <a:pt x="6797" y="187"/>
                  </a:cubicBezTo>
                  <a:cubicBezTo>
                    <a:pt x="6789" y="162"/>
                    <a:pt x="6780" y="136"/>
                    <a:pt x="6755" y="119"/>
                  </a:cubicBezTo>
                  <a:cubicBezTo>
                    <a:pt x="6738" y="102"/>
                    <a:pt x="6712" y="94"/>
                    <a:pt x="6678" y="94"/>
                  </a:cubicBezTo>
                  <a:cubicBezTo>
                    <a:pt x="6635" y="94"/>
                    <a:pt x="6601" y="111"/>
                    <a:pt x="6576" y="136"/>
                  </a:cubicBezTo>
                  <a:cubicBezTo>
                    <a:pt x="6550" y="170"/>
                    <a:pt x="6541" y="213"/>
                    <a:pt x="6541" y="281"/>
                  </a:cubicBezTo>
                  <a:cubicBezTo>
                    <a:pt x="6541" y="349"/>
                    <a:pt x="6550" y="400"/>
                    <a:pt x="6576" y="434"/>
                  </a:cubicBezTo>
                  <a:cubicBezTo>
                    <a:pt x="6601" y="460"/>
                    <a:pt x="6635" y="477"/>
                    <a:pt x="6678" y="477"/>
                  </a:cubicBezTo>
                  <a:cubicBezTo>
                    <a:pt x="6703" y="477"/>
                    <a:pt x="6729" y="468"/>
                    <a:pt x="6755" y="451"/>
                  </a:cubicBezTo>
                  <a:cubicBezTo>
                    <a:pt x="6772" y="426"/>
                    <a:pt x="6789" y="400"/>
                    <a:pt x="6797" y="358"/>
                  </a:cubicBezTo>
                  <a:close/>
                  <a:moveTo>
                    <a:pt x="7053" y="562"/>
                  </a:moveTo>
                  <a:cubicBezTo>
                    <a:pt x="7053" y="8"/>
                    <a:pt x="7053" y="8"/>
                    <a:pt x="7053" y="8"/>
                  </a:cubicBezTo>
                  <a:cubicBezTo>
                    <a:pt x="7164" y="8"/>
                    <a:pt x="7164" y="8"/>
                    <a:pt x="7164" y="8"/>
                  </a:cubicBezTo>
                  <a:cubicBezTo>
                    <a:pt x="7164" y="221"/>
                    <a:pt x="7164" y="221"/>
                    <a:pt x="7164" y="221"/>
                  </a:cubicBezTo>
                  <a:cubicBezTo>
                    <a:pt x="7386" y="221"/>
                    <a:pt x="7386" y="221"/>
                    <a:pt x="7386" y="221"/>
                  </a:cubicBezTo>
                  <a:cubicBezTo>
                    <a:pt x="7386" y="8"/>
                    <a:pt x="7386" y="8"/>
                    <a:pt x="7386" y="8"/>
                  </a:cubicBezTo>
                  <a:cubicBezTo>
                    <a:pt x="7497" y="8"/>
                    <a:pt x="7497" y="8"/>
                    <a:pt x="7497" y="8"/>
                  </a:cubicBezTo>
                  <a:cubicBezTo>
                    <a:pt x="7497" y="562"/>
                    <a:pt x="7497" y="562"/>
                    <a:pt x="7497" y="562"/>
                  </a:cubicBezTo>
                  <a:cubicBezTo>
                    <a:pt x="7386" y="562"/>
                    <a:pt x="7386" y="562"/>
                    <a:pt x="7386" y="562"/>
                  </a:cubicBezTo>
                  <a:cubicBezTo>
                    <a:pt x="7386" y="324"/>
                    <a:pt x="7386" y="324"/>
                    <a:pt x="7386" y="324"/>
                  </a:cubicBezTo>
                  <a:cubicBezTo>
                    <a:pt x="7164" y="324"/>
                    <a:pt x="7164" y="324"/>
                    <a:pt x="7164" y="324"/>
                  </a:cubicBezTo>
                  <a:cubicBezTo>
                    <a:pt x="7164" y="562"/>
                    <a:pt x="7164" y="562"/>
                    <a:pt x="7164" y="562"/>
                  </a:cubicBezTo>
                  <a:lnTo>
                    <a:pt x="7053" y="562"/>
                  </a:lnTo>
                  <a:close/>
                  <a:moveTo>
                    <a:pt x="7659" y="562"/>
                  </a:moveTo>
                  <a:cubicBezTo>
                    <a:pt x="7659" y="8"/>
                    <a:pt x="7659" y="8"/>
                    <a:pt x="7659" y="8"/>
                  </a:cubicBezTo>
                  <a:cubicBezTo>
                    <a:pt x="7761" y="8"/>
                    <a:pt x="7761" y="8"/>
                    <a:pt x="7761" y="8"/>
                  </a:cubicBezTo>
                  <a:cubicBezTo>
                    <a:pt x="7991" y="375"/>
                    <a:pt x="7991" y="375"/>
                    <a:pt x="7991" y="375"/>
                  </a:cubicBezTo>
                  <a:cubicBezTo>
                    <a:pt x="7991" y="8"/>
                    <a:pt x="7991" y="8"/>
                    <a:pt x="7991" y="8"/>
                  </a:cubicBezTo>
                  <a:cubicBezTo>
                    <a:pt x="8094" y="8"/>
                    <a:pt x="8094" y="8"/>
                    <a:pt x="8094" y="8"/>
                  </a:cubicBezTo>
                  <a:cubicBezTo>
                    <a:pt x="8094" y="562"/>
                    <a:pt x="8094" y="562"/>
                    <a:pt x="8094" y="562"/>
                  </a:cubicBezTo>
                  <a:cubicBezTo>
                    <a:pt x="7983" y="562"/>
                    <a:pt x="7983" y="562"/>
                    <a:pt x="7983" y="562"/>
                  </a:cubicBezTo>
                  <a:cubicBezTo>
                    <a:pt x="7761" y="196"/>
                    <a:pt x="7761" y="196"/>
                    <a:pt x="7761" y="196"/>
                  </a:cubicBezTo>
                  <a:cubicBezTo>
                    <a:pt x="7761" y="562"/>
                    <a:pt x="7761" y="562"/>
                    <a:pt x="7761" y="562"/>
                  </a:cubicBezTo>
                  <a:lnTo>
                    <a:pt x="7659" y="562"/>
                  </a:lnTo>
                  <a:close/>
                  <a:moveTo>
                    <a:pt x="8256" y="562"/>
                  </a:moveTo>
                  <a:cubicBezTo>
                    <a:pt x="8256" y="8"/>
                    <a:pt x="8256" y="8"/>
                    <a:pt x="8256" y="8"/>
                  </a:cubicBezTo>
                  <a:cubicBezTo>
                    <a:pt x="8366" y="8"/>
                    <a:pt x="8366" y="8"/>
                    <a:pt x="8366" y="8"/>
                  </a:cubicBezTo>
                  <a:cubicBezTo>
                    <a:pt x="8366" y="562"/>
                    <a:pt x="8366" y="562"/>
                    <a:pt x="8366" y="562"/>
                  </a:cubicBezTo>
                  <a:lnTo>
                    <a:pt x="8256" y="562"/>
                  </a:lnTo>
                  <a:close/>
                  <a:moveTo>
                    <a:pt x="8870" y="358"/>
                  </a:moveTo>
                  <a:cubicBezTo>
                    <a:pt x="8980" y="392"/>
                    <a:pt x="8980" y="392"/>
                    <a:pt x="8980" y="392"/>
                  </a:cubicBezTo>
                  <a:cubicBezTo>
                    <a:pt x="8963" y="451"/>
                    <a:pt x="8938" y="494"/>
                    <a:pt x="8895" y="528"/>
                  </a:cubicBezTo>
                  <a:cubicBezTo>
                    <a:pt x="8861" y="554"/>
                    <a:pt x="8810" y="571"/>
                    <a:pt x="8750" y="571"/>
                  </a:cubicBezTo>
                  <a:cubicBezTo>
                    <a:pt x="8673" y="571"/>
                    <a:pt x="8614" y="545"/>
                    <a:pt x="8571" y="494"/>
                  </a:cubicBezTo>
                  <a:cubicBezTo>
                    <a:pt x="8520" y="443"/>
                    <a:pt x="8494" y="375"/>
                    <a:pt x="8494" y="289"/>
                  </a:cubicBezTo>
                  <a:cubicBezTo>
                    <a:pt x="8494" y="196"/>
                    <a:pt x="8520" y="128"/>
                    <a:pt x="8571" y="76"/>
                  </a:cubicBezTo>
                  <a:cubicBezTo>
                    <a:pt x="8614" y="25"/>
                    <a:pt x="8682" y="0"/>
                    <a:pt x="8759" y="0"/>
                  </a:cubicBezTo>
                  <a:cubicBezTo>
                    <a:pt x="8827" y="0"/>
                    <a:pt x="8878" y="17"/>
                    <a:pt x="8921" y="59"/>
                  </a:cubicBezTo>
                  <a:cubicBezTo>
                    <a:pt x="8946" y="85"/>
                    <a:pt x="8963" y="119"/>
                    <a:pt x="8980" y="162"/>
                  </a:cubicBezTo>
                  <a:cubicBezTo>
                    <a:pt x="8870" y="187"/>
                    <a:pt x="8870" y="187"/>
                    <a:pt x="8870" y="187"/>
                  </a:cubicBezTo>
                  <a:cubicBezTo>
                    <a:pt x="8861" y="162"/>
                    <a:pt x="8853" y="136"/>
                    <a:pt x="8827" y="119"/>
                  </a:cubicBezTo>
                  <a:cubicBezTo>
                    <a:pt x="8810" y="102"/>
                    <a:pt x="8784" y="94"/>
                    <a:pt x="8750" y="94"/>
                  </a:cubicBezTo>
                  <a:cubicBezTo>
                    <a:pt x="8708" y="94"/>
                    <a:pt x="8673" y="111"/>
                    <a:pt x="8648" y="136"/>
                  </a:cubicBezTo>
                  <a:cubicBezTo>
                    <a:pt x="8622" y="170"/>
                    <a:pt x="8614" y="213"/>
                    <a:pt x="8614" y="281"/>
                  </a:cubicBezTo>
                  <a:cubicBezTo>
                    <a:pt x="8614" y="349"/>
                    <a:pt x="8622" y="400"/>
                    <a:pt x="8648" y="434"/>
                  </a:cubicBezTo>
                  <a:cubicBezTo>
                    <a:pt x="8673" y="460"/>
                    <a:pt x="8708" y="477"/>
                    <a:pt x="8750" y="477"/>
                  </a:cubicBezTo>
                  <a:cubicBezTo>
                    <a:pt x="8776" y="477"/>
                    <a:pt x="8801" y="468"/>
                    <a:pt x="8827" y="451"/>
                  </a:cubicBezTo>
                  <a:cubicBezTo>
                    <a:pt x="8844" y="426"/>
                    <a:pt x="8861" y="400"/>
                    <a:pt x="8870" y="358"/>
                  </a:cubicBezTo>
                  <a:close/>
                  <a:moveTo>
                    <a:pt x="9296" y="8"/>
                  </a:moveTo>
                  <a:cubicBezTo>
                    <a:pt x="9407" y="8"/>
                    <a:pt x="9407" y="8"/>
                    <a:pt x="9407" y="8"/>
                  </a:cubicBezTo>
                  <a:cubicBezTo>
                    <a:pt x="9407" y="307"/>
                    <a:pt x="9407" y="307"/>
                    <a:pt x="9407" y="307"/>
                  </a:cubicBezTo>
                  <a:cubicBezTo>
                    <a:pt x="9407" y="358"/>
                    <a:pt x="9407" y="383"/>
                    <a:pt x="9407" y="400"/>
                  </a:cubicBezTo>
                  <a:cubicBezTo>
                    <a:pt x="9415" y="426"/>
                    <a:pt x="9424" y="443"/>
                    <a:pt x="9441" y="451"/>
                  </a:cubicBezTo>
                  <a:cubicBezTo>
                    <a:pt x="9458" y="468"/>
                    <a:pt x="9484" y="477"/>
                    <a:pt x="9518" y="477"/>
                  </a:cubicBezTo>
                  <a:cubicBezTo>
                    <a:pt x="9552" y="477"/>
                    <a:pt x="9577" y="468"/>
                    <a:pt x="9586" y="460"/>
                  </a:cubicBezTo>
                  <a:cubicBezTo>
                    <a:pt x="9603" y="443"/>
                    <a:pt x="9620" y="426"/>
                    <a:pt x="9620" y="409"/>
                  </a:cubicBezTo>
                  <a:cubicBezTo>
                    <a:pt x="9620" y="392"/>
                    <a:pt x="9620" y="358"/>
                    <a:pt x="9620" y="315"/>
                  </a:cubicBezTo>
                  <a:cubicBezTo>
                    <a:pt x="9620" y="8"/>
                    <a:pt x="9620" y="8"/>
                    <a:pt x="9620" y="8"/>
                  </a:cubicBezTo>
                  <a:cubicBezTo>
                    <a:pt x="9739" y="8"/>
                    <a:pt x="9739" y="8"/>
                    <a:pt x="9739" y="8"/>
                  </a:cubicBezTo>
                  <a:cubicBezTo>
                    <a:pt x="9739" y="298"/>
                    <a:pt x="9739" y="298"/>
                    <a:pt x="9739" y="298"/>
                  </a:cubicBezTo>
                  <a:cubicBezTo>
                    <a:pt x="9739" y="366"/>
                    <a:pt x="9731" y="409"/>
                    <a:pt x="9731" y="443"/>
                  </a:cubicBezTo>
                  <a:cubicBezTo>
                    <a:pt x="9722" y="468"/>
                    <a:pt x="9714" y="494"/>
                    <a:pt x="9697" y="511"/>
                  </a:cubicBezTo>
                  <a:cubicBezTo>
                    <a:pt x="9680" y="528"/>
                    <a:pt x="9654" y="545"/>
                    <a:pt x="9629" y="554"/>
                  </a:cubicBezTo>
                  <a:cubicBezTo>
                    <a:pt x="9603" y="562"/>
                    <a:pt x="9569" y="571"/>
                    <a:pt x="9518" y="571"/>
                  </a:cubicBezTo>
                  <a:cubicBezTo>
                    <a:pt x="9467" y="571"/>
                    <a:pt x="9424" y="562"/>
                    <a:pt x="9398" y="554"/>
                  </a:cubicBezTo>
                  <a:cubicBezTo>
                    <a:pt x="9373" y="545"/>
                    <a:pt x="9356" y="528"/>
                    <a:pt x="9339" y="502"/>
                  </a:cubicBezTo>
                  <a:cubicBezTo>
                    <a:pt x="9322" y="485"/>
                    <a:pt x="9313" y="468"/>
                    <a:pt x="9305" y="443"/>
                  </a:cubicBezTo>
                  <a:cubicBezTo>
                    <a:pt x="9296" y="409"/>
                    <a:pt x="9296" y="366"/>
                    <a:pt x="9296" y="307"/>
                  </a:cubicBezTo>
                  <a:lnTo>
                    <a:pt x="9296" y="8"/>
                  </a:lnTo>
                  <a:close/>
                  <a:moveTo>
                    <a:pt x="9901" y="562"/>
                  </a:moveTo>
                  <a:cubicBezTo>
                    <a:pt x="9901" y="8"/>
                    <a:pt x="9901" y="8"/>
                    <a:pt x="9901" y="8"/>
                  </a:cubicBezTo>
                  <a:cubicBezTo>
                    <a:pt x="10012" y="8"/>
                    <a:pt x="10012" y="8"/>
                    <a:pt x="10012" y="8"/>
                  </a:cubicBezTo>
                  <a:cubicBezTo>
                    <a:pt x="10234" y="375"/>
                    <a:pt x="10234" y="375"/>
                    <a:pt x="10234" y="375"/>
                  </a:cubicBezTo>
                  <a:cubicBezTo>
                    <a:pt x="10234" y="8"/>
                    <a:pt x="10234" y="8"/>
                    <a:pt x="10234" y="8"/>
                  </a:cubicBezTo>
                  <a:cubicBezTo>
                    <a:pt x="10336" y="8"/>
                    <a:pt x="10336" y="8"/>
                    <a:pt x="10336" y="8"/>
                  </a:cubicBezTo>
                  <a:cubicBezTo>
                    <a:pt x="10336" y="562"/>
                    <a:pt x="10336" y="562"/>
                    <a:pt x="10336" y="562"/>
                  </a:cubicBezTo>
                  <a:cubicBezTo>
                    <a:pt x="10226" y="562"/>
                    <a:pt x="10226" y="562"/>
                    <a:pt x="10226" y="562"/>
                  </a:cubicBezTo>
                  <a:cubicBezTo>
                    <a:pt x="10004" y="196"/>
                    <a:pt x="10004" y="196"/>
                    <a:pt x="10004" y="196"/>
                  </a:cubicBezTo>
                  <a:cubicBezTo>
                    <a:pt x="10004" y="562"/>
                    <a:pt x="10004" y="562"/>
                    <a:pt x="10004" y="562"/>
                  </a:cubicBezTo>
                  <a:lnTo>
                    <a:pt x="9901" y="562"/>
                  </a:lnTo>
                  <a:close/>
                  <a:moveTo>
                    <a:pt x="10498" y="562"/>
                  </a:moveTo>
                  <a:cubicBezTo>
                    <a:pt x="10498" y="8"/>
                    <a:pt x="10498" y="8"/>
                    <a:pt x="10498" y="8"/>
                  </a:cubicBezTo>
                  <a:cubicBezTo>
                    <a:pt x="10609" y="8"/>
                    <a:pt x="10609" y="8"/>
                    <a:pt x="10609" y="8"/>
                  </a:cubicBezTo>
                  <a:cubicBezTo>
                    <a:pt x="10609" y="562"/>
                    <a:pt x="10609" y="562"/>
                    <a:pt x="10609" y="562"/>
                  </a:cubicBezTo>
                  <a:lnTo>
                    <a:pt x="10498" y="562"/>
                  </a:lnTo>
                  <a:close/>
                  <a:moveTo>
                    <a:pt x="10899" y="562"/>
                  </a:moveTo>
                  <a:cubicBezTo>
                    <a:pt x="10703" y="8"/>
                    <a:pt x="10703" y="8"/>
                    <a:pt x="10703" y="8"/>
                  </a:cubicBezTo>
                  <a:cubicBezTo>
                    <a:pt x="10823" y="8"/>
                    <a:pt x="10823" y="8"/>
                    <a:pt x="10823" y="8"/>
                  </a:cubicBezTo>
                  <a:cubicBezTo>
                    <a:pt x="10968" y="417"/>
                    <a:pt x="10968" y="417"/>
                    <a:pt x="10968" y="417"/>
                  </a:cubicBezTo>
                  <a:cubicBezTo>
                    <a:pt x="11104" y="8"/>
                    <a:pt x="11104" y="8"/>
                    <a:pt x="11104" y="8"/>
                  </a:cubicBezTo>
                  <a:cubicBezTo>
                    <a:pt x="11223" y="8"/>
                    <a:pt x="11223" y="8"/>
                    <a:pt x="11223" y="8"/>
                  </a:cubicBezTo>
                  <a:cubicBezTo>
                    <a:pt x="11027" y="562"/>
                    <a:pt x="11027" y="562"/>
                    <a:pt x="11027" y="562"/>
                  </a:cubicBezTo>
                  <a:lnTo>
                    <a:pt x="10899" y="562"/>
                  </a:lnTo>
                  <a:close/>
                  <a:moveTo>
                    <a:pt x="11326" y="562"/>
                  </a:moveTo>
                  <a:cubicBezTo>
                    <a:pt x="11326" y="8"/>
                    <a:pt x="11326" y="8"/>
                    <a:pt x="11326" y="8"/>
                  </a:cubicBezTo>
                  <a:cubicBezTo>
                    <a:pt x="11735" y="8"/>
                    <a:pt x="11735" y="8"/>
                    <a:pt x="11735" y="8"/>
                  </a:cubicBezTo>
                  <a:cubicBezTo>
                    <a:pt x="11735" y="102"/>
                    <a:pt x="11735" y="102"/>
                    <a:pt x="11735" y="102"/>
                  </a:cubicBezTo>
                  <a:cubicBezTo>
                    <a:pt x="11437" y="102"/>
                    <a:pt x="11437" y="102"/>
                    <a:pt x="11437" y="102"/>
                  </a:cubicBezTo>
                  <a:cubicBezTo>
                    <a:pt x="11437" y="221"/>
                    <a:pt x="11437" y="221"/>
                    <a:pt x="11437" y="221"/>
                  </a:cubicBezTo>
                  <a:cubicBezTo>
                    <a:pt x="11718" y="221"/>
                    <a:pt x="11718" y="221"/>
                    <a:pt x="11718" y="221"/>
                  </a:cubicBezTo>
                  <a:cubicBezTo>
                    <a:pt x="11718" y="315"/>
                    <a:pt x="11718" y="315"/>
                    <a:pt x="11718" y="315"/>
                  </a:cubicBezTo>
                  <a:cubicBezTo>
                    <a:pt x="11437" y="315"/>
                    <a:pt x="11437" y="315"/>
                    <a:pt x="11437" y="315"/>
                  </a:cubicBezTo>
                  <a:cubicBezTo>
                    <a:pt x="11437" y="468"/>
                    <a:pt x="11437" y="468"/>
                    <a:pt x="11437" y="468"/>
                  </a:cubicBezTo>
                  <a:cubicBezTo>
                    <a:pt x="11744" y="468"/>
                    <a:pt x="11744" y="468"/>
                    <a:pt x="11744" y="468"/>
                  </a:cubicBezTo>
                  <a:cubicBezTo>
                    <a:pt x="11744" y="562"/>
                    <a:pt x="11744" y="562"/>
                    <a:pt x="11744" y="562"/>
                  </a:cubicBezTo>
                  <a:lnTo>
                    <a:pt x="11326" y="562"/>
                  </a:lnTo>
                  <a:close/>
                  <a:moveTo>
                    <a:pt x="11889" y="562"/>
                  </a:moveTo>
                  <a:cubicBezTo>
                    <a:pt x="11889" y="8"/>
                    <a:pt x="11889" y="8"/>
                    <a:pt x="11889" y="8"/>
                  </a:cubicBezTo>
                  <a:cubicBezTo>
                    <a:pt x="12119" y="8"/>
                    <a:pt x="12119" y="8"/>
                    <a:pt x="12119" y="8"/>
                  </a:cubicBezTo>
                  <a:cubicBezTo>
                    <a:pt x="12178" y="8"/>
                    <a:pt x="12221" y="8"/>
                    <a:pt x="12247" y="25"/>
                  </a:cubicBezTo>
                  <a:cubicBezTo>
                    <a:pt x="12281" y="34"/>
                    <a:pt x="12298" y="51"/>
                    <a:pt x="12315" y="76"/>
                  </a:cubicBezTo>
                  <a:cubicBezTo>
                    <a:pt x="12332" y="102"/>
                    <a:pt x="12341" y="128"/>
                    <a:pt x="12341" y="162"/>
                  </a:cubicBezTo>
                  <a:cubicBezTo>
                    <a:pt x="12341" y="204"/>
                    <a:pt x="12323" y="238"/>
                    <a:pt x="12306" y="264"/>
                  </a:cubicBezTo>
                  <a:cubicBezTo>
                    <a:pt x="12281" y="289"/>
                    <a:pt x="12238" y="307"/>
                    <a:pt x="12196" y="315"/>
                  </a:cubicBezTo>
                  <a:cubicBezTo>
                    <a:pt x="12221" y="332"/>
                    <a:pt x="12238" y="349"/>
                    <a:pt x="12255" y="366"/>
                  </a:cubicBezTo>
                  <a:cubicBezTo>
                    <a:pt x="12272" y="383"/>
                    <a:pt x="12289" y="409"/>
                    <a:pt x="12315" y="451"/>
                  </a:cubicBezTo>
                  <a:cubicBezTo>
                    <a:pt x="12383" y="562"/>
                    <a:pt x="12383" y="562"/>
                    <a:pt x="12383" y="562"/>
                  </a:cubicBezTo>
                  <a:cubicBezTo>
                    <a:pt x="12247" y="562"/>
                    <a:pt x="12247" y="562"/>
                    <a:pt x="12247" y="562"/>
                  </a:cubicBezTo>
                  <a:cubicBezTo>
                    <a:pt x="12170" y="443"/>
                    <a:pt x="12170" y="443"/>
                    <a:pt x="12170" y="443"/>
                  </a:cubicBezTo>
                  <a:cubicBezTo>
                    <a:pt x="12144" y="400"/>
                    <a:pt x="12119" y="375"/>
                    <a:pt x="12110" y="358"/>
                  </a:cubicBezTo>
                  <a:cubicBezTo>
                    <a:pt x="12102" y="349"/>
                    <a:pt x="12085" y="341"/>
                    <a:pt x="12076" y="341"/>
                  </a:cubicBezTo>
                  <a:cubicBezTo>
                    <a:pt x="12068" y="332"/>
                    <a:pt x="12042" y="332"/>
                    <a:pt x="12016" y="332"/>
                  </a:cubicBezTo>
                  <a:cubicBezTo>
                    <a:pt x="11999" y="332"/>
                    <a:pt x="11999" y="332"/>
                    <a:pt x="11999" y="332"/>
                  </a:cubicBezTo>
                  <a:cubicBezTo>
                    <a:pt x="11999" y="562"/>
                    <a:pt x="11999" y="562"/>
                    <a:pt x="11999" y="562"/>
                  </a:cubicBezTo>
                  <a:lnTo>
                    <a:pt x="11889" y="562"/>
                  </a:lnTo>
                  <a:close/>
                  <a:moveTo>
                    <a:pt x="11999" y="238"/>
                  </a:moveTo>
                  <a:cubicBezTo>
                    <a:pt x="12076" y="238"/>
                    <a:pt x="12076" y="238"/>
                    <a:pt x="12076" y="238"/>
                  </a:cubicBezTo>
                  <a:cubicBezTo>
                    <a:pt x="12136" y="238"/>
                    <a:pt x="12170" y="238"/>
                    <a:pt x="12178" y="238"/>
                  </a:cubicBezTo>
                  <a:cubicBezTo>
                    <a:pt x="12196" y="230"/>
                    <a:pt x="12204" y="221"/>
                    <a:pt x="12213" y="213"/>
                  </a:cubicBezTo>
                  <a:cubicBezTo>
                    <a:pt x="12221" y="204"/>
                    <a:pt x="12221" y="187"/>
                    <a:pt x="12221" y="170"/>
                  </a:cubicBezTo>
                  <a:cubicBezTo>
                    <a:pt x="12221" y="153"/>
                    <a:pt x="12221" y="136"/>
                    <a:pt x="12213" y="128"/>
                  </a:cubicBezTo>
                  <a:cubicBezTo>
                    <a:pt x="12196" y="111"/>
                    <a:pt x="12187" y="102"/>
                    <a:pt x="12170" y="102"/>
                  </a:cubicBezTo>
                  <a:cubicBezTo>
                    <a:pt x="12161" y="102"/>
                    <a:pt x="12127" y="102"/>
                    <a:pt x="12085" y="102"/>
                  </a:cubicBezTo>
                  <a:cubicBezTo>
                    <a:pt x="11999" y="102"/>
                    <a:pt x="11999" y="102"/>
                    <a:pt x="11999" y="102"/>
                  </a:cubicBezTo>
                  <a:lnTo>
                    <a:pt x="11999" y="238"/>
                  </a:lnTo>
                  <a:close/>
                  <a:moveTo>
                    <a:pt x="12460" y="383"/>
                  </a:moveTo>
                  <a:cubicBezTo>
                    <a:pt x="12571" y="375"/>
                    <a:pt x="12571" y="375"/>
                    <a:pt x="12571" y="375"/>
                  </a:cubicBezTo>
                  <a:cubicBezTo>
                    <a:pt x="12579" y="409"/>
                    <a:pt x="12588" y="434"/>
                    <a:pt x="12613" y="451"/>
                  </a:cubicBezTo>
                  <a:cubicBezTo>
                    <a:pt x="12630" y="468"/>
                    <a:pt x="12656" y="477"/>
                    <a:pt x="12690" y="477"/>
                  </a:cubicBezTo>
                  <a:cubicBezTo>
                    <a:pt x="12724" y="477"/>
                    <a:pt x="12758" y="468"/>
                    <a:pt x="12775" y="451"/>
                  </a:cubicBezTo>
                  <a:cubicBezTo>
                    <a:pt x="12793" y="443"/>
                    <a:pt x="12801" y="417"/>
                    <a:pt x="12801" y="400"/>
                  </a:cubicBezTo>
                  <a:cubicBezTo>
                    <a:pt x="12801" y="392"/>
                    <a:pt x="12793" y="375"/>
                    <a:pt x="12793" y="366"/>
                  </a:cubicBezTo>
                  <a:cubicBezTo>
                    <a:pt x="12784" y="358"/>
                    <a:pt x="12767" y="349"/>
                    <a:pt x="12750" y="341"/>
                  </a:cubicBezTo>
                  <a:cubicBezTo>
                    <a:pt x="12733" y="341"/>
                    <a:pt x="12707" y="332"/>
                    <a:pt x="12656" y="315"/>
                  </a:cubicBezTo>
                  <a:cubicBezTo>
                    <a:pt x="12596" y="307"/>
                    <a:pt x="12554" y="289"/>
                    <a:pt x="12528" y="264"/>
                  </a:cubicBezTo>
                  <a:cubicBezTo>
                    <a:pt x="12494" y="230"/>
                    <a:pt x="12477" y="196"/>
                    <a:pt x="12477" y="153"/>
                  </a:cubicBezTo>
                  <a:cubicBezTo>
                    <a:pt x="12477" y="128"/>
                    <a:pt x="12486" y="94"/>
                    <a:pt x="12503" y="76"/>
                  </a:cubicBezTo>
                  <a:cubicBezTo>
                    <a:pt x="12520" y="51"/>
                    <a:pt x="12545" y="25"/>
                    <a:pt x="12571" y="17"/>
                  </a:cubicBezTo>
                  <a:cubicBezTo>
                    <a:pt x="12605" y="0"/>
                    <a:pt x="12639" y="0"/>
                    <a:pt x="12682" y="0"/>
                  </a:cubicBezTo>
                  <a:cubicBezTo>
                    <a:pt x="12750" y="0"/>
                    <a:pt x="12810" y="8"/>
                    <a:pt x="12844" y="42"/>
                  </a:cubicBezTo>
                  <a:cubicBezTo>
                    <a:pt x="12878" y="76"/>
                    <a:pt x="12895" y="111"/>
                    <a:pt x="12895" y="162"/>
                  </a:cubicBezTo>
                  <a:cubicBezTo>
                    <a:pt x="12784" y="170"/>
                    <a:pt x="12784" y="170"/>
                    <a:pt x="12784" y="170"/>
                  </a:cubicBezTo>
                  <a:cubicBezTo>
                    <a:pt x="12775" y="145"/>
                    <a:pt x="12767" y="119"/>
                    <a:pt x="12750" y="111"/>
                  </a:cubicBezTo>
                  <a:cubicBezTo>
                    <a:pt x="12741" y="94"/>
                    <a:pt x="12716" y="94"/>
                    <a:pt x="12682" y="94"/>
                  </a:cubicBezTo>
                  <a:cubicBezTo>
                    <a:pt x="12648" y="94"/>
                    <a:pt x="12622" y="94"/>
                    <a:pt x="12605" y="111"/>
                  </a:cubicBezTo>
                  <a:cubicBezTo>
                    <a:pt x="12596" y="119"/>
                    <a:pt x="12588" y="128"/>
                    <a:pt x="12588" y="145"/>
                  </a:cubicBezTo>
                  <a:cubicBezTo>
                    <a:pt x="12588" y="162"/>
                    <a:pt x="12596" y="170"/>
                    <a:pt x="12605" y="179"/>
                  </a:cubicBezTo>
                  <a:cubicBezTo>
                    <a:pt x="12622" y="187"/>
                    <a:pt x="12656" y="204"/>
                    <a:pt x="12707" y="213"/>
                  </a:cubicBezTo>
                  <a:cubicBezTo>
                    <a:pt x="12758" y="230"/>
                    <a:pt x="12801" y="238"/>
                    <a:pt x="12827" y="255"/>
                  </a:cubicBezTo>
                  <a:cubicBezTo>
                    <a:pt x="12852" y="272"/>
                    <a:pt x="12878" y="289"/>
                    <a:pt x="12886" y="315"/>
                  </a:cubicBezTo>
                  <a:cubicBezTo>
                    <a:pt x="12903" y="332"/>
                    <a:pt x="12912" y="366"/>
                    <a:pt x="12912" y="400"/>
                  </a:cubicBezTo>
                  <a:cubicBezTo>
                    <a:pt x="12912" y="434"/>
                    <a:pt x="12903" y="460"/>
                    <a:pt x="12886" y="494"/>
                  </a:cubicBezTo>
                  <a:cubicBezTo>
                    <a:pt x="12869" y="519"/>
                    <a:pt x="12844" y="537"/>
                    <a:pt x="12810" y="554"/>
                  </a:cubicBezTo>
                  <a:cubicBezTo>
                    <a:pt x="12775" y="562"/>
                    <a:pt x="12741" y="571"/>
                    <a:pt x="12690" y="571"/>
                  </a:cubicBezTo>
                  <a:cubicBezTo>
                    <a:pt x="12622" y="571"/>
                    <a:pt x="12562" y="554"/>
                    <a:pt x="12528" y="519"/>
                  </a:cubicBezTo>
                  <a:cubicBezTo>
                    <a:pt x="12494" y="494"/>
                    <a:pt x="12468" y="443"/>
                    <a:pt x="12460" y="383"/>
                  </a:cubicBezTo>
                  <a:close/>
                  <a:moveTo>
                    <a:pt x="13048" y="562"/>
                  </a:moveTo>
                  <a:cubicBezTo>
                    <a:pt x="13048" y="8"/>
                    <a:pt x="13048" y="8"/>
                    <a:pt x="13048" y="8"/>
                  </a:cubicBezTo>
                  <a:cubicBezTo>
                    <a:pt x="13159" y="8"/>
                    <a:pt x="13159" y="8"/>
                    <a:pt x="13159" y="8"/>
                  </a:cubicBezTo>
                  <a:cubicBezTo>
                    <a:pt x="13159" y="562"/>
                    <a:pt x="13159" y="562"/>
                    <a:pt x="13159" y="562"/>
                  </a:cubicBezTo>
                  <a:lnTo>
                    <a:pt x="13048" y="562"/>
                  </a:lnTo>
                  <a:close/>
                  <a:moveTo>
                    <a:pt x="13432" y="562"/>
                  </a:moveTo>
                  <a:cubicBezTo>
                    <a:pt x="13432" y="102"/>
                    <a:pt x="13432" y="102"/>
                    <a:pt x="13432" y="102"/>
                  </a:cubicBezTo>
                  <a:cubicBezTo>
                    <a:pt x="13270" y="102"/>
                    <a:pt x="13270" y="102"/>
                    <a:pt x="13270" y="102"/>
                  </a:cubicBezTo>
                  <a:cubicBezTo>
                    <a:pt x="13270" y="8"/>
                    <a:pt x="13270" y="8"/>
                    <a:pt x="13270" y="8"/>
                  </a:cubicBezTo>
                  <a:cubicBezTo>
                    <a:pt x="13714" y="8"/>
                    <a:pt x="13714" y="8"/>
                    <a:pt x="13714" y="8"/>
                  </a:cubicBezTo>
                  <a:cubicBezTo>
                    <a:pt x="13714" y="102"/>
                    <a:pt x="13714" y="102"/>
                    <a:pt x="13714" y="102"/>
                  </a:cubicBezTo>
                  <a:cubicBezTo>
                    <a:pt x="13543" y="102"/>
                    <a:pt x="13543" y="102"/>
                    <a:pt x="13543" y="102"/>
                  </a:cubicBezTo>
                  <a:cubicBezTo>
                    <a:pt x="13543" y="562"/>
                    <a:pt x="13543" y="562"/>
                    <a:pt x="13543" y="562"/>
                  </a:cubicBezTo>
                  <a:lnTo>
                    <a:pt x="13432" y="562"/>
                  </a:lnTo>
                  <a:close/>
                  <a:moveTo>
                    <a:pt x="13969" y="562"/>
                  </a:moveTo>
                  <a:cubicBezTo>
                    <a:pt x="13969" y="332"/>
                    <a:pt x="13969" y="332"/>
                    <a:pt x="13969" y="332"/>
                  </a:cubicBezTo>
                  <a:cubicBezTo>
                    <a:pt x="13773" y="8"/>
                    <a:pt x="13773" y="8"/>
                    <a:pt x="13773" y="8"/>
                  </a:cubicBezTo>
                  <a:cubicBezTo>
                    <a:pt x="13901" y="8"/>
                    <a:pt x="13901" y="8"/>
                    <a:pt x="13901" y="8"/>
                  </a:cubicBezTo>
                  <a:cubicBezTo>
                    <a:pt x="14029" y="230"/>
                    <a:pt x="14029" y="230"/>
                    <a:pt x="14029" y="230"/>
                  </a:cubicBezTo>
                  <a:cubicBezTo>
                    <a:pt x="14157" y="8"/>
                    <a:pt x="14157" y="8"/>
                    <a:pt x="14157" y="8"/>
                  </a:cubicBezTo>
                  <a:cubicBezTo>
                    <a:pt x="14293" y="8"/>
                    <a:pt x="14293" y="8"/>
                    <a:pt x="14293" y="8"/>
                  </a:cubicBezTo>
                  <a:cubicBezTo>
                    <a:pt x="14089" y="332"/>
                    <a:pt x="14089" y="332"/>
                    <a:pt x="14089" y="332"/>
                  </a:cubicBezTo>
                  <a:cubicBezTo>
                    <a:pt x="14089" y="562"/>
                    <a:pt x="14089" y="562"/>
                    <a:pt x="14089" y="562"/>
                  </a:cubicBezTo>
                  <a:lnTo>
                    <a:pt x="13969" y="5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2" name="í$ļîḍe">
              <a:extLst>
                <a:ext uri="{FF2B5EF4-FFF2-40B4-BE49-F238E27FC236}">
                  <a16:creationId xmlns:a16="http://schemas.microsoft.com/office/drawing/2014/main" id="{6E9B1AA8-3869-4A7A-A687-BF30F96429FF}"/>
                </a:ext>
              </a:extLst>
            </p:cNvPr>
            <p:cNvSpPr/>
            <p:nvPr/>
          </p:nvSpPr>
          <p:spPr bwMode="auto">
            <a:xfrm>
              <a:off x="4492500" y="2557091"/>
              <a:ext cx="1002569" cy="1223215"/>
            </a:xfrm>
            <a:custGeom>
              <a:avLst/>
              <a:gdLst>
                <a:gd name="T0" fmla="*/ 34 w 2593"/>
                <a:gd name="T1" fmla="*/ 443 h 3169"/>
                <a:gd name="T2" fmla="*/ 136 w 2593"/>
                <a:gd name="T3" fmla="*/ 673 h 3169"/>
                <a:gd name="T4" fmla="*/ 196 w 2593"/>
                <a:gd name="T5" fmla="*/ 801 h 3169"/>
                <a:gd name="T6" fmla="*/ 375 w 2593"/>
                <a:gd name="T7" fmla="*/ 699 h 3169"/>
                <a:gd name="T8" fmla="*/ 188 w 2593"/>
                <a:gd name="T9" fmla="*/ 486 h 3169"/>
                <a:gd name="T10" fmla="*/ 34 w 2593"/>
                <a:gd name="T11" fmla="*/ 443 h 3169"/>
                <a:gd name="T12" fmla="*/ 2098 w 2593"/>
                <a:gd name="T13" fmla="*/ 605 h 3169"/>
                <a:gd name="T14" fmla="*/ 2013 w 2593"/>
                <a:gd name="T15" fmla="*/ 1082 h 3169"/>
                <a:gd name="T16" fmla="*/ 1902 w 2593"/>
                <a:gd name="T17" fmla="*/ 1738 h 3169"/>
                <a:gd name="T18" fmla="*/ 1859 w 2593"/>
                <a:gd name="T19" fmla="*/ 2445 h 3169"/>
                <a:gd name="T20" fmla="*/ 1919 w 2593"/>
                <a:gd name="T21" fmla="*/ 2888 h 3169"/>
                <a:gd name="T22" fmla="*/ 1731 w 2593"/>
                <a:gd name="T23" fmla="*/ 3075 h 3169"/>
                <a:gd name="T24" fmla="*/ 1774 w 2593"/>
                <a:gd name="T25" fmla="*/ 3118 h 3169"/>
                <a:gd name="T26" fmla="*/ 2047 w 2593"/>
                <a:gd name="T27" fmla="*/ 3058 h 3169"/>
                <a:gd name="T28" fmla="*/ 2106 w 2593"/>
                <a:gd name="T29" fmla="*/ 2956 h 3169"/>
                <a:gd name="T30" fmla="*/ 2004 w 2593"/>
                <a:gd name="T31" fmla="*/ 2454 h 3169"/>
                <a:gd name="T32" fmla="*/ 2013 w 2593"/>
                <a:gd name="T33" fmla="*/ 1977 h 3169"/>
                <a:gd name="T34" fmla="*/ 2089 w 2593"/>
                <a:gd name="T35" fmla="*/ 1278 h 3169"/>
                <a:gd name="T36" fmla="*/ 2200 w 2593"/>
                <a:gd name="T37" fmla="*/ 733 h 3169"/>
                <a:gd name="T38" fmla="*/ 2098 w 2593"/>
                <a:gd name="T39" fmla="*/ 605 h 3169"/>
                <a:gd name="T40" fmla="*/ 1433 w 2593"/>
                <a:gd name="T41" fmla="*/ 835 h 3169"/>
                <a:gd name="T42" fmla="*/ 1126 w 2593"/>
                <a:gd name="T43" fmla="*/ 1321 h 3169"/>
                <a:gd name="T44" fmla="*/ 1177 w 2593"/>
                <a:gd name="T45" fmla="*/ 1465 h 3169"/>
                <a:gd name="T46" fmla="*/ 1279 w 2593"/>
                <a:gd name="T47" fmla="*/ 1397 h 3169"/>
                <a:gd name="T48" fmla="*/ 1382 w 2593"/>
                <a:gd name="T49" fmla="*/ 1269 h 3169"/>
                <a:gd name="T50" fmla="*/ 1510 w 2593"/>
                <a:gd name="T51" fmla="*/ 1244 h 3169"/>
                <a:gd name="T52" fmla="*/ 1365 w 2593"/>
                <a:gd name="T53" fmla="*/ 1534 h 3169"/>
                <a:gd name="T54" fmla="*/ 1484 w 2593"/>
                <a:gd name="T55" fmla="*/ 1593 h 3169"/>
                <a:gd name="T56" fmla="*/ 1689 w 2593"/>
                <a:gd name="T57" fmla="*/ 1338 h 3169"/>
                <a:gd name="T58" fmla="*/ 1953 w 2593"/>
                <a:gd name="T59" fmla="*/ 1091 h 3169"/>
                <a:gd name="T60" fmla="*/ 1953 w 2593"/>
                <a:gd name="T61" fmla="*/ 937 h 3169"/>
                <a:gd name="T62" fmla="*/ 1893 w 2593"/>
                <a:gd name="T63" fmla="*/ 1014 h 3169"/>
                <a:gd name="T64" fmla="*/ 1757 w 2593"/>
                <a:gd name="T65" fmla="*/ 1167 h 3169"/>
                <a:gd name="T66" fmla="*/ 1714 w 2593"/>
                <a:gd name="T67" fmla="*/ 1133 h 3169"/>
                <a:gd name="T68" fmla="*/ 1782 w 2593"/>
                <a:gd name="T69" fmla="*/ 963 h 3169"/>
                <a:gd name="T70" fmla="*/ 1535 w 2593"/>
                <a:gd name="T71" fmla="*/ 1039 h 3169"/>
                <a:gd name="T72" fmla="*/ 1330 w 2593"/>
                <a:gd name="T73" fmla="*/ 1184 h 3169"/>
                <a:gd name="T74" fmla="*/ 1382 w 2593"/>
                <a:gd name="T75" fmla="*/ 1065 h 3169"/>
                <a:gd name="T76" fmla="*/ 1714 w 2593"/>
                <a:gd name="T77" fmla="*/ 741 h 3169"/>
                <a:gd name="T78" fmla="*/ 1893 w 2593"/>
                <a:gd name="T79" fmla="*/ 469 h 3169"/>
                <a:gd name="T80" fmla="*/ 2217 w 2593"/>
                <a:gd name="T81" fmla="*/ 256 h 3169"/>
                <a:gd name="T82" fmla="*/ 2507 w 2593"/>
                <a:gd name="T83" fmla="*/ 154 h 3169"/>
                <a:gd name="T84" fmla="*/ 2286 w 2593"/>
                <a:gd name="T85" fmla="*/ 77 h 3169"/>
                <a:gd name="T86" fmla="*/ 1399 w 2593"/>
                <a:gd name="T87" fmla="*/ 554 h 3169"/>
                <a:gd name="T88" fmla="*/ 1006 w 2593"/>
                <a:gd name="T89" fmla="*/ 861 h 3169"/>
                <a:gd name="T90" fmla="*/ 1143 w 2593"/>
                <a:gd name="T91" fmla="*/ 878 h 3169"/>
                <a:gd name="T92" fmla="*/ 1347 w 2593"/>
                <a:gd name="T93" fmla="*/ 827 h 3169"/>
                <a:gd name="T94" fmla="*/ 1433 w 2593"/>
                <a:gd name="T95" fmla="*/ 835 h 3169"/>
                <a:gd name="T96" fmla="*/ 503 w 2593"/>
                <a:gd name="T97" fmla="*/ 1883 h 3169"/>
                <a:gd name="T98" fmla="*/ 367 w 2593"/>
                <a:gd name="T99" fmla="*/ 2113 h 3169"/>
                <a:gd name="T100" fmla="*/ 290 w 2593"/>
                <a:gd name="T101" fmla="*/ 1925 h 3169"/>
                <a:gd name="T102" fmla="*/ 273 w 2593"/>
                <a:gd name="T103" fmla="*/ 1593 h 3169"/>
                <a:gd name="T104" fmla="*/ 68 w 2593"/>
                <a:gd name="T105" fmla="*/ 1448 h 3169"/>
                <a:gd name="T106" fmla="*/ 111 w 2593"/>
                <a:gd name="T107" fmla="*/ 1695 h 3169"/>
                <a:gd name="T108" fmla="*/ 179 w 2593"/>
                <a:gd name="T109" fmla="*/ 2028 h 3169"/>
                <a:gd name="T110" fmla="*/ 316 w 2593"/>
                <a:gd name="T111" fmla="*/ 2343 h 3169"/>
                <a:gd name="T112" fmla="*/ 452 w 2593"/>
                <a:gd name="T113" fmla="*/ 2207 h 3169"/>
                <a:gd name="T114" fmla="*/ 503 w 2593"/>
                <a:gd name="T115" fmla="*/ 1883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3" h="3169">
                  <a:moveTo>
                    <a:pt x="34" y="443"/>
                  </a:moveTo>
                  <a:cubicBezTo>
                    <a:pt x="26" y="477"/>
                    <a:pt x="128" y="579"/>
                    <a:pt x="136" y="673"/>
                  </a:cubicBezTo>
                  <a:cubicBezTo>
                    <a:pt x="136" y="767"/>
                    <a:pt x="119" y="801"/>
                    <a:pt x="196" y="801"/>
                  </a:cubicBezTo>
                  <a:cubicBezTo>
                    <a:pt x="273" y="792"/>
                    <a:pt x="350" y="784"/>
                    <a:pt x="375" y="699"/>
                  </a:cubicBezTo>
                  <a:cubicBezTo>
                    <a:pt x="392" y="614"/>
                    <a:pt x="290" y="562"/>
                    <a:pt x="188" y="486"/>
                  </a:cubicBezTo>
                  <a:cubicBezTo>
                    <a:pt x="94" y="409"/>
                    <a:pt x="0" y="384"/>
                    <a:pt x="34" y="443"/>
                  </a:cubicBezTo>
                  <a:close/>
                  <a:moveTo>
                    <a:pt x="2098" y="605"/>
                  </a:moveTo>
                  <a:cubicBezTo>
                    <a:pt x="2098" y="673"/>
                    <a:pt x="2055" y="912"/>
                    <a:pt x="2013" y="1082"/>
                  </a:cubicBezTo>
                  <a:cubicBezTo>
                    <a:pt x="1970" y="1252"/>
                    <a:pt x="1910" y="1491"/>
                    <a:pt x="1902" y="1738"/>
                  </a:cubicBezTo>
                  <a:cubicBezTo>
                    <a:pt x="1893" y="1977"/>
                    <a:pt x="1825" y="2266"/>
                    <a:pt x="1859" y="2445"/>
                  </a:cubicBezTo>
                  <a:cubicBezTo>
                    <a:pt x="1893" y="2624"/>
                    <a:pt x="1936" y="2803"/>
                    <a:pt x="1919" y="2888"/>
                  </a:cubicBezTo>
                  <a:cubicBezTo>
                    <a:pt x="1893" y="2982"/>
                    <a:pt x="1774" y="3016"/>
                    <a:pt x="1731" y="3075"/>
                  </a:cubicBezTo>
                  <a:cubicBezTo>
                    <a:pt x="1689" y="3144"/>
                    <a:pt x="1689" y="3169"/>
                    <a:pt x="1774" y="3118"/>
                  </a:cubicBezTo>
                  <a:cubicBezTo>
                    <a:pt x="1851" y="3067"/>
                    <a:pt x="1987" y="3058"/>
                    <a:pt x="2047" y="3058"/>
                  </a:cubicBezTo>
                  <a:cubicBezTo>
                    <a:pt x="2106" y="3067"/>
                    <a:pt x="2141" y="3024"/>
                    <a:pt x="2106" y="2956"/>
                  </a:cubicBezTo>
                  <a:cubicBezTo>
                    <a:pt x="2081" y="2888"/>
                    <a:pt x="1987" y="2650"/>
                    <a:pt x="2004" y="2454"/>
                  </a:cubicBezTo>
                  <a:cubicBezTo>
                    <a:pt x="2030" y="2249"/>
                    <a:pt x="2055" y="2190"/>
                    <a:pt x="2013" y="1977"/>
                  </a:cubicBezTo>
                  <a:cubicBezTo>
                    <a:pt x="1979" y="1772"/>
                    <a:pt x="2021" y="1517"/>
                    <a:pt x="2089" y="1278"/>
                  </a:cubicBezTo>
                  <a:cubicBezTo>
                    <a:pt x="2158" y="1031"/>
                    <a:pt x="2175" y="886"/>
                    <a:pt x="2200" y="733"/>
                  </a:cubicBezTo>
                  <a:cubicBezTo>
                    <a:pt x="2226" y="579"/>
                    <a:pt x="2124" y="486"/>
                    <a:pt x="2098" y="605"/>
                  </a:cubicBezTo>
                  <a:close/>
                  <a:moveTo>
                    <a:pt x="1433" y="835"/>
                  </a:moveTo>
                  <a:cubicBezTo>
                    <a:pt x="1390" y="878"/>
                    <a:pt x="1160" y="1210"/>
                    <a:pt x="1126" y="1321"/>
                  </a:cubicBezTo>
                  <a:cubicBezTo>
                    <a:pt x="1092" y="1431"/>
                    <a:pt x="1134" y="1457"/>
                    <a:pt x="1177" y="1465"/>
                  </a:cubicBezTo>
                  <a:cubicBezTo>
                    <a:pt x="1228" y="1474"/>
                    <a:pt x="1245" y="1465"/>
                    <a:pt x="1279" y="1397"/>
                  </a:cubicBezTo>
                  <a:cubicBezTo>
                    <a:pt x="1305" y="1329"/>
                    <a:pt x="1296" y="1321"/>
                    <a:pt x="1382" y="1269"/>
                  </a:cubicBezTo>
                  <a:cubicBezTo>
                    <a:pt x="1475" y="1227"/>
                    <a:pt x="1552" y="1201"/>
                    <a:pt x="1510" y="1244"/>
                  </a:cubicBezTo>
                  <a:cubicBezTo>
                    <a:pt x="1458" y="1287"/>
                    <a:pt x="1347" y="1440"/>
                    <a:pt x="1365" y="1534"/>
                  </a:cubicBezTo>
                  <a:cubicBezTo>
                    <a:pt x="1382" y="1627"/>
                    <a:pt x="1441" y="1644"/>
                    <a:pt x="1484" y="1593"/>
                  </a:cubicBezTo>
                  <a:cubicBezTo>
                    <a:pt x="1527" y="1534"/>
                    <a:pt x="1518" y="1448"/>
                    <a:pt x="1689" y="1338"/>
                  </a:cubicBezTo>
                  <a:cubicBezTo>
                    <a:pt x="1851" y="1235"/>
                    <a:pt x="1902" y="1201"/>
                    <a:pt x="1953" y="1091"/>
                  </a:cubicBezTo>
                  <a:cubicBezTo>
                    <a:pt x="1996" y="971"/>
                    <a:pt x="1979" y="954"/>
                    <a:pt x="1953" y="937"/>
                  </a:cubicBezTo>
                  <a:cubicBezTo>
                    <a:pt x="1927" y="920"/>
                    <a:pt x="1919" y="946"/>
                    <a:pt x="1893" y="1014"/>
                  </a:cubicBezTo>
                  <a:cubicBezTo>
                    <a:pt x="1868" y="1082"/>
                    <a:pt x="1808" y="1142"/>
                    <a:pt x="1757" y="1167"/>
                  </a:cubicBezTo>
                  <a:cubicBezTo>
                    <a:pt x="1697" y="1193"/>
                    <a:pt x="1680" y="1184"/>
                    <a:pt x="1714" y="1133"/>
                  </a:cubicBezTo>
                  <a:cubicBezTo>
                    <a:pt x="1748" y="1091"/>
                    <a:pt x="1842" y="971"/>
                    <a:pt x="1782" y="963"/>
                  </a:cubicBezTo>
                  <a:cubicBezTo>
                    <a:pt x="1731" y="954"/>
                    <a:pt x="1612" y="963"/>
                    <a:pt x="1535" y="1039"/>
                  </a:cubicBezTo>
                  <a:cubicBezTo>
                    <a:pt x="1450" y="1125"/>
                    <a:pt x="1365" y="1167"/>
                    <a:pt x="1330" y="1184"/>
                  </a:cubicBezTo>
                  <a:cubicBezTo>
                    <a:pt x="1305" y="1201"/>
                    <a:pt x="1313" y="1133"/>
                    <a:pt x="1382" y="1065"/>
                  </a:cubicBezTo>
                  <a:cubicBezTo>
                    <a:pt x="1441" y="997"/>
                    <a:pt x="1612" y="861"/>
                    <a:pt x="1714" y="741"/>
                  </a:cubicBezTo>
                  <a:cubicBezTo>
                    <a:pt x="1817" y="622"/>
                    <a:pt x="1876" y="503"/>
                    <a:pt x="1893" y="469"/>
                  </a:cubicBezTo>
                  <a:cubicBezTo>
                    <a:pt x="1902" y="435"/>
                    <a:pt x="2124" y="315"/>
                    <a:pt x="2217" y="256"/>
                  </a:cubicBezTo>
                  <a:cubicBezTo>
                    <a:pt x="2320" y="196"/>
                    <a:pt x="2422" y="213"/>
                    <a:pt x="2507" y="154"/>
                  </a:cubicBezTo>
                  <a:cubicBezTo>
                    <a:pt x="2593" y="85"/>
                    <a:pt x="2499" y="0"/>
                    <a:pt x="2286" y="77"/>
                  </a:cubicBezTo>
                  <a:cubicBezTo>
                    <a:pt x="2072" y="154"/>
                    <a:pt x="1552" y="418"/>
                    <a:pt x="1399" y="554"/>
                  </a:cubicBezTo>
                  <a:cubicBezTo>
                    <a:pt x="1254" y="690"/>
                    <a:pt x="1066" y="758"/>
                    <a:pt x="1006" y="861"/>
                  </a:cubicBezTo>
                  <a:cubicBezTo>
                    <a:pt x="947" y="954"/>
                    <a:pt x="1049" y="903"/>
                    <a:pt x="1143" y="878"/>
                  </a:cubicBezTo>
                  <a:cubicBezTo>
                    <a:pt x="1228" y="844"/>
                    <a:pt x="1237" y="869"/>
                    <a:pt x="1347" y="827"/>
                  </a:cubicBezTo>
                  <a:cubicBezTo>
                    <a:pt x="1458" y="775"/>
                    <a:pt x="1492" y="775"/>
                    <a:pt x="1433" y="835"/>
                  </a:cubicBezTo>
                  <a:close/>
                  <a:moveTo>
                    <a:pt x="503" y="1883"/>
                  </a:moveTo>
                  <a:cubicBezTo>
                    <a:pt x="478" y="1908"/>
                    <a:pt x="409" y="2096"/>
                    <a:pt x="367" y="2113"/>
                  </a:cubicBezTo>
                  <a:cubicBezTo>
                    <a:pt x="324" y="2130"/>
                    <a:pt x="299" y="2130"/>
                    <a:pt x="290" y="1925"/>
                  </a:cubicBezTo>
                  <a:cubicBezTo>
                    <a:pt x="290" y="1721"/>
                    <a:pt x="324" y="1678"/>
                    <a:pt x="273" y="1593"/>
                  </a:cubicBezTo>
                  <a:cubicBezTo>
                    <a:pt x="222" y="1500"/>
                    <a:pt x="60" y="1380"/>
                    <a:pt x="68" y="1448"/>
                  </a:cubicBezTo>
                  <a:cubicBezTo>
                    <a:pt x="77" y="1508"/>
                    <a:pt x="60" y="1568"/>
                    <a:pt x="111" y="1695"/>
                  </a:cubicBezTo>
                  <a:cubicBezTo>
                    <a:pt x="171" y="1815"/>
                    <a:pt x="196" y="1925"/>
                    <a:pt x="179" y="2028"/>
                  </a:cubicBezTo>
                  <a:cubicBezTo>
                    <a:pt x="162" y="2130"/>
                    <a:pt x="222" y="2317"/>
                    <a:pt x="316" y="2343"/>
                  </a:cubicBezTo>
                  <a:cubicBezTo>
                    <a:pt x="418" y="2360"/>
                    <a:pt x="418" y="2326"/>
                    <a:pt x="452" y="2207"/>
                  </a:cubicBezTo>
                  <a:cubicBezTo>
                    <a:pt x="486" y="2087"/>
                    <a:pt x="597" y="1781"/>
                    <a:pt x="503" y="1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3" name="ï$lïḋê">
              <a:extLst>
                <a:ext uri="{FF2B5EF4-FFF2-40B4-BE49-F238E27FC236}">
                  <a16:creationId xmlns:a16="http://schemas.microsoft.com/office/drawing/2014/main" id="{FDBAE54A-2078-4C52-9773-60D6E699271F}"/>
                </a:ext>
              </a:extLst>
            </p:cNvPr>
            <p:cNvSpPr/>
            <p:nvPr/>
          </p:nvSpPr>
          <p:spPr bwMode="auto">
            <a:xfrm>
              <a:off x="5547943" y="2731981"/>
              <a:ext cx="787006" cy="851065"/>
            </a:xfrm>
            <a:custGeom>
              <a:avLst/>
              <a:gdLst>
                <a:gd name="T0" fmla="*/ 85 w 2038"/>
                <a:gd name="T1" fmla="*/ 1601 h 2206"/>
                <a:gd name="T2" fmla="*/ 34 w 2038"/>
                <a:gd name="T3" fmla="*/ 1899 h 2206"/>
                <a:gd name="T4" fmla="*/ 85 w 2038"/>
                <a:gd name="T5" fmla="*/ 2053 h 2206"/>
                <a:gd name="T6" fmla="*/ 196 w 2038"/>
                <a:gd name="T7" fmla="*/ 1959 h 2206"/>
                <a:gd name="T8" fmla="*/ 162 w 2038"/>
                <a:gd name="T9" fmla="*/ 1635 h 2206"/>
                <a:gd name="T10" fmla="*/ 85 w 2038"/>
                <a:gd name="T11" fmla="*/ 1601 h 2206"/>
                <a:gd name="T12" fmla="*/ 375 w 2038"/>
                <a:gd name="T13" fmla="*/ 1456 h 2206"/>
                <a:gd name="T14" fmla="*/ 580 w 2038"/>
                <a:gd name="T15" fmla="*/ 1303 h 2206"/>
                <a:gd name="T16" fmla="*/ 725 w 2038"/>
                <a:gd name="T17" fmla="*/ 1269 h 2206"/>
                <a:gd name="T18" fmla="*/ 827 w 2038"/>
                <a:gd name="T19" fmla="*/ 1209 h 2206"/>
                <a:gd name="T20" fmla="*/ 878 w 2038"/>
                <a:gd name="T21" fmla="*/ 1133 h 2206"/>
                <a:gd name="T22" fmla="*/ 930 w 2038"/>
                <a:gd name="T23" fmla="*/ 1048 h 2206"/>
                <a:gd name="T24" fmla="*/ 1032 w 2038"/>
                <a:gd name="T25" fmla="*/ 928 h 2206"/>
                <a:gd name="T26" fmla="*/ 1168 w 2038"/>
                <a:gd name="T27" fmla="*/ 869 h 2206"/>
                <a:gd name="T28" fmla="*/ 1032 w 2038"/>
                <a:gd name="T29" fmla="*/ 1099 h 2206"/>
                <a:gd name="T30" fmla="*/ 998 w 2038"/>
                <a:gd name="T31" fmla="*/ 1269 h 2206"/>
                <a:gd name="T32" fmla="*/ 1168 w 2038"/>
                <a:gd name="T33" fmla="*/ 1286 h 2206"/>
                <a:gd name="T34" fmla="*/ 921 w 2038"/>
                <a:gd name="T35" fmla="*/ 1473 h 2206"/>
                <a:gd name="T36" fmla="*/ 870 w 2038"/>
                <a:gd name="T37" fmla="*/ 1525 h 2206"/>
                <a:gd name="T38" fmla="*/ 1040 w 2038"/>
                <a:gd name="T39" fmla="*/ 1576 h 2206"/>
                <a:gd name="T40" fmla="*/ 1117 w 2038"/>
                <a:gd name="T41" fmla="*/ 1559 h 2206"/>
                <a:gd name="T42" fmla="*/ 1168 w 2038"/>
                <a:gd name="T43" fmla="*/ 1618 h 2206"/>
                <a:gd name="T44" fmla="*/ 1271 w 2038"/>
                <a:gd name="T45" fmla="*/ 1456 h 2206"/>
                <a:gd name="T46" fmla="*/ 1382 w 2038"/>
                <a:gd name="T47" fmla="*/ 1295 h 2206"/>
                <a:gd name="T48" fmla="*/ 1424 w 2038"/>
                <a:gd name="T49" fmla="*/ 1116 h 2206"/>
                <a:gd name="T50" fmla="*/ 1271 w 2038"/>
                <a:gd name="T51" fmla="*/ 1141 h 2206"/>
                <a:gd name="T52" fmla="*/ 1143 w 2038"/>
                <a:gd name="T53" fmla="*/ 1116 h 2206"/>
                <a:gd name="T54" fmla="*/ 1168 w 2038"/>
                <a:gd name="T55" fmla="*/ 1039 h 2206"/>
                <a:gd name="T56" fmla="*/ 1347 w 2038"/>
                <a:gd name="T57" fmla="*/ 826 h 2206"/>
                <a:gd name="T58" fmla="*/ 1245 w 2038"/>
                <a:gd name="T59" fmla="*/ 792 h 2206"/>
                <a:gd name="T60" fmla="*/ 1296 w 2038"/>
                <a:gd name="T61" fmla="*/ 707 h 2206"/>
                <a:gd name="T62" fmla="*/ 1697 w 2038"/>
                <a:gd name="T63" fmla="*/ 426 h 2206"/>
                <a:gd name="T64" fmla="*/ 1825 w 2038"/>
                <a:gd name="T65" fmla="*/ 519 h 2206"/>
                <a:gd name="T66" fmla="*/ 1620 w 2038"/>
                <a:gd name="T67" fmla="*/ 1158 h 2206"/>
                <a:gd name="T68" fmla="*/ 1484 w 2038"/>
                <a:gd name="T69" fmla="*/ 1840 h 2206"/>
                <a:gd name="T70" fmla="*/ 1373 w 2038"/>
                <a:gd name="T71" fmla="*/ 1882 h 2206"/>
                <a:gd name="T72" fmla="*/ 1092 w 2038"/>
                <a:gd name="T73" fmla="*/ 1763 h 2206"/>
                <a:gd name="T74" fmla="*/ 921 w 2038"/>
                <a:gd name="T75" fmla="*/ 1712 h 2206"/>
                <a:gd name="T76" fmla="*/ 1313 w 2038"/>
                <a:gd name="T77" fmla="*/ 2061 h 2206"/>
                <a:gd name="T78" fmla="*/ 1569 w 2038"/>
                <a:gd name="T79" fmla="*/ 2087 h 2206"/>
                <a:gd name="T80" fmla="*/ 1637 w 2038"/>
                <a:gd name="T81" fmla="*/ 1542 h 2206"/>
                <a:gd name="T82" fmla="*/ 1723 w 2038"/>
                <a:gd name="T83" fmla="*/ 1116 h 2206"/>
                <a:gd name="T84" fmla="*/ 1927 w 2038"/>
                <a:gd name="T85" fmla="*/ 570 h 2206"/>
                <a:gd name="T86" fmla="*/ 1936 w 2038"/>
                <a:gd name="T87" fmla="*/ 289 h 2206"/>
                <a:gd name="T88" fmla="*/ 1450 w 2038"/>
                <a:gd name="T89" fmla="*/ 511 h 2206"/>
                <a:gd name="T90" fmla="*/ 1058 w 2038"/>
                <a:gd name="T91" fmla="*/ 817 h 2206"/>
                <a:gd name="T92" fmla="*/ 1083 w 2038"/>
                <a:gd name="T93" fmla="*/ 724 h 2206"/>
                <a:gd name="T94" fmla="*/ 1288 w 2038"/>
                <a:gd name="T95" fmla="*/ 519 h 2206"/>
                <a:gd name="T96" fmla="*/ 1450 w 2038"/>
                <a:gd name="T97" fmla="*/ 332 h 2206"/>
                <a:gd name="T98" fmla="*/ 1347 w 2038"/>
                <a:gd name="T99" fmla="*/ 340 h 2206"/>
                <a:gd name="T100" fmla="*/ 1322 w 2038"/>
                <a:gd name="T101" fmla="*/ 110 h 2206"/>
                <a:gd name="T102" fmla="*/ 1211 w 2038"/>
                <a:gd name="T103" fmla="*/ 76 h 2206"/>
                <a:gd name="T104" fmla="*/ 1083 w 2038"/>
                <a:gd name="T105" fmla="*/ 536 h 2206"/>
                <a:gd name="T106" fmla="*/ 836 w 2038"/>
                <a:gd name="T107" fmla="*/ 647 h 2206"/>
                <a:gd name="T108" fmla="*/ 580 w 2038"/>
                <a:gd name="T109" fmla="*/ 741 h 2206"/>
                <a:gd name="T110" fmla="*/ 759 w 2038"/>
                <a:gd name="T111" fmla="*/ 775 h 2206"/>
                <a:gd name="T112" fmla="*/ 998 w 2038"/>
                <a:gd name="T113" fmla="*/ 724 h 2206"/>
                <a:gd name="T114" fmla="*/ 708 w 2038"/>
                <a:gd name="T115" fmla="*/ 1073 h 2206"/>
                <a:gd name="T116" fmla="*/ 375 w 2038"/>
                <a:gd name="T117" fmla="*/ 1456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8" h="2206">
                  <a:moveTo>
                    <a:pt x="85" y="1601"/>
                  </a:moveTo>
                  <a:cubicBezTo>
                    <a:pt x="77" y="1661"/>
                    <a:pt x="68" y="1831"/>
                    <a:pt x="34" y="1899"/>
                  </a:cubicBezTo>
                  <a:cubicBezTo>
                    <a:pt x="0" y="1968"/>
                    <a:pt x="17" y="2036"/>
                    <a:pt x="85" y="2053"/>
                  </a:cubicBezTo>
                  <a:cubicBezTo>
                    <a:pt x="154" y="2061"/>
                    <a:pt x="196" y="2061"/>
                    <a:pt x="196" y="1959"/>
                  </a:cubicBezTo>
                  <a:cubicBezTo>
                    <a:pt x="196" y="1848"/>
                    <a:pt x="162" y="1738"/>
                    <a:pt x="162" y="1635"/>
                  </a:cubicBezTo>
                  <a:cubicBezTo>
                    <a:pt x="154" y="1533"/>
                    <a:pt x="94" y="1533"/>
                    <a:pt x="85" y="1601"/>
                  </a:cubicBezTo>
                  <a:close/>
                  <a:moveTo>
                    <a:pt x="375" y="1456"/>
                  </a:moveTo>
                  <a:cubicBezTo>
                    <a:pt x="426" y="1448"/>
                    <a:pt x="512" y="1346"/>
                    <a:pt x="580" y="1303"/>
                  </a:cubicBezTo>
                  <a:cubicBezTo>
                    <a:pt x="648" y="1269"/>
                    <a:pt x="640" y="1260"/>
                    <a:pt x="725" y="1269"/>
                  </a:cubicBezTo>
                  <a:cubicBezTo>
                    <a:pt x="802" y="1286"/>
                    <a:pt x="819" y="1269"/>
                    <a:pt x="827" y="1209"/>
                  </a:cubicBezTo>
                  <a:cubicBezTo>
                    <a:pt x="836" y="1150"/>
                    <a:pt x="844" y="1158"/>
                    <a:pt x="878" y="1133"/>
                  </a:cubicBezTo>
                  <a:cubicBezTo>
                    <a:pt x="913" y="1107"/>
                    <a:pt x="921" y="1090"/>
                    <a:pt x="930" y="1048"/>
                  </a:cubicBezTo>
                  <a:cubicBezTo>
                    <a:pt x="930" y="996"/>
                    <a:pt x="964" y="979"/>
                    <a:pt x="1032" y="928"/>
                  </a:cubicBezTo>
                  <a:cubicBezTo>
                    <a:pt x="1109" y="877"/>
                    <a:pt x="1202" y="800"/>
                    <a:pt x="1168" y="869"/>
                  </a:cubicBezTo>
                  <a:cubicBezTo>
                    <a:pt x="1143" y="928"/>
                    <a:pt x="1160" y="954"/>
                    <a:pt x="1032" y="1099"/>
                  </a:cubicBezTo>
                  <a:cubicBezTo>
                    <a:pt x="895" y="1243"/>
                    <a:pt x="878" y="1278"/>
                    <a:pt x="998" y="1269"/>
                  </a:cubicBezTo>
                  <a:cubicBezTo>
                    <a:pt x="1109" y="1260"/>
                    <a:pt x="1185" y="1192"/>
                    <a:pt x="1168" y="1286"/>
                  </a:cubicBezTo>
                  <a:cubicBezTo>
                    <a:pt x="1151" y="1380"/>
                    <a:pt x="981" y="1473"/>
                    <a:pt x="921" y="1473"/>
                  </a:cubicBezTo>
                  <a:cubicBezTo>
                    <a:pt x="870" y="1473"/>
                    <a:pt x="853" y="1490"/>
                    <a:pt x="870" y="1525"/>
                  </a:cubicBezTo>
                  <a:cubicBezTo>
                    <a:pt x="895" y="1550"/>
                    <a:pt x="1023" y="1593"/>
                    <a:pt x="1040" y="1576"/>
                  </a:cubicBezTo>
                  <a:cubicBezTo>
                    <a:pt x="1058" y="1567"/>
                    <a:pt x="1134" y="1499"/>
                    <a:pt x="1117" y="1559"/>
                  </a:cubicBezTo>
                  <a:cubicBezTo>
                    <a:pt x="1109" y="1618"/>
                    <a:pt x="1109" y="1627"/>
                    <a:pt x="1168" y="1618"/>
                  </a:cubicBezTo>
                  <a:cubicBezTo>
                    <a:pt x="1220" y="1610"/>
                    <a:pt x="1254" y="1533"/>
                    <a:pt x="1271" y="1456"/>
                  </a:cubicBezTo>
                  <a:cubicBezTo>
                    <a:pt x="1288" y="1380"/>
                    <a:pt x="1296" y="1354"/>
                    <a:pt x="1382" y="1295"/>
                  </a:cubicBezTo>
                  <a:cubicBezTo>
                    <a:pt x="1458" y="1235"/>
                    <a:pt x="1544" y="1030"/>
                    <a:pt x="1424" y="1116"/>
                  </a:cubicBezTo>
                  <a:cubicBezTo>
                    <a:pt x="1305" y="1192"/>
                    <a:pt x="1313" y="1175"/>
                    <a:pt x="1271" y="1141"/>
                  </a:cubicBezTo>
                  <a:cubicBezTo>
                    <a:pt x="1237" y="1107"/>
                    <a:pt x="1177" y="1099"/>
                    <a:pt x="1143" y="1116"/>
                  </a:cubicBezTo>
                  <a:cubicBezTo>
                    <a:pt x="1109" y="1141"/>
                    <a:pt x="1100" y="1099"/>
                    <a:pt x="1168" y="1039"/>
                  </a:cubicBezTo>
                  <a:cubicBezTo>
                    <a:pt x="1228" y="979"/>
                    <a:pt x="1390" y="860"/>
                    <a:pt x="1347" y="826"/>
                  </a:cubicBezTo>
                  <a:cubicBezTo>
                    <a:pt x="1305" y="800"/>
                    <a:pt x="1279" y="792"/>
                    <a:pt x="1245" y="792"/>
                  </a:cubicBezTo>
                  <a:cubicBezTo>
                    <a:pt x="1211" y="800"/>
                    <a:pt x="1228" y="758"/>
                    <a:pt x="1296" y="707"/>
                  </a:cubicBezTo>
                  <a:cubicBezTo>
                    <a:pt x="1373" y="656"/>
                    <a:pt x="1484" y="536"/>
                    <a:pt x="1697" y="426"/>
                  </a:cubicBezTo>
                  <a:cubicBezTo>
                    <a:pt x="1902" y="306"/>
                    <a:pt x="1893" y="332"/>
                    <a:pt x="1825" y="519"/>
                  </a:cubicBezTo>
                  <a:cubicBezTo>
                    <a:pt x="1757" y="707"/>
                    <a:pt x="1654" y="971"/>
                    <a:pt x="1620" y="1158"/>
                  </a:cubicBezTo>
                  <a:cubicBezTo>
                    <a:pt x="1578" y="1354"/>
                    <a:pt x="1492" y="1780"/>
                    <a:pt x="1484" y="1840"/>
                  </a:cubicBezTo>
                  <a:cubicBezTo>
                    <a:pt x="1484" y="1908"/>
                    <a:pt x="1484" y="1908"/>
                    <a:pt x="1373" y="1882"/>
                  </a:cubicBezTo>
                  <a:cubicBezTo>
                    <a:pt x="1271" y="1857"/>
                    <a:pt x="1185" y="1831"/>
                    <a:pt x="1092" y="1763"/>
                  </a:cubicBezTo>
                  <a:cubicBezTo>
                    <a:pt x="998" y="1695"/>
                    <a:pt x="887" y="1661"/>
                    <a:pt x="921" y="1712"/>
                  </a:cubicBezTo>
                  <a:cubicBezTo>
                    <a:pt x="955" y="1772"/>
                    <a:pt x="1220" y="1968"/>
                    <a:pt x="1313" y="2061"/>
                  </a:cubicBezTo>
                  <a:cubicBezTo>
                    <a:pt x="1407" y="2155"/>
                    <a:pt x="1509" y="2206"/>
                    <a:pt x="1569" y="2087"/>
                  </a:cubicBezTo>
                  <a:cubicBezTo>
                    <a:pt x="1620" y="1959"/>
                    <a:pt x="1637" y="1703"/>
                    <a:pt x="1637" y="1542"/>
                  </a:cubicBezTo>
                  <a:cubicBezTo>
                    <a:pt x="1637" y="1371"/>
                    <a:pt x="1680" y="1278"/>
                    <a:pt x="1723" y="1116"/>
                  </a:cubicBezTo>
                  <a:cubicBezTo>
                    <a:pt x="1774" y="954"/>
                    <a:pt x="1825" y="749"/>
                    <a:pt x="1927" y="570"/>
                  </a:cubicBezTo>
                  <a:cubicBezTo>
                    <a:pt x="2030" y="400"/>
                    <a:pt x="2038" y="289"/>
                    <a:pt x="1936" y="289"/>
                  </a:cubicBezTo>
                  <a:cubicBezTo>
                    <a:pt x="1834" y="289"/>
                    <a:pt x="1706" y="315"/>
                    <a:pt x="1450" y="511"/>
                  </a:cubicBezTo>
                  <a:cubicBezTo>
                    <a:pt x="1185" y="715"/>
                    <a:pt x="1143" y="775"/>
                    <a:pt x="1058" y="817"/>
                  </a:cubicBezTo>
                  <a:cubicBezTo>
                    <a:pt x="972" y="860"/>
                    <a:pt x="1023" y="817"/>
                    <a:pt x="1083" y="724"/>
                  </a:cubicBezTo>
                  <a:cubicBezTo>
                    <a:pt x="1134" y="630"/>
                    <a:pt x="1202" y="562"/>
                    <a:pt x="1288" y="519"/>
                  </a:cubicBezTo>
                  <a:cubicBezTo>
                    <a:pt x="1373" y="477"/>
                    <a:pt x="1492" y="357"/>
                    <a:pt x="1450" y="332"/>
                  </a:cubicBezTo>
                  <a:cubicBezTo>
                    <a:pt x="1407" y="298"/>
                    <a:pt x="1373" y="323"/>
                    <a:pt x="1347" y="340"/>
                  </a:cubicBezTo>
                  <a:cubicBezTo>
                    <a:pt x="1330" y="357"/>
                    <a:pt x="1424" y="221"/>
                    <a:pt x="1322" y="110"/>
                  </a:cubicBezTo>
                  <a:cubicBezTo>
                    <a:pt x="1220" y="0"/>
                    <a:pt x="1177" y="25"/>
                    <a:pt x="1211" y="76"/>
                  </a:cubicBezTo>
                  <a:cubicBezTo>
                    <a:pt x="1237" y="136"/>
                    <a:pt x="1202" y="460"/>
                    <a:pt x="1083" y="536"/>
                  </a:cubicBezTo>
                  <a:cubicBezTo>
                    <a:pt x="964" y="613"/>
                    <a:pt x="930" y="596"/>
                    <a:pt x="836" y="647"/>
                  </a:cubicBezTo>
                  <a:cubicBezTo>
                    <a:pt x="742" y="707"/>
                    <a:pt x="640" y="741"/>
                    <a:pt x="580" y="741"/>
                  </a:cubicBezTo>
                  <a:cubicBezTo>
                    <a:pt x="512" y="741"/>
                    <a:pt x="640" y="792"/>
                    <a:pt x="759" y="775"/>
                  </a:cubicBezTo>
                  <a:cubicBezTo>
                    <a:pt x="878" y="758"/>
                    <a:pt x="1040" y="630"/>
                    <a:pt x="998" y="724"/>
                  </a:cubicBezTo>
                  <a:cubicBezTo>
                    <a:pt x="947" y="817"/>
                    <a:pt x="947" y="852"/>
                    <a:pt x="708" y="1073"/>
                  </a:cubicBezTo>
                  <a:cubicBezTo>
                    <a:pt x="469" y="1303"/>
                    <a:pt x="188" y="1499"/>
                    <a:pt x="375" y="1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4" name="íṧlidé">
              <a:extLst>
                <a:ext uri="{FF2B5EF4-FFF2-40B4-BE49-F238E27FC236}">
                  <a16:creationId xmlns:a16="http://schemas.microsoft.com/office/drawing/2014/main" id="{5A2D8F13-DA3F-4B70-B142-1BC1AD820FDB}"/>
                </a:ext>
              </a:extLst>
            </p:cNvPr>
            <p:cNvSpPr/>
            <p:nvPr/>
          </p:nvSpPr>
          <p:spPr bwMode="auto">
            <a:xfrm>
              <a:off x="6496620" y="2708595"/>
              <a:ext cx="824628" cy="841914"/>
            </a:xfrm>
            <a:custGeom>
              <a:avLst/>
              <a:gdLst>
                <a:gd name="T0" fmla="*/ 947 w 2132"/>
                <a:gd name="T1" fmla="*/ 912 h 2181"/>
                <a:gd name="T2" fmla="*/ 699 w 2132"/>
                <a:gd name="T3" fmla="*/ 1303 h 2181"/>
                <a:gd name="T4" fmla="*/ 580 w 2132"/>
                <a:gd name="T5" fmla="*/ 1363 h 2181"/>
                <a:gd name="T6" fmla="*/ 725 w 2132"/>
                <a:gd name="T7" fmla="*/ 758 h 2181"/>
                <a:gd name="T8" fmla="*/ 810 w 2132"/>
                <a:gd name="T9" fmla="*/ 545 h 2181"/>
                <a:gd name="T10" fmla="*/ 870 w 2132"/>
                <a:gd name="T11" fmla="*/ 153 h 2181"/>
                <a:gd name="T12" fmla="*/ 520 w 2132"/>
                <a:gd name="T13" fmla="*/ 187 h 2181"/>
                <a:gd name="T14" fmla="*/ 213 w 2132"/>
                <a:gd name="T15" fmla="*/ 290 h 2181"/>
                <a:gd name="T16" fmla="*/ 580 w 2132"/>
                <a:gd name="T17" fmla="*/ 298 h 2181"/>
                <a:gd name="T18" fmla="*/ 793 w 2132"/>
                <a:gd name="T19" fmla="*/ 264 h 2181"/>
                <a:gd name="T20" fmla="*/ 725 w 2132"/>
                <a:gd name="T21" fmla="*/ 477 h 2181"/>
                <a:gd name="T22" fmla="*/ 614 w 2132"/>
                <a:gd name="T23" fmla="*/ 613 h 2181"/>
                <a:gd name="T24" fmla="*/ 469 w 2132"/>
                <a:gd name="T25" fmla="*/ 852 h 2181"/>
                <a:gd name="T26" fmla="*/ 478 w 2132"/>
                <a:gd name="T27" fmla="*/ 1099 h 2181"/>
                <a:gd name="T28" fmla="*/ 316 w 2132"/>
                <a:gd name="T29" fmla="*/ 1499 h 2181"/>
                <a:gd name="T30" fmla="*/ 128 w 2132"/>
                <a:gd name="T31" fmla="*/ 1806 h 2181"/>
                <a:gd name="T32" fmla="*/ 43 w 2132"/>
                <a:gd name="T33" fmla="*/ 2104 h 2181"/>
                <a:gd name="T34" fmla="*/ 188 w 2132"/>
                <a:gd name="T35" fmla="*/ 2096 h 2181"/>
                <a:gd name="T36" fmla="*/ 375 w 2132"/>
                <a:gd name="T37" fmla="*/ 1900 h 2181"/>
                <a:gd name="T38" fmla="*/ 554 w 2132"/>
                <a:gd name="T39" fmla="*/ 1687 h 2181"/>
                <a:gd name="T40" fmla="*/ 725 w 2132"/>
                <a:gd name="T41" fmla="*/ 1414 h 2181"/>
                <a:gd name="T42" fmla="*/ 947 w 2132"/>
                <a:gd name="T43" fmla="*/ 1133 h 2181"/>
                <a:gd name="T44" fmla="*/ 947 w 2132"/>
                <a:gd name="T45" fmla="*/ 912 h 2181"/>
                <a:gd name="T46" fmla="*/ 1109 w 2132"/>
                <a:gd name="T47" fmla="*/ 622 h 2181"/>
                <a:gd name="T48" fmla="*/ 1501 w 2132"/>
                <a:gd name="T49" fmla="*/ 477 h 2181"/>
                <a:gd name="T50" fmla="*/ 1561 w 2132"/>
                <a:gd name="T51" fmla="*/ 596 h 2181"/>
                <a:gd name="T52" fmla="*/ 1433 w 2132"/>
                <a:gd name="T53" fmla="*/ 1159 h 2181"/>
                <a:gd name="T54" fmla="*/ 1365 w 2132"/>
                <a:gd name="T55" fmla="*/ 1329 h 2181"/>
                <a:gd name="T56" fmla="*/ 1407 w 2132"/>
                <a:gd name="T57" fmla="*/ 1448 h 2181"/>
                <a:gd name="T58" fmla="*/ 1433 w 2132"/>
                <a:gd name="T59" fmla="*/ 1653 h 2181"/>
                <a:gd name="T60" fmla="*/ 1330 w 2132"/>
                <a:gd name="T61" fmla="*/ 2028 h 2181"/>
                <a:gd name="T62" fmla="*/ 1527 w 2132"/>
                <a:gd name="T63" fmla="*/ 2113 h 2181"/>
                <a:gd name="T64" fmla="*/ 1765 w 2132"/>
                <a:gd name="T65" fmla="*/ 1993 h 2181"/>
                <a:gd name="T66" fmla="*/ 1919 w 2132"/>
                <a:gd name="T67" fmla="*/ 1857 h 2181"/>
                <a:gd name="T68" fmla="*/ 1765 w 2132"/>
                <a:gd name="T69" fmla="*/ 1866 h 2181"/>
                <a:gd name="T70" fmla="*/ 1518 w 2132"/>
                <a:gd name="T71" fmla="*/ 1849 h 2181"/>
                <a:gd name="T72" fmla="*/ 1561 w 2132"/>
                <a:gd name="T73" fmla="*/ 1423 h 2181"/>
                <a:gd name="T74" fmla="*/ 1620 w 2132"/>
                <a:gd name="T75" fmla="*/ 1022 h 2181"/>
                <a:gd name="T76" fmla="*/ 1757 w 2132"/>
                <a:gd name="T77" fmla="*/ 545 h 2181"/>
                <a:gd name="T78" fmla="*/ 2107 w 2132"/>
                <a:gd name="T79" fmla="*/ 196 h 2181"/>
                <a:gd name="T80" fmla="*/ 1893 w 2132"/>
                <a:gd name="T81" fmla="*/ 68 h 2181"/>
                <a:gd name="T82" fmla="*/ 1424 w 2132"/>
                <a:gd name="T83" fmla="*/ 358 h 2181"/>
                <a:gd name="T84" fmla="*/ 1075 w 2132"/>
                <a:gd name="T85" fmla="*/ 545 h 2181"/>
                <a:gd name="T86" fmla="*/ 1109 w 2132"/>
                <a:gd name="T87" fmla="*/ 622 h 2181"/>
                <a:gd name="T88" fmla="*/ 1689 w 2132"/>
                <a:gd name="T89" fmla="*/ 324 h 2181"/>
                <a:gd name="T90" fmla="*/ 1672 w 2132"/>
                <a:gd name="T91" fmla="*/ 409 h 2181"/>
                <a:gd name="T92" fmla="*/ 1868 w 2132"/>
                <a:gd name="T93" fmla="*/ 315 h 2181"/>
                <a:gd name="T94" fmla="*/ 1927 w 2132"/>
                <a:gd name="T95" fmla="*/ 205 h 2181"/>
                <a:gd name="T96" fmla="*/ 1689 w 2132"/>
                <a:gd name="T97" fmla="*/ 32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2" h="2181">
                  <a:moveTo>
                    <a:pt x="947" y="912"/>
                  </a:moveTo>
                  <a:cubicBezTo>
                    <a:pt x="921" y="988"/>
                    <a:pt x="802" y="1201"/>
                    <a:pt x="699" y="1303"/>
                  </a:cubicBezTo>
                  <a:cubicBezTo>
                    <a:pt x="606" y="1414"/>
                    <a:pt x="554" y="1465"/>
                    <a:pt x="580" y="1363"/>
                  </a:cubicBezTo>
                  <a:cubicBezTo>
                    <a:pt x="606" y="1261"/>
                    <a:pt x="734" y="809"/>
                    <a:pt x="725" y="758"/>
                  </a:cubicBezTo>
                  <a:cubicBezTo>
                    <a:pt x="725" y="699"/>
                    <a:pt x="751" y="690"/>
                    <a:pt x="810" y="545"/>
                  </a:cubicBezTo>
                  <a:cubicBezTo>
                    <a:pt x="870" y="400"/>
                    <a:pt x="964" y="230"/>
                    <a:pt x="870" y="153"/>
                  </a:cubicBezTo>
                  <a:cubicBezTo>
                    <a:pt x="785" y="85"/>
                    <a:pt x="657" y="170"/>
                    <a:pt x="520" y="187"/>
                  </a:cubicBezTo>
                  <a:cubicBezTo>
                    <a:pt x="392" y="205"/>
                    <a:pt x="213" y="222"/>
                    <a:pt x="213" y="290"/>
                  </a:cubicBezTo>
                  <a:cubicBezTo>
                    <a:pt x="213" y="358"/>
                    <a:pt x="495" y="332"/>
                    <a:pt x="580" y="298"/>
                  </a:cubicBezTo>
                  <a:cubicBezTo>
                    <a:pt x="674" y="256"/>
                    <a:pt x="785" y="187"/>
                    <a:pt x="793" y="264"/>
                  </a:cubicBezTo>
                  <a:cubicBezTo>
                    <a:pt x="793" y="341"/>
                    <a:pt x="793" y="375"/>
                    <a:pt x="725" y="477"/>
                  </a:cubicBezTo>
                  <a:cubicBezTo>
                    <a:pt x="665" y="588"/>
                    <a:pt x="699" y="588"/>
                    <a:pt x="614" y="613"/>
                  </a:cubicBezTo>
                  <a:cubicBezTo>
                    <a:pt x="537" y="647"/>
                    <a:pt x="444" y="690"/>
                    <a:pt x="469" y="852"/>
                  </a:cubicBezTo>
                  <a:cubicBezTo>
                    <a:pt x="495" y="1014"/>
                    <a:pt x="512" y="1005"/>
                    <a:pt x="478" y="1099"/>
                  </a:cubicBezTo>
                  <a:cubicBezTo>
                    <a:pt x="444" y="1184"/>
                    <a:pt x="341" y="1414"/>
                    <a:pt x="316" y="1499"/>
                  </a:cubicBezTo>
                  <a:cubicBezTo>
                    <a:pt x="299" y="1585"/>
                    <a:pt x="213" y="1687"/>
                    <a:pt x="128" y="1806"/>
                  </a:cubicBezTo>
                  <a:cubicBezTo>
                    <a:pt x="43" y="1925"/>
                    <a:pt x="0" y="2019"/>
                    <a:pt x="43" y="2104"/>
                  </a:cubicBezTo>
                  <a:cubicBezTo>
                    <a:pt x="85" y="2181"/>
                    <a:pt x="94" y="2181"/>
                    <a:pt x="188" y="2096"/>
                  </a:cubicBezTo>
                  <a:cubicBezTo>
                    <a:pt x="273" y="2019"/>
                    <a:pt x="316" y="2010"/>
                    <a:pt x="375" y="1900"/>
                  </a:cubicBezTo>
                  <a:cubicBezTo>
                    <a:pt x="444" y="1789"/>
                    <a:pt x="486" y="1729"/>
                    <a:pt x="554" y="1687"/>
                  </a:cubicBezTo>
                  <a:cubicBezTo>
                    <a:pt x="614" y="1644"/>
                    <a:pt x="614" y="1525"/>
                    <a:pt x="725" y="1414"/>
                  </a:cubicBezTo>
                  <a:cubicBezTo>
                    <a:pt x="836" y="1303"/>
                    <a:pt x="870" y="1278"/>
                    <a:pt x="947" y="1133"/>
                  </a:cubicBezTo>
                  <a:cubicBezTo>
                    <a:pt x="1023" y="988"/>
                    <a:pt x="1032" y="750"/>
                    <a:pt x="947" y="912"/>
                  </a:cubicBezTo>
                  <a:close/>
                  <a:moveTo>
                    <a:pt x="1109" y="622"/>
                  </a:moveTo>
                  <a:cubicBezTo>
                    <a:pt x="1211" y="605"/>
                    <a:pt x="1424" y="520"/>
                    <a:pt x="1501" y="477"/>
                  </a:cubicBezTo>
                  <a:cubicBezTo>
                    <a:pt x="1569" y="426"/>
                    <a:pt x="1595" y="417"/>
                    <a:pt x="1561" y="596"/>
                  </a:cubicBezTo>
                  <a:cubicBezTo>
                    <a:pt x="1535" y="775"/>
                    <a:pt x="1467" y="1099"/>
                    <a:pt x="1433" y="1159"/>
                  </a:cubicBezTo>
                  <a:cubicBezTo>
                    <a:pt x="1407" y="1218"/>
                    <a:pt x="1365" y="1235"/>
                    <a:pt x="1365" y="1329"/>
                  </a:cubicBezTo>
                  <a:cubicBezTo>
                    <a:pt x="1373" y="1423"/>
                    <a:pt x="1382" y="1414"/>
                    <a:pt x="1407" y="1448"/>
                  </a:cubicBezTo>
                  <a:cubicBezTo>
                    <a:pt x="1441" y="1474"/>
                    <a:pt x="1458" y="1568"/>
                    <a:pt x="1433" y="1653"/>
                  </a:cubicBezTo>
                  <a:cubicBezTo>
                    <a:pt x="1399" y="1738"/>
                    <a:pt x="1288" y="1900"/>
                    <a:pt x="1330" y="2028"/>
                  </a:cubicBezTo>
                  <a:cubicBezTo>
                    <a:pt x="1373" y="2147"/>
                    <a:pt x="1433" y="2155"/>
                    <a:pt x="1527" y="2113"/>
                  </a:cubicBezTo>
                  <a:cubicBezTo>
                    <a:pt x="1620" y="2062"/>
                    <a:pt x="1663" y="2079"/>
                    <a:pt x="1765" y="1993"/>
                  </a:cubicBezTo>
                  <a:cubicBezTo>
                    <a:pt x="1868" y="1908"/>
                    <a:pt x="1893" y="1908"/>
                    <a:pt x="1919" y="1857"/>
                  </a:cubicBezTo>
                  <a:cubicBezTo>
                    <a:pt x="1945" y="1798"/>
                    <a:pt x="1885" y="1806"/>
                    <a:pt x="1765" y="1866"/>
                  </a:cubicBezTo>
                  <a:cubicBezTo>
                    <a:pt x="1655" y="1917"/>
                    <a:pt x="1510" y="2010"/>
                    <a:pt x="1518" y="1849"/>
                  </a:cubicBezTo>
                  <a:cubicBezTo>
                    <a:pt x="1527" y="1678"/>
                    <a:pt x="1595" y="1602"/>
                    <a:pt x="1561" y="1423"/>
                  </a:cubicBezTo>
                  <a:cubicBezTo>
                    <a:pt x="1527" y="1244"/>
                    <a:pt x="1552" y="1218"/>
                    <a:pt x="1620" y="1022"/>
                  </a:cubicBezTo>
                  <a:cubicBezTo>
                    <a:pt x="1689" y="835"/>
                    <a:pt x="1680" y="579"/>
                    <a:pt x="1757" y="545"/>
                  </a:cubicBezTo>
                  <a:cubicBezTo>
                    <a:pt x="1825" y="511"/>
                    <a:pt x="2072" y="307"/>
                    <a:pt x="2107" y="196"/>
                  </a:cubicBezTo>
                  <a:cubicBezTo>
                    <a:pt x="2132" y="94"/>
                    <a:pt x="2098" y="0"/>
                    <a:pt x="1893" y="68"/>
                  </a:cubicBezTo>
                  <a:cubicBezTo>
                    <a:pt x="1689" y="145"/>
                    <a:pt x="1603" y="230"/>
                    <a:pt x="1424" y="358"/>
                  </a:cubicBezTo>
                  <a:cubicBezTo>
                    <a:pt x="1237" y="486"/>
                    <a:pt x="1117" y="528"/>
                    <a:pt x="1075" y="545"/>
                  </a:cubicBezTo>
                  <a:cubicBezTo>
                    <a:pt x="1032" y="562"/>
                    <a:pt x="1032" y="639"/>
                    <a:pt x="1109" y="622"/>
                  </a:cubicBezTo>
                  <a:close/>
                  <a:moveTo>
                    <a:pt x="1689" y="324"/>
                  </a:moveTo>
                  <a:cubicBezTo>
                    <a:pt x="1646" y="358"/>
                    <a:pt x="1586" y="409"/>
                    <a:pt x="1672" y="409"/>
                  </a:cubicBezTo>
                  <a:cubicBezTo>
                    <a:pt x="1757" y="409"/>
                    <a:pt x="1808" y="375"/>
                    <a:pt x="1868" y="315"/>
                  </a:cubicBezTo>
                  <a:cubicBezTo>
                    <a:pt x="1927" y="264"/>
                    <a:pt x="1953" y="230"/>
                    <a:pt x="1927" y="205"/>
                  </a:cubicBezTo>
                  <a:cubicBezTo>
                    <a:pt x="1902" y="170"/>
                    <a:pt x="1800" y="239"/>
                    <a:pt x="168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5" name="iSḷíḋé">
              <a:extLst>
                <a:ext uri="{FF2B5EF4-FFF2-40B4-BE49-F238E27FC236}">
                  <a16:creationId xmlns:a16="http://schemas.microsoft.com/office/drawing/2014/main" id="{ED77359E-8947-4B17-BAFF-3298A6FB3FF0}"/>
                </a:ext>
              </a:extLst>
            </p:cNvPr>
            <p:cNvSpPr/>
            <p:nvPr/>
          </p:nvSpPr>
          <p:spPr bwMode="auto">
            <a:xfrm>
              <a:off x="7502240" y="2905855"/>
              <a:ext cx="442310" cy="604999"/>
            </a:xfrm>
            <a:custGeom>
              <a:avLst/>
              <a:gdLst>
                <a:gd name="T0" fmla="*/ 478 w 1143"/>
                <a:gd name="T1" fmla="*/ 801 h 1568"/>
                <a:gd name="T2" fmla="*/ 461 w 1143"/>
                <a:gd name="T3" fmla="*/ 954 h 1568"/>
                <a:gd name="T4" fmla="*/ 614 w 1143"/>
                <a:gd name="T5" fmla="*/ 827 h 1568"/>
                <a:gd name="T6" fmla="*/ 904 w 1143"/>
                <a:gd name="T7" fmla="*/ 477 h 1568"/>
                <a:gd name="T8" fmla="*/ 1058 w 1143"/>
                <a:gd name="T9" fmla="*/ 264 h 1568"/>
                <a:gd name="T10" fmla="*/ 1109 w 1143"/>
                <a:gd name="T11" fmla="*/ 85 h 1568"/>
                <a:gd name="T12" fmla="*/ 759 w 1143"/>
                <a:gd name="T13" fmla="*/ 85 h 1568"/>
                <a:gd name="T14" fmla="*/ 375 w 1143"/>
                <a:gd name="T15" fmla="*/ 307 h 1568"/>
                <a:gd name="T16" fmla="*/ 316 w 1143"/>
                <a:gd name="T17" fmla="*/ 418 h 1568"/>
                <a:gd name="T18" fmla="*/ 537 w 1143"/>
                <a:gd name="T19" fmla="*/ 409 h 1568"/>
                <a:gd name="T20" fmla="*/ 665 w 1143"/>
                <a:gd name="T21" fmla="*/ 366 h 1568"/>
                <a:gd name="T22" fmla="*/ 751 w 1143"/>
                <a:gd name="T23" fmla="*/ 324 h 1568"/>
                <a:gd name="T24" fmla="*/ 648 w 1143"/>
                <a:gd name="T25" fmla="*/ 469 h 1568"/>
                <a:gd name="T26" fmla="*/ 563 w 1143"/>
                <a:gd name="T27" fmla="*/ 656 h 1568"/>
                <a:gd name="T28" fmla="*/ 478 w 1143"/>
                <a:gd name="T29" fmla="*/ 801 h 1568"/>
                <a:gd name="T30" fmla="*/ 34 w 1143"/>
                <a:gd name="T31" fmla="*/ 1338 h 1568"/>
                <a:gd name="T32" fmla="*/ 410 w 1143"/>
                <a:gd name="T33" fmla="*/ 1065 h 1568"/>
                <a:gd name="T34" fmla="*/ 870 w 1143"/>
                <a:gd name="T35" fmla="*/ 852 h 1568"/>
                <a:gd name="T36" fmla="*/ 1075 w 1143"/>
                <a:gd name="T37" fmla="*/ 988 h 1568"/>
                <a:gd name="T38" fmla="*/ 896 w 1143"/>
                <a:gd name="T39" fmla="*/ 1142 h 1568"/>
                <a:gd name="T40" fmla="*/ 503 w 1143"/>
                <a:gd name="T41" fmla="*/ 1431 h 1568"/>
                <a:gd name="T42" fmla="*/ 333 w 1143"/>
                <a:gd name="T43" fmla="*/ 1525 h 1568"/>
                <a:gd name="T44" fmla="*/ 230 w 1143"/>
                <a:gd name="T45" fmla="*/ 1542 h 1568"/>
                <a:gd name="T46" fmla="*/ 34 w 1143"/>
                <a:gd name="T47" fmla="*/ 1440 h 1568"/>
                <a:gd name="T48" fmla="*/ 34 w 1143"/>
                <a:gd name="T49" fmla="*/ 133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3" h="1568">
                  <a:moveTo>
                    <a:pt x="478" y="801"/>
                  </a:moveTo>
                  <a:cubicBezTo>
                    <a:pt x="452" y="878"/>
                    <a:pt x="435" y="946"/>
                    <a:pt x="461" y="954"/>
                  </a:cubicBezTo>
                  <a:cubicBezTo>
                    <a:pt x="495" y="954"/>
                    <a:pt x="546" y="912"/>
                    <a:pt x="614" y="827"/>
                  </a:cubicBezTo>
                  <a:cubicBezTo>
                    <a:pt x="674" y="733"/>
                    <a:pt x="836" y="537"/>
                    <a:pt x="904" y="477"/>
                  </a:cubicBezTo>
                  <a:cubicBezTo>
                    <a:pt x="972" y="418"/>
                    <a:pt x="1032" y="332"/>
                    <a:pt x="1058" y="264"/>
                  </a:cubicBezTo>
                  <a:cubicBezTo>
                    <a:pt x="1075" y="196"/>
                    <a:pt x="1143" y="154"/>
                    <a:pt x="1109" y="85"/>
                  </a:cubicBezTo>
                  <a:cubicBezTo>
                    <a:pt x="1075" y="9"/>
                    <a:pt x="921" y="0"/>
                    <a:pt x="759" y="85"/>
                  </a:cubicBezTo>
                  <a:cubicBezTo>
                    <a:pt x="606" y="171"/>
                    <a:pt x="495" y="247"/>
                    <a:pt x="375" y="307"/>
                  </a:cubicBezTo>
                  <a:cubicBezTo>
                    <a:pt x="247" y="375"/>
                    <a:pt x="213" y="384"/>
                    <a:pt x="316" y="418"/>
                  </a:cubicBezTo>
                  <a:cubicBezTo>
                    <a:pt x="418" y="443"/>
                    <a:pt x="478" y="452"/>
                    <a:pt x="537" y="409"/>
                  </a:cubicBezTo>
                  <a:cubicBezTo>
                    <a:pt x="597" y="366"/>
                    <a:pt x="631" y="401"/>
                    <a:pt x="665" y="366"/>
                  </a:cubicBezTo>
                  <a:cubicBezTo>
                    <a:pt x="691" y="332"/>
                    <a:pt x="751" y="290"/>
                    <a:pt x="751" y="324"/>
                  </a:cubicBezTo>
                  <a:cubicBezTo>
                    <a:pt x="751" y="366"/>
                    <a:pt x="717" y="341"/>
                    <a:pt x="648" y="469"/>
                  </a:cubicBezTo>
                  <a:cubicBezTo>
                    <a:pt x="580" y="605"/>
                    <a:pt x="614" y="571"/>
                    <a:pt x="563" y="656"/>
                  </a:cubicBezTo>
                  <a:cubicBezTo>
                    <a:pt x="512" y="733"/>
                    <a:pt x="495" y="758"/>
                    <a:pt x="478" y="801"/>
                  </a:cubicBezTo>
                  <a:close/>
                  <a:moveTo>
                    <a:pt x="34" y="1338"/>
                  </a:moveTo>
                  <a:cubicBezTo>
                    <a:pt x="85" y="1321"/>
                    <a:pt x="137" y="1218"/>
                    <a:pt x="410" y="1065"/>
                  </a:cubicBezTo>
                  <a:cubicBezTo>
                    <a:pt x="674" y="912"/>
                    <a:pt x="717" y="869"/>
                    <a:pt x="870" y="852"/>
                  </a:cubicBezTo>
                  <a:cubicBezTo>
                    <a:pt x="1024" y="844"/>
                    <a:pt x="1100" y="903"/>
                    <a:pt x="1075" y="988"/>
                  </a:cubicBezTo>
                  <a:cubicBezTo>
                    <a:pt x="1041" y="1074"/>
                    <a:pt x="1015" y="1048"/>
                    <a:pt x="896" y="1142"/>
                  </a:cubicBezTo>
                  <a:cubicBezTo>
                    <a:pt x="768" y="1227"/>
                    <a:pt x="665" y="1338"/>
                    <a:pt x="503" y="1431"/>
                  </a:cubicBezTo>
                  <a:cubicBezTo>
                    <a:pt x="350" y="1525"/>
                    <a:pt x="367" y="1491"/>
                    <a:pt x="333" y="1525"/>
                  </a:cubicBezTo>
                  <a:cubicBezTo>
                    <a:pt x="290" y="1568"/>
                    <a:pt x="299" y="1559"/>
                    <a:pt x="230" y="1542"/>
                  </a:cubicBezTo>
                  <a:cubicBezTo>
                    <a:pt x="162" y="1525"/>
                    <a:pt x="26" y="1465"/>
                    <a:pt x="34" y="1440"/>
                  </a:cubicBezTo>
                  <a:cubicBezTo>
                    <a:pt x="43" y="1406"/>
                    <a:pt x="0" y="1346"/>
                    <a:pt x="34" y="1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6" name="iṣlîḍé">
              <a:extLst>
                <a:ext uri="{FF2B5EF4-FFF2-40B4-BE49-F238E27FC236}">
                  <a16:creationId xmlns:a16="http://schemas.microsoft.com/office/drawing/2014/main" id="{B07E2945-EC4D-44E9-9693-0CDA404A7ED7}"/>
                </a:ext>
              </a:extLst>
            </p:cNvPr>
            <p:cNvSpPr/>
            <p:nvPr/>
          </p:nvSpPr>
          <p:spPr bwMode="auto">
            <a:xfrm>
              <a:off x="8125540" y="2708595"/>
              <a:ext cx="791073" cy="861233"/>
            </a:xfrm>
            <a:custGeom>
              <a:avLst/>
              <a:gdLst>
                <a:gd name="T0" fmla="*/ 1492 w 2047"/>
                <a:gd name="T1" fmla="*/ 1286 h 2232"/>
                <a:gd name="T2" fmla="*/ 1654 w 2047"/>
                <a:gd name="T3" fmla="*/ 1457 h 2232"/>
                <a:gd name="T4" fmla="*/ 1620 w 2047"/>
                <a:gd name="T5" fmla="*/ 1687 h 2232"/>
                <a:gd name="T6" fmla="*/ 1509 w 2047"/>
                <a:gd name="T7" fmla="*/ 1883 h 2232"/>
                <a:gd name="T8" fmla="*/ 1740 w 2047"/>
                <a:gd name="T9" fmla="*/ 1780 h 2232"/>
                <a:gd name="T10" fmla="*/ 1979 w 2047"/>
                <a:gd name="T11" fmla="*/ 1687 h 2232"/>
                <a:gd name="T12" fmla="*/ 1987 w 2047"/>
                <a:gd name="T13" fmla="*/ 1491 h 2232"/>
                <a:gd name="T14" fmla="*/ 1492 w 2047"/>
                <a:gd name="T15" fmla="*/ 1286 h 2232"/>
                <a:gd name="T16" fmla="*/ 1202 w 2047"/>
                <a:gd name="T17" fmla="*/ 869 h 2232"/>
                <a:gd name="T18" fmla="*/ 1382 w 2047"/>
                <a:gd name="T19" fmla="*/ 733 h 2232"/>
                <a:gd name="T20" fmla="*/ 1620 w 2047"/>
                <a:gd name="T21" fmla="*/ 511 h 2232"/>
                <a:gd name="T22" fmla="*/ 1689 w 2047"/>
                <a:gd name="T23" fmla="*/ 358 h 2232"/>
                <a:gd name="T24" fmla="*/ 1458 w 2047"/>
                <a:gd name="T25" fmla="*/ 375 h 2232"/>
                <a:gd name="T26" fmla="*/ 1296 w 2047"/>
                <a:gd name="T27" fmla="*/ 554 h 2232"/>
                <a:gd name="T28" fmla="*/ 1228 w 2047"/>
                <a:gd name="T29" fmla="*/ 273 h 2232"/>
                <a:gd name="T30" fmla="*/ 827 w 2047"/>
                <a:gd name="T31" fmla="*/ 26 h 2232"/>
                <a:gd name="T32" fmla="*/ 861 w 2047"/>
                <a:gd name="T33" fmla="*/ 136 h 2232"/>
                <a:gd name="T34" fmla="*/ 1109 w 2047"/>
                <a:gd name="T35" fmla="*/ 417 h 2232"/>
                <a:gd name="T36" fmla="*/ 955 w 2047"/>
                <a:gd name="T37" fmla="*/ 792 h 2232"/>
                <a:gd name="T38" fmla="*/ 563 w 2047"/>
                <a:gd name="T39" fmla="*/ 997 h 2232"/>
                <a:gd name="T40" fmla="*/ 316 w 2047"/>
                <a:gd name="T41" fmla="*/ 1108 h 2232"/>
                <a:gd name="T42" fmla="*/ 691 w 2047"/>
                <a:gd name="T43" fmla="*/ 1090 h 2232"/>
                <a:gd name="T44" fmla="*/ 802 w 2047"/>
                <a:gd name="T45" fmla="*/ 1133 h 2232"/>
                <a:gd name="T46" fmla="*/ 657 w 2047"/>
                <a:gd name="T47" fmla="*/ 1448 h 2232"/>
                <a:gd name="T48" fmla="*/ 460 w 2047"/>
                <a:gd name="T49" fmla="*/ 1729 h 2232"/>
                <a:gd name="T50" fmla="*/ 136 w 2047"/>
                <a:gd name="T51" fmla="*/ 2062 h 2232"/>
                <a:gd name="T52" fmla="*/ 85 w 2047"/>
                <a:gd name="T53" fmla="*/ 2206 h 2232"/>
                <a:gd name="T54" fmla="*/ 512 w 2047"/>
                <a:gd name="T55" fmla="*/ 1891 h 2232"/>
                <a:gd name="T56" fmla="*/ 904 w 2047"/>
                <a:gd name="T57" fmla="*/ 1278 h 2232"/>
                <a:gd name="T58" fmla="*/ 1202 w 2047"/>
                <a:gd name="T59" fmla="*/ 86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47" h="2232">
                  <a:moveTo>
                    <a:pt x="1492" y="1286"/>
                  </a:moveTo>
                  <a:cubicBezTo>
                    <a:pt x="1535" y="1338"/>
                    <a:pt x="1629" y="1397"/>
                    <a:pt x="1654" y="1457"/>
                  </a:cubicBezTo>
                  <a:cubicBezTo>
                    <a:pt x="1680" y="1525"/>
                    <a:pt x="1689" y="1610"/>
                    <a:pt x="1620" y="1687"/>
                  </a:cubicBezTo>
                  <a:cubicBezTo>
                    <a:pt x="1544" y="1763"/>
                    <a:pt x="1433" y="1883"/>
                    <a:pt x="1509" y="1883"/>
                  </a:cubicBezTo>
                  <a:cubicBezTo>
                    <a:pt x="1586" y="1891"/>
                    <a:pt x="1689" y="1823"/>
                    <a:pt x="1740" y="1780"/>
                  </a:cubicBezTo>
                  <a:cubicBezTo>
                    <a:pt x="1799" y="1746"/>
                    <a:pt x="1953" y="1729"/>
                    <a:pt x="1979" y="1687"/>
                  </a:cubicBezTo>
                  <a:cubicBezTo>
                    <a:pt x="2013" y="1653"/>
                    <a:pt x="2047" y="1550"/>
                    <a:pt x="1987" y="1491"/>
                  </a:cubicBezTo>
                  <a:cubicBezTo>
                    <a:pt x="1927" y="1431"/>
                    <a:pt x="1364" y="1099"/>
                    <a:pt x="1492" y="1286"/>
                  </a:cubicBezTo>
                  <a:close/>
                  <a:moveTo>
                    <a:pt x="1202" y="869"/>
                  </a:moveTo>
                  <a:cubicBezTo>
                    <a:pt x="1288" y="826"/>
                    <a:pt x="1339" y="792"/>
                    <a:pt x="1382" y="733"/>
                  </a:cubicBezTo>
                  <a:cubicBezTo>
                    <a:pt x="1433" y="673"/>
                    <a:pt x="1501" y="613"/>
                    <a:pt x="1620" y="511"/>
                  </a:cubicBezTo>
                  <a:cubicBezTo>
                    <a:pt x="1740" y="400"/>
                    <a:pt x="1706" y="409"/>
                    <a:pt x="1689" y="358"/>
                  </a:cubicBezTo>
                  <a:cubicBezTo>
                    <a:pt x="1680" y="307"/>
                    <a:pt x="1603" y="298"/>
                    <a:pt x="1458" y="375"/>
                  </a:cubicBezTo>
                  <a:cubicBezTo>
                    <a:pt x="1322" y="452"/>
                    <a:pt x="1296" y="647"/>
                    <a:pt x="1296" y="554"/>
                  </a:cubicBezTo>
                  <a:cubicBezTo>
                    <a:pt x="1296" y="452"/>
                    <a:pt x="1347" y="409"/>
                    <a:pt x="1228" y="273"/>
                  </a:cubicBezTo>
                  <a:cubicBezTo>
                    <a:pt x="1117" y="128"/>
                    <a:pt x="938" y="51"/>
                    <a:pt x="827" y="26"/>
                  </a:cubicBezTo>
                  <a:cubicBezTo>
                    <a:pt x="716" y="0"/>
                    <a:pt x="733" y="43"/>
                    <a:pt x="861" y="136"/>
                  </a:cubicBezTo>
                  <a:cubicBezTo>
                    <a:pt x="989" y="230"/>
                    <a:pt x="1109" y="332"/>
                    <a:pt x="1109" y="417"/>
                  </a:cubicBezTo>
                  <a:cubicBezTo>
                    <a:pt x="1100" y="503"/>
                    <a:pt x="1092" y="682"/>
                    <a:pt x="955" y="792"/>
                  </a:cubicBezTo>
                  <a:cubicBezTo>
                    <a:pt x="819" y="903"/>
                    <a:pt x="742" y="937"/>
                    <a:pt x="563" y="997"/>
                  </a:cubicBezTo>
                  <a:cubicBezTo>
                    <a:pt x="375" y="1048"/>
                    <a:pt x="222" y="1073"/>
                    <a:pt x="316" y="1108"/>
                  </a:cubicBezTo>
                  <a:cubicBezTo>
                    <a:pt x="401" y="1142"/>
                    <a:pt x="537" y="1116"/>
                    <a:pt x="691" y="1090"/>
                  </a:cubicBezTo>
                  <a:cubicBezTo>
                    <a:pt x="836" y="1065"/>
                    <a:pt x="827" y="1073"/>
                    <a:pt x="802" y="1133"/>
                  </a:cubicBezTo>
                  <a:cubicBezTo>
                    <a:pt x="768" y="1201"/>
                    <a:pt x="768" y="1244"/>
                    <a:pt x="657" y="1448"/>
                  </a:cubicBezTo>
                  <a:cubicBezTo>
                    <a:pt x="537" y="1644"/>
                    <a:pt x="520" y="1619"/>
                    <a:pt x="460" y="1729"/>
                  </a:cubicBezTo>
                  <a:cubicBezTo>
                    <a:pt x="392" y="1840"/>
                    <a:pt x="273" y="1951"/>
                    <a:pt x="136" y="2062"/>
                  </a:cubicBezTo>
                  <a:cubicBezTo>
                    <a:pt x="9" y="2181"/>
                    <a:pt x="0" y="2232"/>
                    <a:pt x="85" y="2206"/>
                  </a:cubicBezTo>
                  <a:cubicBezTo>
                    <a:pt x="171" y="2172"/>
                    <a:pt x="392" y="2079"/>
                    <a:pt x="512" y="1891"/>
                  </a:cubicBezTo>
                  <a:cubicBezTo>
                    <a:pt x="631" y="1704"/>
                    <a:pt x="878" y="1372"/>
                    <a:pt x="904" y="1278"/>
                  </a:cubicBezTo>
                  <a:cubicBezTo>
                    <a:pt x="930" y="1176"/>
                    <a:pt x="972" y="1005"/>
                    <a:pt x="1202" y="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sp>
          <p:nvSpPr>
            <p:cNvPr id="77" name="íṧļidé">
              <a:extLst>
                <a:ext uri="{FF2B5EF4-FFF2-40B4-BE49-F238E27FC236}">
                  <a16:creationId xmlns:a16="http://schemas.microsoft.com/office/drawing/2014/main" id="{F69247B1-310E-4BFD-A9B6-D5801C5EE4ED}"/>
                </a:ext>
              </a:extLst>
            </p:cNvPr>
            <p:cNvSpPr/>
            <p:nvPr/>
          </p:nvSpPr>
          <p:spPr bwMode="auto">
            <a:xfrm>
              <a:off x="9041681" y="2468629"/>
              <a:ext cx="936477" cy="1177459"/>
            </a:xfrm>
            <a:custGeom>
              <a:avLst/>
              <a:gdLst>
                <a:gd name="T0" fmla="*/ 648 w 2422"/>
                <a:gd name="T1" fmla="*/ 1806 h 3050"/>
                <a:gd name="T2" fmla="*/ 759 w 2422"/>
                <a:gd name="T3" fmla="*/ 1627 h 3050"/>
                <a:gd name="T4" fmla="*/ 1450 w 2422"/>
                <a:gd name="T5" fmla="*/ 2471 h 3050"/>
                <a:gd name="T6" fmla="*/ 1475 w 2422"/>
                <a:gd name="T7" fmla="*/ 2155 h 3050"/>
                <a:gd name="T8" fmla="*/ 1637 w 2422"/>
                <a:gd name="T9" fmla="*/ 1840 h 3050"/>
                <a:gd name="T10" fmla="*/ 870 w 2422"/>
                <a:gd name="T11" fmla="*/ 2394 h 3050"/>
                <a:gd name="T12" fmla="*/ 25 w 2422"/>
                <a:gd name="T13" fmla="*/ 2820 h 3050"/>
                <a:gd name="T14" fmla="*/ 179 w 2422"/>
                <a:gd name="T15" fmla="*/ 2752 h 3050"/>
                <a:gd name="T16" fmla="*/ 1705 w 2422"/>
                <a:gd name="T17" fmla="*/ 1602 h 3050"/>
                <a:gd name="T18" fmla="*/ 1688 w 2422"/>
                <a:gd name="T19" fmla="*/ 2002 h 3050"/>
                <a:gd name="T20" fmla="*/ 1646 w 2422"/>
                <a:gd name="T21" fmla="*/ 2317 h 3050"/>
                <a:gd name="T22" fmla="*/ 1842 w 2422"/>
                <a:gd name="T23" fmla="*/ 2496 h 3050"/>
                <a:gd name="T24" fmla="*/ 1552 w 2422"/>
                <a:gd name="T25" fmla="*/ 2973 h 3050"/>
                <a:gd name="T26" fmla="*/ 1040 w 2422"/>
                <a:gd name="T27" fmla="*/ 2965 h 3050"/>
                <a:gd name="T28" fmla="*/ 1450 w 2422"/>
                <a:gd name="T29" fmla="*/ 2471 h 3050"/>
                <a:gd name="T30" fmla="*/ 1501 w 2422"/>
                <a:gd name="T31" fmla="*/ 2615 h 3050"/>
                <a:gd name="T32" fmla="*/ 1219 w 2422"/>
                <a:gd name="T33" fmla="*/ 2760 h 3050"/>
                <a:gd name="T34" fmla="*/ 929 w 2422"/>
                <a:gd name="T35" fmla="*/ 1457 h 3050"/>
                <a:gd name="T36" fmla="*/ 699 w 2422"/>
                <a:gd name="T37" fmla="*/ 1091 h 3050"/>
                <a:gd name="T38" fmla="*/ 1015 w 2422"/>
                <a:gd name="T39" fmla="*/ 1321 h 3050"/>
                <a:gd name="T40" fmla="*/ 912 w 2422"/>
                <a:gd name="T41" fmla="*/ 1193 h 3050"/>
                <a:gd name="T42" fmla="*/ 1390 w 2422"/>
                <a:gd name="T43" fmla="*/ 878 h 3050"/>
                <a:gd name="T44" fmla="*/ 1748 w 2422"/>
                <a:gd name="T45" fmla="*/ 298 h 3050"/>
                <a:gd name="T46" fmla="*/ 1586 w 2422"/>
                <a:gd name="T47" fmla="*/ 77 h 3050"/>
                <a:gd name="T48" fmla="*/ 1799 w 2422"/>
                <a:gd name="T49" fmla="*/ 486 h 3050"/>
                <a:gd name="T50" fmla="*/ 1492 w 2422"/>
                <a:gd name="T51" fmla="*/ 920 h 3050"/>
                <a:gd name="T52" fmla="*/ 1714 w 2422"/>
                <a:gd name="T53" fmla="*/ 954 h 3050"/>
                <a:gd name="T54" fmla="*/ 2251 w 2422"/>
                <a:gd name="T55" fmla="*/ 1082 h 3050"/>
                <a:gd name="T56" fmla="*/ 1637 w 2422"/>
                <a:gd name="T57" fmla="*/ 1610 h 3050"/>
                <a:gd name="T58" fmla="*/ 1484 w 2422"/>
                <a:gd name="T59" fmla="*/ 1508 h 3050"/>
                <a:gd name="T60" fmla="*/ 1211 w 2422"/>
                <a:gd name="T61" fmla="*/ 1474 h 3050"/>
                <a:gd name="T62" fmla="*/ 1458 w 2422"/>
                <a:gd name="T63" fmla="*/ 1184 h 3050"/>
                <a:gd name="T64" fmla="*/ 1151 w 2422"/>
                <a:gd name="T65" fmla="*/ 1329 h 3050"/>
                <a:gd name="T66" fmla="*/ 1091 w 2422"/>
                <a:gd name="T67" fmla="*/ 1576 h 3050"/>
                <a:gd name="T68" fmla="*/ 921 w 2422"/>
                <a:gd name="T69" fmla="*/ 1670 h 3050"/>
                <a:gd name="T70" fmla="*/ 1697 w 2422"/>
                <a:gd name="T71" fmla="*/ 1244 h 3050"/>
                <a:gd name="T72" fmla="*/ 1842 w 2422"/>
                <a:gd name="T73" fmla="*/ 1269 h 3050"/>
                <a:gd name="T74" fmla="*/ 2166 w 2422"/>
                <a:gd name="T75" fmla="*/ 937 h 3050"/>
                <a:gd name="T76" fmla="*/ 1577 w 2422"/>
                <a:gd name="T77" fmla="*/ 1150 h 3050"/>
                <a:gd name="T78" fmla="*/ 1697 w 2422"/>
                <a:gd name="T79" fmla="*/ 1244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2" h="3050">
                  <a:moveTo>
                    <a:pt x="554" y="1534"/>
                  </a:moveTo>
                  <a:cubicBezTo>
                    <a:pt x="597" y="1644"/>
                    <a:pt x="656" y="1721"/>
                    <a:pt x="648" y="1806"/>
                  </a:cubicBezTo>
                  <a:cubicBezTo>
                    <a:pt x="639" y="1883"/>
                    <a:pt x="742" y="1985"/>
                    <a:pt x="801" y="1908"/>
                  </a:cubicBezTo>
                  <a:cubicBezTo>
                    <a:pt x="861" y="1832"/>
                    <a:pt x="861" y="1772"/>
                    <a:pt x="759" y="1627"/>
                  </a:cubicBezTo>
                  <a:cubicBezTo>
                    <a:pt x="665" y="1491"/>
                    <a:pt x="469" y="1363"/>
                    <a:pt x="554" y="1534"/>
                  </a:cubicBezTo>
                  <a:close/>
                  <a:moveTo>
                    <a:pt x="1450" y="2471"/>
                  </a:moveTo>
                  <a:cubicBezTo>
                    <a:pt x="1526" y="2420"/>
                    <a:pt x="1552" y="2334"/>
                    <a:pt x="1543" y="2266"/>
                  </a:cubicBezTo>
                  <a:cubicBezTo>
                    <a:pt x="1543" y="2190"/>
                    <a:pt x="1518" y="2172"/>
                    <a:pt x="1475" y="2155"/>
                  </a:cubicBezTo>
                  <a:cubicBezTo>
                    <a:pt x="1441" y="2138"/>
                    <a:pt x="1441" y="2036"/>
                    <a:pt x="1526" y="1951"/>
                  </a:cubicBezTo>
                  <a:cubicBezTo>
                    <a:pt x="1612" y="1874"/>
                    <a:pt x="1646" y="1866"/>
                    <a:pt x="1637" y="1840"/>
                  </a:cubicBezTo>
                  <a:cubicBezTo>
                    <a:pt x="1637" y="1806"/>
                    <a:pt x="1518" y="1849"/>
                    <a:pt x="1347" y="1977"/>
                  </a:cubicBezTo>
                  <a:cubicBezTo>
                    <a:pt x="1177" y="2113"/>
                    <a:pt x="1100" y="2164"/>
                    <a:pt x="870" y="2394"/>
                  </a:cubicBezTo>
                  <a:cubicBezTo>
                    <a:pt x="639" y="2624"/>
                    <a:pt x="537" y="2752"/>
                    <a:pt x="332" y="2871"/>
                  </a:cubicBezTo>
                  <a:cubicBezTo>
                    <a:pt x="136" y="2990"/>
                    <a:pt x="59" y="2982"/>
                    <a:pt x="25" y="2820"/>
                  </a:cubicBezTo>
                  <a:cubicBezTo>
                    <a:pt x="0" y="2650"/>
                    <a:pt x="77" y="2581"/>
                    <a:pt x="94" y="2624"/>
                  </a:cubicBezTo>
                  <a:cubicBezTo>
                    <a:pt x="111" y="2667"/>
                    <a:pt x="94" y="2794"/>
                    <a:pt x="179" y="2752"/>
                  </a:cubicBezTo>
                  <a:cubicBezTo>
                    <a:pt x="256" y="2718"/>
                    <a:pt x="435" y="2624"/>
                    <a:pt x="810" y="2300"/>
                  </a:cubicBezTo>
                  <a:cubicBezTo>
                    <a:pt x="1185" y="1977"/>
                    <a:pt x="1441" y="1730"/>
                    <a:pt x="1705" y="1602"/>
                  </a:cubicBezTo>
                  <a:cubicBezTo>
                    <a:pt x="1970" y="1482"/>
                    <a:pt x="2064" y="1610"/>
                    <a:pt x="2055" y="1661"/>
                  </a:cubicBezTo>
                  <a:cubicBezTo>
                    <a:pt x="2047" y="1712"/>
                    <a:pt x="1816" y="1891"/>
                    <a:pt x="1688" y="2002"/>
                  </a:cubicBezTo>
                  <a:cubicBezTo>
                    <a:pt x="1552" y="2113"/>
                    <a:pt x="1629" y="2104"/>
                    <a:pt x="1646" y="2147"/>
                  </a:cubicBezTo>
                  <a:cubicBezTo>
                    <a:pt x="1654" y="2190"/>
                    <a:pt x="1654" y="2275"/>
                    <a:pt x="1646" y="2317"/>
                  </a:cubicBezTo>
                  <a:cubicBezTo>
                    <a:pt x="1637" y="2360"/>
                    <a:pt x="1663" y="2385"/>
                    <a:pt x="1731" y="2385"/>
                  </a:cubicBezTo>
                  <a:cubicBezTo>
                    <a:pt x="1808" y="2385"/>
                    <a:pt x="1936" y="2420"/>
                    <a:pt x="1842" y="2496"/>
                  </a:cubicBezTo>
                  <a:cubicBezTo>
                    <a:pt x="1748" y="2573"/>
                    <a:pt x="1637" y="2513"/>
                    <a:pt x="1663" y="2650"/>
                  </a:cubicBezTo>
                  <a:cubicBezTo>
                    <a:pt x="1688" y="2794"/>
                    <a:pt x="1714" y="2888"/>
                    <a:pt x="1552" y="2973"/>
                  </a:cubicBezTo>
                  <a:cubicBezTo>
                    <a:pt x="1390" y="3050"/>
                    <a:pt x="1347" y="3007"/>
                    <a:pt x="1262" y="2965"/>
                  </a:cubicBezTo>
                  <a:cubicBezTo>
                    <a:pt x="1185" y="2914"/>
                    <a:pt x="1091" y="2922"/>
                    <a:pt x="1040" y="2965"/>
                  </a:cubicBezTo>
                  <a:cubicBezTo>
                    <a:pt x="998" y="3007"/>
                    <a:pt x="895" y="2999"/>
                    <a:pt x="938" y="2888"/>
                  </a:cubicBezTo>
                  <a:cubicBezTo>
                    <a:pt x="981" y="2777"/>
                    <a:pt x="1049" y="2726"/>
                    <a:pt x="1450" y="2471"/>
                  </a:cubicBezTo>
                  <a:close/>
                  <a:moveTo>
                    <a:pt x="1219" y="2760"/>
                  </a:moveTo>
                  <a:cubicBezTo>
                    <a:pt x="1270" y="2718"/>
                    <a:pt x="1450" y="2573"/>
                    <a:pt x="1501" y="2615"/>
                  </a:cubicBezTo>
                  <a:cubicBezTo>
                    <a:pt x="1543" y="2650"/>
                    <a:pt x="1595" y="2794"/>
                    <a:pt x="1484" y="2837"/>
                  </a:cubicBezTo>
                  <a:cubicBezTo>
                    <a:pt x="1373" y="2880"/>
                    <a:pt x="1049" y="2905"/>
                    <a:pt x="1219" y="2760"/>
                  </a:cubicBezTo>
                  <a:close/>
                  <a:moveTo>
                    <a:pt x="861" y="1627"/>
                  </a:moveTo>
                  <a:cubicBezTo>
                    <a:pt x="895" y="1568"/>
                    <a:pt x="972" y="1542"/>
                    <a:pt x="929" y="1457"/>
                  </a:cubicBezTo>
                  <a:cubicBezTo>
                    <a:pt x="887" y="1372"/>
                    <a:pt x="801" y="1252"/>
                    <a:pt x="733" y="1193"/>
                  </a:cubicBezTo>
                  <a:cubicBezTo>
                    <a:pt x="665" y="1133"/>
                    <a:pt x="639" y="1074"/>
                    <a:pt x="699" y="1091"/>
                  </a:cubicBezTo>
                  <a:cubicBezTo>
                    <a:pt x="759" y="1116"/>
                    <a:pt x="870" y="1167"/>
                    <a:pt x="912" y="1252"/>
                  </a:cubicBezTo>
                  <a:cubicBezTo>
                    <a:pt x="963" y="1338"/>
                    <a:pt x="963" y="1355"/>
                    <a:pt x="1015" y="1321"/>
                  </a:cubicBezTo>
                  <a:cubicBezTo>
                    <a:pt x="1066" y="1295"/>
                    <a:pt x="1160" y="1227"/>
                    <a:pt x="1091" y="1210"/>
                  </a:cubicBezTo>
                  <a:cubicBezTo>
                    <a:pt x="1032" y="1201"/>
                    <a:pt x="955" y="1235"/>
                    <a:pt x="912" y="1193"/>
                  </a:cubicBezTo>
                  <a:cubicBezTo>
                    <a:pt x="878" y="1142"/>
                    <a:pt x="1066" y="1108"/>
                    <a:pt x="1202" y="1048"/>
                  </a:cubicBezTo>
                  <a:cubicBezTo>
                    <a:pt x="1330" y="988"/>
                    <a:pt x="1330" y="971"/>
                    <a:pt x="1390" y="878"/>
                  </a:cubicBezTo>
                  <a:cubicBezTo>
                    <a:pt x="1458" y="775"/>
                    <a:pt x="1620" y="554"/>
                    <a:pt x="1688" y="469"/>
                  </a:cubicBezTo>
                  <a:cubicBezTo>
                    <a:pt x="1748" y="375"/>
                    <a:pt x="1808" y="332"/>
                    <a:pt x="1748" y="298"/>
                  </a:cubicBezTo>
                  <a:cubicBezTo>
                    <a:pt x="1680" y="256"/>
                    <a:pt x="1433" y="111"/>
                    <a:pt x="1407" y="68"/>
                  </a:cubicBezTo>
                  <a:cubicBezTo>
                    <a:pt x="1390" y="26"/>
                    <a:pt x="1450" y="0"/>
                    <a:pt x="1586" y="77"/>
                  </a:cubicBezTo>
                  <a:cubicBezTo>
                    <a:pt x="1714" y="154"/>
                    <a:pt x="1884" y="264"/>
                    <a:pt x="1910" y="324"/>
                  </a:cubicBezTo>
                  <a:cubicBezTo>
                    <a:pt x="1936" y="375"/>
                    <a:pt x="1884" y="418"/>
                    <a:pt x="1799" y="486"/>
                  </a:cubicBezTo>
                  <a:cubicBezTo>
                    <a:pt x="1714" y="545"/>
                    <a:pt x="1543" y="733"/>
                    <a:pt x="1501" y="835"/>
                  </a:cubicBezTo>
                  <a:cubicBezTo>
                    <a:pt x="1458" y="929"/>
                    <a:pt x="1450" y="946"/>
                    <a:pt x="1492" y="920"/>
                  </a:cubicBezTo>
                  <a:cubicBezTo>
                    <a:pt x="1543" y="895"/>
                    <a:pt x="1612" y="937"/>
                    <a:pt x="1629" y="971"/>
                  </a:cubicBezTo>
                  <a:cubicBezTo>
                    <a:pt x="1654" y="1005"/>
                    <a:pt x="1663" y="988"/>
                    <a:pt x="1714" y="954"/>
                  </a:cubicBezTo>
                  <a:cubicBezTo>
                    <a:pt x="1757" y="920"/>
                    <a:pt x="2115" y="707"/>
                    <a:pt x="2226" y="733"/>
                  </a:cubicBezTo>
                  <a:cubicBezTo>
                    <a:pt x="2345" y="758"/>
                    <a:pt x="2422" y="809"/>
                    <a:pt x="2251" y="1082"/>
                  </a:cubicBezTo>
                  <a:cubicBezTo>
                    <a:pt x="2072" y="1346"/>
                    <a:pt x="1936" y="1389"/>
                    <a:pt x="1867" y="1389"/>
                  </a:cubicBezTo>
                  <a:cubicBezTo>
                    <a:pt x="1808" y="1389"/>
                    <a:pt x="1722" y="1551"/>
                    <a:pt x="1637" y="1610"/>
                  </a:cubicBezTo>
                  <a:cubicBezTo>
                    <a:pt x="1552" y="1661"/>
                    <a:pt x="1339" y="1730"/>
                    <a:pt x="1390" y="1661"/>
                  </a:cubicBezTo>
                  <a:cubicBezTo>
                    <a:pt x="1441" y="1602"/>
                    <a:pt x="1595" y="1551"/>
                    <a:pt x="1484" y="1508"/>
                  </a:cubicBezTo>
                  <a:cubicBezTo>
                    <a:pt x="1381" y="1465"/>
                    <a:pt x="1347" y="1482"/>
                    <a:pt x="1305" y="1517"/>
                  </a:cubicBezTo>
                  <a:cubicBezTo>
                    <a:pt x="1262" y="1542"/>
                    <a:pt x="1236" y="1534"/>
                    <a:pt x="1211" y="1474"/>
                  </a:cubicBezTo>
                  <a:cubicBezTo>
                    <a:pt x="1185" y="1414"/>
                    <a:pt x="1168" y="1397"/>
                    <a:pt x="1262" y="1338"/>
                  </a:cubicBezTo>
                  <a:cubicBezTo>
                    <a:pt x="1356" y="1269"/>
                    <a:pt x="1433" y="1252"/>
                    <a:pt x="1458" y="1184"/>
                  </a:cubicBezTo>
                  <a:cubicBezTo>
                    <a:pt x="1484" y="1116"/>
                    <a:pt x="1475" y="1039"/>
                    <a:pt x="1424" y="1082"/>
                  </a:cubicBezTo>
                  <a:cubicBezTo>
                    <a:pt x="1364" y="1125"/>
                    <a:pt x="1160" y="1278"/>
                    <a:pt x="1151" y="1329"/>
                  </a:cubicBezTo>
                  <a:cubicBezTo>
                    <a:pt x="1143" y="1389"/>
                    <a:pt x="1177" y="1397"/>
                    <a:pt x="1134" y="1423"/>
                  </a:cubicBezTo>
                  <a:cubicBezTo>
                    <a:pt x="1083" y="1457"/>
                    <a:pt x="1083" y="1542"/>
                    <a:pt x="1091" y="1576"/>
                  </a:cubicBezTo>
                  <a:cubicBezTo>
                    <a:pt x="1100" y="1619"/>
                    <a:pt x="1057" y="1687"/>
                    <a:pt x="1006" y="1695"/>
                  </a:cubicBezTo>
                  <a:cubicBezTo>
                    <a:pt x="955" y="1704"/>
                    <a:pt x="955" y="1661"/>
                    <a:pt x="921" y="1670"/>
                  </a:cubicBezTo>
                  <a:cubicBezTo>
                    <a:pt x="887" y="1670"/>
                    <a:pt x="844" y="1670"/>
                    <a:pt x="861" y="1627"/>
                  </a:cubicBezTo>
                  <a:close/>
                  <a:moveTo>
                    <a:pt x="1697" y="1244"/>
                  </a:moveTo>
                  <a:cubicBezTo>
                    <a:pt x="1688" y="1193"/>
                    <a:pt x="1671" y="1082"/>
                    <a:pt x="1740" y="1091"/>
                  </a:cubicBezTo>
                  <a:cubicBezTo>
                    <a:pt x="1799" y="1108"/>
                    <a:pt x="1816" y="1218"/>
                    <a:pt x="1842" y="1269"/>
                  </a:cubicBezTo>
                  <a:cubicBezTo>
                    <a:pt x="1867" y="1321"/>
                    <a:pt x="1919" y="1295"/>
                    <a:pt x="1995" y="1201"/>
                  </a:cubicBezTo>
                  <a:cubicBezTo>
                    <a:pt x="2081" y="1108"/>
                    <a:pt x="2132" y="1031"/>
                    <a:pt x="2166" y="937"/>
                  </a:cubicBezTo>
                  <a:cubicBezTo>
                    <a:pt x="2200" y="852"/>
                    <a:pt x="2192" y="844"/>
                    <a:pt x="2115" y="861"/>
                  </a:cubicBezTo>
                  <a:cubicBezTo>
                    <a:pt x="2038" y="878"/>
                    <a:pt x="1637" y="1065"/>
                    <a:pt x="1577" y="1150"/>
                  </a:cubicBezTo>
                  <a:cubicBezTo>
                    <a:pt x="1518" y="1227"/>
                    <a:pt x="1518" y="1304"/>
                    <a:pt x="1569" y="1338"/>
                  </a:cubicBezTo>
                  <a:cubicBezTo>
                    <a:pt x="1620" y="1380"/>
                    <a:pt x="1714" y="1363"/>
                    <a:pt x="1697" y="1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a:p>
          </p:txBody>
        </p:sp>
      </p:grpSp>
      <p:sp>
        <p:nvSpPr>
          <p:cNvPr id="27" name="文本占位符 4">
            <a:extLst>
              <a:ext uri="{FF2B5EF4-FFF2-40B4-BE49-F238E27FC236}">
                <a16:creationId xmlns:a16="http://schemas.microsoft.com/office/drawing/2014/main" id="{A0B1F553-0F77-4DA8-A539-6D2E909C11DE}"/>
              </a:ext>
            </a:extLst>
          </p:cNvPr>
          <p:cNvSpPr txBox="1">
            <a:spLocks/>
          </p:cNvSpPr>
          <p:nvPr/>
        </p:nvSpPr>
        <p:spPr>
          <a:xfrm>
            <a:off x="7033982" y="1384276"/>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选题背景  </a:t>
            </a:r>
            <a:r>
              <a:rPr lang="en-US" altLang="zh-CN" sz="1600" dirty="0">
                <a:solidFill>
                  <a:schemeClr val="bg1">
                    <a:lumMod val="65000"/>
                  </a:schemeClr>
                </a:solidFill>
              </a:rPr>
              <a:t>TOPIC BACKGROUND</a:t>
            </a:r>
            <a:endParaRPr lang="zh-CN" altLang="en-US" sz="2000" dirty="0">
              <a:solidFill>
                <a:schemeClr val="bg1">
                  <a:lumMod val="65000"/>
                </a:schemeClr>
              </a:solidFill>
            </a:endParaRPr>
          </a:p>
        </p:txBody>
      </p:sp>
      <p:sp>
        <p:nvSpPr>
          <p:cNvPr id="28" name="文本框 27">
            <a:extLst>
              <a:ext uri="{FF2B5EF4-FFF2-40B4-BE49-F238E27FC236}">
                <a16:creationId xmlns:a16="http://schemas.microsoft.com/office/drawing/2014/main" id="{B7CF1EAD-B61C-47CA-8808-4C3A8C4108DA}"/>
              </a:ext>
            </a:extLst>
          </p:cNvPr>
          <p:cNvSpPr txBox="1"/>
          <p:nvPr/>
        </p:nvSpPr>
        <p:spPr>
          <a:xfrm>
            <a:off x="5788328" y="1322572"/>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01</a:t>
            </a:r>
            <a:endParaRPr lang="zh-CN" altLang="en-US" sz="3600" dirty="0">
              <a:solidFill>
                <a:schemeClr val="tx2">
                  <a:lumMod val="60000"/>
                  <a:lumOff val="40000"/>
                </a:schemeClr>
              </a:solidFill>
            </a:endParaRPr>
          </a:p>
        </p:txBody>
      </p:sp>
      <p:sp>
        <p:nvSpPr>
          <p:cNvPr id="26" name="文本占位符 4">
            <a:extLst>
              <a:ext uri="{FF2B5EF4-FFF2-40B4-BE49-F238E27FC236}">
                <a16:creationId xmlns:a16="http://schemas.microsoft.com/office/drawing/2014/main" id="{2802FF81-BCA7-47D9-A1FE-8EA3292C436F}"/>
              </a:ext>
            </a:extLst>
          </p:cNvPr>
          <p:cNvSpPr txBox="1">
            <a:spLocks/>
          </p:cNvSpPr>
          <p:nvPr/>
        </p:nvSpPr>
        <p:spPr>
          <a:xfrm>
            <a:off x="7033982" y="2176254"/>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论文结构  </a:t>
            </a:r>
            <a:r>
              <a:rPr lang="en-US" altLang="zh-CN" sz="1600" dirty="0">
                <a:solidFill>
                  <a:schemeClr val="bg1">
                    <a:lumMod val="65000"/>
                  </a:schemeClr>
                </a:solidFill>
              </a:rPr>
              <a:t>PAPER FRAMEWORK</a:t>
            </a:r>
            <a:endParaRPr lang="zh-CN" altLang="en-US" sz="2000" dirty="0">
              <a:solidFill>
                <a:schemeClr val="bg1">
                  <a:lumMod val="65000"/>
                </a:schemeClr>
              </a:solidFill>
            </a:endParaRPr>
          </a:p>
        </p:txBody>
      </p:sp>
      <p:sp>
        <p:nvSpPr>
          <p:cNvPr id="25" name="文本占位符 4">
            <a:extLst>
              <a:ext uri="{FF2B5EF4-FFF2-40B4-BE49-F238E27FC236}">
                <a16:creationId xmlns:a16="http://schemas.microsoft.com/office/drawing/2014/main" id="{CB41636C-E73D-4DDB-8628-993C0D600C7D}"/>
              </a:ext>
            </a:extLst>
          </p:cNvPr>
          <p:cNvSpPr txBox="1">
            <a:spLocks/>
          </p:cNvSpPr>
          <p:nvPr/>
        </p:nvSpPr>
        <p:spPr>
          <a:xfrm>
            <a:off x="7033982" y="2968232"/>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研究方法  </a:t>
            </a:r>
            <a:r>
              <a:rPr lang="en-US" altLang="zh-CN" sz="1600" dirty="0">
                <a:solidFill>
                  <a:schemeClr val="bg1">
                    <a:lumMod val="65000"/>
                  </a:schemeClr>
                </a:solidFill>
              </a:rPr>
              <a:t>RESEARCH METHODS</a:t>
            </a:r>
            <a:endParaRPr lang="zh-CN" altLang="en-US" sz="2000" dirty="0">
              <a:solidFill>
                <a:schemeClr val="bg1">
                  <a:lumMod val="65000"/>
                </a:schemeClr>
              </a:solidFill>
            </a:endParaRPr>
          </a:p>
        </p:txBody>
      </p:sp>
      <p:sp>
        <p:nvSpPr>
          <p:cNvPr id="24" name="文本占位符 4">
            <a:extLst>
              <a:ext uri="{FF2B5EF4-FFF2-40B4-BE49-F238E27FC236}">
                <a16:creationId xmlns:a16="http://schemas.microsoft.com/office/drawing/2014/main" id="{020DC284-3380-418A-8227-E83198FCED20}"/>
              </a:ext>
            </a:extLst>
          </p:cNvPr>
          <p:cNvSpPr txBox="1">
            <a:spLocks/>
          </p:cNvSpPr>
          <p:nvPr/>
        </p:nvSpPr>
        <p:spPr>
          <a:xfrm>
            <a:off x="7033982" y="3760210"/>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分析讨论  </a:t>
            </a:r>
            <a:r>
              <a:rPr lang="en-US" altLang="zh-CN" sz="1600" dirty="0">
                <a:solidFill>
                  <a:schemeClr val="bg1">
                    <a:lumMod val="65000"/>
                  </a:schemeClr>
                </a:solidFill>
              </a:rPr>
              <a:t>ANALYSIS DISCUSSION</a:t>
            </a:r>
            <a:endParaRPr lang="zh-CN" altLang="en-US" sz="2000" dirty="0">
              <a:solidFill>
                <a:schemeClr val="bg1">
                  <a:lumMod val="65000"/>
                </a:schemeClr>
              </a:solidFill>
            </a:endParaRPr>
          </a:p>
        </p:txBody>
      </p:sp>
      <p:grpSp>
        <p:nvGrpSpPr>
          <p:cNvPr id="48" name="组合 47">
            <a:extLst>
              <a:ext uri="{FF2B5EF4-FFF2-40B4-BE49-F238E27FC236}">
                <a16:creationId xmlns:a16="http://schemas.microsoft.com/office/drawing/2014/main" id="{C88611E3-1A2B-4361-8A6F-C76762486A82}"/>
              </a:ext>
            </a:extLst>
          </p:cNvPr>
          <p:cNvGrpSpPr/>
          <p:nvPr/>
        </p:nvGrpSpPr>
        <p:grpSpPr>
          <a:xfrm>
            <a:off x="8123828" y="6419646"/>
            <a:ext cx="3595256" cy="358175"/>
            <a:chOff x="7905785" y="6354441"/>
            <a:chExt cx="3595256" cy="358175"/>
          </a:xfrm>
        </p:grpSpPr>
        <p:sp>
          <p:nvSpPr>
            <p:cNvPr id="37" name="文本框 36">
              <a:extLst>
                <a:ext uri="{FF2B5EF4-FFF2-40B4-BE49-F238E27FC236}">
                  <a16:creationId xmlns:a16="http://schemas.microsoft.com/office/drawing/2014/main" id="{C953AE81-BC9A-4650-A7A7-46C7535C23EB}"/>
                </a:ext>
              </a:extLst>
            </p:cNvPr>
            <p:cNvSpPr txBox="1"/>
            <p:nvPr/>
          </p:nvSpPr>
          <p:spPr>
            <a:xfrm>
              <a:off x="7905785" y="6366046"/>
              <a:ext cx="1797628" cy="346570"/>
            </a:xfrm>
            <a:prstGeom prst="rect">
              <a:avLst/>
            </a:prstGeom>
            <a:noFill/>
          </p:spPr>
          <p:txBody>
            <a:bodyPr wrap="square" rtlCol="0">
              <a:spAutoFit/>
            </a:bodyPr>
            <a:lstStyle/>
            <a:p>
              <a:pPr algn="r">
                <a:lnSpc>
                  <a:spcPct val="130000"/>
                </a:lnSpc>
              </a:pPr>
              <a:r>
                <a:rPr lang="zh-CN" altLang="en-US" sz="1400" dirty="0">
                  <a:solidFill>
                    <a:srgbClr val="7E7D83"/>
                  </a:solidFill>
                  <a:latin typeface="微软雅黑 Light" panose="020B0502040204020203" pitchFamily="34" charset="-122"/>
                  <a:ea typeface="微软雅黑 Light" panose="020B0502040204020203" pitchFamily="34" charset="-122"/>
                </a:rPr>
                <a:t>明德任责  好学力行</a:t>
              </a:r>
            </a:p>
          </p:txBody>
        </p:sp>
        <p:sp>
          <p:nvSpPr>
            <p:cNvPr id="41" name="文本框 40">
              <a:extLst>
                <a:ext uri="{FF2B5EF4-FFF2-40B4-BE49-F238E27FC236}">
                  <a16:creationId xmlns:a16="http://schemas.microsoft.com/office/drawing/2014/main" id="{EA29309C-3561-4D54-A5FD-05BEA96688DB}"/>
                </a:ext>
              </a:extLst>
            </p:cNvPr>
            <p:cNvSpPr txBox="1"/>
            <p:nvPr/>
          </p:nvSpPr>
          <p:spPr>
            <a:xfrm>
              <a:off x="9703413" y="6354441"/>
              <a:ext cx="1797628" cy="346570"/>
            </a:xfrm>
            <a:prstGeom prst="rect">
              <a:avLst/>
            </a:prstGeom>
            <a:noFill/>
          </p:spPr>
          <p:txBody>
            <a:bodyPr wrap="square" rIns="0" rtlCol="0">
              <a:spAutoFit/>
            </a:bodyPr>
            <a:lstStyle/>
            <a:p>
              <a:pPr algn="dist">
                <a:lnSpc>
                  <a:spcPct val="130000"/>
                </a:lnSpc>
              </a:pPr>
              <a:r>
                <a:rPr lang="en-US" altLang="zh-CN" sz="1400" dirty="0">
                  <a:solidFill>
                    <a:srgbClr val="7E7D83"/>
                  </a:solidFill>
                  <a:latin typeface="微软雅黑 Light" panose="020B0502040204020203" pitchFamily="34" charset="-122"/>
                  <a:ea typeface="微软雅黑 Light" panose="020B0502040204020203" pitchFamily="34" charset="-122"/>
                </a:rPr>
                <a:t>www.hpu.edu.cn</a:t>
              </a:r>
              <a:endParaRPr lang="zh-CN" altLang="en-US" sz="1400" dirty="0">
                <a:solidFill>
                  <a:srgbClr val="7E7D83"/>
                </a:solidFill>
                <a:latin typeface="微软雅黑 Light" panose="020B0502040204020203" pitchFamily="34" charset="-122"/>
                <a:ea typeface="微软雅黑 Light" panose="020B0502040204020203" pitchFamily="34" charset="-122"/>
              </a:endParaRPr>
            </a:p>
          </p:txBody>
        </p:sp>
        <p:cxnSp>
          <p:nvCxnSpPr>
            <p:cNvPr id="43" name="直接连接符 42">
              <a:extLst>
                <a:ext uri="{FF2B5EF4-FFF2-40B4-BE49-F238E27FC236}">
                  <a16:creationId xmlns:a16="http://schemas.microsoft.com/office/drawing/2014/main" id="{A230CBBF-9D25-4689-B7D8-EF71A0B2C157}"/>
                </a:ext>
              </a:extLst>
            </p:cNvPr>
            <p:cNvCxnSpPr>
              <a:cxnSpLocks/>
            </p:cNvCxnSpPr>
            <p:nvPr/>
          </p:nvCxnSpPr>
          <p:spPr>
            <a:xfrm>
              <a:off x="9703413" y="6467742"/>
              <a:ext cx="0" cy="182775"/>
            </a:xfrm>
            <a:prstGeom prst="line">
              <a:avLst/>
            </a:prstGeom>
            <a:ln>
              <a:solidFill>
                <a:srgbClr val="7E7D83"/>
              </a:solidFill>
            </a:ln>
          </p:spPr>
          <p:style>
            <a:lnRef idx="1">
              <a:schemeClr val="accent1"/>
            </a:lnRef>
            <a:fillRef idx="0">
              <a:schemeClr val="accent1"/>
            </a:fillRef>
            <a:effectRef idx="0">
              <a:schemeClr val="accent1"/>
            </a:effectRef>
            <a:fontRef idx="minor">
              <a:schemeClr val="tx1"/>
            </a:fontRef>
          </p:style>
        </p:cxnSp>
      </p:grpSp>
      <p:cxnSp>
        <p:nvCxnSpPr>
          <p:cNvPr id="50" name="直接连接符 49">
            <a:extLst>
              <a:ext uri="{FF2B5EF4-FFF2-40B4-BE49-F238E27FC236}">
                <a16:creationId xmlns:a16="http://schemas.microsoft.com/office/drawing/2014/main" id="{F2E8AA23-34E7-46FE-B036-7B4DBB0A5952}"/>
              </a:ext>
            </a:extLst>
          </p:cNvPr>
          <p:cNvCxnSpPr>
            <a:cxnSpLocks/>
          </p:cNvCxnSpPr>
          <p:nvPr/>
        </p:nvCxnSpPr>
        <p:spPr>
          <a:xfrm>
            <a:off x="6320763" y="2038086"/>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文本占位符 4">
            <a:extLst>
              <a:ext uri="{FF2B5EF4-FFF2-40B4-BE49-F238E27FC236}">
                <a16:creationId xmlns:a16="http://schemas.microsoft.com/office/drawing/2014/main" id="{AA6D108F-85E8-48CC-A52A-2D908F0EE8EF}"/>
              </a:ext>
            </a:extLst>
          </p:cNvPr>
          <p:cNvSpPr txBox="1">
            <a:spLocks/>
          </p:cNvSpPr>
          <p:nvPr/>
        </p:nvSpPr>
        <p:spPr>
          <a:xfrm>
            <a:off x="7033982" y="4552188"/>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论文结论  </a:t>
            </a:r>
            <a:r>
              <a:rPr lang="en-US" altLang="zh-CN" sz="1600" dirty="0">
                <a:solidFill>
                  <a:schemeClr val="bg1">
                    <a:lumMod val="65000"/>
                  </a:schemeClr>
                </a:solidFill>
              </a:rPr>
              <a:t>PAPER CONCLUSION</a:t>
            </a:r>
            <a:endParaRPr lang="zh-CN" altLang="en-US" sz="2000" dirty="0">
              <a:solidFill>
                <a:schemeClr val="bg1">
                  <a:lumMod val="65000"/>
                </a:schemeClr>
              </a:solidFill>
            </a:endParaRPr>
          </a:p>
        </p:txBody>
      </p:sp>
      <p:sp>
        <p:nvSpPr>
          <p:cNvPr id="39" name="文本占位符 4">
            <a:extLst>
              <a:ext uri="{FF2B5EF4-FFF2-40B4-BE49-F238E27FC236}">
                <a16:creationId xmlns:a16="http://schemas.microsoft.com/office/drawing/2014/main" id="{D1F94336-FE60-4F18-81E2-7E146E8DD66D}"/>
              </a:ext>
            </a:extLst>
          </p:cNvPr>
          <p:cNvSpPr txBox="1">
            <a:spLocks/>
          </p:cNvSpPr>
          <p:nvPr/>
        </p:nvSpPr>
        <p:spPr>
          <a:xfrm>
            <a:off x="7033982" y="5344164"/>
            <a:ext cx="4470138" cy="646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zh-CN" altLang="en-US" b="1" dirty="0">
                <a:solidFill>
                  <a:schemeClr val="accent1"/>
                </a:solidFill>
                <a:latin typeface="+mj-ea"/>
                <a:ea typeface="+mj-ea"/>
              </a:rPr>
              <a:t>参考文献  </a:t>
            </a:r>
            <a:r>
              <a:rPr lang="en-US" altLang="zh-CN" sz="1600" dirty="0">
                <a:solidFill>
                  <a:schemeClr val="bg1">
                    <a:lumMod val="65000"/>
                  </a:schemeClr>
                </a:solidFill>
              </a:rPr>
              <a:t>THE</a:t>
            </a:r>
            <a:r>
              <a:rPr lang="en-US" altLang="zh-CN" b="1" dirty="0">
                <a:solidFill>
                  <a:srgbClr val="014F8E"/>
                </a:solidFill>
                <a:latin typeface="+mj-ea"/>
                <a:ea typeface="+mj-ea"/>
              </a:rPr>
              <a:t> </a:t>
            </a:r>
            <a:r>
              <a:rPr lang="en-US" altLang="zh-CN" sz="1600" dirty="0">
                <a:solidFill>
                  <a:schemeClr val="bg1">
                    <a:lumMod val="65000"/>
                  </a:schemeClr>
                </a:solidFill>
              </a:rPr>
              <a:t>REFERENCES</a:t>
            </a:r>
            <a:endParaRPr lang="zh-CN" altLang="en-US" sz="2000" dirty="0">
              <a:solidFill>
                <a:schemeClr val="bg1">
                  <a:lumMod val="65000"/>
                </a:schemeClr>
              </a:solidFill>
            </a:endParaRPr>
          </a:p>
        </p:txBody>
      </p:sp>
      <p:sp>
        <p:nvSpPr>
          <p:cNvPr id="51" name="文本框 50">
            <a:extLst>
              <a:ext uri="{FF2B5EF4-FFF2-40B4-BE49-F238E27FC236}">
                <a16:creationId xmlns:a16="http://schemas.microsoft.com/office/drawing/2014/main" id="{3EE6F09D-F8F4-4956-9FD8-D6F6F0814700}"/>
              </a:ext>
            </a:extLst>
          </p:cNvPr>
          <p:cNvSpPr txBox="1"/>
          <p:nvPr/>
        </p:nvSpPr>
        <p:spPr>
          <a:xfrm>
            <a:off x="5788328" y="2109650"/>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02</a:t>
            </a:r>
            <a:endParaRPr lang="zh-CN" altLang="en-US" sz="3600" dirty="0">
              <a:solidFill>
                <a:schemeClr val="tx2">
                  <a:lumMod val="60000"/>
                  <a:lumOff val="40000"/>
                </a:schemeClr>
              </a:solidFill>
            </a:endParaRPr>
          </a:p>
        </p:txBody>
      </p:sp>
      <p:sp>
        <p:nvSpPr>
          <p:cNvPr id="52" name="文本框 51">
            <a:extLst>
              <a:ext uri="{FF2B5EF4-FFF2-40B4-BE49-F238E27FC236}">
                <a16:creationId xmlns:a16="http://schemas.microsoft.com/office/drawing/2014/main" id="{ECD0DDEE-C264-4D58-A808-23450594E2E4}"/>
              </a:ext>
            </a:extLst>
          </p:cNvPr>
          <p:cNvSpPr txBox="1"/>
          <p:nvPr/>
        </p:nvSpPr>
        <p:spPr>
          <a:xfrm>
            <a:off x="5788328" y="2908303"/>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03</a:t>
            </a:r>
            <a:endParaRPr lang="zh-CN" altLang="en-US" sz="3600" dirty="0">
              <a:solidFill>
                <a:schemeClr val="tx2">
                  <a:lumMod val="60000"/>
                  <a:lumOff val="40000"/>
                </a:schemeClr>
              </a:solidFill>
            </a:endParaRPr>
          </a:p>
        </p:txBody>
      </p:sp>
      <p:sp>
        <p:nvSpPr>
          <p:cNvPr id="60" name="文本框 59">
            <a:extLst>
              <a:ext uri="{FF2B5EF4-FFF2-40B4-BE49-F238E27FC236}">
                <a16:creationId xmlns:a16="http://schemas.microsoft.com/office/drawing/2014/main" id="{E67E7CC7-269E-4782-8868-B889434DEC7B}"/>
              </a:ext>
            </a:extLst>
          </p:cNvPr>
          <p:cNvSpPr txBox="1"/>
          <p:nvPr/>
        </p:nvSpPr>
        <p:spPr>
          <a:xfrm>
            <a:off x="5788328" y="3706956"/>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04</a:t>
            </a:r>
            <a:endParaRPr lang="zh-CN" altLang="en-US" sz="3600" dirty="0">
              <a:solidFill>
                <a:schemeClr val="tx2">
                  <a:lumMod val="60000"/>
                  <a:lumOff val="40000"/>
                </a:schemeClr>
              </a:solidFill>
            </a:endParaRPr>
          </a:p>
        </p:txBody>
      </p:sp>
      <p:sp>
        <p:nvSpPr>
          <p:cNvPr id="61" name="文本框 60">
            <a:extLst>
              <a:ext uri="{FF2B5EF4-FFF2-40B4-BE49-F238E27FC236}">
                <a16:creationId xmlns:a16="http://schemas.microsoft.com/office/drawing/2014/main" id="{3D763452-0E55-42FF-A519-3464E72DF704}"/>
              </a:ext>
            </a:extLst>
          </p:cNvPr>
          <p:cNvSpPr txBox="1"/>
          <p:nvPr/>
        </p:nvSpPr>
        <p:spPr>
          <a:xfrm>
            <a:off x="5788328" y="4494034"/>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05</a:t>
            </a:r>
            <a:endParaRPr lang="zh-CN" altLang="en-US" sz="3600" dirty="0">
              <a:solidFill>
                <a:schemeClr val="tx2">
                  <a:lumMod val="60000"/>
                  <a:lumOff val="40000"/>
                </a:schemeClr>
              </a:solidFill>
            </a:endParaRPr>
          </a:p>
        </p:txBody>
      </p:sp>
      <p:sp>
        <p:nvSpPr>
          <p:cNvPr id="62" name="文本框 61">
            <a:extLst>
              <a:ext uri="{FF2B5EF4-FFF2-40B4-BE49-F238E27FC236}">
                <a16:creationId xmlns:a16="http://schemas.microsoft.com/office/drawing/2014/main" id="{9199982D-FE06-4633-9916-0E4C306FC357}"/>
              </a:ext>
            </a:extLst>
          </p:cNvPr>
          <p:cNvSpPr txBox="1"/>
          <p:nvPr/>
        </p:nvSpPr>
        <p:spPr>
          <a:xfrm>
            <a:off x="5788328" y="5304262"/>
            <a:ext cx="1064871" cy="737574"/>
          </a:xfrm>
          <a:prstGeom prst="rect">
            <a:avLst/>
          </a:prstGeom>
          <a:noFill/>
        </p:spPr>
        <p:txBody>
          <a:bodyPr wrap="square" rtlCol="0">
            <a:spAutoFit/>
          </a:bodyPr>
          <a:lstStyle/>
          <a:p>
            <a:pPr algn="r">
              <a:lnSpc>
                <a:spcPct val="130000"/>
              </a:lnSpc>
            </a:pPr>
            <a:r>
              <a:rPr lang="en-US" altLang="zh-CN" sz="3600" dirty="0">
                <a:solidFill>
                  <a:schemeClr val="tx2">
                    <a:lumMod val="60000"/>
                    <a:lumOff val="40000"/>
                  </a:schemeClr>
                </a:solidFill>
              </a:rPr>
              <a:t>06</a:t>
            </a:r>
            <a:endParaRPr lang="zh-CN" altLang="en-US" sz="3600" dirty="0">
              <a:solidFill>
                <a:schemeClr val="tx2">
                  <a:lumMod val="60000"/>
                  <a:lumOff val="40000"/>
                </a:schemeClr>
              </a:solidFill>
            </a:endParaRPr>
          </a:p>
        </p:txBody>
      </p:sp>
      <p:cxnSp>
        <p:nvCxnSpPr>
          <p:cNvPr id="6" name="直接连接符 5">
            <a:extLst>
              <a:ext uri="{FF2B5EF4-FFF2-40B4-BE49-F238E27FC236}">
                <a16:creationId xmlns:a16="http://schemas.microsoft.com/office/drawing/2014/main" id="{0A646619-62E1-4F8A-AE89-71BA3EDAECFB}"/>
              </a:ext>
            </a:extLst>
          </p:cNvPr>
          <p:cNvCxnSpPr/>
          <p:nvPr/>
        </p:nvCxnSpPr>
        <p:spPr>
          <a:xfrm>
            <a:off x="6924123" y="1539460"/>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5D1099D3-461A-4563-AB39-1191C63C4C0A}"/>
              </a:ext>
            </a:extLst>
          </p:cNvPr>
          <p:cNvCxnSpPr/>
          <p:nvPr/>
        </p:nvCxnSpPr>
        <p:spPr>
          <a:xfrm>
            <a:off x="6924123" y="2326539"/>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95EF638A-D2E9-4E8E-891D-2F95FF609D70}"/>
              </a:ext>
            </a:extLst>
          </p:cNvPr>
          <p:cNvCxnSpPr/>
          <p:nvPr/>
        </p:nvCxnSpPr>
        <p:spPr>
          <a:xfrm>
            <a:off x="6924123" y="3125193"/>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C57FD7E-521F-4835-AC36-0FD9D302DBAE}"/>
              </a:ext>
            </a:extLst>
          </p:cNvPr>
          <p:cNvCxnSpPr/>
          <p:nvPr/>
        </p:nvCxnSpPr>
        <p:spPr>
          <a:xfrm>
            <a:off x="6924123" y="3923847"/>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48249EE8-AF12-425D-BA7F-235EDBECFF83}"/>
              </a:ext>
            </a:extLst>
          </p:cNvPr>
          <p:cNvCxnSpPr/>
          <p:nvPr/>
        </p:nvCxnSpPr>
        <p:spPr>
          <a:xfrm>
            <a:off x="6924123" y="4722501"/>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4F2B55E4-BEA5-4EB2-A250-195FD1A0F3AF}"/>
              </a:ext>
            </a:extLst>
          </p:cNvPr>
          <p:cNvCxnSpPr/>
          <p:nvPr/>
        </p:nvCxnSpPr>
        <p:spPr>
          <a:xfrm>
            <a:off x="6924123" y="5498005"/>
            <a:ext cx="0" cy="381964"/>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571091AB-ECD1-4C94-9469-1AE96D63BE38}"/>
              </a:ext>
            </a:extLst>
          </p:cNvPr>
          <p:cNvCxnSpPr>
            <a:cxnSpLocks/>
          </p:cNvCxnSpPr>
          <p:nvPr/>
        </p:nvCxnSpPr>
        <p:spPr>
          <a:xfrm>
            <a:off x="6320763" y="2827795"/>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0D06C669-2021-4338-8A5C-0D116D873BDA}"/>
              </a:ext>
            </a:extLst>
          </p:cNvPr>
          <p:cNvCxnSpPr>
            <a:cxnSpLocks/>
          </p:cNvCxnSpPr>
          <p:nvPr/>
        </p:nvCxnSpPr>
        <p:spPr>
          <a:xfrm>
            <a:off x="6320763" y="3617504"/>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CCE32F1B-7628-4878-8003-7907935123F5}"/>
              </a:ext>
            </a:extLst>
          </p:cNvPr>
          <p:cNvCxnSpPr>
            <a:cxnSpLocks/>
          </p:cNvCxnSpPr>
          <p:nvPr/>
        </p:nvCxnSpPr>
        <p:spPr>
          <a:xfrm>
            <a:off x="6320763" y="4407213"/>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AD9ADF0D-0CD7-49E8-A363-3E3A6838092D}"/>
              </a:ext>
            </a:extLst>
          </p:cNvPr>
          <p:cNvCxnSpPr>
            <a:cxnSpLocks/>
          </p:cNvCxnSpPr>
          <p:nvPr/>
        </p:nvCxnSpPr>
        <p:spPr>
          <a:xfrm>
            <a:off x="6320763" y="5196922"/>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B05BD87D-6B58-4975-87A3-4F1FC9BF8137}"/>
              </a:ext>
            </a:extLst>
          </p:cNvPr>
          <p:cNvCxnSpPr>
            <a:cxnSpLocks/>
          </p:cNvCxnSpPr>
          <p:nvPr/>
        </p:nvCxnSpPr>
        <p:spPr>
          <a:xfrm>
            <a:off x="6320763" y="5986631"/>
            <a:ext cx="479909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412E2715-8A0D-4911-B5D8-9EC27FE5693B}"/>
              </a:ext>
            </a:extLst>
          </p:cNvPr>
          <p:cNvSpPr/>
          <p:nvPr/>
        </p:nvSpPr>
        <p:spPr>
          <a:xfrm>
            <a:off x="4533518" y="366314"/>
            <a:ext cx="1624316" cy="7691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目录</a:t>
            </a:r>
            <a:endParaRPr lang="en-US" altLang="zh-CN" sz="3200" dirty="0">
              <a:latin typeface="+mj-ea"/>
              <a:ea typeface="+mj-ea"/>
            </a:endParaRPr>
          </a:p>
          <a:p>
            <a:pPr algn="ctr"/>
            <a:r>
              <a:rPr lang="en-US" altLang="zh-CN" sz="1600" dirty="0"/>
              <a:t>CONTENTS</a:t>
            </a:r>
            <a:endParaRPr lang="zh-CN" altLang="en-US" sz="1600" dirty="0"/>
          </a:p>
        </p:txBody>
      </p:sp>
      <p:pic>
        <p:nvPicPr>
          <p:cNvPr id="8" name="图片占位符 7">
            <a:extLst>
              <a:ext uri="{FF2B5EF4-FFF2-40B4-BE49-F238E27FC236}">
                <a16:creationId xmlns:a16="http://schemas.microsoft.com/office/drawing/2014/main" id="{2F15EA20-F028-4796-94EC-12304469F1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 b="3"/>
          <a:stretch>
            <a:fillRect/>
          </a:stretch>
        </p:blipFill>
        <p:spPr>
          <a:xfrm>
            <a:off x="0" y="0"/>
            <a:ext cx="4541838" cy="6858000"/>
          </a:xfrm>
        </p:spPr>
      </p:pic>
    </p:spTree>
    <p:extLst>
      <p:ext uri="{BB962C8B-B14F-4D97-AF65-F5344CB8AC3E}">
        <p14:creationId xmlns:p14="http://schemas.microsoft.com/office/powerpoint/2010/main" val="1243090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7E69FB-08E5-4906-BD0D-E33B0043B12C}"/>
              </a:ext>
            </a:extLst>
          </p:cNvPr>
          <p:cNvSpPr>
            <a:spLocks noGrp="1"/>
          </p:cNvSpPr>
          <p:nvPr>
            <p:ph type="title"/>
          </p:nvPr>
        </p:nvSpPr>
        <p:spPr/>
        <p:txBody>
          <a:bodyPr/>
          <a:lstStyle/>
          <a:p>
            <a:r>
              <a:rPr lang="zh-CN" altLang="en-US" dirty="0"/>
              <a:t>可行性分析</a:t>
            </a:r>
          </a:p>
        </p:txBody>
      </p:sp>
      <p:grpSp>
        <p:nvGrpSpPr>
          <p:cNvPr id="17" name="组合 16">
            <a:extLst>
              <a:ext uri="{FF2B5EF4-FFF2-40B4-BE49-F238E27FC236}">
                <a16:creationId xmlns:a16="http://schemas.microsoft.com/office/drawing/2014/main" id="{0F536A75-B994-4BDA-B631-7E036A00C5F7}"/>
              </a:ext>
            </a:extLst>
          </p:cNvPr>
          <p:cNvGrpSpPr/>
          <p:nvPr/>
        </p:nvGrpSpPr>
        <p:grpSpPr>
          <a:xfrm>
            <a:off x="2807703" y="3521395"/>
            <a:ext cx="1445672" cy="130727"/>
            <a:chOff x="3127664" y="3469440"/>
            <a:chExt cx="1445672" cy="130727"/>
          </a:xfrm>
        </p:grpSpPr>
        <p:sp>
          <p:nvSpPr>
            <p:cNvPr id="4" name="íŝlïḍé">
              <a:extLst>
                <a:ext uri="{FF2B5EF4-FFF2-40B4-BE49-F238E27FC236}">
                  <a16:creationId xmlns:a16="http://schemas.microsoft.com/office/drawing/2014/main" id="{018D564A-EAB6-4B9D-9489-783CB4361FB0}"/>
                </a:ext>
              </a:extLst>
            </p:cNvPr>
            <p:cNvSpPr/>
            <p:nvPr/>
          </p:nvSpPr>
          <p:spPr>
            <a:xfrm rot="5400000" flipV="1">
              <a:off x="4442609" y="3469440"/>
              <a:ext cx="130727" cy="130727"/>
            </a:xfrm>
            <a:prstGeom prst="ellips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cxnSp>
          <p:nvCxnSpPr>
            <p:cNvPr id="5" name="直接连接符 4">
              <a:extLst>
                <a:ext uri="{FF2B5EF4-FFF2-40B4-BE49-F238E27FC236}">
                  <a16:creationId xmlns:a16="http://schemas.microsoft.com/office/drawing/2014/main" id="{C43CF749-904E-4773-AF0B-BF67A0E0F766}"/>
                </a:ext>
              </a:extLst>
            </p:cNvPr>
            <p:cNvCxnSpPr>
              <a:cxnSpLocks/>
            </p:cNvCxnSpPr>
            <p:nvPr/>
          </p:nvCxnSpPr>
          <p:spPr>
            <a:xfrm flipH="1">
              <a:off x="3127664" y="3534508"/>
              <a:ext cx="1314945" cy="0"/>
            </a:xfrm>
            <a:prstGeom prst="lin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ïsḻiḓè">
            <a:extLst>
              <a:ext uri="{FF2B5EF4-FFF2-40B4-BE49-F238E27FC236}">
                <a16:creationId xmlns:a16="http://schemas.microsoft.com/office/drawing/2014/main" id="{0D87B165-1994-45EB-A81B-9EA65DF3BF0C}"/>
              </a:ext>
            </a:extLst>
          </p:cNvPr>
          <p:cNvSpPr txBox="1"/>
          <p:nvPr/>
        </p:nvSpPr>
        <p:spPr bwMode="auto">
          <a:xfrm>
            <a:off x="798581" y="4080023"/>
            <a:ext cx="2856646" cy="4696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chemeClr val="accent1"/>
                </a:solidFill>
                <a:effectLst/>
                <a:uLnTx/>
                <a:uFillTx/>
                <a:latin typeface="+mj-ea"/>
                <a:ea typeface="+mj-ea"/>
              </a:rPr>
              <a:t>这里是小标题</a:t>
            </a:r>
            <a:endParaRPr kumimoji="0" lang="en-US" altLang="zh-CN" sz="2400" b="1" i="0" u="none" strike="noStrike" kern="1200" cap="none" spc="0" normalizeH="0" baseline="0" noProof="0" dirty="0">
              <a:ln>
                <a:noFill/>
              </a:ln>
              <a:solidFill>
                <a:schemeClr val="accent1"/>
              </a:solidFill>
              <a:effectLst/>
              <a:uLnTx/>
              <a:uFillTx/>
              <a:latin typeface="+mj-ea"/>
              <a:ea typeface="+mj-ea"/>
            </a:endParaRPr>
          </a:p>
        </p:txBody>
      </p:sp>
      <p:sp>
        <p:nvSpPr>
          <p:cNvPr id="29" name="iṧ1iḓè">
            <a:extLst>
              <a:ext uri="{FF2B5EF4-FFF2-40B4-BE49-F238E27FC236}">
                <a16:creationId xmlns:a16="http://schemas.microsoft.com/office/drawing/2014/main" id="{D4B2D8FC-C9B3-4F90-9A95-B2AB30E083D3}"/>
              </a:ext>
            </a:extLst>
          </p:cNvPr>
          <p:cNvSpPr/>
          <p:nvPr/>
        </p:nvSpPr>
        <p:spPr bwMode="auto">
          <a:xfrm>
            <a:off x="592964" y="4603952"/>
            <a:ext cx="3267881" cy="175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just">
              <a:lnSpc>
                <a:spcPct val="130000"/>
              </a:lnSpc>
              <a:defRPr/>
            </a:pPr>
            <a:r>
              <a:rPr lang="en-US" altLang="zh-CN" dirty="0">
                <a:solidFill>
                  <a:srgbClr val="000000"/>
                </a:solidFill>
              </a:rPr>
              <a:t>2013</a:t>
            </a:r>
            <a:r>
              <a:rPr lang="zh-CN" altLang="en-US" dirty="0">
                <a:solidFill>
                  <a:srgbClr val="000000"/>
                </a:solidFill>
              </a:rPr>
              <a:t>年，学生获得省部级以上荣誉称号</a:t>
            </a:r>
            <a:r>
              <a:rPr lang="en-US" altLang="zh-CN" dirty="0">
                <a:solidFill>
                  <a:srgbClr val="000000"/>
                </a:solidFill>
              </a:rPr>
              <a:t>140</a:t>
            </a:r>
            <a:r>
              <a:rPr lang="zh-CN" altLang="en-US" dirty="0">
                <a:solidFill>
                  <a:srgbClr val="000000"/>
                </a:solidFill>
              </a:rPr>
              <a:t>个，获得国家奖学金、国家励志奖学金、孙越崎奖学金等</a:t>
            </a:r>
            <a:r>
              <a:rPr lang="en-US" altLang="zh-CN" dirty="0">
                <a:solidFill>
                  <a:srgbClr val="000000"/>
                </a:solidFill>
              </a:rPr>
              <a:t>1105</a:t>
            </a:r>
            <a:r>
              <a:rPr lang="zh-CN" altLang="en-US" dirty="0">
                <a:solidFill>
                  <a:srgbClr val="000000"/>
                </a:solidFill>
              </a:rPr>
              <a:t>人次。</a:t>
            </a:r>
            <a:endParaRPr kumimoji="0" lang="en-US" altLang="zh-CN" b="0" i="0" u="none" strike="noStrike" kern="1200" cap="none" spc="0" normalizeH="0" baseline="0" noProof="0" dirty="0">
              <a:ln>
                <a:noFill/>
              </a:ln>
              <a:solidFill>
                <a:srgbClr val="000000"/>
              </a:solidFill>
              <a:effectLst/>
              <a:uLnTx/>
              <a:uFillTx/>
            </a:endParaRPr>
          </a:p>
        </p:txBody>
      </p:sp>
      <p:sp>
        <p:nvSpPr>
          <p:cNvPr id="26" name="îşḻiḍe">
            <a:extLst>
              <a:ext uri="{FF2B5EF4-FFF2-40B4-BE49-F238E27FC236}">
                <a16:creationId xmlns:a16="http://schemas.microsoft.com/office/drawing/2014/main" id="{84941CA0-1201-4EEE-93D4-7034DBF2D4C7}"/>
              </a:ext>
            </a:extLst>
          </p:cNvPr>
          <p:cNvSpPr txBox="1"/>
          <p:nvPr/>
        </p:nvSpPr>
        <p:spPr bwMode="auto">
          <a:xfrm>
            <a:off x="3347916" y="2657967"/>
            <a:ext cx="2856646" cy="4696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ctr">
              <a:spcBef>
                <a:spcPct val="0"/>
              </a:spcBef>
              <a:defRPr/>
            </a:pPr>
            <a:r>
              <a:rPr lang="zh-CN" altLang="en-US" sz="2400" b="1" dirty="0">
                <a:solidFill>
                  <a:schemeClr val="accent1"/>
                </a:solidFill>
                <a:latin typeface="+mj-ea"/>
                <a:ea typeface="+mj-ea"/>
              </a:rPr>
              <a:t>这里是小标题</a:t>
            </a:r>
            <a:endParaRPr lang="en-US" altLang="zh-CN" sz="2400" b="1" dirty="0">
              <a:solidFill>
                <a:schemeClr val="accent1"/>
              </a:solidFill>
              <a:latin typeface="+mj-ea"/>
              <a:ea typeface="+mj-ea"/>
            </a:endParaRPr>
          </a:p>
        </p:txBody>
      </p:sp>
      <p:sp>
        <p:nvSpPr>
          <p:cNvPr id="27" name="ïSļîḓe">
            <a:extLst>
              <a:ext uri="{FF2B5EF4-FFF2-40B4-BE49-F238E27FC236}">
                <a16:creationId xmlns:a16="http://schemas.microsoft.com/office/drawing/2014/main" id="{8739307D-03B9-45BD-8EF1-955F7477F8CD}"/>
              </a:ext>
            </a:extLst>
          </p:cNvPr>
          <p:cNvSpPr/>
          <p:nvPr/>
        </p:nvSpPr>
        <p:spPr bwMode="auto">
          <a:xfrm>
            <a:off x="3142299" y="1155291"/>
            <a:ext cx="3267881" cy="150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just">
              <a:lnSpc>
                <a:spcPct val="130000"/>
              </a:lnSpc>
              <a:defRPr/>
            </a:pPr>
            <a:r>
              <a:rPr lang="en-US" altLang="zh-CN" dirty="0">
                <a:solidFill>
                  <a:srgbClr val="000000"/>
                </a:solidFill>
              </a:rPr>
              <a:t>2013</a:t>
            </a:r>
            <a:r>
              <a:rPr lang="zh-CN" altLang="en-US" dirty="0">
                <a:solidFill>
                  <a:srgbClr val="000000"/>
                </a:solidFill>
              </a:rPr>
              <a:t>年，学生获得省部级以上荣誉称号</a:t>
            </a:r>
            <a:r>
              <a:rPr lang="en-US" altLang="zh-CN" dirty="0">
                <a:solidFill>
                  <a:srgbClr val="000000"/>
                </a:solidFill>
              </a:rPr>
              <a:t>140</a:t>
            </a:r>
            <a:r>
              <a:rPr lang="zh-CN" altLang="en-US" dirty="0">
                <a:solidFill>
                  <a:srgbClr val="000000"/>
                </a:solidFill>
              </a:rPr>
              <a:t>个，获得国家奖学金、国家励志奖学金、孙越崎奖学金等</a:t>
            </a:r>
            <a:r>
              <a:rPr lang="en-US" altLang="zh-CN" dirty="0">
                <a:solidFill>
                  <a:srgbClr val="000000"/>
                </a:solidFill>
              </a:rPr>
              <a:t>1105</a:t>
            </a:r>
            <a:r>
              <a:rPr lang="zh-CN" altLang="en-US" dirty="0">
                <a:solidFill>
                  <a:srgbClr val="000000"/>
                </a:solidFill>
              </a:rPr>
              <a:t>人次。</a:t>
            </a:r>
            <a:endParaRPr kumimoji="0" lang="en-US" altLang="zh-CN" b="0" i="0" u="none" strike="noStrike" kern="1200" cap="none" spc="0" normalizeH="0" baseline="0" noProof="0" dirty="0">
              <a:ln>
                <a:noFill/>
              </a:ln>
              <a:solidFill>
                <a:srgbClr val="000000"/>
              </a:solidFill>
              <a:effectLst/>
              <a:uLnTx/>
              <a:uFillTx/>
            </a:endParaRPr>
          </a:p>
        </p:txBody>
      </p:sp>
      <p:sp>
        <p:nvSpPr>
          <p:cNvPr id="25" name="iṣļíḑè">
            <a:extLst>
              <a:ext uri="{FF2B5EF4-FFF2-40B4-BE49-F238E27FC236}">
                <a16:creationId xmlns:a16="http://schemas.microsoft.com/office/drawing/2014/main" id="{1C0A1DE7-9156-4015-BD5A-ECA0277DA2FC}"/>
              </a:ext>
            </a:extLst>
          </p:cNvPr>
          <p:cNvSpPr/>
          <p:nvPr/>
        </p:nvSpPr>
        <p:spPr bwMode="auto">
          <a:xfrm>
            <a:off x="8344460" y="1155291"/>
            <a:ext cx="3267881" cy="150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just">
              <a:lnSpc>
                <a:spcPct val="130000"/>
              </a:lnSpc>
              <a:defRPr/>
            </a:pPr>
            <a:r>
              <a:rPr lang="en-US" altLang="zh-CN" dirty="0">
                <a:solidFill>
                  <a:srgbClr val="000000"/>
                </a:solidFill>
              </a:rPr>
              <a:t>2013</a:t>
            </a:r>
            <a:r>
              <a:rPr lang="zh-CN" altLang="en-US" dirty="0">
                <a:solidFill>
                  <a:srgbClr val="000000"/>
                </a:solidFill>
              </a:rPr>
              <a:t>年，学生获得省部级以上荣誉称号</a:t>
            </a:r>
            <a:r>
              <a:rPr lang="en-US" altLang="zh-CN" dirty="0">
                <a:solidFill>
                  <a:srgbClr val="000000"/>
                </a:solidFill>
              </a:rPr>
              <a:t>140</a:t>
            </a:r>
            <a:r>
              <a:rPr lang="zh-CN" altLang="en-US" dirty="0">
                <a:solidFill>
                  <a:srgbClr val="000000"/>
                </a:solidFill>
              </a:rPr>
              <a:t>个，获得国家奖学金、国家励志奖学金、孙越崎奖学金等</a:t>
            </a:r>
            <a:r>
              <a:rPr lang="en-US" altLang="zh-CN" dirty="0">
                <a:solidFill>
                  <a:srgbClr val="000000"/>
                </a:solidFill>
              </a:rPr>
              <a:t>1105</a:t>
            </a:r>
            <a:r>
              <a:rPr lang="zh-CN" altLang="en-US" dirty="0">
                <a:solidFill>
                  <a:srgbClr val="000000"/>
                </a:solidFill>
              </a:rPr>
              <a:t>人次。</a:t>
            </a:r>
          </a:p>
        </p:txBody>
      </p:sp>
      <p:sp>
        <p:nvSpPr>
          <p:cNvPr id="22" name="íṧļídè">
            <a:extLst>
              <a:ext uri="{FF2B5EF4-FFF2-40B4-BE49-F238E27FC236}">
                <a16:creationId xmlns:a16="http://schemas.microsoft.com/office/drawing/2014/main" id="{DC819E7D-ECA7-4F9A-832C-08C7F2657C1A}"/>
              </a:ext>
            </a:extLst>
          </p:cNvPr>
          <p:cNvSpPr txBox="1"/>
          <p:nvPr/>
        </p:nvSpPr>
        <p:spPr bwMode="auto">
          <a:xfrm>
            <a:off x="5919354" y="4080023"/>
            <a:ext cx="2856646" cy="4696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ctr">
              <a:spcBef>
                <a:spcPct val="0"/>
              </a:spcBef>
              <a:defRPr/>
            </a:pPr>
            <a:r>
              <a:rPr lang="zh-CN" altLang="en-US" sz="2400" b="1" dirty="0">
                <a:solidFill>
                  <a:schemeClr val="accent1"/>
                </a:solidFill>
                <a:latin typeface="+mj-ea"/>
                <a:ea typeface="+mj-ea"/>
              </a:rPr>
              <a:t>这里是小标题</a:t>
            </a:r>
            <a:endParaRPr lang="en-US" altLang="zh-CN" sz="2400" b="1" dirty="0">
              <a:solidFill>
                <a:schemeClr val="accent1"/>
              </a:solidFill>
              <a:latin typeface="+mj-ea"/>
              <a:ea typeface="+mj-ea"/>
            </a:endParaRPr>
          </a:p>
        </p:txBody>
      </p:sp>
      <p:sp>
        <p:nvSpPr>
          <p:cNvPr id="23" name="iSļïḓè">
            <a:extLst>
              <a:ext uri="{FF2B5EF4-FFF2-40B4-BE49-F238E27FC236}">
                <a16:creationId xmlns:a16="http://schemas.microsoft.com/office/drawing/2014/main" id="{09280CB7-4EAB-4666-AC35-CB732E683CF4}"/>
              </a:ext>
            </a:extLst>
          </p:cNvPr>
          <p:cNvSpPr/>
          <p:nvPr/>
        </p:nvSpPr>
        <p:spPr bwMode="auto">
          <a:xfrm>
            <a:off x="5713737" y="4603952"/>
            <a:ext cx="3267881" cy="175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just">
              <a:lnSpc>
                <a:spcPct val="130000"/>
              </a:lnSpc>
              <a:defRPr/>
            </a:pPr>
            <a:r>
              <a:rPr lang="zh-CN" altLang="en-US" dirty="0">
                <a:solidFill>
                  <a:srgbClr val="000000"/>
                </a:solidFill>
              </a:rPr>
              <a:t>截至</a:t>
            </a:r>
            <a:r>
              <a:rPr lang="en-US" altLang="zh-CN" dirty="0">
                <a:solidFill>
                  <a:srgbClr val="000000"/>
                </a:solidFill>
              </a:rPr>
              <a:t>2015</a:t>
            </a:r>
            <a:r>
              <a:rPr lang="zh-CN" altLang="en-US" dirty="0">
                <a:solidFill>
                  <a:srgbClr val="000000"/>
                </a:solidFill>
              </a:rPr>
              <a:t>年</a:t>
            </a:r>
            <a:r>
              <a:rPr lang="en-US" altLang="zh-CN" dirty="0">
                <a:solidFill>
                  <a:srgbClr val="000000"/>
                </a:solidFill>
              </a:rPr>
              <a:t>6</a:t>
            </a:r>
            <a:r>
              <a:rPr lang="zh-CN" altLang="en-US" dirty="0">
                <a:solidFill>
                  <a:srgbClr val="000000"/>
                </a:solidFill>
              </a:rPr>
              <a:t>月，学校先后与美国、英国等</a:t>
            </a:r>
            <a:r>
              <a:rPr lang="en-US" altLang="zh-CN" dirty="0">
                <a:solidFill>
                  <a:srgbClr val="000000"/>
                </a:solidFill>
              </a:rPr>
              <a:t>30</a:t>
            </a:r>
            <a:r>
              <a:rPr lang="zh-CN" altLang="en-US" dirty="0">
                <a:solidFill>
                  <a:srgbClr val="000000"/>
                </a:solidFill>
              </a:rPr>
              <a:t>多个国家地区的</a:t>
            </a:r>
            <a:r>
              <a:rPr lang="en-US" altLang="zh-CN" dirty="0">
                <a:solidFill>
                  <a:srgbClr val="000000"/>
                </a:solidFill>
              </a:rPr>
              <a:t>60</a:t>
            </a:r>
            <a:r>
              <a:rPr lang="zh-CN" altLang="en-US" dirty="0">
                <a:solidFill>
                  <a:srgbClr val="000000"/>
                </a:solidFill>
              </a:rPr>
              <a:t>余所大学和科研机构建立合作关系。</a:t>
            </a:r>
            <a:endParaRPr kumimoji="0" lang="en-US" altLang="zh-CN" b="0" i="0" u="none" strike="noStrike" kern="1200" cap="none" spc="0" normalizeH="0" baseline="0" noProof="0" dirty="0">
              <a:ln>
                <a:noFill/>
              </a:ln>
              <a:solidFill>
                <a:srgbClr val="000000"/>
              </a:solidFill>
              <a:effectLst/>
              <a:uLnTx/>
              <a:uFillTx/>
            </a:endParaRPr>
          </a:p>
        </p:txBody>
      </p:sp>
      <p:sp>
        <p:nvSpPr>
          <p:cNvPr id="6" name="ïš1îḍé">
            <a:extLst>
              <a:ext uri="{FF2B5EF4-FFF2-40B4-BE49-F238E27FC236}">
                <a16:creationId xmlns:a16="http://schemas.microsoft.com/office/drawing/2014/main" id="{7F992B45-73BD-4592-A9BD-D8B7008B53E5}"/>
              </a:ext>
            </a:extLst>
          </p:cNvPr>
          <p:cNvSpPr/>
          <p:nvPr/>
        </p:nvSpPr>
        <p:spPr>
          <a:xfrm rot="16200000">
            <a:off x="1839682" y="3172317"/>
            <a:ext cx="791389" cy="791392"/>
          </a:xfrm>
          <a:prstGeom prst="arc">
            <a:avLst>
              <a:gd name="adj1" fmla="val 2657162"/>
              <a:gd name="adj2" fmla="val 8176062"/>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sp>
        <p:nvSpPr>
          <p:cNvPr id="7" name="iṡḷïḑê">
            <a:extLst>
              <a:ext uri="{FF2B5EF4-FFF2-40B4-BE49-F238E27FC236}">
                <a16:creationId xmlns:a16="http://schemas.microsoft.com/office/drawing/2014/main" id="{F8C97209-AEDD-4F5C-8567-A4B88A971169}"/>
              </a:ext>
            </a:extLst>
          </p:cNvPr>
          <p:cNvSpPr/>
          <p:nvPr/>
        </p:nvSpPr>
        <p:spPr>
          <a:xfrm rot="10800000" flipV="1">
            <a:off x="1822734" y="3221780"/>
            <a:ext cx="692468" cy="6924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FFFFFF"/>
              </a:solidFill>
              <a:effectLst/>
              <a:uLnTx/>
              <a:uFillTx/>
            </a:endParaRPr>
          </a:p>
        </p:txBody>
      </p:sp>
      <p:pic>
        <p:nvPicPr>
          <p:cNvPr id="9" name="图形 8">
            <a:extLst>
              <a:ext uri="{FF2B5EF4-FFF2-40B4-BE49-F238E27FC236}">
                <a16:creationId xmlns:a16="http://schemas.microsoft.com/office/drawing/2014/main" id="{6E00278A-AA2E-4275-9563-6211C29B7E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8968" y="3385254"/>
            <a:ext cx="360000" cy="360000"/>
          </a:xfrm>
          <a:prstGeom prst="rect">
            <a:avLst/>
          </a:prstGeom>
        </p:spPr>
      </p:pic>
      <p:sp>
        <p:nvSpPr>
          <p:cNvPr id="45" name="ïš1îḍé">
            <a:extLst>
              <a:ext uri="{FF2B5EF4-FFF2-40B4-BE49-F238E27FC236}">
                <a16:creationId xmlns:a16="http://schemas.microsoft.com/office/drawing/2014/main" id="{68FEC69A-3F38-4118-9DA8-DB8D0C4CB662}"/>
              </a:ext>
            </a:extLst>
          </p:cNvPr>
          <p:cNvSpPr/>
          <p:nvPr/>
        </p:nvSpPr>
        <p:spPr>
          <a:xfrm rot="16200000">
            <a:off x="7054229" y="3172317"/>
            <a:ext cx="791389" cy="791392"/>
          </a:xfrm>
          <a:prstGeom prst="arc">
            <a:avLst>
              <a:gd name="adj1" fmla="val 2657162"/>
              <a:gd name="adj2" fmla="val 8176062"/>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sp>
        <p:nvSpPr>
          <p:cNvPr id="46" name="iṡḷïḑê">
            <a:extLst>
              <a:ext uri="{FF2B5EF4-FFF2-40B4-BE49-F238E27FC236}">
                <a16:creationId xmlns:a16="http://schemas.microsoft.com/office/drawing/2014/main" id="{3FC1AF48-0E86-4593-9E6A-F3A714490D87}"/>
              </a:ext>
            </a:extLst>
          </p:cNvPr>
          <p:cNvSpPr/>
          <p:nvPr/>
        </p:nvSpPr>
        <p:spPr>
          <a:xfrm rot="10800000" flipV="1">
            <a:off x="7037281" y="3221780"/>
            <a:ext cx="692468" cy="6924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FFFFFF"/>
              </a:solidFill>
              <a:effectLst/>
              <a:uLnTx/>
              <a:uFillTx/>
            </a:endParaRPr>
          </a:p>
        </p:txBody>
      </p:sp>
      <p:pic>
        <p:nvPicPr>
          <p:cNvPr id="11" name="图形 10">
            <a:extLst>
              <a:ext uri="{FF2B5EF4-FFF2-40B4-BE49-F238E27FC236}">
                <a16:creationId xmlns:a16="http://schemas.microsoft.com/office/drawing/2014/main" id="{A3232525-1A6C-45E8-979B-6CECAAC5A0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3514" y="3385254"/>
            <a:ext cx="360000" cy="360000"/>
          </a:xfrm>
          <a:prstGeom prst="rect">
            <a:avLst/>
          </a:prstGeom>
        </p:spPr>
      </p:pic>
      <p:sp>
        <p:nvSpPr>
          <p:cNvPr id="24" name="íṣḷïḍê">
            <a:extLst>
              <a:ext uri="{FF2B5EF4-FFF2-40B4-BE49-F238E27FC236}">
                <a16:creationId xmlns:a16="http://schemas.microsoft.com/office/drawing/2014/main" id="{BD637B36-25A8-4782-9B5D-AC4F8265EE7E}"/>
              </a:ext>
            </a:extLst>
          </p:cNvPr>
          <p:cNvSpPr txBox="1"/>
          <p:nvPr/>
        </p:nvSpPr>
        <p:spPr bwMode="auto">
          <a:xfrm>
            <a:off x="8550077" y="2657970"/>
            <a:ext cx="2856646" cy="4696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ctr">
              <a:spcBef>
                <a:spcPct val="0"/>
              </a:spcBef>
              <a:defRPr/>
            </a:pPr>
            <a:r>
              <a:rPr lang="zh-CN" altLang="en-US" sz="2400" b="1" dirty="0">
                <a:solidFill>
                  <a:schemeClr val="accent1"/>
                </a:solidFill>
                <a:latin typeface="+mj-ea"/>
                <a:ea typeface="+mj-ea"/>
              </a:rPr>
              <a:t>这里是小标题</a:t>
            </a:r>
            <a:endParaRPr lang="en-US" altLang="zh-CN" sz="2400" b="1" dirty="0">
              <a:solidFill>
                <a:schemeClr val="accent1"/>
              </a:solidFill>
              <a:latin typeface="+mj-ea"/>
              <a:ea typeface="+mj-ea"/>
            </a:endParaRPr>
          </a:p>
        </p:txBody>
      </p:sp>
      <p:sp>
        <p:nvSpPr>
          <p:cNvPr id="52" name="ïš1îḍé">
            <a:extLst>
              <a:ext uri="{FF2B5EF4-FFF2-40B4-BE49-F238E27FC236}">
                <a16:creationId xmlns:a16="http://schemas.microsoft.com/office/drawing/2014/main" id="{2B777D76-39CA-48D1-908E-A592CC1FF975}"/>
              </a:ext>
            </a:extLst>
          </p:cNvPr>
          <p:cNvSpPr/>
          <p:nvPr/>
        </p:nvSpPr>
        <p:spPr>
          <a:xfrm rot="16200000">
            <a:off x="9661503" y="3172317"/>
            <a:ext cx="791389" cy="791392"/>
          </a:xfrm>
          <a:prstGeom prst="arc">
            <a:avLst>
              <a:gd name="adj1" fmla="val 2657162"/>
              <a:gd name="adj2" fmla="val 8176062"/>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sp>
        <p:nvSpPr>
          <p:cNvPr id="53" name="iṡḷïḑê">
            <a:extLst>
              <a:ext uri="{FF2B5EF4-FFF2-40B4-BE49-F238E27FC236}">
                <a16:creationId xmlns:a16="http://schemas.microsoft.com/office/drawing/2014/main" id="{47AA5FB2-A709-4806-B94F-C23C3B72C422}"/>
              </a:ext>
            </a:extLst>
          </p:cNvPr>
          <p:cNvSpPr/>
          <p:nvPr/>
        </p:nvSpPr>
        <p:spPr>
          <a:xfrm rot="10800000" flipV="1">
            <a:off x="9644555" y="3221780"/>
            <a:ext cx="692468" cy="6924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FFFFFF"/>
              </a:solidFill>
              <a:effectLst/>
              <a:uLnTx/>
              <a:uFillTx/>
            </a:endParaRPr>
          </a:p>
        </p:txBody>
      </p:sp>
      <p:pic>
        <p:nvPicPr>
          <p:cNvPr id="13" name="图形 12">
            <a:extLst>
              <a:ext uri="{FF2B5EF4-FFF2-40B4-BE49-F238E27FC236}">
                <a16:creationId xmlns:a16="http://schemas.microsoft.com/office/drawing/2014/main" id="{ADD243C5-083D-477B-BD50-3BBE3E1456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10789" y="3385254"/>
            <a:ext cx="360000" cy="360000"/>
          </a:xfrm>
          <a:prstGeom prst="rect">
            <a:avLst/>
          </a:prstGeom>
        </p:spPr>
      </p:pic>
      <p:sp>
        <p:nvSpPr>
          <p:cNvPr id="38" name="ïš1îḍé">
            <a:extLst>
              <a:ext uri="{FF2B5EF4-FFF2-40B4-BE49-F238E27FC236}">
                <a16:creationId xmlns:a16="http://schemas.microsoft.com/office/drawing/2014/main" id="{E2F8452F-6B4A-4501-8BB2-3AEA29092442}"/>
              </a:ext>
            </a:extLst>
          </p:cNvPr>
          <p:cNvSpPr/>
          <p:nvPr/>
        </p:nvSpPr>
        <p:spPr>
          <a:xfrm rot="16200000">
            <a:off x="4446956" y="3172317"/>
            <a:ext cx="791389" cy="791392"/>
          </a:xfrm>
          <a:prstGeom prst="arc">
            <a:avLst>
              <a:gd name="adj1" fmla="val 2657162"/>
              <a:gd name="adj2" fmla="val 8176062"/>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sp>
        <p:nvSpPr>
          <p:cNvPr id="39" name="iṡḷïḑê">
            <a:extLst>
              <a:ext uri="{FF2B5EF4-FFF2-40B4-BE49-F238E27FC236}">
                <a16:creationId xmlns:a16="http://schemas.microsoft.com/office/drawing/2014/main" id="{6B5E6477-EF56-416B-9FEA-F94BFBF837A0}"/>
              </a:ext>
            </a:extLst>
          </p:cNvPr>
          <p:cNvSpPr/>
          <p:nvPr/>
        </p:nvSpPr>
        <p:spPr>
          <a:xfrm rot="10800000" flipV="1">
            <a:off x="4430007" y="3221780"/>
            <a:ext cx="692468" cy="692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FFFFFF"/>
              </a:solidFill>
              <a:effectLst/>
              <a:uLnTx/>
              <a:uFillTx/>
            </a:endParaRPr>
          </a:p>
        </p:txBody>
      </p:sp>
      <p:pic>
        <p:nvPicPr>
          <p:cNvPr id="15" name="图形 14">
            <a:extLst>
              <a:ext uri="{FF2B5EF4-FFF2-40B4-BE49-F238E27FC236}">
                <a16:creationId xmlns:a16="http://schemas.microsoft.com/office/drawing/2014/main" id="{3DCB5337-3A6A-4ECD-84A3-3DF1B9C421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96240" y="3385254"/>
            <a:ext cx="360000" cy="360000"/>
          </a:xfrm>
          <a:prstGeom prst="rect">
            <a:avLst/>
          </a:prstGeom>
        </p:spPr>
      </p:pic>
      <p:grpSp>
        <p:nvGrpSpPr>
          <p:cNvPr id="42" name="组合 41">
            <a:extLst>
              <a:ext uri="{FF2B5EF4-FFF2-40B4-BE49-F238E27FC236}">
                <a16:creationId xmlns:a16="http://schemas.microsoft.com/office/drawing/2014/main" id="{A2F6FD5C-29CB-4846-B95E-460B75E46E17}"/>
              </a:ext>
            </a:extLst>
          </p:cNvPr>
          <p:cNvGrpSpPr/>
          <p:nvPr/>
        </p:nvGrpSpPr>
        <p:grpSpPr>
          <a:xfrm>
            <a:off x="5395743" y="3521395"/>
            <a:ext cx="1445672" cy="130727"/>
            <a:chOff x="3127664" y="3469440"/>
            <a:chExt cx="1445672" cy="130727"/>
          </a:xfrm>
        </p:grpSpPr>
        <p:sp>
          <p:nvSpPr>
            <p:cNvPr id="44" name="íŝlïḍé">
              <a:extLst>
                <a:ext uri="{FF2B5EF4-FFF2-40B4-BE49-F238E27FC236}">
                  <a16:creationId xmlns:a16="http://schemas.microsoft.com/office/drawing/2014/main" id="{8A2C6EEC-4B90-42BC-9847-03E073DCF44F}"/>
                </a:ext>
              </a:extLst>
            </p:cNvPr>
            <p:cNvSpPr/>
            <p:nvPr/>
          </p:nvSpPr>
          <p:spPr>
            <a:xfrm rot="5400000" flipV="1">
              <a:off x="4442609" y="3469440"/>
              <a:ext cx="130727" cy="130727"/>
            </a:xfrm>
            <a:prstGeom prst="ellips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cxnSp>
          <p:nvCxnSpPr>
            <p:cNvPr id="49" name="直接连接符 48">
              <a:extLst>
                <a:ext uri="{FF2B5EF4-FFF2-40B4-BE49-F238E27FC236}">
                  <a16:creationId xmlns:a16="http://schemas.microsoft.com/office/drawing/2014/main" id="{A4FC1E04-00BE-4D8F-BDB0-FB6A34B41B7D}"/>
                </a:ext>
              </a:extLst>
            </p:cNvPr>
            <p:cNvCxnSpPr>
              <a:cxnSpLocks/>
            </p:cNvCxnSpPr>
            <p:nvPr/>
          </p:nvCxnSpPr>
          <p:spPr>
            <a:xfrm flipH="1">
              <a:off x="3127664" y="3534508"/>
              <a:ext cx="1314945" cy="0"/>
            </a:xfrm>
            <a:prstGeom prst="lin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0" name="组合 49">
            <a:extLst>
              <a:ext uri="{FF2B5EF4-FFF2-40B4-BE49-F238E27FC236}">
                <a16:creationId xmlns:a16="http://schemas.microsoft.com/office/drawing/2014/main" id="{055133C5-451E-45F3-A210-9722DF526AEE}"/>
              </a:ext>
            </a:extLst>
          </p:cNvPr>
          <p:cNvGrpSpPr/>
          <p:nvPr/>
        </p:nvGrpSpPr>
        <p:grpSpPr>
          <a:xfrm>
            <a:off x="8030724" y="3521395"/>
            <a:ext cx="1445672" cy="130727"/>
            <a:chOff x="3127664" y="3469440"/>
            <a:chExt cx="1445672" cy="130727"/>
          </a:xfrm>
        </p:grpSpPr>
        <p:sp>
          <p:nvSpPr>
            <p:cNvPr id="51" name="íŝlïḍé">
              <a:extLst>
                <a:ext uri="{FF2B5EF4-FFF2-40B4-BE49-F238E27FC236}">
                  <a16:creationId xmlns:a16="http://schemas.microsoft.com/office/drawing/2014/main" id="{8245FF01-630C-4B89-ABC3-6BE5856B9021}"/>
                </a:ext>
              </a:extLst>
            </p:cNvPr>
            <p:cNvSpPr/>
            <p:nvPr/>
          </p:nvSpPr>
          <p:spPr>
            <a:xfrm rot="5400000" flipV="1">
              <a:off x="4442609" y="3469440"/>
              <a:ext cx="130727" cy="130727"/>
            </a:xfrm>
            <a:prstGeom prst="ellips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600" b="0" i="0" u="none" strike="noStrike" kern="1200" cap="none" spc="0" normalizeH="0" baseline="0" noProof="0">
                <a:ln>
                  <a:noFill/>
                </a:ln>
                <a:solidFill>
                  <a:srgbClr val="FFFFFF"/>
                </a:solidFill>
                <a:effectLst/>
                <a:uLnTx/>
                <a:uFillTx/>
              </a:endParaRPr>
            </a:p>
          </p:txBody>
        </p:sp>
        <p:cxnSp>
          <p:nvCxnSpPr>
            <p:cNvPr id="54" name="直接连接符 53">
              <a:extLst>
                <a:ext uri="{FF2B5EF4-FFF2-40B4-BE49-F238E27FC236}">
                  <a16:creationId xmlns:a16="http://schemas.microsoft.com/office/drawing/2014/main" id="{84751940-EB57-4E61-8F8A-EB2F64F72504}"/>
                </a:ext>
              </a:extLst>
            </p:cNvPr>
            <p:cNvCxnSpPr>
              <a:cxnSpLocks/>
            </p:cNvCxnSpPr>
            <p:nvPr/>
          </p:nvCxnSpPr>
          <p:spPr>
            <a:xfrm flipH="1">
              <a:off x="3127664" y="3534508"/>
              <a:ext cx="1314945" cy="0"/>
            </a:xfrm>
            <a:prstGeom prst="line">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87309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7E69FB-08E5-4906-BD0D-E33B0043B12C}"/>
              </a:ext>
            </a:extLst>
          </p:cNvPr>
          <p:cNvSpPr>
            <a:spLocks noGrp="1"/>
          </p:cNvSpPr>
          <p:nvPr>
            <p:ph type="title"/>
          </p:nvPr>
        </p:nvSpPr>
        <p:spPr/>
        <p:txBody>
          <a:bodyPr/>
          <a:lstStyle/>
          <a:p>
            <a:r>
              <a:rPr lang="en-US" altLang="zh-CN" dirty="0"/>
              <a:t>SWOT</a:t>
            </a:r>
            <a:r>
              <a:rPr lang="zh-CN" altLang="en-US" dirty="0"/>
              <a:t>分析</a:t>
            </a:r>
          </a:p>
        </p:txBody>
      </p:sp>
      <p:sp>
        <p:nvSpPr>
          <p:cNvPr id="6" name="íṥľíḋe">
            <a:extLst>
              <a:ext uri="{FF2B5EF4-FFF2-40B4-BE49-F238E27FC236}">
                <a16:creationId xmlns:a16="http://schemas.microsoft.com/office/drawing/2014/main" id="{1B3758FE-7C16-425B-9FC8-7C7000470C70}"/>
              </a:ext>
            </a:extLst>
          </p:cNvPr>
          <p:cNvSpPr/>
          <p:nvPr/>
        </p:nvSpPr>
        <p:spPr>
          <a:xfrm rot="10800000">
            <a:off x="6502492" y="1721035"/>
            <a:ext cx="1882972" cy="1882972"/>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chemeClr val="accent4"/>
          </a:solid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lIns="91440" tIns="45720" rIns="91440" bIns="45720" anchor="ctr">
            <a:normAutofit/>
          </a:bodyPr>
          <a:lstStyle/>
          <a:p>
            <a:pPr algn="ctr"/>
            <a:endParaRPr/>
          </a:p>
        </p:txBody>
      </p:sp>
      <p:sp>
        <p:nvSpPr>
          <p:cNvPr id="7" name="ïśḷíďê">
            <a:extLst>
              <a:ext uri="{FF2B5EF4-FFF2-40B4-BE49-F238E27FC236}">
                <a16:creationId xmlns:a16="http://schemas.microsoft.com/office/drawing/2014/main" id="{645BE64C-2775-4EC6-B505-2EE50F520823}"/>
              </a:ext>
            </a:extLst>
          </p:cNvPr>
          <p:cNvSpPr/>
          <p:nvPr/>
        </p:nvSpPr>
        <p:spPr>
          <a:xfrm>
            <a:off x="4483301" y="3772841"/>
            <a:ext cx="1882972" cy="1882972"/>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chemeClr val="accent1">
              <a:lumMod val="60000"/>
              <a:lumOff val="40000"/>
            </a:schemeClr>
          </a:solidFill>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wrap="square" lIns="91440" tIns="45720" rIns="91440" bIns="45720" anchor="ctr">
            <a:normAutofit/>
          </a:bodyPr>
          <a:lstStyle/>
          <a:p>
            <a:pPr algn="ctr"/>
            <a:endParaRPr/>
          </a:p>
        </p:txBody>
      </p:sp>
      <p:sp>
        <p:nvSpPr>
          <p:cNvPr id="8" name="iŝḻîdè">
            <a:extLst>
              <a:ext uri="{FF2B5EF4-FFF2-40B4-BE49-F238E27FC236}">
                <a16:creationId xmlns:a16="http://schemas.microsoft.com/office/drawing/2014/main" id="{9D1DD9AB-0815-45B1-9D69-2FE2BE563EF4}"/>
              </a:ext>
            </a:extLst>
          </p:cNvPr>
          <p:cNvSpPr/>
          <p:nvPr/>
        </p:nvSpPr>
        <p:spPr>
          <a:xfrm rot="5400000">
            <a:off x="3806536" y="1044269"/>
            <a:ext cx="2559736" cy="2559737"/>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chemeClr val="accent1"/>
          </a:solid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lIns="91440" tIns="45720" rIns="91440" bIns="45720" anchor="ctr">
            <a:normAutofit/>
          </a:bodyPr>
          <a:lstStyle/>
          <a:p>
            <a:pPr algn="ctr"/>
            <a:endParaRPr dirty="0"/>
          </a:p>
        </p:txBody>
      </p:sp>
      <p:sp>
        <p:nvSpPr>
          <p:cNvPr id="45" name="íṥľíḋe">
            <a:extLst>
              <a:ext uri="{FF2B5EF4-FFF2-40B4-BE49-F238E27FC236}">
                <a16:creationId xmlns:a16="http://schemas.microsoft.com/office/drawing/2014/main" id="{A635ACB7-B7C6-4020-A12E-8FD958F0617C}"/>
              </a:ext>
            </a:extLst>
          </p:cNvPr>
          <p:cNvSpPr/>
          <p:nvPr/>
        </p:nvSpPr>
        <p:spPr>
          <a:xfrm rot="16200000">
            <a:off x="6502492" y="3772840"/>
            <a:ext cx="1882972" cy="1882972"/>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chemeClr val="accent6"/>
          </a:solid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square" lIns="91440" tIns="45720" rIns="91440" bIns="45720" anchor="ctr">
            <a:normAutofit/>
          </a:bodyPr>
          <a:lstStyle/>
          <a:p>
            <a:pPr algn="ctr"/>
            <a:endParaRPr/>
          </a:p>
        </p:txBody>
      </p:sp>
      <p:sp>
        <p:nvSpPr>
          <p:cNvPr id="46" name="文本框 45">
            <a:extLst>
              <a:ext uri="{FF2B5EF4-FFF2-40B4-BE49-F238E27FC236}">
                <a16:creationId xmlns:a16="http://schemas.microsoft.com/office/drawing/2014/main" id="{A5269ED0-0C79-4F79-840E-682A236A4A83}"/>
              </a:ext>
            </a:extLst>
          </p:cNvPr>
          <p:cNvSpPr txBox="1"/>
          <p:nvPr/>
        </p:nvSpPr>
        <p:spPr>
          <a:xfrm>
            <a:off x="4541963" y="1202187"/>
            <a:ext cx="1088882" cy="1862048"/>
          </a:xfrm>
          <a:prstGeom prst="rect">
            <a:avLst/>
          </a:prstGeom>
          <a:noFill/>
        </p:spPr>
        <p:txBody>
          <a:bodyPr wrap="square" rtlCol="0">
            <a:spAutoFit/>
          </a:bodyPr>
          <a:lstStyle/>
          <a:p>
            <a:pPr algn="ctr"/>
            <a:r>
              <a:rPr lang="en-US" altLang="zh-CN" sz="11500" dirty="0">
                <a:solidFill>
                  <a:schemeClr val="bg1"/>
                </a:solidFill>
              </a:rPr>
              <a:t>s</a:t>
            </a:r>
            <a:endParaRPr lang="zh-CN" altLang="en-US" sz="11500" dirty="0">
              <a:solidFill>
                <a:schemeClr val="bg1"/>
              </a:solidFill>
            </a:endParaRPr>
          </a:p>
        </p:txBody>
      </p:sp>
      <p:sp>
        <p:nvSpPr>
          <p:cNvPr id="47" name="文本框 46">
            <a:extLst>
              <a:ext uri="{FF2B5EF4-FFF2-40B4-BE49-F238E27FC236}">
                <a16:creationId xmlns:a16="http://schemas.microsoft.com/office/drawing/2014/main" id="{6157DD14-F611-49B3-92B3-69625B65C257}"/>
              </a:ext>
            </a:extLst>
          </p:cNvPr>
          <p:cNvSpPr txBox="1"/>
          <p:nvPr/>
        </p:nvSpPr>
        <p:spPr>
          <a:xfrm>
            <a:off x="6899535" y="2048051"/>
            <a:ext cx="1088882" cy="1107996"/>
          </a:xfrm>
          <a:prstGeom prst="rect">
            <a:avLst/>
          </a:prstGeom>
          <a:noFill/>
        </p:spPr>
        <p:txBody>
          <a:bodyPr wrap="square" rtlCol="0">
            <a:spAutoFit/>
          </a:bodyPr>
          <a:lstStyle/>
          <a:p>
            <a:pPr algn="ctr"/>
            <a:r>
              <a:rPr lang="en-US" altLang="zh-CN" sz="6600" dirty="0">
                <a:solidFill>
                  <a:schemeClr val="bg1"/>
                </a:solidFill>
              </a:rPr>
              <a:t>w</a:t>
            </a:r>
            <a:endParaRPr lang="zh-CN" altLang="en-US" sz="6600" dirty="0">
              <a:solidFill>
                <a:schemeClr val="bg1"/>
              </a:solidFill>
            </a:endParaRPr>
          </a:p>
        </p:txBody>
      </p:sp>
      <p:sp>
        <p:nvSpPr>
          <p:cNvPr id="48" name="文本框 47">
            <a:extLst>
              <a:ext uri="{FF2B5EF4-FFF2-40B4-BE49-F238E27FC236}">
                <a16:creationId xmlns:a16="http://schemas.microsoft.com/office/drawing/2014/main" id="{561FD3DD-380C-4298-B523-40ADCD5243E8}"/>
              </a:ext>
            </a:extLst>
          </p:cNvPr>
          <p:cNvSpPr txBox="1"/>
          <p:nvPr/>
        </p:nvSpPr>
        <p:spPr>
          <a:xfrm>
            <a:off x="4868450" y="4121015"/>
            <a:ext cx="1088882" cy="1706959"/>
          </a:xfrm>
          <a:prstGeom prst="rect">
            <a:avLst/>
          </a:prstGeom>
          <a:noFill/>
        </p:spPr>
        <p:txBody>
          <a:bodyPr wrap="square" rtlCol="0">
            <a:spAutoFit/>
          </a:bodyPr>
          <a:lstStyle/>
          <a:p>
            <a:pPr algn="ctr"/>
            <a:r>
              <a:rPr lang="en-US" altLang="zh-CN" sz="7200" dirty="0">
                <a:solidFill>
                  <a:schemeClr val="bg1"/>
                </a:solidFill>
              </a:rPr>
              <a:t>O</a:t>
            </a:r>
          </a:p>
        </p:txBody>
      </p:sp>
      <p:sp>
        <p:nvSpPr>
          <p:cNvPr id="51" name="文本框 50">
            <a:extLst>
              <a:ext uri="{FF2B5EF4-FFF2-40B4-BE49-F238E27FC236}">
                <a16:creationId xmlns:a16="http://schemas.microsoft.com/office/drawing/2014/main" id="{F4907900-2D41-4C21-91E0-5D38D1471576}"/>
              </a:ext>
            </a:extLst>
          </p:cNvPr>
          <p:cNvSpPr txBox="1"/>
          <p:nvPr/>
        </p:nvSpPr>
        <p:spPr>
          <a:xfrm>
            <a:off x="6899535" y="4121015"/>
            <a:ext cx="1088882" cy="1706959"/>
          </a:xfrm>
          <a:prstGeom prst="rect">
            <a:avLst/>
          </a:prstGeom>
          <a:noFill/>
        </p:spPr>
        <p:txBody>
          <a:bodyPr wrap="square" rtlCol="0">
            <a:spAutoFit/>
          </a:bodyPr>
          <a:lstStyle/>
          <a:p>
            <a:pPr algn="ctr"/>
            <a:r>
              <a:rPr lang="en-US" altLang="zh-CN" sz="7200" dirty="0">
                <a:solidFill>
                  <a:schemeClr val="bg1"/>
                </a:solidFill>
              </a:rPr>
              <a:t>T</a:t>
            </a:r>
            <a:endParaRPr lang="zh-CN" altLang="en-US" sz="7200" dirty="0">
              <a:solidFill>
                <a:schemeClr val="bg1"/>
              </a:solidFill>
            </a:endParaRPr>
          </a:p>
        </p:txBody>
      </p:sp>
      <p:sp>
        <p:nvSpPr>
          <p:cNvPr id="52" name="矩形 51">
            <a:extLst>
              <a:ext uri="{FF2B5EF4-FFF2-40B4-BE49-F238E27FC236}">
                <a16:creationId xmlns:a16="http://schemas.microsoft.com/office/drawing/2014/main" id="{A3A4AC38-D7D5-41D7-A71B-BE56EE421CB7}"/>
              </a:ext>
            </a:extLst>
          </p:cNvPr>
          <p:cNvSpPr/>
          <p:nvPr/>
        </p:nvSpPr>
        <p:spPr>
          <a:xfrm>
            <a:off x="8588016" y="3790008"/>
            <a:ext cx="1851789" cy="646331"/>
          </a:xfrm>
          <a:prstGeom prst="rect">
            <a:avLst/>
          </a:prstGeom>
        </p:spPr>
        <p:txBody>
          <a:bodyPr wrap="none">
            <a:spAutoFit/>
          </a:bodyPr>
          <a:lstStyle/>
          <a:p>
            <a:r>
              <a:rPr lang="en-US" altLang="zh-CN" sz="3600" b="1" dirty="0">
                <a:solidFill>
                  <a:schemeClr val="tx1">
                    <a:lumMod val="75000"/>
                    <a:lumOff val="25000"/>
                  </a:schemeClr>
                </a:solidFill>
              </a:rPr>
              <a:t>Threats</a:t>
            </a:r>
            <a:endParaRPr lang="zh-CN" altLang="en-US" sz="3600" b="1" dirty="0">
              <a:solidFill>
                <a:schemeClr val="tx1">
                  <a:lumMod val="75000"/>
                  <a:lumOff val="25000"/>
                </a:schemeClr>
              </a:solidFill>
            </a:endParaRPr>
          </a:p>
        </p:txBody>
      </p:sp>
      <p:sp>
        <p:nvSpPr>
          <p:cNvPr id="53" name="矩形 52">
            <a:extLst>
              <a:ext uri="{FF2B5EF4-FFF2-40B4-BE49-F238E27FC236}">
                <a16:creationId xmlns:a16="http://schemas.microsoft.com/office/drawing/2014/main" id="{0D8EB358-2155-43E8-BA36-1723D22A897A}"/>
              </a:ext>
            </a:extLst>
          </p:cNvPr>
          <p:cNvSpPr/>
          <p:nvPr/>
        </p:nvSpPr>
        <p:spPr>
          <a:xfrm>
            <a:off x="580653" y="1505665"/>
            <a:ext cx="2339102" cy="646331"/>
          </a:xfrm>
          <a:prstGeom prst="rect">
            <a:avLst/>
          </a:prstGeom>
        </p:spPr>
        <p:txBody>
          <a:bodyPr wrap="none">
            <a:spAutoFit/>
          </a:bodyPr>
          <a:lstStyle/>
          <a:p>
            <a:r>
              <a:rPr lang="en-US" altLang="zh-CN" sz="3600" b="1" dirty="0">
                <a:solidFill>
                  <a:schemeClr val="tx1">
                    <a:lumMod val="75000"/>
                    <a:lumOff val="25000"/>
                  </a:schemeClr>
                </a:solidFill>
              </a:rPr>
              <a:t>Strengths</a:t>
            </a:r>
            <a:endParaRPr lang="zh-CN" altLang="en-US" sz="3600" b="1" dirty="0">
              <a:solidFill>
                <a:schemeClr val="tx1">
                  <a:lumMod val="75000"/>
                  <a:lumOff val="25000"/>
                </a:schemeClr>
              </a:solidFill>
            </a:endParaRPr>
          </a:p>
        </p:txBody>
      </p:sp>
      <p:sp>
        <p:nvSpPr>
          <p:cNvPr id="54" name="文本框 53">
            <a:extLst>
              <a:ext uri="{FF2B5EF4-FFF2-40B4-BE49-F238E27FC236}">
                <a16:creationId xmlns:a16="http://schemas.microsoft.com/office/drawing/2014/main" id="{C06BA003-E098-4A9E-A573-FBB2BEA26E35}"/>
              </a:ext>
            </a:extLst>
          </p:cNvPr>
          <p:cNvSpPr txBox="1"/>
          <p:nvPr/>
        </p:nvSpPr>
        <p:spPr>
          <a:xfrm>
            <a:off x="580653" y="2112049"/>
            <a:ext cx="2917790" cy="1394741"/>
          </a:xfrm>
          <a:prstGeom prst="rect">
            <a:avLst/>
          </a:prstGeom>
          <a:noFill/>
        </p:spPr>
        <p:txBody>
          <a:bodyPr wrap="square" rtlCol="0">
            <a:spAutoFit/>
          </a:bodyPr>
          <a:lstStyle/>
          <a:p>
            <a:pPr algn="just">
              <a:lnSpc>
                <a:spcPct val="120000"/>
              </a:lnSpc>
            </a:pPr>
            <a:r>
              <a:rPr lang="zh-CN" altLang="en-US" dirty="0"/>
              <a:t>河南理工大学位于河南省焦作市，是中国第一所矿业高等学府、河南省建立最早的高等学校。</a:t>
            </a:r>
          </a:p>
        </p:txBody>
      </p:sp>
      <p:sp>
        <p:nvSpPr>
          <p:cNvPr id="55" name="矩形 54">
            <a:extLst>
              <a:ext uri="{FF2B5EF4-FFF2-40B4-BE49-F238E27FC236}">
                <a16:creationId xmlns:a16="http://schemas.microsoft.com/office/drawing/2014/main" id="{527E3B74-9B71-437B-8CB4-B5FB7447AE95}"/>
              </a:ext>
            </a:extLst>
          </p:cNvPr>
          <p:cNvSpPr/>
          <p:nvPr/>
        </p:nvSpPr>
        <p:spPr>
          <a:xfrm>
            <a:off x="8588016" y="1505665"/>
            <a:ext cx="2946319" cy="646331"/>
          </a:xfrm>
          <a:prstGeom prst="rect">
            <a:avLst/>
          </a:prstGeom>
        </p:spPr>
        <p:txBody>
          <a:bodyPr wrap="none">
            <a:spAutoFit/>
          </a:bodyPr>
          <a:lstStyle/>
          <a:p>
            <a:r>
              <a:rPr lang="en-US" altLang="zh-CN" sz="3600" b="1" dirty="0">
                <a:solidFill>
                  <a:schemeClr val="tx1">
                    <a:lumMod val="75000"/>
                    <a:lumOff val="25000"/>
                  </a:schemeClr>
                </a:solidFill>
              </a:rPr>
              <a:t>Weaknesses</a:t>
            </a:r>
            <a:endParaRPr lang="zh-CN" altLang="en-US" sz="3600" b="1" dirty="0">
              <a:solidFill>
                <a:schemeClr val="tx1">
                  <a:lumMod val="75000"/>
                  <a:lumOff val="25000"/>
                </a:schemeClr>
              </a:solidFill>
            </a:endParaRPr>
          </a:p>
        </p:txBody>
      </p:sp>
      <p:sp>
        <p:nvSpPr>
          <p:cNvPr id="56" name="矩形 55">
            <a:extLst>
              <a:ext uri="{FF2B5EF4-FFF2-40B4-BE49-F238E27FC236}">
                <a16:creationId xmlns:a16="http://schemas.microsoft.com/office/drawing/2014/main" id="{B6D9120D-3D33-4DEF-8F9B-372CA14C7285}"/>
              </a:ext>
            </a:extLst>
          </p:cNvPr>
          <p:cNvSpPr/>
          <p:nvPr/>
        </p:nvSpPr>
        <p:spPr>
          <a:xfrm>
            <a:off x="580653" y="3790008"/>
            <a:ext cx="3211135" cy="646331"/>
          </a:xfrm>
          <a:prstGeom prst="rect">
            <a:avLst/>
          </a:prstGeom>
        </p:spPr>
        <p:txBody>
          <a:bodyPr wrap="none">
            <a:spAutoFit/>
          </a:bodyPr>
          <a:lstStyle/>
          <a:p>
            <a:r>
              <a:rPr lang="en-US" altLang="zh-CN" sz="3600" b="1" dirty="0">
                <a:solidFill>
                  <a:schemeClr val="tx1">
                    <a:lumMod val="75000"/>
                    <a:lumOff val="25000"/>
                  </a:schemeClr>
                </a:solidFill>
              </a:rPr>
              <a:t>Opportunities</a:t>
            </a:r>
            <a:endParaRPr lang="zh-CN" altLang="en-US" sz="3600" b="1" dirty="0">
              <a:solidFill>
                <a:schemeClr val="tx1">
                  <a:lumMod val="75000"/>
                  <a:lumOff val="25000"/>
                </a:schemeClr>
              </a:solidFill>
            </a:endParaRPr>
          </a:p>
        </p:txBody>
      </p:sp>
      <p:sp>
        <p:nvSpPr>
          <p:cNvPr id="58" name="文本框 57">
            <a:extLst>
              <a:ext uri="{FF2B5EF4-FFF2-40B4-BE49-F238E27FC236}">
                <a16:creationId xmlns:a16="http://schemas.microsoft.com/office/drawing/2014/main" id="{FA4DAAD7-5D5E-41DA-8DC4-0670F3577163}"/>
              </a:ext>
            </a:extLst>
          </p:cNvPr>
          <p:cNvSpPr txBox="1"/>
          <p:nvPr/>
        </p:nvSpPr>
        <p:spPr>
          <a:xfrm>
            <a:off x="580653" y="4392262"/>
            <a:ext cx="2917790" cy="1394741"/>
          </a:xfrm>
          <a:prstGeom prst="rect">
            <a:avLst/>
          </a:prstGeom>
          <a:noFill/>
        </p:spPr>
        <p:txBody>
          <a:bodyPr wrap="square" rtlCol="0">
            <a:spAutoFit/>
          </a:bodyPr>
          <a:lstStyle/>
          <a:p>
            <a:pPr algn="just">
              <a:lnSpc>
                <a:spcPct val="120000"/>
              </a:lnSpc>
            </a:pPr>
            <a:r>
              <a:rPr lang="zh-CN" altLang="en-US" dirty="0"/>
              <a:t>河南理工大学位于河南省焦作市，是中国第一所矿业高等学府、河南省建立最早的高等学校。</a:t>
            </a:r>
          </a:p>
        </p:txBody>
      </p:sp>
      <p:sp>
        <p:nvSpPr>
          <p:cNvPr id="60" name="文本框 59">
            <a:extLst>
              <a:ext uri="{FF2B5EF4-FFF2-40B4-BE49-F238E27FC236}">
                <a16:creationId xmlns:a16="http://schemas.microsoft.com/office/drawing/2014/main" id="{850E8195-1386-4ABD-8EFE-F9FCB5D505FA}"/>
              </a:ext>
            </a:extLst>
          </p:cNvPr>
          <p:cNvSpPr txBox="1"/>
          <p:nvPr/>
        </p:nvSpPr>
        <p:spPr>
          <a:xfrm>
            <a:off x="8656464" y="2112049"/>
            <a:ext cx="2917790" cy="1394741"/>
          </a:xfrm>
          <a:prstGeom prst="rect">
            <a:avLst/>
          </a:prstGeom>
          <a:noFill/>
        </p:spPr>
        <p:txBody>
          <a:bodyPr wrap="square" rtlCol="0">
            <a:spAutoFit/>
          </a:bodyPr>
          <a:lstStyle/>
          <a:p>
            <a:pPr algn="just">
              <a:lnSpc>
                <a:spcPct val="120000"/>
              </a:lnSpc>
            </a:pPr>
            <a:r>
              <a:rPr lang="zh-CN" altLang="en-US" dirty="0"/>
              <a:t>河南理工大学位于河南省焦作市，是中国第一所矿业高等学府、河南省建立最早的高等学校。</a:t>
            </a:r>
          </a:p>
        </p:txBody>
      </p:sp>
      <p:sp>
        <p:nvSpPr>
          <p:cNvPr id="61" name="文本框 60">
            <a:extLst>
              <a:ext uri="{FF2B5EF4-FFF2-40B4-BE49-F238E27FC236}">
                <a16:creationId xmlns:a16="http://schemas.microsoft.com/office/drawing/2014/main" id="{924E2E74-A216-417F-98D2-8113329FFA38}"/>
              </a:ext>
            </a:extLst>
          </p:cNvPr>
          <p:cNvSpPr txBox="1"/>
          <p:nvPr/>
        </p:nvSpPr>
        <p:spPr>
          <a:xfrm>
            <a:off x="8656464" y="4392262"/>
            <a:ext cx="2917790" cy="1394741"/>
          </a:xfrm>
          <a:prstGeom prst="rect">
            <a:avLst/>
          </a:prstGeom>
          <a:noFill/>
        </p:spPr>
        <p:txBody>
          <a:bodyPr wrap="square" rtlCol="0">
            <a:spAutoFit/>
          </a:bodyPr>
          <a:lstStyle/>
          <a:p>
            <a:pPr algn="just">
              <a:lnSpc>
                <a:spcPct val="120000"/>
              </a:lnSpc>
            </a:pPr>
            <a:r>
              <a:rPr lang="zh-CN" altLang="en-US" dirty="0"/>
              <a:t>河南理工大学位于河南省焦作市，是中国第一所矿业高等学府、河南省建立最早的高等学校。</a:t>
            </a:r>
          </a:p>
        </p:txBody>
      </p:sp>
      <p:cxnSp>
        <p:nvCxnSpPr>
          <p:cNvPr id="74" name="直接连接符 73">
            <a:extLst>
              <a:ext uri="{FF2B5EF4-FFF2-40B4-BE49-F238E27FC236}">
                <a16:creationId xmlns:a16="http://schemas.microsoft.com/office/drawing/2014/main" id="{7D485242-D7B2-4FF2-ADCC-BBD19E3F12FF}"/>
              </a:ext>
            </a:extLst>
          </p:cNvPr>
          <p:cNvCxnSpPr/>
          <p:nvPr/>
        </p:nvCxnSpPr>
        <p:spPr>
          <a:xfrm>
            <a:off x="695325" y="3667671"/>
            <a:ext cx="28227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BE85E79E-6BB4-442E-A97A-F082B5B07C28}"/>
              </a:ext>
            </a:extLst>
          </p:cNvPr>
          <p:cNvCxnSpPr/>
          <p:nvPr/>
        </p:nvCxnSpPr>
        <p:spPr>
          <a:xfrm>
            <a:off x="8670621" y="3667671"/>
            <a:ext cx="28227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572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8ECEB3-653A-42C3-89CC-3D1D9A3C2C82}"/>
              </a:ext>
            </a:extLst>
          </p:cNvPr>
          <p:cNvSpPr>
            <a:spLocks noGrp="1"/>
          </p:cNvSpPr>
          <p:nvPr>
            <p:ph type="title"/>
          </p:nvPr>
        </p:nvSpPr>
        <p:spPr/>
        <p:txBody>
          <a:bodyPr/>
          <a:lstStyle/>
          <a:p>
            <a:r>
              <a:rPr lang="zh-CN" altLang="en-US" dirty="0"/>
              <a:t>论文答辩结论一</a:t>
            </a:r>
          </a:p>
        </p:txBody>
      </p:sp>
      <p:sp>
        <p:nvSpPr>
          <p:cNvPr id="4" name="文本框 3">
            <a:extLst>
              <a:ext uri="{FF2B5EF4-FFF2-40B4-BE49-F238E27FC236}">
                <a16:creationId xmlns:a16="http://schemas.microsoft.com/office/drawing/2014/main" id="{FA14C276-0D9F-4F94-8E07-CC698A17780A}"/>
              </a:ext>
            </a:extLst>
          </p:cNvPr>
          <p:cNvSpPr txBox="1"/>
          <p:nvPr/>
        </p:nvSpPr>
        <p:spPr>
          <a:xfrm>
            <a:off x="682569" y="927196"/>
            <a:ext cx="7557421" cy="800732"/>
          </a:xfrm>
          <a:prstGeom prst="rect">
            <a:avLst/>
          </a:prstGeom>
          <a:noFill/>
        </p:spPr>
        <p:txBody>
          <a:bodyPr wrap="square" rtlCol="0">
            <a:spAutoFit/>
          </a:bodyPr>
          <a:lstStyle/>
          <a:p>
            <a:pPr algn="just">
              <a:lnSpc>
                <a:spcPct val="120000"/>
              </a:lnSpc>
            </a:pPr>
            <a:r>
              <a:rPr lang="zh-CN" altLang="en-US" sz="2000" dirty="0"/>
              <a:t>“自强不息，奋发向上”办学精神</a:t>
            </a:r>
            <a:endParaRPr lang="en-US" altLang="zh-CN" sz="2000" dirty="0"/>
          </a:p>
          <a:p>
            <a:pPr algn="just">
              <a:lnSpc>
                <a:spcPct val="120000"/>
              </a:lnSpc>
            </a:pPr>
            <a:r>
              <a:rPr lang="zh-CN" altLang="en-US" sz="2000" dirty="0"/>
              <a:t>“好学力行”，源于孔子的“好学近乎知，力行近乎仁，知耻近乎勇”。</a:t>
            </a:r>
          </a:p>
        </p:txBody>
      </p:sp>
      <p:grpSp>
        <p:nvGrpSpPr>
          <p:cNvPr id="3" name="组合 2">
            <a:extLst>
              <a:ext uri="{FF2B5EF4-FFF2-40B4-BE49-F238E27FC236}">
                <a16:creationId xmlns:a16="http://schemas.microsoft.com/office/drawing/2014/main" id="{F08EA882-D22C-455E-93E3-E2A399C1C3D8}"/>
              </a:ext>
            </a:extLst>
          </p:cNvPr>
          <p:cNvGrpSpPr/>
          <p:nvPr/>
        </p:nvGrpSpPr>
        <p:grpSpPr>
          <a:xfrm>
            <a:off x="695325" y="1871330"/>
            <a:ext cx="10899775" cy="4189228"/>
            <a:chOff x="796694" y="1871330"/>
            <a:chExt cx="10899775" cy="4189228"/>
          </a:xfrm>
        </p:grpSpPr>
        <p:cxnSp>
          <p:nvCxnSpPr>
            <p:cNvPr id="6" name="直接箭头连接符 5">
              <a:extLst>
                <a:ext uri="{FF2B5EF4-FFF2-40B4-BE49-F238E27FC236}">
                  <a16:creationId xmlns:a16="http://schemas.microsoft.com/office/drawing/2014/main" id="{BAB44624-967F-48C2-AF44-8A19BF89B243}"/>
                </a:ext>
              </a:extLst>
            </p:cNvPr>
            <p:cNvCxnSpPr>
              <a:cxnSpLocks/>
            </p:cNvCxnSpPr>
            <p:nvPr/>
          </p:nvCxnSpPr>
          <p:spPr>
            <a:xfrm flipV="1">
              <a:off x="796694" y="1871330"/>
              <a:ext cx="0" cy="4189228"/>
            </a:xfrm>
            <a:prstGeom prst="straightConnector1">
              <a:avLst/>
            </a:prstGeom>
            <a:ln>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7BFB3D8-AAB2-4284-A294-64B44032A569}"/>
                </a:ext>
              </a:extLst>
            </p:cNvPr>
            <p:cNvCxnSpPr>
              <a:cxnSpLocks/>
            </p:cNvCxnSpPr>
            <p:nvPr/>
          </p:nvCxnSpPr>
          <p:spPr>
            <a:xfrm>
              <a:off x="796694" y="6060558"/>
              <a:ext cx="10899775" cy="0"/>
            </a:xfrm>
            <a:prstGeom prst="straightConnector1">
              <a:avLst/>
            </a:prstGeom>
            <a:ln>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矩形 10">
            <a:extLst>
              <a:ext uri="{FF2B5EF4-FFF2-40B4-BE49-F238E27FC236}">
                <a16:creationId xmlns:a16="http://schemas.microsoft.com/office/drawing/2014/main" id="{E7C782B4-5D3A-4F00-8BFB-D0383BC36532}"/>
              </a:ext>
            </a:extLst>
          </p:cNvPr>
          <p:cNvSpPr/>
          <p:nvPr/>
        </p:nvSpPr>
        <p:spPr>
          <a:xfrm>
            <a:off x="927187" y="3667759"/>
            <a:ext cx="2448560" cy="2314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9FDEA855-0037-46B1-849B-1653415C3E5E}"/>
              </a:ext>
            </a:extLst>
          </p:cNvPr>
          <p:cNvSpPr/>
          <p:nvPr/>
        </p:nvSpPr>
        <p:spPr>
          <a:xfrm>
            <a:off x="3506239" y="3307626"/>
            <a:ext cx="2448560" cy="2674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C57CFC0-8884-47B4-A642-E42EA9D1C563}"/>
              </a:ext>
            </a:extLst>
          </p:cNvPr>
          <p:cNvSpPr/>
          <p:nvPr/>
        </p:nvSpPr>
        <p:spPr>
          <a:xfrm>
            <a:off x="6076719" y="2947626"/>
            <a:ext cx="2448560" cy="3034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5B215E8-9FCA-4051-8218-9F107A9404A2}"/>
              </a:ext>
            </a:extLst>
          </p:cNvPr>
          <p:cNvSpPr/>
          <p:nvPr/>
        </p:nvSpPr>
        <p:spPr>
          <a:xfrm>
            <a:off x="8647199" y="2587626"/>
            <a:ext cx="2448560" cy="339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a:extLst>
              <a:ext uri="{FF2B5EF4-FFF2-40B4-BE49-F238E27FC236}">
                <a16:creationId xmlns:a16="http://schemas.microsoft.com/office/drawing/2014/main" id="{AB88E63D-05CA-4BC9-8510-3A618441DF25}"/>
              </a:ext>
            </a:extLst>
          </p:cNvPr>
          <p:cNvCxnSpPr/>
          <p:nvPr/>
        </p:nvCxnSpPr>
        <p:spPr>
          <a:xfrm>
            <a:off x="927467" y="3667759"/>
            <a:ext cx="2448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59A8B9D-A204-493D-A838-4C488227A231}"/>
              </a:ext>
            </a:extLst>
          </p:cNvPr>
          <p:cNvCxnSpPr/>
          <p:nvPr/>
        </p:nvCxnSpPr>
        <p:spPr>
          <a:xfrm>
            <a:off x="3508107" y="3307626"/>
            <a:ext cx="2448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28AE978-3459-4DF1-A6AD-1DC762BF5305}"/>
              </a:ext>
            </a:extLst>
          </p:cNvPr>
          <p:cNvCxnSpPr/>
          <p:nvPr/>
        </p:nvCxnSpPr>
        <p:spPr>
          <a:xfrm>
            <a:off x="6078587" y="2947626"/>
            <a:ext cx="2448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A3F4112-9D56-4F52-B287-971190D773F2}"/>
              </a:ext>
            </a:extLst>
          </p:cNvPr>
          <p:cNvCxnSpPr/>
          <p:nvPr/>
        </p:nvCxnSpPr>
        <p:spPr>
          <a:xfrm>
            <a:off x="8649067" y="2587626"/>
            <a:ext cx="2448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C3D9F4C4-A33A-425B-A2AF-50D907EB429B}"/>
              </a:ext>
            </a:extLst>
          </p:cNvPr>
          <p:cNvSpPr txBox="1"/>
          <p:nvPr/>
        </p:nvSpPr>
        <p:spPr>
          <a:xfrm>
            <a:off x="927187" y="3234174"/>
            <a:ext cx="1696395" cy="400110"/>
          </a:xfrm>
          <a:prstGeom prst="rect">
            <a:avLst/>
          </a:prstGeom>
          <a:noFill/>
        </p:spPr>
        <p:txBody>
          <a:bodyPr wrap="square" lIns="0" rtlCol="0">
            <a:spAutoFit/>
          </a:bodyPr>
          <a:lstStyle/>
          <a:p>
            <a:r>
              <a:rPr lang="zh-CN" altLang="en-US" sz="2000" dirty="0">
                <a:solidFill>
                  <a:schemeClr val="accent1"/>
                </a:solidFill>
                <a:latin typeface="+mj-ea"/>
                <a:ea typeface="+mj-ea"/>
              </a:rPr>
              <a:t>请输入小标题</a:t>
            </a:r>
          </a:p>
        </p:txBody>
      </p:sp>
      <p:sp>
        <p:nvSpPr>
          <p:cNvPr id="31" name="文本框 30">
            <a:extLst>
              <a:ext uri="{FF2B5EF4-FFF2-40B4-BE49-F238E27FC236}">
                <a16:creationId xmlns:a16="http://schemas.microsoft.com/office/drawing/2014/main" id="{F872AD64-3561-40E9-9452-7D4E89DD1EF8}"/>
              </a:ext>
            </a:extLst>
          </p:cNvPr>
          <p:cNvSpPr txBox="1"/>
          <p:nvPr/>
        </p:nvSpPr>
        <p:spPr>
          <a:xfrm>
            <a:off x="3501953" y="2863161"/>
            <a:ext cx="1696395" cy="400110"/>
          </a:xfrm>
          <a:prstGeom prst="rect">
            <a:avLst/>
          </a:prstGeom>
          <a:noFill/>
        </p:spPr>
        <p:txBody>
          <a:bodyPr wrap="square" lIns="0" rtlCol="0">
            <a:spAutoFit/>
          </a:bodyPr>
          <a:lstStyle/>
          <a:p>
            <a:r>
              <a:rPr lang="zh-CN" altLang="en-US" sz="2000" dirty="0">
                <a:solidFill>
                  <a:schemeClr val="accent1"/>
                </a:solidFill>
                <a:latin typeface="+mj-ea"/>
                <a:ea typeface="+mj-ea"/>
              </a:rPr>
              <a:t>请输入小标题</a:t>
            </a:r>
          </a:p>
        </p:txBody>
      </p:sp>
      <p:sp>
        <p:nvSpPr>
          <p:cNvPr id="32" name="文本框 31">
            <a:extLst>
              <a:ext uri="{FF2B5EF4-FFF2-40B4-BE49-F238E27FC236}">
                <a16:creationId xmlns:a16="http://schemas.microsoft.com/office/drawing/2014/main" id="{876EBF11-EC8B-44A9-8C30-20AF21CB183D}"/>
              </a:ext>
            </a:extLst>
          </p:cNvPr>
          <p:cNvSpPr txBox="1"/>
          <p:nvPr/>
        </p:nvSpPr>
        <p:spPr>
          <a:xfrm>
            <a:off x="6074576" y="2504220"/>
            <a:ext cx="1696395" cy="400110"/>
          </a:xfrm>
          <a:prstGeom prst="rect">
            <a:avLst/>
          </a:prstGeom>
          <a:noFill/>
        </p:spPr>
        <p:txBody>
          <a:bodyPr wrap="square" lIns="0" rtlCol="0">
            <a:spAutoFit/>
          </a:bodyPr>
          <a:lstStyle/>
          <a:p>
            <a:r>
              <a:rPr lang="zh-CN" altLang="en-US" sz="2000" dirty="0">
                <a:solidFill>
                  <a:schemeClr val="accent1"/>
                </a:solidFill>
                <a:latin typeface="+mj-ea"/>
                <a:ea typeface="+mj-ea"/>
              </a:rPr>
              <a:t>请输入小标题</a:t>
            </a:r>
          </a:p>
        </p:txBody>
      </p:sp>
      <p:sp>
        <p:nvSpPr>
          <p:cNvPr id="33" name="文本框 32">
            <a:extLst>
              <a:ext uri="{FF2B5EF4-FFF2-40B4-BE49-F238E27FC236}">
                <a16:creationId xmlns:a16="http://schemas.microsoft.com/office/drawing/2014/main" id="{D2DD0404-19FB-447A-9228-A7576C2EE3E7}"/>
              </a:ext>
            </a:extLst>
          </p:cNvPr>
          <p:cNvSpPr txBox="1"/>
          <p:nvPr/>
        </p:nvSpPr>
        <p:spPr>
          <a:xfrm>
            <a:off x="8647199" y="2143589"/>
            <a:ext cx="1696395" cy="400110"/>
          </a:xfrm>
          <a:prstGeom prst="rect">
            <a:avLst/>
          </a:prstGeom>
          <a:noFill/>
        </p:spPr>
        <p:txBody>
          <a:bodyPr wrap="square" lIns="0" rtlCol="0">
            <a:spAutoFit/>
          </a:bodyPr>
          <a:lstStyle/>
          <a:p>
            <a:r>
              <a:rPr lang="zh-CN" altLang="en-US" sz="2000" dirty="0">
                <a:solidFill>
                  <a:schemeClr val="accent1"/>
                </a:solidFill>
                <a:latin typeface="+mj-ea"/>
                <a:ea typeface="+mj-ea"/>
              </a:rPr>
              <a:t>请输入小标题</a:t>
            </a:r>
          </a:p>
        </p:txBody>
      </p:sp>
      <p:sp>
        <p:nvSpPr>
          <p:cNvPr id="34" name="文本框 33">
            <a:extLst>
              <a:ext uri="{FF2B5EF4-FFF2-40B4-BE49-F238E27FC236}">
                <a16:creationId xmlns:a16="http://schemas.microsoft.com/office/drawing/2014/main" id="{08E464EA-9949-40C7-AE9D-67B9CFBC1936}"/>
              </a:ext>
            </a:extLst>
          </p:cNvPr>
          <p:cNvSpPr txBox="1"/>
          <p:nvPr/>
        </p:nvSpPr>
        <p:spPr>
          <a:xfrm>
            <a:off x="1014441" y="3778436"/>
            <a:ext cx="2274052" cy="2059538"/>
          </a:xfrm>
          <a:prstGeom prst="rect">
            <a:avLst/>
          </a:prstGeom>
          <a:noFill/>
        </p:spPr>
        <p:txBody>
          <a:bodyPr wrap="square" rtlCol="0">
            <a:spAutoFit/>
          </a:bodyPr>
          <a:lstStyle/>
          <a:p>
            <a:pPr algn="just">
              <a:lnSpc>
                <a:spcPct val="120000"/>
              </a:lnSpc>
            </a:pPr>
            <a:r>
              <a:rPr lang="zh-CN" altLang="en-US" dirty="0"/>
              <a:t>馨月湖位于河南理工大学校园内，于</a:t>
            </a:r>
            <a:r>
              <a:rPr lang="en-US" altLang="zh-CN" dirty="0"/>
              <a:t>2003</a:t>
            </a:r>
            <a:r>
              <a:rPr lang="zh-CN" altLang="en-US" dirty="0"/>
              <a:t>年完成施工，是一座人工湖泊，是河南理工大学南校区规划水系的主体部分。</a:t>
            </a:r>
          </a:p>
        </p:txBody>
      </p:sp>
      <p:sp>
        <p:nvSpPr>
          <p:cNvPr id="35" name="文本框 34">
            <a:extLst>
              <a:ext uri="{FF2B5EF4-FFF2-40B4-BE49-F238E27FC236}">
                <a16:creationId xmlns:a16="http://schemas.microsoft.com/office/drawing/2014/main" id="{8C7216A7-193F-4D4D-B24E-BA6E81DCDBE3}"/>
              </a:ext>
            </a:extLst>
          </p:cNvPr>
          <p:cNvSpPr txBox="1"/>
          <p:nvPr/>
        </p:nvSpPr>
        <p:spPr>
          <a:xfrm>
            <a:off x="3582760" y="3403224"/>
            <a:ext cx="2274052" cy="2391937"/>
          </a:xfrm>
          <a:prstGeom prst="rect">
            <a:avLst/>
          </a:prstGeom>
          <a:noFill/>
        </p:spPr>
        <p:txBody>
          <a:bodyPr wrap="square" rtlCol="0">
            <a:spAutoFit/>
          </a:bodyPr>
          <a:lstStyle/>
          <a:p>
            <a:pPr algn="just">
              <a:lnSpc>
                <a:spcPct val="120000"/>
              </a:lnSpc>
            </a:pPr>
            <a:r>
              <a:rPr lang="zh-CN" altLang="en-US" dirty="0"/>
              <a:t>馨月湖于</a:t>
            </a:r>
            <a:r>
              <a:rPr lang="en-US" altLang="zh-CN" dirty="0"/>
              <a:t>2004</a:t>
            </a:r>
            <a:r>
              <a:rPr lang="zh-CN" altLang="en-US" dirty="0"/>
              <a:t>年</a:t>
            </a:r>
            <a:r>
              <a:rPr lang="en-US" altLang="zh-CN" dirty="0"/>
              <a:t>6</a:t>
            </a:r>
            <a:r>
              <a:rPr lang="zh-CN" altLang="en-US" dirty="0"/>
              <a:t>月河南理工大学揭牌暨</a:t>
            </a:r>
            <a:r>
              <a:rPr lang="en-US" altLang="zh-CN" dirty="0"/>
              <a:t>95</a:t>
            </a:r>
            <a:r>
              <a:rPr lang="zh-CN" altLang="en-US" dirty="0"/>
              <a:t>周年校庆前正式蓄水，湖水源自地下水渗出。水深常年保持在</a:t>
            </a:r>
            <a:r>
              <a:rPr lang="en-US" altLang="zh-CN" dirty="0"/>
              <a:t>2</a:t>
            </a:r>
            <a:r>
              <a:rPr lang="zh-CN" altLang="en-US" dirty="0"/>
              <a:t>米。湖内放养着许多鱼类和乌龟。</a:t>
            </a:r>
          </a:p>
        </p:txBody>
      </p:sp>
      <p:sp>
        <p:nvSpPr>
          <p:cNvPr id="36" name="文本框 35">
            <a:extLst>
              <a:ext uri="{FF2B5EF4-FFF2-40B4-BE49-F238E27FC236}">
                <a16:creationId xmlns:a16="http://schemas.microsoft.com/office/drawing/2014/main" id="{E4E44E03-D284-45ED-9497-1EBC2E5C58EF}"/>
              </a:ext>
            </a:extLst>
          </p:cNvPr>
          <p:cNvSpPr txBox="1"/>
          <p:nvPr/>
        </p:nvSpPr>
        <p:spPr>
          <a:xfrm>
            <a:off x="6159403" y="3118708"/>
            <a:ext cx="2274052" cy="2059538"/>
          </a:xfrm>
          <a:prstGeom prst="rect">
            <a:avLst/>
          </a:prstGeom>
          <a:noFill/>
        </p:spPr>
        <p:txBody>
          <a:bodyPr wrap="square" rtlCol="0">
            <a:spAutoFit/>
          </a:bodyPr>
          <a:lstStyle/>
          <a:p>
            <a:pPr algn="just">
              <a:lnSpc>
                <a:spcPct val="120000"/>
              </a:lnSpc>
            </a:pPr>
            <a:r>
              <a:rPr lang="zh-CN" altLang="en-US" dirty="0"/>
              <a:t>馨月湖位于河南理工大学校园内，于</a:t>
            </a:r>
            <a:r>
              <a:rPr lang="en-US" altLang="zh-CN" dirty="0"/>
              <a:t>2003</a:t>
            </a:r>
            <a:r>
              <a:rPr lang="zh-CN" altLang="en-US" dirty="0"/>
              <a:t>年完成施工，是一座人工湖泊，是河南理工大学南校区规划水系的主体部分。</a:t>
            </a:r>
          </a:p>
        </p:txBody>
      </p:sp>
      <p:sp>
        <p:nvSpPr>
          <p:cNvPr id="37" name="文本框 36">
            <a:extLst>
              <a:ext uri="{FF2B5EF4-FFF2-40B4-BE49-F238E27FC236}">
                <a16:creationId xmlns:a16="http://schemas.microsoft.com/office/drawing/2014/main" id="{845E47D0-EEBE-4A52-92D6-796FB3DEEE7E}"/>
              </a:ext>
            </a:extLst>
          </p:cNvPr>
          <p:cNvSpPr txBox="1"/>
          <p:nvPr/>
        </p:nvSpPr>
        <p:spPr>
          <a:xfrm>
            <a:off x="8740313" y="2714265"/>
            <a:ext cx="2274052" cy="2391937"/>
          </a:xfrm>
          <a:prstGeom prst="rect">
            <a:avLst/>
          </a:prstGeom>
          <a:noFill/>
        </p:spPr>
        <p:txBody>
          <a:bodyPr wrap="square" rtlCol="0">
            <a:spAutoFit/>
          </a:bodyPr>
          <a:lstStyle/>
          <a:p>
            <a:pPr algn="just">
              <a:lnSpc>
                <a:spcPct val="120000"/>
              </a:lnSpc>
            </a:pPr>
            <a:r>
              <a:rPr lang="zh-CN" altLang="en-US" dirty="0"/>
              <a:t>馨月湖于</a:t>
            </a:r>
            <a:r>
              <a:rPr lang="en-US" altLang="zh-CN" dirty="0"/>
              <a:t>2004</a:t>
            </a:r>
            <a:r>
              <a:rPr lang="zh-CN" altLang="en-US" dirty="0"/>
              <a:t>年</a:t>
            </a:r>
            <a:r>
              <a:rPr lang="en-US" altLang="zh-CN" dirty="0"/>
              <a:t>6</a:t>
            </a:r>
            <a:r>
              <a:rPr lang="zh-CN" altLang="en-US" dirty="0"/>
              <a:t>月河南理工大学揭牌暨</a:t>
            </a:r>
            <a:r>
              <a:rPr lang="en-US" altLang="zh-CN" dirty="0"/>
              <a:t>95</a:t>
            </a:r>
            <a:r>
              <a:rPr lang="zh-CN" altLang="en-US" dirty="0"/>
              <a:t>周年校庆前正式蓄水，湖水源自地下水渗出。水深常年保持在</a:t>
            </a:r>
            <a:r>
              <a:rPr lang="en-US" altLang="zh-CN" dirty="0"/>
              <a:t>2</a:t>
            </a:r>
            <a:r>
              <a:rPr lang="zh-CN" altLang="en-US" dirty="0"/>
              <a:t>米。湖内放养着许多鱼类和乌龟。</a:t>
            </a:r>
          </a:p>
        </p:txBody>
      </p:sp>
    </p:spTree>
    <p:extLst>
      <p:ext uri="{BB962C8B-B14F-4D97-AF65-F5344CB8AC3E}">
        <p14:creationId xmlns:p14="http://schemas.microsoft.com/office/powerpoint/2010/main" val="427964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16A2AE47-14B3-45A1-A2D2-D7F9270F68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 r="23"/>
          <a:stretch>
            <a:fillRect/>
          </a:stretch>
        </p:blipFill>
        <p:spPr>
          <a:xfrm>
            <a:off x="4360325" y="1800814"/>
            <a:ext cx="3518756" cy="3518756"/>
          </a:xfrm>
        </p:spPr>
      </p:pic>
      <p:sp>
        <p:nvSpPr>
          <p:cNvPr id="55" name="Freeform 13">
            <a:extLst>
              <a:ext uri="{FF2B5EF4-FFF2-40B4-BE49-F238E27FC236}">
                <a16:creationId xmlns:a16="http://schemas.microsoft.com/office/drawing/2014/main" id="{372AA38E-4628-477B-AB14-CC7B3E268ADF}"/>
              </a:ext>
            </a:extLst>
          </p:cNvPr>
          <p:cNvSpPr/>
          <p:nvPr/>
        </p:nvSpPr>
        <p:spPr>
          <a:xfrm flipH="1">
            <a:off x="701957" y="1290461"/>
            <a:ext cx="2933789" cy="2170112"/>
          </a:xfrm>
          <a:custGeom>
            <a:avLst/>
            <a:gdLst>
              <a:gd name="connsiteX0" fmla="*/ 152939 w 3406466"/>
              <a:gd name="connsiteY0" fmla="*/ 0 h 1653744"/>
              <a:gd name="connsiteX1" fmla="*/ 3386108 w 3406466"/>
              <a:gd name="connsiteY1" fmla="*/ 0 h 1653744"/>
              <a:gd name="connsiteX2" fmla="*/ 3406466 w 3406466"/>
              <a:gd name="connsiteY2" fmla="*/ 20358 h 1653744"/>
              <a:gd name="connsiteX3" fmla="*/ 3406466 w 3406466"/>
              <a:gd name="connsiteY3" fmla="*/ 1633386 h 1653744"/>
              <a:gd name="connsiteX4" fmla="*/ 3386108 w 3406466"/>
              <a:gd name="connsiteY4" fmla="*/ 1653744 h 1653744"/>
              <a:gd name="connsiteX5" fmla="*/ 152939 w 3406466"/>
              <a:gd name="connsiteY5" fmla="*/ 1653744 h 1653744"/>
              <a:gd name="connsiteX6" fmla="*/ 132581 w 3406466"/>
              <a:gd name="connsiteY6" fmla="*/ 1633386 h 1653744"/>
              <a:gd name="connsiteX7" fmla="*/ 132581 w 3406466"/>
              <a:gd name="connsiteY7" fmla="*/ 957741 h 1653744"/>
              <a:gd name="connsiteX8" fmla="*/ 0 w 3406466"/>
              <a:gd name="connsiteY8" fmla="*/ 825160 h 1653744"/>
              <a:gd name="connsiteX9" fmla="*/ 132581 w 3406466"/>
              <a:gd name="connsiteY9" fmla="*/ 692579 h 1653744"/>
              <a:gd name="connsiteX10" fmla="*/ 132581 w 3406466"/>
              <a:gd name="connsiteY10" fmla="*/ 20358 h 1653744"/>
              <a:gd name="connsiteX11" fmla="*/ 152939 w 3406466"/>
              <a:gd name="connsiteY11" fmla="*/ 0 h 165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6466" h="1653744">
                <a:moveTo>
                  <a:pt x="152939" y="0"/>
                </a:moveTo>
                <a:lnTo>
                  <a:pt x="3386108" y="0"/>
                </a:lnTo>
                <a:cubicBezTo>
                  <a:pt x="3397351" y="0"/>
                  <a:pt x="3406466" y="9115"/>
                  <a:pt x="3406466" y="20358"/>
                </a:cubicBezTo>
                <a:lnTo>
                  <a:pt x="3406466" y="1633386"/>
                </a:lnTo>
                <a:cubicBezTo>
                  <a:pt x="3406466" y="1644629"/>
                  <a:pt x="3397351" y="1653744"/>
                  <a:pt x="3386108" y="1653744"/>
                </a:cubicBezTo>
                <a:lnTo>
                  <a:pt x="152939" y="1653744"/>
                </a:lnTo>
                <a:cubicBezTo>
                  <a:pt x="141696" y="1653744"/>
                  <a:pt x="132581" y="1644629"/>
                  <a:pt x="132581" y="1633386"/>
                </a:cubicBezTo>
                <a:lnTo>
                  <a:pt x="132581" y="957741"/>
                </a:lnTo>
                <a:lnTo>
                  <a:pt x="0" y="825160"/>
                </a:lnTo>
                <a:lnTo>
                  <a:pt x="132581" y="692579"/>
                </a:lnTo>
                <a:lnTo>
                  <a:pt x="132581" y="20358"/>
                </a:lnTo>
                <a:cubicBezTo>
                  <a:pt x="132581" y="9115"/>
                  <a:pt x="141696" y="0"/>
                  <a:pt x="152939" y="0"/>
                </a:cubicBezTo>
                <a:close/>
              </a:path>
            </a:pathLst>
          </a:custGeom>
          <a:solidFill>
            <a:schemeClr val="bg1"/>
          </a:solidFill>
          <a:ln>
            <a:noFill/>
          </a:ln>
          <a:effectLst>
            <a:outerShdw blurRad="381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56" name="Round Same Side Corner Rectangle 21">
            <a:extLst>
              <a:ext uri="{FF2B5EF4-FFF2-40B4-BE49-F238E27FC236}">
                <a16:creationId xmlns:a16="http://schemas.microsoft.com/office/drawing/2014/main" id="{F5129045-E173-4A6F-9417-2256C5E5C99D}"/>
              </a:ext>
            </a:extLst>
          </p:cNvPr>
          <p:cNvSpPr/>
          <p:nvPr/>
        </p:nvSpPr>
        <p:spPr>
          <a:xfrm>
            <a:off x="695325" y="1290462"/>
            <a:ext cx="2829596" cy="442522"/>
          </a:xfrm>
          <a:prstGeom prst="round2SameRect">
            <a:avLst>
              <a:gd name="adj1" fmla="val 650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100" normalizeH="0" baseline="0" noProof="0" dirty="0">
                <a:ln>
                  <a:noFill/>
                </a:ln>
                <a:solidFill>
                  <a:prstClr val="white"/>
                </a:solidFill>
                <a:effectLst/>
                <a:uLnTx/>
                <a:uFillTx/>
                <a:latin typeface="微软雅黑"/>
                <a:ea typeface="微软雅黑"/>
                <a:cs typeface="Roboto Medium" charset="0"/>
              </a:rPr>
              <a:t>请输入小标题</a:t>
            </a:r>
          </a:p>
        </p:txBody>
      </p:sp>
      <p:sp>
        <p:nvSpPr>
          <p:cNvPr id="57" name="矩形 56">
            <a:extLst>
              <a:ext uri="{FF2B5EF4-FFF2-40B4-BE49-F238E27FC236}">
                <a16:creationId xmlns:a16="http://schemas.microsoft.com/office/drawing/2014/main" id="{93CE17A7-59CB-4191-B172-43FFF3ACD1AB}"/>
              </a:ext>
            </a:extLst>
          </p:cNvPr>
          <p:cNvSpPr/>
          <p:nvPr/>
        </p:nvSpPr>
        <p:spPr>
          <a:xfrm>
            <a:off x="868166" y="1877780"/>
            <a:ext cx="2483913" cy="1395190"/>
          </a:xfrm>
          <a:prstGeom prst="rect">
            <a:avLst/>
          </a:prstGeom>
        </p:spPr>
        <p:txBody>
          <a:bodyPr wrap="square">
            <a:spAutoFit/>
          </a:bodyPr>
          <a:lstStyle/>
          <a:p>
            <a:pPr lvl="0" algn="just">
              <a:lnSpc>
                <a:spcPct val="120000"/>
              </a:lnSpc>
              <a:defRPr/>
            </a:pPr>
            <a:r>
              <a:rPr lang="zh-CN" altLang="en-US" dirty="0">
                <a:solidFill>
                  <a:schemeClr val="tx1">
                    <a:lumMod val="85000"/>
                    <a:lumOff val="15000"/>
                  </a:schemeClr>
                </a:solidFill>
                <a:latin typeface="微软雅黑" panose="020B0503020204020204" pitchFamily="34" charset="-122"/>
              </a:rPr>
              <a:t>河南理工大学在长期的办学实践中，追求一种以人为本、博大无私的人文关怀。</a:t>
            </a:r>
            <a:endPar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Light"/>
            </a:endParaRPr>
          </a:p>
        </p:txBody>
      </p:sp>
      <p:sp>
        <p:nvSpPr>
          <p:cNvPr id="40" name="Oval 8">
            <a:extLst>
              <a:ext uri="{FF2B5EF4-FFF2-40B4-BE49-F238E27FC236}">
                <a16:creationId xmlns:a16="http://schemas.microsoft.com/office/drawing/2014/main" id="{D9F0E4DC-3BDA-48D8-BB80-8E9BC7BF760F}"/>
              </a:ext>
            </a:extLst>
          </p:cNvPr>
          <p:cNvSpPr/>
          <p:nvPr/>
        </p:nvSpPr>
        <p:spPr>
          <a:xfrm>
            <a:off x="3959703" y="1400192"/>
            <a:ext cx="4320000" cy="4320000"/>
          </a:xfrm>
          <a:prstGeom prst="ellipse">
            <a:avLst/>
          </a:prstGeom>
          <a:noFill/>
          <a:ln>
            <a:solidFill>
              <a:schemeClr val="accent1"/>
            </a:solid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Roboto Light" charset="0"/>
            </a:endParaRPr>
          </a:p>
        </p:txBody>
      </p:sp>
      <p:sp>
        <p:nvSpPr>
          <p:cNvPr id="41" name="Oval 9">
            <a:extLst>
              <a:ext uri="{FF2B5EF4-FFF2-40B4-BE49-F238E27FC236}">
                <a16:creationId xmlns:a16="http://schemas.microsoft.com/office/drawing/2014/main" id="{3863B5F7-7322-449C-A25D-6539B92FE04F}"/>
              </a:ext>
            </a:extLst>
          </p:cNvPr>
          <p:cNvSpPr>
            <a:spLocks noChangeAspect="1"/>
          </p:cNvSpPr>
          <p:nvPr/>
        </p:nvSpPr>
        <p:spPr>
          <a:xfrm>
            <a:off x="3969228" y="2115527"/>
            <a:ext cx="576000" cy="576000"/>
          </a:xfrm>
          <a:prstGeom prst="ellipse">
            <a:avLst/>
          </a:prstGeom>
          <a:solidFill>
            <a:schemeClr val="accent1"/>
          </a:solidFill>
          <a:ln w="12700">
            <a:noFill/>
          </a:ln>
          <a:effectLst>
            <a:outerShdw blurRad="88900" dist="38100" dir="5400000" algn="t"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Roboto" charset="0"/>
                <a:cs typeface="Roboto" charset="0"/>
              </a:rPr>
              <a:t>1</a:t>
            </a:r>
          </a:p>
        </p:txBody>
      </p:sp>
      <p:sp>
        <p:nvSpPr>
          <p:cNvPr id="42" name="Oval 23">
            <a:extLst>
              <a:ext uri="{FF2B5EF4-FFF2-40B4-BE49-F238E27FC236}">
                <a16:creationId xmlns:a16="http://schemas.microsoft.com/office/drawing/2014/main" id="{B056B26D-8567-4C08-A241-FFB19AF1336B}"/>
              </a:ext>
            </a:extLst>
          </p:cNvPr>
          <p:cNvSpPr>
            <a:spLocks noChangeAspect="1"/>
          </p:cNvSpPr>
          <p:nvPr/>
        </p:nvSpPr>
        <p:spPr>
          <a:xfrm>
            <a:off x="3969228" y="4413473"/>
            <a:ext cx="576000" cy="576000"/>
          </a:xfrm>
          <a:prstGeom prst="ellipse">
            <a:avLst/>
          </a:prstGeom>
          <a:solidFill>
            <a:schemeClr val="accent3"/>
          </a:solidFill>
          <a:ln w="12700">
            <a:noFill/>
          </a:ln>
          <a:effectLst>
            <a:outerShdw blurRad="88900" dist="38100" dir="5400000" algn="t"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Roboto" charset="0"/>
                <a:cs typeface="Roboto" charset="0"/>
              </a:rPr>
              <a:t>2</a:t>
            </a:r>
          </a:p>
        </p:txBody>
      </p:sp>
      <p:sp>
        <p:nvSpPr>
          <p:cNvPr id="43" name="Oval 28">
            <a:extLst>
              <a:ext uri="{FF2B5EF4-FFF2-40B4-BE49-F238E27FC236}">
                <a16:creationId xmlns:a16="http://schemas.microsoft.com/office/drawing/2014/main" id="{C6DEAAD6-5D81-417D-82AD-2CED6E67DF19}"/>
              </a:ext>
            </a:extLst>
          </p:cNvPr>
          <p:cNvSpPr>
            <a:spLocks noChangeAspect="1"/>
          </p:cNvSpPr>
          <p:nvPr/>
        </p:nvSpPr>
        <p:spPr>
          <a:xfrm>
            <a:off x="7672910" y="2115527"/>
            <a:ext cx="576000" cy="576000"/>
          </a:xfrm>
          <a:prstGeom prst="ellipse">
            <a:avLst/>
          </a:prstGeom>
          <a:solidFill>
            <a:schemeClr val="accent1"/>
          </a:solidFill>
          <a:ln w="12700">
            <a:noFill/>
          </a:ln>
          <a:effectLst>
            <a:outerShdw blurRad="88900" dist="38100" dir="5400000" algn="t"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Roboto" charset="0"/>
                <a:cs typeface="Roboto" charset="0"/>
              </a:rPr>
              <a:t>4</a:t>
            </a:r>
          </a:p>
        </p:txBody>
      </p:sp>
      <p:sp>
        <p:nvSpPr>
          <p:cNvPr id="44" name="Oval 29">
            <a:extLst>
              <a:ext uri="{FF2B5EF4-FFF2-40B4-BE49-F238E27FC236}">
                <a16:creationId xmlns:a16="http://schemas.microsoft.com/office/drawing/2014/main" id="{C057A126-9A83-4AC2-A087-A9AE2FA5263C}"/>
              </a:ext>
            </a:extLst>
          </p:cNvPr>
          <p:cNvSpPr>
            <a:spLocks noChangeAspect="1"/>
          </p:cNvSpPr>
          <p:nvPr/>
        </p:nvSpPr>
        <p:spPr>
          <a:xfrm>
            <a:off x="7672910" y="4413473"/>
            <a:ext cx="576000" cy="576000"/>
          </a:xfrm>
          <a:prstGeom prst="ellipse">
            <a:avLst/>
          </a:prstGeom>
          <a:solidFill>
            <a:schemeClr val="accent3"/>
          </a:solidFill>
          <a:ln w="12700">
            <a:noFill/>
          </a:ln>
          <a:effectLst>
            <a:outerShdw blurRad="88900" dist="38100" dir="5400000" algn="t"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Roboto" charset="0"/>
                <a:cs typeface="Roboto" charset="0"/>
              </a:rPr>
              <a:t>3</a:t>
            </a:r>
          </a:p>
        </p:txBody>
      </p:sp>
      <p:sp>
        <p:nvSpPr>
          <p:cNvPr id="52" name="Freeform 31">
            <a:extLst>
              <a:ext uri="{FF2B5EF4-FFF2-40B4-BE49-F238E27FC236}">
                <a16:creationId xmlns:a16="http://schemas.microsoft.com/office/drawing/2014/main" id="{724ABC7F-F8C3-4290-9783-D40C76294729}"/>
              </a:ext>
            </a:extLst>
          </p:cNvPr>
          <p:cNvSpPr/>
          <p:nvPr/>
        </p:nvSpPr>
        <p:spPr>
          <a:xfrm>
            <a:off x="8555974" y="1290464"/>
            <a:ext cx="2933250" cy="2170109"/>
          </a:xfrm>
          <a:custGeom>
            <a:avLst/>
            <a:gdLst>
              <a:gd name="connsiteX0" fmla="*/ 152939 w 3406466"/>
              <a:gd name="connsiteY0" fmla="*/ 0 h 1653744"/>
              <a:gd name="connsiteX1" fmla="*/ 3386108 w 3406466"/>
              <a:gd name="connsiteY1" fmla="*/ 0 h 1653744"/>
              <a:gd name="connsiteX2" fmla="*/ 3406466 w 3406466"/>
              <a:gd name="connsiteY2" fmla="*/ 20358 h 1653744"/>
              <a:gd name="connsiteX3" fmla="*/ 3406466 w 3406466"/>
              <a:gd name="connsiteY3" fmla="*/ 1633386 h 1653744"/>
              <a:gd name="connsiteX4" fmla="*/ 3386108 w 3406466"/>
              <a:gd name="connsiteY4" fmla="*/ 1653744 h 1653744"/>
              <a:gd name="connsiteX5" fmla="*/ 152939 w 3406466"/>
              <a:gd name="connsiteY5" fmla="*/ 1653744 h 1653744"/>
              <a:gd name="connsiteX6" fmla="*/ 132581 w 3406466"/>
              <a:gd name="connsiteY6" fmla="*/ 1633386 h 1653744"/>
              <a:gd name="connsiteX7" fmla="*/ 132581 w 3406466"/>
              <a:gd name="connsiteY7" fmla="*/ 957741 h 1653744"/>
              <a:gd name="connsiteX8" fmla="*/ 0 w 3406466"/>
              <a:gd name="connsiteY8" fmla="*/ 825160 h 1653744"/>
              <a:gd name="connsiteX9" fmla="*/ 132581 w 3406466"/>
              <a:gd name="connsiteY9" fmla="*/ 692579 h 1653744"/>
              <a:gd name="connsiteX10" fmla="*/ 132581 w 3406466"/>
              <a:gd name="connsiteY10" fmla="*/ 20358 h 1653744"/>
              <a:gd name="connsiteX11" fmla="*/ 152939 w 3406466"/>
              <a:gd name="connsiteY11" fmla="*/ 0 h 165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6466" h="1653744">
                <a:moveTo>
                  <a:pt x="152939" y="0"/>
                </a:moveTo>
                <a:lnTo>
                  <a:pt x="3386108" y="0"/>
                </a:lnTo>
                <a:cubicBezTo>
                  <a:pt x="3397351" y="0"/>
                  <a:pt x="3406466" y="9115"/>
                  <a:pt x="3406466" y="20358"/>
                </a:cubicBezTo>
                <a:lnTo>
                  <a:pt x="3406466" y="1633386"/>
                </a:lnTo>
                <a:cubicBezTo>
                  <a:pt x="3406466" y="1644629"/>
                  <a:pt x="3397351" y="1653744"/>
                  <a:pt x="3386108" y="1653744"/>
                </a:cubicBezTo>
                <a:lnTo>
                  <a:pt x="152939" y="1653744"/>
                </a:lnTo>
                <a:cubicBezTo>
                  <a:pt x="141696" y="1653744"/>
                  <a:pt x="132581" y="1644629"/>
                  <a:pt x="132581" y="1633386"/>
                </a:cubicBezTo>
                <a:lnTo>
                  <a:pt x="132581" y="957741"/>
                </a:lnTo>
                <a:lnTo>
                  <a:pt x="0" y="825160"/>
                </a:lnTo>
                <a:lnTo>
                  <a:pt x="132581" y="692579"/>
                </a:lnTo>
                <a:lnTo>
                  <a:pt x="132581" y="20358"/>
                </a:lnTo>
                <a:cubicBezTo>
                  <a:pt x="132581" y="9115"/>
                  <a:pt x="141696" y="0"/>
                  <a:pt x="152939" y="0"/>
                </a:cubicBezTo>
                <a:close/>
              </a:path>
            </a:pathLst>
          </a:custGeom>
          <a:solidFill>
            <a:schemeClr val="bg1"/>
          </a:solidFill>
          <a:ln>
            <a:noFill/>
          </a:ln>
          <a:effectLst>
            <a:outerShdw blurRad="381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53" name="Round Same Side Corner Rectangle 33">
            <a:extLst>
              <a:ext uri="{FF2B5EF4-FFF2-40B4-BE49-F238E27FC236}">
                <a16:creationId xmlns:a16="http://schemas.microsoft.com/office/drawing/2014/main" id="{386707F3-7272-45A3-89F1-C24B2A0FDB41}"/>
              </a:ext>
            </a:extLst>
          </p:cNvPr>
          <p:cNvSpPr/>
          <p:nvPr/>
        </p:nvSpPr>
        <p:spPr>
          <a:xfrm flipH="1">
            <a:off x="8660032" y="1290462"/>
            <a:ext cx="2829191" cy="442522"/>
          </a:xfrm>
          <a:prstGeom prst="round2SameRect">
            <a:avLst>
              <a:gd name="adj1" fmla="val 650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tIns="0" rIns="0" bIns="0" rtlCol="0" anchor="ctr"/>
          <a:lstStyle/>
          <a:p>
            <a:pPr lvl="0">
              <a:defRPr/>
            </a:pPr>
            <a:r>
              <a:rPr lang="zh-CN" altLang="en-US" sz="2000" spc="100" dirty="0">
                <a:solidFill>
                  <a:prstClr val="white"/>
                </a:solidFill>
                <a:latin typeface="微软雅黑"/>
                <a:ea typeface="微软雅黑"/>
                <a:cs typeface="Roboto Medium" charset="0"/>
              </a:rPr>
              <a:t>请输入小标题</a:t>
            </a:r>
          </a:p>
        </p:txBody>
      </p:sp>
      <p:sp>
        <p:nvSpPr>
          <p:cNvPr id="21" name="Freeform 13">
            <a:extLst>
              <a:ext uri="{FF2B5EF4-FFF2-40B4-BE49-F238E27FC236}">
                <a16:creationId xmlns:a16="http://schemas.microsoft.com/office/drawing/2014/main" id="{5BB70C06-0668-42B1-9976-C210709007C2}"/>
              </a:ext>
            </a:extLst>
          </p:cNvPr>
          <p:cNvSpPr/>
          <p:nvPr/>
        </p:nvSpPr>
        <p:spPr>
          <a:xfrm flipH="1">
            <a:off x="701957" y="3784278"/>
            <a:ext cx="2933789" cy="2170111"/>
          </a:xfrm>
          <a:custGeom>
            <a:avLst/>
            <a:gdLst>
              <a:gd name="connsiteX0" fmla="*/ 152939 w 3406466"/>
              <a:gd name="connsiteY0" fmla="*/ 0 h 1653744"/>
              <a:gd name="connsiteX1" fmla="*/ 3386108 w 3406466"/>
              <a:gd name="connsiteY1" fmla="*/ 0 h 1653744"/>
              <a:gd name="connsiteX2" fmla="*/ 3406466 w 3406466"/>
              <a:gd name="connsiteY2" fmla="*/ 20358 h 1653744"/>
              <a:gd name="connsiteX3" fmla="*/ 3406466 w 3406466"/>
              <a:gd name="connsiteY3" fmla="*/ 1633386 h 1653744"/>
              <a:gd name="connsiteX4" fmla="*/ 3386108 w 3406466"/>
              <a:gd name="connsiteY4" fmla="*/ 1653744 h 1653744"/>
              <a:gd name="connsiteX5" fmla="*/ 152939 w 3406466"/>
              <a:gd name="connsiteY5" fmla="*/ 1653744 h 1653744"/>
              <a:gd name="connsiteX6" fmla="*/ 132581 w 3406466"/>
              <a:gd name="connsiteY6" fmla="*/ 1633386 h 1653744"/>
              <a:gd name="connsiteX7" fmla="*/ 132581 w 3406466"/>
              <a:gd name="connsiteY7" fmla="*/ 957741 h 1653744"/>
              <a:gd name="connsiteX8" fmla="*/ 0 w 3406466"/>
              <a:gd name="connsiteY8" fmla="*/ 825160 h 1653744"/>
              <a:gd name="connsiteX9" fmla="*/ 132581 w 3406466"/>
              <a:gd name="connsiteY9" fmla="*/ 692579 h 1653744"/>
              <a:gd name="connsiteX10" fmla="*/ 132581 w 3406466"/>
              <a:gd name="connsiteY10" fmla="*/ 20358 h 1653744"/>
              <a:gd name="connsiteX11" fmla="*/ 152939 w 3406466"/>
              <a:gd name="connsiteY11" fmla="*/ 0 h 165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6466" h="1653744">
                <a:moveTo>
                  <a:pt x="152939" y="0"/>
                </a:moveTo>
                <a:lnTo>
                  <a:pt x="3386108" y="0"/>
                </a:lnTo>
                <a:cubicBezTo>
                  <a:pt x="3397351" y="0"/>
                  <a:pt x="3406466" y="9115"/>
                  <a:pt x="3406466" y="20358"/>
                </a:cubicBezTo>
                <a:lnTo>
                  <a:pt x="3406466" y="1633386"/>
                </a:lnTo>
                <a:cubicBezTo>
                  <a:pt x="3406466" y="1644629"/>
                  <a:pt x="3397351" y="1653744"/>
                  <a:pt x="3386108" y="1653744"/>
                </a:cubicBezTo>
                <a:lnTo>
                  <a:pt x="152939" y="1653744"/>
                </a:lnTo>
                <a:cubicBezTo>
                  <a:pt x="141696" y="1653744"/>
                  <a:pt x="132581" y="1644629"/>
                  <a:pt x="132581" y="1633386"/>
                </a:cubicBezTo>
                <a:lnTo>
                  <a:pt x="132581" y="957741"/>
                </a:lnTo>
                <a:lnTo>
                  <a:pt x="0" y="825160"/>
                </a:lnTo>
                <a:lnTo>
                  <a:pt x="132581" y="692579"/>
                </a:lnTo>
                <a:lnTo>
                  <a:pt x="132581" y="20358"/>
                </a:lnTo>
                <a:cubicBezTo>
                  <a:pt x="132581" y="9115"/>
                  <a:pt x="141696" y="0"/>
                  <a:pt x="152939" y="0"/>
                </a:cubicBezTo>
                <a:close/>
              </a:path>
            </a:pathLst>
          </a:custGeom>
          <a:solidFill>
            <a:schemeClr val="bg1"/>
          </a:solidFill>
          <a:ln>
            <a:noFill/>
          </a:ln>
          <a:effectLst>
            <a:outerShdw blurRad="381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22" name="Round Same Side Corner Rectangle 21">
            <a:extLst>
              <a:ext uri="{FF2B5EF4-FFF2-40B4-BE49-F238E27FC236}">
                <a16:creationId xmlns:a16="http://schemas.microsoft.com/office/drawing/2014/main" id="{53EEBA23-4327-408C-84F9-CCA9D3F7D15A}"/>
              </a:ext>
            </a:extLst>
          </p:cNvPr>
          <p:cNvSpPr/>
          <p:nvPr/>
        </p:nvSpPr>
        <p:spPr>
          <a:xfrm>
            <a:off x="695325" y="3784280"/>
            <a:ext cx="2829596" cy="442522"/>
          </a:xfrm>
          <a:prstGeom prst="round2SameRect">
            <a:avLst>
              <a:gd name="adj1" fmla="val 650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100" normalizeH="0" baseline="0" noProof="0" dirty="0">
                <a:ln>
                  <a:noFill/>
                </a:ln>
                <a:solidFill>
                  <a:prstClr val="white"/>
                </a:solidFill>
                <a:effectLst/>
                <a:uLnTx/>
                <a:uFillTx/>
                <a:latin typeface="微软雅黑"/>
                <a:ea typeface="微软雅黑"/>
                <a:cs typeface="Roboto Medium" charset="0"/>
              </a:rPr>
              <a:t>请输入小标题</a:t>
            </a:r>
          </a:p>
        </p:txBody>
      </p:sp>
      <p:sp>
        <p:nvSpPr>
          <p:cNvPr id="26" name="Freeform 31">
            <a:extLst>
              <a:ext uri="{FF2B5EF4-FFF2-40B4-BE49-F238E27FC236}">
                <a16:creationId xmlns:a16="http://schemas.microsoft.com/office/drawing/2014/main" id="{4EB2F2E4-6581-47BB-8415-229B1E195A6F}"/>
              </a:ext>
            </a:extLst>
          </p:cNvPr>
          <p:cNvSpPr/>
          <p:nvPr/>
        </p:nvSpPr>
        <p:spPr>
          <a:xfrm>
            <a:off x="8555974" y="3784282"/>
            <a:ext cx="2933250" cy="2170107"/>
          </a:xfrm>
          <a:custGeom>
            <a:avLst/>
            <a:gdLst>
              <a:gd name="connsiteX0" fmla="*/ 152939 w 3406466"/>
              <a:gd name="connsiteY0" fmla="*/ 0 h 1653744"/>
              <a:gd name="connsiteX1" fmla="*/ 3386108 w 3406466"/>
              <a:gd name="connsiteY1" fmla="*/ 0 h 1653744"/>
              <a:gd name="connsiteX2" fmla="*/ 3406466 w 3406466"/>
              <a:gd name="connsiteY2" fmla="*/ 20358 h 1653744"/>
              <a:gd name="connsiteX3" fmla="*/ 3406466 w 3406466"/>
              <a:gd name="connsiteY3" fmla="*/ 1633386 h 1653744"/>
              <a:gd name="connsiteX4" fmla="*/ 3386108 w 3406466"/>
              <a:gd name="connsiteY4" fmla="*/ 1653744 h 1653744"/>
              <a:gd name="connsiteX5" fmla="*/ 152939 w 3406466"/>
              <a:gd name="connsiteY5" fmla="*/ 1653744 h 1653744"/>
              <a:gd name="connsiteX6" fmla="*/ 132581 w 3406466"/>
              <a:gd name="connsiteY6" fmla="*/ 1633386 h 1653744"/>
              <a:gd name="connsiteX7" fmla="*/ 132581 w 3406466"/>
              <a:gd name="connsiteY7" fmla="*/ 957741 h 1653744"/>
              <a:gd name="connsiteX8" fmla="*/ 0 w 3406466"/>
              <a:gd name="connsiteY8" fmla="*/ 825160 h 1653744"/>
              <a:gd name="connsiteX9" fmla="*/ 132581 w 3406466"/>
              <a:gd name="connsiteY9" fmla="*/ 692579 h 1653744"/>
              <a:gd name="connsiteX10" fmla="*/ 132581 w 3406466"/>
              <a:gd name="connsiteY10" fmla="*/ 20358 h 1653744"/>
              <a:gd name="connsiteX11" fmla="*/ 152939 w 3406466"/>
              <a:gd name="connsiteY11" fmla="*/ 0 h 165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6466" h="1653744">
                <a:moveTo>
                  <a:pt x="152939" y="0"/>
                </a:moveTo>
                <a:lnTo>
                  <a:pt x="3386108" y="0"/>
                </a:lnTo>
                <a:cubicBezTo>
                  <a:pt x="3397351" y="0"/>
                  <a:pt x="3406466" y="9115"/>
                  <a:pt x="3406466" y="20358"/>
                </a:cubicBezTo>
                <a:lnTo>
                  <a:pt x="3406466" y="1633386"/>
                </a:lnTo>
                <a:cubicBezTo>
                  <a:pt x="3406466" y="1644629"/>
                  <a:pt x="3397351" y="1653744"/>
                  <a:pt x="3386108" y="1653744"/>
                </a:cubicBezTo>
                <a:lnTo>
                  <a:pt x="152939" y="1653744"/>
                </a:lnTo>
                <a:cubicBezTo>
                  <a:pt x="141696" y="1653744"/>
                  <a:pt x="132581" y="1644629"/>
                  <a:pt x="132581" y="1633386"/>
                </a:cubicBezTo>
                <a:lnTo>
                  <a:pt x="132581" y="957741"/>
                </a:lnTo>
                <a:lnTo>
                  <a:pt x="0" y="825160"/>
                </a:lnTo>
                <a:lnTo>
                  <a:pt x="132581" y="692579"/>
                </a:lnTo>
                <a:lnTo>
                  <a:pt x="132581" y="20358"/>
                </a:lnTo>
                <a:cubicBezTo>
                  <a:pt x="132581" y="9115"/>
                  <a:pt x="141696" y="0"/>
                  <a:pt x="152939" y="0"/>
                </a:cubicBezTo>
                <a:close/>
              </a:path>
            </a:pathLst>
          </a:custGeom>
          <a:solidFill>
            <a:schemeClr val="bg1"/>
          </a:solidFill>
          <a:ln>
            <a:noFill/>
          </a:ln>
          <a:effectLst>
            <a:outerShdw blurRad="381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Light"/>
              <a:cs typeface="+mn-cs"/>
            </a:endParaRPr>
          </a:p>
        </p:txBody>
      </p:sp>
      <p:sp>
        <p:nvSpPr>
          <p:cNvPr id="27" name="Round Same Side Corner Rectangle 33">
            <a:extLst>
              <a:ext uri="{FF2B5EF4-FFF2-40B4-BE49-F238E27FC236}">
                <a16:creationId xmlns:a16="http://schemas.microsoft.com/office/drawing/2014/main" id="{A151AE08-DD0B-423E-A5EC-49287C4BBBCE}"/>
              </a:ext>
            </a:extLst>
          </p:cNvPr>
          <p:cNvSpPr/>
          <p:nvPr/>
        </p:nvSpPr>
        <p:spPr>
          <a:xfrm flipH="1">
            <a:off x="8660032" y="3784280"/>
            <a:ext cx="2829191" cy="442522"/>
          </a:xfrm>
          <a:prstGeom prst="round2SameRect">
            <a:avLst>
              <a:gd name="adj1" fmla="val 650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tIns="0" rIns="0" bIns="0" rtlCol="0" anchor="ctr"/>
          <a:lstStyle/>
          <a:p>
            <a:pPr lvl="0">
              <a:defRPr/>
            </a:pPr>
            <a:r>
              <a:rPr lang="zh-CN" altLang="en-US" sz="2000" spc="100" dirty="0">
                <a:solidFill>
                  <a:prstClr val="white"/>
                </a:solidFill>
                <a:latin typeface="微软雅黑"/>
                <a:ea typeface="微软雅黑"/>
                <a:cs typeface="Roboto Medium" charset="0"/>
              </a:rPr>
              <a:t>请输入小标题</a:t>
            </a:r>
          </a:p>
        </p:txBody>
      </p:sp>
      <p:sp>
        <p:nvSpPr>
          <p:cNvPr id="7" name="标题 6">
            <a:extLst>
              <a:ext uri="{FF2B5EF4-FFF2-40B4-BE49-F238E27FC236}">
                <a16:creationId xmlns:a16="http://schemas.microsoft.com/office/drawing/2014/main" id="{A342ED0C-520D-4973-8480-B60373216ACF}"/>
              </a:ext>
            </a:extLst>
          </p:cNvPr>
          <p:cNvSpPr>
            <a:spLocks noGrp="1"/>
          </p:cNvSpPr>
          <p:nvPr>
            <p:ph type="title"/>
          </p:nvPr>
        </p:nvSpPr>
        <p:spPr/>
        <p:txBody>
          <a:bodyPr/>
          <a:lstStyle/>
          <a:p>
            <a:r>
              <a:rPr lang="zh-CN" altLang="en-US" dirty="0"/>
              <a:t>论文答辩结论二</a:t>
            </a:r>
          </a:p>
        </p:txBody>
      </p:sp>
      <p:sp>
        <p:nvSpPr>
          <p:cNvPr id="28" name="矩形 27">
            <a:extLst>
              <a:ext uri="{FF2B5EF4-FFF2-40B4-BE49-F238E27FC236}">
                <a16:creationId xmlns:a16="http://schemas.microsoft.com/office/drawing/2014/main" id="{03072801-7C34-4211-BDAE-957342253FC4}"/>
              </a:ext>
            </a:extLst>
          </p:cNvPr>
          <p:cNvSpPr/>
          <p:nvPr/>
        </p:nvSpPr>
        <p:spPr>
          <a:xfrm>
            <a:off x="8848384" y="1877780"/>
            <a:ext cx="2483913" cy="1395190"/>
          </a:xfrm>
          <a:prstGeom prst="rect">
            <a:avLst/>
          </a:prstGeom>
        </p:spPr>
        <p:txBody>
          <a:bodyPr wrap="square">
            <a:spAutoFit/>
          </a:bodyPr>
          <a:lstStyle/>
          <a:p>
            <a:pPr lvl="0" algn="just">
              <a:lnSpc>
                <a:spcPct val="120000"/>
              </a:lnSpc>
              <a:defRPr/>
            </a:pPr>
            <a:r>
              <a:rPr lang="zh-CN" altLang="en-US" dirty="0">
                <a:solidFill>
                  <a:schemeClr val="tx1">
                    <a:lumMod val="85000"/>
                    <a:lumOff val="15000"/>
                  </a:schemeClr>
                </a:solidFill>
                <a:latin typeface="微软雅黑" panose="020B0503020204020204" pitchFamily="34" charset="-122"/>
              </a:rPr>
              <a:t>河南理工大学在长期的办学实践中，追求一种以人为本、博大无私的人文关怀。</a:t>
            </a:r>
            <a:endPar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Light"/>
            </a:endParaRPr>
          </a:p>
        </p:txBody>
      </p:sp>
      <p:sp>
        <p:nvSpPr>
          <p:cNvPr id="29" name="矩形 28">
            <a:extLst>
              <a:ext uri="{FF2B5EF4-FFF2-40B4-BE49-F238E27FC236}">
                <a16:creationId xmlns:a16="http://schemas.microsoft.com/office/drawing/2014/main" id="{3C17960A-6662-43B1-832E-EB4089CA88A0}"/>
              </a:ext>
            </a:extLst>
          </p:cNvPr>
          <p:cNvSpPr/>
          <p:nvPr/>
        </p:nvSpPr>
        <p:spPr>
          <a:xfrm>
            <a:off x="868166" y="4381988"/>
            <a:ext cx="2483913" cy="1395190"/>
          </a:xfrm>
          <a:prstGeom prst="rect">
            <a:avLst/>
          </a:prstGeom>
        </p:spPr>
        <p:txBody>
          <a:bodyPr wrap="square">
            <a:spAutoFit/>
          </a:bodyPr>
          <a:lstStyle/>
          <a:p>
            <a:pPr lvl="0" algn="just">
              <a:lnSpc>
                <a:spcPct val="120000"/>
              </a:lnSpc>
              <a:defRPr/>
            </a:pPr>
            <a:r>
              <a:rPr lang="zh-CN" altLang="en-US" dirty="0">
                <a:solidFill>
                  <a:schemeClr val="tx1">
                    <a:lumMod val="85000"/>
                    <a:lumOff val="15000"/>
                  </a:schemeClr>
                </a:solidFill>
                <a:latin typeface="微软雅黑" panose="020B0503020204020204" pitchFamily="34" charset="-122"/>
              </a:rPr>
              <a:t>河南理工大学在长期的办学实践中，追求一种以人为本、博大无私的人文关怀。</a:t>
            </a:r>
            <a:endPar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Light"/>
            </a:endParaRPr>
          </a:p>
        </p:txBody>
      </p:sp>
      <p:sp>
        <p:nvSpPr>
          <p:cNvPr id="30" name="矩形 29">
            <a:extLst>
              <a:ext uri="{FF2B5EF4-FFF2-40B4-BE49-F238E27FC236}">
                <a16:creationId xmlns:a16="http://schemas.microsoft.com/office/drawing/2014/main" id="{DE9ED555-1A83-42D3-A218-94FFA7B638B4}"/>
              </a:ext>
            </a:extLst>
          </p:cNvPr>
          <p:cNvSpPr/>
          <p:nvPr/>
        </p:nvSpPr>
        <p:spPr>
          <a:xfrm>
            <a:off x="8848384" y="4381988"/>
            <a:ext cx="2483913" cy="1395190"/>
          </a:xfrm>
          <a:prstGeom prst="rect">
            <a:avLst/>
          </a:prstGeom>
        </p:spPr>
        <p:txBody>
          <a:bodyPr wrap="square">
            <a:spAutoFit/>
          </a:bodyPr>
          <a:lstStyle/>
          <a:p>
            <a:pPr lvl="0" algn="just">
              <a:lnSpc>
                <a:spcPct val="120000"/>
              </a:lnSpc>
              <a:defRPr/>
            </a:pPr>
            <a:r>
              <a:rPr lang="zh-CN" altLang="en-US" dirty="0">
                <a:solidFill>
                  <a:schemeClr val="tx1">
                    <a:lumMod val="85000"/>
                    <a:lumOff val="15000"/>
                  </a:schemeClr>
                </a:solidFill>
                <a:latin typeface="微软雅黑" panose="020B0503020204020204" pitchFamily="34" charset="-122"/>
              </a:rPr>
              <a:t>河南理工大学在长期的办学实践中，追求一种以人为本、博大无私的人文关怀。</a:t>
            </a:r>
            <a:endPar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Light"/>
            </a:endParaRPr>
          </a:p>
        </p:txBody>
      </p:sp>
    </p:spTree>
    <p:extLst>
      <p:ext uri="{BB962C8B-B14F-4D97-AF65-F5344CB8AC3E}">
        <p14:creationId xmlns:p14="http://schemas.microsoft.com/office/powerpoint/2010/main" val="512716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a:extLst>
              <a:ext uri="{FF2B5EF4-FFF2-40B4-BE49-F238E27FC236}">
                <a16:creationId xmlns:a16="http://schemas.microsoft.com/office/drawing/2014/main" id="{45798D66-E775-480A-A044-F3A4677073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 b="34"/>
          <a:stretch>
            <a:fillRect/>
          </a:stretch>
        </p:blipFill>
        <p:spPr/>
      </p:pic>
      <p:sp>
        <p:nvSpPr>
          <p:cNvPr id="4" name="矩形 3">
            <a:extLst>
              <a:ext uri="{FF2B5EF4-FFF2-40B4-BE49-F238E27FC236}">
                <a16:creationId xmlns:a16="http://schemas.microsoft.com/office/drawing/2014/main" id="{CEC4A9CC-9DA9-4978-A56B-CC49774535EF}"/>
              </a:ext>
            </a:extLst>
          </p:cNvPr>
          <p:cNvSpPr/>
          <p:nvPr/>
        </p:nvSpPr>
        <p:spPr>
          <a:xfrm>
            <a:off x="3020060" y="1341438"/>
            <a:ext cx="8476616" cy="48958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7F4F7A89-8E50-4A83-BD8A-85F868913BD6}"/>
              </a:ext>
            </a:extLst>
          </p:cNvPr>
          <p:cNvGrpSpPr/>
          <p:nvPr/>
        </p:nvGrpSpPr>
        <p:grpSpPr>
          <a:xfrm>
            <a:off x="3927705" y="1825337"/>
            <a:ext cx="6931634" cy="1121892"/>
            <a:chOff x="4000526" y="2023797"/>
            <a:chExt cx="6931634" cy="1121892"/>
          </a:xfrm>
        </p:grpSpPr>
        <p:sp>
          <p:nvSpPr>
            <p:cNvPr id="6" name="Rectangle 48">
              <a:extLst>
                <a:ext uri="{FF2B5EF4-FFF2-40B4-BE49-F238E27FC236}">
                  <a16:creationId xmlns:a16="http://schemas.microsoft.com/office/drawing/2014/main" id="{7F47FB41-778E-4AA9-A33C-5ADA86970D5E}"/>
                </a:ext>
              </a:extLst>
            </p:cNvPr>
            <p:cNvSpPr>
              <a:spLocks noChangeArrowheads="1"/>
            </p:cNvSpPr>
            <p:nvPr/>
          </p:nvSpPr>
          <p:spPr bwMode="auto">
            <a:xfrm>
              <a:off x="4000526" y="2434541"/>
              <a:ext cx="6931634" cy="711148"/>
            </a:xfrm>
            <a:prstGeom prst="rect">
              <a:avLst/>
            </a:prstGeom>
            <a:noFill/>
            <a:ln w="9525" algn="ctr">
              <a:noFill/>
              <a:miter lim="800000"/>
              <a:headEnd/>
              <a:tailEnd/>
            </a:ln>
          </p:spPr>
          <p:txBody>
            <a:bodyPr wrap="square" lIns="36000" tIns="36000" rIns="36000" bIns="36000" anchor="ctr">
              <a:spAutoFit/>
            </a:bodyPr>
            <a:lstStyle/>
            <a:p>
              <a:pPr latinLnBrk="1">
                <a:lnSpc>
                  <a:spcPct val="120000"/>
                </a:lnSpc>
                <a:buClr>
                  <a:srgbClr val="0066CC"/>
                </a:buClr>
              </a:pPr>
              <a:r>
                <a:rPr kumimoji="1" lang="en-US" altLang="zh-CN" dirty="0">
                  <a:solidFill>
                    <a:schemeClr val="bg1"/>
                  </a:solidFill>
                  <a:latin typeface="+mn-ea"/>
                </a:rPr>
                <a:t>2013</a:t>
              </a:r>
              <a:r>
                <a:rPr kumimoji="1" lang="zh-CN" altLang="en-US" dirty="0">
                  <a:solidFill>
                    <a:schemeClr val="bg1"/>
                  </a:solidFill>
                  <a:latin typeface="+mn-ea"/>
                </a:rPr>
                <a:t>年，学生获得省部级以上荣誉称号</a:t>
              </a:r>
              <a:r>
                <a:rPr kumimoji="1" lang="en-US" altLang="zh-CN" dirty="0">
                  <a:solidFill>
                    <a:schemeClr val="bg1"/>
                  </a:solidFill>
                  <a:latin typeface="+mn-ea"/>
                </a:rPr>
                <a:t>140</a:t>
              </a:r>
              <a:r>
                <a:rPr kumimoji="1" lang="zh-CN" altLang="en-US" dirty="0">
                  <a:solidFill>
                    <a:schemeClr val="bg1"/>
                  </a:solidFill>
                  <a:latin typeface="+mn-ea"/>
                </a:rPr>
                <a:t>个，获得国家奖学金、国家励志奖学金、孙越崎奖学金等</a:t>
              </a:r>
              <a:r>
                <a:rPr kumimoji="1" lang="en-US" altLang="zh-CN" dirty="0">
                  <a:solidFill>
                    <a:schemeClr val="bg1"/>
                  </a:solidFill>
                  <a:latin typeface="+mn-ea"/>
                </a:rPr>
                <a:t>1105</a:t>
              </a:r>
              <a:r>
                <a:rPr kumimoji="1" lang="zh-CN" altLang="en-US" dirty="0">
                  <a:solidFill>
                    <a:schemeClr val="bg1"/>
                  </a:solidFill>
                  <a:latin typeface="+mn-ea"/>
                </a:rPr>
                <a:t>人次。</a:t>
              </a:r>
            </a:p>
          </p:txBody>
        </p:sp>
        <p:sp>
          <p:nvSpPr>
            <p:cNvPr id="7" name="TextBox 39">
              <a:extLst>
                <a:ext uri="{FF2B5EF4-FFF2-40B4-BE49-F238E27FC236}">
                  <a16:creationId xmlns:a16="http://schemas.microsoft.com/office/drawing/2014/main" id="{C016477B-5F13-420D-909B-949AE9119C68}"/>
                </a:ext>
              </a:extLst>
            </p:cNvPr>
            <p:cNvSpPr txBox="1"/>
            <p:nvPr/>
          </p:nvSpPr>
          <p:spPr>
            <a:xfrm>
              <a:off x="4000527" y="2023797"/>
              <a:ext cx="2145348" cy="410744"/>
            </a:xfrm>
            <a:prstGeom prst="rect">
              <a:avLst/>
            </a:prstGeom>
            <a:noFill/>
          </p:spPr>
          <p:txBody>
            <a:bodyPr wrap="square" lIns="36000" tIns="36000" rIns="36000" bIns="36000" rtlCol="0">
              <a:spAutoFit/>
            </a:bodyPr>
            <a:lstStyle/>
            <a:p>
              <a:pPr>
                <a:lnSpc>
                  <a:spcPct val="120000"/>
                </a:lnSpc>
              </a:pPr>
              <a:r>
                <a:rPr lang="zh-CN" altLang="en-US" sz="2000" b="1" dirty="0">
                  <a:solidFill>
                    <a:schemeClr val="bg1"/>
                  </a:solidFill>
                  <a:latin typeface="+mj-ea"/>
                  <a:ea typeface="+mj-ea"/>
                </a:rPr>
                <a:t>请输入小标题</a:t>
              </a:r>
            </a:p>
          </p:txBody>
        </p:sp>
      </p:grpSp>
      <p:sp>
        <p:nvSpPr>
          <p:cNvPr id="14" name="矩形 13">
            <a:extLst>
              <a:ext uri="{FF2B5EF4-FFF2-40B4-BE49-F238E27FC236}">
                <a16:creationId xmlns:a16="http://schemas.microsoft.com/office/drawing/2014/main" id="{1632B634-87EC-4260-826A-FCA967811AEC}"/>
              </a:ext>
            </a:extLst>
          </p:cNvPr>
          <p:cNvSpPr/>
          <p:nvPr/>
        </p:nvSpPr>
        <p:spPr>
          <a:xfrm>
            <a:off x="691105" y="1341438"/>
            <a:ext cx="2324733" cy="489585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28C4C7CD-8EF8-4BE2-A1C9-6DABA893ED2F}"/>
              </a:ext>
            </a:extLst>
          </p:cNvPr>
          <p:cNvCxnSpPr/>
          <p:nvPr/>
        </p:nvCxnSpPr>
        <p:spPr>
          <a:xfrm>
            <a:off x="3970859" y="3058160"/>
            <a:ext cx="693928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E1020AD-17CA-4C17-A784-A44301443538}"/>
              </a:ext>
            </a:extLst>
          </p:cNvPr>
          <p:cNvCxnSpPr/>
          <p:nvPr/>
        </p:nvCxnSpPr>
        <p:spPr>
          <a:xfrm>
            <a:off x="3970859" y="4521200"/>
            <a:ext cx="693928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4">
            <a:extLst>
              <a:ext uri="{FF2B5EF4-FFF2-40B4-BE49-F238E27FC236}">
                <a16:creationId xmlns:a16="http://schemas.microsoft.com/office/drawing/2014/main" id="{B544C00D-5355-4F98-8DA0-50756DB017CF}"/>
              </a:ext>
            </a:extLst>
          </p:cNvPr>
          <p:cNvGrpSpPr>
            <a:grpSpLocks noChangeAspect="1"/>
          </p:cNvGrpSpPr>
          <p:nvPr/>
        </p:nvGrpSpPr>
        <p:grpSpPr bwMode="auto">
          <a:xfrm>
            <a:off x="1556596" y="3474087"/>
            <a:ext cx="610680" cy="630554"/>
            <a:chOff x="3" y="1"/>
            <a:chExt cx="5101" cy="5267"/>
          </a:xfrm>
          <a:solidFill>
            <a:schemeClr val="bg1"/>
          </a:solidFill>
        </p:grpSpPr>
        <p:sp>
          <p:nvSpPr>
            <p:cNvPr id="18" name="Freeform 5">
              <a:extLst>
                <a:ext uri="{FF2B5EF4-FFF2-40B4-BE49-F238E27FC236}">
                  <a16:creationId xmlns:a16="http://schemas.microsoft.com/office/drawing/2014/main" id="{8DD701DB-21A5-4610-9EFA-B6AEEE5F89EA}"/>
                </a:ext>
              </a:extLst>
            </p:cNvPr>
            <p:cNvSpPr>
              <a:spLocks noEditPoints="1"/>
            </p:cNvSpPr>
            <p:nvPr/>
          </p:nvSpPr>
          <p:spPr bwMode="auto">
            <a:xfrm>
              <a:off x="1508" y="1366"/>
              <a:ext cx="2715" cy="204"/>
            </a:xfrm>
            <a:custGeom>
              <a:avLst/>
              <a:gdLst>
                <a:gd name="T0" fmla="*/ 62 w 1661"/>
                <a:gd name="T1" fmla="*/ 125 h 125"/>
                <a:gd name="T2" fmla="*/ 0 w 1661"/>
                <a:gd name="T3" fmla="*/ 63 h 125"/>
                <a:gd name="T4" fmla="*/ 62 w 1661"/>
                <a:gd name="T5" fmla="*/ 0 h 125"/>
                <a:gd name="T6" fmla="*/ 1599 w 1661"/>
                <a:gd name="T7" fmla="*/ 0 h 125"/>
                <a:gd name="T8" fmla="*/ 1661 w 1661"/>
                <a:gd name="T9" fmla="*/ 63 h 125"/>
                <a:gd name="T10" fmla="*/ 1599 w 1661"/>
                <a:gd name="T11" fmla="*/ 125 h 125"/>
                <a:gd name="T12" fmla="*/ 62 w 1661"/>
                <a:gd name="T13" fmla="*/ 125 h 125"/>
                <a:gd name="T14" fmla="*/ 62 w 1661"/>
                <a:gd name="T15" fmla="*/ 125 h 125"/>
                <a:gd name="T16" fmla="*/ 62 w 1661"/>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1" h="125">
                  <a:moveTo>
                    <a:pt x="62" y="125"/>
                  </a:moveTo>
                  <a:cubicBezTo>
                    <a:pt x="31" y="125"/>
                    <a:pt x="0" y="94"/>
                    <a:pt x="0" y="63"/>
                  </a:cubicBezTo>
                  <a:cubicBezTo>
                    <a:pt x="0" y="32"/>
                    <a:pt x="31" y="0"/>
                    <a:pt x="62" y="0"/>
                  </a:cubicBezTo>
                  <a:cubicBezTo>
                    <a:pt x="1599" y="0"/>
                    <a:pt x="1599" y="0"/>
                    <a:pt x="1599" y="0"/>
                  </a:cubicBezTo>
                  <a:cubicBezTo>
                    <a:pt x="1630" y="0"/>
                    <a:pt x="1661" y="32"/>
                    <a:pt x="1661" y="63"/>
                  </a:cubicBezTo>
                  <a:cubicBezTo>
                    <a:pt x="1661" y="94"/>
                    <a:pt x="1630" y="125"/>
                    <a:pt x="1599" y="125"/>
                  </a:cubicBezTo>
                  <a:lnTo>
                    <a:pt x="62" y="125"/>
                  </a:lnTo>
                  <a:close/>
                  <a:moveTo>
                    <a:pt x="62" y="125"/>
                  </a:moveTo>
                  <a:cubicBezTo>
                    <a:pt x="62" y="125"/>
                    <a:pt x="62" y="125"/>
                    <a:pt x="62"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6">
              <a:extLst>
                <a:ext uri="{FF2B5EF4-FFF2-40B4-BE49-F238E27FC236}">
                  <a16:creationId xmlns:a16="http://schemas.microsoft.com/office/drawing/2014/main" id="{E6106241-D2B3-4D82-B451-4D68B684F11E}"/>
                </a:ext>
              </a:extLst>
            </p:cNvPr>
            <p:cNvSpPr>
              <a:spLocks noEditPoints="1"/>
            </p:cNvSpPr>
            <p:nvPr/>
          </p:nvSpPr>
          <p:spPr bwMode="auto">
            <a:xfrm>
              <a:off x="1508" y="2424"/>
              <a:ext cx="2436" cy="205"/>
            </a:xfrm>
            <a:custGeom>
              <a:avLst/>
              <a:gdLst>
                <a:gd name="T0" fmla="*/ 62 w 1490"/>
                <a:gd name="T1" fmla="*/ 125 h 125"/>
                <a:gd name="T2" fmla="*/ 0 w 1490"/>
                <a:gd name="T3" fmla="*/ 62 h 125"/>
                <a:gd name="T4" fmla="*/ 62 w 1490"/>
                <a:gd name="T5" fmla="*/ 0 h 125"/>
                <a:gd name="T6" fmla="*/ 1427 w 1490"/>
                <a:gd name="T7" fmla="*/ 0 h 125"/>
                <a:gd name="T8" fmla="*/ 1490 w 1490"/>
                <a:gd name="T9" fmla="*/ 62 h 125"/>
                <a:gd name="T10" fmla="*/ 1427 w 1490"/>
                <a:gd name="T11" fmla="*/ 125 h 125"/>
                <a:gd name="T12" fmla="*/ 62 w 1490"/>
                <a:gd name="T13" fmla="*/ 125 h 125"/>
                <a:gd name="T14" fmla="*/ 62 w 1490"/>
                <a:gd name="T15" fmla="*/ 125 h 125"/>
                <a:gd name="T16" fmla="*/ 62 w 1490"/>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0" h="125">
                  <a:moveTo>
                    <a:pt x="62" y="125"/>
                  </a:moveTo>
                  <a:cubicBezTo>
                    <a:pt x="31" y="125"/>
                    <a:pt x="0" y="93"/>
                    <a:pt x="0" y="62"/>
                  </a:cubicBezTo>
                  <a:cubicBezTo>
                    <a:pt x="0" y="31"/>
                    <a:pt x="31" y="0"/>
                    <a:pt x="62" y="0"/>
                  </a:cubicBezTo>
                  <a:cubicBezTo>
                    <a:pt x="1427" y="0"/>
                    <a:pt x="1427" y="0"/>
                    <a:pt x="1427" y="0"/>
                  </a:cubicBezTo>
                  <a:cubicBezTo>
                    <a:pt x="1459" y="0"/>
                    <a:pt x="1490" y="31"/>
                    <a:pt x="1490" y="62"/>
                  </a:cubicBezTo>
                  <a:cubicBezTo>
                    <a:pt x="1490" y="93"/>
                    <a:pt x="1459" y="125"/>
                    <a:pt x="1427" y="125"/>
                  </a:cubicBezTo>
                  <a:lnTo>
                    <a:pt x="62" y="125"/>
                  </a:lnTo>
                  <a:close/>
                  <a:moveTo>
                    <a:pt x="62" y="125"/>
                  </a:moveTo>
                  <a:cubicBezTo>
                    <a:pt x="62" y="125"/>
                    <a:pt x="62" y="125"/>
                    <a:pt x="62"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
              <a:extLst>
                <a:ext uri="{FF2B5EF4-FFF2-40B4-BE49-F238E27FC236}">
                  <a16:creationId xmlns:a16="http://schemas.microsoft.com/office/drawing/2014/main" id="{3DC3900E-8126-4D19-AE71-C39B9B3A60C2}"/>
                </a:ext>
              </a:extLst>
            </p:cNvPr>
            <p:cNvSpPr>
              <a:spLocks noEditPoints="1"/>
            </p:cNvSpPr>
            <p:nvPr/>
          </p:nvSpPr>
          <p:spPr bwMode="auto">
            <a:xfrm>
              <a:off x="3" y="1"/>
              <a:ext cx="4974" cy="5267"/>
            </a:xfrm>
            <a:custGeom>
              <a:avLst/>
              <a:gdLst>
                <a:gd name="T0" fmla="*/ 62 w 3043"/>
                <a:gd name="T1" fmla="*/ 3215 h 3223"/>
                <a:gd name="T2" fmla="*/ 0 w 3043"/>
                <a:gd name="T3" fmla="*/ 3152 h 3223"/>
                <a:gd name="T4" fmla="*/ 0 w 3043"/>
                <a:gd name="T5" fmla="*/ 63 h 3223"/>
                <a:gd name="T6" fmla="*/ 62 w 3043"/>
                <a:gd name="T7" fmla="*/ 0 h 3223"/>
                <a:gd name="T8" fmla="*/ 2980 w 3043"/>
                <a:gd name="T9" fmla="*/ 0 h 3223"/>
                <a:gd name="T10" fmla="*/ 3043 w 3043"/>
                <a:gd name="T11" fmla="*/ 63 h 3223"/>
                <a:gd name="T12" fmla="*/ 3043 w 3043"/>
                <a:gd name="T13" fmla="*/ 1670 h 3223"/>
                <a:gd name="T14" fmla="*/ 2980 w 3043"/>
                <a:gd name="T15" fmla="*/ 1733 h 3223"/>
                <a:gd name="T16" fmla="*/ 2918 w 3043"/>
                <a:gd name="T17" fmla="*/ 1670 h 3223"/>
                <a:gd name="T18" fmla="*/ 2918 w 3043"/>
                <a:gd name="T19" fmla="*/ 211 h 3223"/>
                <a:gd name="T20" fmla="*/ 2832 w 3043"/>
                <a:gd name="T21" fmla="*/ 125 h 3223"/>
                <a:gd name="T22" fmla="*/ 211 w 3043"/>
                <a:gd name="T23" fmla="*/ 125 h 3223"/>
                <a:gd name="T24" fmla="*/ 125 w 3043"/>
                <a:gd name="T25" fmla="*/ 211 h 3223"/>
                <a:gd name="T26" fmla="*/ 125 w 3043"/>
                <a:gd name="T27" fmla="*/ 3012 h 3223"/>
                <a:gd name="T28" fmla="*/ 211 w 3043"/>
                <a:gd name="T29" fmla="*/ 3098 h 3223"/>
                <a:gd name="T30" fmla="*/ 1904 w 3043"/>
                <a:gd name="T31" fmla="*/ 3098 h 3223"/>
                <a:gd name="T32" fmla="*/ 1919 w 3043"/>
                <a:gd name="T33" fmla="*/ 3106 h 3223"/>
                <a:gd name="T34" fmla="*/ 1950 w 3043"/>
                <a:gd name="T35" fmla="*/ 3160 h 3223"/>
                <a:gd name="T36" fmla="*/ 1919 w 3043"/>
                <a:gd name="T37" fmla="*/ 3215 h 3223"/>
                <a:gd name="T38" fmla="*/ 1904 w 3043"/>
                <a:gd name="T39" fmla="*/ 3223 h 3223"/>
                <a:gd name="T40" fmla="*/ 62 w 3043"/>
                <a:gd name="T41" fmla="*/ 3215 h 3223"/>
                <a:gd name="T42" fmla="*/ 62 w 3043"/>
                <a:gd name="T43" fmla="*/ 3215 h 3223"/>
                <a:gd name="T44" fmla="*/ 62 w 3043"/>
                <a:gd name="T45" fmla="*/ 3215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43" h="3223">
                  <a:moveTo>
                    <a:pt x="62" y="3215"/>
                  </a:moveTo>
                  <a:cubicBezTo>
                    <a:pt x="31" y="3215"/>
                    <a:pt x="0" y="3184"/>
                    <a:pt x="0" y="3152"/>
                  </a:cubicBezTo>
                  <a:cubicBezTo>
                    <a:pt x="0" y="63"/>
                    <a:pt x="0" y="63"/>
                    <a:pt x="0" y="63"/>
                  </a:cubicBezTo>
                  <a:cubicBezTo>
                    <a:pt x="0" y="32"/>
                    <a:pt x="31" y="0"/>
                    <a:pt x="62" y="0"/>
                  </a:cubicBezTo>
                  <a:cubicBezTo>
                    <a:pt x="2980" y="0"/>
                    <a:pt x="2980" y="0"/>
                    <a:pt x="2980" y="0"/>
                  </a:cubicBezTo>
                  <a:cubicBezTo>
                    <a:pt x="3012" y="0"/>
                    <a:pt x="3043" y="32"/>
                    <a:pt x="3043" y="63"/>
                  </a:cubicBezTo>
                  <a:cubicBezTo>
                    <a:pt x="3043" y="1670"/>
                    <a:pt x="3043" y="1670"/>
                    <a:pt x="3043" y="1670"/>
                  </a:cubicBezTo>
                  <a:cubicBezTo>
                    <a:pt x="3043" y="1701"/>
                    <a:pt x="3012" y="1733"/>
                    <a:pt x="2980" y="1733"/>
                  </a:cubicBezTo>
                  <a:cubicBezTo>
                    <a:pt x="2949" y="1733"/>
                    <a:pt x="2918" y="1709"/>
                    <a:pt x="2918" y="1670"/>
                  </a:cubicBezTo>
                  <a:cubicBezTo>
                    <a:pt x="2918" y="211"/>
                    <a:pt x="2918" y="211"/>
                    <a:pt x="2918" y="211"/>
                  </a:cubicBezTo>
                  <a:cubicBezTo>
                    <a:pt x="2918" y="149"/>
                    <a:pt x="2895" y="125"/>
                    <a:pt x="2832" y="125"/>
                  </a:cubicBezTo>
                  <a:cubicBezTo>
                    <a:pt x="211" y="125"/>
                    <a:pt x="211" y="125"/>
                    <a:pt x="211" y="125"/>
                  </a:cubicBezTo>
                  <a:cubicBezTo>
                    <a:pt x="148" y="125"/>
                    <a:pt x="125" y="149"/>
                    <a:pt x="125" y="211"/>
                  </a:cubicBezTo>
                  <a:cubicBezTo>
                    <a:pt x="125" y="3012"/>
                    <a:pt x="125" y="3012"/>
                    <a:pt x="125" y="3012"/>
                  </a:cubicBezTo>
                  <a:cubicBezTo>
                    <a:pt x="125" y="3074"/>
                    <a:pt x="148" y="3098"/>
                    <a:pt x="211" y="3098"/>
                  </a:cubicBezTo>
                  <a:cubicBezTo>
                    <a:pt x="1904" y="3098"/>
                    <a:pt x="1904" y="3098"/>
                    <a:pt x="1904" y="3098"/>
                  </a:cubicBezTo>
                  <a:cubicBezTo>
                    <a:pt x="1919" y="3106"/>
                    <a:pt x="1919" y="3106"/>
                    <a:pt x="1919" y="3106"/>
                  </a:cubicBezTo>
                  <a:cubicBezTo>
                    <a:pt x="1943" y="3113"/>
                    <a:pt x="1950" y="3137"/>
                    <a:pt x="1950" y="3160"/>
                  </a:cubicBezTo>
                  <a:cubicBezTo>
                    <a:pt x="1950" y="3184"/>
                    <a:pt x="1935" y="3207"/>
                    <a:pt x="1919" y="3215"/>
                  </a:cubicBezTo>
                  <a:cubicBezTo>
                    <a:pt x="1904" y="3223"/>
                    <a:pt x="1904" y="3223"/>
                    <a:pt x="1904" y="3223"/>
                  </a:cubicBezTo>
                  <a:lnTo>
                    <a:pt x="62" y="3215"/>
                  </a:lnTo>
                  <a:close/>
                  <a:moveTo>
                    <a:pt x="62" y="3215"/>
                  </a:moveTo>
                  <a:cubicBezTo>
                    <a:pt x="62" y="3215"/>
                    <a:pt x="62" y="3215"/>
                    <a:pt x="62" y="32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8">
              <a:extLst>
                <a:ext uri="{FF2B5EF4-FFF2-40B4-BE49-F238E27FC236}">
                  <a16:creationId xmlns:a16="http://schemas.microsoft.com/office/drawing/2014/main" id="{E01AE31F-6B90-4C13-85CA-A59C1A8B38D8}"/>
                </a:ext>
              </a:extLst>
            </p:cNvPr>
            <p:cNvSpPr>
              <a:spLocks noEditPoints="1"/>
            </p:cNvSpPr>
            <p:nvPr/>
          </p:nvSpPr>
          <p:spPr bwMode="auto">
            <a:xfrm>
              <a:off x="1508" y="3495"/>
              <a:ext cx="1695" cy="204"/>
            </a:xfrm>
            <a:custGeom>
              <a:avLst/>
              <a:gdLst>
                <a:gd name="T0" fmla="*/ 62 w 1037"/>
                <a:gd name="T1" fmla="*/ 125 h 125"/>
                <a:gd name="T2" fmla="*/ 0 w 1037"/>
                <a:gd name="T3" fmla="*/ 63 h 125"/>
                <a:gd name="T4" fmla="*/ 62 w 1037"/>
                <a:gd name="T5" fmla="*/ 0 h 125"/>
                <a:gd name="T6" fmla="*/ 975 w 1037"/>
                <a:gd name="T7" fmla="*/ 0 h 125"/>
                <a:gd name="T8" fmla="*/ 1037 w 1037"/>
                <a:gd name="T9" fmla="*/ 63 h 125"/>
                <a:gd name="T10" fmla="*/ 975 w 1037"/>
                <a:gd name="T11" fmla="*/ 125 h 125"/>
                <a:gd name="T12" fmla="*/ 62 w 1037"/>
                <a:gd name="T13" fmla="*/ 125 h 125"/>
                <a:gd name="T14" fmla="*/ 62 w 1037"/>
                <a:gd name="T15" fmla="*/ 125 h 125"/>
                <a:gd name="T16" fmla="*/ 62 w 1037"/>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7" h="125">
                  <a:moveTo>
                    <a:pt x="62" y="125"/>
                  </a:moveTo>
                  <a:cubicBezTo>
                    <a:pt x="31" y="125"/>
                    <a:pt x="0" y="94"/>
                    <a:pt x="0" y="63"/>
                  </a:cubicBezTo>
                  <a:cubicBezTo>
                    <a:pt x="0" y="31"/>
                    <a:pt x="31" y="0"/>
                    <a:pt x="62" y="0"/>
                  </a:cubicBezTo>
                  <a:cubicBezTo>
                    <a:pt x="975" y="0"/>
                    <a:pt x="975" y="0"/>
                    <a:pt x="975" y="0"/>
                  </a:cubicBezTo>
                  <a:cubicBezTo>
                    <a:pt x="1006" y="0"/>
                    <a:pt x="1037" y="31"/>
                    <a:pt x="1037" y="63"/>
                  </a:cubicBezTo>
                  <a:cubicBezTo>
                    <a:pt x="1037" y="94"/>
                    <a:pt x="1006" y="125"/>
                    <a:pt x="975" y="125"/>
                  </a:cubicBezTo>
                  <a:lnTo>
                    <a:pt x="62" y="125"/>
                  </a:lnTo>
                  <a:close/>
                  <a:moveTo>
                    <a:pt x="62" y="125"/>
                  </a:moveTo>
                  <a:cubicBezTo>
                    <a:pt x="62" y="125"/>
                    <a:pt x="62" y="125"/>
                    <a:pt x="62"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9">
              <a:extLst>
                <a:ext uri="{FF2B5EF4-FFF2-40B4-BE49-F238E27FC236}">
                  <a16:creationId xmlns:a16="http://schemas.microsoft.com/office/drawing/2014/main" id="{4F5E7760-9A52-4FDB-9745-BF084A1729AA}"/>
                </a:ext>
              </a:extLst>
            </p:cNvPr>
            <p:cNvSpPr>
              <a:spLocks noEditPoints="1"/>
            </p:cNvSpPr>
            <p:nvPr/>
          </p:nvSpPr>
          <p:spPr bwMode="auto">
            <a:xfrm>
              <a:off x="794" y="1302"/>
              <a:ext cx="332" cy="332"/>
            </a:xfrm>
            <a:custGeom>
              <a:avLst/>
              <a:gdLst>
                <a:gd name="T0" fmla="*/ 101 w 203"/>
                <a:gd name="T1" fmla="*/ 203 h 203"/>
                <a:gd name="T2" fmla="*/ 31 w 203"/>
                <a:gd name="T3" fmla="*/ 172 h 203"/>
                <a:gd name="T4" fmla="*/ 0 w 203"/>
                <a:gd name="T5" fmla="*/ 102 h 203"/>
                <a:gd name="T6" fmla="*/ 31 w 203"/>
                <a:gd name="T7" fmla="*/ 31 h 203"/>
                <a:gd name="T8" fmla="*/ 101 w 203"/>
                <a:gd name="T9" fmla="*/ 0 h 203"/>
                <a:gd name="T10" fmla="*/ 171 w 203"/>
                <a:gd name="T11" fmla="*/ 31 h 203"/>
                <a:gd name="T12" fmla="*/ 203 w 203"/>
                <a:gd name="T13" fmla="*/ 102 h 203"/>
                <a:gd name="T14" fmla="*/ 171 w 203"/>
                <a:gd name="T15" fmla="*/ 172 h 203"/>
                <a:gd name="T16" fmla="*/ 101 w 203"/>
                <a:gd name="T17" fmla="*/ 203 h 203"/>
                <a:gd name="T18" fmla="*/ 101 w 203"/>
                <a:gd name="T19" fmla="*/ 203 h 203"/>
                <a:gd name="T20" fmla="*/ 101 w 203"/>
                <a:gd name="T21"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03">
                  <a:moveTo>
                    <a:pt x="101" y="203"/>
                  </a:moveTo>
                  <a:cubicBezTo>
                    <a:pt x="78" y="203"/>
                    <a:pt x="47" y="195"/>
                    <a:pt x="31" y="172"/>
                  </a:cubicBezTo>
                  <a:cubicBezTo>
                    <a:pt x="15" y="156"/>
                    <a:pt x="0" y="125"/>
                    <a:pt x="0" y="102"/>
                  </a:cubicBezTo>
                  <a:cubicBezTo>
                    <a:pt x="0" y="78"/>
                    <a:pt x="8" y="47"/>
                    <a:pt x="31" y="31"/>
                  </a:cubicBezTo>
                  <a:cubicBezTo>
                    <a:pt x="47" y="16"/>
                    <a:pt x="78" y="0"/>
                    <a:pt x="101" y="0"/>
                  </a:cubicBezTo>
                  <a:cubicBezTo>
                    <a:pt x="125" y="0"/>
                    <a:pt x="156" y="8"/>
                    <a:pt x="171" y="31"/>
                  </a:cubicBezTo>
                  <a:cubicBezTo>
                    <a:pt x="187" y="47"/>
                    <a:pt x="203" y="78"/>
                    <a:pt x="203" y="102"/>
                  </a:cubicBezTo>
                  <a:cubicBezTo>
                    <a:pt x="203" y="125"/>
                    <a:pt x="195" y="156"/>
                    <a:pt x="171" y="172"/>
                  </a:cubicBezTo>
                  <a:cubicBezTo>
                    <a:pt x="148" y="188"/>
                    <a:pt x="125" y="203"/>
                    <a:pt x="101" y="203"/>
                  </a:cubicBezTo>
                  <a:close/>
                  <a:moveTo>
                    <a:pt x="101" y="203"/>
                  </a:moveTo>
                  <a:cubicBezTo>
                    <a:pt x="101" y="203"/>
                    <a:pt x="101" y="203"/>
                    <a:pt x="101" y="2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0">
              <a:extLst>
                <a:ext uri="{FF2B5EF4-FFF2-40B4-BE49-F238E27FC236}">
                  <a16:creationId xmlns:a16="http://schemas.microsoft.com/office/drawing/2014/main" id="{992EEEEA-C503-4753-B83D-B985D0138C7F}"/>
                </a:ext>
              </a:extLst>
            </p:cNvPr>
            <p:cNvSpPr>
              <a:spLocks noEditPoints="1"/>
            </p:cNvSpPr>
            <p:nvPr/>
          </p:nvSpPr>
          <p:spPr bwMode="auto">
            <a:xfrm>
              <a:off x="3140" y="3380"/>
              <a:ext cx="1964" cy="1594"/>
            </a:xfrm>
            <a:custGeom>
              <a:avLst/>
              <a:gdLst>
                <a:gd name="T0" fmla="*/ 390 w 1202"/>
                <a:gd name="T1" fmla="*/ 975 h 975"/>
                <a:gd name="T2" fmla="*/ 351 w 1202"/>
                <a:gd name="T3" fmla="*/ 952 h 975"/>
                <a:gd name="T4" fmla="*/ 24 w 1202"/>
                <a:gd name="T5" fmla="*/ 507 h 975"/>
                <a:gd name="T6" fmla="*/ 24 w 1202"/>
                <a:gd name="T7" fmla="*/ 453 h 975"/>
                <a:gd name="T8" fmla="*/ 47 w 1202"/>
                <a:gd name="T9" fmla="*/ 445 h 975"/>
                <a:gd name="T10" fmla="*/ 86 w 1202"/>
                <a:gd name="T11" fmla="*/ 460 h 975"/>
                <a:gd name="T12" fmla="*/ 398 w 1202"/>
                <a:gd name="T13" fmla="*/ 710 h 975"/>
                <a:gd name="T14" fmla="*/ 1147 w 1202"/>
                <a:gd name="T15" fmla="*/ 16 h 975"/>
                <a:gd name="T16" fmla="*/ 1178 w 1202"/>
                <a:gd name="T17" fmla="*/ 0 h 975"/>
                <a:gd name="T18" fmla="*/ 1194 w 1202"/>
                <a:gd name="T19" fmla="*/ 8 h 975"/>
                <a:gd name="T20" fmla="*/ 1186 w 1202"/>
                <a:gd name="T21" fmla="*/ 55 h 975"/>
                <a:gd name="T22" fmla="*/ 422 w 1202"/>
                <a:gd name="T23" fmla="*/ 952 h 975"/>
                <a:gd name="T24" fmla="*/ 390 w 1202"/>
                <a:gd name="T25" fmla="*/ 975 h 975"/>
                <a:gd name="T26" fmla="*/ 390 w 1202"/>
                <a:gd name="T27" fmla="*/ 975 h 975"/>
                <a:gd name="T28" fmla="*/ 390 w 1202"/>
                <a:gd name="T29"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975">
                  <a:moveTo>
                    <a:pt x="390" y="975"/>
                  </a:moveTo>
                  <a:cubicBezTo>
                    <a:pt x="375" y="975"/>
                    <a:pt x="359" y="960"/>
                    <a:pt x="351" y="952"/>
                  </a:cubicBezTo>
                  <a:cubicBezTo>
                    <a:pt x="24" y="507"/>
                    <a:pt x="24" y="507"/>
                    <a:pt x="24" y="507"/>
                  </a:cubicBezTo>
                  <a:cubicBezTo>
                    <a:pt x="16" y="499"/>
                    <a:pt x="0" y="468"/>
                    <a:pt x="24" y="453"/>
                  </a:cubicBezTo>
                  <a:cubicBezTo>
                    <a:pt x="31" y="445"/>
                    <a:pt x="39" y="445"/>
                    <a:pt x="47" y="445"/>
                  </a:cubicBezTo>
                  <a:cubicBezTo>
                    <a:pt x="55" y="445"/>
                    <a:pt x="70" y="453"/>
                    <a:pt x="86" y="460"/>
                  </a:cubicBezTo>
                  <a:cubicBezTo>
                    <a:pt x="398" y="710"/>
                    <a:pt x="398" y="710"/>
                    <a:pt x="398" y="710"/>
                  </a:cubicBezTo>
                  <a:cubicBezTo>
                    <a:pt x="1147" y="16"/>
                    <a:pt x="1147" y="16"/>
                    <a:pt x="1147" y="16"/>
                  </a:cubicBezTo>
                  <a:cubicBezTo>
                    <a:pt x="1155" y="8"/>
                    <a:pt x="1171" y="0"/>
                    <a:pt x="1178" y="0"/>
                  </a:cubicBezTo>
                  <a:cubicBezTo>
                    <a:pt x="1186" y="0"/>
                    <a:pt x="1186" y="0"/>
                    <a:pt x="1194" y="8"/>
                  </a:cubicBezTo>
                  <a:cubicBezTo>
                    <a:pt x="1194" y="8"/>
                    <a:pt x="1202" y="23"/>
                    <a:pt x="1186" y="55"/>
                  </a:cubicBezTo>
                  <a:cubicBezTo>
                    <a:pt x="422" y="952"/>
                    <a:pt x="422" y="952"/>
                    <a:pt x="422" y="952"/>
                  </a:cubicBezTo>
                  <a:cubicBezTo>
                    <a:pt x="422" y="960"/>
                    <a:pt x="406" y="975"/>
                    <a:pt x="390" y="975"/>
                  </a:cubicBezTo>
                  <a:close/>
                  <a:moveTo>
                    <a:pt x="390" y="975"/>
                  </a:moveTo>
                  <a:cubicBezTo>
                    <a:pt x="390" y="975"/>
                    <a:pt x="390" y="975"/>
                    <a:pt x="390" y="9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1">
              <a:extLst>
                <a:ext uri="{FF2B5EF4-FFF2-40B4-BE49-F238E27FC236}">
                  <a16:creationId xmlns:a16="http://schemas.microsoft.com/office/drawing/2014/main" id="{E5446262-EFB1-4A7E-BB86-16362624257A}"/>
                </a:ext>
              </a:extLst>
            </p:cNvPr>
            <p:cNvSpPr>
              <a:spLocks noEditPoints="1"/>
            </p:cNvSpPr>
            <p:nvPr/>
          </p:nvSpPr>
          <p:spPr bwMode="auto">
            <a:xfrm>
              <a:off x="819" y="3431"/>
              <a:ext cx="331" cy="332"/>
            </a:xfrm>
            <a:custGeom>
              <a:avLst/>
              <a:gdLst>
                <a:gd name="T0" fmla="*/ 102 w 203"/>
                <a:gd name="T1" fmla="*/ 203 h 203"/>
                <a:gd name="T2" fmla="*/ 32 w 203"/>
                <a:gd name="T3" fmla="*/ 172 h 203"/>
                <a:gd name="T4" fmla="*/ 0 w 203"/>
                <a:gd name="T5" fmla="*/ 102 h 203"/>
                <a:gd name="T6" fmla="*/ 32 w 203"/>
                <a:gd name="T7" fmla="*/ 31 h 203"/>
                <a:gd name="T8" fmla="*/ 102 w 203"/>
                <a:gd name="T9" fmla="*/ 0 h 203"/>
                <a:gd name="T10" fmla="*/ 172 w 203"/>
                <a:gd name="T11" fmla="*/ 31 h 203"/>
                <a:gd name="T12" fmla="*/ 203 w 203"/>
                <a:gd name="T13" fmla="*/ 102 h 203"/>
                <a:gd name="T14" fmla="*/ 172 w 203"/>
                <a:gd name="T15" fmla="*/ 172 h 203"/>
                <a:gd name="T16" fmla="*/ 102 w 203"/>
                <a:gd name="T17" fmla="*/ 203 h 203"/>
                <a:gd name="T18" fmla="*/ 102 w 203"/>
                <a:gd name="T19" fmla="*/ 203 h 203"/>
                <a:gd name="T20" fmla="*/ 102 w 203"/>
                <a:gd name="T21"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03">
                  <a:moveTo>
                    <a:pt x="102" y="203"/>
                  </a:moveTo>
                  <a:cubicBezTo>
                    <a:pt x="78" y="203"/>
                    <a:pt x="47" y="195"/>
                    <a:pt x="32" y="172"/>
                  </a:cubicBezTo>
                  <a:cubicBezTo>
                    <a:pt x="16" y="148"/>
                    <a:pt x="0" y="133"/>
                    <a:pt x="0" y="102"/>
                  </a:cubicBezTo>
                  <a:cubicBezTo>
                    <a:pt x="0" y="70"/>
                    <a:pt x="8" y="47"/>
                    <a:pt x="32" y="31"/>
                  </a:cubicBezTo>
                  <a:cubicBezTo>
                    <a:pt x="55" y="16"/>
                    <a:pt x="78" y="0"/>
                    <a:pt x="102" y="0"/>
                  </a:cubicBezTo>
                  <a:cubicBezTo>
                    <a:pt x="125" y="0"/>
                    <a:pt x="156" y="8"/>
                    <a:pt x="172" y="31"/>
                  </a:cubicBezTo>
                  <a:cubicBezTo>
                    <a:pt x="188" y="55"/>
                    <a:pt x="203" y="78"/>
                    <a:pt x="203" y="102"/>
                  </a:cubicBezTo>
                  <a:cubicBezTo>
                    <a:pt x="203" y="125"/>
                    <a:pt x="195" y="156"/>
                    <a:pt x="172" y="172"/>
                  </a:cubicBezTo>
                  <a:cubicBezTo>
                    <a:pt x="156" y="195"/>
                    <a:pt x="133" y="203"/>
                    <a:pt x="102" y="203"/>
                  </a:cubicBezTo>
                  <a:close/>
                  <a:moveTo>
                    <a:pt x="102" y="203"/>
                  </a:moveTo>
                  <a:cubicBezTo>
                    <a:pt x="102" y="203"/>
                    <a:pt x="102" y="203"/>
                    <a:pt x="102" y="2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
              <a:extLst>
                <a:ext uri="{FF2B5EF4-FFF2-40B4-BE49-F238E27FC236}">
                  <a16:creationId xmlns:a16="http://schemas.microsoft.com/office/drawing/2014/main" id="{A2563395-FA36-4695-83E8-B29E37F732D0}"/>
                </a:ext>
              </a:extLst>
            </p:cNvPr>
            <p:cNvSpPr>
              <a:spLocks noEditPoints="1"/>
            </p:cNvSpPr>
            <p:nvPr/>
          </p:nvSpPr>
          <p:spPr bwMode="auto">
            <a:xfrm>
              <a:off x="819" y="2374"/>
              <a:ext cx="331" cy="330"/>
            </a:xfrm>
            <a:custGeom>
              <a:avLst/>
              <a:gdLst>
                <a:gd name="T0" fmla="*/ 102 w 203"/>
                <a:gd name="T1" fmla="*/ 202 h 202"/>
                <a:gd name="T2" fmla="*/ 32 w 203"/>
                <a:gd name="T3" fmla="*/ 171 h 202"/>
                <a:gd name="T4" fmla="*/ 0 w 203"/>
                <a:gd name="T5" fmla="*/ 101 h 202"/>
                <a:gd name="T6" fmla="*/ 32 w 203"/>
                <a:gd name="T7" fmla="*/ 31 h 202"/>
                <a:gd name="T8" fmla="*/ 102 w 203"/>
                <a:gd name="T9" fmla="*/ 0 h 202"/>
                <a:gd name="T10" fmla="*/ 172 w 203"/>
                <a:gd name="T11" fmla="*/ 31 h 202"/>
                <a:gd name="T12" fmla="*/ 203 w 203"/>
                <a:gd name="T13" fmla="*/ 101 h 202"/>
                <a:gd name="T14" fmla="*/ 172 w 203"/>
                <a:gd name="T15" fmla="*/ 171 h 202"/>
                <a:gd name="T16" fmla="*/ 102 w 203"/>
                <a:gd name="T17" fmla="*/ 202 h 202"/>
                <a:gd name="T18" fmla="*/ 102 w 203"/>
                <a:gd name="T19" fmla="*/ 202 h 202"/>
                <a:gd name="T20" fmla="*/ 102 w 203"/>
                <a:gd name="T21"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02">
                  <a:moveTo>
                    <a:pt x="102" y="202"/>
                  </a:moveTo>
                  <a:cubicBezTo>
                    <a:pt x="78" y="202"/>
                    <a:pt x="47" y="195"/>
                    <a:pt x="32" y="171"/>
                  </a:cubicBezTo>
                  <a:cubicBezTo>
                    <a:pt x="16" y="156"/>
                    <a:pt x="0" y="124"/>
                    <a:pt x="0" y="101"/>
                  </a:cubicBezTo>
                  <a:cubicBezTo>
                    <a:pt x="0" y="78"/>
                    <a:pt x="8" y="46"/>
                    <a:pt x="32" y="31"/>
                  </a:cubicBezTo>
                  <a:cubicBezTo>
                    <a:pt x="55" y="15"/>
                    <a:pt x="78" y="0"/>
                    <a:pt x="102" y="0"/>
                  </a:cubicBezTo>
                  <a:cubicBezTo>
                    <a:pt x="125" y="0"/>
                    <a:pt x="156" y="7"/>
                    <a:pt x="172" y="31"/>
                  </a:cubicBezTo>
                  <a:cubicBezTo>
                    <a:pt x="188" y="54"/>
                    <a:pt x="203" y="78"/>
                    <a:pt x="203" y="101"/>
                  </a:cubicBezTo>
                  <a:cubicBezTo>
                    <a:pt x="203" y="124"/>
                    <a:pt x="195" y="156"/>
                    <a:pt x="172" y="171"/>
                  </a:cubicBezTo>
                  <a:cubicBezTo>
                    <a:pt x="156" y="195"/>
                    <a:pt x="133" y="202"/>
                    <a:pt x="102" y="202"/>
                  </a:cubicBezTo>
                  <a:close/>
                  <a:moveTo>
                    <a:pt x="102" y="202"/>
                  </a:moveTo>
                  <a:cubicBezTo>
                    <a:pt x="102" y="202"/>
                    <a:pt x="102" y="202"/>
                    <a:pt x="102" y="2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6" name="矩形 25">
            <a:extLst>
              <a:ext uri="{FF2B5EF4-FFF2-40B4-BE49-F238E27FC236}">
                <a16:creationId xmlns:a16="http://schemas.microsoft.com/office/drawing/2014/main" id="{7DBE43A9-2641-4702-AB54-6D9C524473FC}"/>
              </a:ext>
            </a:extLst>
          </p:cNvPr>
          <p:cNvSpPr/>
          <p:nvPr/>
        </p:nvSpPr>
        <p:spPr>
          <a:xfrm>
            <a:off x="3020060" y="1970312"/>
            <a:ext cx="54864" cy="83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679CCE2C-27FF-4146-8F4B-C6237F712B65}"/>
              </a:ext>
            </a:extLst>
          </p:cNvPr>
          <p:cNvSpPr/>
          <p:nvPr/>
        </p:nvSpPr>
        <p:spPr>
          <a:xfrm>
            <a:off x="3020060" y="3378488"/>
            <a:ext cx="54864" cy="83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12BAF235-A094-4014-98DE-22569EDB4144}"/>
              </a:ext>
            </a:extLst>
          </p:cNvPr>
          <p:cNvSpPr/>
          <p:nvPr/>
        </p:nvSpPr>
        <p:spPr>
          <a:xfrm>
            <a:off x="3020060" y="4823240"/>
            <a:ext cx="54864" cy="83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8C2217CE-E2F6-4378-BB3D-FF15EEF1C0B5}"/>
              </a:ext>
            </a:extLst>
          </p:cNvPr>
          <p:cNvGrpSpPr/>
          <p:nvPr/>
        </p:nvGrpSpPr>
        <p:grpSpPr>
          <a:xfrm>
            <a:off x="3927705" y="3227759"/>
            <a:ext cx="6931634" cy="1121892"/>
            <a:chOff x="4000526" y="2023797"/>
            <a:chExt cx="6931634" cy="1121892"/>
          </a:xfrm>
        </p:grpSpPr>
        <p:sp>
          <p:nvSpPr>
            <p:cNvPr id="32" name="Rectangle 48">
              <a:extLst>
                <a:ext uri="{FF2B5EF4-FFF2-40B4-BE49-F238E27FC236}">
                  <a16:creationId xmlns:a16="http://schemas.microsoft.com/office/drawing/2014/main" id="{D5A93F8E-C59D-472C-B275-BF27E8C9E187}"/>
                </a:ext>
              </a:extLst>
            </p:cNvPr>
            <p:cNvSpPr>
              <a:spLocks noChangeArrowheads="1"/>
            </p:cNvSpPr>
            <p:nvPr/>
          </p:nvSpPr>
          <p:spPr bwMode="auto">
            <a:xfrm>
              <a:off x="4000526" y="2434541"/>
              <a:ext cx="6931634" cy="711148"/>
            </a:xfrm>
            <a:prstGeom prst="rect">
              <a:avLst/>
            </a:prstGeom>
            <a:noFill/>
            <a:ln w="9525" algn="ctr">
              <a:noFill/>
              <a:miter lim="800000"/>
              <a:headEnd/>
              <a:tailEnd/>
            </a:ln>
          </p:spPr>
          <p:txBody>
            <a:bodyPr wrap="square" lIns="36000" tIns="36000" rIns="36000" bIns="36000" anchor="ctr">
              <a:spAutoFit/>
            </a:bodyPr>
            <a:lstStyle/>
            <a:p>
              <a:pPr latinLnBrk="1">
                <a:lnSpc>
                  <a:spcPct val="120000"/>
                </a:lnSpc>
                <a:buClr>
                  <a:srgbClr val="0066CC"/>
                </a:buClr>
              </a:pPr>
              <a:r>
                <a:rPr kumimoji="1" lang="en-US" altLang="zh-CN" dirty="0">
                  <a:solidFill>
                    <a:schemeClr val="bg1"/>
                  </a:solidFill>
                  <a:latin typeface="+mn-ea"/>
                </a:rPr>
                <a:t>2013</a:t>
              </a:r>
              <a:r>
                <a:rPr kumimoji="1" lang="zh-CN" altLang="en-US" dirty="0">
                  <a:solidFill>
                    <a:schemeClr val="bg1"/>
                  </a:solidFill>
                  <a:latin typeface="+mn-ea"/>
                </a:rPr>
                <a:t>年，学生获得省部级以上荣誉称号</a:t>
              </a:r>
              <a:r>
                <a:rPr kumimoji="1" lang="en-US" altLang="zh-CN" dirty="0">
                  <a:solidFill>
                    <a:schemeClr val="bg1"/>
                  </a:solidFill>
                  <a:latin typeface="+mn-ea"/>
                </a:rPr>
                <a:t>140</a:t>
              </a:r>
              <a:r>
                <a:rPr kumimoji="1" lang="zh-CN" altLang="en-US" dirty="0">
                  <a:solidFill>
                    <a:schemeClr val="bg1"/>
                  </a:solidFill>
                  <a:latin typeface="+mn-ea"/>
                </a:rPr>
                <a:t>个，获得国家奖学金、国家励志奖学金、孙越崎奖学金等</a:t>
              </a:r>
              <a:r>
                <a:rPr kumimoji="1" lang="en-US" altLang="zh-CN" dirty="0">
                  <a:solidFill>
                    <a:schemeClr val="bg1"/>
                  </a:solidFill>
                  <a:latin typeface="+mn-ea"/>
                </a:rPr>
                <a:t>1105</a:t>
              </a:r>
              <a:r>
                <a:rPr kumimoji="1" lang="zh-CN" altLang="en-US" dirty="0">
                  <a:solidFill>
                    <a:schemeClr val="bg1"/>
                  </a:solidFill>
                  <a:latin typeface="+mn-ea"/>
                </a:rPr>
                <a:t>人次。</a:t>
              </a:r>
            </a:p>
          </p:txBody>
        </p:sp>
        <p:sp>
          <p:nvSpPr>
            <p:cNvPr id="33" name="TextBox 39">
              <a:extLst>
                <a:ext uri="{FF2B5EF4-FFF2-40B4-BE49-F238E27FC236}">
                  <a16:creationId xmlns:a16="http://schemas.microsoft.com/office/drawing/2014/main" id="{C211CFB5-01F9-408A-AC2C-1AF87A850C9D}"/>
                </a:ext>
              </a:extLst>
            </p:cNvPr>
            <p:cNvSpPr txBox="1"/>
            <p:nvPr/>
          </p:nvSpPr>
          <p:spPr>
            <a:xfrm>
              <a:off x="4000527" y="2023797"/>
              <a:ext cx="2145348" cy="410744"/>
            </a:xfrm>
            <a:prstGeom prst="rect">
              <a:avLst/>
            </a:prstGeom>
            <a:noFill/>
          </p:spPr>
          <p:txBody>
            <a:bodyPr wrap="square" lIns="36000" tIns="36000" rIns="36000" bIns="36000" rtlCol="0">
              <a:spAutoFit/>
            </a:bodyPr>
            <a:lstStyle/>
            <a:p>
              <a:pPr>
                <a:lnSpc>
                  <a:spcPct val="120000"/>
                </a:lnSpc>
              </a:pPr>
              <a:r>
                <a:rPr lang="zh-CN" altLang="en-US" sz="2000" b="1" dirty="0">
                  <a:solidFill>
                    <a:schemeClr val="bg1"/>
                  </a:solidFill>
                  <a:latin typeface="+mj-ea"/>
                  <a:ea typeface="+mj-ea"/>
                </a:rPr>
                <a:t>请输入小标题</a:t>
              </a:r>
            </a:p>
          </p:txBody>
        </p:sp>
      </p:grpSp>
      <p:grpSp>
        <p:nvGrpSpPr>
          <p:cNvPr id="34" name="组合 33">
            <a:extLst>
              <a:ext uri="{FF2B5EF4-FFF2-40B4-BE49-F238E27FC236}">
                <a16:creationId xmlns:a16="http://schemas.microsoft.com/office/drawing/2014/main" id="{FC6DCDE2-2458-482D-855E-EBB19132F1DF}"/>
              </a:ext>
            </a:extLst>
          </p:cNvPr>
          <p:cNvGrpSpPr/>
          <p:nvPr/>
        </p:nvGrpSpPr>
        <p:grpSpPr>
          <a:xfrm>
            <a:off x="3927705" y="4678265"/>
            <a:ext cx="6931634" cy="1121892"/>
            <a:chOff x="4000526" y="2023797"/>
            <a:chExt cx="6931634" cy="1121892"/>
          </a:xfrm>
        </p:grpSpPr>
        <p:sp>
          <p:nvSpPr>
            <p:cNvPr id="35" name="Rectangle 48">
              <a:extLst>
                <a:ext uri="{FF2B5EF4-FFF2-40B4-BE49-F238E27FC236}">
                  <a16:creationId xmlns:a16="http://schemas.microsoft.com/office/drawing/2014/main" id="{920EE5FE-EEE0-4356-8338-61A883AC96D5}"/>
                </a:ext>
              </a:extLst>
            </p:cNvPr>
            <p:cNvSpPr>
              <a:spLocks noChangeArrowheads="1"/>
            </p:cNvSpPr>
            <p:nvPr/>
          </p:nvSpPr>
          <p:spPr bwMode="auto">
            <a:xfrm>
              <a:off x="4000526" y="2434541"/>
              <a:ext cx="6931634" cy="711148"/>
            </a:xfrm>
            <a:prstGeom prst="rect">
              <a:avLst/>
            </a:prstGeom>
            <a:noFill/>
            <a:ln w="9525" algn="ctr">
              <a:noFill/>
              <a:miter lim="800000"/>
              <a:headEnd/>
              <a:tailEnd/>
            </a:ln>
          </p:spPr>
          <p:txBody>
            <a:bodyPr wrap="square" lIns="36000" tIns="36000" rIns="36000" bIns="36000" anchor="ctr">
              <a:spAutoFit/>
            </a:bodyPr>
            <a:lstStyle/>
            <a:p>
              <a:pPr latinLnBrk="1">
                <a:lnSpc>
                  <a:spcPct val="120000"/>
                </a:lnSpc>
                <a:buClr>
                  <a:srgbClr val="0066CC"/>
                </a:buClr>
              </a:pPr>
              <a:r>
                <a:rPr kumimoji="1" lang="en-US" altLang="zh-CN" dirty="0">
                  <a:solidFill>
                    <a:schemeClr val="bg1"/>
                  </a:solidFill>
                  <a:latin typeface="+mn-ea"/>
                </a:rPr>
                <a:t>2013</a:t>
              </a:r>
              <a:r>
                <a:rPr kumimoji="1" lang="zh-CN" altLang="en-US" dirty="0">
                  <a:solidFill>
                    <a:schemeClr val="bg1"/>
                  </a:solidFill>
                  <a:latin typeface="+mn-ea"/>
                </a:rPr>
                <a:t>年，学生获得省部级以上荣誉称号</a:t>
              </a:r>
              <a:r>
                <a:rPr kumimoji="1" lang="en-US" altLang="zh-CN" dirty="0">
                  <a:solidFill>
                    <a:schemeClr val="bg1"/>
                  </a:solidFill>
                  <a:latin typeface="+mn-ea"/>
                </a:rPr>
                <a:t>140</a:t>
              </a:r>
              <a:r>
                <a:rPr kumimoji="1" lang="zh-CN" altLang="en-US" dirty="0">
                  <a:solidFill>
                    <a:schemeClr val="bg1"/>
                  </a:solidFill>
                  <a:latin typeface="+mn-ea"/>
                </a:rPr>
                <a:t>个，获得国家奖学金、国家励志奖学金、孙越崎奖学金等</a:t>
              </a:r>
              <a:r>
                <a:rPr kumimoji="1" lang="en-US" altLang="zh-CN" dirty="0">
                  <a:solidFill>
                    <a:schemeClr val="bg1"/>
                  </a:solidFill>
                  <a:latin typeface="+mn-ea"/>
                </a:rPr>
                <a:t>1105</a:t>
              </a:r>
              <a:r>
                <a:rPr kumimoji="1" lang="zh-CN" altLang="en-US" dirty="0">
                  <a:solidFill>
                    <a:schemeClr val="bg1"/>
                  </a:solidFill>
                  <a:latin typeface="+mn-ea"/>
                </a:rPr>
                <a:t>人次。</a:t>
              </a:r>
            </a:p>
          </p:txBody>
        </p:sp>
        <p:sp>
          <p:nvSpPr>
            <p:cNvPr id="36" name="TextBox 39">
              <a:extLst>
                <a:ext uri="{FF2B5EF4-FFF2-40B4-BE49-F238E27FC236}">
                  <a16:creationId xmlns:a16="http://schemas.microsoft.com/office/drawing/2014/main" id="{F96256AF-EA53-4F72-8EF5-1FB406FF44C5}"/>
                </a:ext>
              </a:extLst>
            </p:cNvPr>
            <p:cNvSpPr txBox="1"/>
            <p:nvPr/>
          </p:nvSpPr>
          <p:spPr>
            <a:xfrm>
              <a:off x="4000527" y="2023797"/>
              <a:ext cx="2145348" cy="410744"/>
            </a:xfrm>
            <a:prstGeom prst="rect">
              <a:avLst/>
            </a:prstGeom>
            <a:noFill/>
          </p:spPr>
          <p:txBody>
            <a:bodyPr wrap="square" lIns="36000" tIns="36000" rIns="36000" bIns="36000" rtlCol="0">
              <a:spAutoFit/>
            </a:bodyPr>
            <a:lstStyle/>
            <a:p>
              <a:pPr>
                <a:lnSpc>
                  <a:spcPct val="120000"/>
                </a:lnSpc>
              </a:pPr>
              <a:r>
                <a:rPr lang="zh-CN" altLang="en-US" sz="2000" b="1" dirty="0">
                  <a:solidFill>
                    <a:schemeClr val="bg1"/>
                  </a:solidFill>
                  <a:latin typeface="+mj-ea"/>
                  <a:ea typeface="+mj-ea"/>
                </a:rPr>
                <a:t>请输入小标题</a:t>
              </a:r>
            </a:p>
          </p:txBody>
        </p:sp>
      </p:grpSp>
      <p:sp>
        <p:nvSpPr>
          <p:cNvPr id="11" name="标题 10">
            <a:extLst>
              <a:ext uri="{FF2B5EF4-FFF2-40B4-BE49-F238E27FC236}">
                <a16:creationId xmlns:a16="http://schemas.microsoft.com/office/drawing/2014/main" id="{B73582C8-8673-4DDA-B6C4-2B8E3B250793}"/>
              </a:ext>
            </a:extLst>
          </p:cNvPr>
          <p:cNvSpPr>
            <a:spLocks noGrp="1"/>
          </p:cNvSpPr>
          <p:nvPr>
            <p:ph type="title"/>
          </p:nvPr>
        </p:nvSpPr>
        <p:spPr/>
        <p:txBody>
          <a:bodyPr/>
          <a:lstStyle/>
          <a:p>
            <a:r>
              <a:rPr lang="zh-CN" altLang="en-US" dirty="0"/>
              <a:t>论文答辩结论三</a:t>
            </a:r>
          </a:p>
        </p:txBody>
      </p:sp>
    </p:spTree>
    <p:extLst>
      <p:ext uri="{BB962C8B-B14F-4D97-AF65-F5344CB8AC3E}">
        <p14:creationId xmlns:p14="http://schemas.microsoft.com/office/powerpoint/2010/main" val="3877166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F653D7-ECD8-441C-B5BA-B38C109E9E0B}"/>
              </a:ext>
            </a:extLst>
          </p:cNvPr>
          <p:cNvSpPr>
            <a:spLocks noGrp="1"/>
          </p:cNvSpPr>
          <p:nvPr>
            <p:ph type="title"/>
          </p:nvPr>
        </p:nvSpPr>
        <p:spPr/>
        <p:txBody>
          <a:bodyPr/>
          <a:lstStyle/>
          <a:p>
            <a:r>
              <a:rPr lang="zh-CN" altLang="en-US" dirty="0"/>
              <a:t>参考文献</a:t>
            </a:r>
          </a:p>
        </p:txBody>
      </p:sp>
      <p:sp>
        <p:nvSpPr>
          <p:cNvPr id="3" name="矩形 2">
            <a:extLst>
              <a:ext uri="{FF2B5EF4-FFF2-40B4-BE49-F238E27FC236}">
                <a16:creationId xmlns:a16="http://schemas.microsoft.com/office/drawing/2014/main" id="{8B6ED08B-9543-4BAD-9A8D-D61EB7799172}"/>
              </a:ext>
            </a:extLst>
          </p:cNvPr>
          <p:cNvSpPr/>
          <p:nvPr/>
        </p:nvSpPr>
        <p:spPr>
          <a:xfrm>
            <a:off x="695325" y="1469984"/>
            <a:ext cx="10801350" cy="4408301"/>
          </a:xfrm>
          <a:prstGeom prst="rect">
            <a:avLst/>
          </a:prstGeom>
          <a:solidFill>
            <a:schemeClr val="bg1">
              <a:lumMod val="95000"/>
            </a:schemeClr>
          </a:solidFill>
          <a:ln>
            <a:noFill/>
          </a:ln>
          <a:effectLst>
            <a:outerShdw blurRad="127000" dist="254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6956D7C4-F544-43B6-9EE1-A0B4C54A7308}"/>
              </a:ext>
            </a:extLst>
          </p:cNvPr>
          <p:cNvSpPr/>
          <p:nvPr/>
        </p:nvSpPr>
        <p:spPr>
          <a:xfrm>
            <a:off x="1103087" y="1738315"/>
            <a:ext cx="9144000" cy="3906967"/>
          </a:xfrm>
          <a:prstGeom prst="rect">
            <a:avLst/>
          </a:prstGeom>
        </p:spPr>
        <p:txBody>
          <a:bodyPr wrap="square">
            <a:spAutoFit/>
          </a:bodyPr>
          <a:lstStyle/>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黄桐城，王金桃</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运筹学基础理论（第二版）</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[S].</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上海：人民出版社，</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1</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15.</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胡知能，徐玖平</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运筹学（线性系统优化）</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[S].</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北京：科学出版社，</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39-42.</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孟丽莎，丁四波，李凤廷</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管理运筹学</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[S].</a:t>
            </a:r>
            <a:r>
              <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北京：清华大学出版社，</a:t>
            </a:r>
            <a:r>
              <a:rPr kumimoji="0" lang="en-US"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rPr>
              <a:t>130-138.</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薛瑞鑫</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线性规划在经济管理中的应用综述</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[J].</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广西大学学报</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哲学社会科学版</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).2006(S2)</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管梅谷，郑汉鼎</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线性规划</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[S].</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山东：科学技术出版社，</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98-110.</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卢开澄，卢华明</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线性规划</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[S].</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清华大学出版社，</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82-91</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121-125.</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胡清淮，魏一鸣</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线性规划及其应用</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[S].</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科学出版社，</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45-56.</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a:p>
            <a:pPr marL="400050" marR="0" lvl="0" indent="-400050" algn="just" defTabSz="914400" rtl="0" eaLnBrk="1" fontAlgn="auto" latinLnBrk="0" hangingPunct="1">
              <a:lnSpc>
                <a:spcPct val="150000"/>
              </a:lnSpc>
              <a:spcBef>
                <a:spcPts val="0"/>
              </a:spcBef>
              <a:spcAft>
                <a:spcPts val="600"/>
              </a:spcAft>
              <a:buClr>
                <a:schemeClr val="tx1">
                  <a:lumMod val="75000"/>
                  <a:lumOff val="25000"/>
                </a:schemeClr>
              </a:buClr>
              <a:buSzTx/>
              <a:buFont typeface="+mj-lt"/>
              <a:buAutoNum type="romanUcPeriod"/>
              <a:tabLst/>
              <a:defRPr/>
            </a:pP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高卫红</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实用线性规划工具</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[S].</a:t>
            </a:r>
            <a:r>
              <a:rPr kumimoji="0" lang="zh-CN"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科学出版社，</a:t>
            </a:r>
            <a:r>
              <a:rPr kumimoji="0" lang="en-US" altLang="zh-CN" b="0" i="0" u="none" strike="noStrike" kern="0" cap="none" spc="0" normalizeH="0" baseline="0" noProof="0" dirty="0">
                <a:ln>
                  <a:noFill/>
                </a:ln>
                <a:solidFill>
                  <a:schemeClr val="tx1">
                    <a:lumMod val="75000"/>
                    <a:lumOff val="25000"/>
                  </a:schemeClr>
                </a:solidFill>
                <a:effectLst/>
                <a:uLnTx/>
                <a:uFillTx/>
                <a:ea typeface="微软雅黑 Light" panose="020B0502040204020203" pitchFamily="34" charset="-122"/>
                <a:cs typeface="宋体" panose="02010600030101010101" pitchFamily="2" charset="-122"/>
              </a:rPr>
              <a:t>55-67.</a:t>
            </a:r>
            <a:endParaRPr kumimoji="0" lang="zh-CN" altLang="zh-CN" b="0" i="0" u="none" strike="noStrike" kern="100" cap="none" spc="0" normalizeH="0" baseline="0" noProof="0" dirty="0">
              <a:ln>
                <a:noFill/>
              </a:ln>
              <a:solidFill>
                <a:schemeClr val="tx1">
                  <a:lumMod val="75000"/>
                  <a:lumOff val="25000"/>
                </a:schemeClr>
              </a:solidFill>
              <a:effectLst/>
              <a:uLnTx/>
              <a:uFillTx/>
              <a:ea typeface="微软雅黑 Light" panose="020B0502040204020203" pitchFamily="34" charset="-122"/>
            </a:endParaRPr>
          </a:p>
        </p:txBody>
      </p:sp>
      <p:sp>
        <p:nvSpPr>
          <p:cNvPr id="5" name="矩形 4">
            <a:extLst>
              <a:ext uri="{FF2B5EF4-FFF2-40B4-BE49-F238E27FC236}">
                <a16:creationId xmlns:a16="http://schemas.microsoft.com/office/drawing/2014/main" id="{7D8F1AC9-AF29-4777-8A3A-B3B08077E138}"/>
              </a:ext>
            </a:extLst>
          </p:cNvPr>
          <p:cNvSpPr/>
          <p:nvPr/>
        </p:nvSpPr>
        <p:spPr>
          <a:xfrm>
            <a:off x="695325" y="1443548"/>
            <a:ext cx="10801351" cy="617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D78943A6-F6F5-4061-9EB0-F73F526647AC}"/>
              </a:ext>
            </a:extLst>
          </p:cNvPr>
          <p:cNvSpPr txBox="1"/>
          <p:nvPr/>
        </p:nvSpPr>
        <p:spPr>
          <a:xfrm>
            <a:off x="10715377" y="1345614"/>
            <a:ext cx="533451" cy="493365"/>
          </a:xfrm>
          <a:custGeom>
            <a:avLst/>
            <a:gdLst/>
            <a:ahLst/>
            <a:cxnLst/>
            <a:rect l="l" t="t" r="r" b="b"/>
            <a:pathLst>
              <a:path w="533451" h="493365">
                <a:moveTo>
                  <a:pt x="335077" y="0"/>
                </a:moveTo>
                <a:lnTo>
                  <a:pt x="533451" y="0"/>
                </a:lnTo>
                <a:lnTo>
                  <a:pt x="533451" y="169594"/>
                </a:lnTo>
                <a:cubicBezTo>
                  <a:pt x="533451" y="261415"/>
                  <a:pt x="522830" y="327539"/>
                  <a:pt x="501588" y="367968"/>
                </a:cubicBezTo>
                <a:cubicBezTo>
                  <a:pt x="472123" y="423472"/>
                  <a:pt x="426213" y="465271"/>
                  <a:pt x="363857" y="493365"/>
                </a:cubicBezTo>
                <a:lnTo>
                  <a:pt x="318632" y="420388"/>
                </a:lnTo>
                <a:cubicBezTo>
                  <a:pt x="355634" y="405313"/>
                  <a:pt x="383215" y="381501"/>
                  <a:pt x="401373" y="348953"/>
                </a:cubicBezTo>
                <a:cubicBezTo>
                  <a:pt x="419532" y="316405"/>
                  <a:pt x="429639" y="271693"/>
                  <a:pt x="431695" y="214819"/>
                </a:cubicBezTo>
                <a:lnTo>
                  <a:pt x="335077" y="214819"/>
                </a:lnTo>
                <a:close/>
                <a:moveTo>
                  <a:pt x="16445" y="0"/>
                </a:moveTo>
                <a:lnTo>
                  <a:pt x="214819" y="0"/>
                </a:lnTo>
                <a:lnTo>
                  <a:pt x="214819" y="169594"/>
                </a:lnTo>
                <a:cubicBezTo>
                  <a:pt x="214819" y="261415"/>
                  <a:pt x="204198" y="327539"/>
                  <a:pt x="182956" y="367968"/>
                </a:cubicBezTo>
                <a:cubicBezTo>
                  <a:pt x="153491" y="423472"/>
                  <a:pt x="107581" y="465271"/>
                  <a:pt x="45225" y="493365"/>
                </a:cubicBezTo>
                <a:lnTo>
                  <a:pt x="0" y="420388"/>
                </a:lnTo>
                <a:cubicBezTo>
                  <a:pt x="37002" y="405313"/>
                  <a:pt x="64583" y="381501"/>
                  <a:pt x="82741" y="348953"/>
                </a:cubicBezTo>
                <a:cubicBezTo>
                  <a:pt x="100900" y="316405"/>
                  <a:pt x="111007" y="271693"/>
                  <a:pt x="113063" y="214819"/>
                </a:cubicBezTo>
                <a:lnTo>
                  <a:pt x="16445" y="214819"/>
                </a:lnTo>
                <a:close/>
              </a:path>
            </a:pathLst>
          </a:custGeom>
          <a:solidFill>
            <a:schemeClr val="tx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72004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9B017-BCB8-4499-9C8D-BBBE7CE0D0B1}"/>
              </a:ext>
            </a:extLst>
          </p:cNvPr>
          <p:cNvSpPr>
            <a:spLocks noGrp="1"/>
          </p:cNvSpPr>
          <p:nvPr>
            <p:ph type="title"/>
          </p:nvPr>
        </p:nvSpPr>
        <p:spPr/>
        <p:txBody>
          <a:bodyPr/>
          <a:lstStyle/>
          <a:p>
            <a:r>
              <a:rPr lang="zh-CN" altLang="en-US" dirty="0"/>
              <a:t>附赠</a:t>
            </a:r>
            <a:r>
              <a:rPr lang="en-US" altLang="zh-CN" dirty="0"/>
              <a:t>1-</a:t>
            </a:r>
            <a:r>
              <a:rPr lang="zh-CN" altLang="en-US" dirty="0"/>
              <a:t>备用高清图片</a:t>
            </a:r>
          </a:p>
        </p:txBody>
      </p:sp>
      <p:pic>
        <p:nvPicPr>
          <p:cNvPr id="3" name="图片 2">
            <a:extLst>
              <a:ext uri="{FF2B5EF4-FFF2-40B4-BE49-F238E27FC236}">
                <a16:creationId xmlns:a16="http://schemas.microsoft.com/office/drawing/2014/main" id="{CA2F7997-E5E3-48E1-8F7A-75B4BCCD3F7D}"/>
              </a:ext>
            </a:extLst>
          </p:cNvPr>
          <p:cNvPicPr>
            <a:picLocks noChangeAspect="1"/>
          </p:cNvPicPr>
          <p:nvPr/>
        </p:nvPicPr>
        <p:blipFill>
          <a:blip r:embed="rId3"/>
          <a:stretch>
            <a:fillRect/>
          </a:stretch>
        </p:blipFill>
        <p:spPr>
          <a:xfrm>
            <a:off x="2476500" y="1118299"/>
            <a:ext cx="7239000" cy="4071936"/>
          </a:xfrm>
          <a:prstGeom prst="rect">
            <a:avLst/>
          </a:prstGeom>
          <a:effectLst>
            <a:outerShdw blurRad="127000" sx="102000" sy="102000" algn="ctr" rotWithShape="0">
              <a:schemeClr val="tx1">
                <a:lumMod val="50000"/>
                <a:lumOff val="50000"/>
                <a:alpha val="40000"/>
              </a:schemeClr>
            </a:outerShdw>
          </a:effectLst>
        </p:spPr>
      </p:pic>
      <p:sp>
        <p:nvSpPr>
          <p:cNvPr id="7" name="文本框 6">
            <a:extLst>
              <a:ext uri="{FF2B5EF4-FFF2-40B4-BE49-F238E27FC236}">
                <a16:creationId xmlns:a16="http://schemas.microsoft.com/office/drawing/2014/main" id="{D08D2775-8B49-4696-8D0D-77386D650ABD}"/>
              </a:ext>
            </a:extLst>
          </p:cNvPr>
          <p:cNvSpPr txBox="1"/>
          <p:nvPr/>
        </p:nvSpPr>
        <p:spPr>
          <a:xfrm>
            <a:off x="2631540" y="5277978"/>
            <a:ext cx="6928920" cy="1062342"/>
          </a:xfrm>
          <a:prstGeom prst="rect">
            <a:avLst/>
          </a:prstGeom>
          <a:noFill/>
        </p:spPr>
        <p:txBody>
          <a:bodyPr wrap="square" rtlCol="0">
            <a:spAutoFit/>
          </a:bodyPr>
          <a:lstStyle/>
          <a:p>
            <a:pPr algn="just">
              <a:lnSpc>
                <a:spcPct val="120000"/>
              </a:lnSpc>
            </a:pPr>
            <a:r>
              <a:rPr lang="zh-CN" altLang="en-US" dirty="0"/>
              <a:t>因图片过大，这里把备用高清图片放在了百度网盘，请自取。</a:t>
            </a:r>
            <a:endParaRPr lang="en-US" altLang="zh-CN" dirty="0"/>
          </a:p>
          <a:p>
            <a:pPr algn="just">
              <a:lnSpc>
                <a:spcPct val="120000"/>
              </a:lnSpc>
            </a:pPr>
            <a:r>
              <a:rPr lang="zh-CN" altLang="en-US" dirty="0"/>
              <a:t>链    接：</a:t>
            </a:r>
            <a:r>
              <a:rPr lang="en-US" altLang="zh-CN" dirty="0">
                <a:hlinkClick r:id="rId4"/>
              </a:rPr>
              <a:t>https://pan.baidu.com/s/1KkFCa5eHbCwIzg2hEbmZ7w</a:t>
            </a:r>
            <a:endParaRPr lang="en-US" altLang="zh-CN" dirty="0"/>
          </a:p>
          <a:p>
            <a:pPr algn="just">
              <a:lnSpc>
                <a:spcPct val="120000"/>
              </a:lnSpc>
            </a:pPr>
            <a:r>
              <a:rPr lang="zh-CN" altLang="en-US" dirty="0"/>
              <a:t>提取码：</a:t>
            </a:r>
            <a:r>
              <a:rPr lang="en-US" altLang="zh-CN" dirty="0"/>
              <a:t>6pog</a:t>
            </a:r>
            <a:endParaRPr lang="zh-CN" altLang="en-US" dirty="0"/>
          </a:p>
        </p:txBody>
      </p:sp>
    </p:spTree>
    <p:extLst>
      <p:ext uri="{BB962C8B-B14F-4D97-AF65-F5344CB8AC3E}">
        <p14:creationId xmlns:p14="http://schemas.microsoft.com/office/powerpoint/2010/main" val="117711120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B61D8-6B4E-44A1-B6CD-921DF19410CC}"/>
              </a:ext>
            </a:extLst>
          </p:cNvPr>
          <p:cNvSpPr>
            <a:spLocks noGrp="1"/>
          </p:cNvSpPr>
          <p:nvPr>
            <p:ph type="title"/>
          </p:nvPr>
        </p:nvSpPr>
        <p:spPr/>
        <p:txBody>
          <a:bodyPr/>
          <a:lstStyle/>
          <a:p>
            <a:r>
              <a:rPr lang="zh-CN" altLang="en-US" dirty="0"/>
              <a:t>附赠</a:t>
            </a:r>
            <a:r>
              <a:rPr lang="en-US" altLang="zh-CN" dirty="0"/>
              <a:t>2-</a:t>
            </a:r>
            <a:r>
              <a:rPr lang="zh-CN" altLang="en-US" dirty="0"/>
              <a:t>备用图标（</a:t>
            </a:r>
            <a:r>
              <a:rPr lang="en-US" altLang="zh-CN" dirty="0"/>
              <a:t>1</a:t>
            </a:r>
            <a:r>
              <a:rPr lang="zh-CN" altLang="en-US" dirty="0"/>
              <a:t>）</a:t>
            </a:r>
          </a:p>
        </p:txBody>
      </p:sp>
      <p:grpSp>
        <p:nvGrpSpPr>
          <p:cNvPr id="13" name="组合 12">
            <a:extLst>
              <a:ext uri="{FF2B5EF4-FFF2-40B4-BE49-F238E27FC236}">
                <a16:creationId xmlns:a16="http://schemas.microsoft.com/office/drawing/2014/main" id="{30658A8E-14D9-4483-8D0A-8340925188C5}"/>
              </a:ext>
            </a:extLst>
          </p:cNvPr>
          <p:cNvGrpSpPr/>
          <p:nvPr/>
        </p:nvGrpSpPr>
        <p:grpSpPr>
          <a:xfrm>
            <a:off x="674716" y="1673231"/>
            <a:ext cx="10824229" cy="360000"/>
            <a:chOff x="674716" y="1660397"/>
            <a:chExt cx="10824229" cy="360000"/>
          </a:xfrm>
          <a:solidFill>
            <a:schemeClr val="tx2"/>
          </a:solidFill>
        </p:grpSpPr>
        <p:pic>
          <p:nvPicPr>
            <p:cNvPr id="4" name="图形 3">
              <a:extLst>
                <a:ext uri="{FF2B5EF4-FFF2-40B4-BE49-F238E27FC236}">
                  <a16:creationId xmlns:a16="http://schemas.microsoft.com/office/drawing/2014/main" id="{3CCCF440-A0E1-4C3E-8C2A-0E9CE2A3AD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2955" y="1660397"/>
              <a:ext cx="360000" cy="360000"/>
            </a:xfrm>
            <a:prstGeom prst="rect">
              <a:avLst/>
            </a:prstGeom>
          </p:spPr>
        </p:pic>
        <p:pic>
          <p:nvPicPr>
            <p:cNvPr id="6" name="图形 5">
              <a:extLst>
                <a:ext uri="{FF2B5EF4-FFF2-40B4-BE49-F238E27FC236}">
                  <a16:creationId xmlns:a16="http://schemas.microsoft.com/office/drawing/2014/main" id="{F9B80D38-DC7D-4834-979B-CCE144231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716" y="1660397"/>
              <a:ext cx="360000" cy="360000"/>
            </a:xfrm>
            <a:prstGeom prst="rect">
              <a:avLst/>
            </a:prstGeom>
          </p:spPr>
        </p:pic>
        <p:pic>
          <p:nvPicPr>
            <p:cNvPr id="8" name="图形 7">
              <a:extLst>
                <a:ext uri="{FF2B5EF4-FFF2-40B4-BE49-F238E27FC236}">
                  <a16:creationId xmlns:a16="http://schemas.microsoft.com/office/drawing/2014/main" id="{1250E743-5BF0-4AB6-A0F8-66ED55434C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6214" y="1660397"/>
              <a:ext cx="360000" cy="360000"/>
            </a:xfrm>
            <a:prstGeom prst="rect">
              <a:avLst/>
            </a:prstGeom>
          </p:spPr>
        </p:pic>
        <p:pic>
          <p:nvPicPr>
            <p:cNvPr id="10" name="图形 9">
              <a:extLst>
                <a:ext uri="{FF2B5EF4-FFF2-40B4-BE49-F238E27FC236}">
                  <a16:creationId xmlns:a16="http://schemas.microsoft.com/office/drawing/2014/main" id="{1061B40A-0A1F-4829-9C8A-DD9B588E14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26963" y="1663097"/>
              <a:ext cx="360000" cy="354600"/>
            </a:xfrm>
            <a:prstGeom prst="rect">
              <a:avLst/>
            </a:prstGeom>
          </p:spPr>
        </p:pic>
        <p:pic>
          <p:nvPicPr>
            <p:cNvPr id="12" name="图形 11">
              <a:extLst>
                <a:ext uri="{FF2B5EF4-FFF2-40B4-BE49-F238E27FC236}">
                  <a16:creationId xmlns:a16="http://schemas.microsoft.com/office/drawing/2014/main" id="{7900CDD9-7817-4359-84CE-1E18493D53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82206" y="1660397"/>
              <a:ext cx="360000" cy="360000"/>
            </a:xfrm>
            <a:prstGeom prst="rect">
              <a:avLst/>
            </a:prstGeom>
          </p:spPr>
        </p:pic>
        <p:pic>
          <p:nvPicPr>
            <p:cNvPr id="14" name="图形 13">
              <a:extLst>
                <a:ext uri="{FF2B5EF4-FFF2-40B4-BE49-F238E27FC236}">
                  <a16:creationId xmlns:a16="http://schemas.microsoft.com/office/drawing/2014/main" id="{062006C6-F97D-4AB8-BD4A-6E570D05D9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86700" y="1660397"/>
              <a:ext cx="360000" cy="360000"/>
            </a:xfrm>
            <a:prstGeom prst="rect">
              <a:avLst/>
            </a:prstGeom>
          </p:spPr>
        </p:pic>
        <p:pic>
          <p:nvPicPr>
            <p:cNvPr id="16" name="图形 15">
              <a:extLst>
                <a:ext uri="{FF2B5EF4-FFF2-40B4-BE49-F238E27FC236}">
                  <a16:creationId xmlns:a16="http://schemas.microsoft.com/office/drawing/2014/main" id="{21055244-3875-4B11-BA3F-80FD17DED8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35951" y="1664897"/>
              <a:ext cx="360000" cy="351000"/>
            </a:xfrm>
            <a:prstGeom prst="rect">
              <a:avLst/>
            </a:prstGeom>
          </p:spPr>
        </p:pic>
        <p:pic>
          <p:nvPicPr>
            <p:cNvPr id="18" name="图形 17">
              <a:extLst>
                <a:ext uri="{FF2B5EF4-FFF2-40B4-BE49-F238E27FC236}">
                  <a16:creationId xmlns:a16="http://schemas.microsoft.com/office/drawing/2014/main" id="{2871240F-D6DE-4CBB-B8C9-EE4DC36F2AF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0708" y="1664897"/>
              <a:ext cx="360000" cy="351000"/>
            </a:xfrm>
            <a:prstGeom prst="rect">
              <a:avLst/>
            </a:prstGeom>
          </p:spPr>
        </p:pic>
        <p:pic>
          <p:nvPicPr>
            <p:cNvPr id="20" name="图形 19">
              <a:extLst>
                <a:ext uri="{FF2B5EF4-FFF2-40B4-BE49-F238E27FC236}">
                  <a16:creationId xmlns:a16="http://schemas.microsoft.com/office/drawing/2014/main" id="{94A28ED4-CB67-41E4-93CC-491EDDE5A90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34453" y="1712597"/>
              <a:ext cx="360000" cy="255600"/>
            </a:xfrm>
            <a:prstGeom prst="rect">
              <a:avLst/>
            </a:prstGeom>
          </p:spPr>
        </p:pic>
        <p:pic>
          <p:nvPicPr>
            <p:cNvPr id="22" name="图形 21">
              <a:extLst>
                <a:ext uri="{FF2B5EF4-FFF2-40B4-BE49-F238E27FC236}">
                  <a16:creationId xmlns:a16="http://schemas.microsoft.com/office/drawing/2014/main" id="{29C7CD90-3931-4A1D-83AA-2C05750DA2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631457" y="1660397"/>
              <a:ext cx="360000" cy="360000"/>
            </a:xfrm>
            <a:prstGeom prst="rect">
              <a:avLst/>
            </a:prstGeom>
          </p:spPr>
        </p:pic>
        <p:pic>
          <p:nvPicPr>
            <p:cNvPr id="24" name="图形 23">
              <a:extLst>
                <a:ext uri="{FF2B5EF4-FFF2-40B4-BE49-F238E27FC236}">
                  <a16:creationId xmlns:a16="http://schemas.microsoft.com/office/drawing/2014/main" id="{FFABE5CC-134B-4F81-824E-EBAC200705A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28461" y="1663097"/>
              <a:ext cx="360000" cy="354600"/>
            </a:xfrm>
            <a:prstGeom prst="rect">
              <a:avLst/>
            </a:prstGeom>
          </p:spPr>
        </p:pic>
        <p:pic>
          <p:nvPicPr>
            <p:cNvPr id="26" name="图形 25">
              <a:extLst>
                <a:ext uri="{FF2B5EF4-FFF2-40B4-BE49-F238E27FC236}">
                  <a16:creationId xmlns:a16="http://schemas.microsoft.com/office/drawing/2014/main" id="{B40DEC77-63C1-4DFB-86A5-648D2F21B4F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877712" y="1660397"/>
              <a:ext cx="360000" cy="360000"/>
            </a:xfrm>
            <a:prstGeom prst="rect">
              <a:avLst/>
            </a:prstGeom>
          </p:spPr>
        </p:pic>
        <p:pic>
          <p:nvPicPr>
            <p:cNvPr id="28" name="图形 27">
              <a:extLst>
                <a:ext uri="{FF2B5EF4-FFF2-40B4-BE49-F238E27FC236}">
                  <a16:creationId xmlns:a16="http://schemas.microsoft.com/office/drawing/2014/main" id="{73661D25-54A0-4551-BB36-0859DA9BA1B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385202" y="1660397"/>
              <a:ext cx="360000" cy="360000"/>
            </a:xfrm>
            <a:prstGeom prst="rect">
              <a:avLst/>
            </a:prstGeom>
          </p:spPr>
        </p:pic>
        <p:pic>
          <p:nvPicPr>
            <p:cNvPr id="30" name="图形 29">
              <a:extLst>
                <a:ext uri="{FF2B5EF4-FFF2-40B4-BE49-F238E27FC236}">
                  <a16:creationId xmlns:a16="http://schemas.microsoft.com/office/drawing/2014/main" id="{AF3F2E97-3828-4A17-B050-D37F950BF4B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283704" y="1686497"/>
              <a:ext cx="360000" cy="307800"/>
            </a:xfrm>
            <a:prstGeom prst="rect">
              <a:avLst/>
            </a:prstGeom>
          </p:spPr>
        </p:pic>
        <p:pic>
          <p:nvPicPr>
            <p:cNvPr id="32" name="图形 31">
              <a:extLst>
                <a:ext uri="{FF2B5EF4-FFF2-40B4-BE49-F238E27FC236}">
                  <a16:creationId xmlns:a16="http://schemas.microsoft.com/office/drawing/2014/main" id="{00FF5098-B6FC-4292-B5B9-971E783660C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88198" y="1660397"/>
              <a:ext cx="360000" cy="360000"/>
            </a:xfrm>
            <a:prstGeom prst="rect">
              <a:avLst/>
            </a:prstGeom>
          </p:spPr>
        </p:pic>
        <p:pic>
          <p:nvPicPr>
            <p:cNvPr id="34" name="图形 33">
              <a:extLst>
                <a:ext uri="{FF2B5EF4-FFF2-40B4-BE49-F238E27FC236}">
                  <a16:creationId xmlns:a16="http://schemas.microsoft.com/office/drawing/2014/main" id="{6427A6E7-A641-4CA4-905D-CE2186A8FC6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979210" y="1660397"/>
              <a:ext cx="360000" cy="360000"/>
            </a:xfrm>
            <a:prstGeom prst="rect">
              <a:avLst/>
            </a:prstGeom>
          </p:spPr>
        </p:pic>
        <p:pic>
          <p:nvPicPr>
            <p:cNvPr id="36" name="图形 35">
              <a:extLst>
                <a:ext uri="{FF2B5EF4-FFF2-40B4-BE49-F238E27FC236}">
                  <a16:creationId xmlns:a16="http://schemas.microsoft.com/office/drawing/2014/main" id="{6C2E5563-AFBF-47DB-9A8B-39993BE6BD4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29959" y="1703597"/>
              <a:ext cx="360000" cy="273600"/>
            </a:xfrm>
            <a:prstGeom prst="rect">
              <a:avLst/>
            </a:prstGeom>
          </p:spPr>
        </p:pic>
        <p:pic>
          <p:nvPicPr>
            <p:cNvPr id="38" name="图形 37">
              <a:extLst>
                <a:ext uri="{FF2B5EF4-FFF2-40B4-BE49-F238E27FC236}">
                  <a16:creationId xmlns:a16="http://schemas.microsoft.com/office/drawing/2014/main" id="{DF5BBD49-2D0B-4AAE-B9FF-19003794B25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225465" y="1660397"/>
              <a:ext cx="360000" cy="360000"/>
            </a:xfrm>
            <a:prstGeom prst="rect">
              <a:avLst/>
            </a:prstGeom>
          </p:spPr>
        </p:pic>
        <p:pic>
          <p:nvPicPr>
            <p:cNvPr id="40" name="图形 39">
              <a:extLst>
                <a:ext uri="{FF2B5EF4-FFF2-40B4-BE49-F238E27FC236}">
                  <a16:creationId xmlns:a16="http://schemas.microsoft.com/office/drawing/2014/main" id="{7BE552C5-EB63-47B5-A4F1-9EA3EE276F8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037449" y="1664897"/>
              <a:ext cx="360000" cy="351000"/>
            </a:xfrm>
            <a:prstGeom prst="rect">
              <a:avLst/>
            </a:prstGeom>
          </p:spPr>
        </p:pic>
        <p:pic>
          <p:nvPicPr>
            <p:cNvPr id="42" name="图形 41">
              <a:extLst>
                <a:ext uri="{FF2B5EF4-FFF2-40B4-BE49-F238E27FC236}">
                  <a16:creationId xmlns:a16="http://schemas.microsoft.com/office/drawing/2014/main" id="{ADAAC6F2-B849-4423-BC2B-247369604C72}"/>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1138945" y="1660397"/>
              <a:ext cx="360000" cy="360000"/>
            </a:xfrm>
            <a:prstGeom prst="rect">
              <a:avLst/>
            </a:prstGeom>
          </p:spPr>
        </p:pic>
      </p:grpSp>
      <p:sp>
        <p:nvSpPr>
          <p:cNvPr id="62" name="文本框 61">
            <a:extLst>
              <a:ext uri="{FF2B5EF4-FFF2-40B4-BE49-F238E27FC236}">
                <a16:creationId xmlns:a16="http://schemas.microsoft.com/office/drawing/2014/main" id="{B487412D-0B3E-4189-BF33-4F0DDEC491E2}"/>
              </a:ext>
            </a:extLst>
          </p:cNvPr>
          <p:cNvSpPr txBox="1"/>
          <p:nvPr/>
        </p:nvSpPr>
        <p:spPr>
          <a:xfrm>
            <a:off x="695325" y="1125260"/>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经济类专业（收银系统）</a:t>
            </a:r>
          </a:p>
        </p:txBody>
      </p:sp>
      <p:grpSp>
        <p:nvGrpSpPr>
          <p:cNvPr id="29" name="组合 28">
            <a:extLst>
              <a:ext uri="{FF2B5EF4-FFF2-40B4-BE49-F238E27FC236}">
                <a16:creationId xmlns:a16="http://schemas.microsoft.com/office/drawing/2014/main" id="{30079E83-23E7-4F74-9EAA-DA2D683E0AB7}"/>
              </a:ext>
            </a:extLst>
          </p:cNvPr>
          <p:cNvGrpSpPr/>
          <p:nvPr/>
        </p:nvGrpSpPr>
        <p:grpSpPr>
          <a:xfrm>
            <a:off x="669730" y="3236924"/>
            <a:ext cx="10844408" cy="360000"/>
            <a:chOff x="669730" y="4670669"/>
            <a:chExt cx="10844408" cy="360000"/>
          </a:xfrm>
          <a:solidFill>
            <a:schemeClr val="tx2"/>
          </a:solidFill>
        </p:grpSpPr>
        <p:pic>
          <p:nvPicPr>
            <p:cNvPr id="64" name="图形 63">
              <a:extLst>
                <a:ext uri="{FF2B5EF4-FFF2-40B4-BE49-F238E27FC236}">
                  <a16:creationId xmlns:a16="http://schemas.microsoft.com/office/drawing/2014/main" id="{D80443FF-172A-453E-9ECE-BF597714F3A2}"/>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221541" y="4670669"/>
              <a:ext cx="360000" cy="360000"/>
            </a:xfrm>
            <a:prstGeom prst="rect">
              <a:avLst/>
            </a:prstGeom>
          </p:spPr>
        </p:pic>
        <p:pic>
          <p:nvPicPr>
            <p:cNvPr id="66" name="图形 65">
              <a:extLst>
                <a:ext uri="{FF2B5EF4-FFF2-40B4-BE49-F238E27FC236}">
                  <a16:creationId xmlns:a16="http://schemas.microsoft.com/office/drawing/2014/main" id="{50503E51-5CDE-490F-9A49-878159D5EA93}"/>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773352" y="4670669"/>
              <a:ext cx="360000" cy="360000"/>
            </a:xfrm>
            <a:prstGeom prst="rect">
              <a:avLst/>
            </a:prstGeom>
          </p:spPr>
        </p:pic>
        <p:pic>
          <p:nvPicPr>
            <p:cNvPr id="68" name="图形 67">
              <a:extLst>
                <a:ext uri="{FF2B5EF4-FFF2-40B4-BE49-F238E27FC236}">
                  <a16:creationId xmlns:a16="http://schemas.microsoft.com/office/drawing/2014/main" id="{6B2B3F1C-992D-4C0A-B909-4931D8216658}"/>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325163" y="4670669"/>
              <a:ext cx="360000" cy="360000"/>
            </a:xfrm>
            <a:prstGeom prst="rect">
              <a:avLst/>
            </a:prstGeom>
          </p:spPr>
        </p:pic>
        <p:pic>
          <p:nvPicPr>
            <p:cNvPr id="70" name="图形 69">
              <a:extLst>
                <a:ext uri="{FF2B5EF4-FFF2-40B4-BE49-F238E27FC236}">
                  <a16:creationId xmlns:a16="http://schemas.microsoft.com/office/drawing/2014/main" id="{D6F04D44-7A2E-443F-B071-9561D3329E62}"/>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876974" y="4670669"/>
              <a:ext cx="360000" cy="360000"/>
            </a:xfrm>
            <a:prstGeom prst="rect">
              <a:avLst/>
            </a:prstGeom>
          </p:spPr>
        </p:pic>
        <p:pic>
          <p:nvPicPr>
            <p:cNvPr id="72" name="图形 71">
              <a:extLst>
                <a:ext uri="{FF2B5EF4-FFF2-40B4-BE49-F238E27FC236}">
                  <a16:creationId xmlns:a16="http://schemas.microsoft.com/office/drawing/2014/main" id="{937B6380-8FBC-4DA6-8B98-52B4BE7ED287}"/>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3428785" y="4670669"/>
              <a:ext cx="360000" cy="360000"/>
            </a:xfrm>
            <a:prstGeom prst="rect">
              <a:avLst/>
            </a:prstGeom>
          </p:spPr>
        </p:pic>
        <p:pic>
          <p:nvPicPr>
            <p:cNvPr id="74" name="图形 73">
              <a:extLst>
                <a:ext uri="{FF2B5EF4-FFF2-40B4-BE49-F238E27FC236}">
                  <a16:creationId xmlns:a16="http://schemas.microsoft.com/office/drawing/2014/main" id="{DE8490DD-A32D-41E5-8757-61116E2EA53C}"/>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980596" y="4670669"/>
              <a:ext cx="360000" cy="360000"/>
            </a:xfrm>
            <a:prstGeom prst="rect">
              <a:avLst/>
            </a:prstGeom>
          </p:spPr>
        </p:pic>
        <p:pic>
          <p:nvPicPr>
            <p:cNvPr id="76" name="图形 75">
              <a:extLst>
                <a:ext uri="{FF2B5EF4-FFF2-40B4-BE49-F238E27FC236}">
                  <a16:creationId xmlns:a16="http://schemas.microsoft.com/office/drawing/2014/main" id="{0AD9C1EE-B14D-40C8-A540-E2DD10029E8D}"/>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532407" y="4670669"/>
              <a:ext cx="360000" cy="360000"/>
            </a:xfrm>
            <a:prstGeom prst="rect">
              <a:avLst/>
            </a:prstGeom>
          </p:spPr>
        </p:pic>
        <p:pic>
          <p:nvPicPr>
            <p:cNvPr id="78" name="图形 77">
              <a:extLst>
                <a:ext uri="{FF2B5EF4-FFF2-40B4-BE49-F238E27FC236}">
                  <a16:creationId xmlns:a16="http://schemas.microsoft.com/office/drawing/2014/main" id="{236A738B-F88C-4E5B-A787-842417533380}"/>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5084218" y="4670669"/>
              <a:ext cx="360000" cy="360000"/>
            </a:xfrm>
            <a:prstGeom prst="rect">
              <a:avLst/>
            </a:prstGeom>
          </p:spPr>
        </p:pic>
        <p:pic>
          <p:nvPicPr>
            <p:cNvPr id="80" name="图形 79">
              <a:extLst>
                <a:ext uri="{FF2B5EF4-FFF2-40B4-BE49-F238E27FC236}">
                  <a16:creationId xmlns:a16="http://schemas.microsoft.com/office/drawing/2014/main" id="{F9B72217-42A4-4ED8-9F92-804C6DE8FB18}"/>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5636029" y="4670669"/>
              <a:ext cx="360000" cy="360000"/>
            </a:xfrm>
            <a:prstGeom prst="rect">
              <a:avLst/>
            </a:prstGeom>
          </p:spPr>
        </p:pic>
        <p:pic>
          <p:nvPicPr>
            <p:cNvPr id="82" name="图形 81">
              <a:extLst>
                <a:ext uri="{FF2B5EF4-FFF2-40B4-BE49-F238E27FC236}">
                  <a16:creationId xmlns:a16="http://schemas.microsoft.com/office/drawing/2014/main" id="{82850F5C-F6B6-4417-AB55-1A30842DCF47}"/>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187840" y="4670669"/>
              <a:ext cx="360000" cy="360000"/>
            </a:xfrm>
            <a:prstGeom prst="rect">
              <a:avLst/>
            </a:prstGeom>
          </p:spPr>
        </p:pic>
        <p:pic>
          <p:nvPicPr>
            <p:cNvPr id="84" name="图形 83">
              <a:extLst>
                <a:ext uri="{FF2B5EF4-FFF2-40B4-BE49-F238E27FC236}">
                  <a16:creationId xmlns:a16="http://schemas.microsoft.com/office/drawing/2014/main" id="{27DD06F7-5A9A-4343-A957-9348465A1603}"/>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6739651" y="4670669"/>
              <a:ext cx="360000" cy="360000"/>
            </a:xfrm>
            <a:prstGeom prst="rect">
              <a:avLst/>
            </a:prstGeom>
          </p:spPr>
        </p:pic>
        <p:pic>
          <p:nvPicPr>
            <p:cNvPr id="86" name="图形 85">
              <a:extLst>
                <a:ext uri="{FF2B5EF4-FFF2-40B4-BE49-F238E27FC236}">
                  <a16:creationId xmlns:a16="http://schemas.microsoft.com/office/drawing/2014/main" id="{F9A177A8-02A5-4114-95E4-3F1F9048E700}"/>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7291462" y="4670669"/>
              <a:ext cx="360000" cy="360000"/>
            </a:xfrm>
            <a:prstGeom prst="rect">
              <a:avLst/>
            </a:prstGeom>
          </p:spPr>
        </p:pic>
        <p:pic>
          <p:nvPicPr>
            <p:cNvPr id="88" name="图形 87">
              <a:extLst>
                <a:ext uri="{FF2B5EF4-FFF2-40B4-BE49-F238E27FC236}">
                  <a16:creationId xmlns:a16="http://schemas.microsoft.com/office/drawing/2014/main" id="{28D31022-BA46-44EE-A2E8-DB1D5D95DAF4}"/>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7843273" y="4670669"/>
              <a:ext cx="360000" cy="360000"/>
            </a:xfrm>
            <a:prstGeom prst="rect">
              <a:avLst/>
            </a:prstGeom>
          </p:spPr>
        </p:pic>
        <p:pic>
          <p:nvPicPr>
            <p:cNvPr id="90" name="图形 89">
              <a:extLst>
                <a:ext uri="{FF2B5EF4-FFF2-40B4-BE49-F238E27FC236}">
                  <a16:creationId xmlns:a16="http://schemas.microsoft.com/office/drawing/2014/main" id="{776EC2FD-900F-4DCC-ACE6-4C637DDA880D}"/>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8395084" y="4670669"/>
              <a:ext cx="360000" cy="360000"/>
            </a:xfrm>
            <a:prstGeom prst="rect">
              <a:avLst/>
            </a:prstGeom>
          </p:spPr>
        </p:pic>
        <p:pic>
          <p:nvPicPr>
            <p:cNvPr id="92" name="图形 91">
              <a:extLst>
                <a:ext uri="{FF2B5EF4-FFF2-40B4-BE49-F238E27FC236}">
                  <a16:creationId xmlns:a16="http://schemas.microsoft.com/office/drawing/2014/main" id="{0C0BC94B-ACF4-4639-B511-8A6A8168E0F1}"/>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8946895" y="4670669"/>
              <a:ext cx="360000" cy="360000"/>
            </a:xfrm>
            <a:prstGeom prst="rect">
              <a:avLst/>
            </a:prstGeom>
          </p:spPr>
        </p:pic>
        <p:pic>
          <p:nvPicPr>
            <p:cNvPr id="94" name="图形 93">
              <a:extLst>
                <a:ext uri="{FF2B5EF4-FFF2-40B4-BE49-F238E27FC236}">
                  <a16:creationId xmlns:a16="http://schemas.microsoft.com/office/drawing/2014/main" id="{629CA147-7317-4F65-B858-2BD66A18ACB0}"/>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9498706" y="4670669"/>
              <a:ext cx="360000" cy="360000"/>
            </a:xfrm>
            <a:prstGeom prst="rect">
              <a:avLst/>
            </a:prstGeom>
          </p:spPr>
        </p:pic>
        <p:pic>
          <p:nvPicPr>
            <p:cNvPr id="96" name="图形 95">
              <a:extLst>
                <a:ext uri="{FF2B5EF4-FFF2-40B4-BE49-F238E27FC236}">
                  <a16:creationId xmlns:a16="http://schemas.microsoft.com/office/drawing/2014/main" id="{4F5133CD-22C4-4D27-A39F-6E24B8E7EC7E}"/>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0050517" y="4670669"/>
              <a:ext cx="360000" cy="360000"/>
            </a:xfrm>
            <a:prstGeom prst="rect">
              <a:avLst/>
            </a:prstGeom>
          </p:spPr>
        </p:pic>
        <p:pic>
          <p:nvPicPr>
            <p:cNvPr id="98" name="图形 97">
              <a:extLst>
                <a:ext uri="{FF2B5EF4-FFF2-40B4-BE49-F238E27FC236}">
                  <a16:creationId xmlns:a16="http://schemas.microsoft.com/office/drawing/2014/main" id="{48B0AAE3-D6E5-4C40-9E82-F7B43108DB2E}"/>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10602328" y="4670669"/>
              <a:ext cx="360000" cy="360000"/>
            </a:xfrm>
            <a:prstGeom prst="rect">
              <a:avLst/>
            </a:prstGeom>
          </p:spPr>
        </p:pic>
        <p:pic>
          <p:nvPicPr>
            <p:cNvPr id="100" name="图形 99">
              <a:extLst>
                <a:ext uri="{FF2B5EF4-FFF2-40B4-BE49-F238E27FC236}">
                  <a16:creationId xmlns:a16="http://schemas.microsoft.com/office/drawing/2014/main" id="{C68BA8D8-8C16-4DFB-93FC-BFAE64490BDF}"/>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669730" y="4670669"/>
              <a:ext cx="360000" cy="360000"/>
            </a:xfrm>
            <a:prstGeom prst="rect">
              <a:avLst/>
            </a:prstGeom>
          </p:spPr>
        </p:pic>
        <p:pic>
          <p:nvPicPr>
            <p:cNvPr id="102" name="图形 101">
              <a:extLst>
                <a:ext uri="{FF2B5EF4-FFF2-40B4-BE49-F238E27FC236}">
                  <a16:creationId xmlns:a16="http://schemas.microsoft.com/office/drawing/2014/main" id="{D28A3EC4-842F-4928-B324-0FCB2605C1EB}"/>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11154138" y="4670669"/>
              <a:ext cx="360000" cy="360000"/>
            </a:xfrm>
            <a:prstGeom prst="rect">
              <a:avLst/>
            </a:prstGeom>
          </p:spPr>
        </p:pic>
      </p:grpSp>
      <p:sp>
        <p:nvSpPr>
          <p:cNvPr id="103" name="文本框 102">
            <a:extLst>
              <a:ext uri="{FF2B5EF4-FFF2-40B4-BE49-F238E27FC236}">
                <a16:creationId xmlns:a16="http://schemas.microsoft.com/office/drawing/2014/main" id="{C871C187-FC8E-4498-83D4-9124D347D235}"/>
              </a:ext>
            </a:extLst>
          </p:cNvPr>
          <p:cNvSpPr txBox="1"/>
          <p:nvPr/>
        </p:nvSpPr>
        <p:spPr>
          <a:xfrm>
            <a:off x="695325" y="2688953"/>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医学类专业</a:t>
            </a:r>
          </a:p>
        </p:txBody>
      </p:sp>
      <p:grpSp>
        <p:nvGrpSpPr>
          <p:cNvPr id="3" name="组合 2">
            <a:extLst>
              <a:ext uri="{FF2B5EF4-FFF2-40B4-BE49-F238E27FC236}">
                <a16:creationId xmlns:a16="http://schemas.microsoft.com/office/drawing/2014/main" id="{C114AE88-4EC5-4772-917C-798CD55F0048}"/>
              </a:ext>
            </a:extLst>
          </p:cNvPr>
          <p:cNvGrpSpPr/>
          <p:nvPr/>
        </p:nvGrpSpPr>
        <p:grpSpPr>
          <a:xfrm>
            <a:off x="674716" y="2181092"/>
            <a:ext cx="9752313" cy="360000"/>
            <a:chOff x="674716" y="2650451"/>
            <a:chExt cx="9752313" cy="360000"/>
          </a:xfrm>
          <a:solidFill>
            <a:schemeClr val="tx2"/>
          </a:solidFill>
        </p:grpSpPr>
        <p:pic>
          <p:nvPicPr>
            <p:cNvPr id="301" name="图形 300">
              <a:extLst>
                <a:ext uri="{FF2B5EF4-FFF2-40B4-BE49-F238E27FC236}">
                  <a16:creationId xmlns:a16="http://schemas.microsoft.com/office/drawing/2014/main" id="{C1F2C8A4-EA6E-4B48-BCD4-2683033776EB}"/>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1227205" y="2650451"/>
              <a:ext cx="360000" cy="360000"/>
            </a:xfrm>
            <a:prstGeom prst="rect">
              <a:avLst/>
            </a:prstGeom>
          </p:spPr>
        </p:pic>
        <p:pic>
          <p:nvPicPr>
            <p:cNvPr id="303" name="图形 302">
              <a:extLst>
                <a:ext uri="{FF2B5EF4-FFF2-40B4-BE49-F238E27FC236}">
                  <a16:creationId xmlns:a16="http://schemas.microsoft.com/office/drawing/2014/main" id="{6DBABDF3-DDB2-4885-B7B4-5D6AFFA9251A}"/>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1779694" y="2650451"/>
              <a:ext cx="360000" cy="360000"/>
            </a:xfrm>
            <a:prstGeom prst="rect">
              <a:avLst/>
            </a:prstGeom>
          </p:spPr>
        </p:pic>
        <p:pic>
          <p:nvPicPr>
            <p:cNvPr id="305" name="图形 304">
              <a:extLst>
                <a:ext uri="{FF2B5EF4-FFF2-40B4-BE49-F238E27FC236}">
                  <a16:creationId xmlns:a16="http://schemas.microsoft.com/office/drawing/2014/main" id="{EF08F29C-3796-462D-9DC7-949C1BC4C382}"/>
                </a:ext>
              </a:extLst>
            </p:cNvPr>
            <p:cNvPicPr>
              <a:picLocks noChangeAspect="1"/>
            </p:cNvPicPr>
            <p:nvPr/>
          </p:nvPicPr>
          <p:blipFill>
            <a:blip r:embed="rId87">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2332183" y="2650451"/>
              <a:ext cx="360000" cy="360000"/>
            </a:xfrm>
            <a:prstGeom prst="rect">
              <a:avLst/>
            </a:prstGeom>
          </p:spPr>
        </p:pic>
        <p:pic>
          <p:nvPicPr>
            <p:cNvPr id="307" name="图形 306">
              <a:extLst>
                <a:ext uri="{FF2B5EF4-FFF2-40B4-BE49-F238E27FC236}">
                  <a16:creationId xmlns:a16="http://schemas.microsoft.com/office/drawing/2014/main" id="{748206D3-510D-40A4-AEA2-1E9E77CFF84F}"/>
                </a:ext>
              </a:extLst>
            </p:cNvPr>
            <p:cNvPicPr>
              <a:picLocks noChangeAspect="1"/>
            </p:cNvPicPr>
            <p:nvPr/>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tretch>
              <a:fillRect/>
            </a:stretch>
          </p:blipFill>
          <p:spPr>
            <a:xfrm>
              <a:off x="2884672" y="2650451"/>
              <a:ext cx="360000" cy="360000"/>
            </a:xfrm>
            <a:prstGeom prst="rect">
              <a:avLst/>
            </a:prstGeom>
          </p:spPr>
        </p:pic>
        <p:pic>
          <p:nvPicPr>
            <p:cNvPr id="311" name="图形 310">
              <a:extLst>
                <a:ext uri="{FF2B5EF4-FFF2-40B4-BE49-F238E27FC236}">
                  <a16:creationId xmlns:a16="http://schemas.microsoft.com/office/drawing/2014/main" id="{F45B0CE6-EEDD-4AAA-9183-CA987AEB6FE8}"/>
                </a:ext>
              </a:extLst>
            </p:cNvPr>
            <p:cNvPicPr>
              <a:picLocks noChangeAspect="1"/>
            </p:cNvPicPr>
            <p:nvPr/>
          </p:nvPicPr>
          <p:blipFill>
            <a:blip r:embed="rId91">
              <a:extLst>
                <a:ext uri="{28A0092B-C50C-407E-A947-70E740481C1C}">
                  <a14:useLocalDpi xmlns:a14="http://schemas.microsoft.com/office/drawing/2010/main" val="0"/>
                </a:ext>
                <a:ext uri="{96DAC541-7B7A-43D3-8B79-37D633B846F1}">
                  <asvg:svgBlip xmlns:asvg="http://schemas.microsoft.com/office/drawing/2016/SVG/main" r:embed="rId92"/>
                </a:ext>
              </a:extLst>
            </a:blip>
            <a:stretch>
              <a:fillRect/>
            </a:stretch>
          </p:blipFill>
          <p:spPr>
            <a:xfrm>
              <a:off x="3418615" y="2650451"/>
              <a:ext cx="360000" cy="360000"/>
            </a:xfrm>
            <a:prstGeom prst="rect">
              <a:avLst/>
            </a:prstGeom>
          </p:spPr>
        </p:pic>
        <p:pic>
          <p:nvPicPr>
            <p:cNvPr id="313" name="图形 312">
              <a:extLst>
                <a:ext uri="{FF2B5EF4-FFF2-40B4-BE49-F238E27FC236}">
                  <a16:creationId xmlns:a16="http://schemas.microsoft.com/office/drawing/2014/main" id="{7ED5CBE5-98CC-425D-9BEA-F928299F8F45}"/>
                </a:ext>
              </a:extLst>
            </p:cNvPr>
            <p:cNvPicPr>
              <a:picLocks noChangeAspect="1"/>
            </p:cNvPicPr>
            <p:nvPr/>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tretch>
              <a:fillRect/>
            </a:stretch>
          </p:blipFill>
          <p:spPr>
            <a:xfrm>
              <a:off x="4542139" y="2650451"/>
              <a:ext cx="360000" cy="360000"/>
            </a:xfrm>
            <a:prstGeom prst="rect">
              <a:avLst/>
            </a:prstGeom>
          </p:spPr>
        </p:pic>
        <p:pic>
          <p:nvPicPr>
            <p:cNvPr id="315" name="图形 314">
              <a:extLst>
                <a:ext uri="{FF2B5EF4-FFF2-40B4-BE49-F238E27FC236}">
                  <a16:creationId xmlns:a16="http://schemas.microsoft.com/office/drawing/2014/main" id="{07306A23-D43B-485F-8BD6-1A1C037127E0}"/>
                </a:ext>
              </a:extLst>
            </p:cNvPr>
            <p:cNvPicPr>
              <a:picLocks noChangeAspect="1"/>
            </p:cNvPicPr>
            <p:nvPr/>
          </p:nvPicPr>
          <p:blipFill>
            <a:blip r:embed="rId95">
              <a:extLst>
                <a:ext uri="{28A0092B-C50C-407E-A947-70E740481C1C}">
                  <a14:useLocalDpi xmlns:a14="http://schemas.microsoft.com/office/drawing/2010/main" val="0"/>
                </a:ext>
                <a:ext uri="{96DAC541-7B7A-43D3-8B79-37D633B846F1}">
                  <asvg:svgBlip xmlns:asvg="http://schemas.microsoft.com/office/drawing/2016/SVG/main" r:embed="rId96"/>
                </a:ext>
              </a:extLst>
            </a:blip>
            <a:stretch>
              <a:fillRect/>
            </a:stretch>
          </p:blipFill>
          <p:spPr>
            <a:xfrm>
              <a:off x="5094628" y="2650451"/>
              <a:ext cx="360000" cy="360000"/>
            </a:xfrm>
            <a:prstGeom prst="rect">
              <a:avLst/>
            </a:prstGeom>
          </p:spPr>
        </p:pic>
        <p:pic>
          <p:nvPicPr>
            <p:cNvPr id="319" name="图形 318">
              <a:extLst>
                <a:ext uri="{FF2B5EF4-FFF2-40B4-BE49-F238E27FC236}">
                  <a16:creationId xmlns:a16="http://schemas.microsoft.com/office/drawing/2014/main" id="{90B44590-3365-4A54-9A51-5700EF17492B}"/>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6199606" y="2650451"/>
              <a:ext cx="360000" cy="360000"/>
            </a:xfrm>
            <a:prstGeom prst="rect">
              <a:avLst/>
            </a:prstGeom>
          </p:spPr>
        </p:pic>
        <p:pic>
          <p:nvPicPr>
            <p:cNvPr id="321" name="图形 320">
              <a:extLst>
                <a:ext uri="{FF2B5EF4-FFF2-40B4-BE49-F238E27FC236}">
                  <a16:creationId xmlns:a16="http://schemas.microsoft.com/office/drawing/2014/main" id="{9075325B-066F-42C1-AA12-7C50B3379A11}"/>
                </a:ext>
              </a:extLst>
            </p:cNvPr>
            <p:cNvPicPr>
              <a:picLocks noChangeAspect="1"/>
            </p:cNvPicPr>
            <p:nvPr/>
          </p:nvPicPr>
          <p:blipFill>
            <a:blip r:embed="rId99">
              <a:extLst>
                <a:ext uri="{28A0092B-C50C-407E-A947-70E740481C1C}">
                  <a14:useLocalDpi xmlns:a14="http://schemas.microsoft.com/office/drawing/2010/main" val="0"/>
                </a:ext>
                <a:ext uri="{96DAC541-7B7A-43D3-8B79-37D633B846F1}">
                  <asvg:svgBlip xmlns:asvg="http://schemas.microsoft.com/office/drawing/2016/SVG/main" r:embed="rId100"/>
                </a:ext>
              </a:extLst>
            </a:blip>
            <a:stretch>
              <a:fillRect/>
            </a:stretch>
          </p:blipFill>
          <p:spPr>
            <a:xfrm>
              <a:off x="6752095" y="2650451"/>
              <a:ext cx="360000" cy="360000"/>
            </a:xfrm>
            <a:prstGeom prst="rect">
              <a:avLst/>
            </a:prstGeom>
          </p:spPr>
        </p:pic>
        <p:pic>
          <p:nvPicPr>
            <p:cNvPr id="323" name="图形 322">
              <a:extLst>
                <a:ext uri="{FF2B5EF4-FFF2-40B4-BE49-F238E27FC236}">
                  <a16:creationId xmlns:a16="http://schemas.microsoft.com/office/drawing/2014/main" id="{D542EE9D-698F-4C52-B0DF-7FD093522F4E}"/>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a:off x="7304584" y="2650451"/>
              <a:ext cx="360000" cy="360000"/>
            </a:xfrm>
            <a:prstGeom prst="rect">
              <a:avLst/>
            </a:prstGeom>
          </p:spPr>
        </p:pic>
        <p:pic>
          <p:nvPicPr>
            <p:cNvPr id="325" name="图形 324">
              <a:extLst>
                <a:ext uri="{FF2B5EF4-FFF2-40B4-BE49-F238E27FC236}">
                  <a16:creationId xmlns:a16="http://schemas.microsoft.com/office/drawing/2014/main" id="{41909D07-325E-4DE4-BBC8-9D46A91BAFDC}"/>
                </a:ext>
              </a:extLst>
            </p:cNvPr>
            <p:cNvPicPr>
              <a:picLocks noChangeAspect="1"/>
            </p:cNvPicPr>
            <p:nvPr/>
          </p:nvPicPr>
          <p:blipFill>
            <a:blip r:embed="rId103">
              <a:extLst>
                <a:ext uri="{28A0092B-C50C-407E-A947-70E740481C1C}">
                  <a14:useLocalDpi xmlns:a14="http://schemas.microsoft.com/office/drawing/2010/main" val="0"/>
                </a:ext>
                <a:ext uri="{96DAC541-7B7A-43D3-8B79-37D633B846F1}">
                  <asvg:svgBlip xmlns:asvg="http://schemas.microsoft.com/office/drawing/2016/SVG/main" r:embed="rId104"/>
                </a:ext>
              </a:extLst>
            </a:blip>
            <a:stretch>
              <a:fillRect/>
            </a:stretch>
          </p:blipFill>
          <p:spPr>
            <a:xfrm>
              <a:off x="7857073" y="2650451"/>
              <a:ext cx="360000" cy="360000"/>
            </a:xfrm>
            <a:prstGeom prst="rect">
              <a:avLst/>
            </a:prstGeom>
          </p:spPr>
        </p:pic>
        <p:pic>
          <p:nvPicPr>
            <p:cNvPr id="327" name="图形 326">
              <a:extLst>
                <a:ext uri="{FF2B5EF4-FFF2-40B4-BE49-F238E27FC236}">
                  <a16:creationId xmlns:a16="http://schemas.microsoft.com/office/drawing/2014/main" id="{65EDD8FE-685E-4FFB-A018-8F2EDE54B5B1}"/>
                </a:ext>
              </a:extLst>
            </p:cNvPr>
            <p:cNvPicPr>
              <a:picLocks noChangeAspect="1"/>
            </p:cNvPicPr>
            <p:nvPr/>
          </p:nvPicPr>
          <p:blipFill>
            <a:blip r:embed="rId105">
              <a:extLst>
                <a:ext uri="{28A0092B-C50C-407E-A947-70E740481C1C}">
                  <a14:useLocalDpi xmlns:a14="http://schemas.microsoft.com/office/drawing/2010/main" val="0"/>
                </a:ext>
                <a:ext uri="{96DAC541-7B7A-43D3-8B79-37D633B846F1}">
                  <asvg:svgBlip xmlns:asvg="http://schemas.microsoft.com/office/drawing/2016/SVG/main" r:embed="rId106"/>
                </a:ext>
              </a:extLst>
            </a:blip>
            <a:stretch>
              <a:fillRect/>
            </a:stretch>
          </p:blipFill>
          <p:spPr>
            <a:xfrm>
              <a:off x="8409562" y="2650451"/>
              <a:ext cx="360000" cy="360000"/>
            </a:xfrm>
            <a:prstGeom prst="rect">
              <a:avLst/>
            </a:prstGeom>
          </p:spPr>
        </p:pic>
        <p:pic>
          <p:nvPicPr>
            <p:cNvPr id="329" name="图形 328">
              <a:extLst>
                <a:ext uri="{FF2B5EF4-FFF2-40B4-BE49-F238E27FC236}">
                  <a16:creationId xmlns:a16="http://schemas.microsoft.com/office/drawing/2014/main" id="{494CC090-7252-41B7-9F6E-EBD421B9BBA7}"/>
                </a:ext>
              </a:extLst>
            </p:cNvPr>
            <p:cNvPicPr>
              <a:picLocks noChangeAspect="1"/>
            </p:cNvPicPr>
            <p:nvPr/>
          </p:nvPicPr>
          <p:blipFill>
            <a:blip r:embed="rId107">
              <a:extLst>
                <a:ext uri="{28A0092B-C50C-407E-A947-70E740481C1C}">
                  <a14:useLocalDpi xmlns:a14="http://schemas.microsoft.com/office/drawing/2010/main" val="0"/>
                </a:ext>
                <a:ext uri="{96DAC541-7B7A-43D3-8B79-37D633B846F1}">
                  <asvg:svgBlip xmlns:asvg="http://schemas.microsoft.com/office/drawing/2016/SVG/main" r:embed="rId108"/>
                </a:ext>
              </a:extLst>
            </a:blip>
            <a:stretch>
              <a:fillRect/>
            </a:stretch>
          </p:blipFill>
          <p:spPr>
            <a:xfrm>
              <a:off x="8962051" y="2650451"/>
              <a:ext cx="360000" cy="360000"/>
            </a:xfrm>
            <a:prstGeom prst="rect">
              <a:avLst/>
            </a:prstGeom>
          </p:spPr>
        </p:pic>
        <p:pic>
          <p:nvPicPr>
            <p:cNvPr id="331" name="图形 330">
              <a:extLst>
                <a:ext uri="{FF2B5EF4-FFF2-40B4-BE49-F238E27FC236}">
                  <a16:creationId xmlns:a16="http://schemas.microsoft.com/office/drawing/2014/main" id="{76192CCA-DA90-4B54-A104-CEFC9A898F99}"/>
                </a:ext>
              </a:extLst>
            </p:cNvPr>
            <p:cNvPicPr>
              <a:picLocks noChangeAspect="1"/>
            </p:cNvPicPr>
            <p:nvPr/>
          </p:nvPicPr>
          <p:blipFill>
            <a:blip r:embed="rId109">
              <a:extLst>
                <a:ext uri="{28A0092B-C50C-407E-A947-70E740481C1C}">
                  <a14:useLocalDpi xmlns:a14="http://schemas.microsoft.com/office/drawing/2010/main" val="0"/>
                </a:ext>
                <a:ext uri="{96DAC541-7B7A-43D3-8B79-37D633B846F1}">
                  <asvg:svgBlip xmlns:asvg="http://schemas.microsoft.com/office/drawing/2016/SVG/main" r:embed="rId110"/>
                </a:ext>
              </a:extLst>
            </a:blip>
            <a:stretch>
              <a:fillRect/>
            </a:stretch>
          </p:blipFill>
          <p:spPr>
            <a:xfrm>
              <a:off x="9514540" y="2650451"/>
              <a:ext cx="360000" cy="360000"/>
            </a:xfrm>
            <a:prstGeom prst="rect">
              <a:avLst/>
            </a:prstGeom>
          </p:spPr>
        </p:pic>
        <p:pic>
          <p:nvPicPr>
            <p:cNvPr id="333" name="图形 332">
              <a:extLst>
                <a:ext uri="{FF2B5EF4-FFF2-40B4-BE49-F238E27FC236}">
                  <a16:creationId xmlns:a16="http://schemas.microsoft.com/office/drawing/2014/main" id="{D8B0A4AF-ABFE-4700-BDD4-F711F6E61045}"/>
                </a:ext>
              </a:extLst>
            </p:cNvPr>
            <p:cNvPicPr>
              <a:picLocks noChangeAspect="1"/>
            </p:cNvPicPr>
            <p:nvPr/>
          </p:nvPicPr>
          <p:blipFill>
            <a:blip r:embed="rId111">
              <a:extLst>
                <a:ext uri="{28A0092B-C50C-407E-A947-70E740481C1C}">
                  <a14:useLocalDpi xmlns:a14="http://schemas.microsoft.com/office/drawing/2010/main" val="0"/>
                </a:ext>
                <a:ext uri="{96DAC541-7B7A-43D3-8B79-37D633B846F1}">
                  <asvg:svgBlip xmlns:asvg="http://schemas.microsoft.com/office/drawing/2016/SVG/main" r:embed="rId112"/>
                </a:ext>
              </a:extLst>
            </a:blip>
            <a:stretch>
              <a:fillRect/>
            </a:stretch>
          </p:blipFill>
          <p:spPr>
            <a:xfrm>
              <a:off x="10067029" y="2650451"/>
              <a:ext cx="360000" cy="360000"/>
            </a:xfrm>
            <a:prstGeom prst="rect">
              <a:avLst/>
            </a:prstGeom>
          </p:spPr>
        </p:pic>
        <p:pic>
          <p:nvPicPr>
            <p:cNvPr id="335" name="图形 334">
              <a:extLst>
                <a:ext uri="{FF2B5EF4-FFF2-40B4-BE49-F238E27FC236}">
                  <a16:creationId xmlns:a16="http://schemas.microsoft.com/office/drawing/2014/main" id="{0094D45B-4737-4E5E-A058-B25FE8414A83}"/>
                </a:ext>
              </a:extLst>
            </p:cNvPr>
            <p:cNvPicPr>
              <a:picLocks noChangeAspect="1"/>
            </p:cNvPicPr>
            <p:nvPr/>
          </p:nvPicPr>
          <p:blipFill>
            <a:blip r:embed="rId113">
              <a:extLst>
                <a:ext uri="{28A0092B-C50C-407E-A947-70E740481C1C}">
                  <a14:useLocalDpi xmlns:a14="http://schemas.microsoft.com/office/drawing/2010/main" val="0"/>
                </a:ext>
                <a:ext uri="{96DAC541-7B7A-43D3-8B79-37D633B846F1}">
                  <asvg:svgBlip xmlns:asvg="http://schemas.microsoft.com/office/drawing/2016/SVG/main" r:embed="rId114"/>
                </a:ext>
              </a:extLst>
            </a:blip>
            <a:stretch>
              <a:fillRect/>
            </a:stretch>
          </p:blipFill>
          <p:spPr>
            <a:xfrm>
              <a:off x="3979210" y="2650451"/>
              <a:ext cx="360000" cy="360000"/>
            </a:xfrm>
            <a:prstGeom prst="rect">
              <a:avLst/>
            </a:prstGeom>
          </p:spPr>
        </p:pic>
        <p:pic>
          <p:nvPicPr>
            <p:cNvPr id="337" name="图形 336">
              <a:extLst>
                <a:ext uri="{FF2B5EF4-FFF2-40B4-BE49-F238E27FC236}">
                  <a16:creationId xmlns:a16="http://schemas.microsoft.com/office/drawing/2014/main" id="{06AAFD8A-DB1C-4733-961F-998DC13560BD}"/>
                </a:ext>
              </a:extLst>
            </p:cNvPr>
            <p:cNvPicPr>
              <a:picLocks noChangeAspect="1"/>
            </p:cNvPicPr>
            <p:nvPr/>
          </p:nvPicPr>
          <p:blipFill>
            <a:blip r:embed="rId115">
              <a:extLst>
                <a:ext uri="{28A0092B-C50C-407E-A947-70E740481C1C}">
                  <a14:useLocalDpi xmlns:a14="http://schemas.microsoft.com/office/drawing/2010/main" val="0"/>
                </a:ext>
                <a:ext uri="{96DAC541-7B7A-43D3-8B79-37D633B846F1}">
                  <asvg:svgBlip xmlns:asvg="http://schemas.microsoft.com/office/drawing/2016/SVG/main" r:embed="rId116"/>
                </a:ext>
              </a:extLst>
            </a:blip>
            <a:stretch>
              <a:fillRect/>
            </a:stretch>
          </p:blipFill>
          <p:spPr>
            <a:xfrm>
              <a:off x="5632987" y="2650451"/>
              <a:ext cx="360000" cy="360000"/>
            </a:xfrm>
            <a:prstGeom prst="rect">
              <a:avLst/>
            </a:prstGeom>
          </p:spPr>
        </p:pic>
        <p:pic>
          <p:nvPicPr>
            <p:cNvPr id="339" name="图形 338">
              <a:extLst>
                <a:ext uri="{FF2B5EF4-FFF2-40B4-BE49-F238E27FC236}">
                  <a16:creationId xmlns:a16="http://schemas.microsoft.com/office/drawing/2014/main" id="{1A33584B-CA4B-4038-8CF8-2BB4913A02A3}"/>
                </a:ext>
              </a:extLst>
            </p:cNvPr>
            <p:cNvPicPr>
              <a:picLocks noChangeAspect="1"/>
            </p:cNvPicPr>
            <p:nvPr/>
          </p:nvPicPr>
          <p:blipFill>
            <a:blip r:embed="rId117">
              <a:extLst>
                <a:ext uri="{28A0092B-C50C-407E-A947-70E740481C1C}">
                  <a14:useLocalDpi xmlns:a14="http://schemas.microsoft.com/office/drawing/2010/main" val="0"/>
                </a:ext>
                <a:ext uri="{96DAC541-7B7A-43D3-8B79-37D633B846F1}">
                  <asvg:svgBlip xmlns:asvg="http://schemas.microsoft.com/office/drawing/2016/SVG/main" r:embed="rId118"/>
                </a:ext>
              </a:extLst>
            </a:blip>
            <a:stretch>
              <a:fillRect/>
            </a:stretch>
          </p:blipFill>
          <p:spPr>
            <a:xfrm>
              <a:off x="674716" y="2650451"/>
              <a:ext cx="360000" cy="360000"/>
            </a:xfrm>
            <a:prstGeom prst="rect">
              <a:avLst/>
            </a:prstGeom>
          </p:spPr>
        </p:pic>
      </p:grpSp>
      <p:grpSp>
        <p:nvGrpSpPr>
          <p:cNvPr id="180" name="组合 179">
            <a:extLst>
              <a:ext uri="{FF2B5EF4-FFF2-40B4-BE49-F238E27FC236}">
                <a16:creationId xmlns:a16="http://schemas.microsoft.com/office/drawing/2014/main" id="{AE34ECBB-5516-4EFA-B06A-56F376E6B434}"/>
              </a:ext>
            </a:extLst>
          </p:cNvPr>
          <p:cNvGrpSpPr/>
          <p:nvPr/>
        </p:nvGrpSpPr>
        <p:grpSpPr>
          <a:xfrm>
            <a:off x="651340" y="3744785"/>
            <a:ext cx="10875639" cy="360000"/>
            <a:chOff x="651340" y="5165696"/>
            <a:chExt cx="10875639" cy="360000"/>
          </a:xfrm>
          <a:solidFill>
            <a:schemeClr val="tx2"/>
          </a:solidFill>
        </p:grpSpPr>
        <p:pic>
          <p:nvPicPr>
            <p:cNvPr id="181" name="图形 180">
              <a:extLst>
                <a:ext uri="{FF2B5EF4-FFF2-40B4-BE49-F238E27FC236}">
                  <a16:creationId xmlns:a16="http://schemas.microsoft.com/office/drawing/2014/main" id="{17986AC5-7F85-484A-98E1-8E75A6632AF1}"/>
                </a:ext>
              </a:extLst>
            </p:cNvPr>
            <p:cNvPicPr>
              <a:picLocks noChangeAspect="1"/>
            </p:cNvPicPr>
            <p:nvPr/>
          </p:nvPicPr>
          <p:blipFill>
            <a:blip r:embed="rId119">
              <a:extLst>
                <a:ext uri="{28A0092B-C50C-407E-A947-70E740481C1C}">
                  <a14:useLocalDpi xmlns:a14="http://schemas.microsoft.com/office/drawing/2010/main" val="0"/>
                </a:ext>
                <a:ext uri="{96DAC541-7B7A-43D3-8B79-37D633B846F1}">
                  <asvg:svgBlip xmlns:asvg="http://schemas.microsoft.com/office/drawing/2016/SVG/main" r:embed="rId120"/>
                </a:ext>
              </a:extLst>
            </a:blip>
            <a:stretch>
              <a:fillRect/>
            </a:stretch>
          </p:blipFill>
          <p:spPr>
            <a:xfrm>
              <a:off x="1204795" y="5165696"/>
              <a:ext cx="360000" cy="360000"/>
            </a:xfrm>
            <a:prstGeom prst="rect">
              <a:avLst/>
            </a:prstGeom>
          </p:spPr>
        </p:pic>
        <p:pic>
          <p:nvPicPr>
            <p:cNvPr id="182" name="图形 181">
              <a:extLst>
                <a:ext uri="{FF2B5EF4-FFF2-40B4-BE49-F238E27FC236}">
                  <a16:creationId xmlns:a16="http://schemas.microsoft.com/office/drawing/2014/main" id="{108C7F78-4C2A-44A5-B88B-8CE020196077}"/>
                </a:ext>
              </a:extLst>
            </p:cNvPr>
            <p:cNvPicPr>
              <a:picLocks noChangeAspect="1"/>
            </p:cNvPicPr>
            <p:nvPr/>
          </p:nvPicPr>
          <p:blipFill>
            <a:blip r:embed="rId121">
              <a:extLst>
                <a:ext uri="{28A0092B-C50C-407E-A947-70E740481C1C}">
                  <a14:useLocalDpi xmlns:a14="http://schemas.microsoft.com/office/drawing/2010/main" val="0"/>
                </a:ext>
                <a:ext uri="{96DAC541-7B7A-43D3-8B79-37D633B846F1}">
                  <asvg:svgBlip xmlns:asvg="http://schemas.microsoft.com/office/drawing/2016/SVG/main" r:embed="rId122"/>
                </a:ext>
              </a:extLst>
            </a:blip>
            <a:stretch>
              <a:fillRect/>
            </a:stretch>
          </p:blipFill>
          <p:spPr>
            <a:xfrm>
              <a:off x="1758250" y="5165696"/>
              <a:ext cx="360000" cy="360000"/>
            </a:xfrm>
            <a:prstGeom prst="rect">
              <a:avLst/>
            </a:prstGeom>
          </p:spPr>
        </p:pic>
        <p:pic>
          <p:nvPicPr>
            <p:cNvPr id="183" name="图形 182">
              <a:extLst>
                <a:ext uri="{FF2B5EF4-FFF2-40B4-BE49-F238E27FC236}">
                  <a16:creationId xmlns:a16="http://schemas.microsoft.com/office/drawing/2014/main" id="{65DDCD8A-12E1-4E45-A39B-2A8817A586FE}"/>
                </a:ext>
              </a:extLst>
            </p:cNvPr>
            <p:cNvPicPr>
              <a:picLocks noChangeAspect="1"/>
            </p:cNvPicPr>
            <p:nvPr/>
          </p:nvPicPr>
          <p:blipFill>
            <a:blip r:embed="rId123">
              <a:extLst>
                <a:ext uri="{28A0092B-C50C-407E-A947-70E740481C1C}">
                  <a14:useLocalDpi xmlns:a14="http://schemas.microsoft.com/office/drawing/2010/main" val="0"/>
                </a:ext>
                <a:ext uri="{96DAC541-7B7A-43D3-8B79-37D633B846F1}">
                  <asvg:svgBlip xmlns:asvg="http://schemas.microsoft.com/office/drawing/2016/SVG/main" r:embed="rId124"/>
                </a:ext>
              </a:extLst>
            </a:blip>
            <a:stretch>
              <a:fillRect/>
            </a:stretch>
          </p:blipFill>
          <p:spPr>
            <a:xfrm>
              <a:off x="2311705" y="5165696"/>
              <a:ext cx="360000" cy="360000"/>
            </a:xfrm>
            <a:prstGeom prst="rect">
              <a:avLst/>
            </a:prstGeom>
          </p:spPr>
        </p:pic>
        <p:pic>
          <p:nvPicPr>
            <p:cNvPr id="184" name="图形 183">
              <a:extLst>
                <a:ext uri="{FF2B5EF4-FFF2-40B4-BE49-F238E27FC236}">
                  <a16:creationId xmlns:a16="http://schemas.microsoft.com/office/drawing/2014/main" id="{8247B228-614E-4743-95A2-F4A0F891D153}"/>
                </a:ext>
              </a:extLst>
            </p:cNvPr>
            <p:cNvPicPr>
              <a:picLocks noChangeAspect="1"/>
            </p:cNvPicPr>
            <p:nvPr/>
          </p:nvPicPr>
          <p:blipFill>
            <a:blip r:embed="rId125">
              <a:extLst>
                <a:ext uri="{28A0092B-C50C-407E-A947-70E740481C1C}">
                  <a14:useLocalDpi xmlns:a14="http://schemas.microsoft.com/office/drawing/2010/main" val="0"/>
                </a:ext>
                <a:ext uri="{96DAC541-7B7A-43D3-8B79-37D633B846F1}">
                  <asvg:svgBlip xmlns:asvg="http://schemas.microsoft.com/office/drawing/2016/SVG/main" r:embed="rId126"/>
                </a:ext>
              </a:extLst>
            </a:blip>
            <a:stretch>
              <a:fillRect/>
            </a:stretch>
          </p:blipFill>
          <p:spPr>
            <a:xfrm>
              <a:off x="2865160" y="5165696"/>
              <a:ext cx="360000" cy="360000"/>
            </a:xfrm>
            <a:prstGeom prst="rect">
              <a:avLst/>
            </a:prstGeom>
          </p:spPr>
        </p:pic>
        <p:pic>
          <p:nvPicPr>
            <p:cNvPr id="185" name="图形 184">
              <a:extLst>
                <a:ext uri="{FF2B5EF4-FFF2-40B4-BE49-F238E27FC236}">
                  <a16:creationId xmlns:a16="http://schemas.microsoft.com/office/drawing/2014/main" id="{A17321AD-D0DA-4B48-B226-29961648E2E2}"/>
                </a:ext>
              </a:extLst>
            </p:cNvPr>
            <p:cNvPicPr>
              <a:picLocks noChangeAspect="1"/>
            </p:cNvPicPr>
            <p:nvPr/>
          </p:nvPicPr>
          <p:blipFill>
            <a:blip r:embed="rId127">
              <a:extLst>
                <a:ext uri="{28A0092B-C50C-407E-A947-70E740481C1C}">
                  <a14:useLocalDpi xmlns:a14="http://schemas.microsoft.com/office/drawing/2010/main" val="0"/>
                </a:ext>
                <a:ext uri="{96DAC541-7B7A-43D3-8B79-37D633B846F1}">
                  <asvg:svgBlip xmlns:asvg="http://schemas.microsoft.com/office/drawing/2016/SVG/main" r:embed="rId128"/>
                </a:ext>
              </a:extLst>
            </a:blip>
            <a:stretch>
              <a:fillRect/>
            </a:stretch>
          </p:blipFill>
          <p:spPr>
            <a:xfrm>
              <a:off x="3418615" y="5165696"/>
              <a:ext cx="360000" cy="360000"/>
            </a:xfrm>
            <a:prstGeom prst="rect">
              <a:avLst/>
            </a:prstGeom>
          </p:spPr>
        </p:pic>
        <p:pic>
          <p:nvPicPr>
            <p:cNvPr id="186" name="图形 185">
              <a:extLst>
                <a:ext uri="{FF2B5EF4-FFF2-40B4-BE49-F238E27FC236}">
                  <a16:creationId xmlns:a16="http://schemas.microsoft.com/office/drawing/2014/main" id="{6E125532-733F-4B07-A074-F19AADC1C524}"/>
                </a:ext>
              </a:extLst>
            </p:cNvPr>
            <p:cNvPicPr>
              <a:picLocks noChangeAspect="1"/>
            </p:cNvPicPr>
            <p:nvPr/>
          </p:nvPicPr>
          <p:blipFill>
            <a:blip r:embed="rId129">
              <a:extLst>
                <a:ext uri="{28A0092B-C50C-407E-A947-70E740481C1C}">
                  <a14:useLocalDpi xmlns:a14="http://schemas.microsoft.com/office/drawing/2010/main" val="0"/>
                </a:ext>
                <a:ext uri="{96DAC541-7B7A-43D3-8B79-37D633B846F1}">
                  <asvg:svgBlip xmlns:asvg="http://schemas.microsoft.com/office/drawing/2016/SVG/main" r:embed="rId130"/>
                </a:ext>
              </a:extLst>
            </a:blip>
            <a:stretch>
              <a:fillRect/>
            </a:stretch>
          </p:blipFill>
          <p:spPr>
            <a:xfrm>
              <a:off x="3972070" y="5165696"/>
              <a:ext cx="360000" cy="360000"/>
            </a:xfrm>
            <a:prstGeom prst="rect">
              <a:avLst/>
            </a:prstGeom>
          </p:spPr>
        </p:pic>
        <p:pic>
          <p:nvPicPr>
            <p:cNvPr id="187" name="图形 186">
              <a:extLst>
                <a:ext uri="{FF2B5EF4-FFF2-40B4-BE49-F238E27FC236}">
                  <a16:creationId xmlns:a16="http://schemas.microsoft.com/office/drawing/2014/main" id="{FFE9D5B1-A23C-494E-99F6-42A7766051A7}"/>
                </a:ext>
              </a:extLst>
            </p:cNvPr>
            <p:cNvPicPr>
              <a:picLocks noChangeAspect="1"/>
            </p:cNvPicPr>
            <p:nvPr/>
          </p:nvPicPr>
          <p:blipFill>
            <a:blip r:embed="rId131">
              <a:extLst>
                <a:ext uri="{28A0092B-C50C-407E-A947-70E740481C1C}">
                  <a14:useLocalDpi xmlns:a14="http://schemas.microsoft.com/office/drawing/2010/main" val="0"/>
                </a:ext>
                <a:ext uri="{96DAC541-7B7A-43D3-8B79-37D633B846F1}">
                  <asvg:svgBlip xmlns:asvg="http://schemas.microsoft.com/office/drawing/2016/SVG/main" r:embed="rId132"/>
                </a:ext>
              </a:extLst>
            </a:blip>
            <a:stretch>
              <a:fillRect/>
            </a:stretch>
          </p:blipFill>
          <p:spPr>
            <a:xfrm>
              <a:off x="4525525" y="5165696"/>
              <a:ext cx="360000" cy="360000"/>
            </a:xfrm>
            <a:prstGeom prst="rect">
              <a:avLst/>
            </a:prstGeom>
          </p:spPr>
        </p:pic>
        <p:pic>
          <p:nvPicPr>
            <p:cNvPr id="188" name="图形 187">
              <a:extLst>
                <a:ext uri="{FF2B5EF4-FFF2-40B4-BE49-F238E27FC236}">
                  <a16:creationId xmlns:a16="http://schemas.microsoft.com/office/drawing/2014/main" id="{AAE26218-B4F6-4A74-82BD-3E4C17E4F034}"/>
                </a:ext>
              </a:extLst>
            </p:cNvPr>
            <p:cNvPicPr>
              <a:picLocks noChangeAspect="1"/>
            </p:cNvPicPr>
            <p:nvPr/>
          </p:nvPicPr>
          <p:blipFill>
            <a:blip r:embed="rId133">
              <a:extLst>
                <a:ext uri="{28A0092B-C50C-407E-A947-70E740481C1C}">
                  <a14:useLocalDpi xmlns:a14="http://schemas.microsoft.com/office/drawing/2010/main" val="0"/>
                </a:ext>
                <a:ext uri="{96DAC541-7B7A-43D3-8B79-37D633B846F1}">
                  <asvg:svgBlip xmlns:asvg="http://schemas.microsoft.com/office/drawing/2016/SVG/main" r:embed="rId134"/>
                </a:ext>
              </a:extLst>
            </a:blip>
            <a:stretch>
              <a:fillRect/>
            </a:stretch>
          </p:blipFill>
          <p:spPr>
            <a:xfrm>
              <a:off x="5078980" y="5165696"/>
              <a:ext cx="360000" cy="360000"/>
            </a:xfrm>
            <a:prstGeom prst="rect">
              <a:avLst/>
            </a:prstGeom>
          </p:spPr>
        </p:pic>
        <p:pic>
          <p:nvPicPr>
            <p:cNvPr id="189" name="图形 188">
              <a:extLst>
                <a:ext uri="{FF2B5EF4-FFF2-40B4-BE49-F238E27FC236}">
                  <a16:creationId xmlns:a16="http://schemas.microsoft.com/office/drawing/2014/main" id="{A440B3A7-C0F4-4BE0-BEC5-0C7C0BE73A82}"/>
                </a:ext>
              </a:extLst>
            </p:cNvPr>
            <p:cNvPicPr>
              <a:picLocks noChangeAspect="1"/>
            </p:cNvPicPr>
            <p:nvPr/>
          </p:nvPicPr>
          <p:blipFill>
            <a:blip r:embed="rId135">
              <a:extLst>
                <a:ext uri="{28A0092B-C50C-407E-A947-70E740481C1C}">
                  <a14:useLocalDpi xmlns:a14="http://schemas.microsoft.com/office/drawing/2010/main" val="0"/>
                </a:ext>
                <a:ext uri="{96DAC541-7B7A-43D3-8B79-37D633B846F1}">
                  <asvg:svgBlip xmlns:asvg="http://schemas.microsoft.com/office/drawing/2016/SVG/main" r:embed="rId136"/>
                </a:ext>
              </a:extLst>
            </a:blip>
            <a:stretch>
              <a:fillRect/>
            </a:stretch>
          </p:blipFill>
          <p:spPr>
            <a:xfrm>
              <a:off x="5632435" y="5165696"/>
              <a:ext cx="360000" cy="360000"/>
            </a:xfrm>
            <a:prstGeom prst="rect">
              <a:avLst/>
            </a:prstGeom>
          </p:spPr>
        </p:pic>
        <p:pic>
          <p:nvPicPr>
            <p:cNvPr id="190" name="图形 189">
              <a:extLst>
                <a:ext uri="{FF2B5EF4-FFF2-40B4-BE49-F238E27FC236}">
                  <a16:creationId xmlns:a16="http://schemas.microsoft.com/office/drawing/2014/main" id="{956841AA-ECFF-4875-A8CD-A9437001EA7D}"/>
                </a:ext>
              </a:extLst>
            </p:cNvPr>
            <p:cNvPicPr>
              <a:picLocks noChangeAspect="1"/>
            </p:cNvPicPr>
            <p:nvPr/>
          </p:nvPicPr>
          <p:blipFill>
            <a:blip r:embed="rId137">
              <a:extLst>
                <a:ext uri="{28A0092B-C50C-407E-A947-70E740481C1C}">
                  <a14:useLocalDpi xmlns:a14="http://schemas.microsoft.com/office/drawing/2010/main" val="0"/>
                </a:ext>
                <a:ext uri="{96DAC541-7B7A-43D3-8B79-37D633B846F1}">
                  <asvg:svgBlip xmlns:asvg="http://schemas.microsoft.com/office/drawing/2016/SVG/main" r:embed="rId138"/>
                </a:ext>
              </a:extLst>
            </a:blip>
            <a:stretch>
              <a:fillRect/>
            </a:stretch>
          </p:blipFill>
          <p:spPr>
            <a:xfrm>
              <a:off x="6185890" y="5165696"/>
              <a:ext cx="360000" cy="360000"/>
            </a:xfrm>
            <a:prstGeom prst="rect">
              <a:avLst/>
            </a:prstGeom>
          </p:spPr>
        </p:pic>
        <p:pic>
          <p:nvPicPr>
            <p:cNvPr id="191" name="图形 190">
              <a:extLst>
                <a:ext uri="{FF2B5EF4-FFF2-40B4-BE49-F238E27FC236}">
                  <a16:creationId xmlns:a16="http://schemas.microsoft.com/office/drawing/2014/main" id="{6C39305D-E86C-4E72-B3A1-1A905B3BBB10}"/>
                </a:ext>
              </a:extLst>
            </p:cNvPr>
            <p:cNvPicPr>
              <a:picLocks noChangeAspect="1"/>
            </p:cNvPicPr>
            <p:nvPr/>
          </p:nvPicPr>
          <p:blipFill>
            <a:blip r:embed="rId139">
              <a:extLst>
                <a:ext uri="{28A0092B-C50C-407E-A947-70E740481C1C}">
                  <a14:useLocalDpi xmlns:a14="http://schemas.microsoft.com/office/drawing/2010/main" val="0"/>
                </a:ext>
                <a:ext uri="{96DAC541-7B7A-43D3-8B79-37D633B846F1}">
                  <asvg:svgBlip xmlns:asvg="http://schemas.microsoft.com/office/drawing/2016/SVG/main" r:embed="rId140"/>
                </a:ext>
              </a:extLst>
            </a:blip>
            <a:stretch>
              <a:fillRect/>
            </a:stretch>
          </p:blipFill>
          <p:spPr>
            <a:xfrm>
              <a:off x="6739345" y="5165696"/>
              <a:ext cx="360000" cy="360000"/>
            </a:xfrm>
            <a:prstGeom prst="rect">
              <a:avLst/>
            </a:prstGeom>
          </p:spPr>
        </p:pic>
        <p:pic>
          <p:nvPicPr>
            <p:cNvPr id="192" name="图形 191">
              <a:extLst>
                <a:ext uri="{FF2B5EF4-FFF2-40B4-BE49-F238E27FC236}">
                  <a16:creationId xmlns:a16="http://schemas.microsoft.com/office/drawing/2014/main" id="{BA63522A-E753-4FFF-B56B-2441B031DED6}"/>
                </a:ext>
              </a:extLst>
            </p:cNvPr>
            <p:cNvPicPr>
              <a:picLocks noChangeAspect="1"/>
            </p:cNvPicPr>
            <p:nvPr/>
          </p:nvPicPr>
          <p:blipFill>
            <a:blip r:embed="rId141">
              <a:extLst>
                <a:ext uri="{28A0092B-C50C-407E-A947-70E740481C1C}">
                  <a14:useLocalDpi xmlns:a14="http://schemas.microsoft.com/office/drawing/2010/main" val="0"/>
                </a:ext>
                <a:ext uri="{96DAC541-7B7A-43D3-8B79-37D633B846F1}">
                  <asvg:svgBlip xmlns:asvg="http://schemas.microsoft.com/office/drawing/2016/SVG/main" r:embed="rId142"/>
                </a:ext>
              </a:extLst>
            </a:blip>
            <a:stretch>
              <a:fillRect/>
            </a:stretch>
          </p:blipFill>
          <p:spPr>
            <a:xfrm>
              <a:off x="7292800" y="5165696"/>
              <a:ext cx="360000" cy="360000"/>
            </a:xfrm>
            <a:prstGeom prst="rect">
              <a:avLst/>
            </a:prstGeom>
          </p:spPr>
        </p:pic>
        <p:pic>
          <p:nvPicPr>
            <p:cNvPr id="193" name="图形 192">
              <a:extLst>
                <a:ext uri="{FF2B5EF4-FFF2-40B4-BE49-F238E27FC236}">
                  <a16:creationId xmlns:a16="http://schemas.microsoft.com/office/drawing/2014/main" id="{2B70FED5-17DB-4085-B46D-3AA990D1C56C}"/>
                </a:ext>
              </a:extLst>
            </p:cNvPr>
            <p:cNvPicPr>
              <a:picLocks noChangeAspect="1"/>
            </p:cNvPicPr>
            <p:nvPr/>
          </p:nvPicPr>
          <p:blipFill>
            <a:blip r:embed="rId143">
              <a:extLst>
                <a:ext uri="{28A0092B-C50C-407E-A947-70E740481C1C}">
                  <a14:useLocalDpi xmlns:a14="http://schemas.microsoft.com/office/drawing/2010/main" val="0"/>
                </a:ext>
                <a:ext uri="{96DAC541-7B7A-43D3-8B79-37D633B846F1}">
                  <asvg:svgBlip xmlns:asvg="http://schemas.microsoft.com/office/drawing/2016/SVG/main" r:embed="rId144"/>
                </a:ext>
              </a:extLst>
            </a:blip>
            <a:stretch>
              <a:fillRect/>
            </a:stretch>
          </p:blipFill>
          <p:spPr>
            <a:xfrm>
              <a:off x="7846255" y="5165696"/>
              <a:ext cx="360000" cy="360000"/>
            </a:xfrm>
            <a:prstGeom prst="rect">
              <a:avLst/>
            </a:prstGeom>
          </p:spPr>
        </p:pic>
        <p:pic>
          <p:nvPicPr>
            <p:cNvPr id="194" name="图形 193">
              <a:extLst>
                <a:ext uri="{FF2B5EF4-FFF2-40B4-BE49-F238E27FC236}">
                  <a16:creationId xmlns:a16="http://schemas.microsoft.com/office/drawing/2014/main" id="{AF81F7FD-8A4C-4624-9A30-5BF1D3525CB2}"/>
                </a:ext>
              </a:extLst>
            </p:cNvPr>
            <p:cNvPicPr>
              <a:picLocks noChangeAspect="1"/>
            </p:cNvPicPr>
            <p:nvPr/>
          </p:nvPicPr>
          <p:blipFill>
            <a:blip r:embed="rId145">
              <a:extLst>
                <a:ext uri="{28A0092B-C50C-407E-A947-70E740481C1C}">
                  <a14:useLocalDpi xmlns:a14="http://schemas.microsoft.com/office/drawing/2010/main" val="0"/>
                </a:ext>
                <a:ext uri="{96DAC541-7B7A-43D3-8B79-37D633B846F1}">
                  <asvg:svgBlip xmlns:asvg="http://schemas.microsoft.com/office/drawing/2016/SVG/main" r:embed="rId146"/>
                </a:ext>
              </a:extLst>
            </a:blip>
            <a:stretch>
              <a:fillRect/>
            </a:stretch>
          </p:blipFill>
          <p:spPr>
            <a:xfrm>
              <a:off x="8399710" y="5165696"/>
              <a:ext cx="360000" cy="360000"/>
            </a:xfrm>
            <a:prstGeom prst="rect">
              <a:avLst/>
            </a:prstGeom>
          </p:spPr>
        </p:pic>
        <p:pic>
          <p:nvPicPr>
            <p:cNvPr id="195" name="图形 194">
              <a:extLst>
                <a:ext uri="{FF2B5EF4-FFF2-40B4-BE49-F238E27FC236}">
                  <a16:creationId xmlns:a16="http://schemas.microsoft.com/office/drawing/2014/main" id="{06A2CC77-A5D0-4A33-AE52-13502E75CA04}"/>
                </a:ext>
              </a:extLst>
            </p:cNvPr>
            <p:cNvPicPr>
              <a:picLocks noChangeAspect="1"/>
            </p:cNvPicPr>
            <p:nvPr/>
          </p:nvPicPr>
          <p:blipFill>
            <a:blip r:embed="rId147">
              <a:extLst>
                <a:ext uri="{28A0092B-C50C-407E-A947-70E740481C1C}">
                  <a14:useLocalDpi xmlns:a14="http://schemas.microsoft.com/office/drawing/2010/main" val="0"/>
                </a:ext>
                <a:ext uri="{96DAC541-7B7A-43D3-8B79-37D633B846F1}">
                  <asvg:svgBlip xmlns:asvg="http://schemas.microsoft.com/office/drawing/2016/SVG/main" r:embed="rId148"/>
                </a:ext>
              </a:extLst>
            </a:blip>
            <a:stretch>
              <a:fillRect/>
            </a:stretch>
          </p:blipFill>
          <p:spPr>
            <a:xfrm>
              <a:off x="8953165" y="5165696"/>
              <a:ext cx="360000" cy="360000"/>
            </a:xfrm>
            <a:prstGeom prst="rect">
              <a:avLst/>
            </a:prstGeom>
          </p:spPr>
        </p:pic>
        <p:pic>
          <p:nvPicPr>
            <p:cNvPr id="196" name="图形 195">
              <a:extLst>
                <a:ext uri="{FF2B5EF4-FFF2-40B4-BE49-F238E27FC236}">
                  <a16:creationId xmlns:a16="http://schemas.microsoft.com/office/drawing/2014/main" id="{CD04F1B5-D3E9-4C99-88FF-417D56EB3C68}"/>
                </a:ext>
              </a:extLst>
            </p:cNvPr>
            <p:cNvPicPr>
              <a:picLocks noChangeAspect="1"/>
            </p:cNvPicPr>
            <p:nvPr/>
          </p:nvPicPr>
          <p:blipFill>
            <a:blip r:embed="rId149">
              <a:extLst>
                <a:ext uri="{28A0092B-C50C-407E-A947-70E740481C1C}">
                  <a14:useLocalDpi xmlns:a14="http://schemas.microsoft.com/office/drawing/2010/main" val="0"/>
                </a:ext>
                <a:ext uri="{96DAC541-7B7A-43D3-8B79-37D633B846F1}">
                  <asvg:svgBlip xmlns:asvg="http://schemas.microsoft.com/office/drawing/2016/SVG/main" r:embed="rId150"/>
                </a:ext>
              </a:extLst>
            </a:blip>
            <a:stretch>
              <a:fillRect/>
            </a:stretch>
          </p:blipFill>
          <p:spPr>
            <a:xfrm>
              <a:off x="9506620" y="5165696"/>
              <a:ext cx="360000" cy="360000"/>
            </a:xfrm>
            <a:prstGeom prst="rect">
              <a:avLst/>
            </a:prstGeom>
          </p:spPr>
        </p:pic>
        <p:pic>
          <p:nvPicPr>
            <p:cNvPr id="197" name="图形 196">
              <a:extLst>
                <a:ext uri="{FF2B5EF4-FFF2-40B4-BE49-F238E27FC236}">
                  <a16:creationId xmlns:a16="http://schemas.microsoft.com/office/drawing/2014/main" id="{60AB0CC0-91F3-481A-8897-68FD5B704C87}"/>
                </a:ext>
              </a:extLst>
            </p:cNvPr>
            <p:cNvPicPr>
              <a:picLocks noChangeAspect="1"/>
            </p:cNvPicPr>
            <p:nvPr/>
          </p:nvPicPr>
          <p:blipFill>
            <a:blip r:embed="rId151">
              <a:extLst>
                <a:ext uri="{28A0092B-C50C-407E-A947-70E740481C1C}">
                  <a14:useLocalDpi xmlns:a14="http://schemas.microsoft.com/office/drawing/2010/main" val="0"/>
                </a:ext>
                <a:ext uri="{96DAC541-7B7A-43D3-8B79-37D633B846F1}">
                  <asvg:svgBlip xmlns:asvg="http://schemas.microsoft.com/office/drawing/2016/SVG/main" r:embed="rId152"/>
                </a:ext>
              </a:extLst>
            </a:blip>
            <a:stretch>
              <a:fillRect/>
            </a:stretch>
          </p:blipFill>
          <p:spPr>
            <a:xfrm>
              <a:off x="10060075" y="5165696"/>
              <a:ext cx="360000" cy="360000"/>
            </a:xfrm>
            <a:prstGeom prst="rect">
              <a:avLst/>
            </a:prstGeom>
          </p:spPr>
        </p:pic>
        <p:pic>
          <p:nvPicPr>
            <p:cNvPr id="198" name="图形 197">
              <a:extLst>
                <a:ext uri="{FF2B5EF4-FFF2-40B4-BE49-F238E27FC236}">
                  <a16:creationId xmlns:a16="http://schemas.microsoft.com/office/drawing/2014/main" id="{013C000F-C983-4B4B-BD55-CF61E3FD4762}"/>
                </a:ext>
              </a:extLst>
            </p:cNvPr>
            <p:cNvPicPr>
              <a:picLocks noChangeAspect="1"/>
            </p:cNvPicPr>
            <p:nvPr/>
          </p:nvPicPr>
          <p:blipFill>
            <a:blip r:embed="rId153">
              <a:extLst>
                <a:ext uri="{28A0092B-C50C-407E-A947-70E740481C1C}">
                  <a14:useLocalDpi xmlns:a14="http://schemas.microsoft.com/office/drawing/2010/main" val="0"/>
                </a:ext>
                <a:ext uri="{96DAC541-7B7A-43D3-8B79-37D633B846F1}">
                  <asvg:svgBlip xmlns:asvg="http://schemas.microsoft.com/office/drawing/2016/SVG/main" r:embed="rId154"/>
                </a:ext>
              </a:extLst>
            </a:blip>
            <a:stretch>
              <a:fillRect/>
            </a:stretch>
          </p:blipFill>
          <p:spPr>
            <a:xfrm>
              <a:off x="10613530" y="5165696"/>
              <a:ext cx="360000" cy="360000"/>
            </a:xfrm>
            <a:prstGeom prst="rect">
              <a:avLst/>
            </a:prstGeom>
          </p:spPr>
        </p:pic>
        <p:pic>
          <p:nvPicPr>
            <p:cNvPr id="239" name="图形 238">
              <a:extLst>
                <a:ext uri="{FF2B5EF4-FFF2-40B4-BE49-F238E27FC236}">
                  <a16:creationId xmlns:a16="http://schemas.microsoft.com/office/drawing/2014/main" id="{67821496-C359-4E1F-8A9B-DF595E2E6126}"/>
                </a:ext>
              </a:extLst>
            </p:cNvPr>
            <p:cNvPicPr>
              <a:picLocks noChangeAspect="1"/>
            </p:cNvPicPr>
            <p:nvPr/>
          </p:nvPicPr>
          <p:blipFill>
            <a:blip r:embed="rId155">
              <a:extLst>
                <a:ext uri="{28A0092B-C50C-407E-A947-70E740481C1C}">
                  <a14:useLocalDpi xmlns:a14="http://schemas.microsoft.com/office/drawing/2010/main" val="0"/>
                </a:ext>
                <a:ext uri="{96DAC541-7B7A-43D3-8B79-37D633B846F1}">
                  <asvg:svgBlip xmlns:asvg="http://schemas.microsoft.com/office/drawing/2016/SVG/main" r:embed="rId156"/>
                </a:ext>
              </a:extLst>
            </a:blip>
            <a:stretch>
              <a:fillRect/>
            </a:stretch>
          </p:blipFill>
          <p:spPr>
            <a:xfrm>
              <a:off x="11166979" y="5165696"/>
              <a:ext cx="360000" cy="360000"/>
            </a:xfrm>
            <a:prstGeom prst="rect">
              <a:avLst/>
            </a:prstGeom>
          </p:spPr>
        </p:pic>
        <p:pic>
          <p:nvPicPr>
            <p:cNvPr id="240" name="图形 239">
              <a:extLst>
                <a:ext uri="{FF2B5EF4-FFF2-40B4-BE49-F238E27FC236}">
                  <a16:creationId xmlns:a16="http://schemas.microsoft.com/office/drawing/2014/main" id="{6A378FA1-1F52-467A-A0D6-7A47DBC4BE4C}"/>
                </a:ext>
              </a:extLst>
            </p:cNvPr>
            <p:cNvPicPr>
              <a:picLocks noChangeAspect="1"/>
            </p:cNvPicPr>
            <p:nvPr/>
          </p:nvPicPr>
          <p:blipFill>
            <a:blip r:embed="rId157">
              <a:extLst>
                <a:ext uri="{28A0092B-C50C-407E-A947-70E740481C1C}">
                  <a14:useLocalDpi xmlns:a14="http://schemas.microsoft.com/office/drawing/2010/main" val="0"/>
                </a:ext>
                <a:ext uri="{96DAC541-7B7A-43D3-8B79-37D633B846F1}">
                  <asvg:svgBlip xmlns:asvg="http://schemas.microsoft.com/office/drawing/2016/SVG/main" r:embed="rId158"/>
                </a:ext>
              </a:extLst>
            </a:blip>
            <a:stretch>
              <a:fillRect/>
            </a:stretch>
          </p:blipFill>
          <p:spPr>
            <a:xfrm>
              <a:off x="651340" y="5165696"/>
              <a:ext cx="360000" cy="360000"/>
            </a:xfrm>
            <a:prstGeom prst="rect">
              <a:avLst/>
            </a:prstGeom>
          </p:spPr>
        </p:pic>
      </p:grpSp>
      <p:sp>
        <p:nvSpPr>
          <p:cNvPr id="174" name="文本框 173">
            <a:extLst>
              <a:ext uri="{FF2B5EF4-FFF2-40B4-BE49-F238E27FC236}">
                <a16:creationId xmlns:a16="http://schemas.microsoft.com/office/drawing/2014/main" id="{15D274CD-8365-4D01-B946-F65CA8A840D1}"/>
              </a:ext>
            </a:extLst>
          </p:cNvPr>
          <p:cNvSpPr txBox="1"/>
          <p:nvPr/>
        </p:nvSpPr>
        <p:spPr>
          <a:xfrm>
            <a:off x="666348" y="4252646"/>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艺术类专业</a:t>
            </a:r>
          </a:p>
        </p:txBody>
      </p:sp>
      <p:grpSp>
        <p:nvGrpSpPr>
          <p:cNvPr id="235" name="组合 234">
            <a:extLst>
              <a:ext uri="{FF2B5EF4-FFF2-40B4-BE49-F238E27FC236}">
                <a16:creationId xmlns:a16="http://schemas.microsoft.com/office/drawing/2014/main" id="{832A2BA2-D63C-4544-ABAB-6DC9B8E72BE6}"/>
              </a:ext>
            </a:extLst>
          </p:cNvPr>
          <p:cNvGrpSpPr/>
          <p:nvPr/>
        </p:nvGrpSpPr>
        <p:grpSpPr>
          <a:xfrm>
            <a:off x="634238" y="4800617"/>
            <a:ext cx="10900761" cy="360000"/>
            <a:chOff x="634238" y="1681750"/>
            <a:chExt cx="10900761" cy="360000"/>
          </a:xfrm>
          <a:solidFill>
            <a:schemeClr val="tx2"/>
          </a:solidFill>
        </p:grpSpPr>
        <p:pic>
          <p:nvPicPr>
            <p:cNvPr id="236" name="图形 235">
              <a:extLst>
                <a:ext uri="{FF2B5EF4-FFF2-40B4-BE49-F238E27FC236}">
                  <a16:creationId xmlns:a16="http://schemas.microsoft.com/office/drawing/2014/main" id="{1AF7A44F-3B6A-4324-B5BD-ACF0679E7707}"/>
                </a:ext>
              </a:extLst>
            </p:cNvPr>
            <p:cNvPicPr>
              <a:picLocks noChangeAspect="1"/>
            </p:cNvPicPr>
            <p:nvPr/>
          </p:nvPicPr>
          <p:blipFill>
            <a:blip r:embed="rId159">
              <a:extLst>
                <a:ext uri="{28A0092B-C50C-407E-A947-70E740481C1C}">
                  <a14:useLocalDpi xmlns:a14="http://schemas.microsoft.com/office/drawing/2010/main" val="0"/>
                </a:ext>
                <a:ext uri="{96DAC541-7B7A-43D3-8B79-37D633B846F1}">
                  <asvg:svgBlip xmlns:asvg="http://schemas.microsoft.com/office/drawing/2016/SVG/main" r:embed="rId160"/>
                </a:ext>
              </a:extLst>
            </a:blip>
            <a:stretch>
              <a:fillRect/>
            </a:stretch>
          </p:blipFill>
          <p:spPr>
            <a:xfrm>
              <a:off x="1189015" y="1681750"/>
              <a:ext cx="360000" cy="360000"/>
            </a:xfrm>
            <a:prstGeom prst="rect">
              <a:avLst/>
            </a:prstGeom>
          </p:spPr>
        </p:pic>
        <p:pic>
          <p:nvPicPr>
            <p:cNvPr id="237" name="图形 236">
              <a:extLst>
                <a:ext uri="{FF2B5EF4-FFF2-40B4-BE49-F238E27FC236}">
                  <a16:creationId xmlns:a16="http://schemas.microsoft.com/office/drawing/2014/main" id="{43F07238-0855-4970-9B87-84C09595EB5B}"/>
                </a:ext>
              </a:extLst>
            </p:cNvPr>
            <p:cNvPicPr>
              <a:picLocks noChangeAspect="1"/>
            </p:cNvPicPr>
            <p:nvPr/>
          </p:nvPicPr>
          <p:blipFill>
            <a:blip r:embed="rId161">
              <a:extLst>
                <a:ext uri="{28A0092B-C50C-407E-A947-70E740481C1C}">
                  <a14:useLocalDpi xmlns:a14="http://schemas.microsoft.com/office/drawing/2010/main" val="0"/>
                </a:ext>
                <a:ext uri="{96DAC541-7B7A-43D3-8B79-37D633B846F1}">
                  <asvg:svgBlip xmlns:asvg="http://schemas.microsoft.com/office/drawing/2016/SVG/main" r:embed="rId162"/>
                </a:ext>
              </a:extLst>
            </a:blip>
            <a:stretch>
              <a:fillRect/>
            </a:stretch>
          </p:blipFill>
          <p:spPr>
            <a:xfrm>
              <a:off x="1743792" y="1681750"/>
              <a:ext cx="360000" cy="360000"/>
            </a:xfrm>
            <a:prstGeom prst="rect">
              <a:avLst/>
            </a:prstGeom>
          </p:spPr>
        </p:pic>
        <p:pic>
          <p:nvPicPr>
            <p:cNvPr id="238" name="图形 237">
              <a:extLst>
                <a:ext uri="{FF2B5EF4-FFF2-40B4-BE49-F238E27FC236}">
                  <a16:creationId xmlns:a16="http://schemas.microsoft.com/office/drawing/2014/main" id="{DC6F6761-CEC5-40AF-99CB-15523DF256FF}"/>
                </a:ext>
              </a:extLst>
            </p:cNvPr>
            <p:cNvPicPr>
              <a:picLocks noChangeAspect="1"/>
            </p:cNvPicPr>
            <p:nvPr/>
          </p:nvPicPr>
          <p:blipFill>
            <a:blip r:embed="rId163">
              <a:extLst>
                <a:ext uri="{28A0092B-C50C-407E-A947-70E740481C1C}">
                  <a14:useLocalDpi xmlns:a14="http://schemas.microsoft.com/office/drawing/2010/main" val="0"/>
                </a:ext>
                <a:ext uri="{96DAC541-7B7A-43D3-8B79-37D633B846F1}">
                  <asvg:svgBlip xmlns:asvg="http://schemas.microsoft.com/office/drawing/2016/SVG/main" r:embed="rId164"/>
                </a:ext>
              </a:extLst>
            </a:blip>
            <a:stretch>
              <a:fillRect/>
            </a:stretch>
          </p:blipFill>
          <p:spPr>
            <a:xfrm>
              <a:off x="2298569" y="1681750"/>
              <a:ext cx="360000" cy="360000"/>
            </a:xfrm>
            <a:prstGeom prst="rect">
              <a:avLst/>
            </a:prstGeom>
          </p:spPr>
        </p:pic>
        <p:pic>
          <p:nvPicPr>
            <p:cNvPr id="242" name="图形 241">
              <a:extLst>
                <a:ext uri="{FF2B5EF4-FFF2-40B4-BE49-F238E27FC236}">
                  <a16:creationId xmlns:a16="http://schemas.microsoft.com/office/drawing/2014/main" id="{B7186FA2-57B0-4785-A112-A0A608DEAF13}"/>
                </a:ext>
              </a:extLst>
            </p:cNvPr>
            <p:cNvPicPr>
              <a:picLocks noChangeAspect="1"/>
            </p:cNvPicPr>
            <p:nvPr/>
          </p:nvPicPr>
          <p:blipFill>
            <a:blip r:embed="rId165">
              <a:extLst>
                <a:ext uri="{28A0092B-C50C-407E-A947-70E740481C1C}">
                  <a14:useLocalDpi xmlns:a14="http://schemas.microsoft.com/office/drawing/2010/main" val="0"/>
                </a:ext>
                <a:ext uri="{96DAC541-7B7A-43D3-8B79-37D633B846F1}">
                  <asvg:svgBlip xmlns:asvg="http://schemas.microsoft.com/office/drawing/2016/SVG/main" r:embed="rId166"/>
                </a:ext>
              </a:extLst>
            </a:blip>
            <a:stretch>
              <a:fillRect/>
            </a:stretch>
          </p:blipFill>
          <p:spPr>
            <a:xfrm>
              <a:off x="2853346" y="1681750"/>
              <a:ext cx="360000" cy="360000"/>
            </a:xfrm>
            <a:prstGeom prst="rect">
              <a:avLst/>
            </a:prstGeom>
          </p:spPr>
        </p:pic>
        <p:pic>
          <p:nvPicPr>
            <p:cNvPr id="244" name="图形 243">
              <a:extLst>
                <a:ext uri="{FF2B5EF4-FFF2-40B4-BE49-F238E27FC236}">
                  <a16:creationId xmlns:a16="http://schemas.microsoft.com/office/drawing/2014/main" id="{11F98219-1194-4A1B-A846-B3383BB41AD7}"/>
                </a:ext>
              </a:extLst>
            </p:cNvPr>
            <p:cNvPicPr>
              <a:picLocks noChangeAspect="1"/>
            </p:cNvPicPr>
            <p:nvPr/>
          </p:nvPicPr>
          <p:blipFill>
            <a:blip r:embed="rId167">
              <a:extLst>
                <a:ext uri="{28A0092B-C50C-407E-A947-70E740481C1C}">
                  <a14:useLocalDpi xmlns:a14="http://schemas.microsoft.com/office/drawing/2010/main" val="0"/>
                </a:ext>
                <a:ext uri="{96DAC541-7B7A-43D3-8B79-37D633B846F1}">
                  <asvg:svgBlip xmlns:asvg="http://schemas.microsoft.com/office/drawing/2016/SVG/main" r:embed="rId168"/>
                </a:ext>
              </a:extLst>
            </a:blip>
            <a:stretch>
              <a:fillRect/>
            </a:stretch>
          </p:blipFill>
          <p:spPr>
            <a:xfrm>
              <a:off x="3408123" y="1681750"/>
              <a:ext cx="360000" cy="360000"/>
            </a:xfrm>
            <a:prstGeom prst="rect">
              <a:avLst/>
            </a:prstGeom>
          </p:spPr>
        </p:pic>
        <p:pic>
          <p:nvPicPr>
            <p:cNvPr id="246" name="图形 245">
              <a:extLst>
                <a:ext uri="{FF2B5EF4-FFF2-40B4-BE49-F238E27FC236}">
                  <a16:creationId xmlns:a16="http://schemas.microsoft.com/office/drawing/2014/main" id="{AE60F101-5A88-4ED8-85D9-878BB47C7BBF}"/>
                </a:ext>
              </a:extLst>
            </p:cNvPr>
            <p:cNvPicPr>
              <a:picLocks noChangeAspect="1"/>
            </p:cNvPicPr>
            <p:nvPr/>
          </p:nvPicPr>
          <p:blipFill>
            <a:blip r:embed="rId169">
              <a:extLst>
                <a:ext uri="{28A0092B-C50C-407E-A947-70E740481C1C}">
                  <a14:useLocalDpi xmlns:a14="http://schemas.microsoft.com/office/drawing/2010/main" val="0"/>
                </a:ext>
                <a:ext uri="{96DAC541-7B7A-43D3-8B79-37D633B846F1}">
                  <asvg:svgBlip xmlns:asvg="http://schemas.microsoft.com/office/drawing/2016/SVG/main" r:embed="rId170"/>
                </a:ext>
              </a:extLst>
            </a:blip>
            <a:stretch>
              <a:fillRect/>
            </a:stretch>
          </p:blipFill>
          <p:spPr>
            <a:xfrm>
              <a:off x="3962900" y="1681750"/>
              <a:ext cx="360000" cy="360000"/>
            </a:xfrm>
            <a:prstGeom prst="rect">
              <a:avLst/>
            </a:prstGeom>
          </p:spPr>
        </p:pic>
        <p:pic>
          <p:nvPicPr>
            <p:cNvPr id="248" name="图形 247">
              <a:extLst>
                <a:ext uri="{FF2B5EF4-FFF2-40B4-BE49-F238E27FC236}">
                  <a16:creationId xmlns:a16="http://schemas.microsoft.com/office/drawing/2014/main" id="{7303C110-4C44-4354-A162-9AA180CE903A}"/>
                </a:ext>
              </a:extLst>
            </p:cNvPr>
            <p:cNvPicPr>
              <a:picLocks noChangeAspect="1"/>
            </p:cNvPicPr>
            <p:nvPr/>
          </p:nvPicPr>
          <p:blipFill>
            <a:blip r:embed="rId171">
              <a:extLst>
                <a:ext uri="{28A0092B-C50C-407E-A947-70E740481C1C}">
                  <a14:useLocalDpi xmlns:a14="http://schemas.microsoft.com/office/drawing/2010/main" val="0"/>
                </a:ext>
                <a:ext uri="{96DAC541-7B7A-43D3-8B79-37D633B846F1}">
                  <asvg:svgBlip xmlns:asvg="http://schemas.microsoft.com/office/drawing/2016/SVG/main" r:embed="rId172"/>
                </a:ext>
              </a:extLst>
            </a:blip>
            <a:stretch>
              <a:fillRect/>
            </a:stretch>
          </p:blipFill>
          <p:spPr>
            <a:xfrm>
              <a:off x="4517677" y="1681750"/>
              <a:ext cx="360000" cy="360000"/>
            </a:xfrm>
            <a:prstGeom prst="rect">
              <a:avLst/>
            </a:prstGeom>
          </p:spPr>
        </p:pic>
        <p:pic>
          <p:nvPicPr>
            <p:cNvPr id="250" name="图形 249">
              <a:extLst>
                <a:ext uri="{FF2B5EF4-FFF2-40B4-BE49-F238E27FC236}">
                  <a16:creationId xmlns:a16="http://schemas.microsoft.com/office/drawing/2014/main" id="{62FB77BD-7A12-41E1-BDC2-785B4513D8BC}"/>
                </a:ext>
              </a:extLst>
            </p:cNvPr>
            <p:cNvPicPr>
              <a:picLocks noChangeAspect="1"/>
            </p:cNvPicPr>
            <p:nvPr/>
          </p:nvPicPr>
          <p:blipFill>
            <a:blip r:embed="rId173">
              <a:extLst>
                <a:ext uri="{28A0092B-C50C-407E-A947-70E740481C1C}">
                  <a14:useLocalDpi xmlns:a14="http://schemas.microsoft.com/office/drawing/2010/main" val="0"/>
                </a:ext>
                <a:ext uri="{96DAC541-7B7A-43D3-8B79-37D633B846F1}">
                  <asvg:svgBlip xmlns:asvg="http://schemas.microsoft.com/office/drawing/2016/SVG/main" r:embed="rId174"/>
                </a:ext>
              </a:extLst>
            </a:blip>
            <a:stretch>
              <a:fillRect/>
            </a:stretch>
          </p:blipFill>
          <p:spPr>
            <a:xfrm>
              <a:off x="5072454" y="1681750"/>
              <a:ext cx="360000" cy="360000"/>
            </a:xfrm>
            <a:prstGeom prst="rect">
              <a:avLst/>
            </a:prstGeom>
          </p:spPr>
        </p:pic>
        <p:pic>
          <p:nvPicPr>
            <p:cNvPr id="252" name="图形 251">
              <a:extLst>
                <a:ext uri="{FF2B5EF4-FFF2-40B4-BE49-F238E27FC236}">
                  <a16:creationId xmlns:a16="http://schemas.microsoft.com/office/drawing/2014/main" id="{89C183D3-DE23-4E20-871A-20D70F1C251E}"/>
                </a:ext>
              </a:extLst>
            </p:cNvPr>
            <p:cNvPicPr>
              <a:picLocks noChangeAspect="1"/>
            </p:cNvPicPr>
            <p:nvPr/>
          </p:nvPicPr>
          <p:blipFill>
            <a:blip r:embed="rId175">
              <a:extLst>
                <a:ext uri="{28A0092B-C50C-407E-A947-70E740481C1C}">
                  <a14:useLocalDpi xmlns:a14="http://schemas.microsoft.com/office/drawing/2010/main" val="0"/>
                </a:ext>
                <a:ext uri="{96DAC541-7B7A-43D3-8B79-37D633B846F1}">
                  <asvg:svgBlip xmlns:asvg="http://schemas.microsoft.com/office/drawing/2016/SVG/main" r:embed="rId176"/>
                </a:ext>
              </a:extLst>
            </a:blip>
            <a:stretch>
              <a:fillRect/>
            </a:stretch>
          </p:blipFill>
          <p:spPr>
            <a:xfrm>
              <a:off x="5627231" y="1681750"/>
              <a:ext cx="360000" cy="360000"/>
            </a:xfrm>
            <a:prstGeom prst="rect">
              <a:avLst/>
            </a:prstGeom>
          </p:spPr>
        </p:pic>
        <p:pic>
          <p:nvPicPr>
            <p:cNvPr id="254" name="图形 253">
              <a:extLst>
                <a:ext uri="{FF2B5EF4-FFF2-40B4-BE49-F238E27FC236}">
                  <a16:creationId xmlns:a16="http://schemas.microsoft.com/office/drawing/2014/main" id="{027DEDEE-E01A-4C99-AB40-3C5559330A44}"/>
                </a:ext>
              </a:extLst>
            </p:cNvPr>
            <p:cNvPicPr>
              <a:picLocks noChangeAspect="1"/>
            </p:cNvPicPr>
            <p:nvPr/>
          </p:nvPicPr>
          <p:blipFill>
            <a:blip r:embed="rId177">
              <a:extLst>
                <a:ext uri="{28A0092B-C50C-407E-A947-70E740481C1C}">
                  <a14:useLocalDpi xmlns:a14="http://schemas.microsoft.com/office/drawing/2010/main" val="0"/>
                </a:ext>
                <a:ext uri="{96DAC541-7B7A-43D3-8B79-37D633B846F1}">
                  <asvg:svgBlip xmlns:asvg="http://schemas.microsoft.com/office/drawing/2016/SVG/main" r:embed="rId178"/>
                </a:ext>
              </a:extLst>
            </a:blip>
            <a:stretch>
              <a:fillRect/>
            </a:stretch>
          </p:blipFill>
          <p:spPr>
            <a:xfrm>
              <a:off x="6182008" y="1681750"/>
              <a:ext cx="360000" cy="360000"/>
            </a:xfrm>
            <a:prstGeom prst="rect">
              <a:avLst/>
            </a:prstGeom>
          </p:spPr>
        </p:pic>
        <p:pic>
          <p:nvPicPr>
            <p:cNvPr id="256" name="图形 255">
              <a:extLst>
                <a:ext uri="{FF2B5EF4-FFF2-40B4-BE49-F238E27FC236}">
                  <a16:creationId xmlns:a16="http://schemas.microsoft.com/office/drawing/2014/main" id="{F7D20059-90BD-42AE-A954-DB4162620A3C}"/>
                </a:ext>
              </a:extLst>
            </p:cNvPr>
            <p:cNvPicPr>
              <a:picLocks noChangeAspect="1"/>
            </p:cNvPicPr>
            <p:nvPr/>
          </p:nvPicPr>
          <p:blipFill>
            <a:blip r:embed="rId179">
              <a:extLst>
                <a:ext uri="{28A0092B-C50C-407E-A947-70E740481C1C}">
                  <a14:useLocalDpi xmlns:a14="http://schemas.microsoft.com/office/drawing/2010/main" val="0"/>
                </a:ext>
                <a:ext uri="{96DAC541-7B7A-43D3-8B79-37D633B846F1}">
                  <asvg:svgBlip xmlns:asvg="http://schemas.microsoft.com/office/drawing/2016/SVG/main" r:embed="rId180"/>
                </a:ext>
              </a:extLst>
            </a:blip>
            <a:stretch>
              <a:fillRect/>
            </a:stretch>
          </p:blipFill>
          <p:spPr>
            <a:xfrm>
              <a:off x="6736785" y="1681750"/>
              <a:ext cx="360000" cy="360000"/>
            </a:xfrm>
            <a:prstGeom prst="rect">
              <a:avLst/>
            </a:prstGeom>
          </p:spPr>
        </p:pic>
        <p:pic>
          <p:nvPicPr>
            <p:cNvPr id="258" name="图形 257">
              <a:extLst>
                <a:ext uri="{FF2B5EF4-FFF2-40B4-BE49-F238E27FC236}">
                  <a16:creationId xmlns:a16="http://schemas.microsoft.com/office/drawing/2014/main" id="{5EEAF18A-0FCC-43B5-9737-067D170BB656}"/>
                </a:ext>
              </a:extLst>
            </p:cNvPr>
            <p:cNvPicPr>
              <a:picLocks noChangeAspect="1"/>
            </p:cNvPicPr>
            <p:nvPr/>
          </p:nvPicPr>
          <p:blipFill>
            <a:blip r:embed="rId181">
              <a:extLst>
                <a:ext uri="{28A0092B-C50C-407E-A947-70E740481C1C}">
                  <a14:useLocalDpi xmlns:a14="http://schemas.microsoft.com/office/drawing/2010/main" val="0"/>
                </a:ext>
                <a:ext uri="{96DAC541-7B7A-43D3-8B79-37D633B846F1}">
                  <asvg:svgBlip xmlns:asvg="http://schemas.microsoft.com/office/drawing/2016/SVG/main" r:embed="rId182"/>
                </a:ext>
              </a:extLst>
            </a:blip>
            <a:stretch>
              <a:fillRect/>
            </a:stretch>
          </p:blipFill>
          <p:spPr>
            <a:xfrm>
              <a:off x="7291562" y="1681750"/>
              <a:ext cx="360000" cy="360000"/>
            </a:xfrm>
            <a:prstGeom prst="rect">
              <a:avLst/>
            </a:prstGeom>
          </p:spPr>
        </p:pic>
        <p:pic>
          <p:nvPicPr>
            <p:cNvPr id="260" name="图形 259">
              <a:extLst>
                <a:ext uri="{FF2B5EF4-FFF2-40B4-BE49-F238E27FC236}">
                  <a16:creationId xmlns:a16="http://schemas.microsoft.com/office/drawing/2014/main" id="{B4F57D27-D2F2-4309-9A96-72DAD1EC9C4B}"/>
                </a:ext>
              </a:extLst>
            </p:cNvPr>
            <p:cNvPicPr>
              <a:picLocks noChangeAspect="1"/>
            </p:cNvPicPr>
            <p:nvPr/>
          </p:nvPicPr>
          <p:blipFill>
            <a:blip r:embed="rId183">
              <a:extLst>
                <a:ext uri="{28A0092B-C50C-407E-A947-70E740481C1C}">
                  <a14:useLocalDpi xmlns:a14="http://schemas.microsoft.com/office/drawing/2010/main" val="0"/>
                </a:ext>
                <a:ext uri="{96DAC541-7B7A-43D3-8B79-37D633B846F1}">
                  <asvg:svgBlip xmlns:asvg="http://schemas.microsoft.com/office/drawing/2016/SVG/main" r:embed="rId184"/>
                </a:ext>
              </a:extLst>
            </a:blip>
            <a:stretch>
              <a:fillRect/>
            </a:stretch>
          </p:blipFill>
          <p:spPr>
            <a:xfrm>
              <a:off x="7846339" y="1681750"/>
              <a:ext cx="360000" cy="360000"/>
            </a:xfrm>
            <a:prstGeom prst="rect">
              <a:avLst/>
            </a:prstGeom>
          </p:spPr>
        </p:pic>
        <p:pic>
          <p:nvPicPr>
            <p:cNvPr id="262" name="图形 261">
              <a:extLst>
                <a:ext uri="{FF2B5EF4-FFF2-40B4-BE49-F238E27FC236}">
                  <a16:creationId xmlns:a16="http://schemas.microsoft.com/office/drawing/2014/main" id="{11696B4B-931C-4E79-B756-E7F6E8B46C05}"/>
                </a:ext>
              </a:extLst>
            </p:cNvPr>
            <p:cNvPicPr>
              <a:picLocks noChangeAspect="1"/>
            </p:cNvPicPr>
            <p:nvPr/>
          </p:nvPicPr>
          <p:blipFill>
            <a:blip r:embed="rId185">
              <a:extLst>
                <a:ext uri="{28A0092B-C50C-407E-A947-70E740481C1C}">
                  <a14:useLocalDpi xmlns:a14="http://schemas.microsoft.com/office/drawing/2010/main" val="0"/>
                </a:ext>
                <a:ext uri="{96DAC541-7B7A-43D3-8B79-37D633B846F1}">
                  <asvg:svgBlip xmlns:asvg="http://schemas.microsoft.com/office/drawing/2016/SVG/main" r:embed="rId186"/>
                </a:ext>
              </a:extLst>
            </a:blip>
            <a:stretch>
              <a:fillRect/>
            </a:stretch>
          </p:blipFill>
          <p:spPr>
            <a:xfrm>
              <a:off x="8401116" y="1681750"/>
              <a:ext cx="360000" cy="360000"/>
            </a:xfrm>
            <a:prstGeom prst="rect">
              <a:avLst/>
            </a:prstGeom>
          </p:spPr>
        </p:pic>
        <p:pic>
          <p:nvPicPr>
            <p:cNvPr id="264" name="图形 263">
              <a:extLst>
                <a:ext uri="{FF2B5EF4-FFF2-40B4-BE49-F238E27FC236}">
                  <a16:creationId xmlns:a16="http://schemas.microsoft.com/office/drawing/2014/main" id="{4FA75FFF-2E13-46D7-94F7-6983FA74DE18}"/>
                </a:ext>
              </a:extLst>
            </p:cNvPr>
            <p:cNvPicPr>
              <a:picLocks noChangeAspect="1"/>
            </p:cNvPicPr>
            <p:nvPr/>
          </p:nvPicPr>
          <p:blipFill>
            <a:blip r:embed="rId187">
              <a:extLst>
                <a:ext uri="{28A0092B-C50C-407E-A947-70E740481C1C}">
                  <a14:useLocalDpi xmlns:a14="http://schemas.microsoft.com/office/drawing/2010/main" val="0"/>
                </a:ext>
                <a:ext uri="{96DAC541-7B7A-43D3-8B79-37D633B846F1}">
                  <asvg:svgBlip xmlns:asvg="http://schemas.microsoft.com/office/drawing/2016/SVG/main" r:embed="rId188"/>
                </a:ext>
              </a:extLst>
            </a:blip>
            <a:stretch>
              <a:fillRect/>
            </a:stretch>
          </p:blipFill>
          <p:spPr>
            <a:xfrm>
              <a:off x="8955893" y="1681750"/>
              <a:ext cx="360000" cy="360000"/>
            </a:xfrm>
            <a:prstGeom prst="rect">
              <a:avLst/>
            </a:prstGeom>
          </p:spPr>
        </p:pic>
        <p:pic>
          <p:nvPicPr>
            <p:cNvPr id="266" name="图形 265">
              <a:extLst>
                <a:ext uri="{FF2B5EF4-FFF2-40B4-BE49-F238E27FC236}">
                  <a16:creationId xmlns:a16="http://schemas.microsoft.com/office/drawing/2014/main" id="{6EA4A4C9-28F1-45C7-99C6-029A50D339B9}"/>
                </a:ext>
              </a:extLst>
            </p:cNvPr>
            <p:cNvPicPr>
              <a:picLocks noChangeAspect="1"/>
            </p:cNvPicPr>
            <p:nvPr/>
          </p:nvPicPr>
          <p:blipFill>
            <a:blip r:embed="rId189">
              <a:extLst>
                <a:ext uri="{28A0092B-C50C-407E-A947-70E740481C1C}">
                  <a14:useLocalDpi xmlns:a14="http://schemas.microsoft.com/office/drawing/2010/main" val="0"/>
                </a:ext>
                <a:ext uri="{96DAC541-7B7A-43D3-8B79-37D633B846F1}">
                  <asvg:svgBlip xmlns:asvg="http://schemas.microsoft.com/office/drawing/2016/SVG/main" r:embed="rId190"/>
                </a:ext>
              </a:extLst>
            </a:blip>
            <a:stretch>
              <a:fillRect/>
            </a:stretch>
          </p:blipFill>
          <p:spPr>
            <a:xfrm>
              <a:off x="9510670" y="1681750"/>
              <a:ext cx="360000" cy="360000"/>
            </a:xfrm>
            <a:prstGeom prst="rect">
              <a:avLst/>
            </a:prstGeom>
          </p:spPr>
        </p:pic>
        <p:pic>
          <p:nvPicPr>
            <p:cNvPr id="268" name="图形 267">
              <a:extLst>
                <a:ext uri="{FF2B5EF4-FFF2-40B4-BE49-F238E27FC236}">
                  <a16:creationId xmlns:a16="http://schemas.microsoft.com/office/drawing/2014/main" id="{A0B4514E-623B-4833-9B2F-905E48190CA5}"/>
                </a:ext>
              </a:extLst>
            </p:cNvPr>
            <p:cNvPicPr>
              <a:picLocks noChangeAspect="1"/>
            </p:cNvPicPr>
            <p:nvPr/>
          </p:nvPicPr>
          <p:blipFill>
            <a:blip r:embed="rId191">
              <a:extLst>
                <a:ext uri="{28A0092B-C50C-407E-A947-70E740481C1C}">
                  <a14:useLocalDpi xmlns:a14="http://schemas.microsoft.com/office/drawing/2010/main" val="0"/>
                </a:ext>
                <a:ext uri="{96DAC541-7B7A-43D3-8B79-37D633B846F1}">
                  <asvg:svgBlip xmlns:asvg="http://schemas.microsoft.com/office/drawing/2016/SVG/main" r:embed="rId192"/>
                </a:ext>
              </a:extLst>
            </a:blip>
            <a:stretch>
              <a:fillRect/>
            </a:stretch>
          </p:blipFill>
          <p:spPr>
            <a:xfrm>
              <a:off x="10065447" y="1681750"/>
              <a:ext cx="360000" cy="360000"/>
            </a:xfrm>
            <a:prstGeom prst="rect">
              <a:avLst/>
            </a:prstGeom>
          </p:spPr>
        </p:pic>
        <p:pic>
          <p:nvPicPr>
            <p:cNvPr id="270" name="图形 269">
              <a:extLst>
                <a:ext uri="{FF2B5EF4-FFF2-40B4-BE49-F238E27FC236}">
                  <a16:creationId xmlns:a16="http://schemas.microsoft.com/office/drawing/2014/main" id="{5325B4F2-4766-4271-B052-D71AE60FD380}"/>
                </a:ext>
              </a:extLst>
            </p:cNvPr>
            <p:cNvPicPr>
              <a:picLocks noChangeAspect="1"/>
            </p:cNvPicPr>
            <p:nvPr/>
          </p:nvPicPr>
          <p:blipFill>
            <a:blip r:embed="rId193">
              <a:extLst>
                <a:ext uri="{28A0092B-C50C-407E-A947-70E740481C1C}">
                  <a14:useLocalDpi xmlns:a14="http://schemas.microsoft.com/office/drawing/2010/main" val="0"/>
                </a:ext>
                <a:ext uri="{96DAC541-7B7A-43D3-8B79-37D633B846F1}">
                  <asvg:svgBlip xmlns:asvg="http://schemas.microsoft.com/office/drawing/2016/SVG/main" r:embed="rId194"/>
                </a:ext>
              </a:extLst>
            </a:blip>
            <a:stretch>
              <a:fillRect/>
            </a:stretch>
          </p:blipFill>
          <p:spPr>
            <a:xfrm>
              <a:off x="10620224" y="1681750"/>
              <a:ext cx="360000" cy="360000"/>
            </a:xfrm>
            <a:prstGeom prst="rect">
              <a:avLst/>
            </a:prstGeom>
          </p:spPr>
        </p:pic>
        <p:pic>
          <p:nvPicPr>
            <p:cNvPr id="272" name="图形 271">
              <a:extLst>
                <a:ext uri="{FF2B5EF4-FFF2-40B4-BE49-F238E27FC236}">
                  <a16:creationId xmlns:a16="http://schemas.microsoft.com/office/drawing/2014/main" id="{738E05BD-4E57-4B87-93BB-3E55282EC474}"/>
                </a:ext>
              </a:extLst>
            </p:cNvPr>
            <p:cNvPicPr>
              <a:picLocks noChangeAspect="1"/>
            </p:cNvPicPr>
            <p:nvPr/>
          </p:nvPicPr>
          <p:blipFill>
            <a:blip r:embed="rId195">
              <a:extLst>
                <a:ext uri="{28A0092B-C50C-407E-A947-70E740481C1C}">
                  <a14:useLocalDpi xmlns:a14="http://schemas.microsoft.com/office/drawing/2010/main" val="0"/>
                </a:ext>
                <a:ext uri="{96DAC541-7B7A-43D3-8B79-37D633B846F1}">
                  <asvg:svgBlip xmlns:asvg="http://schemas.microsoft.com/office/drawing/2016/SVG/main" r:embed="rId196"/>
                </a:ext>
              </a:extLst>
            </a:blip>
            <a:stretch>
              <a:fillRect/>
            </a:stretch>
          </p:blipFill>
          <p:spPr>
            <a:xfrm>
              <a:off x="11174999" y="1681750"/>
              <a:ext cx="360000" cy="360000"/>
            </a:xfrm>
            <a:prstGeom prst="rect">
              <a:avLst/>
            </a:prstGeom>
          </p:spPr>
        </p:pic>
        <p:pic>
          <p:nvPicPr>
            <p:cNvPr id="274" name="图形 273">
              <a:extLst>
                <a:ext uri="{FF2B5EF4-FFF2-40B4-BE49-F238E27FC236}">
                  <a16:creationId xmlns:a16="http://schemas.microsoft.com/office/drawing/2014/main" id="{2BA2FC58-A400-4116-9FA0-801E06B0DE5F}"/>
                </a:ext>
              </a:extLst>
            </p:cNvPr>
            <p:cNvPicPr>
              <a:picLocks noChangeAspect="1"/>
            </p:cNvPicPr>
            <p:nvPr/>
          </p:nvPicPr>
          <p:blipFill>
            <a:blip r:embed="rId197">
              <a:extLst>
                <a:ext uri="{28A0092B-C50C-407E-A947-70E740481C1C}">
                  <a14:useLocalDpi xmlns:a14="http://schemas.microsoft.com/office/drawing/2010/main" val="0"/>
                </a:ext>
                <a:ext uri="{96DAC541-7B7A-43D3-8B79-37D633B846F1}">
                  <asvg:svgBlip xmlns:asvg="http://schemas.microsoft.com/office/drawing/2016/SVG/main" r:embed="rId198"/>
                </a:ext>
              </a:extLst>
            </a:blip>
            <a:stretch>
              <a:fillRect/>
            </a:stretch>
          </p:blipFill>
          <p:spPr>
            <a:xfrm>
              <a:off x="634238" y="1681750"/>
              <a:ext cx="360000" cy="360000"/>
            </a:xfrm>
            <a:prstGeom prst="rect">
              <a:avLst/>
            </a:prstGeom>
          </p:spPr>
        </p:pic>
      </p:grpSp>
      <p:grpSp>
        <p:nvGrpSpPr>
          <p:cNvPr id="5" name="组合 4">
            <a:extLst>
              <a:ext uri="{FF2B5EF4-FFF2-40B4-BE49-F238E27FC236}">
                <a16:creationId xmlns:a16="http://schemas.microsoft.com/office/drawing/2014/main" id="{31D2E125-E486-4181-B8E8-EF9379330C82}"/>
              </a:ext>
            </a:extLst>
          </p:cNvPr>
          <p:cNvGrpSpPr/>
          <p:nvPr/>
        </p:nvGrpSpPr>
        <p:grpSpPr>
          <a:xfrm>
            <a:off x="666348" y="5856449"/>
            <a:ext cx="9230637" cy="360003"/>
            <a:chOff x="666348" y="5856449"/>
            <a:chExt cx="9230637" cy="360003"/>
          </a:xfrm>
        </p:grpSpPr>
        <p:pic>
          <p:nvPicPr>
            <p:cNvPr id="278" name="图形 277">
              <a:extLst>
                <a:ext uri="{FF2B5EF4-FFF2-40B4-BE49-F238E27FC236}">
                  <a16:creationId xmlns:a16="http://schemas.microsoft.com/office/drawing/2014/main" id="{AEFA6F59-9387-402F-A5C2-DA92A2B737FA}"/>
                </a:ext>
              </a:extLst>
            </p:cNvPr>
            <p:cNvPicPr>
              <a:picLocks noChangeAspect="1"/>
            </p:cNvPicPr>
            <p:nvPr/>
          </p:nvPicPr>
          <p:blipFill>
            <a:blip r:embed="rId199">
              <a:extLst>
                <a:ext uri="{28A0092B-C50C-407E-A947-70E740481C1C}">
                  <a14:useLocalDpi xmlns:a14="http://schemas.microsoft.com/office/drawing/2010/main" val="0"/>
                </a:ext>
                <a:ext uri="{96DAC541-7B7A-43D3-8B79-37D633B846F1}">
                  <asvg:svgBlip xmlns:asvg="http://schemas.microsoft.com/office/drawing/2016/SVG/main" r:embed="rId200"/>
                </a:ext>
              </a:extLst>
            </a:blip>
            <a:stretch>
              <a:fillRect/>
            </a:stretch>
          </p:blipFill>
          <p:spPr>
            <a:xfrm>
              <a:off x="1219779" y="5856452"/>
              <a:ext cx="360000" cy="360000"/>
            </a:xfrm>
            <a:prstGeom prst="rect">
              <a:avLst/>
            </a:prstGeom>
          </p:spPr>
        </p:pic>
        <p:pic>
          <p:nvPicPr>
            <p:cNvPr id="280" name="图形 279">
              <a:extLst>
                <a:ext uri="{FF2B5EF4-FFF2-40B4-BE49-F238E27FC236}">
                  <a16:creationId xmlns:a16="http://schemas.microsoft.com/office/drawing/2014/main" id="{1918CFDF-0307-48B8-BB50-9293DC746201}"/>
                </a:ext>
              </a:extLst>
            </p:cNvPr>
            <p:cNvPicPr>
              <a:picLocks noChangeAspect="1"/>
            </p:cNvPicPr>
            <p:nvPr/>
          </p:nvPicPr>
          <p:blipFill>
            <a:blip r:embed="rId201">
              <a:extLst>
                <a:ext uri="{28A0092B-C50C-407E-A947-70E740481C1C}">
                  <a14:useLocalDpi xmlns:a14="http://schemas.microsoft.com/office/drawing/2010/main" val="0"/>
                </a:ext>
                <a:ext uri="{96DAC541-7B7A-43D3-8B79-37D633B846F1}">
                  <asvg:svgBlip xmlns:asvg="http://schemas.microsoft.com/office/drawing/2016/SVG/main" r:embed="rId202"/>
                </a:ext>
              </a:extLst>
            </a:blip>
            <a:stretch>
              <a:fillRect/>
            </a:stretch>
          </p:blipFill>
          <p:spPr>
            <a:xfrm>
              <a:off x="1773210" y="5856452"/>
              <a:ext cx="360000" cy="360000"/>
            </a:xfrm>
            <a:prstGeom prst="rect">
              <a:avLst/>
            </a:prstGeom>
          </p:spPr>
        </p:pic>
        <p:pic>
          <p:nvPicPr>
            <p:cNvPr id="281" name="图形 280">
              <a:extLst>
                <a:ext uri="{FF2B5EF4-FFF2-40B4-BE49-F238E27FC236}">
                  <a16:creationId xmlns:a16="http://schemas.microsoft.com/office/drawing/2014/main" id="{EA65A339-2AEA-4ED5-A546-9C2DBC1058A4}"/>
                </a:ext>
              </a:extLst>
            </p:cNvPr>
            <p:cNvPicPr>
              <a:picLocks noChangeAspect="1"/>
            </p:cNvPicPr>
            <p:nvPr/>
          </p:nvPicPr>
          <p:blipFill>
            <a:blip r:embed="rId203">
              <a:extLst>
                <a:ext uri="{28A0092B-C50C-407E-A947-70E740481C1C}">
                  <a14:useLocalDpi xmlns:a14="http://schemas.microsoft.com/office/drawing/2010/main" val="0"/>
                </a:ext>
                <a:ext uri="{96DAC541-7B7A-43D3-8B79-37D633B846F1}">
                  <asvg:svgBlip xmlns:asvg="http://schemas.microsoft.com/office/drawing/2016/SVG/main" r:embed="rId204"/>
                </a:ext>
              </a:extLst>
            </a:blip>
            <a:stretch>
              <a:fillRect/>
            </a:stretch>
          </p:blipFill>
          <p:spPr>
            <a:xfrm>
              <a:off x="2326641" y="5856452"/>
              <a:ext cx="360000" cy="360000"/>
            </a:xfrm>
            <a:prstGeom prst="rect">
              <a:avLst/>
            </a:prstGeom>
          </p:spPr>
        </p:pic>
        <p:pic>
          <p:nvPicPr>
            <p:cNvPr id="282" name="图形 281">
              <a:extLst>
                <a:ext uri="{FF2B5EF4-FFF2-40B4-BE49-F238E27FC236}">
                  <a16:creationId xmlns:a16="http://schemas.microsoft.com/office/drawing/2014/main" id="{56FBD571-A420-434E-8E7C-EEC9FEBCF355}"/>
                </a:ext>
              </a:extLst>
            </p:cNvPr>
            <p:cNvPicPr>
              <a:picLocks noChangeAspect="1"/>
            </p:cNvPicPr>
            <p:nvPr/>
          </p:nvPicPr>
          <p:blipFill>
            <a:blip r:embed="rId205">
              <a:extLst>
                <a:ext uri="{28A0092B-C50C-407E-A947-70E740481C1C}">
                  <a14:useLocalDpi xmlns:a14="http://schemas.microsoft.com/office/drawing/2010/main" val="0"/>
                </a:ext>
                <a:ext uri="{96DAC541-7B7A-43D3-8B79-37D633B846F1}">
                  <asvg:svgBlip xmlns:asvg="http://schemas.microsoft.com/office/drawing/2016/SVG/main" r:embed="rId206"/>
                </a:ext>
              </a:extLst>
            </a:blip>
            <a:stretch>
              <a:fillRect/>
            </a:stretch>
          </p:blipFill>
          <p:spPr>
            <a:xfrm>
              <a:off x="2880072" y="5856452"/>
              <a:ext cx="360000" cy="360000"/>
            </a:xfrm>
            <a:prstGeom prst="rect">
              <a:avLst/>
            </a:prstGeom>
          </p:spPr>
        </p:pic>
        <p:pic>
          <p:nvPicPr>
            <p:cNvPr id="284" name="图形 283">
              <a:extLst>
                <a:ext uri="{FF2B5EF4-FFF2-40B4-BE49-F238E27FC236}">
                  <a16:creationId xmlns:a16="http://schemas.microsoft.com/office/drawing/2014/main" id="{CCB05AC4-7715-4D8C-B076-4EBDE6AF8CFC}"/>
                </a:ext>
              </a:extLst>
            </p:cNvPr>
            <p:cNvPicPr>
              <a:picLocks noChangeAspect="1"/>
            </p:cNvPicPr>
            <p:nvPr/>
          </p:nvPicPr>
          <p:blipFill>
            <a:blip r:embed="rId207">
              <a:extLst>
                <a:ext uri="{28A0092B-C50C-407E-A947-70E740481C1C}">
                  <a14:useLocalDpi xmlns:a14="http://schemas.microsoft.com/office/drawing/2010/main" val="0"/>
                </a:ext>
                <a:ext uri="{96DAC541-7B7A-43D3-8B79-37D633B846F1}">
                  <asvg:svgBlip xmlns:asvg="http://schemas.microsoft.com/office/drawing/2016/SVG/main" r:embed="rId208"/>
                </a:ext>
              </a:extLst>
            </a:blip>
            <a:stretch>
              <a:fillRect/>
            </a:stretch>
          </p:blipFill>
          <p:spPr>
            <a:xfrm>
              <a:off x="3986934" y="5856452"/>
              <a:ext cx="360000" cy="360000"/>
            </a:xfrm>
            <a:prstGeom prst="rect">
              <a:avLst/>
            </a:prstGeom>
          </p:spPr>
        </p:pic>
        <p:pic>
          <p:nvPicPr>
            <p:cNvPr id="285" name="图形 284">
              <a:extLst>
                <a:ext uri="{FF2B5EF4-FFF2-40B4-BE49-F238E27FC236}">
                  <a16:creationId xmlns:a16="http://schemas.microsoft.com/office/drawing/2014/main" id="{013F4B6F-8D18-4D29-AE68-7928CA633EBB}"/>
                </a:ext>
              </a:extLst>
            </p:cNvPr>
            <p:cNvPicPr>
              <a:picLocks noChangeAspect="1"/>
            </p:cNvPicPr>
            <p:nvPr/>
          </p:nvPicPr>
          <p:blipFill>
            <a:blip r:embed="rId209">
              <a:extLst>
                <a:ext uri="{28A0092B-C50C-407E-A947-70E740481C1C}">
                  <a14:useLocalDpi xmlns:a14="http://schemas.microsoft.com/office/drawing/2010/main" val="0"/>
                </a:ext>
                <a:ext uri="{96DAC541-7B7A-43D3-8B79-37D633B846F1}">
                  <asvg:svgBlip xmlns:asvg="http://schemas.microsoft.com/office/drawing/2016/SVG/main" r:embed="rId210"/>
                </a:ext>
              </a:extLst>
            </a:blip>
            <a:stretch>
              <a:fillRect/>
            </a:stretch>
          </p:blipFill>
          <p:spPr>
            <a:xfrm>
              <a:off x="4540365" y="5856452"/>
              <a:ext cx="360000" cy="360000"/>
            </a:xfrm>
            <a:prstGeom prst="rect">
              <a:avLst/>
            </a:prstGeom>
          </p:spPr>
        </p:pic>
        <p:pic>
          <p:nvPicPr>
            <p:cNvPr id="286" name="图形 285">
              <a:extLst>
                <a:ext uri="{FF2B5EF4-FFF2-40B4-BE49-F238E27FC236}">
                  <a16:creationId xmlns:a16="http://schemas.microsoft.com/office/drawing/2014/main" id="{3488DBF7-8670-4191-A2CB-123C8E36E29F}"/>
                </a:ext>
              </a:extLst>
            </p:cNvPr>
            <p:cNvPicPr>
              <a:picLocks noChangeAspect="1"/>
            </p:cNvPicPr>
            <p:nvPr/>
          </p:nvPicPr>
          <p:blipFill>
            <a:blip r:embed="rId211">
              <a:extLst>
                <a:ext uri="{28A0092B-C50C-407E-A947-70E740481C1C}">
                  <a14:useLocalDpi xmlns:a14="http://schemas.microsoft.com/office/drawing/2010/main" val="0"/>
                </a:ext>
                <a:ext uri="{96DAC541-7B7A-43D3-8B79-37D633B846F1}">
                  <asvg:svgBlip xmlns:asvg="http://schemas.microsoft.com/office/drawing/2016/SVG/main" r:embed="rId212"/>
                </a:ext>
              </a:extLst>
            </a:blip>
            <a:stretch>
              <a:fillRect/>
            </a:stretch>
          </p:blipFill>
          <p:spPr>
            <a:xfrm>
              <a:off x="5093796" y="5856452"/>
              <a:ext cx="360000" cy="360000"/>
            </a:xfrm>
            <a:prstGeom prst="rect">
              <a:avLst/>
            </a:prstGeom>
          </p:spPr>
        </p:pic>
        <p:pic>
          <p:nvPicPr>
            <p:cNvPr id="288" name="图形 287">
              <a:extLst>
                <a:ext uri="{FF2B5EF4-FFF2-40B4-BE49-F238E27FC236}">
                  <a16:creationId xmlns:a16="http://schemas.microsoft.com/office/drawing/2014/main" id="{7690DBAB-F7FC-4AF4-9B7C-3AA25BD4E74D}"/>
                </a:ext>
              </a:extLst>
            </p:cNvPr>
            <p:cNvPicPr>
              <a:picLocks noChangeAspect="1"/>
            </p:cNvPicPr>
            <p:nvPr/>
          </p:nvPicPr>
          <p:blipFill>
            <a:blip r:embed="rId213">
              <a:extLst>
                <a:ext uri="{28A0092B-C50C-407E-A947-70E740481C1C}">
                  <a14:useLocalDpi xmlns:a14="http://schemas.microsoft.com/office/drawing/2010/main" val="0"/>
                </a:ext>
                <a:ext uri="{96DAC541-7B7A-43D3-8B79-37D633B846F1}">
                  <asvg:svgBlip xmlns:asvg="http://schemas.microsoft.com/office/drawing/2016/SVG/main" r:embed="rId214"/>
                </a:ext>
              </a:extLst>
            </a:blip>
            <a:stretch>
              <a:fillRect/>
            </a:stretch>
          </p:blipFill>
          <p:spPr>
            <a:xfrm>
              <a:off x="6200658" y="5856452"/>
              <a:ext cx="360000" cy="360000"/>
            </a:xfrm>
            <a:prstGeom prst="rect">
              <a:avLst/>
            </a:prstGeom>
          </p:spPr>
        </p:pic>
        <p:pic>
          <p:nvPicPr>
            <p:cNvPr id="289" name="图形 288">
              <a:extLst>
                <a:ext uri="{FF2B5EF4-FFF2-40B4-BE49-F238E27FC236}">
                  <a16:creationId xmlns:a16="http://schemas.microsoft.com/office/drawing/2014/main" id="{F60C3B32-FBC5-4C1B-B5CE-2E18E119F5DC}"/>
                </a:ext>
              </a:extLst>
            </p:cNvPr>
            <p:cNvPicPr>
              <a:picLocks noChangeAspect="1"/>
            </p:cNvPicPr>
            <p:nvPr/>
          </p:nvPicPr>
          <p:blipFill>
            <a:blip r:embed="rId215">
              <a:extLst>
                <a:ext uri="{28A0092B-C50C-407E-A947-70E740481C1C}">
                  <a14:useLocalDpi xmlns:a14="http://schemas.microsoft.com/office/drawing/2010/main" val="0"/>
                </a:ext>
                <a:ext uri="{96DAC541-7B7A-43D3-8B79-37D633B846F1}">
                  <asvg:svgBlip xmlns:asvg="http://schemas.microsoft.com/office/drawing/2016/SVG/main" r:embed="rId216"/>
                </a:ext>
              </a:extLst>
            </a:blip>
            <a:stretch>
              <a:fillRect/>
            </a:stretch>
          </p:blipFill>
          <p:spPr>
            <a:xfrm>
              <a:off x="6754089" y="5856452"/>
              <a:ext cx="360000" cy="360000"/>
            </a:xfrm>
            <a:prstGeom prst="rect">
              <a:avLst/>
            </a:prstGeom>
          </p:spPr>
        </p:pic>
        <p:pic>
          <p:nvPicPr>
            <p:cNvPr id="290" name="图形 289">
              <a:extLst>
                <a:ext uri="{FF2B5EF4-FFF2-40B4-BE49-F238E27FC236}">
                  <a16:creationId xmlns:a16="http://schemas.microsoft.com/office/drawing/2014/main" id="{4E6C9D74-8C96-412D-9E82-07F0985C0DB2}"/>
                </a:ext>
              </a:extLst>
            </p:cNvPr>
            <p:cNvPicPr>
              <a:picLocks noChangeAspect="1"/>
            </p:cNvPicPr>
            <p:nvPr/>
          </p:nvPicPr>
          <p:blipFill>
            <a:blip r:embed="rId217">
              <a:extLst>
                <a:ext uri="{28A0092B-C50C-407E-A947-70E740481C1C}">
                  <a14:useLocalDpi xmlns:a14="http://schemas.microsoft.com/office/drawing/2010/main" val="0"/>
                </a:ext>
                <a:ext uri="{96DAC541-7B7A-43D3-8B79-37D633B846F1}">
                  <asvg:svgBlip xmlns:asvg="http://schemas.microsoft.com/office/drawing/2016/SVG/main" r:embed="rId218"/>
                </a:ext>
              </a:extLst>
            </a:blip>
            <a:stretch>
              <a:fillRect/>
            </a:stretch>
          </p:blipFill>
          <p:spPr>
            <a:xfrm>
              <a:off x="7307520" y="5856452"/>
              <a:ext cx="360000" cy="360000"/>
            </a:xfrm>
            <a:prstGeom prst="rect">
              <a:avLst/>
            </a:prstGeom>
          </p:spPr>
        </p:pic>
        <p:pic>
          <p:nvPicPr>
            <p:cNvPr id="291" name="图形 290">
              <a:extLst>
                <a:ext uri="{FF2B5EF4-FFF2-40B4-BE49-F238E27FC236}">
                  <a16:creationId xmlns:a16="http://schemas.microsoft.com/office/drawing/2014/main" id="{0747DFDA-FE09-4606-9C4B-7742D66D8621}"/>
                </a:ext>
              </a:extLst>
            </p:cNvPr>
            <p:cNvPicPr>
              <a:picLocks noChangeAspect="1"/>
            </p:cNvPicPr>
            <p:nvPr/>
          </p:nvPicPr>
          <p:blipFill>
            <a:blip r:embed="rId219">
              <a:extLst>
                <a:ext uri="{28A0092B-C50C-407E-A947-70E740481C1C}">
                  <a14:useLocalDpi xmlns:a14="http://schemas.microsoft.com/office/drawing/2010/main" val="0"/>
                </a:ext>
                <a:ext uri="{96DAC541-7B7A-43D3-8B79-37D633B846F1}">
                  <asvg:svgBlip xmlns:asvg="http://schemas.microsoft.com/office/drawing/2016/SVG/main" r:embed="rId220"/>
                </a:ext>
              </a:extLst>
            </a:blip>
            <a:stretch>
              <a:fillRect/>
            </a:stretch>
          </p:blipFill>
          <p:spPr>
            <a:xfrm>
              <a:off x="7860951" y="5856452"/>
              <a:ext cx="360000" cy="360000"/>
            </a:xfrm>
            <a:prstGeom prst="rect">
              <a:avLst/>
            </a:prstGeom>
          </p:spPr>
        </p:pic>
        <p:pic>
          <p:nvPicPr>
            <p:cNvPr id="292" name="图形 291">
              <a:extLst>
                <a:ext uri="{FF2B5EF4-FFF2-40B4-BE49-F238E27FC236}">
                  <a16:creationId xmlns:a16="http://schemas.microsoft.com/office/drawing/2014/main" id="{9DE1EDDE-DE96-4DDE-81D2-DE08B5158080}"/>
                </a:ext>
              </a:extLst>
            </p:cNvPr>
            <p:cNvPicPr>
              <a:picLocks noChangeAspect="1"/>
            </p:cNvPicPr>
            <p:nvPr/>
          </p:nvPicPr>
          <p:blipFill>
            <a:blip r:embed="rId221">
              <a:extLst>
                <a:ext uri="{28A0092B-C50C-407E-A947-70E740481C1C}">
                  <a14:useLocalDpi xmlns:a14="http://schemas.microsoft.com/office/drawing/2010/main" val="0"/>
                </a:ext>
                <a:ext uri="{96DAC541-7B7A-43D3-8B79-37D633B846F1}">
                  <asvg:svgBlip xmlns:asvg="http://schemas.microsoft.com/office/drawing/2016/SVG/main" r:embed="rId222"/>
                </a:ext>
              </a:extLst>
            </a:blip>
            <a:stretch>
              <a:fillRect/>
            </a:stretch>
          </p:blipFill>
          <p:spPr>
            <a:xfrm>
              <a:off x="8414382" y="5856452"/>
              <a:ext cx="360000" cy="360000"/>
            </a:xfrm>
            <a:prstGeom prst="rect">
              <a:avLst/>
            </a:prstGeom>
          </p:spPr>
        </p:pic>
        <p:pic>
          <p:nvPicPr>
            <p:cNvPr id="293" name="图形 292">
              <a:extLst>
                <a:ext uri="{FF2B5EF4-FFF2-40B4-BE49-F238E27FC236}">
                  <a16:creationId xmlns:a16="http://schemas.microsoft.com/office/drawing/2014/main" id="{4DBC7CF7-1D6A-4D71-9928-A1BFDF13C9E6}"/>
                </a:ext>
              </a:extLst>
            </p:cNvPr>
            <p:cNvPicPr>
              <a:picLocks noChangeAspect="1"/>
            </p:cNvPicPr>
            <p:nvPr/>
          </p:nvPicPr>
          <p:blipFill>
            <a:blip r:embed="rId223">
              <a:extLst>
                <a:ext uri="{28A0092B-C50C-407E-A947-70E740481C1C}">
                  <a14:useLocalDpi xmlns:a14="http://schemas.microsoft.com/office/drawing/2010/main" val="0"/>
                </a:ext>
                <a:ext uri="{96DAC541-7B7A-43D3-8B79-37D633B846F1}">
                  <asvg:svgBlip xmlns:asvg="http://schemas.microsoft.com/office/drawing/2016/SVG/main" r:embed="rId224"/>
                </a:ext>
              </a:extLst>
            </a:blip>
            <a:stretch>
              <a:fillRect/>
            </a:stretch>
          </p:blipFill>
          <p:spPr>
            <a:xfrm>
              <a:off x="8967813" y="5856452"/>
              <a:ext cx="360000" cy="360000"/>
            </a:xfrm>
            <a:prstGeom prst="rect">
              <a:avLst/>
            </a:prstGeom>
          </p:spPr>
        </p:pic>
        <p:pic>
          <p:nvPicPr>
            <p:cNvPr id="295" name="图形 294">
              <a:extLst>
                <a:ext uri="{FF2B5EF4-FFF2-40B4-BE49-F238E27FC236}">
                  <a16:creationId xmlns:a16="http://schemas.microsoft.com/office/drawing/2014/main" id="{657DCD00-FD4E-4163-A2BF-B4EC02E3FE09}"/>
                </a:ext>
              </a:extLst>
            </p:cNvPr>
            <p:cNvPicPr>
              <a:picLocks noChangeAspect="1"/>
            </p:cNvPicPr>
            <p:nvPr/>
          </p:nvPicPr>
          <p:blipFill>
            <a:blip r:embed="rId225">
              <a:extLst>
                <a:ext uri="{28A0092B-C50C-407E-A947-70E740481C1C}">
                  <a14:useLocalDpi xmlns:a14="http://schemas.microsoft.com/office/drawing/2010/main" val="0"/>
                </a:ext>
                <a:ext uri="{96DAC541-7B7A-43D3-8B79-37D633B846F1}">
                  <asvg:svgBlip xmlns:asvg="http://schemas.microsoft.com/office/drawing/2016/SVG/main" r:embed="rId226"/>
                </a:ext>
              </a:extLst>
            </a:blip>
            <a:stretch>
              <a:fillRect/>
            </a:stretch>
          </p:blipFill>
          <p:spPr>
            <a:xfrm>
              <a:off x="3414474" y="5856452"/>
              <a:ext cx="360000" cy="360000"/>
            </a:xfrm>
            <a:prstGeom prst="rect">
              <a:avLst/>
            </a:prstGeom>
          </p:spPr>
        </p:pic>
        <p:pic>
          <p:nvPicPr>
            <p:cNvPr id="296" name="图形 295">
              <a:extLst>
                <a:ext uri="{FF2B5EF4-FFF2-40B4-BE49-F238E27FC236}">
                  <a16:creationId xmlns:a16="http://schemas.microsoft.com/office/drawing/2014/main" id="{7EF02D14-18FA-4E53-BDA6-97BE1D2BE22A}"/>
                </a:ext>
              </a:extLst>
            </p:cNvPr>
            <p:cNvPicPr>
              <a:picLocks noChangeAspect="1"/>
            </p:cNvPicPr>
            <p:nvPr/>
          </p:nvPicPr>
          <p:blipFill>
            <a:blip r:embed="rId227">
              <a:extLst>
                <a:ext uri="{28A0092B-C50C-407E-A947-70E740481C1C}">
                  <a14:useLocalDpi xmlns:a14="http://schemas.microsoft.com/office/drawing/2010/main" val="0"/>
                </a:ext>
                <a:ext uri="{96DAC541-7B7A-43D3-8B79-37D633B846F1}">
                  <asvg:svgBlip xmlns:asvg="http://schemas.microsoft.com/office/drawing/2016/SVG/main" r:embed="rId228"/>
                </a:ext>
              </a:extLst>
            </a:blip>
            <a:stretch>
              <a:fillRect/>
            </a:stretch>
          </p:blipFill>
          <p:spPr>
            <a:xfrm>
              <a:off x="9536985" y="5856449"/>
              <a:ext cx="360000" cy="360000"/>
            </a:xfrm>
            <a:prstGeom prst="rect">
              <a:avLst/>
            </a:prstGeom>
          </p:spPr>
        </p:pic>
        <p:pic>
          <p:nvPicPr>
            <p:cNvPr id="297" name="图形 296">
              <a:extLst>
                <a:ext uri="{FF2B5EF4-FFF2-40B4-BE49-F238E27FC236}">
                  <a16:creationId xmlns:a16="http://schemas.microsoft.com/office/drawing/2014/main" id="{F1B1920D-C36C-4903-B0DB-9FE687C82C97}"/>
                </a:ext>
              </a:extLst>
            </p:cNvPr>
            <p:cNvPicPr>
              <a:picLocks noChangeAspect="1"/>
            </p:cNvPicPr>
            <p:nvPr/>
          </p:nvPicPr>
          <p:blipFill>
            <a:blip r:embed="rId229">
              <a:extLst>
                <a:ext uri="{28A0092B-C50C-407E-A947-70E740481C1C}">
                  <a14:useLocalDpi xmlns:a14="http://schemas.microsoft.com/office/drawing/2010/main" val="0"/>
                </a:ext>
                <a:ext uri="{96DAC541-7B7A-43D3-8B79-37D633B846F1}">
                  <asvg:svgBlip xmlns:asvg="http://schemas.microsoft.com/office/drawing/2016/SVG/main" r:embed="rId230"/>
                </a:ext>
              </a:extLst>
            </a:blip>
            <a:stretch>
              <a:fillRect/>
            </a:stretch>
          </p:blipFill>
          <p:spPr>
            <a:xfrm>
              <a:off x="5647227" y="5856452"/>
              <a:ext cx="360000" cy="360000"/>
            </a:xfrm>
            <a:prstGeom prst="rect">
              <a:avLst/>
            </a:prstGeom>
          </p:spPr>
        </p:pic>
        <p:pic>
          <p:nvPicPr>
            <p:cNvPr id="298" name="图形 297">
              <a:extLst>
                <a:ext uri="{FF2B5EF4-FFF2-40B4-BE49-F238E27FC236}">
                  <a16:creationId xmlns:a16="http://schemas.microsoft.com/office/drawing/2014/main" id="{9D205E9E-7E12-4B3E-B65F-9696E15F5444}"/>
                </a:ext>
              </a:extLst>
            </p:cNvPr>
            <p:cNvPicPr>
              <a:picLocks noChangeAspect="1"/>
            </p:cNvPicPr>
            <p:nvPr/>
          </p:nvPicPr>
          <p:blipFill>
            <a:blip r:embed="rId231">
              <a:extLst>
                <a:ext uri="{28A0092B-C50C-407E-A947-70E740481C1C}">
                  <a14:useLocalDpi xmlns:a14="http://schemas.microsoft.com/office/drawing/2010/main" val="0"/>
                </a:ext>
                <a:ext uri="{96DAC541-7B7A-43D3-8B79-37D633B846F1}">
                  <asvg:svgBlip xmlns:asvg="http://schemas.microsoft.com/office/drawing/2016/SVG/main" r:embed="rId232"/>
                </a:ext>
              </a:extLst>
            </a:blip>
            <a:stretch>
              <a:fillRect/>
            </a:stretch>
          </p:blipFill>
          <p:spPr>
            <a:xfrm>
              <a:off x="666348" y="5856452"/>
              <a:ext cx="360000" cy="360000"/>
            </a:xfrm>
            <a:prstGeom prst="rect">
              <a:avLst/>
            </a:prstGeom>
          </p:spPr>
        </p:pic>
      </p:grpSp>
      <p:sp>
        <p:nvSpPr>
          <p:cNvPr id="299" name="文本框 298">
            <a:extLst>
              <a:ext uri="{FF2B5EF4-FFF2-40B4-BE49-F238E27FC236}">
                <a16:creationId xmlns:a16="http://schemas.microsoft.com/office/drawing/2014/main" id="{5F6D2BCC-DD4F-4C8A-8443-6E1F43EDA625}"/>
              </a:ext>
            </a:extLst>
          </p:cNvPr>
          <p:cNvSpPr txBox="1"/>
          <p:nvPr/>
        </p:nvSpPr>
        <p:spPr>
          <a:xfrm>
            <a:off x="686668" y="5308478"/>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阿尔法文学小程序图标</a:t>
            </a:r>
          </a:p>
        </p:txBody>
      </p:sp>
    </p:spTree>
    <p:extLst>
      <p:ext uri="{BB962C8B-B14F-4D97-AF65-F5344CB8AC3E}">
        <p14:creationId xmlns:p14="http://schemas.microsoft.com/office/powerpoint/2010/main" val="3777728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B61D8-6B4E-44A1-B6CD-921DF19410CC}"/>
              </a:ext>
            </a:extLst>
          </p:cNvPr>
          <p:cNvSpPr>
            <a:spLocks noGrp="1"/>
          </p:cNvSpPr>
          <p:nvPr>
            <p:ph type="title"/>
          </p:nvPr>
        </p:nvSpPr>
        <p:spPr/>
        <p:txBody>
          <a:bodyPr/>
          <a:lstStyle/>
          <a:p>
            <a:r>
              <a:rPr lang="zh-CN" altLang="en-US" dirty="0"/>
              <a:t>附赠</a:t>
            </a:r>
            <a:r>
              <a:rPr lang="en-US" altLang="zh-CN" dirty="0"/>
              <a:t>2-</a:t>
            </a:r>
            <a:r>
              <a:rPr lang="zh-CN" altLang="en-US" dirty="0"/>
              <a:t>备用图标（</a:t>
            </a:r>
            <a:r>
              <a:rPr lang="en-US" altLang="zh-CN" dirty="0"/>
              <a:t>2</a:t>
            </a:r>
            <a:r>
              <a:rPr lang="zh-CN" altLang="en-US" dirty="0"/>
              <a:t>）</a:t>
            </a:r>
          </a:p>
        </p:txBody>
      </p:sp>
      <p:sp>
        <p:nvSpPr>
          <p:cNvPr id="304" name="文本框 303">
            <a:extLst>
              <a:ext uri="{FF2B5EF4-FFF2-40B4-BE49-F238E27FC236}">
                <a16:creationId xmlns:a16="http://schemas.microsoft.com/office/drawing/2014/main" id="{5C8414B9-EE88-40B4-96F2-126CECFBC628}"/>
              </a:ext>
            </a:extLst>
          </p:cNvPr>
          <p:cNvSpPr txBox="1"/>
          <p:nvPr/>
        </p:nvSpPr>
        <p:spPr>
          <a:xfrm>
            <a:off x="695325" y="1120722"/>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建筑类专业</a:t>
            </a:r>
          </a:p>
        </p:txBody>
      </p:sp>
      <p:grpSp>
        <p:nvGrpSpPr>
          <p:cNvPr id="14" name="组合 13">
            <a:extLst>
              <a:ext uri="{FF2B5EF4-FFF2-40B4-BE49-F238E27FC236}">
                <a16:creationId xmlns:a16="http://schemas.microsoft.com/office/drawing/2014/main" id="{B537663A-C85F-499B-B262-E9D80CE82BFF}"/>
              </a:ext>
            </a:extLst>
          </p:cNvPr>
          <p:cNvGrpSpPr/>
          <p:nvPr/>
        </p:nvGrpSpPr>
        <p:grpSpPr>
          <a:xfrm>
            <a:off x="681384" y="1628416"/>
            <a:ext cx="10853328" cy="360000"/>
            <a:chOff x="681384" y="4860250"/>
            <a:chExt cx="10853328" cy="360000"/>
          </a:xfrm>
        </p:grpSpPr>
        <p:pic>
          <p:nvPicPr>
            <p:cNvPr id="306" name="图形 305">
              <a:extLst>
                <a:ext uri="{FF2B5EF4-FFF2-40B4-BE49-F238E27FC236}">
                  <a16:creationId xmlns:a16="http://schemas.microsoft.com/office/drawing/2014/main" id="{E57A766F-CD69-460B-BC9D-A4BF9A028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3664" y="4860250"/>
              <a:ext cx="360000" cy="360000"/>
            </a:xfrm>
            <a:prstGeom prst="rect">
              <a:avLst/>
            </a:prstGeom>
          </p:spPr>
        </p:pic>
        <p:pic>
          <p:nvPicPr>
            <p:cNvPr id="307" name="图形 306">
              <a:extLst>
                <a:ext uri="{FF2B5EF4-FFF2-40B4-BE49-F238E27FC236}">
                  <a16:creationId xmlns:a16="http://schemas.microsoft.com/office/drawing/2014/main" id="{CE4ACF67-1D3E-43D4-9FEF-6FC79BABB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5944" y="4860250"/>
              <a:ext cx="360000" cy="360000"/>
            </a:xfrm>
            <a:prstGeom prst="rect">
              <a:avLst/>
            </a:prstGeom>
          </p:spPr>
        </p:pic>
        <p:pic>
          <p:nvPicPr>
            <p:cNvPr id="308" name="图形 307">
              <a:extLst>
                <a:ext uri="{FF2B5EF4-FFF2-40B4-BE49-F238E27FC236}">
                  <a16:creationId xmlns:a16="http://schemas.microsoft.com/office/drawing/2014/main" id="{5ED1F984-7F8F-4C59-A4BF-3599DDB61C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38224" y="4860250"/>
              <a:ext cx="360000" cy="360000"/>
            </a:xfrm>
            <a:prstGeom prst="rect">
              <a:avLst/>
            </a:prstGeom>
          </p:spPr>
        </p:pic>
        <p:pic>
          <p:nvPicPr>
            <p:cNvPr id="309" name="图形 308">
              <a:extLst>
                <a:ext uri="{FF2B5EF4-FFF2-40B4-BE49-F238E27FC236}">
                  <a16:creationId xmlns:a16="http://schemas.microsoft.com/office/drawing/2014/main" id="{FF9A62AF-362E-424A-A4F2-09643D3A4B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04" y="4860250"/>
              <a:ext cx="360000" cy="360000"/>
            </a:xfrm>
            <a:prstGeom prst="rect">
              <a:avLst/>
            </a:prstGeom>
          </p:spPr>
        </p:pic>
        <p:pic>
          <p:nvPicPr>
            <p:cNvPr id="310" name="图形 309">
              <a:extLst>
                <a:ext uri="{FF2B5EF4-FFF2-40B4-BE49-F238E27FC236}">
                  <a16:creationId xmlns:a16="http://schemas.microsoft.com/office/drawing/2014/main" id="{5592EDC6-E025-431A-B562-EAE8B3DD34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2784" y="4860250"/>
              <a:ext cx="360000" cy="360000"/>
            </a:xfrm>
            <a:prstGeom prst="rect">
              <a:avLst/>
            </a:prstGeom>
          </p:spPr>
        </p:pic>
        <p:pic>
          <p:nvPicPr>
            <p:cNvPr id="311" name="图形 310">
              <a:extLst>
                <a:ext uri="{FF2B5EF4-FFF2-40B4-BE49-F238E27FC236}">
                  <a16:creationId xmlns:a16="http://schemas.microsoft.com/office/drawing/2014/main" id="{98078E34-6C7B-409A-8D41-F78CA624B4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95064" y="4860250"/>
              <a:ext cx="360000" cy="360000"/>
            </a:xfrm>
            <a:prstGeom prst="rect">
              <a:avLst/>
            </a:prstGeom>
          </p:spPr>
        </p:pic>
        <p:pic>
          <p:nvPicPr>
            <p:cNvPr id="312" name="图形 311">
              <a:extLst>
                <a:ext uri="{FF2B5EF4-FFF2-40B4-BE49-F238E27FC236}">
                  <a16:creationId xmlns:a16="http://schemas.microsoft.com/office/drawing/2014/main" id="{B21ADCE4-9A08-4695-8403-82F33184C3D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47344" y="4860250"/>
              <a:ext cx="360000" cy="360000"/>
            </a:xfrm>
            <a:prstGeom prst="rect">
              <a:avLst/>
            </a:prstGeom>
          </p:spPr>
        </p:pic>
        <p:pic>
          <p:nvPicPr>
            <p:cNvPr id="313" name="图形 312">
              <a:extLst>
                <a:ext uri="{FF2B5EF4-FFF2-40B4-BE49-F238E27FC236}">
                  <a16:creationId xmlns:a16="http://schemas.microsoft.com/office/drawing/2014/main" id="{247B31C8-6F60-42F8-864E-9BEB84D41D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99624" y="4860250"/>
              <a:ext cx="360000" cy="360000"/>
            </a:xfrm>
            <a:prstGeom prst="rect">
              <a:avLst/>
            </a:prstGeom>
          </p:spPr>
        </p:pic>
        <p:pic>
          <p:nvPicPr>
            <p:cNvPr id="314" name="图形 313">
              <a:extLst>
                <a:ext uri="{FF2B5EF4-FFF2-40B4-BE49-F238E27FC236}">
                  <a16:creationId xmlns:a16="http://schemas.microsoft.com/office/drawing/2014/main" id="{5AA810E4-0705-4E99-9D4F-BF60F29517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51904" y="4860250"/>
              <a:ext cx="360000" cy="360000"/>
            </a:xfrm>
            <a:prstGeom prst="rect">
              <a:avLst/>
            </a:prstGeom>
          </p:spPr>
        </p:pic>
        <p:pic>
          <p:nvPicPr>
            <p:cNvPr id="315" name="图形 314">
              <a:extLst>
                <a:ext uri="{FF2B5EF4-FFF2-40B4-BE49-F238E27FC236}">
                  <a16:creationId xmlns:a16="http://schemas.microsoft.com/office/drawing/2014/main" id="{0BC41103-0BC3-47E3-A491-8472095B2BE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04184" y="4860250"/>
              <a:ext cx="360000" cy="360000"/>
            </a:xfrm>
            <a:prstGeom prst="rect">
              <a:avLst/>
            </a:prstGeom>
          </p:spPr>
        </p:pic>
        <p:pic>
          <p:nvPicPr>
            <p:cNvPr id="316" name="图形 315">
              <a:extLst>
                <a:ext uri="{FF2B5EF4-FFF2-40B4-BE49-F238E27FC236}">
                  <a16:creationId xmlns:a16="http://schemas.microsoft.com/office/drawing/2014/main" id="{2421B8FB-4BB2-41DC-A14B-BF07E48B599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756464" y="4860250"/>
              <a:ext cx="360000" cy="360000"/>
            </a:xfrm>
            <a:prstGeom prst="rect">
              <a:avLst/>
            </a:prstGeom>
          </p:spPr>
        </p:pic>
        <p:pic>
          <p:nvPicPr>
            <p:cNvPr id="317" name="图形 316">
              <a:extLst>
                <a:ext uri="{FF2B5EF4-FFF2-40B4-BE49-F238E27FC236}">
                  <a16:creationId xmlns:a16="http://schemas.microsoft.com/office/drawing/2014/main" id="{6F1222BB-0992-4BD7-B9B2-B470E7F67BE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308744" y="4860250"/>
              <a:ext cx="360000" cy="360000"/>
            </a:xfrm>
            <a:prstGeom prst="rect">
              <a:avLst/>
            </a:prstGeom>
          </p:spPr>
        </p:pic>
        <p:pic>
          <p:nvPicPr>
            <p:cNvPr id="318" name="图形 317">
              <a:extLst>
                <a:ext uri="{FF2B5EF4-FFF2-40B4-BE49-F238E27FC236}">
                  <a16:creationId xmlns:a16="http://schemas.microsoft.com/office/drawing/2014/main" id="{6F6FFAC5-9652-4F09-A62E-D123FFD4766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861024" y="4860250"/>
              <a:ext cx="360000" cy="360000"/>
            </a:xfrm>
            <a:prstGeom prst="rect">
              <a:avLst/>
            </a:prstGeom>
          </p:spPr>
        </p:pic>
        <p:pic>
          <p:nvPicPr>
            <p:cNvPr id="319" name="图形 318">
              <a:extLst>
                <a:ext uri="{FF2B5EF4-FFF2-40B4-BE49-F238E27FC236}">
                  <a16:creationId xmlns:a16="http://schemas.microsoft.com/office/drawing/2014/main" id="{59E953DA-1437-4A34-94CF-EDCD02D5073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413304" y="4860250"/>
              <a:ext cx="360000" cy="360000"/>
            </a:xfrm>
            <a:prstGeom prst="rect">
              <a:avLst/>
            </a:prstGeom>
          </p:spPr>
        </p:pic>
        <p:pic>
          <p:nvPicPr>
            <p:cNvPr id="320" name="图形 319">
              <a:extLst>
                <a:ext uri="{FF2B5EF4-FFF2-40B4-BE49-F238E27FC236}">
                  <a16:creationId xmlns:a16="http://schemas.microsoft.com/office/drawing/2014/main" id="{BE9358D7-AB72-4B83-8672-162B005BB57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965584" y="4860250"/>
              <a:ext cx="360000" cy="360000"/>
            </a:xfrm>
            <a:prstGeom prst="rect">
              <a:avLst/>
            </a:prstGeom>
          </p:spPr>
        </p:pic>
        <p:pic>
          <p:nvPicPr>
            <p:cNvPr id="321" name="图形 320">
              <a:extLst>
                <a:ext uri="{FF2B5EF4-FFF2-40B4-BE49-F238E27FC236}">
                  <a16:creationId xmlns:a16="http://schemas.microsoft.com/office/drawing/2014/main" id="{B694E604-4779-424B-82AF-6757CC98D33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517864" y="4860250"/>
              <a:ext cx="360000" cy="360000"/>
            </a:xfrm>
            <a:prstGeom prst="rect">
              <a:avLst/>
            </a:prstGeom>
          </p:spPr>
        </p:pic>
        <p:pic>
          <p:nvPicPr>
            <p:cNvPr id="322" name="图形 321">
              <a:extLst>
                <a:ext uri="{FF2B5EF4-FFF2-40B4-BE49-F238E27FC236}">
                  <a16:creationId xmlns:a16="http://schemas.microsoft.com/office/drawing/2014/main" id="{22A193A3-690C-4DA4-98E7-3E785F5CCB33}"/>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70144" y="4860250"/>
              <a:ext cx="360000" cy="360000"/>
            </a:xfrm>
            <a:prstGeom prst="rect">
              <a:avLst/>
            </a:prstGeom>
          </p:spPr>
        </p:pic>
        <p:pic>
          <p:nvPicPr>
            <p:cNvPr id="323" name="图形 322">
              <a:extLst>
                <a:ext uri="{FF2B5EF4-FFF2-40B4-BE49-F238E27FC236}">
                  <a16:creationId xmlns:a16="http://schemas.microsoft.com/office/drawing/2014/main" id="{996B2027-6E5A-4D4E-9E93-E7DC158FE04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622424" y="4860250"/>
              <a:ext cx="360000" cy="360000"/>
            </a:xfrm>
            <a:prstGeom prst="rect">
              <a:avLst/>
            </a:prstGeom>
          </p:spPr>
        </p:pic>
        <p:pic>
          <p:nvPicPr>
            <p:cNvPr id="324" name="图形 323">
              <a:extLst>
                <a:ext uri="{FF2B5EF4-FFF2-40B4-BE49-F238E27FC236}">
                  <a16:creationId xmlns:a16="http://schemas.microsoft.com/office/drawing/2014/main" id="{479C71F1-8570-4E28-B3E5-C7673423689C}"/>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174712" y="4860250"/>
              <a:ext cx="360000" cy="360000"/>
            </a:xfrm>
            <a:prstGeom prst="rect">
              <a:avLst/>
            </a:prstGeom>
          </p:spPr>
        </p:pic>
        <p:pic>
          <p:nvPicPr>
            <p:cNvPr id="325" name="图形 324">
              <a:extLst>
                <a:ext uri="{FF2B5EF4-FFF2-40B4-BE49-F238E27FC236}">
                  <a16:creationId xmlns:a16="http://schemas.microsoft.com/office/drawing/2014/main" id="{BDFD75D8-2D90-416C-9FD0-C964CBC35644}"/>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81384" y="4860250"/>
              <a:ext cx="360000" cy="360000"/>
            </a:xfrm>
            <a:prstGeom prst="rect">
              <a:avLst/>
            </a:prstGeom>
          </p:spPr>
        </p:pic>
      </p:grpSp>
      <p:grpSp>
        <p:nvGrpSpPr>
          <p:cNvPr id="15" name="组合 14">
            <a:extLst>
              <a:ext uri="{FF2B5EF4-FFF2-40B4-BE49-F238E27FC236}">
                <a16:creationId xmlns:a16="http://schemas.microsoft.com/office/drawing/2014/main" id="{EAAC4387-CD1E-4EA8-B4D3-43D6AA9495CB}"/>
              </a:ext>
            </a:extLst>
          </p:cNvPr>
          <p:cNvGrpSpPr/>
          <p:nvPr/>
        </p:nvGrpSpPr>
        <p:grpSpPr>
          <a:xfrm>
            <a:off x="681384" y="2096000"/>
            <a:ext cx="10815291" cy="360000"/>
            <a:chOff x="681384" y="5376630"/>
            <a:chExt cx="10815291" cy="360000"/>
          </a:xfrm>
        </p:grpSpPr>
        <p:pic>
          <p:nvPicPr>
            <p:cNvPr id="326" name="图形 325">
              <a:extLst>
                <a:ext uri="{FF2B5EF4-FFF2-40B4-BE49-F238E27FC236}">
                  <a16:creationId xmlns:a16="http://schemas.microsoft.com/office/drawing/2014/main" id="{A1A78A95-7751-4168-9537-DA4C0A107C9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231662" y="5376630"/>
              <a:ext cx="360000" cy="360000"/>
            </a:xfrm>
            <a:prstGeom prst="rect">
              <a:avLst/>
            </a:prstGeom>
          </p:spPr>
        </p:pic>
        <p:pic>
          <p:nvPicPr>
            <p:cNvPr id="327" name="图形 326">
              <a:extLst>
                <a:ext uri="{FF2B5EF4-FFF2-40B4-BE49-F238E27FC236}">
                  <a16:creationId xmlns:a16="http://schemas.microsoft.com/office/drawing/2014/main" id="{69DE954A-EA93-485A-94F2-5B45A25D0C59}"/>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781940" y="5376630"/>
              <a:ext cx="360000" cy="360000"/>
            </a:xfrm>
            <a:prstGeom prst="rect">
              <a:avLst/>
            </a:prstGeom>
          </p:spPr>
        </p:pic>
        <p:pic>
          <p:nvPicPr>
            <p:cNvPr id="328" name="图形 327">
              <a:extLst>
                <a:ext uri="{FF2B5EF4-FFF2-40B4-BE49-F238E27FC236}">
                  <a16:creationId xmlns:a16="http://schemas.microsoft.com/office/drawing/2014/main" id="{3D8274DB-8CA8-43D2-A21D-D2AD7BE77B99}"/>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332218" y="5376630"/>
              <a:ext cx="360000" cy="360000"/>
            </a:xfrm>
            <a:prstGeom prst="rect">
              <a:avLst/>
            </a:prstGeom>
          </p:spPr>
        </p:pic>
        <p:pic>
          <p:nvPicPr>
            <p:cNvPr id="329" name="图形 328">
              <a:extLst>
                <a:ext uri="{FF2B5EF4-FFF2-40B4-BE49-F238E27FC236}">
                  <a16:creationId xmlns:a16="http://schemas.microsoft.com/office/drawing/2014/main" id="{59BACF77-EAFF-49F1-A51D-27047F4F8ADD}"/>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882496" y="5376630"/>
              <a:ext cx="360000" cy="360000"/>
            </a:xfrm>
            <a:prstGeom prst="rect">
              <a:avLst/>
            </a:prstGeom>
          </p:spPr>
        </p:pic>
        <p:pic>
          <p:nvPicPr>
            <p:cNvPr id="330" name="图形 329">
              <a:extLst>
                <a:ext uri="{FF2B5EF4-FFF2-40B4-BE49-F238E27FC236}">
                  <a16:creationId xmlns:a16="http://schemas.microsoft.com/office/drawing/2014/main" id="{44D2954C-8702-41BA-BD57-977DBB83E2E7}"/>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3432774" y="5376630"/>
              <a:ext cx="360000" cy="360000"/>
            </a:xfrm>
            <a:prstGeom prst="rect">
              <a:avLst/>
            </a:prstGeom>
          </p:spPr>
        </p:pic>
        <p:pic>
          <p:nvPicPr>
            <p:cNvPr id="331" name="图形 330">
              <a:extLst>
                <a:ext uri="{FF2B5EF4-FFF2-40B4-BE49-F238E27FC236}">
                  <a16:creationId xmlns:a16="http://schemas.microsoft.com/office/drawing/2014/main" id="{AA8355FA-762A-4503-8937-97856A4A7010}"/>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983052" y="5376630"/>
              <a:ext cx="360000" cy="360000"/>
            </a:xfrm>
            <a:prstGeom prst="rect">
              <a:avLst/>
            </a:prstGeom>
          </p:spPr>
        </p:pic>
        <p:pic>
          <p:nvPicPr>
            <p:cNvPr id="332" name="图形 331">
              <a:extLst>
                <a:ext uri="{FF2B5EF4-FFF2-40B4-BE49-F238E27FC236}">
                  <a16:creationId xmlns:a16="http://schemas.microsoft.com/office/drawing/2014/main" id="{65ECC545-148C-4E40-BB77-B8E485237B94}"/>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533330" y="5376630"/>
              <a:ext cx="360000" cy="360000"/>
            </a:xfrm>
            <a:prstGeom prst="rect">
              <a:avLst/>
            </a:prstGeom>
          </p:spPr>
        </p:pic>
        <p:pic>
          <p:nvPicPr>
            <p:cNvPr id="333" name="图形 332">
              <a:extLst>
                <a:ext uri="{FF2B5EF4-FFF2-40B4-BE49-F238E27FC236}">
                  <a16:creationId xmlns:a16="http://schemas.microsoft.com/office/drawing/2014/main" id="{86B285A2-0B81-49A6-9AA5-993A175453BB}"/>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5083608" y="5376630"/>
              <a:ext cx="360000" cy="360000"/>
            </a:xfrm>
            <a:prstGeom prst="rect">
              <a:avLst/>
            </a:prstGeom>
          </p:spPr>
        </p:pic>
        <p:pic>
          <p:nvPicPr>
            <p:cNvPr id="334" name="图形 333">
              <a:extLst>
                <a:ext uri="{FF2B5EF4-FFF2-40B4-BE49-F238E27FC236}">
                  <a16:creationId xmlns:a16="http://schemas.microsoft.com/office/drawing/2014/main" id="{5AEC499E-9D94-4636-8C15-33EDF2C9B47F}"/>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5633886" y="5376630"/>
              <a:ext cx="360000" cy="360000"/>
            </a:xfrm>
            <a:prstGeom prst="rect">
              <a:avLst/>
            </a:prstGeom>
          </p:spPr>
        </p:pic>
        <p:pic>
          <p:nvPicPr>
            <p:cNvPr id="335" name="图形 334">
              <a:extLst>
                <a:ext uri="{FF2B5EF4-FFF2-40B4-BE49-F238E27FC236}">
                  <a16:creationId xmlns:a16="http://schemas.microsoft.com/office/drawing/2014/main" id="{E1C5CB8F-CD8D-4EE1-B85A-94B5DD04C51B}"/>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184164" y="5376630"/>
              <a:ext cx="360000" cy="360000"/>
            </a:xfrm>
            <a:prstGeom prst="rect">
              <a:avLst/>
            </a:prstGeom>
          </p:spPr>
        </p:pic>
        <p:pic>
          <p:nvPicPr>
            <p:cNvPr id="336" name="图形 335">
              <a:extLst>
                <a:ext uri="{FF2B5EF4-FFF2-40B4-BE49-F238E27FC236}">
                  <a16:creationId xmlns:a16="http://schemas.microsoft.com/office/drawing/2014/main" id="{286147F9-F156-4146-94E5-3EEA6CD3DE7C}"/>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6734442" y="5376630"/>
              <a:ext cx="360000" cy="360000"/>
            </a:xfrm>
            <a:prstGeom prst="rect">
              <a:avLst/>
            </a:prstGeom>
          </p:spPr>
        </p:pic>
        <p:pic>
          <p:nvPicPr>
            <p:cNvPr id="337" name="图形 336">
              <a:extLst>
                <a:ext uri="{FF2B5EF4-FFF2-40B4-BE49-F238E27FC236}">
                  <a16:creationId xmlns:a16="http://schemas.microsoft.com/office/drawing/2014/main" id="{F96C0E76-60E4-48DD-9CD0-4EBBD616605B}"/>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7284720" y="5376630"/>
              <a:ext cx="360000" cy="360000"/>
            </a:xfrm>
            <a:prstGeom prst="rect">
              <a:avLst/>
            </a:prstGeom>
          </p:spPr>
        </p:pic>
        <p:pic>
          <p:nvPicPr>
            <p:cNvPr id="338" name="图形 337">
              <a:extLst>
                <a:ext uri="{FF2B5EF4-FFF2-40B4-BE49-F238E27FC236}">
                  <a16:creationId xmlns:a16="http://schemas.microsoft.com/office/drawing/2014/main" id="{69C29318-411D-4877-944D-F1CD915D641E}"/>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7834998" y="5376630"/>
              <a:ext cx="360000" cy="360000"/>
            </a:xfrm>
            <a:prstGeom prst="rect">
              <a:avLst/>
            </a:prstGeom>
          </p:spPr>
        </p:pic>
        <p:pic>
          <p:nvPicPr>
            <p:cNvPr id="339" name="图形 338">
              <a:extLst>
                <a:ext uri="{FF2B5EF4-FFF2-40B4-BE49-F238E27FC236}">
                  <a16:creationId xmlns:a16="http://schemas.microsoft.com/office/drawing/2014/main" id="{960116A3-8234-41F0-BEA7-95AD2A6D5F4D}"/>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8385276" y="5376630"/>
              <a:ext cx="360000" cy="360000"/>
            </a:xfrm>
            <a:prstGeom prst="rect">
              <a:avLst/>
            </a:prstGeom>
          </p:spPr>
        </p:pic>
        <p:pic>
          <p:nvPicPr>
            <p:cNvPr id="340" name="图形 339">
              <a:extLst>
                <a:ext uri="{FF2B5EF4-FFF2-40B4-BE49-F238E27FC236}">
                  <a16:creationId xmlns:a16="http://schemas.microsoft.com/office/drawing/2014/main" id="{D17469AB-B19A-40F5-B106-D43DBC6FC7E8}"/>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8935554" y="5376630"/>
              <a:ext cx="360000" cy="360000"/>
            </a:xfrm>
            <a:prstGeom prst="rect">
              <a:avLst/>
            </a:prstGeom>
          </p:spPr>
        </p:pic>
        <p:pic>
          <p:nvPicPr>
            <p:cNvPr id="341" name="图形 340">
              <a:extLst>
                <a:ext uri="{FF2B5EF4-FFF2-40B4-BE49-F238E27FC236}">
                  <a16:creationId xmlns:a16="http://schemas.microsoft.com/office/drawing/2014/main" id="{C5600377-902A-4644-B73E-CD3474BE1C08}"/>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9485832" y="5376630"/>
              <a:ext cx="360000" cy="360000"/>
            </a:xfrm>
            <a:prstGeom prst="rect">
              <a:avLst/>
            </a:prstGeom>
          </p:spPr>
        </p:pic>
        <p:pic>
          <p:nvPicPr>
            <p:cNvPr id="342" name="图形 341">
              <a:extLst>
                <a:ext uri="{FF2B5EF4-FFF2-40B4-BE49-F238E27FC236}">
                  <a16:creationId xmlns:a16="http://schemas.microsoft.com/office/drawing/2014/main" id="{93418A20-3448-4D62-8B8D-85176FDE84CE}"/>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0036110" y="5376630"/>
              <a:ext cx="360000" cy="360000"/>
            </a:xfrm>
            <a:prstGeom prst="rect">
              <a:avLst/>
            </a:prstGeom>
          </p:spPr>
        </p:pic>
        <p:pic>
          <p:nvPicPr>
            <p:cNvPr id="343" name="图形 342">
              <a:extLst>
                <a:ext uri="{FF2B5EF4-FFF2-40B4-BE49-F238E27FC236}">
                  <a16:creationId xmlns:a16="http://schemas.microsoft.com/office/drawing/2014/main" id="{976D0661-3A12-4168-81A0-CE0F5C574EFA}"/>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10586388" y="5376630"/>
              <a:ext cx="360000" cy="360000"/>
            </a:xfrm>
            <a:prstGeom prst="rect">
              <a:avLst/>
            </a:prstGeom>
          </p:spPr>
        </p:pic>
        <p:pic>
          <p:nvPicPr>
            <p:cNvPr id="344" name="图形 343">
              <a:extLst>
                <a:ext uri="{FF2B5EF4-FFF2-40B4-BE49-F238E27FC236}">
                  <a16:creationId xmlns:a16="http://schemas.microsoft.com/office/drawing/2014/main" id="{3F7063AA-1055-4905-AF76-E73A70D3E1EB}"/>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11136675" y="5376630"/>
              <a:ext cx="360000" cy="360000"/>
            </a:xfrm>
            <a:prstGeom prst="rect">
              <a:avLst/>
            </a:prstGeom>
          </p:spPr>
        </p:pic>
        <p:pic>
          <p:nvPicPr>
            <p:cNvPr id="345" name="图形 344">
              <a:extLst>
                <a:ext uri="{FF2B5EF4-FFF2-40B4-BE49-F238E27FC236}">
                  <a16:creationId xmlns:a16="http://schemas.microsoft.com/office/drawing/2014/main" id="{B3F4E75A-4B58-471A-9A21-C0F494C4BEE9}"/>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681384" y="5376630"/>
              <a:ext cx="360000" cy="360000"/>
            </a:xfrm>
            <a:prstGeom prst="rect">
              <a:avLst/>
            </a:prstGeom>
          </p:spPr>
        </p:pic>
      </p:grpSp>
      <p:sp>
        <p:nvSpPr>
          <p:cNvPr id="171" name="文本框 170">
            <a:extLst>
              <a:ext uri="{FF2B5EF4-FFF2-40B4-BE49-F238E27FC236}">
                <a16:creationId xmlns:a16="http://schemas.microsoft.com/office/drawing/2014/main" id="{2C98E8EE-148C-4A0E-B7CA-869054DA4255}"/>
              </a:ext>
            </a:extLst>
          </p:cNvPr>
          <p:cNvSpPr txBox="1"/>
          <p:nvPr/>
        </p:nvSpPr>
        <p:spPr>
          <a:xfrm>
            <a:off x="695325" y="2563584"/>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管理类专业</a:t>
            </a:r>
          </a:p>
        </p:txBody>
      </p:sp>
      <p:grpSp>
        <p:nvGrpSpPr>
          <p:cNvPr id="172" name="组合 171">
            <a:extLst>
              <a:ext uri="{FF2B5EF4-FFF2-40B4-BE49-F238E27FC236}">
                <a16:creationId xmlns:a16="http://schemas.microsoft.com/office/drawing/2014/main" id="{2BE27351-2A35-447D-AB4D-B9E000B98BFC}"/>
              </a:ext>
            </a:extLst>
          </p:cNvPr>
          <p:cNvGrpSpPr/>
          <p:nvPr/>
        </p:nvGrpSpPr>
        <p:grpSpPr>
          <a:xfrm>
            <a:off x="649257" y="3071278"/>
            <a:ext cx="10893486" cy="360000"/>
            <a:chOff x="649257" y="3549117"/>
            <a:chExt cx="10893486" cy="360000"/>
          </a:xfrm>
          <a:solidFill>
            <a:schemeClr val="tx2"/>
          </a:solidFill>
        </p:grpSpPr>
        <p:pic>
          <p:nvPicPr>
            <p:cNvPr id="174" name="图形 173">
              <a:extLst>
                <a:ext uri="{FF2B5EF4-FFF2-40B4-BE49-F238E27FC236}">
                  <a16:creationId xmlns:a16="http://schemas.microsoft.com/office/drawing/2014/main" id="{6D9238CF-8863-412F-B8BC-B97B96A62413}"/>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1203651" y="3549117"/>
              <a:ext cx="360000" cy="360000"/>
            </a:xfrm>
            <a:prstGeom prst="rect">
              <a:avLst/>
            </a:prstGeom>
          </p:spPr>
        </p:pic>
        <p:pic>
          <p:nvPicPr>
            <p:cNvPr id="175" name="图形 174">
              <a:extLst>
                <a:ext uri="{FF2B5EF4-FFF2-40B4-BE49-F238E27FC236}">
                  <a16:creationId xmlns:a16="http://schemas.microsoft.com/office/drawing/2014/main" id="{63793243-4154-4FCC-8C47-FA65D10B297B}"/>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1758045" y="3549117"/>
              <a:ext cx="360000" cy="360000"/>
            </a:xfrm>
            <a:prstGeom prst="rect">
              <a:avLst/>
            </a:prstGeom>
          </p:spPr>
        </p:pic>
        <p:pic>
          <p:nvPicPr>
            <p:cNvPr id="176" name="图形 175">
              <a:extLst>
                <a:ext uri="{FF2B5EF4-FFF2-40B4-BE49-F238E27FC236}">
                  <a16:creationId xmlns:a16="http://schemas.microsoft.com/office/drawing/2014/main" id="{F97AEDCF-0E0F-4A66-AF4E-533142F95FDD}"/>
                </a:ext>
              </a:extLst>
            </p:cNvPr>
            <p:cNvPicPr>
              <a:picLocks noChangeAspect="1"/>
            </p:cNvPicPr>
            <p:nvPr/>
          </p:nvPicPr>
          <p:blipFill>
            <a:blip r:embed="rId87">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2312439" y="3549117"/>
              <a:ext cx="360000" cy="360000"/>
            </a:xfrm>
            <a:prstGeom prst="rect">
              <a:avLst/>
            </a:prstGeom>
          </p:spPr>
        </p:pic>
        <p:pic>
          <p:nvPicPr>
            <p:cNvPr id="178" name="图形 177">
              <a:extLst>
                <a:ext uri="{FF2B5EF4-FFF2-40B4-BE49-F238E27FC236}">
                  <a16:creationId xmlns:a16="http://schemas.microsoft.com/office/drawing/2014/main" id="{2CE2FA43-2536-49C2-9A3D-06DBC28719EB}"/>
                </a:ext>
              </a:extLst>
            </p:cNvPr>
            <p:cNvPicPr>
              <a:picLocks noChangeAspect="1"/>
            </p:cNvPicPr>
            <p:nvPr/>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tretch>
              <a:fillRect/>
            </a:stretch>
          </p:blipFill>
          <p:spPr>
            <a:xfrm>
              <a:off x="2866833" y="3549117"/>
              <a:ext cx="360000" cy="360000"/>
            </a:xfrm>
            <a:prstGeom prst="rect">
              <a:avLst/>
            </a:prstGeom>
          </p:spPr>
        </p:pic>
        <p:pic>
          <p:nvPicPr>
            <p:cNvPr id="179" name="图形 178">
              <a:extLst>
                <a:ext uri="{FF2B5EF4-FFF2-40B4-BE49-F238E27FC236}">
                  <a16:creationId xmlns:a16="http://schemas.microsoft.com/office/drawing/2014/main" id="{B2E128CD-C765-4AB7-A88C-E666550A1D8C}"/>
                </a:ext>
              </a:extLst>
            </p:cNvPr>
            <p:cNvPicPr>
              <a:picLocks noChangeAspect="1"/>
            </p:cNvPicPr>
            <p:nvPr/>
          </p:nvPicPr>
          <p:blipFill>
            <a:blip r:embed="rId91">
              <a:extLst>
                <a:ext uri="{28A0092B-C50C-407E-A947-70E740481C1C}">
                  <a14:useLocalDpi xmlns:a14="http://schemas.microsoft.com/office/drawing/2010/main" val="0"/>
                </a:ext>
                <a:ext uri="{96DAC541-7B7A-43D3-8B79-37D633B846F1}">
                  <asvg:svgBlip xmlns:asvg="http://schemas.microsoft.com/office/drawing/2016/SVG/main" r:embed="rId92"/>
                </a:ext>
              </a:extLst>
            </a:blip>
            <a:stretch>
              <a:fillRect/>
            </a:stretch>
          </p:blipFill>
          <p:spPr>
            <a:xfrm>
              <a:off x="3421227" y="3549117"/>
              <a:ext cx="360000" cy="360000"/>
            </a:xfrm>
            <a:prstGeom prst="rect">
              <a:avLst/>
            </a:prstGeom>
          </p:spPr>
        </p:pic>
        <p:pic>
          <p:nvPicPr>
            <p:cNvPr id="180" name="图形 179">
              <a:extLst>
                <a:ext uri="{FF2B5EF4-FFF2-40B4-BE49-F238E27FC236}">
                  <a16:creationId xmlns:a16="http://schemas.microsoft.com/office/drawing/2014/main" id="{8BD92BC4-0634-4C88-AC1F-B12E5AC6FF24}"/>
                </a:ext>
              </a:extLst>
            </p:cNvPr>
            <p:cNvPicPr>
              <a:picLocks noChangeAspect="1"/>
            </p:cNvPicPr>
            <p:nvPr/>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tretch>
              <a:fillRect/>
            </a:stretch>
          </p:blipFill>
          <p:spPr>
            <a:xfrm>
              <a:off x="3975621" y="3549117"/>
              <a:ext cx="360000" cy="360000"/>
            </a:xfrm>
            <a:prstGeom prst="rect">
              <a:avLst/>
            </a:prstGeom>
          </p:spPr>
        </p:pic>
        <p:pic>
          <p:nvPicPr>
            <p:cNvPr id="181" name="图形 180">
              <a:extLst>
                <a:ext uri="{FF2B5EF4-FFF2-40B4-BE49-F238E27FC236}">
                  <a16:creationId xmlns:a16="http://schemas.microsoft.com/office/drawing/2014/main" id="{787D9670-6245-4A37-9E46-858851D96FB7}"/>
                </a:ext>
              </a:extLst>
            </p:cNvPr>
            <p:cNvPicPr>
              <a:picLocks noChangeAspect="1"/>
            </p:cNvPicPr>
            <p:nvPr/>
          </p:nvPicPr>
          <p:blipFill>
            <a:blip r:embed="rId95">
              <a:extLst>
                <a:ext uri="{28A0092B-C50C-407E-A947-70E740481C1C}">
                  <a14:useLocalDpi xmlns:a14="http://schemas.microsoft.com/office/drawing/2010/main" val="0"/>
                </a:ext>
                <a:ext uri="{96DAC541-7B7A-43D3-8B79-37D633B846F1}">
                  <asvg:svgBlip xmlns:asvg="http://schemas.microsoft.com/office/drawing/2016/SVG/main" r:embed="rId96"/>
                </a:ext>
              </a:extLst>
            </a:blip>
            <a:stretch>
              <a:fillRect/>
            </a:stretch>
          </p:blipFill>
          <p:spPr>
            <a:xfrm>
              <a:off x="4530015" y="3549117"/>
              <a:ext cx="360000" cy="360000"/>
            </a:xfrm>
            <a:prstGeom prst="rect">
              <a:avLst/>
            </a:prstGeom>
          </p:spPr>
        </p:pic>
        <p:pic>
          <p:nvPicPr>
            <p:cNvPr id="182" name="图形 181">
              <a:extLst>
                <a:ext uri="{FF2B5EF4-FFF2-40B4-BE49-F238E27FC236}">
                  <a16:creationId xmlns:a16="http://schemas.microsoft.com/office/drawing/2014/main" id="{49E7732D-B1AC-4638-8CC6-B8A795FFF92E}"/>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5084409" y="3549117"/>
              <a:ext cx="360000" cy="360000"/>
            </a:xfrm>
            <a:prstGeom prst="rect">
              <a:avLst/>
            </a:prstGeom>
          </p:spPr>
        </p:pic>
        <p:pic>
          <p:nvPicPr>
            <p:cNvPr id="183" name="图形 182">
              <a:extLst>
                <a:ext uri="{FF2B5EF4-FFF2-40B4-BE49-F238E27FC236}">
                  <a16:creationId xmlns:a16="http://schemas.microsoft.com/office/drawing/2014/main" id="{381F9166-2254-4A3F-845A-EAF50DDAFC14}"/>
                </a:ext>
              </a:extLst>
            </p:cNvPr>
            <p:cNvPicPr>
              <a:picLocks noChangeAspect="1"/>
            </p:cNvPicPr>
            <p:nvPr/>
          </p:nvPicPr>
          <p:blipFill>
            <a:blip r:embed="rId99">
              <a:extLst>
                <a:ext uri="{28A0092B-C50C-407E-A947-70E740481C1C}">
                  <a14:useLocalDpi xmlns:a14="http://schemas.microsoft.com/office/drawing/2010/main" val="0"/>
                </a:ext>
                <a:ext uri="{96DAC541-7B7A-43D3-8B79-37D633B846F1}">
                  <asvg:svgBlip xmlns:asvg="http://schemas.microsoft.com/office/drawing/2016/SVG/main" r:embed="rId100"/>
                </a:ext>
              </a:extLst>
            </a:blip>
            <a:stretch>
              <a:fillRect/>
            </a:stretch>
          </p:blipFill>
          <p:spPr>
            <a:xfrm>
              <a:off x="5638803" y="3549117"/>
              <a:ext cx="360000" cy="360000"/>
            </a:xfrm>
            <a:prstGeom prst="rect">
              <a:avLst/>
            </a:prstGeom>
          </p:spPr>
        </p:pic>
        <p:pic>
          <p:nvPicPr>
            <p:cNvPr id="184" name="图形 183">
              <a:extLst>
                <a:ext uri="{FF2B5EF4-FFF2-40B4-BE49-F238E27FC236}">
                  <a16:creationId xmlns:a16="http://schemas.microsoft.com/office/drawing/2014/main" id="{DD3CDD9E-64FA-497B-90C7-2FF5EF18DB3C}"/>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a:off x="6193197" y="3549117"/>
              <a:ext cx="360000" cy="360000"/>
            </a:xfrm>
            <a:prstGeom prst="rect">
              <a:avLst/>
            </a:prstGeom>
          </p:spPr>
        </p:pic>
        <p:pic>
          <p:nvPicPr>
            <p:cNvPr id="185" name="图形 184">
              <a:extLst>
                <a:ext uri="{FF2B5EF4-FFF2-40B4-BE49-F238E27FC236}">
                  <a16:creationId xmlns:a16="http://schemas.microsoft.com/office/drawing/2014/main" id="{29D9BAE8-D7E5-4F78-A1D7-F1E76A887FF1}"/>
                </a:ext>
              </a:extLst>
            </p:cNvPr>
            <p:cNvPicPr>
              <a:picLocks noChangeAspect="1"/>
            </p:cNvPicPr>
            <p:nvPr/>
          </p:nvPicPr>
          <p:blipFill>
            <a:blip r:embed="rId103">
              <a:extLst>
                <a:ext uri="{28A0092B-C50C-407E-A947-70E740481C1C}">
                  <a14:useLocalDpi xmlns:a14="http://schemas.microsoft.com/office/drawing/2010/main" val="0"/>
                </a:ext>
                <a:ext uri="{96DAC541-7B7A-43D3-8B79-37D633B846F1}">
                  <asvg:svgBlip xmlns:asvg="http://schemas.microsoft.com/office/drawing/2016/SVG/main" r:embed="rId104"/>
                </a:ext>
              </a:extLst>
            </a:blip>
            <a:stretch>
              <a:fillRect/>
            </a:stretch>
          </p:blipFill>
          <p:spPr>
            <a:xfrm>
              <a:off x="6747591" y="3549117"/>
              <a:ext cx="360000" cy="360000"/>
            </a:xfrm>
            <a:prstGeom prst="rect">
              <a:avLst/>
            </a:prstGeom>
          </p:spPr>
        </p:pic>
        <p:pic>
          <p:nvPicPr>
            <p:cNvPr id="186" name="图形 185">
              <a:extLst>
                <a:ext uri="{FF2B5EF4-FFF2-40B4-BE49-F238E27FC236}">
                  <a16:creationId xmlns:a16="http://schemas.microsoft.com/office/drawing/2014/main" id="{49623FBC-23AD-435E-AE3A-2E7A80ED2A18}"/>
                </a:ext>
              </a:extLst>
            </p:cNvPr>
            <p:cNvPicPr>
              <a:picLocks noChangeAspect="1"/>
            </p:cNvPicPr>
            <p:nvPr/>
          </p:nvPicPr>
          <p:blipFill>
            <a:blip r:embed="rId105">
              <a:extLst>
                <a:ext uri="{28A0092B-C50C-407E-A947-70E740481C1C}">
                  <a14:useLocalDpi xmlns:a14="http://schemas.microsoft.com/office/drawing/2010/main" val="0"/>
                </a:ext>
                <a:ext uri="{96DAC541-7B7A-43D3-8B79-37D633B846F1}">
                  <asvg:svgBlip xmlns:asvg="http://schemas.microsoft.com/office/drawing/2016/SVG/main" r:embed="rId106"/>
                </a:ext>
              </a:extLst>
            </a:blip>
            <a:stretch>
              <a:fillRect/>
            </a:stretch>
          </p:blipFill>
          <p:spPr>
            <a:xfrm>
              <a:off x="7301985" y="3549117"/>
              <a:ext cx="360000" cy="360000"/>
            </a:xfrm>
            <a:prstGeom prst="rect">
              <a:avLst/>
            </a:prstGeom>
          </p:spPr>
        </p:pic>
        <p:pic>
          <p:nvPicPr>
            <p:cNvPr id="187" name="图形 186">
              <a:extLst>
                <a:ext uri="{FF2B5EF4-FFF2-40B4-BE49-F238E27FC236}">
                  <a16:creationId xmlns:a16="http://schemas.microsoft.com/office/drawing/2014/main" id="{A14551F7-EB74-4088-9541-8A24F9D3CD9D}"/>
                </a:ext>
              </a:extLst>
            </p:cNvPr>
            <p:cNvPicPr>
              <a:picLocks noChangeAspect="1"/>
            </p:cNvPicPr>
            <p:nvPr/>
          </p:nvPicPr>
          <p:blipFill>
            <a:blip r:embed="rId107">
              <a:extLst>
                <a:ext uri="{28A0092B-C50C-407E-A947-70E740481C1C}">
                  <a14:useLocalDpi xmlns:a14="http://schemas.microsoft.com/office/drawing/2010/main" val="0"/>
                </a:ext>
                <a:ext uri="{96DAC541-7B7A-43D3-8B79-37D633B846F1}">
                  <asvg:svgBlip xmlns:asvg="http://schemas.microsoft.com/office/drawing/2016/SVG/main" r:embed="rId108"/>
                </a:ext>
              </a:extLst>
            </a:blip>
            <a:stretch>
              <a:fillRect/>
            </a:stretch>
          </p:blipFill>
          <p:spPr>
            <a:xfrm>
              <a:off x="7856379" y="3549117"/>
              <a:ext cx="360000" cy="360000"/>
            </a:xfrm>
            <a:prstGeom prst="rect">
              <a:avLst/>
            </a:prstGeom>
          </p:spPr>
        </p:pic>
        <p:pic>
          <p:nvPicPr>
            <p:cNvPr id="188" name="图形 187">
              <a:extLst>
                <a:ext uri="{FF2B5EF4-FFF2-40B4-BE49-F238E27FC236}">
                  <a16:creationId xmlns:a16="http://schemas.microsoft.com/office/drawing/2014/main" id="{09940DAD-EC03-4A70-8EDD-70D7B94965B6}"/>
                </a:ext>
              </a:extLst>
            </p:cNvPr>
            <p:cNvPicPr>
              <a:picLocks noChangeAspect="1"/>
            </p:cNvPicPr>
            <p:nvPr/>
          </p:nvPicPr>
          <p:blipFill>
            <a:blip r:embed="rId109">
              <a:extLst>
                <a:ext uri="{28A0092B-C50C-407E-A947-70E740481C1C}">
                  <a14:useLocalDpi xmlns:a14="http://schemas.microsoft.com/office/drawing/2010/main" val="0"/>
                </a:ext>
                <a:ext uri="{96DAC541-7B7A-43D3-8B79-37D633B846F1}">
                  <asvg:svgBlip xmlns:asvg="http://schemas.microsoft.com/office/drawing/2016/SVG/main" r:embed="rId110"/>
                </a:ext>
              </a:extLst>
            </a:blip>
            <a:stretch>
              <a:fillRect/>
            </a:stretch>
          </p:blipFill>
          <p:spPr>
            <a:xfrm>
              <a:off x="8410773" y="3549117"/>
              <a:ext cx="360000" cy="360000"/>
            </a:xfrm>
            <a:prstGeom prst="rect">
              <a:avLst/>
            </a:prstGeom>
          </p:spPr>
        </p:pic>
        <p:pic>
          <p:nvPicPr>
            <p:cNvPr id="189" name="图形 188">
              <a:extLst>
                <a:ext uri="{FF2B5EF4-FFF2-40B4-BE49-F238E27FC236}">
                  <a16:creationId xmlns:a16="http://schemas.microsoft.com/office/drawing/2014/main" id="{49827BDC-6E2D-48AD-8A48-1866B0F11B87}"/>
                </a:ext>
              </a:extLst>
            </p:cNvPr>
            <p:cNvPicPr>
              <a:picLocks noChangeAspect="1"/>
            </p:cNvPicPr>
            <p:nvPr/>
          </p:nvPicPr>
          <p:blipFill>
            <a:blip r:embed="rId111">
              <a:extLst>
                <a:ext uri="{28A0092B-C50C-407E-A947-70E740481C1C}">
                  <a14:useLocalDpi xmlns:a14="http://schemas.microsoft.com/office/drawing/2010/main" val="0"/>
                </a:ext>
                <a:ext uri="{96DAC541-7B7A-43D3-8B79-37D633B846F1}">
                  <asvg:svgBlip xmlns:asvg="http://schemas.microsoft.com/office/drawing/2016/SVG/main" r:embed="rId112"/>
                </a:ext>
              </a:extLst>
            </a:blip>
            <a:stretch>
              <a:fillRect/>
            </a:stretch>
          </p:blipFill>
          <p:spPr>
            <a:xfrm>
              <a:off x="8965167" y="3549117"/>
              <a:ext cx="360000" cy="360000"/>
            </a:xfrm>
            <a:prstGeom prst="rect">
              <a:avLst/>
            </a:prstGeom>
          </p:spPr>
        </p:pic>
        <p:pic>
          <p:nvPicPr>
            <p:cNvPr id="190" name="图形 189">
              <a:extLst>
                <a:ext uri="{FF2B5EF4-FFF2-40B4-BE49-F238E27FC236}">
                  <a16:creationId xmlns:a16="http://schemas.microsoft.com/office/drawing/2014/main" id="{88D4A473-393A-4929-B9B9-8520B4A0A7FF}"/>
                </a:ext>
              </a:extLst>
            </p:cNvPr>
            <p:cNvPicPr>
              <a:picLocks noChangeAspect="1"/>
            </p:cNvPicPr>
            <p:nvPr/>
          </p:nvPicPr>
          <p:blipFill>
            <a:blip r:embed="rId113">
              <a:extLst>
                <a:ext uri="{28A0092B-C50C-407E-A947-70E740481C1C}">
                  <a14:useLocalDpi xmlns:a14="http://schemas.microsoft.com/office/drawing/2010/main" val="0"/>
                </a:ext>
                <a:ext uri="{96DAC541-7B7A-43D3-8B79-37D633B846F1}">
                  <asvg:svgBlip xmlns:asvg="http://schemas.microsoft.com/office/drawing/2016/SVG/main" r:embed="rId114"/>
                </a:ext>
              </a:extLst>
            </a:blip>
            <a:stretch>
              <a:fillRect/>
            </a:stretch>
          </p:blipFill>
          <p:spPr>
            <a:xfrm>
              <a:off x="9519561" y="3549117"/>
              <a:ext cx="360000" cy="360000"/>
            </a:xfrm>
            <a:prstGeom prst="rect">
              <a:avLst/>
            </a:prstGeom>
          </p:spPr>
        </p:pic>
        <p:pic>
          <p:nvPicPr>
            <p:cNvPr id="191" name="图形 190">
              <a:extLst>
                <a:ext uri="{FF2B5EF4-FFF2-40B4-BE49-F238E27FC236}">
                  <a16:creationId xmlns:a16="http://schemas.microsoft.com/office/drawing/2014/main" id="{4B921B05-67F3-424A-AE41-19A1C67A6A5A}"/>
                </a:ext>
              </a:extLst>
            </p:cNvPr>
            <p:cNvPicPr>
              <a:picLocks noChangeAspect="1"/>
            </p:cNvPicPr>
            <p:nvPr/>
          </p:nvPicPr>
          <p:blipFill>
            <a:blip r:embed="rId115">
              <a:extLst>
                <a:ext uri="{28A0092B-C50C-407E-A947-70E740481C1C}">
                  <a14:useLocalDpi xmlns:a14="http://schemas.microsoft.com/office/drawing/2010/main" val="0"/>
                </a:ext>
                <a:ext uri="{96DAC541-7B7A-43D3-8B79-37D633B846F1}">
                  <asvg:svgBlip xmlns:asvg="http://schemas.microsoft.com/office/drawing/2016/SVG/main" r:embed="rId116"/>
                </a:ext>
              </a:extLst>
            </a:blip>
            <a:stretch>
              <a:fillRect/>
            </a:stretch>
          </p:blipFill>
          <p:spPr>
            <a:xfrm>
              <a:off x="10073955" y="3549117"/>
              <a:ext cx="360000" cy="360000"/>
            </a:xfrm>
            <a:prstGeom prst="rect">
              <a:avLst/>
            </a:prstGeom>
          </p:spPr>
        </p:pic>
        <p:pic>
          <p:nvPicPr>
            <p:cNvPr id="192" name="图形 191">
              <a:extLst>
                <a:ext uri="{FF2B5EF4-FFF2-40B4-BE49-F238E27FC236}">
                  <a16:creationId xmlns:a16="http://schemas.microsoft.com/office/drawing/2014/main" id="{45BA9BBD-4871-4DD8-93FE-265B3CA99C67}"/>
                </a:ext>
              </a:extLst>
            </p:cNvPr>
            <p:cNvPicPr>
              <a:picLocks noChangeAspect="1"/>
            </p:cNvPicPr>
            <p:nvPr/>
          </p:nvPicPr>
          <p:blipFill>
            <a:blip r:embed="rId117">
              <a:extLst>
                <a:ext uri="{28A0092B-C50C-407E-A947-70E740481C1C}">
                  <a14:useLocalDpi xmlns:a14="http://schemas.microsoft.com/office/drawing/2010/main" val="0"/>
                </a:ext>
                <a:ext uri="{96DAC541-7B7A-43D3-8B79-37D633B846F1}">
                  <asvg:svgBlip xmlns:asvg="http://schemas.microsoft.com/office/drawing/2016/SVG/main" r:embed="rId118"/>
                </a:ext>
              </a:extLst>
            </a:blip>
            <a:stretch>
              <a:fillRect/>
            </a:stretch>
          </p:blipFill>
          <p:spPr>
            <a:xfrm>
              <a:off x="10628349" y="3549117"/>
              <a:ext cx="360000" cy="360000"/>
            </a:xfrm>
            <a:prstGeom prst="rect">
              <a:avLst/>
            </a:prstGeom>
          </p:spPr>
        </p:pic>
        <p:pic>
          <p:nvPicPr>
            <p:cNvPr id="193" name="图形 192">
              <a:extLst>
                <a:ext uri="{FF2B5EF4-FFF2-40B4-BE49-F238E27FC236}">
                  <a16:creationId xmlns:a16="http://schemas.microsoft.com/office/drawing/2014/main" id="{D106246B-81A1-436A-9B20-B11A93169921}"/>
                </a:ext>
              </a:extLst>
            </p:cNvPr>
            <p:cNvPicPr>
              <a:picLocks noChangeAspect="1"/>
            </p:cNvPicPr>
            <p:nvPr/>
          </p:nvPicPr>
          <p:blipFill>
            <a:blip r:embed="rId119">
              <a:extLst>
                <a:ext uri="{28A0092B-C50C-407E-A947-70E740481C1C}">
                  <a14:useLocalDpi xmlns:a14="http://schemas.microsoft.com/office/drawing/2010/main" val="0"/>
                </a:ext>
                <a:ext uri="{96DAC541-7B7A-43D3-8B79-37D633B846F1}">
                  <asvg:svgBlip xmlns:asvg="http://schemas.microsoft.com/office/drawing/2016/SVG/main" r:embed="rId120"/>
                </a:ext>
              </a:extLst>
            </a:blip>
            <a:stretch>
              <a:fillRect/>
            </a:stretch>
          </p:blipFill>
          <p:spPr>
            <a:xfrm>
              <a:off x="11182743" y="3549117"/>
              <a:ext cx="360000" cy="360000"/>
            </a:xfrm>
            <a:prstGeom prst="rect">
              <a:avLst/>
            </a:prstGeom>
          </p:spPr>
        </p:pic>
        <p:pic>
          <p:nvPicPr>
            <p:cNvPr id="194" name="图形 193">
              <a:extLst>
                <a:ext uri="{FF2B5EF4-FFF2-40B4-BE49-F238E27FC236}">
                  <a16:creationId xmlns:a16="http://schemas.microsoft.com/office/drawing/2014/main" id="{36AC0A64-67A6-4059-95E3-60344552FDDA}"/>
                </a:ext>
              </a:extLst>
            </p:cNvPr>
            <p:cNvPicPr>
              <a:picLocks noChangeAspect="1"/>
            </p:cNvPicPr>
            <p:nvPr/>
          </p:nvPicPr>
          <p:blipFill>
            <a:blip r:embed="rId121">
              <a:extLst>
                <a:ext uri="{28A0092B-C50C-407E-A947-70E740481C1C}">
                  <a14:useLocalDpi xmlns:a14="http://schemas.microsoft.com/office/drawing/2010/main" val="0"/>
                </a:ext>
                <a:ext uri="{96DAC541-7B7A-43D3-8B79-37D633B846F1}">
                  <asvg:svgBlip xmlns:asvg="http://schemas.microsoft.com/office/drawing/2016/SVG/main" r:embed="rId122"/>
                </a:ext>
              </a:extLst>
            </a:blip>
            <a:stretch>
              <a:fillRect/>
            </a:stretch>
          </p:blipFill>
          <p:spPr>
            <a:xfrm>
              <a:off x="649257" y="3549117"/>
              <a:ext cx="360000" cy="360000"/>
            </a:xfrm>
            <a:prstGeom prst="rect">
              <a:avLst/>
            </a:prstGeom>
          </p:spPr>
        </p:pic>
      </p:grpSp>
      <p:grpSp>
        <p:nvGrpSpPr>
          <p:cNvPr id="195" name="组合 194">
            <a:extLst>
              <a:ext uri="{FF2B5EF4-FFF2-40B4-BE49-F238E27FC236}">
                <a16:creationId xmlns:a16="http://schemas.microsoft.com/office/drawing/2014/main" id="{06CCA526-99B6-47A9-B31C-7AA24521F9B0}"/>
              </a:ext>
            </a:extLst>
          </p:cNvPr>
          <p:cNvGrpSpPr/>
          <p:nvPr/>
        </p:nvGrpSpPr>
        <p:grpSpPr>
          <a:xfrm>
            <a:off x="665706" y="3538862"/>
            <a:ext cx="10896205" cy="360000"/>
            <a:chOff x="665706" y="4031945"/>
            <a:chExt cx="10896205" cy="360000"/>
          </a:xfrm>
          <a:solidFill>
            <a:schemeClr val="tx2"/>
          </a:solidFill>
        </p:grpSpPr>
        <p:pic>
          <p:nvPicPr>
            <p:cNvPr id="196" name="图形 195">
              <a:extLst>
                <a:ext uri="{FF2B5EF4-FFF2-40B4-BE49-F238E27FC236}">
                  <a16:creationId xmlns:a16="http://schemas.microsoft.com/office/drawing/2014/main" id="{3E382907-AAAA-4DE9-80FE-436178DD6C63}"/>
                </a:ext>
              </a:extLst>
            </p:cNvPr>
            <p:cNvPicPr>
              <a:picLocks noChangeAspect="1"/>
            </p:cNvPicPr>
            <p:nvPr/>
          </p:nvPicPr>
          <p:blipFill>
            <a:blip r:embed="rId119">
              <a:extLst>
                <a:ext uri="{28A0092B-C50C-407E-A947-70E740481C1C}">
                  <a14:useLocalDpi xmlns:a14="http://schemas.microsoft.com/office/drawing/2010/main" val="0"/>
                </a:ext>
                <a:ext uri="{96DAC541-7B7A-43D3-8B79-37D633B846F1}">
                  <asvg:svgBlip xmlns:asvg="http://schemas.microsoft.com/office/drawing/2016/SVG/main" r:embed="rId120"/>
                </a:ext>
              </a:extLst>
            </a:blip>
            <a:stretch>
              <a:fillRect/>
            </a:stretch>
          </p:blipFill>
          <p:spPr>
            <a:xfrm>
              <a:off x="1220243" y="4031945"/>
              <a:ext cx="360000" cy="360000"/>
            </a:xfrm>
            <a:prstGeom prst="rect">
              <a:avLst/>
            </a:prstGeom>
          </p:spPr>
        </p:pic>
        <p:pic>
          <p:nvPicPr>
            <p:cNvPr id="197" name="图形 196">
              <a:extLst>
                <a:ext uri="{FF2B5EF4-FFF2-40B4-BE49-F238E27FC236}">
                  <a16:creationId xmlns:a16="http://schemas.microsoft.com/office/drawing/2014/main" id="{D88D885B-610C-4568-9FA0-A2659433BCA4}"/>
                </a:ext>
              </a:extLst>
            </p:cNvPr>
            <p:cNvPicPr>
              <a:picLocks noChangeAspect="1"/>
            </p:cNvPicPr>
            <p:nvPr/>
          </p:nvPicPr>
          <p:blipFill>
            <a:blip r:embed="rId121">
              <a:extLst>
                <a:ext uri="{28A0092B-C50C-407E-A947-70E740481C1C}">
                  <a14:useLocalDpi xmlns:a14="http://schemas.microsoft.com/office/drawing/2010/main" val="0"/>
                </a:ext>
                <a:ext uri="{96DAC541-7B7A-43D3-8B79-37D633B846F1}">
                  <asvg:svgBlip xmlns:asvg="http://schemas.microsoft.com/office/drawing/2016/SVG/main" r:embed="rId122"/>
                </a:ext>
              </a:extLst>
            </a:blip>
            <a:stretch>
              <a:fillRect/>
            </a:stretch>
          </p:blipFill>
          <p:spPr>
            <a:xfrm>
              <a:off x="1774780" y="4031945"/>
              <a:ext cx="360000" cy="360000"/>
            </a:xfrm>
            <a:prstGeom prst="rect">
              <a:avLst/>
            </a:prstGeom>
          </p:spPr>
        </p:pic>
        <p:pic>
          <p:nvPicPr>
            <p:cNvPr id="198" name="图形 197">
              <a:extLst>
                <a:ext uri="{FF2B5EF4-FFF2-40B4-BE49-F238E27FC236}">
                  <a16:creationId xmlns:a16="http://schemas.microsoft.com/office/drawing/2014/main" id="{494CBE0F-7990-4447-83BC-103E67540B0F}"/>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2329317" y="4031945"/>
              <a:ext cx="360000" cy="360000"/>
            </a:xfrm>
            <a:prstGeom prst="rect">
              <a:avLst/>
            </a:prstGeom>
          </p:spPr>
        </p:pic>
        <p:pic>
          <p:nvPicPr>
            <p:cNvPr id="199" name="图形 198">
              <a:extLst>
                <a:ext uri="{FF2B5EF4-FFF2-40B4-BE49-F238E27FC236}">
                  <a16:creationId xmlns:a16="http://schemas.microsoft.com/office/drawing/2014/main" id="{80AA49E3-5C5A-40DA-8D25-50B939244FF7}"/>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2883854" y="4031945"/>
              <a:ext cx="360000" cy="360000"/>
            </a:xfrm>
            <a:prstGeom prst="rect">
              <a:avLst/>
            </a:prstGeom>
          </p:spPr>
        </p:pic>
        <p:pic>
          <p:nvPicPr>
            <p:cNvPr id="200" name="图形 199">
              <a:extLst>
                <a:ext uri="{FF2B5EF4-FFF2-40B4-BE49-F238E27FC236}">
                  <a16:creationId xmlns:a16="http://schemas.microsoft.com/office/drawing/2014/main" id="{F0F3C62A-9B72-4F34-A7DA-0FF2513E97C6}"/>
                </a:ext>
              </a:extLst>
            </p:cNvPr>
            <p:cNvPicPr>
              <a:picLocks noChangeAspect="1"/>
            </p:cNvPicPr>
            <p:nvPr/>
          </p:nvPicPr>
          <p:blipFill>
            <a:blip r:embed="rId87">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3438391" y="4031945"/>
              <a:ext cx="360000" cy="360000"/>
            </a:xfrm>
            <a:prstGeom prst="rect">
              <a:avLst/>
            </a:prstGeom>
          </p:spPr>
        </p:pic>
        <p:pic>
          <p:nvPicPr>
            <p:cNvPr id="201" name="图形 200">
              <a:extLst>
                <a:ext uri="{FF2B5EF4-FFF2-40B4-BE49-F238E27FC236}">
                  <a16:creationId xmlns:a16="http://schemas.microsoft.com/office/drawing/2014/main" id="{3C924F4D-E439-484D-96E2-17732018BC1D}"/>
                </a:ext>
              </a:extLst>
            </p:cNvPr>
            <p:cNvPicPr>
              <a:picLocks noChangeAspect="1"/>
            </p:cNvPicPr>
            <p:nvPr/>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tretch>
              <a:fillRect/>
            </a:stretch>
          </p:blipFill>
          <p:spPr>
            <a:xfrm>
              <a:off x="3992928" y="4031945"/>
              <a:ext cx="360000" cy="360000"/>
            </a:xfrm>
            <a:prstGeom prst="rect">
              <a:avLst/>
            </a:prstGeom>
          </p:spPr>
        </p:pic>
        <p:pic>
          <p:nvPicPr>
            <p:cNvPr id="202" name="图形 201">
              <a:extLst>
                <a:ext uri="{FF2B5EF4-FFF2-40B4-BE49-F238E27FC236}">
                  <a16:creationId xmlns:a16="http://schemas.microsoft.com/office/drawing/2014/main" id="{5D24E9B9-263F-4044-B8AD-EFF49DDC8F3C}"/>
                </a:ext>
              </a:extLst>
            </p:cNvPr>
            <p:cNvPicPr>
              <a:picLocks noChangeAspect="1"/>
            </p:cNvPicPr>
            <p:nvPr/>
          </p:nvPicPr>
          <p:blipFill>
            <a:blip r:embed="rId91">
              <a:extLst>
                <a:ext uri="{28A0092B-C50C-407E-A947-70E740481C1C}">
                  <a14:useLocalDpi xmlns:a14="http://schemas.microsoft.com/office/drawing/2010/main" val="0"/>
                </a:ext>
                <a:ext uri="{96DAC541-7B7A-43D3-8B79-37D633B846F1}">
                  <asvg:svgBlip xmlns:asvg="http://schemas.microsoft.com/office/drawing/2016/SVG/main" r:embed="rId92"/>
                </a:ext>
              </a:extLst>
            </a:blip>
            <a:stretch>
              <a:fillRect/>
            </a:stretch>
          </p:blipFill>
          <p:spPr>
            <a:xfrm>
              <a:off x="4547465" y="4031945"/>
              <a:ext cx="360000" cy="360000"/>
            </a:xfrm>
            <a:prstGeom prst="rect">
              <a:avLst/>
            </a:prstGeom>
          </p:spPr>
        </p:pic>
        <p:pic>
          <p:nvPicPr>
            <p:cNvPr id="203" name="图形 202">
              <a:extLst>
                <a:ext uri="{FF2B5EF4-FFF2-40B4-BE49-F238E27FC236}">
                  <a16:creationId xmlns:a16="http://schemas.microsoft.com/office/drawing/2014/main" id="{7AFF5BAE-1EA2-4D0A-B9C5-EB861544BFF0}"/>
                </a:ext>
              </a:extLst>
            </p:cNvPr>
            <p:cNvPicPr>
              <a:picLocks noChangeAspect="1"/>
            </p:cNvPicPr>
            <p:nvPr/>
          </p:nvPicPr>
          <p:blipFill>
            <a:blip r:embed="rId93">
              <a:extLst>
                <a:ext uri="{28A0092B-C50C-407E-A947-70E740481C1C}">
                  <a14:useLocalDpi xmlns:a14="http://schemas.microsoft.com/office/drawing/2010/main" val="0"/>
                </a:ext>
                <a:ext uri="{96DAC541-7B7A-43D3-8B79-37D633B846F1}">
                  <asvg:svgBlip xmlns:asvg="http://schemas.microsoft.com/office/drawing/2016/SVG/main" r:embed="rId94"/>
                </a:ext>
              </a:extLst>
            </a:blip>
            <a:stretch>
              <a:fillRect/>
            </a:stretch>
          </p:blipFill>
          <p:spPr>
            <a:xfrm>
              <a:off x="5102002" y="4031945"/>
              <a:ext cx="360000" cy="360000"/>
            </a:xfrm>
            <a:prstGeom prst="rect">
              <a:avLst/>
            </a:prstGeom>
          </p:spPr>
        </p:pic>
        <p:pic>
          <p:nvPicPr>
            <p:cNvPr id="204" name="图形 203">
              <a:extLst>
                <a:ext uri="{FF2B5EF4-FFF2-40B4-BE49-F238E27FC236}">
                  <a16:creationId xmlns:a16="http://schemas.microsoft.com/office/drawing/2014/main" id="{2AED8F0B-1568-4DFA-B7E8-A681574CC2EB}"/>
                </a:ext>
              </a:extLst>
            </p:cNvPr>
            <p:cNvPicPr>
              <a:picLocks noChangeAspect="1"/>
            </p:cNvPicPr>
            <p:nvPr/>
          </p:nvPicPr>
          <p:blipFill>
            <a:blip r:embed="rId95">
              <a:extLst>
                <a:ext uri="{28A0092B-C50C-407E-A947-70E740481C1C}">
                  <a14:useLocalDpi xmlns:a14="http://schemas.microsoft.com/office/drawing/2010/main" val="0"/>
                </a:ext>
                <a:ext uri="{96DAC541-7B7A-43D3-8B79-37D633B846F1}">
                  <asvg:svgBlip xmlns:asvg="http://schemas.microsoft.com/office/drawing/2016/SVG/main" r:embed="rId96"/>
                </a:ext>
              </a:extLst>
            </a:blip>
            <a:stretch>
              <a:fillRect/>
            </a:stretch>
          </p:blipFill>
          <p:spPr>
            <a:xfrm>
              <a:off x="5656539" y="4031945"/>
              <a:ext cx="360000" cy="360000"/>
            </a:xfrm>
            <a:prstGeom prst="rect">
              <a:avLst/>
            </a:prstGeom>
          </p:spPr>
        </p:pic>
        <p:pic>
          <p:nvPicPr>
            <p:cNvPr id="205" name="图形 204">
              <a:extLst>
                <a:ext uri="{FF2B5EF4-FFF2-40B4-BE49-F238E27FC236}">
                  <a16:creationId xmlns:a16="http://schemas.microsoft.com/office/drawing/2014/main" id="{78EBBFC3-3054-42F1-9120-7967D4D6C763}"/>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6211076" y="4031945"/>
              <a:ext cx="360000" cy="360000"/>
            </a:xfrm>
            <a:prstGeom prst="rect">
              <a:avLst/>
            </a:prstGeom>
          </p:spPr>
        </p:pic>
        <p:pic>
          <p:nvPicPr>
            <p:cNvPr id="206" name="图形 205">
              <a:extLst>
                <a:ext uri="{FF2B5EF4-FFF2-40B4-BE49-F238E27FC236}">
                  <a16:creationId xmlns:a16="http://schemas.microsoft.com/office/drawing/2014/main" id="{74E51583-C8EB-491B-9692-434DEDDEBD53}"/>
                </a:ext>
              </a:extLst>
            </p:cNvPr>
            <p:cNvPicPr>
              <a:picLocks noChangeAspect="1"/>
            </p:cNvPicPr>
            <p:nvPr/>
          </p:nvPicPr>
          <p:blipFill>
            <a:blip r:embed="rId99">
              <a:extLst>
                <a:ext uri="{28A0092B-C50C-407E-A947-70E740481C1C}">
                  <a14:useLocalDpi xmlns:a14="http://schemas.microsoft.com/office/drawing/2010/main" val="0"/>
                </a:ext>
                <a:ext uri="{96DAC541-7B7A-43D3-8B79-37D633B846F1}">
                  <asvg:svgBlip xmlns:asvg="http://schemas.microsoft.com/office/drawing/2016/SVG/main" r:embed="rId100"/>
                </a:ext>
              </a:extLst>
            </a:blip>
            <a:stretch>
              <a:fillRect/>
            </a:stretch>
          </p:blipFill>
          <p:spPr>
            <a:xfrm>
              <a:off x="6765613" y="4031945"/>
              <a:ext cx="360000" cy="360000"/>
            </a:xfrm>
            <a:prstGeom prst="rect">
              <a:avLst/>
            </a:prstGeom>
          </p:spPr>
        </p:pic>
        <p:pic>
          <p:nvPicPr>
            <p:cNvPr id="207" name="图形 206">
              <a:extLst>
                <a:ext uri="{FF2B5EF4-FFF2-40B4-BE49-F238E27FC236}">
                  <a16:creationId xmlns:a16="http://schemas.microsoft.com/office/drawing/2014/main" id="{9A399310-6F4C-4789-854E-A88111783B28}"/>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a:off x="7320150" y="4031945"/>
              <a:ext cx="360000" cy="360000"/>
            </a:xfrm>
            <a:prstGeom prst="rect">
              <a:avLst/>
            </a:prstGeom>
          </p:spPr>
        </p:pic>
        <p:pic>
          <p:nvPicPr>
            <p:cNvPr id="208" name="图形 207">
              <a:extLst>
                <a:ext uri="{FF2B5EF4-FFF2-40B4-BE49-F238E27FC236}">
                  <a16:creationId xmlns:a16="http://schemas.microsoft.com/office/drawing/2014/main" id="{DFA49744-3732-4C99-8A6C-8C861B531786}"/>
                </a:ext>
              </a:extLst>
            </p:cNvPr>
            <p:cNvPicPr>
              <a:picLocks noChangeAspect="1"/>
            </p:cNvPicPr>
            <p:nvPr/>
          </p:nvPicPr>
          <p:blipFill>
            <a:blip r:embed="rId103">
              <a:extLst>
                <a:ext uri="{28A0092B-C50C-407E-A947-70E740481C1C}">
                  <a14:useLocalDpi xmlns:a14="http://schemas.microsoft.com/office/drawing/2010/main" val="0"/>
                </a:ext>
                <a:ext uri="{96DAC541-7B7A-43D3-8B79-37D633B846F1}">
                  <asvg:svgBlip xmlns:asvg="http://schemas.microsoft.com/office/drawing/2016/SVG/main" r:embed="rId104"/>
                </a:ext>
              </a:extLst>
            </a:blip>
            <a:stretch>
              <a:fillRect/>
            </a:stretch>
          </p:blipFill>
          <p:spPr>
            <a:xfrm>
              <a:off x="7874687" y="4031945"/>
              <a:ext cx="360000" cy="360000"/>
            </a:xfrm>
            <a:prstGeom prst="rect">
              <a:avLst/>
            </a:prstGeom>
          </p:spPr>
        </p:pic>
        <p:pic>
          <p:nvPicPr>
            <p:cNvPr id="209" name="图形 208">
              <a:extLst>
                <a:ext uri="{FF2B5EF4-FFF2-40B4-BE49-F238E27FC236}">
                  <a16:creationId xmlns:a16="http://schemas.microsoft.com/office/drawing/2014/main" id="{6FE2A80E-4109-4580-85B6-8BC7DD9B2ED7}"/>
                </a:ext>
              </a:extLst>
            </p:cNvPr>
            <p:cNvPicPr>
              <a:picLocks noChangeAspect="1"/>
            </p:cNvPicPr>
            <p:nvPr/>
          </p:nvPicPr>
          <p:blipFill>
            <a:blip r:embed="rId105">
              <a:extLst>
                <a:ext uri="{28A0092B-C50C-407E-A947-70E740481C1C}">
                  <a14:useLocalDpi xmlns:a14="http://schemas.microsoft.com/office/drawing/2010/main" val="0"/>
                </a:ext>
                <a:ext uri="{96DAC541-7B7A-43D3-8B79-37D633B846F1}">
                  <asvg:svgBlip xmlns:asvg="http://schemas.microsoft.com/office/drawing/2016/SVG/main" r:embed="rId106"/>
                </a:ext>
              </a:extLst>
            </a:blip>
            <a:stretch>
              <a:fillRect/>
            </a:stretch>
          </p:blipFill>
          <p:spPr>
            <a:xfrm>
              <a:off x="8406716" y="4031945"/>
              <a:ext cx="360000" cy="360000"/>
            </a:xfrm>
            <a:prstGeom prst="rect">
              <a:avLst/>
            </a:prstGeom>
          </p:spPr>
        </p:pic>
        <p:pic>
          <p:nvPicPr>
            <p:cNvPr id="210" name="图形 209">
              <a:extLst>
                <a:ext uri="{FF2B5EF4-FFF2-40B4-BE49-F238E27FC236}">
                  <a16:creationId xmlns:a16="http://schemas.microsoft.com/office/drawing/2014/main" id="{6C23BB3A-0B54-4B4F-884A-14A38FA42861}"/>
                </a:ext>
              </a:extLst>
            </p:cNvPr>
            <p:cNvPicPr>
              <a:picLocks noChangeAspect="1"/>
            </p:cNvPicPr>
            <p:nvPr/>
          </p:nvPicPr>
          <p:blipFill>
            <a:blip r:embed="rId107">
              <a:extLst>
                <a:ext uri="{28A0092B-C50C-407E-A947-70E740481C1C}">
                  <a14:useLocalDpi xmlns:a14="http://schemas.microsoft.com/office/drawing/2010/main" val="0"/>
                </a:ext>
                <a:ext uri="{96DAC541-7B7A-43D3-8B79-37D633B846F1}">
                  <asvg:svgBlip xmlns:asvg="http://schemas.microsoft.com/office/drawing/2016/SVG/main" r:embed="rId108"/>
                </a:ext>
              </a:extLst>
            </a:blip>
            <a:stretch>
              <a:fillRect/>
            </a:stretch>
          </p:blipFill>
          <p:spPr>
            <a:xfrm>
              <a:off x="8983761" y="4031945"/>
              <a:ext cx="360000" cy="360000"/>
            </a:xfrm>
            <a:prstGeom prst="rect">
              <a:avLst/>
            </a:prstGeom>
          </p:spPr>
        </p:pic>
        <p:pic>
          <p:nvPicPr>
            <p:cNvPr id="211" name="图形 210">
              <a:extLst>
                <a:ext uri="{FF2B5EF4-FFF2-40B4-BE49-F238E27FC236}">
                  <a16:creationId xmlns:a16="http://schemas.microsoft.com/office/drawing/2014/main" id="{8AE7E61E-E602-43B0-93F6-9F3774A585E8}"/>
                </a:ext>
              </a:extLst>
            </p:cNvPr>
            <p:cNvPicPr>
              <a:picLocks noChangeAspect="1"/>
            </p:cNvPicPr>
            <p:nvPr/>
          </p:nvPicPr>
          <p:blipFill>
            <a:blip r:embed="rId109">
              <a:extLst>
                <a:ext uri="{28A0092B-C50C-407E-A947-70E740481C1C}">
                  <a14:useLocalDpi xmlns:a14="http://schemas.microsoft.com/office/drawing/2010/main" val="0"/>
                </a:ext>
                <a:ext uri="{96DAC541-7B7A-43D3-8B79-37D633B846F1}">
                  <asvg:svgBlip xmlns:asvg="http://schemas.microsoft.com/office/drawing/2016/SVG/main" r:embed="rId110"/>
                </a:ext>
              </a:extLst>
            </a:blip>
            <a:stretch>
              <a:fillRect/>
            </a:stretch>
          </p:blipFill>
          <p:spPr>
            <a:xfrm>
              <a:off x="9538298" y="4031945"/>
              <a:ext cx="360000" cy="360000"/>
            </a:xfrm>
            <a:prstGeom prst="rect">
              <a:avLst/>
            </a:prstGeom>
          </p:spPr>
        </p:pic>
        <p:pic>
          <p:nvPicPr>
            <p:cNvPr id="212" name="图形 211">
              <a:extLst>
                <a:ext uri="{FF2B5EF4-FFF2-40B4-BE49-F238E27FC236}">
                  <a16:creationId xmlns:a16="http://schemas.microsoft.com/office/drawing/2014/main" id="{0CD12F3B-1347-4330-BB57-644256FF4328}"/>
                </a:ext>
              </a:extLst>
            </p:cNvPr>
            <p:cNvPicPr>
              <a:picLocks noChangeAspect="1"/>
            </p:cNvPicPr>
            <p:nvPr/>
          </p:nvPicPr>
          <p:blipFill>
            <a:blip r:embed="rId111">
              <a:extLst>
                <a:ext uri="{28A0092B-C50C-407E-A947-70E740481C1C}">
                  <a14:useLocalDpi xmlns:a14="http://schemas.microsoft.com/office/drawing/2010/main" val="0"/>
                </a:ext>
                <a:ext uri="{96DAC541-7B7A-43D3-8B79-37D633B846F1}">
                  <asvg:svgBlip xmlns:asvg="http://schemas.microsoft.com/office/drawing/2016/SVG/main" r:embed="rId112"/>
                </a:ext>
              </a:extLst>
            </a:blip>
            <a:stretch>
              <a:fillRect/>
            </a:stretch>
          </p:blipFill>
          <p:spPr>
            <a:xfrm>
              <a:off x="10092835" y="4031945"/>
              <a:ext cx="360000" cy="360000"/>
            </a:xfrm>
            <a:prstGeom prst="rect">
              <a:avLst/>
            </a:prstGeom>
          </p:spPr>
        </p:pic>
        <p:pic>
          <p:nvPicPr>
            <p:cNvPr id="213" name="图形 212">
              <a:extLst>
                <a:ext uri="{FF2B5EF4-FFF2-40B4-BE49-F238E27FC236}">
                  <a16:creationId xmlns:a16="http://schemas.microsoft.com/office/drawing/2014/main" id="{C5DCF5B0-BF19-4D3D-9A6F-A224472A049C}"/>
                </a:ext>
              </a:extLst>
            </p:cNvPr>
            <p:cNvPicPr>
              <a:picLocks noChangeAspect="1"/>
            </p:cNvPicPr>
            <p:nvPr/>
          </p:nvPicPr>
          <p:blipFill>
            <a:blip r:embed="rId113">
              <a:extLst>
                <a:ext uri="{28A0092B-C50C-407E-A947-70E740481C1C}">
                  <a14:useLocalDpi xmlns:a14="http://schemas.microsoft.com/office/drawing/2010/main" val="0"/>
                </a:ext>
                <a:ext uri="{96DAC541-7B7A-43D3-8B79-37D633B846F1}">
                  <asvg:svgBlip xmlns:asvg="http://schemas.microsoft.com/office/drawing/2016/SVG/main" r:embed="rId114"/>
                </a:ext>
              </a:extLst>
            </a:blip>
            <a:stretch>
              <a:fillRect/>
            </a:stretch>
          </p:blipFill>
          <p:spPr>
            <a:xfrm>
              <a:off x="10647372" y="4031945"/>
              <a:ext cx="360000" cy="360000"/>
            </a:xfrm>
            <a:prstGeom prst="rect">
              <a:avLst/>
            </a:prstGeom>
          </p:spPr>
        </p:pic>
        <p:pic>
          <p:nvPicPr>
            <p:cNvPr id="214" name="图形 213">
              <a:extLst>
                <a:ext uri="{FF2B5EF4-FFF2-40B4-BE49-F238E27FC236}">
                  <a16:creationId xmlns:a16="http://schemas.microsoft.com/office/drawing/2014/main" id="{FF78B383-6578-43B2-BDA9-A0BFF5E24C38}"/>
                </a:ext>
              </a:extLst>
            </p:cNvPr>
            <p:cNvPicPr>
              <a:picLocks noChangeAspect="1"/>
            </p:cNvPicPr>
            <p:nvPr/>
          </p:nvPicPr>
          <p:blipFill>
            <a:blip r:embed="rId115">
              <a:extLst>
                <a:ext uri="{28A0092B-C50C-407E-A947-70E740481C1C}">
                  <a14:useLocalDpi xmlns:a14="http://schemas.microsoft.com/office/drawing/2010/main" val="0"/>
                </a:ext>
                <a:ext uri="{96DAC541-7B7A-43D3-8B79-37D633B846F1}">
                  <asvg:svgBlip xmlns:asvg="http://schemas.microsoft.com/office/drawing/2016/SVG/main" r:embed="rId116"/>
                </a:ext>
              </a:extLst>
            </a:blip>
            <a:stretch>
              <a:fillRect/>
            </a:stretch>
          </p:blipFill>
          <p:spPr>
            <a:xfrm>
              <a:off x="11201911" y="4031945"/>
              <a:ext cx="360000" cy="360000"/>
            </a:xfrm>
            <a:prstGeom prst="rect">
              <a:avLst/>
            </a:prstGeom>
          </p:spPr>
        </p:pic>
        <p:pic>
          <p:nvPicPr>
            <p:cNvPr id="215" name="图形 214">
              <a:extLst>
                <a:ext uri="{FF2B5EF4-FFF2-40B4-BE49-F238E27FC236}">
                  <a16:creationId xmlns:a16="http://schemas.microsoft.com/office/drawing/2014/main" id="{A330B2C6-707D-4713-9D80-7F488A149F5F}"/>
                </a:ext>
              </a:extLst>
            </p:cNvPr>
            <p:cNvPicPr>
              <a:picLocks noChangeAspect="1"/>
            </p:cNvPicPr>
            <p:nvPr/>
          </p:nvPicPr>
          <p:blipFill>
            <a:blip r:embed="rId117">
              <a:extLst>
                <a:ext uri="{28A0092B-C50C-407E-A947-70E740481C1C}">
                  <a14:useLocalDpi xmlns:a14="http://schemas.microsoft.com/office/drawing/2010/main" val="0"/>
                </a:ext>
                <a:ext uri="{96DAC541-7B7A-43D3-8B79-37D633B846F1}">
                  <asvg:svgBlip xmlns:asvg="http://schemas.microsoft.com/office/drawing/2016/SVG/main" r:embed="rId118"/>
                </a:ext>
              </a:extLst>
            </a:blip>
            <a:stretch>
              <a:fillRect/>
            </a:stretch>
          </p:blipFill>
          <p:spPr>
            <a:xfrm>
              <a:off x="665706" y="4031945"/>
              <a:ext cx="360000" cy="360000"/>
            </a:xfrm>
            <a:prstGeom prst="rect">
              <a:avLst/>
            </a:prstGeom>
          </p:spPr>
        </p:pic>
      </p:grpSp>
      <p:grpSp>
        <p:nvGrpSpPr>
          <p:cNvPr id="3" name="组合 2">
            <a:extLst>
              <a:ext uri="{FF2B5EF4-FFF2-40B4-BE49-F238E27FC236}">
                <a16:creationId xmlns:a16="http://schemas.microsoft.com/office/drawing/2014/main" id="{53260D11-CAC2-4F3B-8759-835923727547}"/>
              </a:ext>
            </a:extLst>
          </p:cNvPr>
          <p:cNvGrpSpPr/>
          <p:nvPr/>
        </p:nvGrpSpPr>
        <p:grpSpPr>
          <a:xfrm>
            <a:off x="659417" y="4006446"/>
            <a:ext cx="10873166" cy="360002"/>
            <a:chOff x="659417" y="4514771"/>
            <a:chExt cx="10873166" cy="360002"/>
          </a:xfrm>
          <a:solidFill>
            <a:schemeClr val="tx2"/>
          </a:solidFill>
        </p:grpSpPr>
        <p:pic>
          <p:nvPicPr>
            <p:cNvPr id="217" name="图形 216">
              <a:extLst>
                <a:ext uri="{FF2B5EF4-FFF2-40B4-BE49-F238E27FC236}">
                  <a16:creationId xmlns:a16="http://schemas.microsoft.com/office/drawing/2014/main" id="{496381F8-19B5-4953-87DC-0358271D209D}"/>
                </a:ext>
              </a:extLst>
            </p:cNvPr>
            <p:cNvPicPr>
              <a:picLocks noChangeAspect="1"/>
            </p:cNvPicPr>
            <p:nvPr/>
          </p:nvPicPr>
          <p:blipFill>
            <a:blip r:embed="rId123">
              <a:extLst>
                <a:ext uri="{28A0092B-C50C-407E-A947-70E740481C1C}">
                  <a14:useLocalDpi xmlns:a14="http://schemas.microsoft.com/office/drawing/2010/main" val="0"/>
                </a:ext>
                <a:ext uri="{96DAC541-7B7A-43D3-8B79-37D633B846F1}">
                  <asvg:svgBlip xmlns:asvg="http://schemas.microsoft.com/office/drawing/2016/SVG/main" r:embed="rId124"/>
                </a:ext>
              </a:extLst>
            </a:blip>
            <a:stretch>
              <a:fillRect/>
            </a:stretch>
          </p:blipFill>
          <p:spPr>
            <a:xfrm>
              <a:off x="1212742" y="4514773"/>
              <a:ext cx="360000" cy="360000"/>
            </a:xfrm>
            <a:prstGeom prst="rect">
              <a:avLst/>
            </a:prstGeom>
          </p:spPr>
        </p:pic>
        <p:pic>
          <p:nvPicPr>
            <p:cNvPr id="218" name="图形 217">
              <a:extLst>
                <a:ext uri="{FF2B5EF4-FFF2-40B4-BE49-F238E27FC236}">
                  <a16:creationId xmlns:a16="http://schemas.microsoft.com/office/drawing/2014/main" id="{5B843B92-FE8B-44E2-B001-0FD6AAB3CA4F}"/>
                </a:ext>
              </a:extLst>
            </p:cNvPr>
            <p:cNvPicPr>
              <a:picLocks noChangeAspect="1"/>
            </p:cNvPicPr>
            <p:nvPr/>
          </p:nvPicPr>
          <p:blipFill>
            <a:blip r:embed="rId125">
              <a:extLst>
                <a:ext uri="{28A0092B-C50C-407E-A947-70E740481C1C}">
                  <a14:useLocalDpi xmlns:a14="http://schemas.microsoft.com/office/drawing/2010/main" val="0"/>
                </a:ext>
                <a:ext uri="{96DAC541-7B7A-43D3-8B79-37D633B846F1}">
                  <asvg:svgBlip xmlns:asvg="http://schemas.microsoft.com/office/drawing/2016/SVG/main" r:embed="rId126"/>
                </a:ext>
              </a:extLst>
            </a:blip>
            <a:stretch>
              <a:fillRect/>
            </a:stretch>
          </p:blipFill>
          <p:spPr>
            <a:xfrm>
              <a:off x="1766067" y="4514773"/>
              <a:ext cx="360000" cy="360000"/>
            </a:xfrm>
            <a:prstGeom prst="rect">
              <a:avLst/>
            </a:prstGeom>
          </p:spPr>
        </p:pic>
        <p:pic>
          <p:nvPicPr>
            <p:cNvPr id="219" name="图形 218">
              <a:extLst>
                <a:ext uri="{FF2B5EF4-FFF2-40B4-BE49-F238E27FC236}">
                  <a16:creationId xmlns:a16="http://schemas.microsoft.com/office/drawing/2014/main" id="{F2522819-B1C6-4CC9-B16C-13D9BAC89162}"/>
                </a:ext>
              </a:extLst>
            </p:cNvPr>
            <p:cNvPicPr>
              <a:picLocks noChangeAspect="1"/>
            </p:cNvPicPr>
            <p:nvPr/>
          </p:nvPicPr>
          <p:blipFill>
            <a:blip r:embed="rId127">
              <a:extLst>
                <a:ext uri="{28A0092B-C50C-407E-A947-70E740481C1C}">
                  <a14:useLocalDpi xmlns:a14="http://schemas.microsoft.com/office/drawing/2010/main" val="0"/>
                </a:ext>
                <a:ext uri="{96DAC541-7B7A-43D3-8B79-37D633B846F1}">
                  <asvg:svgBlip xmlns:asvg="http://schemas.microsoft.com/office/drawing/2016/SVG/main" r:embed="rId128"/>
                </a:ext>
              </a:extLst>
            </a:blip>
            <a:stretch>
              <a:fillRect/>
            </a:stretch>
          </p:blipFill>
          <p:spPr>
            <a:xfrm>
              <a:off x="2319392" y="4514773"/>
              <a:ext cx="360000" cy="360000"/>
            </a:xfrm>
            <a:prstGeom prst="rect">
              <a:avLst/>
            </a:prstGeom>
          </p:spPr>
        </p:pic>
        <p:pic>
          <p:nvPicPr>
            <p:cNvPr id="220" name="图形 219">
              <a:extLst>
                <a:ext uri="{FF2B5EF4-FFF2-40B4-BE49-F238E27FC236}">
                  <a16:creationId xmlns:a16="http://schemas.microsoft.com/office/drawing/2014/main" id="{B04CB09A-9608-419F-8EAD-5FC736AEA28F}"/>
                </a:ext>
              </a:extLst>
            </p:cNvPr>
            <p:cNvPicPr>
              <a:picLocks noChangeAspect="1"/>
            </p:cNvPicPr>
            <p:nvPr/>
          </p:nvPicPr>
          <p:blipFill>
            <a:blip r:embed="rId129">
              <a:extLst>
                <a:ext uri="{28A0092B-C50C-407E-A947-70E740481C1C}">
                  <a14:useLocalDpi xmlns:a14="http://schemas.microsoft.com/office/drawing/2010/main" val="0"/>
                </a:ext>
                <a:ext uri="{96DAC541-7B7A-43D3-8B79-37D633B846F1}">
                  <asvg:svgBlip xmlns:asvg="http://schemas.microsoft.com/office/drawing/2016/SVG/main" r:embed="rId130"/>
                </a:ext>
              </a:extLst>
            </a:blip>
            <a:stretch>
              <a:fillRect/>
            </a:stretch>
          </p:blipFill>
          <p:spPr>
            <a:xfrm>
              <a:off x="2872717" y="4514773"/>
              <a:ext cx="360000" cy="360000"/>
            </a:xfrm>
            <a:prstGeom prst="rect">
              <a:avLst/>
            </a:prstGeom>
          </p:spPr>
        </p:pic>
        <p:pic>
          <p:nvPicPr>
            <p:cNvPr id="221" name="图形 220">
              <a:extLst>
                <a:ext uri="{FF2B5EF4-FFF2-40B4-BE49-F238E27FC236}">
                  <a16:creationId xmlns:a16="http://schemas.microsoft.com/office/drawing/2014/main" id="{6CCF3825-CFFC-47BA-99C6-15766FA25F81}"/>
                </a:ext>
              </a:extLst>
            </p:cNvPr>
            <p:cNvPicPr>
              <a:picLocks noChangeAspect="1"/>
            </p:cNvPicPr>
            <p:nvPr/>
          </p:nvPicPr>
          <p:blipFill>
            <a:blip r:embed="rId131">
              <a:extLst>
                <a:ext uri="{28A0092B-C50C-407E-A947-70E740481C1C}">
                  <a14:useLocalDpi xmlns:a14="http://schemas.microsoft.com/office/drawing/2010/main" val="0"/>
                </a:ext>
                <a:ext uri="{96DAC541-7B7A-43D3-8B79-37D633B846F1}">
                  <asvg:svgBlip xmlns:asvg="http://schemas.microsoft.com/office/drawing/2016/SVG/main" r:embed="rId132"/>
                </a:ext>
              </a:extLst>
            </a:blip>
            <a:stretch>
              <a:fillRect/>
            </a:stretch>
          </p:blipFill>
          <p:spPr>
            <a:xfrm>
              <a:off x="3426042" y="4514773"/>
              <a:ext cx="360000" cy="360000"/>
            </a:xfrm>
            <a:prstGeom prst="rect">
              <a:avLst/>
            </a:prstGeom>
          </p:spPr>
        </p:pic>
        <p:pic>
          <p:nvPicPr>
            <p:cNvPr id="222" name="图形 221">
              <a:extLst>
                <a:ext uri="{FF2B5EF4-FFF2-40B4-BE49-F238E27FC236}">
                  <a16:creationId xmlns:a16="http://schemas.microsoft.com/office/drawing/2014/main" id="{64849B5C-890C-465B-9633-8172BA01290A}"/>
                </a:ext>
              </a:extLst>
            </p:cNvPr>
            <p:cNvPicPr>
              <a:picLocks noChangeAspect="1"/>
            </p:cNvPicPr>
            <p:nvPr/>
          </p:nvPicPr>
          <p:blipFill>
            <a:blip r:embed="rId133">
              <a:extLst>
                <a:ext uri="{28A0092B-C50C-407E-A947-70E740481C1C}">
                  <a14:useLocalDpi xmlns:a14="http://schemas.microsoft.com/office/drawing/2010/main" val="0"/>
                </a:ext>
                <a:ext uri="{96DAC541-7B7A-43D3-8B79-37D633B846F1}">
                  <asvg:svgBlip xmlns:asvg="http://schemas.microsoft.com/office/drawing/2016/SVG/main" r:embed="rId134"/>
                </a:ext>
              </a:extLst>
            </a:blip>
            <a:stretch>
              <a:fillRect/>
            </a:stretch>
          </p:blipFill>
          <p:spPr>
            <a:xfrm>
              <a:off x="3979367" y="4514773"/>
              <a:ext cx="360000" cy="360000"/>
            </a:xfrm>
            <a:prstGeom prst="rect">
              <a:avLst/>
            </a:prstGeom>
          </p:spPr>
        </p:pic>
        <p:pic>
          <p:nvPicPr>
            <p:cNvPr id="223" name="图形 222">
              <a:extLst>
                <a:ext uri="{FF2B5EF4-FFF2-40B4-BE49-F238E27FC236}">
                  <a16:creationId xmlns:a16="http://schemas.microsoft.com/office/drawing/2014/main" id="{B1687BE6-0202-4BD8-9862-031555B0034B}"/>
                </a:ext>
              </a:extLst>
            </p:cNvPr>
            <p:cNvPicPr>
              <a:picLocks noChangeAspect="1"/>
            </p:cNvPicPr>
            <p:nvPr/>
          </p:nvPicPr>
          <p:blipFill>
            <a:blip r:embed="rId135">
              <a:extLst>
                <a:ext uri="{28A0092B-C50C-407E-A947-70E740481C1C}">
                  <a14:useLocalDpi xmlns:a14="http://schemas.microsoft.com/office/drawing/2010/main" val="0"/>
                </a:ext>
                <a:ext uri="{96DAC541-7B7A-43D3-8B79-37D633B846F1}">
                  <asvg:svgBlip xmlns:asvg="http://schemas.microsoft.com/office/drawing/2016/SVG/main" r:embed="rId136"/>
                </a:ext>
              </a:extLst>
            </a:blip>
            <a:stretch>
              <a:fillRect/>
            </a:stretch>
          </p:blipFill>
          <p:spPr>
            <a:xfrm>
              <a:off x="4532692" y="4514773"/>
              <a:ext cx="360000" cy="360000"/>
            </a:xfrm>
            <a:prstGeom prst="rect">
              <a:avLst/>
            </a:prstGeom>
          </p:spPr>
        </p:pic>
        <p:pic>
          <p:nvPicPr>
            <p:cNvPr id="224" name="图形 223">
              <a:extLst>
                <a:ext uri="{FF2B5EF4-FFF2-40B4-BE49-F238E27FC236}">
                  <a16:creationId xmlns:a16="http://schemas.microsoft.com/office/drawing/2014/main" id="{F9C2F5D5-762F-4311-A76D-B543FD3ABE53}"/>
                </a:ext>
              </a:extLst>
            </p:cNvPr>
            <p:cNvPicPr>
              <a:picLocks noChangeAspect="1"/>
            </p:cNvPicPr>
            <p:nvPr/>
          </p:nvPicPr>
          <p:blipFill>
            <a:blip r:embed="rId137">
              <a:extLst>
                <a:ext uri="{28A0092B-C50C-407E-A947-70E740481C1C}">
                  <a14:useLocalDpi xmlns:a14="http://schemas.microsoft.com/office/drawing/2010/main" val="0"/>
                </a:ext>
                <a:ext uri="{96DAC541-7B7A-43D3-8B79-37D633B846F1}">
                  <asvg:svgBlip xmlns:asvg="http://schemas.microsoft.com/office/drawing/2016/SVG/main" r:embed="rId138"/>
                </a:ext>
              </a:extLst>
            </a:blip>
            <a:stretch>
              <a:fillRect/>
            </a:stretch>
          </p:blipFill>
          <p:spPr>
            <a:xfrm>
              <a:off x="5086017" y="4514773"/>
              <a:ext cx="360000" cy="360000"/>
            </a:xfrm>
            <a:prstGeom prst="rect">
              <a:avLst/>
            </a:prstGeom>
          </p:spPr>
        </p:pic>
        <p:pic>
          <p:nvPicPr>
            <p:cNvPr id="226" name="图形 225">
              <a:extLst>
                <a:ext uri="{FF2B5EF4-FFF2-40B4-BE49-F238E27FC236}">
                  <a16:creationId xmlns:a16="http://schemas.microsoft.com/office/drawing/2014/main" id="{3C34306A-9E46-402D-A92F-525F47CD8649}"/>
                </a:ext>
              </a:extLst>
            </p:cNvPr>
            <p:cNvPicPr>
              <a:picLocks noChangeAspect="1"/>
            </p:cNvPicPr>
            <p:nvPr/>
          </p:nvPicPr>
          <p:blipFill>
            <a:blip r:embed="rId139">
              <a:extLst>
                <a:ext uri="{28A0092B-C50C-407E-A947-70E740481C1C}">
                  <a14:useLocalDpi xmlns:a14="http://schemas.microsoft.com/office/drawing/2010/main" val="0"/>
                </a:ext>
                <a:ext uri="{96DAC541-7B7A-43D3-8B79-37D633B846F1}">
                  <asvg:svgBlip xmlns:asvg="http://schemas.microsoft.com/office/drawing/2016/SVG/main" r:embed="rId140"/>
                </a:ext>
              </a:extLst>
            </a:blip>
            <a:stretch>
              <a:fillRect/>
            </a:stretch>
          </p:blipFill>
          <p:spPr>
            <a:xfrm>
              <a:off x="6192667" y="4514773"/>
              <a:ext cx="360000" cy="360000"/>
            </a:xfrm>
            <a:prstGeom prst="rect">
              <a:avLst/>
            </a:prstGeom>
          </p:spPr>
        </p:pic>
        <p:pic>
          <p:nvPicPr>
            <p:cNvPr id="227" name="图形 226">
              <a:extLst>
                <a:ext uri="{FF2B5EF4-FFF2-40B4-BE49-F238E27FC236}">
                  <a16:creationId xmlns:a16="http://schemas.microsoft.com/office/drawing/2014/main" id="{253C88F6-F244-4F08-BF8C-8FF79E77667F}"/>
                </a:ext>
              </a:extLst>
            </p:cNvPr>
            <p:cNvPicPr>
              <a:picLocks noChangeAspect="1"/>
            </p:cNvPicPr>
            <p:nvPr/>
          </p:nvPicPr>
          <p:blipFill>
            <a:blip r:embed="rId141">
              <a:extLst>
                <a:ext uri="{28A0092B-C50C-407E-A947-70E740481C1C}">
                  <a14:useLocalDpi xmlns:a14="http://schemas.microsoft.com/office/drawing/2010/main" val="0"/>
                </a:ext>
                <a:ext uri="{96DAC541-7B7A-43D3-8B79-37D633B846F1}">
                  <asvg:svgBlip xmlns:asvg="http://schemas.microsoft.com/office/drawing/2016/SVG/main" r:embed="rId142"/>
                </a:ext>
              </a:extLst>
            </a:blip>
            <a:stretch>
              <a:fillRect/>
            </a:stretch>
          </p:blipFill>
          <p:spPr>
            <a:xfrm>
              <a:off x="6745992" y="4514773"/>
              <a:ext cx="360000" cy="360000"/>
            </a:xfrm>
            <a:prstGeom prst="rect">
              <a:avLst/>
            </a:prstGeom>
          </p:spPr>
        </p:pic>
        <p:pic>
          <p:nvPicPr>
            <p:cNvPr id="228" name="图形 227">
              <a:extLst>
                <a:ext uri="{FF2B5EF4-FFF2-40B4-BE49-F238E27FC236}">
                  <a16:creationId xmlns:a16="http://schemas.microsoft.com/office/drawing/2014/main" id="{683171CE-B7A1-4394-B176-1435396C3461}"/>
                </a:ext>
              </a:extLst>
            </p:cNvPr>
            <p:cNvPicPr>
              <a:picLocks noChangeAspect="1"/>
            </p:cNvPicPr>
            <p:nvPr/>
          </p:nvPicPr>
          <p:blipFill>
            <a:blip r:embed="rId143">
              <a:extLst>
                <a:ext uri="{28A0092B-C50C-407E-A947-70E740481C1C}">
                  <a14:useLocalDpi xmlns:a14="http://schemas.microsoft.com/office/drawing/2010/main" val="0"/>
                </a:ext>
                <a:ext uri="{96DAC541-7B7A-43D3-8B79-37D633B846F1}">
                  <asvg:svgBlip xmlns:asvg="http://schemas.microsoft.com/office/drawing/2016/SVG/main" r:embed="rId144"/>
                </a:ext>
              </a:extLst>
            </a:blip>
            <a:stretch>
              <a:fillRect/>
            </a:stretch>
          </p:blipFill>
          <p:spPr>
            <a:xfrm>
              <a:off x="7299317" y="4514773"/>
              <a:ext cx="360000" cy="360000"/>
            </a:xfrm>
            <a:prstGeom prst="rect">
              <a:avLst/>
            </a:prstGeom>
          </p:spPr>
        </p:pic>
        <p:pic>
          <p:nvPicPr>
            <p:cNvPr id="229" name="图形 228">
              <a:extLst>
                <a:ext uri="{FF2B5EF4-FFF2-40B4-BE49-F238E27FC236}">
                  <a16:creationId xmlns:a16="http://schemas.microsoft.com/office/drawing/2014/main" id="{884FA928-76F6-4E96-82DC-B9DA199652C6}"/>
                </a:ext>
              </a:extLst>
            </p:cNvPr>
            <p:cNvPicPr>
              <a:picLocks noChangeAspect="1"/>
            </p:cNvPicPr>
            <p:nvPr/>
          </p:nvPicPr>
          <p:blipFill>
            <a:blip r:embed="rId145">
              <a:extLst>
                <a:ext uri="{28A0092B-C50C-407E-A947-70E740481C1C}">
                  <a14:useLocalDpi xmlns:a14="http://schemas.microsoft.com/office/drawing/2010/main" val="0"/>
                </a:ext>
                <a:ext uri="{96DAC541-7B7A-43D3-8B79-37D633B846F1}">
                  <asvg:svgBlip xmlns:asvg="http://schemas.microsoft.com/office/drawing/2016/SVG/main" r:embed="rId146"/>
                </a:ext>
              </a:extLst>
            </a:blip>
            <a:stretch>
              <a:fillRect/>
            </a:stretch>
          </p:blipFill>
          <p:spPr>
            <a:xfrm>
              <a:off x="7852642" y="4514773"/>
              <a:ext cx="360000" cy="360000"/>
            </a:xfrm>
            <a:prstGeom prst="rect">
              <a:avLst/>
            </a:prstGeom>
          </p:spPr>
        </p:pic>
        <p:pic>
          <p:nvPicPr>
            <p:cNvPr id="231" name="图形 230">
              <a:extLst>
                <a:ext uri="{FF2B5EF4-FFF2-40B4-BE49-F238E27FC236}">
                  <a16:creationId xmlns:a16="http://schemas.microsoft.com/office/drawing/2014/main" id="{3C32EB6D-6527-4BC8-B994-75812F1EA352}"/>
                </a:ext>
              </a:extLst>
            </p:cNvPr>
            <p:cNvPicPr>
              <a:picLocks noChangeAspect="1"/>
            </p:cNvPicPr>
            <p:nvPr/>
          </p:nvPicPr>
          <p:blipFill>
            <a:blip r:embed="rId147">
              <a:extLst>
                <a:ext uri="{28A0092B-C50C-407E-A947-70E740481C1C}">
                  <a14:useLocalDpi xmlns:a14="http://schemas.microsoft.com/office/drawing/2010/main" val="0"/>
                </a:ext>
                <a:ext uri="{96DAC541-7B7A-43D3-8B79-37D633B846F1}">
                  <asvg:svgBlip xmlns:asvg="http://schemas.microsoft.com/office/drawing/2016/SVG/main" r:embed="rId148"/>
                </a:ext>
              </a:extLst>
            </a:blip>
            <a:stretch>
              <a:fillRect/>
            </a:stretch>
          </p:blipFill>
          <p:spPr>
            <a:xfrm>
              <a:off x="8959292" y="4514773"/>
              <a:ext cx="360000" cy="360000"/>
            </a:xfrm>
            <a:prstGeom prst="rect">
              <a:avLst/>
            </a:prstGeom>
          </p:spPr>
        </p:pic>
        <p:pic>
          <p:nvPicPr>
            <p:cNvPr id="232" name="图形 231">
              <a:extLst>
                <a:ext uri="{FF2B5EF4-FFF2-40B4-BE49-F238E27FC236}">
                  <a16:creationId xmlns:a16="http://schemas.microsoft.com/office/drawing/2014/main" id="{661329BF-EDCD-43FD-91A1-6ED65F96F271}"/>
                </a:ext>
              </a:extLst>
            </p:cNvPr>
            <p:cNvPicPr>
              <a:picLocks noChangeAspect="1"/>
            </p:cNvPicPr>
            <p:nvPr/>
          </p:nvPicPr>
          <p:blipFill>
            <a:blip r:embed="rId149">
              <a:extLst>
                <a:ext uri="{28A0092B-C50C-407E-A947-70E740481C1C}">
                  <a14:useLocalDpi xmlns:a14="http://schemas.microsoft.com/office/drawing/2010/main" val="0"/>
                </a:ext>
                <a:ext uri="{96DAC541-7B7A-43D3-8B79-37D633B846F1}">
                  <asvg:svgBlip xmlns:asvg="http://schemas.microsoft.com/office/drawing/2016/SVG/main" r:embed="rId150"/>
                </a:ext>
              </a:extLst>
            </a:blip>
            <a:stretch>
              <a:fillRect/>
            </a:stretch>
          </p:blipFill>
          <p:spPr>
            <a:xfrm>
              <a:off x="9512617" y="4514773"/>
              <a:ext cx="360000" cy="360000"/>
            </a:xfrm>
            <a:prstGeom prst="rect">
              <a:avLst/>
            </a:prstGeom>
          </p:spPr>
        </p:pic>
        <p:pic>
          <p:nvPicPr>
            <p:cNvPr id="233" name="图形 232">
              <a:extLst>
                <a:ext uri="{FF2B5EF4-FFF2-40B4-BE49-F238E27FC236}">
                  <a16:creationId xmlns:a16="http://schemas.microsoft.com/office/drawing/2014/main" id="{F580EC7B-E2AF-48DA-B9E5-E3E013C1B617}"/>
                </a:ext>
              </a:extLst>
            </p:cNvPr>
            <p:cNvPicPr>
              <a:picLocks noChangeAspect="1"/>
            </p:cNvPicPr>
            <p:nvPr/>
          </p:nvPicPr>
          <p:blipFill>
            <a:blip r:embed="rId151">
              <a:extLst>
                <a:ext uri="{28A0092B-C50C-407E-A947-70E740481C1C}">
                  <a14:useLocalDpi xmlns:a14="http://schemas.microsoft.com/office/drawing/2010/main" val="0"/>
                </a:ext>
                <a:ext uri="{96DAC541-7B7A-43D3-8B79-37D633B846F1}">
                  <asvg:svgBlip xmlns:asvg="http://schemas.microsoft.com/office/drawing/2016/SVG/main" r:embed="rId152"/>
                </a:ext>
              </a:extLst>
            </a:blip>
            <a:stretch>
              <a:fillRect/>
            </a:stretch>
          </p:blipFill>
          <p:spPr>
            <a:xfrm>
              <a:off x="10065942" y="4514773"/>
              <a:ext cx="360000" cy="360000"/>
            </a:xfrm>
            <a:prstGeom prst="rect">
              <a:avLst/>
            </a:prstGeom>
          </p:spPr>
        </p:pic>
        <p:pic>
          <p:nvPicPr>
            <p:cNvPr id="234" name="图形 233">
              <a:extLst>
                <a:ext uri="{FF2B5EF4-FFF2-40B4-BE49-F238E27FC236}">
                  <a16:creationId xmlns:a16="http://schemas.microsoft.com/office/drawing/2014/main" id="{F49DF0F0-302C-407E-88B2-91B2C80841BC}"/>
                </a:ext>
              </a:extLst>
            </p:cNvPr>
            <p:cNvPicPr>
              <a:picLocks noChangeAspect="1"/>
            </p:cNvPicPr>
            <p:nvPr/>
          </p:nvPicPr>
          <p:blipFill>
            <a:blip r:embed="rId153">
              <a:extLst>
                <a:ext uri="{28A0092B-C50C-407E-A947-70E740481C1C}">
                  <a14:useLocalDpi xmlns:a14="http://schemas.microsoft.com/office/drawing/2010/main" val="0"/>
                </a:ext>
                <a:ext uri="{96DAC541-7B7A-43D3-8B79-37D633B846F1}">
                  <asvg:svgBlip xmlns:asvg="http://schemas.microsoft.com/office/drawing/2016/SVG/main" r:embed="rId154"/>
                </a:ext>
              </a:extLst>
            </a:blip>
            <a:stretch>
              <a:fillRect/>
            </a:stretch>
          </p:blipFill>
          <p:spPr>
            <a:xfrm>
              <a:off x="10619267" y="4514773"/>
              <a:ext cx="360000" cy="360000"/>
            </a:xfrm>
            <a:prstGeom prst="rect">
              <a:avLst/>
            </a:prstGeom>
          </p:spPr>
        </p:pic>
        <p:pic>
          <p:nvPicPr>
            <p:cNvPr id="235" name="图形 234">
              <a:extLst>
                <a:ext uri="{FF2B5EF4-FFF2-40B4-BE49-F238E27FC236}">
                  <a16:creationId xmlns:a16="http://schemas.microsoft.com/office/drawing/2014/main" id="{266CE5E0-CC62-4881-BF9A-0179D3758FE3}"/>
                </a:ext>
              </a:extLst>
            </p:cNvPr>
            <p:cNvPicPr>
              <a:picLocks noChangeAspect="1"/>
            </p:cNvPicPr>
            <p:nvPr/>
          </p:nvPicPr>
          <p:blipFill>
            <a:blip r:embed="rId155">
              <a:extLst>
                <a:ext uri="{28A0092B-C50C-407E-A947-70E740481C1C}">
                  <a14:useLocalDpi xmlns:a14="http://schemas.microsoft.com/office/drawing/2010/main" val="0"/>
                </a:ext>
                <a:ext uri="{96DAC541-7B7A-43D3-8B79-37D633B846F1}">
                  <asvg:svgBlip xmlns:asvg="http://schemas.microsoft.com/office/drawing/2016/SVG/main" r:embed="rId156"/>
                </a:ext>
              </a:extLst>
            </a:blip>
            <a:stretch>
              <a:fillRect/>
            </a:stretch>
          </p:blipFill>
          <p:spPr>
            <a:xfrm>
              <a:off x="11172583" y="4514773"/>
              <a:ext cx="360000" cy="360000"/>
            </a:xfrm>
            <a:prstGeom prst="rect">
              <a:avLst/>
            </a:prstGeom>
          </p:spPr>
        </p:pic>
        <p:pic>
          <p:nvPicPr>
            <p:cNvPr id="236" name="图形 235">
              <a:extLst>
                <a:ext uri="{FF2B5EF4-FFF2-40B4-BE49-F238E27FC236}">
                  <a16:creationId xmlns:a16="http://schemas.microsoft.com/office/drawing/2014/main" id="{FB3DDBC8-AB54-4D37-9165-943271E84946}"/>
                </a:ext>
              </a:extLst>
            </p:cNvPr>
            <p:cNvPicPr>
              <a:picLocks noChangeAspect="1"/>
            </p:cNvPicPr>
            <p:nvPr/>
          </p:nvPicPr>
          <p:blipFill>
            <a:blip r:embed="rId157">
              <a:extLst>
                <a:ext uri="{28A0092B-C50C-407E-A947-70E740481C1C}">
                  <a14:useLocalDpi xmlns:a14="http://schemas.microsoft.com/office/drawing/2010/main" val="0"/>
                </a:ext>
                <a:ext uri="{96DAC541-7B7A-43D3-8B79-37D633B846F1}">
                  <asvg:svgBlip xmlns:asvg="http://schemas.microsoft.com/office/drawing/2016/SVG/main" r:embed="rId158"/>
                </a:ext>
              </a:extLst>
            </a:blip>
            <a:stretch>
              <a:fillRect/>
            </a:stretch>
          </p:blipFill>
          <p:spPr>
            <a:xfrm>
              <a:off x="659417" y="4514773"/>
              <a:ext cx="360000" cy="360000"/>
            </a:xfrm>
            <a:prstGeom prst="rect">
              <a:avLst/>
            </a:prstGeom>
          </p:spPr>
        </p:pic>
        <p:pic>
          <p:nvPicPr>
            <p:cNvPr id="274" name="图形 273">
              <a:extLst>
                <a:ext uri="{FF2B5EF4-FFF2-40B4-BE49-F238E27FC236}">
                  <a16:creationId xmlns:a16="http://schemas.microsoft.com/office/drawing/2014/main" id="{D010C8F9-D698-4DB5-9B6A-90E5E9BB7471}"/>
                </a:ext>
              </a:extLst>
            </p:cNvPr>
            <p:cNvPicPr>
              <a:picLocks noChangeAspect="1"/>
            </p:cNvPicPr>
            <p:nvPr/>
          </p:nvPicPr>
          <p:blipFill>
            <a:blip r:embed="rId159">
              <a:extLst>
                <a:ext uri="{28A0092B-C50C-407E-A947-70E740481C1C}">
                  <a14:useLocalDpi xmlns:a14="http://schemas.microsoft.com/office/drawing/2010/main" val="0"/>
                </a:ext>
                <a:ext uri="{96DAC541-7B7A-43D3-8B79-37D633B846F1}">
                  <asvg:svgBlip xmlns:asvg="http://schemas.microsoft.com/office/drawing/2016/SVG/main" r:embed="rId160"/>
                </a:ext>
              </a:extLst>
            </a:blip>
            <a:stretch>
              <a:fillRect/>
            </a:stretch>
          </p:blipFill>
          <p:spPr>
            <a:xfrm>
              <a:off x="8405958" y="4514771"/>
              <a:ext cx="360000" cy="360000"/>
            </a:xfrm>
            <a:prstGeom prst="rect">
              <a:avLst/>
            </a:prstGeom>
          </p:spPr>
        </p:pic>
        <p:pic>
          <p:nvPicPr>
            <p:cNvPr id="275" name="图形 274">
              <a:extLst>
                <a:ext uri="{FF2B5EF4-FFF2-40B4-BE49-F238E27FC236}">
                  <a16:creationId xmlns:a16="http://schemas.microsoft.com/office/drawing/2014/main" id="{FE778365-E040-4F88-AEA9-876A4753B5D4}"/>
                </a:ext>
              </a:extLst>
            </p:cNvPr>
            <p:cNvPicPr>
              <a:picLocks noChangeAspect="1"/>
            </p:cNvPicPr>
            <p:nvPr/>
          </p:nvPicPr>
          <p:blipFill>
            <a:blip r:embed="rId161">
              <a:extLst>
                <a:ext uri="{28A0092B-C50C-407E-A947-70E740481C1C}">
                  <a14:useLocalDpi xmlns:a14="http://schemas.microsoft.com/office/drawing/2010/main" val="0"/>
                </a:ext>
                <a:ext uri="{96DAC541-7B7A-43D3-8B79-37D633B846F1}">
                  <asvg:svgBlip xmlns:asvg="http://schemas.microsoft.com/office/drawing/2016/SVG/main" r:embed="rId162"/>
                </a:ext>
              </a:extLst>
            </a:blip>
            <a:stretch>
              <a:fillRect/>
            </a:stretch>
          </p:blipFill>
          <p:spPr>
            <a:xfrm>
              <a:off x="5633886" y="4514773"/>
              <a:ext cx="360000" cy="360000"/>
            </a:xfrm>
            <a:prstGeom prst="rect">
              <a:avLst/>
            </a:prstGeom>
          </p:spPr>
        </p:pic>
      </p:grpSp>
      <p:grpSp>
        <p:nvGrpSpPr>
          <p:cNvPr id="6" name="组合 5">
            <a:extLst>
              <a:ext uri="{FF2B5EF4-FFF2-40B4-BE49-F238E27FC236}">
                <a16:creationId xmlns:a16="http://schemas.microsoft.com/office/drawing/2014/main" id="{E3DF2F68-1FFF-4EE2-BDAD-361BF44EECB2}"/>
              </a:ext>
            </a:extLst>
          </p:cNvPr>
          <p:cNvGrpSpPr/>
          <p:nvPr/>
        </p:nvGrpSpPr>
        <p:grpSpPr>
          <a:xfrm>
            <a:off x="649257" y="4474032"/>
            <a:ext cx="10893486" cy="363768"/>
            <a:chOff x="649257" y="4997601"/>
            <a:chExt cx="10893486" cy="363768"/>
          </a:xfrm>
          <a:solidFill>
            <a:schemeClr val="tx2"/>
          </a:solidFill>
        </p:grpSpPr>
        <p:pic>
          <p:nvPicPr>
            <p:cNvPr id="238" name="图形 237">
              <a:extLst>
                <a:ext uri="{FF2B5EF4-FFF2-40B4-BE49-F238E27FC236}">
                  <a16:creationId xmlns:a16="http://schemas.microsoft.com/office/drawing/2014/main" id="{223E8DB9-B0AD-42AF-B12F-B82A5BC11A64}"/>
                </a:ext>
              </a:extLst>
            </p:cNvPr>
            <p:cNvPicPr>
              <a:picLocks noChangeAspect="1"/>
            </p:cNvPicPr>
            <p:nvPr/>
          </p:nvPicPr>
          <p:blipFill>
            <a:blip r:embed="rId163">
              <a:extLst>
                <a:ext uri="{28A0092B-C50C-407E-A947-70E740481C1C}">
                  <a14:useLocalDpi xmlns:a14="http://schemas.microsoft.com/office/drawing/2010/main" val="0"/>
                </a:ext>
                <a:ext uri="{96DAC541-7B7A-43D3-8B79-37D633B846F1}">
                  <asvg:svgBlip xmlns:asvg="http://schemas.microsoft.com/office/drawing/2016/SVG/main" r:embed="rId164"/>
                </a:ext>
              </a:extLst>
            </a:blip>
            <a:stretch>
              <a:fillRect/>
            </a:stretch>
          </p:blipFill>
          <p:spPr>
            <a:xfrm>
              <a:off x="1203362" y="4997601"/>
              <a:ext cx="360000" cy="360000"/>
            </a:xfrm>
            <a:prstGeom prst="rect">
              <a:avLst/>
            </a:prstGeom>
          </p:spPr>
        </p:pic>
        <p:pic>
          <p:nvPicPr>
            <p:cNvPr id="240" name="图形 239">
              <a:extLst>
                <a:ext uri="{FF2B5EF4-FFF2-40B4-BE49-F238E27FC236}">
                  <a16:creationId xmlns:a16="http://schemas.microsoft.com/office/drawing/2014/main" id="{EE4B6F41-7AA8-4011-B3B8-1C7DCDB4EF3D}"/>
                </a:ext>
              </a:extLst>
            </p:cNvPr>
            <p:cNvPicPr>
              <a:picLocks noChangeAspect="1"/>
            </p:cNvPicPr>
            <p:nvPr/>
          </p:nvPicPr>
          <p:blipFill>
            <a:blip r:embed="rId165">
              <a:extLst>
                <a:ext uri="{28A0092B-C50C-407E-A947-70E740481C1C}">
                  <a14:useLocalDpi xmlns:a14="http://schemas.microsoft.com/office/drawing/2010/main" val="0"/>
                </a:ext>
                <a:ext uri="{96DAC541-7B7A-43D3-8B79-37D633B846F1}">
                  <asvg:svgBlip xmlns:asvg="http://schemas.microsoft.com/office/drawing/2016/SVG/main" r:embed="rId166"/>
                </a:ext>
              </a:extLst>
            </a:blip>
            <a:stretch>
              <a:fillRect/>
            </a:stretch>
          </p:blipFill>
          <p:spPr>
            <a:xfrm>
              <a:off x="2311572" y="4997601"/>
              <a:ext cx="360000" cy="360000"/>
            </a:xfrm>
            <a:prstGeom prst="rect">
              <a:avLst/>
            </a:prstGeom>
          </p:spPr>
        </p:pic>
        <p:pic>
          <p:nvPicPr>
            <p:cNvPr id="241" name="图形 240">
              <a:extLst>
                <a:ext uri="{FF2B5EF4-FFF2-40B4-BE49-F238E27FC236}">
                  <a16:creationId xmlns:a16="http://schemas.microsoft.com/office/drawing/2014/main" id="{56DFA103-A4C8-4E44-AA48-913BE4C6CE6A}"/>
                </a:ext>
              </a:extLst>
            </p:cNvPr>
            <p:cNvPicPr>
              <a:picLocks noChangeAspect="1"/>
            </p:cNvPicPr>
            <p:nvPr/>
          </p:nvPicPr>
          <p:blipFill>
            <a:blip r:embed="rId167">
              <a:extLst>
                <a:ext uri="{28A0092B-C50C-407E-A947-70E740481C1C}">
                  <a14:useLocalDpi xmlns:a14="http://schemas.microsoft.com/office/drawing/2010/main" val="0"/>
                </a:ext>
                <a:ext uri="{96DAC541-7B7A-43D3-8B79-37D633B846F1}">
                  <asvg:svgBlip xmlns:asvg="http://schemas.microsoft.com/office/drawing/2016/SVG/main" r:embed="rId168"/>
                </a:ext>
              </a:extLst>
            </a:blip>
            <a:stretch>
              <a:fillRect/>
            </a:stretch>
          </p:blipFill>
          <p:spPr>
            <a:xfrm>
              <a:off x="2865677" y="4997601"/>
              <a:ext cx="360000" cy="360000"/>
            </a:xfrm>
            <a:prstGeom prst="rect">
              <a:avLst/>
            </a:prstGeom>
          </p:spPr>
        </p:pic>
        <p:pic>
          <p:nvPicPr>
            <p:cNvPr id="242" name="图形 241">
              <a:extLst>
                <a:ext uri="{FF2B5EF4-FFF2-40B4-BE49-F238E27FC236}">
                  <a16:creationId xmlns:a16="http://schemas.microsoft.com/office/drawing/2014/main" id="{62063CEC-C742-494F-AC39-A7C5303AE59A}"/>
                </a:ext>
              </a:extLst>
            </p:cNvPr>
            <p:cNvPicPr>
              <a:picLocks noChangeAspect="1"/>
            </p:cNvPicPr>
            <p:nvPr/>
          </p:nvPicPr>
          <p:blipFill>
            <a:blip r:embed="rId169">
              <a:extLst>
                <a:ext uri="{28A0092B-C50C-407E-A947-70E740481C1C}">
                  <a14:useLocalDpi xmlns:a14="http://schemas.microsoft.com/office/drawing/2010/main" val="0"/>
                </a:ext>
                <a:ext uri="{96DAC541-7B7A-43D3-8B79-37D633B846F1}">
                  <asvg:svgBlip xmlns:asvg="http://schemas.microsoft.com/office/drawing/2016/SVG/main" r:embed="rId170"/>
                </a:ext>
              </a:extLst>
            </a:blip>
            <a:stretch>
              <a:fillRect/>
            </a:stretch>
          </p:blipFill>
          <p:spPr>
            <a:xfrm>
              <a:off x="3419782" y="4997601"/>
              <a:ext cx="360000" cy="360000"/>
            </a:xfrm>
            <a:prstGeom prst="rect">
              <a:avLst/>
            </a:prstGeom>
          </p:spPr>
        </p:pic>
        <p:pic>
          <p:nvPicPr>
            <p:cNvPr id="243" name="图形 242">
              <a:extLst>
                <a:ext uri="{FF2B5EF4-FFF2-40B4-BE49-F238E27FC236}">
                  <a16:creationId xmlns:a16="http://schemas.microsoft.com/office/drawing/2014/main" id="{5EB82452-EBB0-4E02-943D-76236A13B819}"/>
                </a:ext>
              </a:extLst>
            </p:cNvPr>
            <p:cNvPicPr>
              <a:picLocks noChangeAspect="1"/>
            </p:cNvPicPr>
            <p:nvPr/>
          </p:nvPicPr>
          <p:blipFill>
            <a:blip r:embed="rId171">
              <a:extLst>
                <a:ext uri="{28A0092B-C50C-407E-A947-70E740481C1C}">
                  <a14:useLocalDpi xmlns:a14="http://schemas.microsoft.com/office/drawing/2010/main" val="0"/>
                </a:ext>
                <a:ext uri="{96DAC541-7B7A-43D3-8B79-37D633B846F1}">
                  <asvg:svgBlip xmlns:asvg="http://schemas.microsoft.com/office/drawing/2016/SVG/main" r:embed="rId172"/>
                </a:ext>
              </a:extLst>
            </a:blip>
            <a:stretch>
              <a:fillRect/>
            </a:stretch>
          </p:blipFill>
          <p:spPr>
            <a:xfrm>
              <a:off x="3973887" y="4997601"/>
              <a:ext cx="360000" cy="360000"/>
            </a:xfrm>
            <a:prstGeom prst="rect">
              <a:avLst/>
            </a:prstGeom>
          </p:spPr>
        </p:pic>
        <p:pic>
          <p:nvPicPr>
            <p:cNvPr id="244" name="图形 243">
              <a:extLst>
                <a:ext uri="{FF2B5EF4-FFF2-40B4-BE49-F238E27FC236}">
                  <a16:creationId xmlns:a16="http://schemas.microsoft.com/office/drawing/2014/main" id="{8870ABDA-A4F3-478B-BDFB-1908140CF462}"/>
                </a:ext>
              </a:extLst>
            </p:cNvPr>
            <p:cNvPicPr>
              <a:picLocks noChangeAspect="1"/>
            </p:cNvPicPr>
            <p:nvPr/>
          </p:nvPicPr>
          <p:blipFill>
            <a:blip r:embed="rId173">
              <a:extLst>
                <a:ext uri="{28A0092B-C50C-407E-A947-70E740481C1C}">
                  <a14:useLocalDpi xmlns:a14="http://schemas.microsoft.com/office/drawing/2010/main" val="0"/>
                </a:ext>
                <a:ext uri="{96DAC541-7B7A-43D3-8B79-37D633B846F1}">
                  <asvg:svgBlip xmlns:asvg="http://schemas.microsoft.com/office/drawing/2016/SVG/main" r:embed="rId174"/>
                </a:ext>
              </a:extLst>
            </a:blip>
            <a:stretch>
              <a:fillRect/>
            </a:stretch>
          </p:blipFill>
          <p:spPr>
            <a:xfrm>
              <a:off x="4527992" y="4997601"/>
              <a:ext cx="360000" cy="360000"/>
            </a:xfrm>
            <a:prstGeom prst="rect">
              <a:avLst/>
            </a:prstGeom>
          </p:spPr>
        </p:pic>
        <p:pic>
          <p:nvPicPr>
            <p:cNvPr id="245" name="图形 244">
              <a:extLst>
                <a:ext uri="{FF2B5EF4-FFF2-40B4-BE49-F238E27FC236}">
                  <a16:creationId xmlns:a16="http://schemas.microsoft.com/office/drawing/2014/main" id="{10041065-1784-4C9C-A84D-9C8188E91987}"/>
                </a:ext>
              </a:extLst>
            </p:cNvPr>
            <p:cNvPicPr>
              <a:picLocks noChangeAspect="1"/>
            </p:cNvPicPr>
            <p:nvPr/>
          </p:nvPicPr>
          <p:blipFill>
            <a:blip r:embed="rId175">
              <a:extLst>
                <a:ext uri="{28A0092B-C50C-407E-A947-70E740481C1C}">
                  <a14:useLocalDpi xmlns:a14="http://schemas.microsoft.com/office/drawing/2010/main" val="0"/>
                </a:ext>
                <a:ext uri="{96DAC541-7B7A-43D3-8B79-37D633B846F1}">
                  <asvg:svgBlip xmlns:asvg="http://schemas.microsoft.com/office/drawing/2016/SVG/main" r:embed="rId176"/>
                </a:ext>
              </a:extLst>
            </a:blip>
            <a:stretch>
              <a:fillRect/>
            </a:stretch>
          </p:blipFill>
          <p:spPr>
            <a:xfrm>
              <a:off x="5082097" y="4997601"/>
              <a:ext cx="360000" cy="360000"/>
            </a:xfrm>
            <a:prstGeom prst="rect">
              <a:avLst/>
            </a:prstGeom>
          </p:spPr>
        </p:pic>
        <p:pic>
          <p:nvPicPr>
            <p:cNvPr id="246" name="图形 245">
              <a:extLst>
                <a:ext uri="{FF2B5EF4-FFF2-40B4-BE49-F238E27FC236}">
                  <a16:creationId xmlns:a16="http://schemas.microsoft.com/office/drawing/2014/main" id="{B019970D-DC8A-44AC-9692-4E5384B7746D}"/>
                </a:ext>
              </a:extLst>
            </p:cNvPr>
            <p:cNvPicPr>
              <a:picLocks noChangeAspect="1"/>
            </p:cNvPicPr>
            <p:nvPr/>
          </p:nvPicPr>
          <p:blipFill>
            <a:blip r:embed="rId177">
              <a:extLst>
                <a:ext uri="{28A0092B-C50C-407E-A947-70E740481C1C}">
                  <a14:useLocalDpi xmlns:a14="http://schemas.microsoft.com/office/drawing/2010/main" val="0"/>
                </a:ext>
                <a:ext uri="{96DAC541-7B7A-43D3-8B79-37D633B846F1}">
                  <asvg:svgBlip xmlns:asvg="http://schemas.microsoft.com/office/drawing/2016/SVG/main" r:embed="rId178"/>
                </a:ext>
              </a:extLst>
            </a:blip>
            <a:stretch>
              <a:fillRect/>
            </a:stretch>
          </p:blipFill>
          <p:spPr>
            <a:xfrm>
              <a:off x="5636202" y="4997601"/>
              <a:ext cx="360000" cy="360000"/>
            </a:xfrm>
            <a:prstGeom prst="rect">
              <a:avLst/>
            </a:prstGeom>
          </p:spPr>
        </p:pic>
        <p:pic>
          <p:nvPicPr>
            <p:cNvPr id="247" name="图形 246">
              <a:extLst>
                <a:ext uri="{FF2B5EF4-FFF2-40B4-BE49-F238E27FC236}">
                  <a16:creationId xmlns:a16="http://schemas.microsoft.com/office/drawing/2014/main" id="{804BD7D5-B338-42CC-91BF-275A044FF1F2}"/>
                </a:ext>
              </a:extLst>
            </p:cNvPr>
            <p:cNvPicPr>
              <a:picLocks noChangeAspect="1"/>
            </p:cNvPicPr>
            <p:nvPr/>
          </p:nvPicPr>
          <p:blipFill>
            <a:blip r:embed="rId179">
              <a:extLst>
                <a:ext uri="{28A0092B-C50C-407E-A947-70E740481C1C}">
                  <a14:useLocalDpi xmlns:a14="http://schemas.microsoft.com/office/drawing/2010/main" val="0"/>
                </a:ext>
                <a:ext uri="{96DAC541-7B7A-43D3-8B79-37D633B846F1}">
                  <asvg:svgBlip xmlns:asvg="http://schemas.microsoft.com/office/drawing/2016/SVG/main" r:embed="rId180"/>
                </a:ext>
              </a:extLst>
            </a:blip>
            <a:stretch>
              <a:fillRect/>
            </a:stretch>
          </p:blipFill>
          <p:spPr>
            <a:xfrm>
              <a:off x="6190307" y="4997601"/>
              <a:ext cx="360000" cy="360000"/>
            </a:xfrm>
            <a:prstGeom prst="rect">
              <a:avLst/>
            </a:prstGeom>
          </p:spPr>
        </p:pic>
        <p:pic>
          <p:nvPicPr>
            <p:cNvPr id="248" name="图形 247">
              <a:extLst>
                <a:ext uri="{FF2B5EF4-FFF2-40B4-BE49-F238E27FC236}">
                  <a16:creationId xmlns:a16="http://schemas.microsoft.com/office/drawing/2014/main" id="{3C5E6B08-AF04-4910-AB47-661AEC0C37A0}"/>
                </a:ext>
              </a:extLst>
            </p:cNvPr>
            <p:cNvPicPr>
              <a:picLocks noChangeAspect="1"/>
            </p:cNvPicPr>
            <p:nvPr/>
          </p:nvPicPr>
          <p:blipFill>
            <a:blip r:embed="rId181">
              <a:extLst>
                <a:ext uri="{28A0092B-C50C-407E-A947-70E740481C1C}">
                  <a14:useLocalDpi xmlns:a14="http://schemas.microsoft.com/office/drawing/2010/main" val="0"/>
                </a:ext>
                <a:ext uri="{96DAC541-7B7A-43D3-8B79-37D633B846F1}">
                  <asvg:svgBlip xmlns:asvg="http://schemas.microsoft.com/office/drawing/2016/SVG/main" r:embed="rId182"/>
                </a:ext>
              </a:extLst>
            </a:blip>
            <a:stretch>
              <a:fillRect/>
            </a:stretch>
          </p:blipFill>
          <p:spPr>
            <a:xfrm>
              <a:off x="10623147" y="4997601"/>
              <a:ext cx="365482" cy="360000"/>
            </a:xfrm>
            <a:prstGeom prst="rect">
              <a:avLst/>
            </a:prstGeom>
          </p:spPr>
        </p:pic>
        <p:pic>
          <p:nvPicPr>
            <p:cNvPr id="249" name="图形 248">
              <a:extLst>
                <a:ext uri="{FF2B5EF4-FFF2-40B4-BE49-F238E27FC236}">
                  <a16:creationId xmlns:a16="http://schemas.microsoft.com/office/drawing/2014/main" id="{86BBB809-5425-4884-B77D-47B7D7400FB1}"/>
                </a:ext>
              </a:extLst>
            </p:cNvPr>
            <p:cNvPicPr>
              <a:picLocks noChangeAspect="1"/>
            </p:cNvPicPr>
            <p:nvPr/>
          </p:nvPicPr>
          <p:blipFill>
            <a:blip r:embed="rId183">
              <a:extLst>
                <a:ext uri="{28A0092B-C50C-407E-A947-70E740481C1C}">
                  <a14:useLocalDpi xmlns:a14="http://schemas.microsoft.com/office/drawing/2010/main" val="0"/>
                </a:ext>
                <a:ext uri="{96DAC541-7B7A-43D3-8B79-37D633B846F1}">
                  <asvg:svgBlip xmlns:asvg="http://schemas.microsoft.com/office/drawing/2016/SVG/main" r:embed="rId184"/>
                </a:ext>
              </a:extLst>
            </a:blip>
            <a:stretch>
              <a:fillRect/>
            </a:stretch>
          </p:blipFill>
          <p:spPr>
            <a:xfrm>
              <a:off x="6744412" y="4997601"/>
              <a:ext cx="360000" cy="360000"/>
            </a:xfrm>
            <a:prstGeom prst="rect">
              <a:avLst/>
            </a:prstGeom>
          </p:spPr>
        </p:pic>
        <p:pic>
          <p:nvPicPr>
            <p:cNvPr id="250" name="图形 249">
              <a:extLst>
                <a:ext uri="{FF2B5EF4-FFF2-40B4-BE49-F238E27FC236}">
                  <a16:creationId xmlns:a16="http://schemas.microsoft.com/office/drawing/2014/main" id="{2EDAB8A8-487F-4229-AF5D-98BAB9E122F5}"/>
                </a:ext>
              </a:extLst>
            </p:cNvPr>
            <p:cNvPicPr>
              <a:picLocks noChangeAspect="1"/>
            </p:cNvPicPr>
            <p:nvPr/>
          </p:nvPicPr>
          <p:blipFill>
            <a:blip r:embed="rId185">
              <a:extLst>
                <a:ext uri="{28A0092B-C50C-407E-A947-70E740481C1C}">
                  <a14:useLocalDpi xmlns:a14="http://schemas.microsoft.com/office/drawing/2010/main" val="0"/>
                </a:ext>
                <a:ext uri="{96DAC541-7B7A-43D3-8B79-37D633B846F1}">
                  <asvg:svgBlip xmlns:asvg="http://schemas.microsoft.com/office/drawing/2016/SVG/main" r:embed="rId186"/>
                </a:ext>
              </a:extLst>
            </a:blip>
            <a:stretch>
              <a:fillRect/>
            </a:stretch>
          </p:blipFill>
          <p:spPr>
            <a:xfrm>
              <a:off x="7298517" y="4997601"/>
              <a:ext cx="360000" cy="360000"/>
            </a:xfrm>
            <a:prstGeom prst="rect">
              <a:avLst/>
            </a:prstGeom>
          </p:spPr>
        </p:pic>
        <p:pic>
          <p:nvPicPr>
            <p:cNvPr id="251" name="图形 250">
              <a:extLst>
                <a:ext uri="{FF2B5EF4-FFF2-40B4-BE49-F238E27FC236}">
                  <a16:creationId xmlns:a16="http://schemas.microsoft.com/office/drawing/2014/main" id="{09AB4B17-F42D-4E9D-B60D-C8B183C197E5}"/>
                </a:ext>
              </a:extLst>
            </p:cNvPr>
            <p:cNvPicPr>
              <a:picLocks noChangeAspect="1"/>
            </p:cNvPicPr>
            <p:nvPr/>
          </p:nvPicPr>
          <p:blipFill>
            <a:blip r:embed="rId187">
              <a:extLst>
                <a:ext uri="{28A0092B-C50C-407E-A947-70E740481C1C}">
                  <a14:useLocalDpi xmlns:a14="http://schemas.microsoft.com/office/drawing/2010/main" val="0"/>
                </a:ext>
                <a:ext uri="{96DAC541-7B7A-43D3-8B79-37D633B846F1}">
                  <asvg:svgBlip xmlns:asvg="http://schemas.microsoft.com/office/drawing/2016/SVG/main" r:embed="rId188"/>
                </a:ext>
              </a:extLst>
            </a:blip>
            <a:stretch>
              <a:fillRect/>
            </a:stretch>
          </p:blipFill>
          <p:spPr>
            <a:xfrm>
              <a:off x="7852622" y="4997601"/>
              <a:ext cx="360000" cy="360000"/>
            </a:xfrm>
            <a:prstGeom prst="rect">
              <a:avLst/>
            </a:prstGeom>
          </p:spPr>
        </p:pic>
        <p:pic>
          <p:nvPicPr>
            <p:cNvPr id="252" name="图形 251">
              <a:extLst>
                <a:ext uri="{FF2B5EF4-FFF2-40B4-BE49-F238E27FC236}">
                  <a16:creationId xmlns:a16="http://schemas.microsoft.com/office/drawing/2014/main" id="{8014D1BB-E039-4162-B150-0A758B3BE985}"/>
                </a:ext>
              </a:extLst>
            </p:cNvPr>
            <p:cNvPicPr>
              <a:picLocks noChangeAspect="1"/>
            </p:cNvPicPr>
            <p:nvPr/>
          </p:nvPicPr>
          <p:blipFill>
            <a:blip r:embed="rId189">
              <a:extLst>
                <a:ext uri="{28A0092B-C50C-407E-A947-70E740481C1C}">
                  <a14:useLocalDpi xmlns:a14="http://schemas.microsoft.com/office/drawing/2010/main" val="0"/>
                </a:ext>
                <a:ext uri="{96DAC541-7B7A-43D3-8B79-37D633B846F1}">
                  <asvg:svgBlip xmlns:asvg="http://schemas.microsoft.com/office/drawing/2016/SVG/main" r:embed="rId190"/>
                </a:ext>
              </a:extLst>
            </a:blip>
            <a:stretch>
              <a:fillRect/>
            </a:stretch>
          </p:blipFill>
          <p:spPr>
            <a:xfrm>
              <a:off x="8406727" y="4997601"/>
              <a:ext cx="360000" cy="360000"/>
            </a:xfrm>
            <a:prstGeom prst="rect">
              <a:avLst/>
            </a:prstGeom>
          </p:spPr>
        </p:pic>
        <p:pic>
          <p:nvPicPr>
            <p:cNvPr id="254" name="图形 253">
              <a:extLst>
                <a:ext uri="{FF2B5EF4-FFF2-40B4-BE49-F238E27FC236}">
                  <a16:creationId xmlns:a16="http://schemas.microsoft.com/office/drawing/2014/main" id="{C9EEC153-DF46-47ED-8B90-39E38A713419}"/>
                </a:ext>
              </a:extLst>
            </p:cNvPr>
            <p:cNvPicPr>
              <a:picLocks noChangeAspect="1"/>
            </p:cNvPicPr>
            <p:nvPr/>
          </p:nvPicPr>
          <p:blipFill>
            <a:blip r:embed="rId191">
              <a:extLst>
                <a:ext uri="{28A0092B-C50C-407E-A947-70E740481C1C}">
                  <a14:useLocalDpi xmlns:a14="http://schemas.microsoft.com/office/drawing/2010/main" val="0"/>
                </a:ext>
                <a:ext uri="{96DAC541-7B7A-43D3-8B79-37D633B846F1}">
                  <asvg:svgBlip xmlns:asvg="http://schemas.microsoft.com/office/drawing/2016/SVG/main" r:embed="rId192"/>
                </a:ext>
              </a:extLst>
            </a:blip>
            <a:stretch>
              <a:fillRect/>
            </a:stretch>
          </p:blipFill>
          <p:spPr>
            <a:xfrm>
              <a:off x="9514937" y="4997601"/>
              <a:ext cx="360000" cy="360000"/>
            </a:xfrm>
            <a:prstGeom prst="rect">
              <a:avLst/>
            </a:prstGeom>
          </p:spPr>
        </p:pic>
        <p:pic>
          <p:nvPicPr>
            <p:cNvPr id="255" name="图形 254">
              <a:extLst>
                <a:ext uri="{FF2B5EF4-FFF2-40B4-BE49-F238E27FC236}">
                  <a16:creationId xmlns:a16="http://schemas.microsoft.com/office/drawing/2014/main" id="{4AB25DE7-D4EF-4007-A7CF-3734B22748C0}"/>
                </a:ext>
              </a:extLst>
            </p:cNvPr>
            <p:cNvPicPr>
              <a:picLocks noChangeAspect="1"/>
            </p:cNvPicPr>
            <p:nvPr/>
          </p:nvPicPr>
          <p:blipFill>
            <a:blip r:embed="rId193">
              <a:extLst>
                <a:ext uri="{28A0092B-C50C-407E-A947-70E740481C1C}">
                  <a14:useLocalDpi xmlns:a14="http://schemas.microsoft.com/office/drawing/2010/main" val="0"/>
                </a:ext>
                <a:ext uri="{96DAC541-7B7A-43D3-8B79-37D633B846F1}">
                  <asvg:svgBlip xmlns:asvg="http://schemas.microsoft.com/office/drawing/2016/SVG/main" r:embed="rId194"/>
                </a:ext>
              </a:extLst>
            </a:blip>
            <a:stretch>
              <a:fillRect/>
            </a:stretch>
          </p:blipFill>
          <p:spPr>
            <a:xfrm>
              <a:off x="10069042" y="4997601"/>
              <a:ext cx="360000" cy="360000"/>
            </a:xfrm>
            <a:prstGeom prst="rect">
              <a:avLst/>
            </a:prstGeom>
          </p:spPr>
        </p:pic>
        <p:pic>
          <p:nvPicPr>
            <p:cNvPr id="256" name="图形 255">
              <a:extLst>
                <a:ext uri="{FF2B5EF4-FFF2-40B4-BE49-F238E27FC236}">
                  <a16:creationId xmlns:a16="http://schemas.microsoft.com/office/drawing/2014/main" id="{E6401944-D342-48D3-8447-D7B530A9A97A}"/>
                </a:ext>
              </a:extLst>
            </p:cNvPr>
            <p:cNvPicPr>
              <a:picLocks noChangeAspect="1"/>
            </p:cNvPicPr>
            <p:nvPr/>
          </p:nvPicPr>
          <p:blipFill>
            <a:blip r:embed="rId195">
              <a:extLst>
                <a:ext uri="{28A0092B-C50C-407E-A947-70E740481C1C}">
                  <a14:useLocalDpi xmlns:a14="http://schemas.microsoft.com/office/drawing/2010/main" val="0"/>
                </a:ext>
                <a:ext uri="{96DAC541-7B7A-43D3-8B79-37D633B846F1}">
                  <asvg:svgBlip xmlns:asvg="http://schemas.microsoft.com/office/drawing/2016/SVG/main" r:embed="rId196"/>
                </a:ext>
              </a:extLst>
            </a:blip>
            <a:stretch>
              <a:fillRect/>
            </a:stretch>
          </p:blipFill>
          <p:spPr>
            <a:xfrm>
              <a:off x="649257" y="4997601"/>
              <a:ext cx="360000" cy="360000"/>
            </a:xfrm>
            <a:prstGeom prst="rect">
              <a:avLst/>
            </a:prstGeom>
          </p:spPr>
        </p:pic>
        <p:pic>
          <p:nvPicPr>
            <p:cNvPr id="257" name="图形 256">
              <a:extLst>
                <a:ext uri="{FF2B5EF4-FFF2-40B4-BE49-F238E27FC236}">
                  <a16:creationId xmlns:a16="http://schemas.microsoft.com/office/drawing/2014/main" id="{98C1C8BC-68B8-47C0-AC08-4B74FB8A1162}"/>
                </a:ext>
              </a:extLst>
            </p:cNvPr>
            <p:cNvPicPr>
              <a:picLocks noChangeAspect="1"/>
            </p:cNvPicPr>
            <p:nvPr/>
          </p:nvPicPr>
          <p:blipFill>
            <a:blip r:embed="rId197">
              <a:extLst>
                <a:ext uri="{28A0092B-C50C-407E-A947-70E740481C1C}">
                  <a14:useLocalDpi xmlns:a14="http://schemas.microsoft.com/office/drawing/2010/main" val="0"/>
                </a:ext>
                <a:ext uri="{96DAC541-7B7A-43D3-8B79-37D633B846F1}">
                  <asvg:svgBlip xmlns:asvg="http://schemas.microsoft.com/office/drawing/2016/SVG/main" r:embed="rId198"/>
                </a:ext>
              </a:extLst>
            </a:blip>
            <a:stretch>
              <a:fillRect/>
            </a:stretch>
          </p:blipFill>
          <p:spPr>
            <a:xfrm>
              <a:off x="11182743" y="4997601"/>
              <a:ext cx="360000" cy="360000"/>
            </a:xfrm>
            <a:prstGeom prst="rect">
              <a:avLst/>
            </a:prstGeom>
          </p:spPr>
        </p:pic>
        <p:pic>
          <p:nvPicPr>
            <p:cNvPr id="276" name="图形 275">
              <a:extLst>
                <a:ext uri="{FF2B5EF4-FFF2-40B4-BE49-F238E27FC236}">
                  <a16:creationId xmlns:a16="http://schemas.microsoft.com/office/drawing/2014/main" id="{4833B757-C09E-4B1B-8097-51F8FC015D4F}"/>
                </a:ext>
              </a:extLst>
            </p:cNvPr>
            <p:cNvPicPr>
              <a:picLocks noChangeAspect="1"/>
            </p:cNvPicPr>
            <p:nvPr/>
          </p:nvPicPr>
          <p:blipFill>
            <a:blip r:embed="rId199">
              <a:extLst>
                <a:ext uri="{28A0092B-C50C-407E-A947-70E740481C1C}">
                  <a14:useLocalDpi xmlns:a14="http://schemas.microsoft.com/office/drawing/2010/main" val="0"/>
                </a:ext>
                <a:ext uri="{96DAC541-7B7A-43D3-8B79-37D633B846F1}">
                  <asvg:svgBlip xmlns:asvg="http://schemas.microsoft.com/office/drawing/2016/SVG/main" r:embed="rId200"/>
                </a:ext>
              </a:extLst>
            </a:blip>
            <a:stretch>
              <a:fillRect/>
            </a:stretch>
          </p:blipFill>
          <p:spPr>
            <a:xfrm>
              <a:off x="8966323" y="5001369"/>
              <a:ext cx="360000" cy="360000"/>
            </a:xfrm>
            <a:prstGeom prst="rect">
              <a:avLst/>
            </a:prstGeom>
          </p:spPr>
        </p:pic>
        <p:pic>
          <p:nvPicPr>
            <p:cNvPr id="277" name="图形 276">
              <a:extLst>
                <a:ext uri="{FF2B5EF4-FFF2-40B4-BE49-F238E27FC236}">
                  <a16:creationId xmlns:a16="http://schemas.microsoft.com/office/drawing/2014/main" id="{6DF6A053-A252-4E0D-8068-D4000DA6EDC3}"/>
                </a:ext>
              </a:extLst>
            </p:cNvPr>
            <p:cNvPicPr>
              <a:picLocks noChangeAspect="1"/>
            </p:cNvPicPr>
            <p:nvPr/>
          </p:nvPicPr>
          <p:blipFill>
            <a:blip r:embed="rId201">
              <a:extLst>
                <a:ext uri="{28A0092B-C50C-407E-A947-70E740481C1C}">
                  <a14:useLocalDpi xmlns:a14="http://schemas.microsoft.com/office/drawing/2010/main" val="0"/>
                </a:ext>
                <a:ext uri="{96DAC541-7B7A-43D3-8B79-37D633B846F1}">
                  <asvg:svgBlip xmlns:asvg="http://schemas.microsoft.com/office/drawing/2016/SVG/main" r:embed="rId202"/>
                </a:ext>
              </a:extLst>
            </a:blip>
            <a:stretch>
              <a:fillRect/>
            </a:stretch>
          </p:blipFill>
          <p:spPr>
            <a:xfrm>
              <a:off x="1766067" y="4997601"/>
              <a:ext cx="360000" cy="360000"/>
            </a:xfrm>
            <a:prstGeom prst="rect">
              <a:avLst/>
            </a:prstGeom>
          </p:spPr>
        </p:pic>
      </p:grpSp>
      <p:sp>
        <p:nvSpPr>
          <p:cNvPr id="449" name="文本框 448">
            <a:extLst>
              <a:ext uri="{FF2B5EF4-FFF2-40B4-BE49-F238E27FC236}">
                <a16:creationId xmlns:a16="http://schemas.microsoft.com/office/drawing/2014/main" id="{DE36AF4F-459E-40F1-B49B-D54E4A607B4A}"/>
              </a:ext>
            </a:extLst>
          </p:cNvPr>
          <p:cNvSpPr txBox="1"/>
          <p:nvPr/>
        </p:nvSpPr>
        <p:spPr>
          <a:xfrm>
            <a:off x="695325" y="4945384"/>
            <a:ext cx="3424120" cy="400110"/>
          </a:xfrm>
          <a:prstGeom prst="rect">
            <a:avLst/>
          </a:prstGeom>
          <a:noFill/>
        </p:spPr>
        <p:txBody>
          <a:bodyPr wrap="square" lIns="0" rtlCol="0">
            <a:spAutoFit/>
          </a:bodyPr>
          <a:lstStyle/>
          <a:p>
            <a:r>
              <a:rPr lang="zh-CN" altLang="en-US" sz="2000" b="1" dirty="0">
                <a:solidFill>
                  <a:schemeClr val="accent1"/>
                </a:solidFill>
                <a:latin typeface="+mj-ea"/>
                <a:ea typeface="+mj-ea"/>
              </a:rPr>
              <a:t>能源、物联网类专业</a:t>
            </a:r>
          </a:p>
        </p:txBody>
      </p:sp>
      <p:grpSp>
        <p:nvGrpSpPr>
          <p:cNvPr id="450" name="组合 449">
            <a:extLst>
              <a:ext uri="{FF2B5EF4-FFF2-40B4-BE49-F238E27FC236}">
                <a16:creationId xmlns:a16="http://schemas.microsoft.com/office/drawing/2014/main" id="{2498A0B1-4B9C-4BFC-9288-70384DAD9E56}"/>
              </a:ext>
            </a:extLst>
          </p:cNvPr>
          <p:cNvGrpSpPr/>
          <p:nvPr/>
        </p:nvGrpSpPr>
        <p:grpSpPr>
          <a:xfrm>
            <a:off x="664845" y="5453078"/>
            <a:ext cx="10873909" cy="360000"/>
            <a:chOff x="664845" y="2111129"/>
            <a:chExt cx="10873909" cy="360000"/>
          </a:xfrm>
          <a:solidFill>
            <a:schemeClr val="tx2"/>
          </a:solidFill>
        </p:grpSpPr>
        <p:pic>
          <p:nvPicPr>
            <p:cNvPr id="451" name="图形 450">
              <a:extLst>
                <a:ext uri="{FF2B5EF4-FFF2-40B4-BE49-F238E27FC236}">
                  <a16:creationId xmlns:a16="http://schemas.microsoft.com/office/drawing/2014/main" id="{AB2F5456-6722-4994-8F6E-22D38FE6D2C6}"/>
                </a:ext>
              </a:extLst>
            </p:cNvPr>
            <p:cNvPicPr>
              <a:picLocks noChangeAspect="1"/>
            </p:cNvPicPr>
            <p:nvPr/>
          </p:nvPicPr>
          <p:blipFill>
            <a:blip r:embed="rId203">
              <a:extLst>
                <a:ext uri="{28A0092B-C50C-407E-A947-70E740481C1C}">
                  <a14:useLocalDpi xmlns:a14="http://schemas.microsoft.com/office/drawing/2010/main" val="0"/>
                </a:ext>
                <a:ext uri="{96DAC541-7B7A-43D3-8B79-37D633B846F1}">
                  <asvg:svgBlip xmlns:asvg="http://schemas.microsoft.com/office/drawing/2016/SVG/main" r:embed="rId204"/>
                </a:ext>
              </a:extLst>
            </a:blip>
            <a:stretch>
              <a:fillRect/>
            </a:stretch>
          </p:blipFill>
          <p:spPr>
            <a:xfrm>
              <a:off x="1218209" y="2111129"/>
              <a:ext cx="360000" cy="360000"/>
            </a:xfrm>
            <a:prstGeom prst="rect">
              <a:avLst/>
            </a:prstGeom>
          </p:spPr>
        </p:pic>
        <p:pic>
          <p:nvPicPr>
            <p:cNvPr id="452" name="图形 451">
              <a:extLst>
                <a:ext uri="{FF2B5EF4-FFF2-40B4-BE49-F238E27FC236}">
                  <a16:creationId xmlns:a16="http://schemas.microsoft.com/office/drawing/2014/main" id="{D31F49F0-B079-46AF-9C9D-3CD3541E755F}"/>
                </a:ext>
              </a:extLst>
            </p:cNvPr>
            <p:cNvPicPr>
              <a:picLocks noChangeAspect="1"/>
            </p:cNvPicPr>
            <p:nvPr/>
          </p:nvPicPr>
          <p:blipFill>
            <a:blip r:embed="rId205">
              <a:extLst>
                <a:ext uri="{28A0092B-C50C-407E-A947-70E740481C1C}">
                  <a14:useLocalDpi xmlns:a14="http://schemas.microsoft.com/office/drawing/2010/main" val="0"/>
                </a:ext>
                <a:ext uri="{96DAC541-7B7A-43D3-8B79-37D633B846F1}">
                  <asvg:svgBlip xmlns:asvg="http://schemas.microsoft.com/office/drawing/2016/SVG/main" r:embed="rId206"/>
                </a:ext>
              </a:extLst>
            </a:blip>
            <a:stretch>
              <a:fillRect/>
            </a:stretch>
          </p:blipFill>
          <p:spPr>
            <a:xfrm>
              <a:off x="1771573" y="2111129"/>
              <a:ext cx="360000" cy="360000"/>
            </a:xfrm>
            <a:prstGeom prst="rect">
              <a:avLst/>
            </a:prstGeom>
          </p:spPr>
        </p:pic>
        <p:pic>
          <p:nvPicPr>
            <p:cNvPr id="453" name="图形 452">
              <a:extLst>
                <a:ext uri="{FF2B5EF4-FFF2-40B4-BE49-F238E27FC236}">
                  <a16:creationId xmlns:a16="http://schemas.microsoft.com/office/drawing/2014/main" id="{46BDD3E4-F90D-4207-82FC-532AAF9E1A6C}"/>
                </a:ext>
              </a:extLst>
            </p:cNvPr>
            <p:cNvPicPr>
              <a:picLocks noChangeAspect="1"/>
            </p:cNvPicPr>
            <p:nvPr/>
          </p:nvPicPr>
          <p:blipFill>
            <a:blip r:embed="rId207">
              <a:extLst>
                <a:ext uri="{28A0092B-C50C-407E-A947-70E740481C1C}">
                  <a14:useLocalDpi xmlns:a14="http://schemas.microsoft.com/office/drawing/2010/main" val="0"/>
                </a:ext>
                <a:ext uri="{96DAC541-7B7A-43D3-8B79-37D633B846F1}">
                  <asvg:svgBlip xmlns:asvg="http://schemas.microsoft.com/office/drawing/2016/SVG/main" r:embed="rId208"/>
                </a:ext>
              </a:extLst>
            </a:blip>
            <a:stretch>
              <a:fillRect/>
            </a:stretch>
          </p:blipFill>
          <p:spPr>
            <a:xfrm>
              <a:off x="2324937" y="2111129"/>
              <a:ext cx="360000" cy="360000"/>
            </a:xfrm>
            <a:prstGeom prst="rect">
              <a:avLst/>
            </a:prstGeom>
          </p:spPr>
        </p:pic>
        <p:pic>
          <p:nvPicPr>
            <p:cNvPr id="454" name="图形 453">
              <a:extLst>
                <a:ext uri="{FF2B5EF4-FFF2-40B4-BE49-F238E27FC236}">
                  <a16:creationId xmlns:a16="http://schemas.microsoft.com/office/drawing/2014/main" id="{52880702-787D-4B83-A665-C49672B9F6B4}"/>
                </a:ext>
              </a:extLst>
            </p:cNvPr>
            <p:cNvPicPr>
              <a:picLocks noChangeAspect="1"/>
            </p:cNvPicPr>
            <p:nvPr/>
          </p:nvPicPr>
          <p:blipFill>
            <a:blip r:embed="rId209">
              <a:extLst>
                <a:ext uri="{28A0092B-C50C-407E-A947-70E740481C1C}">
                  <a14:useLocalDpi xmlns:a14="http://schemas.microsoft.com/office/drawing/2010/main" val="0"/>
                </a:ext>
                <a:ext uri="{96DAC541-7B7A-43D3-8B79-37D633B846F1}">
                  <asvg:svgBlip xmlns:asvg="http://schemas.microsoft.com/office/drawing/2016/SVG/main" r:embed="rId210"/>
                </a:ext>
              </a:extLst>
            </a:blip>
            <a:stretch>
              <a:fillRect/>
            </a:stretch>
          </p:blipFill>
          <p:spPr>
            <a:xfrm>
              <a:off x="2878301" y="2111129"/>
              <a:ext cx="360000" cy="360000"/>
            </a:xfrm>
            <a:prstGeom prst="rect">
              <a:avLst/>
            </a:prstGeom>
          </p:spPr>
        </p:pic>
        <p:pic>
          <p:nvPicPr>
            <p:cNvPr id="455" name="图形 454">
              <a:extLst>
                <a:ext uri="{FF2B5EF4-FFF2-40B4-BE49-F238E27FC236}">
                  <a16:creationId xmlns:a16="http://schemas.microsoft.com/office/drawing/2014/main" id="{72613FBB-C2C7-4224-B2F1-1EA4B57E0ED0}"/>
                </a:ext>
              </a:extLst>
            </p:cNvPr>
            <p:cNvPicPr>
              <a:picLocks noChangeAspect="1"/>
            </p:cNvPicPr>
            <p:nvPr/>
          </p:nvPicPr>
          <p:blipFill>
            <a:blip r:embed="rId211">
              <a:extLst>
                <a:ext uri="{28A0092B-C50C-407E-A947-70E740481C1C}">
                  <a14:useLocalDpi xmlns:a14="http://schemas.microsoft.com/office/drawing/2010/main" val="0"/>
                </a:ext>
                <a:ext uri="{96DAC541-7B7A-43D3-8B79-37D633B846F1}">
                  <asvg:svgBlip xmlns:asvg="http://schemas.microsoft.com/office/drawing/2016/SVG/main" r:embed="rId212"/>
                </a:ext>
              </a:extLst>
            </a:blip>
            <a:stretch>
              <a:fillRect/>
            </a:stretch>
          </p:blipFill>
          <p:spPr>
            <a:xfrm>
              <a:off x="3431665" y="2111129"/>
              <a:ext cx="360000" cy="360000"/>
            </a:xfrm>
            <a:prstGeom prst="rect">
              <a:avLst/>
            </a:prstGeom>
          </p:spPr>
        </p:pic>
        <p:pic>
          <p:nvPicPr>
            <p:cNvPr id="456" name="图形 455">
              <a:extLst>
                <a:ext uri="{FF2B5EF4-FFF2-40B4-BE49-F238E27FC236}">
                  <a16:creationId xmlns:a16="http://schemas.microsoft.com/office/drawing/2014/main" id="{1F7183B0-73B3-4A07-A809-9ABFFF6A4EE6}"/>
                </a:ext>
              </a:extLst>
            </p:cNvPr>
            <p:cNvPicPr>
              <a:picLocks noChangeAspect="1"/>
            </p:cNvPicPr>
            <p:nvPr/>
          </p:nvPicPr>
          <p:blipFill>
            <a:blip r:embed="rId213">
              <a:extLst>
                <a:ext uri="{28A0092B-C50C-407E-A947-70E740481C1C}">
                  <a14:useLocalDpi xmlns:a14="http://schemas.microsoft.com/office/drawing/2010/main" val="0"/>
                </a:ext>
                <a:ext uri="{96DAC541-7B7A-43D3-8B79-37D633B846F1}">
                  <asvg:svgBlip xmlns:asvg="http://schemas.microsoft.com/office/drawing/2016/SVG/main" r:embed="rId214"/>
                </a:ext>
              </a:extLst>
            </a:blip>
            <a:stretch>
              <a:fillRect/>
            </a:stretch>
          </p:blipFill>
          <p:spPr>
            <a:xfrm>
              <a:off x="3985029" y="2111129"/>
              <a:ext cx="360000" cy="360000"/>
            </a:xfrm>
            <a:prstGeom prst="rect">
              <a:avLst/>
            </a:prstGeom>
          </p:spPr>
        </p:pic>
        <p:pic>
          <p:nvPicPr>
            <p:cNvPr id="457" name="图形 456">
              <a:extLst>
                <a:ext uri="{FF2B5EF4-FFF2-40B4-BE49-F238E27FC236}">
                  <a16:creationId xmlns:a16="http://schemas.microsoft.com/office/drawing/2014/main" id="{E96E03D1-95C8-4C75-B52D-5B59402D598C}"/>
                </a:ext>
              </a:extLst>
            </p:cNvPr>
            <p:cNvPicPr>
              <a:picLocks noChangeAspect="1"/>
            </p:cNvPicPr>
            <p:nvPr/>
          </p:nvPicPr>
          <p:blipFill>
            <a:blip r:embed="rId215">
              <a:extLst>
                <a:ext uri="{28A0092B-C50C-407E-A947-70E740481C1C}">
                  <a14:useLocalDpi xmlns:a14="http://schemas.microsoft.com/office/drawing/2010/main" val="0"/>
                </a:ext>
                <a:ext uri="{96DAC541-7B7A-43D3-8B79-37D633B846F1}">
                  <asvg:svgBlip xmlns:asvg="http://schemas.microsoft.com/office/drawing/2016/SVG/main" r:embed="rId216"/>
                </a:ext>
              </a:extLst>
            </a:blip>
            <a:stretch>
              <a:fillRect/>
            </a:stretch>
          </p:blipFill>
          <p:spPr>
            <a:xfrm>
              <a:off x="4538393" y="2111129"/>
              <a:ext cx="360000" cy="360000"/>
            </a:xfrm>
            <a:prstGeom prst="rect">
              <a:avLst/>
            </a:prstGeom>
          </p:spPr>
        </p:pic>
        <p:pic>
          <p:nvPicPr>
            <p:cNvPr id="458" name="图形 457">
              <a:extLst>
                <a:ext uri="{FF2B5EF4-FFF2-40B4-BE49-F238E27FC236}">
                  <a16:creationId xmlns:a16="http://schemas.microsoft.com/office/drawing/2014/main" id="{55FA5127-B2A9-445D-8278-2800240DDA46}"/>
                </a:ext>
              </a:extLst>
            </p:cNvPr>
            <p:cNvPicPr>
              <a:picLocks noChangeAspect="1"/>
            </p:cNvPicPr>
            <p:nvPr/>
          </p:nvPicPr>
          <p:blipFill>
            <a:blip r:embed="rId217">
              <a:extLst>
                <a:ext uri="{28A0092B-C50C-407E-A947-70E740481C1C}">
                  <a14:useLocalDpi xmlns:a14="http://schemas.microsoft.com/office/drawing/2010/main" val="0"/>
                </a:ext>
                <a:ext uri="{96DAC541-7B7A-43D3-8B79-37D633B846F1}">
                  <asvg:svgBlip xmlns:asvg="http://schemas.microsoft.com/office/drawing/2016/SVG/main" r:embed="rId218"/>
                </a:ext>
              </a:extLst>
            </a:blip>
            <a:stretch>
              <a:fillRect/>
            </a:stretch>
          </p:blipFill>
          <p:spPr>
            <a:xfrm>
              <a:off x="5091757" y="2111129"/>
              <a:ext cx="360000" cy="360000"/>
            </a:xfrm>
            <a:prstGeom prst="rect">
              <a:avLst/>
            </a:prstGeom>
          </p:spPr>
        </p:pic>
        <p:pic>
          <p:nvPicPr>
            <p:cNvPr id="459" name="图形 458">
              <a:extLst>
                <a:ext uri="{FF2B5EF4-FFF2-40B4-BE49-F238E27FC236}">
                  <a16:creationId xmlns:a16="http://schemas.microsoft.com/office/drawing/2014/main" id="{A173526A-0C1A-4897-9CD7-221A9493AB0F}"/>
                </a:ext>
              </a:extLst>
            </p:cNvPr>
            <p:cNvPicPr>
              <a:picLocks noChangeAspect="1"/>
            </p:cNvPicPr>
            <p:nvPr/>
          </p:nvPicPr>
          <p:blipFill>
            <a:blip r:embed="rId217">
              <a:extLst>
                <a:ext uri="{28A0092B-C50C-407E-A947-70E740481C1C}">
                  <a14:useLocalDpi xmlns:a14="http://schemas.microsoft.com/office/drawing/2010/main" val="0"/>
                </a:ext>
                <a:ext uri="{96DAC541-7B7A-43D3-8B79-37D633B846F1}">
                  <asvg:svgBlip xmlns:asvg="http://schemas.microsoft.com/office/drawing/2016/SVG/main" r:embed="rId218"/>
                </a:ext>
              </a:extLst>
            </a:blip>
            <a:stretch>
              <a:fillRect/>
            </a:stretch>
          </p:blipFill>
          <p:spPr>
            <a:xfrm>
              <a:off x="5645121" y="2111129"/>
              <a:ext cx="360000" cy="360000"/>
            </a:xfrm>
            <a:prstGeom prst="rect">
              <a:avLst/>
            </a:prstGeom>
          </p:spPr>
        </p:pic>
        <p:pic>
          <p:nvPicPr>
            <p:cNvPr id="460" name="图形 459">
              <a:extLst>
                <a:ext uri="{FF2B5EF4-FFF2-40B4-BE49-F238E27FC236}">
                  <a16:creationId xmlns:a16="http://schemas.microsoft.com/office/drawing/2014/main" id="{4A3C9D54-AC6E-4290-AD24-BC8A4E714746}"/>
                </a:ext>
              </a:extLst>
            </p:cNvPr>
            <p:cNvPicPr>
              <a:picLocks noChangeAspect="1"/>
            </p:cNvPicPr>
            <p:nvPr/>
          </p:nvPicPr>
          <p:blipFill>
            <a:blip r:embed="rId219">
              <a:extLst>
                <a:ext uri="{28A0092B-C50C-407E-A947-70E740481C1C}">
                  <a14:useLocalDpi xmlns:a14="http://schemas.microsoft.com/office/drawing/2010/main" val="0"/>
                </a:ext>
                <a:ext uri="{96DAC541-7B7A-43D3-8B79-37D633B846F1}">
                  <asvg:svgBlip xmlns:asvg="http://schemas.microsoft.com/office/drawing/2016/SVG/main" r:embed="rId220"/>
                </a:ext>
              </a:extLst>
            </a:blip>
            <a:stretch>
              <a:fillRect/>
            </a:stretch>
          </p:blipFill>
          <p:spPr>
            <a:xfrm>
              <a:off x="6198485" y="2111129"/>
              <a:ext cx="360000" cy="360000"/>
            </a:xfrm>
            <a:prstGeom prst="rect">
              <a:avLst/>
            </a:prstGeom>
          </p:spPr>
        </p:pic>
        <p:pic>
          <p:nvPicPr>
            <p:cNvPr id="461" name="图形 460">
              <a:extLst>
                <a:ext uri="{FF2B5EF4-FFF2-40B4-BE49-F238E27FC236}">
                  <a16:creationId xmlns:a16="http://schemas.microsoft.com/office/drawing/2014/main" id="{2B733589-6DBE-4197-B114-90ED1EF5B989}"/>
                </a:ext>
              </a:extLst>
            </p:cNvPr>
            <p:cNvPicPr>
              <a:picLocks noChangeAspect="1"/>
            </p:cNvPicPr>
            <p:nvPr/>
          </p:nvPicPr>
          <p:blipFill>
            <a:blip r:embed="rId221">
              <a:extLst>
                <a:ext uri="{28A0092B-C50C-407E-A947-70E740481C1C}">
                  <a14:useLocalDpi xmlns:a14="http://schemas.microsoft.com/office/drawing/2010/main" val="0"/>
                </a:ext>
                <a:ext uri="{96DAC541-7B7A-43D3-8B79-37D633B846F1}">
                  <asvg:svgBlip xmlns:asvg="http://schemas.microsoft.com/office/drawing/2016/SVG/main" r:embed="rId222"/>
                </a:ext>
              </a:extLst>
            </a:blip>
            <a:stretch>
              <a:fillRect/>
            </a:stretch>
          </p:blipFill>
          <p:spPr>
            <a:xfrm>
              <a:off x="6751849" y="2111129"/>
              <a:ext cx="360000" cy="360000"/>
            </a:xfrm>
            <a:prstGeom prst="rect">
              <a:avLst/>
            </a:prstGeom>
          </p:spPr>
        </p:pic>
        <p:pic>
          <p:nvPicPr>
            <p:cNvPr id="462" name="图形 461">
              <a:extLst>
                <a:ext uri="{FF2B5EF4-FFF2-40B4-BE49-F238E27FC236}">
                  <a16:creationId xmlns:a16="http://schemas.microsoft.com/office/drawing/2014/main" id="{B81BC3B7-ACCC-4EC0-BB18-21308D2E7260}"/>
                </a:ext>
              </a:extLst>
            </p:cNvPr>
            <p:cNvPicPr>
              <a:picLocks noChangeAspect="1"/>
            </p:cNvPicPr>
            <p:nvPr/>
          </p:nvPicPr>
          <p:blipFill>
            <a:blip r:embed="rId223">
              <a:extLst>
                <a:ext uri="{28A0092B-C50C-407E-A947-70E740481C1C}">
                  <a14:useLocalDpi xmlns:a14="http://schemas.microsoft.com/office/drawing/2010/main" val="0"/>
                </a:ext>
                <a:ext uri="{96DAC541-7B7A-43D3-8B79-37D633B846F1}">
                  <asvg:svgBlip xmlns:asvg="http://schemas.microsoft.com/office/drawing/2016/SVG/main" r:embed="rId224"/>
                </a:ext>
              </a:extLst>
            </a:blip>
            <a:stretch>
              <a:fillRect/>
            </a:stretch>
          </p:blipFill>
          <p:spPr>
            <a:xfrm>
              <a:off x="7305213" y="2111129"/>
              <a:ext cx="360000" cy="360000"/>
            </a:xfrm>
            <a:prstGeom prst="rect">
              <a:avLst/>
            </a:prstGeom>
          </p:spPr>
        </p:pic>
        <p:pic>
          <p:nvPicPr>
            <p:cNvPr id="463" name="图形 462">
              <a:extLst>
                <a:ext uri="{FF2B5EF4-FFF2-40B4-BE49-F238E27FC236}">
                  <a16:creationId xmlns:a16="http://schemas.microsoft.com/office/drawing/2014/main" id="{AF72E0D1-1294-4FE4-B399-BD0E582DE6D2}"/>
                </a:ext>
              </a:extLst>
            </p:cNvPr>
            <p:cNvPicPr>
              <a:picLocks noChangeAspect="1"/>
            </p:cNvPicPr>
            <p:nvPr/>
          </p:nvPicPr>
          <p:blipFill>
            <a:blip r:embed="rId225">
              <a:extLst>
                <a:ext uri="{28A0092B-C50C-407E-A947-70E740481C1C}">
                  <a14:useLocalDpi xmlns:a14="http://schemas.microsoft.com/office/drawing/2010/main" val="0"/>
                </a:ext>
                <a:ext uri="{96DAC541-7B7A-43D3-8B79-37D633B846F1}">
                  <asvg:svgBlip xmlns:asvg="http://schemas.microsoft.com/office/drawing/2016/SVG/main" r:embed="rId226"/>
                </a:ext>
              </a:extLst>
            </a:blip>
            <a:stretch>
              <a:fillRect/>
            </a:stretch>
          </p:blipFill>
          <p:spPr>
            <a:xfrm>
              <a:off x="7858577" y="2111129"/>
              <a:ext cx="360000" cy="360000"/>
            </a:xfrm>
            <a:prstGeom prst="rect">
              <a:avLst/>
            </a:prstGeom>
          </p:spPr>
        </p:pic>
        <p:pic>
          <p:nvPicPr>
            <p:cNvPr id="464" name="图形 463">
              <a:extLst>
                <a:ext uri="{FF2B5EF4-FFF2-40B4-BE49-F238E27FC236}">
                  <a16:creationId xmlns:a16="http://schemas.microsoft.com/office/drawing/2014/main" id="{AA91205B-6925-4FC4-A538-55B58A86610F}"/>
                </a:ext>
              </a:extLst>
            </p:cNvPr>
            <p:cNvPicPr>
              <a:picLocks noChangeAspect="1"/>
            </p:cNvPicPr>
            <p:nvPr/>
          </p:nvPicPr>
          <p:blipFill>
            <a:blip r:embed="rId227">
              <a:extLst>
                <a:ext uri="{28A0092B-C50C-407E-A947-70E740481C1C}">
                  <a14:useLocalDpi xmlns:a14="http://schemas.microsoft.com/office/drawing/2010/main" val="0"/>
                </a:ext>
                <a:ext uri="{96DAC541-7B7A-43D3-8B79-37D633B846F1}">
                  <asvg:svgBlip xmlns:asvg="http://schemas.microsoft.com/office/drawing/2016/SVG/main" r:embed="rId228"/>
                </a:ext>
              </a:extLst>
            </a:blip>
            <a:stretch>
              <a:fillRect/>
            </a:stretch>
          </p:blipFill>
          <p:spPr>
            <a:xfrm>
              <a:off x="8411941" y="2111129"/>
              <a:ext cx="360000" cy="360000"/>
            </a:xfrm>
            <a:prstGeom prst="rect">
              <a:avLst/>
            </a:prstGeom>
          </p:spPr>
        </p:pic>
        <p:pic>
          <p:nvPicPr>
            <p:cNvPr id="465" name="图形 464">
              <a:extLst>
                <a:ext uri="{FF2B5EF4-FFF2-40B4-BE49-F238E27FC236}">
                  <a16:creationId xmlns:a16="http://schemas.microsoft.com/office/drawing/2014/main" id="{EB83CD9A-F36F-4749-8BC1-ED771CAD18D0}"/>
                </a:ext>
              </a:extLst>
            </p:cNvPr>
            <p:cNvPicPr>
              <a:picLocks noChangeAspect="1"/>
            </p:cNvPicPr>
            <p:nvPr/>
          </p:nvPicPr>
          <p:blipFill>
            <a:blip r:embed="rId229">
              <a:extLst>
                <a:ext uri="{28A0092B-C50C-407E-A947-70E740481C1C}">
                  <a14:useLocalDpi xmlns:a14="http://schemas.microsoft.com/office/drawing/2010/main" val="0"/>
                </a:ext>
                <a:ext uri="{96DAC541-7B7A-43D3-8B79-37D633B846F1}">
                  <asvg:svgBlip xmlns:asvg="http://schemas.microsoft.com/office/drawing/2016/SVG/main" r:embed="rId230"/>
                </a:ext>
              </a:extLst>
            </a:blip>
            <a:stretch>
              <a:fillRect/>
            </a:stretch>
          </p:blipFill>
          <p:spPr>
            <a:xfrm>
              <a:off x="8965305" y="2111129"/>
              <a:ext cx="360000" cy="360000"/>
            </a:xfrm>
            <a:prstGeom prst="rect">
              <a:avLst/>
            </a:prstGeom>
          </p:spPr>
        </p:pic>
        <p:pic>
          <p:nvPicPr>
            <p:cNvPr id="466" name="图形 465">
              <a:extLst>
                <a:ext uri="{FF2B5EF4-FFF2-40B4-BE49-F238E27FC236}">
                  <a16:creationId xmlns:a16="http://schemas.microsoft.com/office/drawing/2014/main" id="{A0579513-EAF4-4C0F-87C8-BABDE4C8B8FF}"/>
                </a:ext>
              </a:extLst>
            </p:cNvPr>
            <p:cNvPicPr>
              <a:picLocks noChangeAspect="1"/>
            </p:cNvPicPr>
            <p:nvPr/>
          </p:nvPicPr>
          <p:blipFill>
            <a:blip r:embed="rId231">
              <a:extLst>
                <a:ext uri="{28A0092B-C50C-407E-A947-70E740481C1C}">
                  <a14:useLocalDpi xmlns:a14="http://schemas.microsoft.com/office/drawing/2010/main" val="0"/>
                </a:ext>
                <a:ext uri="{96DAC541-7B7A-43D3-8B79-37D633B846F1}">
                  <asvg:svgBlip xmlns:asvg="http://schemas.microsoft.com/office/drawing/2016/SVG/main" r:embed="rId232"/>
                </a:ext>
              </a:extLst>
            </a:blip>
            <a:stretch>
              <a:fillRect/>
            </a:stretch>
          </p:blipFill>
          <p:spPr>
            <a:xfrm>
              <a:off x="9518669" y="2111129"/>
              <a:ext cx="360000" cy="360000"/>
            </a:xfrm>
            <a:prstGeom prst="rect">
              <a:avLst/>
            </a:prstGeom>
          </p:spPr>
        </p:pic>
        <p:pic>
          <p:nvPicPr>
            <p:cNvPr id="467" name="图形 466">
              <a:extLst>
                <a:ext uri="{FF2B5EF4-FFF2-40B4-BE49-F238E27FC236}">
                  <a16:creationId xmlns:a16="http://schemas.microsoft.com/office/drawing/2014/main" id="{938023BD-1931-4C81-962C-63417248588F}"/>
                </a:ext>
              </a:extLst>
            </p:cNvPr>
            <p:cNvPicPr>
              <a:picLocks noChangeAspect="1"/>
            </p:cNvPicPr>
            <p:nvPr/>
          </p:nvPicPr>
          <p:blipFill>
            <a:blip r:embed="rId233">
              <a:extLst>
                <a:ext uri="{28A0092B-C50C-407E-A947-70E740481C1C}">
                  <a14:useLocalDpi xmlns:a14="http://schemas.microsoft.com/office/drawing/2010/main" val="0"/>
                </a:ext>
                <a:ext uri="{96DAC541-7B7A-43D3-8B79-37D633B846F1}">
                  <asvg:svgBlip xmlns:asvg="http://schemas.microsoft.com/office/drawing/2016/SVG/main" r:embed="rId234"/>
                </a:ext>
              </a:extLst>
            </a:blip>
            <a:stretch>
              <a:fillRect/>
            </a:stretch>
          </p:blipFill>
          <p:spPr>
            <a:xfrm>
              <a:off x="10072033" y="2111129"/>
              <a:ext cx="360000" cy="360000"/>
            </a:xfrm>
            <a:prstGeom prst="rect">
              <a:avLst/>
            </a:prstGeom>
          </p:spPr>
        </p:pic>
        <p:pic>
          <p:nvPicPr>
            <p:cNvPr id="468" name="图形 467">
              <a:extLst>
                <a:ext uri="{FF2B5EF4-FFF2-40B4-BE49-F238E27FC236}">
                  <a16:creationId xmlns:a16="http://schemas.microsoft.com/office/drawing/2014/main" id="{3DA7D657-E20F-44F7-BAC2-8CBC759413F1}"/>
                </a:ext>
              </a:extLst>
            </p:cNvPr>
            <p:cNvPicPr>
              <a:picLocks noChangeAspect="1"/>
            </p:cNvPicPr>
            <p:nvPr/>
          </p:nvPicPr>
          <p:blipFill>
            <a:blip r:embed="rId235">
              <a:extLst>
                <a:ext uri="{28A0092B-C50C-407E-A947-70E740481C1C}">
                  <a14:useLocalDpi xmlns:a14="http://schemas.microsoft.com/office/drawing/2010/main" val="0"/>
                </a:ext>
                <a:ext uri="{96DAC541-7B7A-43D3-8B79-37D633B846F1}">
                  <asvg:svgBlip xmlns:asvg="http://schemas.microsoft.com/office/drawing/2016/SVG/main" r:embed="rId236"/>
                </a:ext>
              </a:extLst>
            </a:blip>
            <a:stretch>
              <a:fillRect/>
            </a:stretch>
          </p:blipFill>
          <p:spPr>
            <a:xfrm>
              <a:off x="10625397" y="2111129"/>
              <a:ext cx="360000" cy="360000"/>
            </a:xfrm>
            <a:prstGeom prst="rect">
              <a:avLst/>
            </a:prstGeom>
          </p:spPr>
        </p:pic>
        <p:pic>
          <p:nvPicPr>
            <p:cNvPr id="469" name="图形 468">
              <a:extLst>
                <a:ext uri="{FF2B5EF4-FFF2-40B4-BE49-F238E27FC236}">
                  <a16:creationId xmlns:a16="http://schemas.microsoft.com/office/drawing/2014/main" id="{DB4AA2DD-30E0-4546-9AA5-16B3C03F1579}"/>
                </a:ext>
              </a:extLst>
            </p:cNvPr>
            <p:cNvPicPr>
              <a:picLocks noChangeAspect="1"/>
            </p:cNvPicPr>
            <p:nvPr/>
          </p:nvPicPr>
          <p:blipFill>
            <a:blip r:embed="rId237">
              <a:extLst>
                <a:ext uri="{28A0092B-C50C-407E-A947-70E740481C1C}">
                  <a14:useLocalDpi xmlns:a14="http://schemas.microsoft.com/office/drawing/2010/main" val="0"/>
                </a:ext>
                <a:ext uri="{96DAC541-7B7A-43D3-8B79-37D633B846F1}">
                  <asvg:svgBlip xmlns:asvg="http://schemas.microsoft.com/office/drawing/2016/SVG/main" r:embed="rId238"/>
                </a:ext>
              </a:extLst>
            </a:blip>
            <a:stretch>
              <a:fillRect/>
            </a:stretch>
          </p:blipFill>
          <p:spPr>
            <a:xfrm>
              <a:off x="11178754" y="2111129"/>
              <a:ext cx="360000" cy="360000"/>
            </a:xfrm>
            <a:prstGeom prst="rect">
              <a:avLst/>
            </a:prstGeom>
          </p:spPr>
        </p:pic>
        <p:pic>
          <p:nvPicPr>
            <p:cNvPr id="470" name="图形 469">
              <a:extLst>
                <a:ext uri="{FF2B5EF4-FFF2-40B4-BE49-F238E27FC236}">
                  <a16:creationId xmlns:a16="http://schemas.microsoft.com/office/drawing/2014/main" id="{B257AA17-B5DF-4C62-A513-363F7868D679}"/>
                </a:ext>
              </a:extLst>
            </p:cNvPr>
            <p:cNvPicPr>
              <a:picLocks noChangeAspect="1"/>
            </p:cNvPicPr>
            <p:nvPr/>
          </p:nvPicPr>
          <p:blipFill>
            <a:blip r:embed="rId239">
              <a:extLst>
                <a:ext uri="{28A0092B-C50C-407E-A947-70E740481C1C}">
                  <a14:useLocalDpi xmlns:a14="http://schemas.microsoft.com/office/drawing/2010/main" val="0"/>
                </a:ext>
                <a:ext uri="{96DAC541-7B7A-43D3-8B79-37D633B846F1}">
                  <asvg:svgBlip xmlns:asvg="http://schemas.microsoft.com/office/drawing/2016/SVG/main" r:embed="rId240"/>
                </a:ext>
              </a:extLst>
            </a:blip>
            <a:stretch>
              <a:fillRect/>
            </a:stretch>
          </p:blipFill>
          <p:spPr>
            <a:xfrm>
              <a:off x="664845" y="2111129"/>
              <a:ext cx="360000" cy="360000"/>
            </a:xfrm>
            <a:prstGeom prst="rect">
              <a:avLst/>
            </a:prstGeom>
          </p:spPr>
        </p:pic>
      </p:grpSp>
      <p:grpSp>
        <p:nvGrpSpPr>
          <p:cNvPr id="471" name="组合 470">
            <a:extLst>
              <a:ext uri="{FF2B5EF4-FFF2-40B4-BE49-F238E27FC236}">
                <a16:creationId xmlns:a16="http://schemas.microsoft.com/office/drawing/2014/main" id="{AD31B957-E3FC-442E-8AA2-D43B9CED9268}"/>
              </a:ext>
            </a:extLst>
          </p:cNvPr>
          <p:cNvGrpSpPr/>
          <p:nvPr/>
        </p:nvGrpSpPr>
        <p:grpSpPr>
          <a:xfrm>
            <a:off x="664845" y="5920660"/>
            <a:ext cx="10867774" cy="360000"/>
            <a:chOff x="664845" y="2599869"/>
            <a:chExt cx="10867774" cy="360000"/>
          </a:xfrm>
          <a:solidFill>
            <a:schemeClr val="tx2"/>
          </a:solidFill>
        </p:grpSpPr>
        <p:pic>
          <p:nvPicPr>
            <p:cNvPr id="472" name="图形 471">
              <a:extLst>
                <a:ext uri="{FF2B5EF4-FFF2-40B4-BE49-F238E27FC236}">
                  <a16:creationId xmlns:a16="http://schemas.microsoft.com/office/drawing/2014/main" id="{ECAA076C-2BF3-40C1-867D-8E7695D60523}"/>
                </a:ext>
              </a:extLst>
            </p:cNvPr>
            <p:cNvPicPr>
              <a:picLocks noChangeAspect="1"/>
            </p:cNvPicPr>
            <p:nvPr/>
          </p:nvPicPr>
          <p:blipFill>
            <a:blip r:embed="rId241">
              <a:extLst>
                <a:ext uri="{28A0092B-C50C-407E-A947-70E740481C1C}">
                  <a14:useLocalDpi xmlns:a14="http://schemas.microsoft.com/office/drawing/2010/main" val="0"/>
                </a:ext>
                <a:ext uri="{96DAC541-7B7A-43D3-8B79-37D633B846F1}">
                  <asvg:svgBlip xmlns:asvg="http://schemas.microsoft.com/office/drawing/2016/SVG/main" r:embed="rId242"/>
                </a:ext>
              </a:extLst>
            </a:blip>
            <a:stretch>
              <a:fillRect/>
            </a:stretch>
          </p:blipFill>
          <p:spPr>
            <a:xfrm>
              <a:off x="1217886" y="2599869"/>
              <a:ext cx="360000" cy="360000"/>
            </a:xfrm>
            <a:prstGeom prst="rect">
              <a:avLst/>
            </a:prstGeom>
          </p:spPr>
        </p:pic>
        <p:pic>
          <p:nvPicPr>
            <p:cNvPr id="473" name="图形 472">
              <a:extLst>
                <a:ext uri="{FF2B5EF4-FFF2-40B4-BE49-F238E27FC236}">
                  <a16:creationId xmlns:a16="http://schemas.microsoft.com/office/drawing/2014/main" id="{6F87E9AC-7EF5-4330-BF9C-444693FEB515}"/>
                </a:ext>
              </a:extLst>
            </p:cNvPr>
            <p:cNvPicPr>
              <a:picLocks noChangeAspect="1"/>
            </p:cNvPicPr>
            <p:nvPr/>
          </p:nvPicPr>
          <p:blipFill>
            <a:blip r:embed="rId243">
              <a:extLst>
                <a:ext uri="{28A0092B-C50C-407E-A947-70E740481C1C}">
                  <a14:useLocalDpi xmlns:a14="http://schemas.microsoft.com/office/drawing/2010/main" val="0"/>
                </a:ext>
                <a:ext uri="{96DAC541-7B7A-43D3-8B79-37D633B846F1}">
                  <asvg:svgBlip xmlns:asvg="http://schemas.microsoft.com/office/drawing/2016/SVG/main" r:embed="rId244"/>
                </a:ext>
              </a:extLst>
            </a:blip>
            <a:stretch>
              <a:fillRect/>
            </a:stretch>
          </p:blipFill>
          <p:spPr>
            <a:xfrm>
              <a:off x="1770927" y="2599869"/>
              <a:ext cx="360000" cy="360000"/>
            </a:xfrm>
            <a:prstGeom prst="rect">
              <a:avLst/>
            </a:prstGeom>
          </p:spPr>
        </p:pic>
        <p:pic>
          <p:nvPicPr>
            <p:cNvPr id="474" name="图形 473">
              <a:extLst>
                <a:ext uri="{FF2B5EF4-FFF2-40B4-BE49-F238E27FC236}">
                  <a16:creationId xmlns:a16="http://schemas.microsoft.com/office/drawing/2014/main" id="{9927AAEF-7182-4288-AFDA-D278EC153228}"/>
                </a:ext>
              </a:extLst>
            </p:cNvPr>
            <p:cNvPicPr>
              <a:picLocks noChangeAspect="1"/>
            </p:cNvPicPr>
            <p:nvPr/>
          </p:nvPicPr>
          <p:blipFill>
            <a:blip r:embed="rId245">
              <a:extLst>
                <a:ext uri="{28A0092B-C50C-407E-A947-70E740481C1C}">
                  <a14:useLocalDpi xmlns:a14="http://schemas.microsoft.com/office/drawing/2010/main" val="0"/>
                </a:ext>
                <a:ext uri="{96DAC541-7B7A-43D3-8B79-37D633B846F1}">
                  <asvg:svgBlip xmlns:asvg="http://schemas.microsoft.com/office/drawing/2016/SVG/main" r:embed="rId246"/>
                </a:ext>
              </a:extLst>
            </a:blip>
            <a:stretch>
              <a:fillRect/>
            </a:stretch>
          </p:blipFill>
          <p:spPr>
            <a:xfrm>
              <a:off x="2323968" y="2599869"/>
              <a:ext cx="360000" cy="360000"/>
            </a:xfrm>
            <a:prstGeom prst="rect">
              <a:avLst/>
            </a:prstGeom>
          </p:spPr>
        </p:pic>
        <p:pic>
          <p:nvPicPr>
            <p:cNvPr id="475" name="图形 474">
              <a:extLst>
                <a:ext uri="{FF2B5EF4-FFF2-40B4-BE49-F238E27FC236}">
                  <a16:creationId xmlns:a16="http://schemas.microsoft.com/office/drawing/2014/main" id="{72F87608-179B-4C7B-A548-6EA1D0DC514B}"/>
                </a:ext>
              </a:extLst>
            </p:cNvPr>
            <p:cNvPicPr>
              <a:picLocks noChangeAspect="1"/>
            </p:cNvPicPr>
            <p:nvPr/>
          </p:nvPicPr>
          <p:blipFill>
            <a:blip r:embed="rId247">
              <a:extLst>
                <a:ext uri="{28A0092B-C50C-407E-A947-70E740481C1C}">
                  <a14:useLocalDpi xmlns:a14="http://schemas.microsoft.com/office/drawing/2010/main" val="0"/>
                </a:ext>
                <a:ext uri="{96DAC541-7B7A-43D3-8B79-37D633B846F1}">
                  <asvg:svgBlip xmlns:asvg="http://schemas.microsoft.com/office/drawing/2016/SVG/main" r:embed="rId248"/>
                </a:ext>
              </a:extLst>
            </a:blip>
            <a:stretch>
              <a:fillRect/>
            </a:stretch>
          </p:blipFill>
          <p:spPr>
            <a:xfrm>
              <a:off x="2877009" y="2599869"/>
              <a:ext cx="360000" cy="360000"/>
            </a:xfrm>
            <a:prstGeom prst="rect">
              <a:avLst/>
            </a:prstGeom>
          </p:spPr>
        </p:pic>
        <p:pic>
          <p:nvPicPr>
            <p:cNvPr id="476" name="图形 475">
              <a:extLst>
                <a:ext uri="{FF2B5EF4-FFF2-40B4-BE49-F238E27FC236}">
                  <a16:creationId xmlns:a16="http://schemas.microsoft.com/office/drawing/2014/main" id="{46416A6B-7F27-4A1E-9852-9436699AC795}"/>
                </a:ext>
              </a:extLst>
            </p:cNvPr>
            <p:cNvPicPr>
              <a:picLocks noChangeAspect="1"/>
            </p:cNvPicPr>
            <p:nvPr/>
          </p:nvPicPr>
          <p:blipFill>
            <a:blip r:embed="rId249">
              <a:extLst>
                <a:ext uri="{28A0092B-C50C-407E-A947-70E740481C1C}">
                  <a14:useLocalDpi xmlns:a14="http://schemas.microsoft.com/office/drawing/2010/main" val="0"/>
                </a:ext>
                <a:ext uri="{96DAC541-7B7A-43D3-8B79-37D633B846F1}">
                  <asvg:svgBlip xmlns:asvg="http://schemas.microsoft.com/office/drawing/2016/SVG/main" r:embed="rId250"/>
                </a:ext>
              </a:extLst>
            </a:blip>
            <a:stretch>
              <a:fillRect/>
            </a:stretch>
          </p:blipFill>
          <p:spPr>
            <a:xfrm>
              <a:off x="3430050" y="2599869"/>
              <a:ext cx="360000" cy="360000"/>
            </a:xfrm>
            <a:prstGeom prst="rect">
              <a:avLst/>
            </a:prstGeom>
          </p:spPr>
        </p:pic>
        <p:pic>
          <p:nvPicPr>
            <p:cNvPr id="477" name="图形 476">
              <a:extLst>
                <a:ext uri="{FF2B5EF4-FFF2-40B4-BE49-F238E27FC236}">
                  <a16:creationId xmlns:a16="http://schemas.microsoft.com/office/drawing/2014/main" id="{63E03777-57F5-431E-9331-EBA925FAD7A0}"/>
                </a:ext>
              </a:extLst>
            </p:cNvPr>
            <p:cNvPicPr>
              <a:picLocks noChangeAspect="1"/>
            </p:cNvPicPr>
            <p:nvPr/>
          </p:nvPicPr>
          <p:blipFill>
            <a:blip r:embed="rId251">
              <a:extLst>
                <a:ext uri="{28A0092B-C50C-407E-A947-70E740481C1C}">
                  <a14:useLocalDpi xmlns:a14="http://schemas.microsoft.com/office/drawing/2010/main" val="0"/>
                </a:ext>
                <a:ext uri="{96DAC541-7B7A-43D3-8B79-37D633B846F1}">
                  <asvg:svgBlip xmlns:asvg="http://schemas.microsoft.com/office/drawing/2016/SVG/main" r:embed="rId252"/>
                </a:ext>
              </a:extLst>
            </a:blip>
            <a:stretch>
              <a:fillRect/>
            </a:stretch>
          </p:blipFill>
          <p:spPr>
            <a:xfrm>
              <a:off x="3983091" y="2599869"/>
              <a:ext cx="360000" cy="360000"/>
            </a:xfrm>
            <a:prstGeom prst="rect">
              <a:avLst/>
            </a:prstGeom>
          </p:spPr>
        </p:pic>
        <p:pic>
          <p:nvPicPr>
            <p:cNvPr id="478" name="图形 477">
              <a:extLst>
                <a:ext uri="{FF2B5EF4-FFF2-40B4-BE49-F238E27FC236}">
                  <a16:creationId xmlns:a16="http://schemas.microsoft.com/office/drawing/2014/main" id="{B092EAA1-A42D-4D3A-B161-C5341308BC87}"/>
                </a:ext>
              </a:extLst>
            </p:cNvPr>
            <p:cNvPicPr>
              <a:picLocks noChangeAspect="1"/>
            </p:cNvPicPr>
            <p:nvPr/>
          </p:nvPicPr>
          <p:blipFill>
            <a:blip r:embed="rId253">
              <a:extLst>
                <a:ext uri="{28A0092B-C50C-407E-A947-70E740481C1C}">
                  <a14:useLocalDpi xmlns:a14="http://schemas.microsoft.com/office/drawing/2010/main" val="0"/>
                </a:ext>
                <a:ext uri="{96DAC541-7B7A-43D3-8B79-37D633B846F1}">
                  <asvg:svgBlip xmlns:asvg="http://schemas.microsoft.com/office/drawing/2016/SVG/main" r:embed="rId254"/>
                </a:ext>
              </a:extLst>
            </a:blip>
            <a:stretch>
              <a:fillRect/>
            </a:stretch>
          </p:blipFill>
          <p:spPr>
            <a:xfrm>
              <a:off x="4536132" y="2599869"/>
              <a:ext cx="360000" cy="360000"/>
            </a:xfrm>
            <a:prstGeom prst="rect">
              <a:avLst/>
            </a:prstGeom>
          </p:spPr>
        </p:pic>
        <p:pic>
          <p:nvPicPr>
            <p:cNvPr id="479" name="图形 478">
              <a:extLst>
                <a:ext uri="{FF2B5EF4-FFF2-40B4-BE49-F238E27FC236}">
                  <a16:creationId xmlns:a16="http://schemas.microsoft.com/office/drawing/2014/main" id="{3A039A87-A695-4152-BB7C-6FF9EBFDE0AF}"/>
                </a:ext>
              </a:extLst>
            </p:cNvPr>
            <p:cNvPicPr>
              <a:picLocks noChangeAspect="1"/>
            </p:cNvPicPr>
            <p:nvPr/>
          </p:nvPicPr>
          <p:blipFill>
            <a:blip r:embed="rId255">
              <a:extLst>
                <a:ext uri="{28A0092B-C50C-407E-A947-70E740481C1C}">
                  <a14:useLocalDpi xmlns:a14="http://schemas.microsoft.com/office/drawing/2010/main" val="0"/>
                </a:ext>
                <a:ext uri="{96DAC541-7B7A-43D3-8B79-37D633B846F1}">
                  <asvg:svgBlip xmlns:asvg="http://schemas.microsoft.com/office/drawing/2016/SVG/main" r:embed="rId256"/>
                </a:ext>
              </a:extLst>
            </a:blip>
            <a:stretch>
              <a:fillRect/>
            </a:stretch>
          </p:blipFill>
          <p:spPr>
            <a:xfrm>
              <a:off x="5089173" y="2599869"/>
              <a:ext cx="360000" cy="360000"/>
            </a:xfrm>
            <a:prstGeom prst="rect">
              <a:avLst/>
            </a:prstGeom>
          </p:spPr>
        </p:pic>
        <p:pic>
          <p:nvPicPr>
            <p:cNvPr id="480" name="图形 479">
              <a:extLst>
                <a:ext uri="{FF2B5EF4-FFF2-40B4-BE49-F238E27FC236}">
                  <a16:creationId xmlns:a16="http://schemas.microsoft.com/office/drawing/2014/main" id="{A1EC2B73-4E95-4AB2-8C7C-44E4BADCE79D}"/>
                </a:ext>
              </a:extLst>
            </p:cNvPr>
            <p:cNvPicPr>
              <a:picLocks noChangeAspect="1"/>
            </p:cNvPicPr>
            <p:nvPr/>
          </p:nvPicPr>
          <p:blipFill>
            <a:blip r:embed="rId257">
              <a:extLst>
                <a:ext uri="{28A0092B-C50C-407E-A947-70E740481C1C}">
                  <a14:useLocalDpi xmlns:a14="http://schemas.microsoft.com/office/drawing/2010/main" val="0"/>
                </a:ext>
                <a:ext uri="{96DAC541-7B7A-43D3-8B79-37D633B846F1}">
                  <asvg:svgBlip xmlns:asvg="http://schemas.microsoft.com/office/drawing/2016/SVG/main" r:embed="rId258"/>
                </a:ext>
              </a:extLst>
            </a:blip>
            <a:stretch>
              <a:fillRect/>
            </a:stretch>
          </p:blipFill>
          <p:spPr>
            <a:xfrm>
              <a:off x="5642214" y="2599869"/>
              <a:ext cx="360000" cy="360000"/>
            </a:xfrm>
            <a:prstGeom prst="rect">
              <a:avLst/>
            </a:prstGeom>
          </p:spPr>
        </p:pic>
        <p:pic>
          <p:nvPicPr>
            <p:cNvPr id="481" name="图形 480">
              <a:extLst>
                <a:ext uri="{FF2B5EF4-FFF2-40B4-BE49-F238E27FC236}">
                  <a16:creationId xmlns:a16="http://schemas.microsoft.com/office/drawing/2014/main" id="{986C937E-A219-4F91-A9B3-D147EF51C394}"/>
                </a:ext>
              </a:extLst>
            </p:cNvPr>
            <p:cNvPicPr>
              <a:picLocks noChangeAspect="1"/>
            </p:cNvPicPr>
            <p:nvPr/>
          </p:nvPicPr>
          <p:blipFill>
            <a:blip r:embed="rId259">
              <a:extLst>
                <a:ext uri="{28A0092B-C50C-407E-A947-70E740481C1C}">
                  <a14:useLocalDpi xmlns:a14="http://schemas.microsoft.com/office/drawing/2010/main" val="0"/>
                </a:ext>
                <a:ext uri="{96DAC541-7B7A-43D3-8B79-37D633B846F1}">
                  <asvg:svgBlip xmlns:asvg="http://schemas.microsoft.com/office/drawing/2016/SVG/main" r:embed="rId260"/>
                </a:ext>
              </a:extLst>
            </a:blip>
            <a:stretch>
              <a:fillRect/>
            </a:stretch>
          </p:blipFill>
          <p:spPr>
            <a:xfrm>
              <a:off x="6195255" y="2599869"/>
              <a:ext cx="360000" cy="360000"/>
            </a:xfrm>
            <a:prstGeom prst="rect">
              <a:avLst/>
            </a:prstGeom>
          </p:spPr>
        </p:pic>
        <p:pic>
          <p:nvPicPr>
            <p:cNvPr id="482" name="图形 481">
              <a:extLst>
                <a:ext uri="{FF2B5EF4-FFF2-40B4-BE49-F238E27FC236}">
                  <a16:creationId xmlns:a16="http://schemas.microsoft.com/office/drawing/2014/main" id="{70B001D7-2068-4CBF-9208-66DA96131E71}"/>
                </a:ext>
              </a:extLst>
            </p:cNvPr>
            <p:cNvPicPr>
              <a:picLocks noChangeAspect="1"/>
            </p:cNvPicPr>
            <p:nvPr/>
          </p:nvPicPr>
          <p:blipFill>
            <a:blip r:embed="rId261">
              <a:extLst>
                <a:ext uri="{28A0092B-C50C-407E-A947-70E740481C1C}">
                  <a14:useLocalDpi xmlns:a14="http://schemas.microsoft.com/office/drawing/2010/main" val="0"/>
                </a:ext>
                <a:ext uri="{96DAC541-7B7A-43D3-8B79-37D633B846F1}">
                  <asvg:svgBlip xmlns:asvg="http://schemas.microsoft.com/office/drawing/2016/SVG/main" r:embed="rId262"/>
                </a:ext>
              </a:extLst>
            </a:blip>
            <a:stretch>
              <a:fillRect/>
            </a:stretch>
          </p:blipFill>
          <p:spPr>
            <a:xfrm>
              <a:off x="6748296" y="2599869"/>
              <a:ext cx="360000" cy="360000"/>
            </a:xfrm>
            <a:prstGeom prst="rect">
              <a:avLst/>
            </a:prstGeom>
          </p:spPr>
        </p:pic>
        <p:pic>
          <p:nvPicPr>
            <p:cNvPr id="483" name="图形 482">
              <a:extLst>
                <a:ext uri="{FF2B5EF4-FFF2-40B4-BE49-F238E27FC236}">
                  <a16:creationId xmlns:a16="http://schemas.microsoft.com/office/drawing/2014/main" id="{0FEB60E7-282D-43C1-BDDF-08B456E867D3}"/>
                </a:ext>
              </a:extLst>
            </p:cNvPr>
            <p:cNvPicPr>
              <a:picLocks noChangeAspect="1"/>
            </p:cNvPicPr>
            <p:nvPr/>
          </p:nvPicPr>
          <p:blipFill>
            <a:blip r:embed="rId263">
              <a:extLst>
                <a:ext uri="{28A0092B-C50C-407E-A947-70E740481C1C}">
                  <a14:useLocalDpi xmlns:a14="http://schemas.microsoft.com/office/drawing/2010/main" val="0"/>
                </a:ext>
                <a:ext uri="{96DAC541-7B7A-43D3-8B79-37D633B846F1}">
                  <asvg:svgBlip xmlns:asvg="http://schemas.microsoft.com/office/drawing/2016/SVG/main" r:embed="rId264"/>
                </a:ext>
              </a:extLst>
            </a:blip>
            <a:stretch>
              <a:fillRect/>
            </a:stretch>
          </p:blipFill>
          <p:spPr>
            <a:xfrm>
              <a:off x="7301337" y="2599869"/>
              <a:ext cx="360000" cy="360000"/>
            </a:xfrm>
            <a:prstGeom prst="rect">
              <a:avLst/>
            </a:prstGeom>
          </p:spPr>
        </p:pic>
        <p:pic>
          <p:nvPicPr>
            <p:cNvPr id="484" name="图形 483">
              <a:extLst>
                <a:ext uri="{FF2B5EF4-FFF2-40B4-BE49-F238E27FC236}">
                  <a16:creationId xmlns:a16="http://schemas.microsoft.com/office/drawing/2014/main" id="{D8120448-A032-4480-995C-BFBA39071F87}"/>
                </a:ext>
              </a:extLst>
            </p:cNvPr>
            <p:cNvPicPr>
              <a:picLocks noChangeAspect="1"/>
            </p:cNvPicPr>
            <p:nvPr/>
          </p:nvPicPr>
          <p:blipFill>
            <a:blip r:embed="rId227">
              <a:extLst>
                <a:ext uri="{28A0092B-C50C-407E-A947-70E740481C1C}">
                  <a14:useLocalDpi xmlns:a14="http://schemas.microsoft.com/office/drawing/2010/main" val="0"/>
                </a:ext>
                <a:ext uri="{96DAC541-7B7A-43D3-8B79-37D633B846F1}">
                  <asvg:svgBlip xmlns:asvg="http://schemas.microsoft.com/office/drawing/2016/SVG/main" r:embed="rId228"/>
                </a:ext>
              </a:extLst>
            </a:blip>
            <a:stretch>
              <a:fillRect/>
            </a:stretch>
          </p:blipFill>
          <p:spPr>
            <a:xfrm>
              <a:off x="7854378" y="2599869"/>
              <a:ext cx="360000" cy="360000"/>
            </a:xfrm>
            <a:prstGeom prst="rect">
              <a:avLst/>
            </a:prstGeom>
          </p:spPr>
        </p:pic>
        <p:pic>
          <p:nvPicPr>
            <p:cNvPr id="485" name="图形 484">
              <a:extLst>
                <a:ext uri="{FF2B5EF4-FFF2-40B4-BE49-F238E27FC236}">
                  <a16:creationId xmlns:a16="http://schemas.microsoft.com/office/drawing/2014/main" id="{B30ADE2D-F397-4049-AB03-B137347127C6}"/>
                </a:ext>
              </a:extLst>
            </p:cNvPr>
            <p:cNvPicPr>
              <a:picLocks noChangeAspect="1"/>
            </p:cNvPicPr>
            <p:nvPr/>
          </p:nvPicPr>
          <p:blipFill>
            <a:blip r:embed="rId265">
              <a:extLst>
                <a:ext uri="{28A0092B-C50C-407E-A947-70E740481C1C}">
                  <a14:useLocalDpi xmlns:a14="http://schemas.microsoft.com/office/drawing/2010/main" val="0"/>
                </a:ext>
                <a:ext uri="{96DAC541-7B7A-43D3-8B79-37D633B846F1}">
                  <asvg:svgBlip xmlns:asvg="http://schemas.microsoft.com/office/drawing/2016/SVG/main" r:embed="rId266"/>
                </a:ext>
              </a:extLst>
            </a:blip>
            <a:stretch>
              <a:fillRect/>
            </a:stretch>
          </p:blipFill>
          <p:spPr>
            <a:xfrm>
              <a:off x="8407419" y="2599869"/>
              <a:ext cx="360000" cy="360000"/>
            </a:xfrm>
            <a:prstGeom prst="rect">
              <a:avLst/>
            </a:prstGeom>
          </p:spPr>
        </p:pic>
        <p:pic>
          <p:nvPicPr>
            <p:cNvPr id="486" name="图形 485">
              <a:extLst>
                <a:ext uri="{FF2B5EF4-FFF2-40B4-BE49-F238E27FC236}">
                  <a16:creationId xmlns:a16="http://schemas.microsoft.com/office/drawing/2014/main" id="{1901AE63-56E7-4EB5-AB77-15B3A42E7FC2}"/>
                </a:ext>
              </a:extLst>
            </p:cNvPr>
            <p:cNvPicPr>
              <a:picLocks noChangeAspect="1"/>
            </p:cNvPicPr>
            <p:nvPr/>
          </p:nvPicPr>
          <p:blipFill>
            <a:blip r:embed="rId267">
              <a:extLst>
                <a:ext uri="{28A0092B-C50C-407E-A947-70E740481C1C}">
                  <a14:useLocalDpi xmlns:a14="http://schemas.microsoft.com/office/drawing/2010/main" val="0"/>
                </a:ext>
                <a:ext uri="{96DAC541-7B7A-43D3-8B79-37D633B846F1}">
                  <asvg:svgBlip xmlns:asvg="http://schemas.microsoft.com/office/drawing/2016/SVG/main" r:embed="rId268"/>
                </a:ext>
              </a:extLst>
            </a:blip>
            <a:stretch>
              <a:fillRect/>
            </a:stretch>
          </p:blipFill>
          <p:spPr>
            <a:xfrm>
              <a:off x="8960460" y="2599869"/>
              <a:ext cx="360000" cy="360000"/>
            </a:xfrm>
            <a:prstGeom prst="rect">
              <a:avLst/>
            </a:prstGeom>
          </p:spPr>
        </p:pic>
        <p:pic>
          <p:nvPicPr>
            <p:cNvPr id="487" name="图形 486">
              <a:extLst>
                <a:ext uri="{FF2B5EF4-FFF2-40B4-BE49-F238E27FC236}">
                  <a16:creationId xmlns:a16="http://schemas.microsoft.com/office/drawing/2014/main" id="{8E1FA60C-B03A-4FB3-8D14-962B5BDDCC88}"/>
                </a:ext>
              </a:extLst>
            </p:cNvPr>
            <p:cNvPicPr>
              <a:picLocks noChangeAspect="1"/>
            </p:cNvPicPr>
            <p:nvPr/>
          </p:nvPicPr>
          <p:blipFill>
            <a:blip r:embed="rId269">
              <a:extLst>
                <a:ext uri="{28A0092B-C50C-407E-A947-70E740481C1C}">
                  <a14:useLocalDpi xmlns:a14="http://schemas.microsoft.com/office/drawing/2010/main" val="0"/>
                </a:ext>
                <a:ext uri="{96DAC541-7B7A-43D3-8B79-37D633B846F1}">
                  <asvg:svgBlip xmlns:asvg="http://schemas.microsoft.com/office/drawing/2016/SVG/main" r:embed="rId270"/>
                </a:ext>
              </a:extLst>
            </a:blip>
            <a:stretch>
              <a:fillRect/>
            </a:stretch>
          </p:blipFill>
          <p:spPr>
            <a:xfrm>
              <a:off x="9513501" y="2599869"/>
              <a:ext cx="360000" cy="360000"/>
            </a:xfrm>
            <a:prstGeom prst="rect">
              <a:avLst/>
            </a:prstGeom>
          </p:spPr>
        </p:pic>
        <p:pic>
          <p:nvPicPr>
            <p:cNvPr id="488" name="图形 487">
              <a:extLst>
                <a:ext uri="{FF2B5EF4-FFF2-40B4-BE49-F238E27FC236}">
                  <a16:creationId xmlns:a16="http://schemas.microsoft.com/office/drawing/2014/main" id="{EB7A40E3-6C42-42EB-8027-67B871E44B2B}"/>
                </a:ext>
              </a:extLst>
            </p:cNvPr>
            <p:cNvPicPr>
              <a:picLocks noChangeAspect="1"/>
            </p:cNvPicPr>
            <p:nvPr/>
          </p:nvPicPr>
          <p:blipFill>
            <a:blip r:embed="rId271">
              <a:extLst>
                <a:ext uri="{28A0092B-C50C-407E-A947-70E740481C1C}">
                  <a14:useLocalDpi xmlns:a14="http://schemas.microsoft.com/office/drawing/2010/main" val="0"/>
                </a:ext>
                <a:ext uri="{96DAC541-7B7A-43D3-8B79-37D633B846F1}">
                  <asvg:svgBlip xmlns:asvg="http://schemas.microsoft.com/office/drawing/2016/SVG/main" r:embed="rId272"/>
                </a:ext>
              </a:extLst>
            </a:blip>
            <a:stretch>
              <a:fillRect/>
            </a:stretch>
          </p:blipFill>
          <p:spPr>
            <a:xfrm>
              <a:off x="10066542" y="2599869"/>
              <a:ext cx="360000" cy="360000"/>
            </a:xfrm>
            <a:prstGeom prst="rect">
              <a:avLst/>
            </a:prstGeom>
          </p:spPr>
        </p:pic>
        <p:pic>
          <p:nvPicPr>
            <p:cNvPr id="489" name="图形 488">
              <a:extLst>
                <a:ext uri="{FF2B5EF4-FFF2-40B4-BE49-F238E27FC236}">
                  <a16:creationId xmlns:a16="http://schemas.microsoft.com/office/drawing/2014/main" id="{B93AF286-369C-485D-B0F7-DC60DB148F2D}"/>
                </a:ext>
              </a:extLst>
            </p:cNvPr>
            <p:cNvPicPr>
              <a:picLocks noChangeAspect="1"/>
            </p:cNvPicPr>
            <p:nvPr/>
          </p:nvPicPr>
          <p:blipFill>
            <a:blip r:embed="rId273">
              <a:extLst>
                <a:ext uri="{28A0092B-C50C-407E-A947-70E740481C1C}">
                  <a14:useLocalDpi xmlns:a14="http://schemas.microsoft.com/office/drawing/2010/main" val="0"/>
                </a:ext>
                <a:ext uri="{96DAC541-7B7A-43D3-8B79-37D633B846F1}">
                  <asvg:svgBlip xmlns:asvg="http://schemas.microsoft.com/office/drawing/2016/SVG/main" r:embed="rId274"/>
                </a:ext>
              </a:extLst>
            </a:blip>
            <a:stretch>
              <a:fillRect/>
            </a:stretch>
          </p:blipFill>
          <p:spPr>
            <a:xfrm>
              <a:off x="10619583" y="2599869"/>
              <a:ext cx="360000" cy="360000"/>
            </a:xfrm>
            <a:prstGeom prst="rect">
              <a:avLst/>
            </a:prstGeom>
          </p:spPr>
        </p:pic>
        <p:pic>
          <p:nvPicPr>
            <p:cNvPr id="490" name="图形 489">
              <a:extLst>
                <a:ext uri="{FF2B5EF4-FFF2-40B4-BE49-F238E27FC236}">
                  <a16:creationId xmlns:a16="http://schemas.microsoft.com/office/drawing/2014/main" id="{AF182FB6-F146-4C1C-8DCC-CDC9908210A2}"/>
                </a:ext>
              </a:extLst>
            </p:cNvPr>
            <p:cNvPicPr>
              <a:picLocks noChangeAspect="1"/>
            </p:cNvPicPr>
            <p:nvPr/>
          </p:nvPicPr>
          <p:blipFill>
            <a:blip r:embed="rId275">
              <a:extLst>
                <a:ext uri="{28A0092B-C50C-407E-A947-70E740481C1C}">
                  <a14:useLocalDpi xmlns:a14="http://schemas.microsoft.com/office/drawing/2010/main" val="0"/>
                </a:ext>
                <a:ext uri="{96DAC541-7B7A-43D3-8B79-37D633B846F1}">
                  <asvg:svgBlip xmlns:asvg="http://schemas.microsoft.com/office/drawing/2016/SVG/main" r:embed="rId276"/>
                </a:ext>
              </a:extLst>
            </a:blip>
            <a:stretch>
              <a:fillRect/>
            </a:stretch>
          </p:blipFill>
          <p:spPr>
            <a:xfrm>
              <a:off x="11172619" y="2599869"/>
              <a:ext cx="360000" cy="360000"/>
            </a:xfrm>
            <a:prstGeom prst="rect">
              <a:avLst/>
            </a:prstGeom>
          </p:spPr>
        </p:pic>
        <p:pic>
          <p:nvPicPr>
            <p:cNvPr id="491" name="图形 490">
              <a:extLst>
                <a:ext uri="{FF2B5EF4-FFF2-40B4-BE49-F238E27FC236}">
                  <a16:creationId xmlns:a16="http://schemas.microsoft.com/office/drawing/2014/main" id="{73C8166A-E5E9-4F46-B76A-EB37A5B60E57}"/>
                </a:ext>
              </a:extLst>
            </p:cNvPr>
            <p:cNvPicPr>
              <a:picLocks noChangeAspect="1"/>
            </p:cNvPicPr>
            <p:nvPr/>
          </p:nvPicPr>
          <p:blipFill>
            <a:blip r:embed="rId277">
              <a:extLst>
                <a:ext uri="{28A0092B-C50C-407E-A947-70E740481C1C}">
                  <a14:useLocalDpi xmlns:a14="http://schemas.microsoft.com/office/drawing/2010/main" val="0"/>
                </a:ext>
                <a:ext uri="{96DAC541-7B7A-43D3-8B79-37D633B846F1}">
                  <asvg:svgBlip xmlns:asvg="http://schemas.microsoft.com/office/drawing/2016/SVG/main" r:embed="rId278"/>
                </a:ext>
              </a:extLst>
            </a:blip>
            <a:stretch>
              <a:fillRect/>
            </a:stretch>
          </p:blipFill>
          <p:spPr>
            <a:xfrm>
              <a:off x="664845" y="2599869"/>
              <a:ext cx="360000" cy="360000"/>
            </a:xfrm>
            <a:prstGeom prst="rect">
              <a:avLst/>
            </a:prstGeom>
          </p:spPr>
        </p:pic>
      </p:grpSp>
    </p:spTree>
    <p:extLst>
      <p:ext uri="{BB962C8B-B14F-4D97-AF65-F5344CB8AC3E}">
        <p14:creationId xmlns:p14="http://schemas.microsoft.com/office/powerpoint/2010/main" val="973033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52FD128-1061-4FF5-AF3D-CFFCEA07390F}"/>
              </a:ext>
            </a:extLst>
          </p:cNvPr>
          <p:cNvSpPr txBox="1"/>
          <p:nvPr/>
        </p:nvSpPr>
        <p:spPr>
          <a:xfrm>
            <a:off x="1115138" y="749642"/>
            <a:ext cx="2631440" cy="742319"/>
          </a:xfrm>
          <a:prstGeom prst="rect">
            <a:avLst/>
          </a:prstGeom>
          <a:noFill/>
        </p:spPr>
        <p:txBody>
          <a:bodyPr wrap="square" rtlCol="0">
            <a:spAutoFit/>
          </a:bodyPr>
          <a:lstStyle/>
          <a:p>
            <a:pPr>
              <a:lnSpc>
                <a:spcPct val="130000"/>
              </a:lnSpc>
            </a:pPr>
            <a:r>
              <a:rPr lang="zh-CN" altLang="en-US" sz="3600" b="1" dirty="0">
                <a:solidFill>
                  <a:srgbClr val="545454"/>
                </a:solidFill>
                <a:latin typeface="微软雅黑" panose="020B0503020204020204" pitchFamily="34" charset="-122"/>
                <a:ea typeface="微软雅黑" panose="020B0503020204020204" pitchFamily="34" charset="-122"/>
              </a:rPr>
              <a:t>色彩规范</a:t>
            </a:r>
          </a:p>
        </p:txBody>
      </p:sp>
      <p:grpSp>
        <p:nvGrpSpPr>
          <p:cNvPr id="3" name="组合 2">
            <a:extLst>
              <a:ext uri="{FF2B5EF4-FFF2-40B4-BE49-F238E27FC236}">
                <a16:creationId xmlns:a16="http://schemas.microsoft.com/office/drawing/2014/main" id="{5A3B08BD-EE34-430B-8CFC-573F0FA4F7D3}"/>
              </a:ext>
            </a:extLst>
          </p:cNvPr>
          <p:cNvGrpSpPr/>
          <p:nvPr/>
        </p:nvGrpSpPr>
        <p:grpSpPr>
          <a:xfrm>
            <a:off x="1228389" y="2593570"/>
            <a:ext cx="1726067" cy="1190220"/>
            <a:chOff x="623888" y="1944884"/>
            <a:chExt cx="3389942" cy="2337556"/>
          </a:xfrm>
          <a:effectLst>
            <a:outerShdw blurRad="63500" sx="102000" sy="102000" algn="ctr" rotWithShape="0">
              <a:schemeClr val="bg1">
                <a:lumMod val="75000"/>
                <a:alpha val="40000"/>
              </a:schemeClr>
            </a:outerShdw>
          </a:effectLst>
        </p:grpSpPr>
        <p:sp>
          <p:nvSpPr>
            <p:cNvPr id="17" name="任意多边形: 形状 16">
              <a:extLst>
                <a:ext uri="{FF2B5EF4-FFF2-40B4-BE49-F238E27FC236}">
                  <a16:creationId xmlns:a16="http://schemas.microsoft.com/office/drawing/2014/main" id="{45E02C64-92CA-4141-8BC0-465234C3A7C9}"/>
                </a:ext>
              </a:extLst>
            </p:cNvPr>
            <p:cNvSpPr/>
            <p:nvPr/>
          </p:nvSpPr>
          <p:spPr>
            <a:xfrm>
              <a:off x="623888" y="3716637"/>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1C67A4">
                <a:alpha val="9356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27" name="任意多边形: 形状 26">
              <a:extLst>
                <a:ext uri="{FF2B5EF4-FFF2-40B4-BE49-F238E27FC236}">
                  <a16:creationId xmlns:a16="http://schemas.microsoft.com/office/drawing/2014/main" id="{86C72E1C-1829-4BC6-A341-D0FE78D85507}"/>
                </a:ext>
              </a:extLst>
            </p:cNvPr>
            <p:cNvSpPr/>
            <p:nvPr/>
          </p:nvSpPr>
          <p:spPr>
            <a:xfrm>
              <a:off x="1188716" y="3716637"/>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327AB6">
                <a:alpha val="8842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28" name="任意多边形: 形状 27">
              <a:extLst>
                <a:ext uri="{FF2B5EF4-FFF2-40B4-BE49-F238E27FC236}">
                  <a16:creationId xmlns:a16="http://schemas.microsoft.com/office/drawing/2014/main" id="{54593FBB-08D8-4223-8777-B2DAF46A0945}"/>
                </a:ext>
              </a:extLst>
            </p:cNvPr>
            <p:cNvSpPr/>
            <p:nvPr/>
          </p:nvSpPr>
          <p:spPr>
            <a:xfrm>
              <a:off x="1753543" y="3716637"/>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488EC8">
                <a:alpha val="8327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29" name="任意多边形: 形状 28">
              <a:extLst>
                <a:ext uri="{FF2B5EF4-FFF2-40B4-BE49-F238E27FC236}">
                  <a16:creationId xmlns:a16="http://schemas.microsoft.com/office/drawing/2014/main" id="{8B7B42B5-8B68-4497-91F4-0BE2B9892C39}"/>
                </a:ext>
              </a:extLst>
            </p:cNvPr>
            <p:cNvSpPr/>
            <p:nvPr/>
          </p:nvSpPr>
          <p:spPr>
            <a:xfrm>
              <a:off x="2318371" y="3716636"/>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5EA2DA">
                <a:alpha val="78133"/>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30" name="任意多边形: 形状 29">
              <a:extLst>
                <a:ext uri="{FF2B5EF4-FFF2-40B4-BE49-F238E27FC236}">
                  <a16:creationId xmlns:a16="http://schemas.microsoft.com/office/drawing/2014/main" id="{4D318FF3-0C2F-4E17-ADF2-571886274097}"/>
                </a:ext>
              </a:extLst>
            </p:cNvPr>
            <p:cNvSpPr/>
            <p:nvPr/>
          </p:nvSpPr>
          <p:spPr>
            <a:xfrm>
              <a:off x="2883198" y="3716636"/>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74B6EC">
                <a:alpha val="7298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15" name="矩形 14">
              <a:extLst>
                <a:ext uri="{FF2B5EF4-FFF2-40B4-BE49-F238E27FC236}">
                  <a16:creationId xmlns:a16="http://schemas.microsoft.com/office/drawing/2014/main" id="{8638E180-0881-4715-B1B4-01FA1E228986}"/>
                </a:ext>
              </a:extLst>
            </p:cNvPr>
            <p:cNvSpPr/>
            <p:nvPr/>
          </p:nvSpPr>
          <p:spPr>
            <a:xfrm>
              <a:off x="3448026" y="3716636"/>
              <a:ext cx="565804" cy="565803"/>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7069393 w 8136554"/>
                <a:gd name="connsiteY0" fmla="*/ 1111044 h 2178205"/>
                <a:gd name="connsiteX1" fmla="*/ 0 w 8136554"/>
                <a:gd name="connsiteY1" fmla="*/ 0 h 2178205"/>
                <a:gd name="connsiteX2" fmla="*/ 8136554 w 8136554"/>
                <a:gd name="connsiteY2" fmla="*/ 1111044 h 2178205"/>
                <a:gd name="connsiteX3" fmla="*/ 8136554 w 8136554"/>
                <a:gd name="connsiteY3" fmla="*/ 2178205 h 2178205"/>
                <a:gd name="connsiteX4" fmla="*/ 7069393 w 8136554"/>
                <a:gd name="connsiteY4" fmla="*/ 2178205 h 2178205"/>
                <a:gd name="connsiteX5" fmla="*/ 7069393 w 8136554"/>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8ACAFE">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22" name="矩形 13">
              <a:extLst>
                <a:ext uri="{FF2B5EF4-FFF2-40B4-BE49-F238E27FC236}">
                  <a16:creationId xmlns:a16="http://schemas.microsoft.com/office/drawing/2014/main" id="{4EC2DC7F-DA47-4F97-A392-55E59BB2DA3B}"/>
                </a:ext>
              </a:extLst>
            </p:cNvPr>
            <p:cNvSpPr/>
            <p:nvPr/>
          </p:nvSpPr>
          <p:spPr>
            <a:xfrm>
              <a:off x="624263" y="1944884"/>
              <a:ext cx="3389567" cy="1771751"/>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2340077 w 3407238"/>
                <a:gd name="connsiteY0" fmla="*/ 1111044 h 2178205"/>
                <a:gd name="connsiteX1" fmla="*/ 0 w 3407238"/>
                <a:gd name="connsiteY1" fmla="*/ 0 h 2178205"/>
                <a:gd name="connsiteX2" fmla="*/ 3407238 w 3407238"/>
                <a:gd name="connsiteY2" fmla="*/ 1111044 h 2178205"/>
                <a:gd name="connsiteX3" fmla="*/ 3407238 w 3407238"/>
                <a:gd name="connsiteY3" fmla="*/ 2178205 h 2178205"/>
                <a:gd name="connsiteX4" fmla="*/ 2340077 w 3407238"/>
                <a:gd name="connsiteY4" fmla="*/ 2178205 h 2178205"/>
                <a:gd name="connsiteX5" fmla="*/ 2340077 w 3407238"/>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014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grpSp>
      <p:grpSp>
        <p:nvGrpSpPr>
          <p:cNvPr id="9" name="组合 8">
            <a:extLst>
              <a:ext uri="{FF2B5EF4-FFF2-40B4-BE49-F238E27FC236}">
                <a16:creationId xmlns:a16="http://schemas.microsoft.com/office/drawing/2014/main" id="{E72074A9-F72B-45FA-8037-8E89FEAA3D7D}"/>
              </a:ext>
            </a:extLst>
          </p:cNvPr>
          <p:cNvGrpSpPr/>
          <p:nvPr/>
        </p:nvGrpSpPr>
        <p:grpSpPr>
          <a:xfrm>
            <a:off x="1240878" y="2123145"/>
            <a:ext cx="1621570" cy="419154"/>
            <a:chOff x="695325" y="2123145"/>
            <a:chExt cx="1621570" cy="419154"/>
          </a:xfrm>
        </p:grpSpPr>
        <p:cxnSp>
          <p:nvCxnSpPr>
            <p:cNvPr id="6" name="直接连接符 5">
              <a:extLst>
                <a:ext uri="{FF2B5EF4-FFF2-40B4-BE49-F238E27FC236}">
                  <a16:creationId xmlns:a16="http://schemas.microsoft.com/office/drawing/2014/main" id="{3021549B-8B2C-47BB-9031-1D79D41B4299}"/>
                </a:ext>
              </a:extLst>
            </p:cNvPr>
            <p:cNvCxnSpPr>
              <a:cxnSpLocks/>
            </p:cNvCxnSpPr>
            <p:nvPr/>
          </p:nvCxnSpPr>
          <p:spPr>
            <a:xfrm>
              <a:off x="695325" y="2307811"/>
              <a:ext cx="4058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99D44396-E90D-445E-8068-0EA489FD133E}"/>
                </a:ext>
              </a:extLst>
            </p:cNvPr>
            <p:cNvSpPr txBox="1"/>
            <p:nvPr/>
          </p:nvSpPr>
          <p:spPr>
            <a:xfrm>
              <a:off x="1126582" y="2123145"/>
              <a:ext cx="1190313" cy="419154"/>
            </a:xfrm>
            <a:prstGeom prst="rect">
              <a:avLst/>
            </a:prstGeom>
            <a:noFill/>
          </p:spPr>
          <p:txBody>
            <a:bodyPr wrap="square" rtlCol="0">
              <a:spAutoFit/>
            </a:bodyPr>
            <a:lstStyle/>
            <a:p>
              <a:pPr>
                <a:lnSpc>
                  <a:spcPct val="130000"/>
                </a:lnSpc>
              </a:pPr>
              <a:r>
                <a:rPr lang="zh-CN" altLang="en-US" dirty="0">
                  <a:latin typeface="微软雅黑 Light" panose="020B0502040204020203" pitchFamily="34" charset="-122"/>
                  <a:ea typeface="微软雅黑 Light" panose="020B0502040204020203" pitchFamily="34" charset="-122"/>
                </a:rPr>
                <a:t>主色</a:t>
              </a:r>
            </a:p>
          </p:txBody>
        </p:sp>
      </p:grpSp>
      <p:grpSp>
        <p:nvGrpSpPr>
          <p:cNvPr id="24" name="组合 23">
            <a:extLst>
              <a:ext uri="{FF2B5EF4-FFF2-40B4-BE49-F238E27FC236}">
                <a16:creationId xmlns:a16="http://schemas.microsoft.com/office/drawing/2014/main" id="{71E3C7B2-86A5-40F0-8193-ABD1D0FB2093}"/>
              </a:ext>
            </a:extLst>
          </p:cNvPr>
          <p:cNvGrpSpPr/>
          <p:nvPr/>
        </p:nvGrpSpPr>
        <p:grpSpPr>
          <a:xfrm>
            <a:off x="1240878" y="4079764"/>
            <a:ext cx="1621570" cy="419154"/>
            <a:chOff x="695325" y="2123145"/>
            <a:chExt cx="1621570" cy="419154"/>
          </a:xfrm>
        </p:grpSpPr>
        <p:cxnSp>
          <p:nvCxnSpPr>
            <p:cNvPr id="25" name="直接连接符 24">
              <a:extLst>
                <a:ext uri="{FF2B5EF4-FFF2-40B4-BE49-F238E27FC236}">
                  <a16:creationId xmlns:a16="http://schemas.microsoft.com/office/drawing/2014/main" id="{EA0B06D9-6C34-4F8F-812B-256168C1A420}"/>
                </a:ext>
              </a:extLst>
            </p:cNvPr>
            <p:cNvCxnSpPr>
              <a:cxnSpLocks/>
            </p:cNvCxnSpPr>
            <p:nvPr/>
          </p:nvCxnSpPr>
          <p:spPr>
            <a:xfrm>
              <a:off x="695325" y="2307811"/>
              <a:ext cx="4058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0273C20-2B87-453D-8AAD-688F72E47E19}"/>
                </a:ext>
              </a:extLst>
            </p:cNvPr>
            <p:cNvSpPr txBox="1"/>
            <p:nvPr/>
          </p:nvSpPr>
          <p:spPr>
            <a:xfrm>
              <a:off x="1126582" y="2123145"/>
              <a:ext cx="1190313" cy="419154"/>
            </a:xfrm>
            <a:prstGeom prst="rect">
              <a:avLst/>
            </a:prstGeom>
            <a:noFill/>
          </p:spPr>
          <p:txBody>
            <a:bodyPr wrap="square" rtlCol="0">
              <a:spAutoFit/>
            </a:bodyPr>
            <a:lstStyle/>
            <a:p>
              <a:pPr>
                <a:lnSpc>
                  <a:spcPct val="130000"/>
                </a:lnSpc>
              </a:pPr>
              <a:r>
                <a:rPr lang="zh-CN" altLang="en-US" dirty="0">
                  <a:latin typeface="微软雅黑 Light" panose="020B0502040204020203" pitchFamily="34" charset="-122"/>
                  <a:ea typeface="微软雅黑 Light" panose="020B0502040204020203" pitchFamily="34" charset="-122"/>
                </a:rPr>
                <a:t>平衡色</a:t>
              </a:r>
            </a:p>
          </p:txBody>
        </p:sp>
      </p:grpSp>
      <p:grpSp>
        <p:nvGrpSpPr>
          <p:cNvPr id="18" name="组合 17">
            <a:extLst>
              <a:ext uri="{FF2B5EF4-FFF2-40B4-BE49-F238E27FC236}">
                <a16:creationId xmlns:a16="http://schemas.microsoft.com/office/drawing/2014/main" id="{E917F370-D275-473C-9D6A-50BA4A538788}"/>
              </a:ext>
            </a:extLst>
          </p:cNvPr>
          <p:cNvGrpSpPr/>
          <p:nvPr/>
        </p:nvGrpSpPr>
        <p:grpSpPr>
          <a:xfrm>
            <a:off x="7213497" y="2123145"/>
            <a:ext cx="1831565" cy="419154"/>
            <a:chOff x="695325" y="2123145"/>
            <a:chExt cx="1831565" cy="419154"/>
          </a:xfrm>
        </p:grpSpPr>
        <p:cxnSp>
          <p:nvCxnSpPr>
            <p:cNvPr id="19" name="直接连接符 18">
              <a:extLst>
                <a:ext uri="{FF2B5EF4-FFF2-40B4-BE49-F238E27FC236}">
                  <a16:creationId xmlns:a16="http://schemas.microsoft.com/office/drawing/2014/main" id="{1C4C41FE-23C6-450C-A4B2-913FEACA12BB}"/>
                </a:ext>
              </a:extLst>
            </p:cNvPr>
            <p:cNvCxnSpPr>
              <a:cxnSpLocks/>
            </p:cNvCxnSpPr>
            <p:nvPr/>
          </p:nvCxnSpPr>
          <p:spPr>
            <a:xfrm>
              <a:off x="695325" y="2307811"/>
              <a:ext cx="4058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046A3C6-9FAE-40A8-BF48-5F195BA4E06A}"/>
                </a:ext>
              </a:extLst>
            </p:cNvPr>
            <p:cNvSpPr txBox="1"/>
            <p:nvPr/>
          </p:nvSpPr>
          <p:spPr>
            <a:xfrm>
              <a:off x="1126582" y="2123145"/>
              <a:ext cx="1400308" cy="419154"/>
            </a:xfrm>
            <a:prstGeom prst="rect">
              <a:avLst/>
            </a:prstGeom>
            <a:noFill/>
          </p:spPr>
          <p:txBody>
            <a:bodyPr wrap="square" rtlCol="0">
              <a:spAutoFit/>
            </a:bodyPr>
            <a:lstStyle/>
            <a:p>
              <a:pPr>
                <a:lnSpc>
                  <a:spcPct val="130000"/>
                </a:lnSpc>
              </a:pPr>
              <a:r>
                <a:rPr lang="zh-CN" altLang="en-US" dirty="0">
                  <a:latin typeface="微软雅黑 Light" panose="020B0502040204020203" pitchFamily="34" charset="-122"/>
                  <a:ea typeface="微软雅黑 Light" panose="020B0502040204020203" pitchFamily="34" charset="-122"/>
                </a:rPr>
                <a:t>浅色和深色</a:t>
              </a:r>
            </a:p>
          </p:txBody>
        </p:sp>
      </p:grpSp>
      <p:sp>
        <p:nvSpPr>
          <p:cNvPr id="37" name="矩形 13">
            <a:extLst>
              <a:ext uri="{FF2B5EF4-FFF2-40B4-BE49-F238E27FC236}">
                <a16:creationId xmlns:a16="http://schemas.microsoft.com/office/drawing/2014/main" id="{4C70DB29-1461-41F9-962D-982209D6E0E1}"/>
              </a:ext>
            </a:extLst>
          </p:cNvPr>
          <p:cNvSpPr/>
          <p:nvPr/>
        </p:nvSpPr>
        <p:spPr>
          <a:xfrm>
            <a:off x="7213497" y="2593570"/>
            <a:ext cx="1725876" cy="1285967"/>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2340077 w 3407238"/>
              <a:gd name="connsiteY0" fmla="*/ 1111044 h 2178205"/>
              <a:gd name="connsiteX1" fmla="*/ 0 w 3407238"/>
              <a:gd name="connsiteY1" fmla="*/ 0 h 2178205"/>
              <a:gd name="connsiteX2" fmla="*/ 3407238 w 3407238"/>
              <a:gd name="connsiteY2" fmla="*/ 1111044 h 2178205"/>
              <a:gd name="connsiteX3" fmla="*/ 3407238 w 3407238"/>
              <a:gd name="connsiteY3" fmla="*/ 2178205 h 2178205"/>
              <a:gd name="connsiteX4" fmla="*/ 2340077 w 3407238"/>
              <a:gd name="connsiteY4" fmla="*/ 2178205 h 2178205"/>
              <a:gd name="connsiteX5" fmla="*/ 2340077 w 3407238"/>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EFF0F5"/>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38" name="矩形 13">
            <a:extLst>
              <a:ext uri="{FF2B5EF4-FFF2-40B4-BE49-F238E27FC236}">
                <a16:creationId xmlns:a16="http://schemas.microsoft.com/office/drawing/2014/main" id="{4BC07388-4491-464C-8876-F21305C367B8}"/>
              </a:ext>
            </a:extLst>
          </p:cNvPr>
          <p:cNvSpPr/>
          <p:nvPr/>
        </p:nvSpPr>
        <p:spPr>
          <a:xfrm>
            <a:off x="7213497" y="4215893"/>
            <a:ext cx="1725876" cy="1285967"/>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2340077 w 3407238"/>
              <a:gd name="connsiteY0" fmla="*/ 1111044 h 2178205"/>
              <a:gd name="connsiteX1" fmla="*/ 0 w 3407238"/>
              <a:gd name="connsiteY1" fmla="*/ 0 h 2178205"/>
              <a:gd name="connsiteX2" fmla="*/ 3407238 w 3407238"/>
              <a:gd name="connsiteY2" fmla="*/ 1111044 h 2178205"/>
              <a:gd name="connsiteX3" fmla="*/ 3407238 w 3407238"/>
              <a:gd name="connsiteY3" fmla="*/ 2178205 h 2178205"/>
              <a:gd name="connsiteX4" fmla="*/ 2340077 w 3407238"/>
              <a:gd name="connsiteY4" fmla="*/ 2178205 h 2178205"/>
              <a:gd name="connsiteX5" fmla="*/ 2340077 w 3407238"/>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grpSp>
        <p:nvGrpSpPr>
          <p:cNvPr id="4" name="组合 3">
            <a:extLst>
              <a:ext uri="{FF2B5EF4-FFF2-40B4-BE49-F238E27FC236}">
                <a16:creationId xmlns:a16="http://schemas.microsoft.com/office/drawing/2014/main" id="{7B8063E9-12C3-4045-B25E-915F3A824A17}"/>
              </a:ext>
            </a:extLst>
          </p:cNvPr>
          <p:cNvGrpSpPr/>
          <p:nvPr/>
        </p:nvGrpSpPr>
        <p:grpSpPr>
          <a:xfrm>
            <a:off x="9265783" y="2593570"/>
            <a:ext cx="1726067" cy="1190220"/>
            <a:chOff x="11055869" y="2593570"/>
            <a:chExt cx="1726067" cy="1190220"/>
          </a:xfrm>
          <a:effectLst>
            <a:outerShdw blurRad="63500" sx="102000" sy="102000" algn="ctr" rotWithShape="0">
              <a:schemeClr val="bg1">
                <a:lumMod val="75000"/>
                <a:alpha val="40000"/>
              </a:schemeClr>
            </a:outerShdw>
          </a:effectLst>
        </p:grpSpPr>
        <p:sp>
          <p:nvSpPr>
            <p:cNvPr id="40" name="任意多边形: 形状 39">
              <a:extLst>
                <a:ext uri="{FF2B5EF4-FFF2-40B4-BE49-F238E27FC236}">
                  <a16:creationId xmlns:a16="http://schemas.microsoft.com/office/drawing/2014/main" id="{6E94C766-DE53-4F6C-BF81-AE68D1530AF3}"/>
                </a:ext>
              </a:extLst>
            </p:cNvPr>
            <p:cNvSpPr/>
            <p:nvPr/>
          </p:nvSpPr>
          <p:spPr>
            <a:xfrm>
              <a:off x="11055869" y="3495698"/>
              <a:ext cx="288092" cy="288092"/>
            </a:xfrm>
            <a:custGeom>
              <a:avLst/>
              <a:gdLst/>
              <a:ahLst/>
              <a:cxnLst/>
              <a:rect l="0" t="0" r="0" b="0"/>
              <a:pathLst>
                <a:path w="1067162" h="1067162">
                  <a:moveTo>
                    <a:pt x="0" y="0"/>
                  </a:moveTo>
                  <a:lnTo>
                    <a:pt x="1067161" y="0"/>
                  </a:lnTo>
                  <a:lnTo>
                    <a:pt x="1067161" y="1067161"/>
                  </a:lnTo>
                  <a:lnTo>
                    <a:pt x="0" y="1067161"/>
                  </a:lnTo>
                  <a:close/>
                </a:path>
              </a:pathLst>
            </a:custGeom>
            <a:solidFill>
              <a:srgbClr val="7E7D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47" name="任意多边形: 形状 46">
              <a:extLst>
                <a:ext uri="{FF2B5EF4-FFF2-40B4-BE49-F238E27FC236}">
                  <a16:creationId xmlns:a16="http://schemas.microsoft.com/office/drawing/2014/main" id="{06A3E76B-FEE1-4D4C-873C-B46F57715DCC}"/>
                </a:ext>
              </a:extLst>
            </p:cNvPr>
            <p:cNvSpPr/>
            <p:nvPr/>
          </p:nvSpPr>
          <p:spPr>
            <a:xfrm>
              <a:off x="11343464" y="3495698"/>
              <a:ext cx="288092" cy="288092"/>
            </a:xfrm>
            <a:custGeom>
              <a:avLst/>
              <a:gdLst/>
              <a:ahLst/>
              <a:cxnLst/>
              <a:rect l="0" t="0" r="0" b="0"/>
              <a:pathLst>
                <a:path w="1067162" h="1067162">
                  <a:moveTo>
                    <a:pt x="0" y="0"/>
                  </a:moveTo>
                  <a:lnTo>
                    <a:pt x="1067161" y="0"/>
                  </a:lnTo>
                  <a:lnTo>
                    <a:pt x="1067161" y="1067161"/>
                  </a:lnTo>
                  <a:lnTo>
                    <a:pt x="0" y="1067161"/>
                  </a:lnTo>
                  <a:close/>
                </a:path>
              </a:pathLst>
            </a:custGeom>
            <a:solidFill>
              <a:srgbClr val="8E8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48" name="任意多边形: 形状 47">
              <a:extLst>
                <a:ext uri="{FF2B5EF4-FFF2-40B4-BE49-F238E27FC236}">
                  <a16:creationId xmlns:a16="http://schemas.microsoft.com/office/drawing/2014/main" id="{D43C28FA-723B-40EA-84D3-364C35F6A8E0}"/>
                </a:ext>
              </a:extLst>
            </p:cNvPr>
            <p:cNvSpPr/>
            <p:nvPr/>
          </p:nvSpPr>
          <p:spPr>
            <a:xfrm>
              <a:off x="11631059" y="3495698"/>
              <a:ext cx="288092" cy="288092"/>
            </a:xfrm>
            <a:custGeom>
              <a:avLst/>
              <a:gdLst/>
              <a:ahLst/>
              <a:cxnLst/>
              <a:rect l="0" t="0" r="0" b="0"/>
              <a:pathLst>
                <a:path w="1067162" h="1067162">
                  <a:moveTo>
                    <a:pt x="0" y="0"/>
                  </a:moveTo>
                  <a:lnTo>
                    <a:pt x="1067161" y="0"/>
                  </a:lnTo>
                  <a:lnTo>
                    <a:pt x="1067161" y="1067161"/>
                  </a:lnTo>
                  <a:lnTo>
                    <a:pt x="0" y="1067161"/>
                  </a:lnTo>
                  <a:close/>
                </a:path>
              </a:pathLst>
            </a:custGeom>
            <a:solidFill>
              <a:srgbClr val="9F9E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49" name="任意多边形: 形状 48">
              <a:extLst>
                <a:ext uri="{FF2B5EF4-FFF2-40B4-BE49-F238E27FC236}">
                  <a16:creationId xmlns:a16="http://schemas.microsoft.com/office/drawing/2014/main" id="{71D1825D-2C5A-4393-B835-DE81FA77D24E}"/>
                </a:ext>
              </a:extLst>
            </p:cNvPr>
            <p:cNvSpPr/>
            <p:nvPr/>
          </p:nvSpPr>
          <p:spPr>
            <a:xfrm>
              <a:off x="11918655" y="3495698"/>
              <a:ext cx="288092" cy="288092"/>
            </a:xfrm>
            <a:custGeom>
              <a:avLst/>
              <a:gdLst/>
              <a:ahLst/>
              <a:cxnLst/>
              <a:rect l="0" t="0" r="0" b="0"/>
              <a:pathLst>
                <a:path w="1067162" h="1067162">
                  <a:moveTo>
                    <a:pt x="0" y="0"/>
                  </a:moveTo>
                  <a:lnTo>
                    <a:pt x="1067161" y="0"/>
                  </a:lnTo>
                  <a:lnTo>
                    <a:pt x="1067161" y="1067161"/>
                  </a:lnTo>
                  <a:lnTo>
                    <a:pt x="0" y="1067161"/>
                  </a:lnTo>
                  <a:close/>
                </a:path>
              </a:pathLst>
            </a:custGeom>
            <a:solidFill>
              <a:srgbClr val="AFAF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50" name="任意多边形: 形状 49">
              <a:extLst>
                <a:ext uri="{FF2B5EF4-FFF2-40B4-BE49-F238E27FC236}">
                  <a16:creationId xmlns:a16="http://schemas.microsoft.com/office/drawing/2014/main" id="{A1A7D932-82FD-4D34-BE57-BC2E066163FA}"/>
                </a:ext>
              </a:extLst>
            </p:cNvPr>
            <p:cNvSpPr/>
            <p:nvPr/>
          </p:nvSpPr>
          <p:spPr>
            <a:xfrm>
              <a:off x="12206250" y="3495698"/>
              <a:ext cx="288092" cy="288092"/>
            </a:xfrm>
            <a:custGeom>
              <a:avLst/>
              <a:gdLst/>
              <a:ahLst/>
              <a:cxnLst/>
              <a:rect l="0" t="0" r="0" b="0"/>
              <a:pathLst>
                <a:path w="1067162" h="1067162">
                  <a:moveTo>
                    <a:pt x="0" y="0"/>
                  </a:moveTo>
                  <a:lnTo>
                    <a:pt x="1067161" y="0"/>
                  </a:lnTo>
                  <a:lnTo>
                    <a:pt x="1067161" y="1067161"/>
                  </a:lnTo>
                  <a:lnTo>
                    <a:pt x="0" y="1067161"/>
                  </a:lnTo>
                  <a:close/>
                </a:path>
              </a:pathLst>
            </a:custGeom>
            <a:solidFill>
              <a:srgbClr val="C0C0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45" name="矩形 14">
              <a:extLst>
                <a:ext uri="{FF2B5EF4-FFF2-40B4-BE49-F238E27FC236}">
                  <a16:creationId xmlns:a16="http://schemas.microsoft.com/office/drawing/2014/main" id="{4DE15651-9E91-4D1A-BF77-64D00AF87506}"/>
                </a:ext>
              </a:extLst>
            </p:cNvPr>
            <p:cNvSpPr/>
            <p:nvPr/>
          </p:nvSpPr>
          <p:spPr>
            <a:xfrm>
              <a:off x="12493844" y="3495698"/>
              <a:ext cx="288092" cy="288092"/>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7069393 w 8136554"/>
                <a:gd name="connsiteY0" fmla="*/ 1111044 h 2178205"/>
                <a:gd name="connsiteX1" fmla="*/ 0 w 8136554"/>
                <a:gd name="connsiteY1" fmla="*/ 0 h 2178205"/>
                <a:gd name="connsiteX2" fmla="*/ 8136554 w 8136554"/>
                <a:gd name="connsiteY2" fmla="*/ 1111044 h 2178205"/>
                <a:gd name="connsiteX3" fmla="*/ 8136554 w 8136554"/>
                <a:gd name="connsiteY3" fmla="*/ 2178205 h 2178205"/>
                <a:gd name="connsiteX4" fmla="*/ 7069393 w 8136554"/>
                <a:gd name="connsiteY4" fmla="*/ 2178205 h 2178205"/>
                <a:gd name="connsiteX5" fmla="*/ 7069393 w 8136554"/>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D1D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46" name="矩形 13">
              <a:extLst>
                <a:ext uri="{FF2B5EF4-FFF2-40B4-BE49-F238E27FC236}">
                  <a16:creationId xmlns:a16="http://schemas.microsoft.com/office/drawing/2014/main" id="{27834DEA-6354-4E43-A807-EA2DA72C8DCE}"/>
                </a:ext>
              </a:extLst>
            </p:cNvPr>
            <p:cNvSpPr/>
            <p:nvPr/>
          </p:nvSpPr>
          <p:spPr>
            <a:xfrm>
              <a:off x="11056060" y="2593570"/>
              <a:ext cx="1725876" cy="902127"/>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2340077 w 3407238"/>
                <a:gd name="connsiteY0" fmla="*/ 1111044 h 2178205"/>
                <a:gd name="connsiteX1" fmla="*/ 0 w 3407238"/>
                <a:gd name="connsiteY1" fmla="*/ 0 h 2178205"/>
                <a:gd name="connsiteX2" fmla="*/ 3407238 w 3407238"/>
                <a:gd name="connsiteY2" fmla="*/ 1111044 h 2178205"/>
                <a:gd name="connsiteX3" fmla="*/ 3407238 w 3407238"/>
                <a:gd name="connsiteY3" fmla="*/ 2178205 h 2178205"/>
                <a:gd name="connsiteX4" fmla="*/ 2340077 w 3407238"/>
                <a:gd name="connsiteY4" fmla="*/ 2178205 h 2178205"/>
                <a:gd name="connsiteX5" fmla="*/ 2340077 w 3407238"/>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565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grpSp>
      <p:grpSp>
        <p:nvGrpSpPr>
          <p:cNvPr id="51" name="组合 50">
            <a:extLst>
              <a:ext uri="{FF2B5EF4-FFF2-40B4-BE49-F238E27FC236}">
                <a16:creationId xmlns:a16="http://schemas.microsoft.com/office/drawing/2014/main" id="{63828213-8B9C-4BE0-B923-FEE32F116F83}"/>
              </a:ext>
            </a:extLst>
          </p:cNvPr>
          <p:cNvGrpSpPr/>
          <p:nvPr/>
        </p:nvGrpSpPr>
        <p:grpSpPr>
          <a:xfrm>
            <a:off x="1228389" y="4625570"/>
            <a:ext cx="1726067" cy="1190220"/>
            <a:chOff x="623888" y="1944884"/>
            <a:chExt cx="3389942" cy="2337556"/>
          </a:xfrm>
          <a:effectLst>
            <a:outerShdw blurRad="63500" sx="102000" sy="102000" algn="ctr" rotWithShape="0">
              <a:schemeClr val="bg1">
                <a:lumMod val="75000"/>
                <a:alpha val="40000"/>
              </a:schemeClr>
            </a:outerShdw>
          </a:effectLst>
        </p:grpSpPr>
        <p:sp>
          <p:nvSpPr>
            <p:cNvPr id="52" name="任意多边形: 形状 51">
              <a:extLst>
                <a:ext uri="{FF2B5EF4-FFF2-40B4-BE49-F238E27FC236}">
                  <a16:creationId xmlns:a16="http://schemas.microsoft.com/office/drawing/2014/main" id="{8EA13FE7-92AF-44F5-8786-BD60C432E18F}"/>
                </a:ext>
              </a:extLst>
            </p:cNvPr>
            <p:cNvSpPr/>
            <p:nvPr/>
          </p:nvSpPr>
          <p:spPr>
            <a:xfrm>
              <a:off x="623888" y="3716637"/>
              <a:ext cx="565804" cy="565803"/>
            </a:xfrm>
            <a:custGeom>
              <a:avLst/>
              <a:gdLst/>
              <a:ahLst/>
              <a:cxnLst/>
              <a:rect l="0" t="0" r="0" b="0"/>
              <a:pathLst>
                <a:path w="1067162" h="1067162">
                  <a:moveTo>
                    <a:pt x="0" y="0"/>
                  </a:moveTo>
                  <a:lnTo>
                    <a:pt x="1067161" y="0"/>
                  </a:lnTo>
                  <a:lnTo>
                    <a:pt x="1067161" y="1067161"/>
                  </a:lnTo>
                  <a:lnTo>
                    <a:pt x="0" y="1067161"/>
                  </a:lnTo>
                  <a:close/>
                </a:path>
              </a:pathLst>
            </a:custGeom>
            <a:solidFill>
              <a:srgbClr val="F06324">
                <a:alpha val="93333"/>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59" name="任意多边形: 形状 58">
              <a:extLst>
                <a:ext uri="{FF2B5EF4-FFF2-40B4-BE49-F238E27FC236}">
                  <a16:creationId xmlns:a16="http://schemas.microsoft.com/office/drawing/2014/main" id="{B4DFB8EC-7E12-415E-BF5F-445C2B4DE5B3}"/>
                </a:ext>
              </a:extLst>
            </p:cNvPr>
            <p:cNvSpPr/>
            <p:nvPr/>
          </p:nvSpPr>
          <p:spPr>
            <a:xfrm>
              <a:off x="1188716" y="3716636"/>
              <a:ext cx="565804" cy="565804"/>
            </a:xfrm>
            <a:custGeom>
              <a:avLst/>
              <a:gdLst/>
              <a:ahLst/>
              <a:cxnLst/>
              <a:rect l="0" t="0" r="0" b="0"/>
              <a:pathLst>
                <a:path w="1067162" h="1067162">
                  <a:moveTo>
                    <a:pt x="0" y="0"/>
                  </a:moveTo>
                  <a:lnTo>
                    <a:pt x="1067161" y="0"/>
                  </a:lnTo>
                  <a:lnTo>
                    <a:pt x="1067161" y="1067161"/>
                  </a:lnTo>
                  <a:lnTo>
                    <a:pt x="0" y="1067161"/>
                  </a:lnTo>
                  <a:close/>
                </a:path>
              </a:pathLst>
            </a:custGeom>
            <a:solidFill>
              <a:srgbClr val="F17740">
                <a:alpha val="88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60" name="任意多边形: 形状 59">
              <a:extLst>
                <a:ext uri="{FF2B5EF4-FFF2-40B4-BE49-F238E27FC236}">
                  <a16:creationId xmlns:a16="http://schemas.microsoft.com/office/drawing/2014/main" id="{C20B27B2-A5D0-4F34-899B-A6694384C5E6}"/>
                </a:ext>
              </a:extLst>
            </p:cNvPr>
            <p:cNvSpPr/>
            <p:nvPr/>
          </p:nvSpPr>
          <p:spPr>
            <a:xfrm>
              <a:off x="1753543" y="3716636"/>
              <a:ext cx="565804" cy="565804"/>
            </a:xfrm>
            <a:custGeom>
              <a:avLst/>
              <a:gdLst/>
              <a:ahLst/>
              <a:cxnLst/>
              <a:rect l="0" t="0" r="0" b="0"/>
              <a:pathLst>
                <a:path w="1067162" h="1067162">
                  <a:moveTo>
                    <a:pt x="0" y="0"/>
                  </a:moveTo>
                  <a:lnTo>
                    <a:pt x="1067161" y="0"/>
                  </a:lnTo>
                  <a:lnTo>
                    <a:pt x="1067161" y="1067161"/>
                  </a:lnTo>
                  <a:lnTo>
                    <a:pt x="0" y="1067161"/>
                  </a:lnTo>
                  <a:close/>
                </a:path>
              </a:pathLst>
            </a:custGeom>
            <a:solidFill>
              <a:srgbClr val="F38B5C">
                <a:alpha val="8298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61" name="任意多边形: 形状 60">
              <a:extLst>
                <a:ext uri="{FF2B5EF4-FFF2-40B4-BE49-F238E27FC236}">
                  <a16:creationId xmlns:a16="http://schemas.microsoft.com/office/drawing/2014/main" id="{DA81A163-E82F-44E9-8CBA-E13059C2C474}"/>
                </a:ext>
              </a:extLst>
            </p:cNvPr>
            <p:cNvSpPr/>
            <p:nvPr/>
          </p:nvSpPr>
          <p:spPr>
            <a:xfrm>
              <a:off x="2318371" y="3716636"/>
              <a:ext cx="565804" cy="565804"/>
            </a:xfrm>
            <a:custGeom>
              <a:avLst/>
              <a:gdLst/>
              <a:ahLst/>
              <a:cxnLst/>
              <a:rect l="0" t="0" r="0" b="0"/>
              <a:pathLst>
                <a:path w="1067162" h="1067162">
                  <a:moveTo>
                    <a:pt x="0" y="0"/>
                  </a:moveTo>
                  <a:lnTo>
                    <a:pt x="1067161" y="0"/>
                  </a:lnTo>
                  <a:lnTo>
                    <a:pt x="1067161" y="1067161"/>
                  </a:lnTo>
                  <a:lnTo>
                    <a:pt x="0" y="1067161"/>
                  </a:lnTo>
                  <a:close/>
                </a:path>
              </a:pathLst>
            </a:custGeom>
            <a:solidFill>
              <a:srgbClr val="F59F78">
                <a:alpha val="77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62" name="任意多边形: 形状 61">
              <a:extLst>
                <a:ext uri="{FF2B5EF4-FFF2-40B4-BE49-F238E27FC236}">
                  <a16:creationId xmlns:a16="http://schemas.microsoft.com/office/drawing/2014/main" id="{2B86F6E7-26C2-417D-B92D-9180B103F4AC}"/>
                </a:ext>
              </a:extLst>
            </p:cNvPr>
            <p:cNvSpPr/>
            <p:nvPr/>
          </p:nvSpPr>
          <p:spPr>
            <a:xfrm>
              <a:off x="2883199" y="3716636"/>
              <a:ext cx="565804" cy="565804"/>
            </a:xfrm>
            <a:custGeom>
              <a:avLst/>
              <a:gdLst/>
              <a:ahLst/>
              <a:cxnLst/>
              <a:rect l="0" t="0" r="0" b="0"/>
              <a:pathLst>
                <a:path w="1067162" h="1067162">
                  <a:moveTo>
                    <a:pt x="0" y="0"/>
                  </a:moveTo>
                  <a:lnTo>
                    <a:pt x="1067161" y="0"/>
                  </a:lnTo>
                  <a:lnTo>
                    <a:pt x="1067161" y="1067161"/>
                  </a:lnTo>
                  <a:lnTo>
                    <a:pt x="0" y="1067161"/>
                  </a:lnTo>
                  <a:close/>
                </a:path>
              </a:pathLst>
            </a:custGeom>
            <a:solidFill>
              <a:srgbClr val="F7B394">
                <a:alpha val="7262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solidFill>
                  <a:srgbClr val="FFFFFF"/>
                </a:solidFill>
              </a:endParaRPr>
            </a:p>
          </p:txBody>
        </p:sp>
        <p:sp>
          <p:nvSpPr>
            <p:cNvPr id="57" name="矩形 14">
              <a:extLst>
                <a:ext uri="{FF2B5EF4-FFF2-40B4-BE49-F238E27FC236}">
                  <a16:creationId xmlns:a16="http://schemas.microsoft.com/office/drawing/2014/main" id="{2A2E1D41-FB3B-403C-9405-87723EA570AE}"/>
                </a:ext>
              </a:extLst>
            </p:cNvPr>
            <p:cNvSpPr/>
            <p:nvPr/>
          </p:nvSpPr>
          <p:spPr>
            <a:xfrm>
              <a:off x="3448026" y="3716636"/>
              <a:ext cx="565804" cy="565803"/>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7069393 w 8136554"/>
                <a:gd name="connsiteY0" fmla="*/ 1111044 h 2178205"/>
                <a:gd name="connsiteX1" fmla="*/ 0 w 8136554"/>
                <a:gd name="connsiteY1" fmla="*/ 0 h 2178205"/>
                <a:gd name="connsiteX2" fmla="*/ 8136554 w 8136554"/>
                <a:gd name="connsiteY2" fmla="*/ 1111044 h 2178205"/>
                <a:gd name="connsiteX3" fmla="*/ 8136554 w 8136554"/>
                <a:gd name="connsiteY3" fmla="*/ 2178205 h 2178205"/>
                <a:gd name="connsiteX4" fmla="*/ 7069393 w 8136554"/>
                <a:gd name="connsiteY4" fmla="*/ 2178205 h 2178205"/>
                <a:gd name="connsiteX5" fmla="*/ 7069393 w 8136554"/>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F9C7B1">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58" name="矩形 13">
              <a:extLst>
                <a:ext uri="{FF2B5EF4-FFF2-40B4-BE49-F238E27FC236}">
                  <a16:creationId xmlns:a16="http://schemas.microsoft.com/office/drawing/2014/main" id="{EBD74F40-D834-4AB3-8EC9-FF5F46789AB1}"/>
                </a:ext>
              </a:extLst>
            </p:cNvPr>
            <p:cNvSpPr/>
            <p:nvPr/>
          </p:nvSpPr>
          <p:spPr>
            <a:xfrm>
              <a:off x="624263" y="1944884"/>
              <a:ext cx="3389567" cy="1771751"/>
            </a:xfrm>
            <a:custGeom>
              <a:avLst/>
              <a:gdLst>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 name="connsiteX0" fmla="*/ 2340077 w 3407238"/>
                <a:gd name="connsiteY0" fmla="*/ 1111044 h 2178205"/>
                <a:gd name="connsiteX1" fmla="*/ 0 w 3407238"/>
                <a:gd name="connsiteY1" fmla="*/ 0 h 2178205"/>
                <a:gd name="connsiteX2" fmla="*/ 3407238 w 3407238"/>
                <a:gd name="connsiteY2" fmla="*/ 1111044 h 2178205"/>
                <a:gd name="connsiteX3" fmla="*/ 3407238 w 3407238"/>
                <a:gd name="connsiteY3" fmla="*/ 2178205 h 2178205"/>
                <a:gd name="connsiteX4" fmla="*/ 2340077 w 3407238"/>
                <a:gd name="connsiteY4" fmla="*/ 2178205 h 2178205"/>
                <a:gd name="connsiteX5" fmla="*/ 2340077 w 3407238"/>
                <a:gd name="connsiteY5" fmla="*/ 1111044 h 2178205"/>
                <a:gd name="connsiteX0" fmla="*/ 0 w 1067161"/>
                <a:gd name="connsiteY0" fmla="*/ 0 h 1067161"/>
                <a:gd name="connsiteX1" fmla="*/ 1067161 w 1067161"/>
                <a:gd name="connsiteY1" fmla="*/ 0 h 1067161"/>
                <a:gd name="connsiteX2" fmla="*/ 1067161 w 1067161"/>
                <a:gd name="connsiteY2" fmla="*/ 1067161 h 1067161"/>
                <a:gd name="connsiteX3" fmla="*/ 0 w 1067161"/>
                <a:gd name="connsiteY3" fmla="*/ 1067161 h 1067161"/>
                <a:gd name="connsiteX4" fmla="*/ 0 w 1067161"/>
                <a:gd name="connsiteY4" fmla="*/ 0 h 106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61" h="1067161">
                  <a:moveTo>
                    <a:pt x="0" y="0"/>
                  </a:moveTo>
                  <a:lnTo>
                    <a:pt x="1067161" y="0"/>
                  </a:lnTo>
                  <a:lnTo>
                    <a:pt x="1067161" y="1067161"/>
                  </a:lnTo>
                  <a:lnTo>
                    <a:pt x="0" y="1067161"/>
                  </a:lnTo>
                  <a:lnTo>
                    <a:pt x="0" y="0"/>
                  </a:lnTo>
                  <a:close/>
                </a:path>
              </a:pathLst>
            </a:custGeom>
            <a:solidFill>
              <a:srgbClr val="E85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grpSp>
      <p:grpSp>
        <p:nvGrpSpPr>
          <p:cNvPr id="5" name="组合 4">
            <a:extLst>
              <a:ext uri="{FF2B5EF4-FFF2-40B4-BE49-F238E27FC236}">
                <a16:creationId xmlns:a16="http://schemas.microsoft.com/office/drawing/2014/main" id="{55BCB4C2-5042-4DF1-A2DD-0B3C77C9B256}"/>
              </a:ext>
            </a:extLst>
          </p:cNvPr>
          <p:cNvGrpSpPr/>
          <p:nvPr/>
        </p:nvGrpSpPr>
        <p:grpSpPr>
          <a:xfrm>
            <a:off x="3532892" y="2605088"/>
            <a:ext cx="2595200" cy="998178"/>
            <a:chOff x="3309073" y="2605088"/>
            <a:chExt cx="2595200" cy="998178"/>
          </a:xfrm>
        </p:grpSpPr>
        <p:sp>
          <p:nvSpPr>
            <p:cNvPr id="10" name="矩形 9">
              <a:extLst>
                <a:ext uri="{FF2B5EF4-FFF2-40B4-BE49-F238E27FC236}">
                  <a16:creationId xmlns:a16="http://schemas.microsoft.com/office/drawing/2014/main" id="{428CCDFE-6CC3-4DEA-BCBA-3A9C7DA46081}"/>
                </a:ext>
              </a:extLst>
            </p:cNvPr>
            <p:cNvSpPr/>
            <p:nvPr/>
          </p:nvSpPr>
          <p:spPr>
            <a:xfrm>
              <a:off x="3309073" y="2605088"/>
              <a:ext cx="360000" cy="360000"/>
            </a:xfrm>
            <a:prstGeom prst="rect">
              <a:avLst/>
            </a:prstGeom>
            <a:solidFill>
              <a:srgbClr val="1A70FE"/>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3" name="矩形 62">
              <a:extLst>
                <a:ext uri="{FF2B5EF4-FFF2-40B4-BE49-F238E27FC236}">
                  <a16:creationId xmlns:a16="http://schemas.microsoft.com/office/drawing/2014/main" id="{DA5DDBEA-DE8A-4830-8B0D-DF3727DD2970}"/>
                </a:ext>
              </a:extLst>
            </p:cNvPr>
            <p:cNvSpPr/>
            <p:nvPr/>
          </p:nvSpPr>
          <p:spPr>
            <a:xfrm>
              <a:off x="3309073" y="3238560"/>
              <a:ext cx="360000" cy="360000"/>
            </a:xfrm>
            <a:prstGeom prst="rect">
              <a:avLst/>
            </a:prstGeom>
            <a:solidFill>
              <a:srgbClr val="63DEFB"/>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4" name="矩形 63">
              <a:extLst>
                <a:ext uri="{FF2B5EF4-FFF2-40B4-BE49-F238E27FC236}">
                  <a16:creationId xmlns:a16="http://schemas.microsoft.com/office/drawing/2014/main" id="{7A391A4B-062D-44C8-9DBF-88E133711CDF}"/>
                </a:ext>
              </a:extLst>
            </p:cNvPr>
            <p:cNvSpPr/>
            <p:nvPr/>
          </p:nvSpPr>
          <p:spPr>
            <a:xfrm>
              <a:off x="4426673" y="2605088"/>
              <a:ext cx="360000" cy="360000"/>
            </a:xfrm>
            <a:prstGeom prst="rect">
              <a:avLst/>
            </a:prstGeom>
            <a:solidFill>
              <a:srgbClr val="50C0EA"/>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5" name="矩形 64">
              <a:extLst>
                <a:ext uri="{FF2B5EF4-FFF2-40B4-BE49-F238E27FC236}">
                  <a16:creationId xmlns:a16="http://schemas.microsoft.com/office/drawing/2014/main" id="{988CD9D0-9A91-4A80-8262-7C6F0587C62B}"/>
                </a:ext>
              </a:extLst>
            </p:cNvPr>
            <p:cNvSpPr/>
            <p:nvPr/>
          </p:nvSpPr>
          <p:spPr>
            <a:xfrm>
              <a:off x="4985473" y="2605088"/>
              <a:ext cx="360000" cy="360000"/>
            </a:xfrm>
            <a:prstGeom prst="rect">
              <a:avLst/>
            </a:prstGeom>
            <a:solidFill>
              <a:srgbClr val="5E9CEB"/>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6" name="矩形 65">
              <a:extLst>
                <a:ext uri="{FF2B5EF4-FFF2-40B4-BE49-F238E27FC236}">
                  <a16:creationId xmlns:a16="http://schemas.microsoft.com/office/drawing/2014/main" id="{2A4E25BE-27A5-40EE-AA94-9800E464D7FD}"/>
                </a:ext>
              </a:extLst>
            </p:cNvPr>
            <p:cNvSpPr/>
            <p:nvPr/>
          </p:nvSpPr>
          <p:spPr>
            <a:xfrm>
              <a:off x="5544273" y="2605088"/>
              <a:ext cx="360000" cy="360000"/>
            </a:xfrm>
            <a:prstGeom prst="rect">
              <a:avLst/>
            </a:prstGeom>
            <a:solidFill>
              <a:srgbClr val="4A8ADD"/>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7" name="矩形 66">
              <a:extLst>
                <a:ext uri="{FF2B5EF4-FFF2-40B4-BE49-F238E27FC236}">
                  <a16:creationId xmlns:a16="http://schemas.microsoft.com/office/drawing/2014/main" id="{6BD09FD5-0E12-46DE-9860-FAC13B33347A}"/>
                </a:ext>
              </a:extLst>
            </p:cNvPr>
            <p:cNvSpPr/>
            <p:nvPr/>
          </p:nvSpPr>
          <p:spPr>
            <a:xfrm>
              <a:off x="3867873" y="2605088"/>
              <a:ext cx="360000" cy="360000"/>
            </a:xfrm>
            <a:prstGeom prst="rect">
              <a:avLst/>
            </a:prstGeom>
            <a:solidFill>
              <a:srgbClr val="5FA9F7"/>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8" name="矩形 67">
              <a:extLst>
                <a:ext uri="{FF2B5EF4-FFF2-40B4-BE49-F238E27FC236}">
                  <a16:creationId xmlns:a16="http://schemas.microsoft.com/office/drawing/2014/main" id="{B9D5AA94-DCEE-4737-A736-81DAF0684AF3}"/>
                </a:ext>
              </a:extLst>
            </p:cNvPr>
            <p:cNvSpPr/>
            <p:nvPr/>
          </p:nvSpPr>
          <p:spPr>
            <a:xfrm>
              <a:off x="4426673" y="3243266"/>
              <a:ext cx="360000" cy="360000"/>
            </a:xfrm>
            <a:prstGeom prst="rect">
              <a:avLst/>
            </a:prstGeom>
            <a:solidFill>
              <a:srgbClr val="2FE1D5"/>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69" name="矩形 68">
              <a:extLst>
                <a:ext uri="{FF2B5EF4-FFF2-40B4-BE49-F238E27FC236}">
                  <a16:creationId xmlns:a16="http://schemas.microsoft.com/office/drawing/2014/main" id="{8BCEEED4-E7EB-4231-930D-4CBA8BC32DAA}"/>
                </a:ext>
              </a:extLst>
            </p:cNvPr>
            <p:cNvSpPr/>
            <p:nvPr/>
          </p:nvSpPr>
          <p:spPr>
            <a:xfrm>
              <a:off x="4985473" y="3243266"/>
              <a:ext cx="360000" cy="360000"/>
            </a:xfrm>
            <a:prstGeom prst="rect">
              <a:avLst/>
            </a:prstGeom>
            <a:solidFill>
              <a:srgbClr val="2ED3CD"/>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70" name="矩形 69">
              <a:extLst>
                <a:ext uri="{FF2B5EF4-FFF2-40B4-BE49-F238E27FC236}">
                  <a16:creationId xmlns:a16="http://schemas.microsoft.com/office/drawing/2014/main" id="{12F3B0B3-1CB7-46C3-8612-59C8C4B8B9FF}"/>
                </a:ext>
              </a:extLst>
            </p:cNvPr>
            <p:cNvSpPr/>
            <p:nvPr/>
          </p:nvSpPr>
          <p:spPr>
            <a:xfrm>
              <a:off x="5544273" y="3243266"/>
              <a:ext cx="360000" cy="360000"/>
            </a:xfrm>
            <a:prstGeom prst="rect">
              <a:avLst/>
            </a:prstGeom>
            <a:solidFill>
              <a:srgbClr val="4ACFAB"/>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sp>
          <p:nvSpPr>
            <p:cNvPr id="71" name="矩形 70">
              <a:extLst>
                <a:ext uri="{FF2B5EF4-FFF2-40B4-BE49-F238E27FC236}">
                  <a16:creationId xmlns:a16="http://schemas.microsoft.com/office/drawing/2014/main" id="{E9207E49-B3B6-4EF3-AA4F-38D18E0C180E}"/>
                </a:ext>
              </a:extLst>
            </p:cNvPr>
            <p:cNvSpPr/>
            <p:nvPr/>
          </p:nvSpPr>
          <p:spPr>
            <a:xfrm>
              <a:off x="3867873" y="3243266"/>
              <a:ext cx="360000" cy="360000"/>
            </a:xfrm>
            <a:prstGeom prst="rect">
              <a:avLst/>
            </a:prstGeom>
            <a:solidFill>
              <a:srgbClr val="B5EEFD"/>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grpSp>
    </p:spTree>
    <p:extLst>
      <p:ext uri="{BB962C8B-B14F-4D97-AF65-F5344CB8AC3E}">
        <p14:creationId xmlns:p14="http://schemas.microsoft.com/office/powerpoint/2010/main" val="159879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占位符 47">
            <a:extLst>
              <a:ext uri="{FF2B5EF4-FFF2-40B4-BE49-F238E27FC236}">
                <a16:creationId xmlns:a16="http://schemas.microsoft.com/office/drawing/2014/main" id="{C459D074-B6E3-4B9E-A6D1-8FF76C56ED00}"/>
              </a:ext>
            </a:extLst>
          </p:cNvPr>
          <p:cNvSpPr>
            <a:spLocks noGrp="1"/>
          </p:cNvSpPr>
          <p:nvPr>
            <p:ph type="body" sz="quarter" idx="11"/>
          </p:nvPr>
        </p:nvSpPr>
        <p:spPr/>
        <p:txBody>
          <a:bodyPr>
            <a:noAutofit/>
          </a:bodyPr>
          <a:lstStyle/>
          <a:p>
            <a:r>
              <a:rPr lang="zh-CN" altLang="en-US" sz="5400" dirty="0"/>
              <a:t>选题背景</a:t>
            </a:r>
          </a:p>
        </p:txBody>
      </p:sp>
      <p:sp>
        <p:nvSpPr>
          <p:cNvPr id="47" name="文本占位符 46">
            <a:extLst>
              <a:ext uri="{FF2B5EF4-FFF2-40B4-BE49-F238E27FC236}">
                <a16:creationId xmlns:a16="http://schemas.microsoft.com/office/drawing/2014/main" id="{7E5831AF-1AA0-4B18-8927-1C5A1E664FFD}"/>
              </a:ext>
            </a:extLst>
          </p:cNvPr>
          <p:cNvSpPr>
            <a:spLocks noGrp="1"/>
          </p:cNvSpPr>
          <p:nvPr>
            <p:ph type="body" sz="quarter" idx="10"/>
          </p:nvPr>
        </p:nvSpPr>
        <p:spPr/>
        <p:txBody>
          <a:bodyPr/>
          <a:lstStyle/>
          <a:p>
            <a:r>
              <a:rPr lang="en-US" altLang="zh-CN" dirty="0"/>
              <a:t>PART 01</a:t>
            </a:r>
            <a:endParaRPr lang="zh-CN" altLang="en-US" dirty="0"/>
          </a:p>
        </p:txBody>
      </p:sp>
      <p:sp>
        <p:nvSpPr>
          <p:cNvPr id="49" name="文本占位符 48">
            <a:extLst>
              <a:ext uri="{FF2B5EF4-FFF2-40B4-BE49-F238E27FC236}">
                <a16:creationId xmlns:a16="http://schemas.microsoft.com/office/drawing/2014/main" id="{C936C864-272A-47E5-90ED-4313F499A198}"/>
              </a:ext>
            </a:extLst>
          </p:cNvPr>
          <p:cNvSpPr>
            <a:spLocks noGrp="1"/>
          </p:cNvSpPr>
          <p:nvPr>
            <p:ph type="body" sz="quarter" idx="12"/>
          </p:nvPr>
        </p:nvSpPr>
        <p:spPr/>
        <p:txBody>
          <a:bodyPr/>
          <a:lstStyle/>
          <a:p>
            <a:r>
              <a:rPr lang="en-US" altLang="zh-CN" dirty="0"/>
              <a:t>TOPIC BACKGROUND</a:t>
            </a:r>
            <a:endParaRPr lang="zh-CN" altLang="en-US" dirty="0"/>
          </a:p>
        </p:txBody>
      </p:sp>
      <p:pic>
        <p:nvPicPr>
          <p:cNvPr id="50" name="图片 49">
            <a:extLst>
              <a:ext uri="{FF2B5EF4-FFF2-40B4-BE49-F238E27FC236}">
                <a16:creationId xmlns:a16="http://schemas.microsoft.com/office/drawing/2014/main" id="{A10FF1F4-D0E8-4900-B005-34F1391D2692}"/>
              </a:ext>
            </a:extLst>
          </p:cNvPr>
          <p:cNvPicPr>
            <a:picLocks noChangeAspect="1"/>
          </p:cNvPicPr>
          <p:nvPr/>
        </p:nvPicPr>
        <p:blipFill rotWithShape="1">
          <a:blip r:embed="rId3">
            <a:extLst>
              <a:ext uri="{28A0092B-C50C-407E-A947-70E740481C1C}">
                <a14:useLocalDpi xmlns:a14="http://schemas.microsoft.com/office/drawing/2010/main" val="0"/>
              </a:ext>
            </a:extLst>
          </a:blip>
          <a:srcRect r="6816"/>
          <a:stretch/>
        </p:blipFill>
        <p:spPr>
          <a:xfrm>
            <a:off x="5651409" y="509155"/>
            <a:ext cx="6571764" cy="6380018"/>
          </a:xfrm>
          <a:prstGeom prst="rect">
            <a:avLst/>
          </a:prstGeom>
          <a:effectLst>
            <a:outerShdw blurRad="127000" dist="38100" algn="l" rotWithShape="0">
              <a:prstClr val="black">
                <a:alpha val="20000"/>
              </a:prstClr>
            </a:outerShdw>
          </a:effectLst>
        </p:spPr>
      </p:pic>
    </p:spTree>
    <p:extLst>
      <p:ext uri="{BB962C8B-B14F-4D97-AF65-F5344CB8AC3E}">
        <p14:creationId xmlns:p14="http://schemas.microsoft.com/office/powerpoint/2010/main" val="1372886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a:extLst>
              <a:ext uri="{FF2B5EF4-FFF2-40B4-BE49-F238E27FC236}">
                <a16:creationId xmlns:a16="http://schemas.microsoft.com/office/drawing/2014/main" id="{66F7D758-96D6-4D94-A17A-482C7906B0E7}"/>
              </a:ext>
            </a:extLst>
          </p:cNvPr>
          <p:cNvSpPr txBox="1"/>
          <p:nvPr/>
        </p:nvSpPr>
        <p:spPr>
          <a:xfrm>
            <a:off x="1141913" y="2578774"/>
            <a:ext cx="3628103" cy="1175706"/>
          </a:xfrm>
          <a:prstGeom prst="rect">
            <a:avLst/>
          </a:prstGeom>
          <a:noFill/>
        </p:spPr>
        <p:txBody>
          <a:bodyPr wrap="square" rtlCol="0">
            <a:spAutoFit/>
          </a:bodyPr>
          <a:lstStyle/>
          <a:p>
            <a:pPr>
              <a:lnSpc>
                <a:spcPct val="130000"/>
              </a:lnSpc>
            </a:pPr>
            <a:r>
              <a:rPr lang="zh-CN" altLang="en-US" sz="6000" dirty="0">
                <a:latin typeface="微软雅黑" panose="020B0503020204020204" pitchFamily="34" charset="-122"/>
                <a:ea typeface="微软雅黑" panose="020B0503020204020204" pitchFamily="34" charset="-122"/>
              </a:rPr>
              <a:t>微软雅黑</a:t>
            </a:r>
          </a:p>
        </p:txBody>
      </p:sp>
      <p:cxnSp>
        <p:nvCxnSpPr>
          <p:cNvPr id="7" name="直接连接符 6">
            <a:extLst>
              <a:ext uri="{FF2B5EF4-FFF2-40B4-BE49-F238E27FC236}">
                <a16:creationId xmlns:a16="http://schemas.microsoft.com/office/drawing/2014/main" id="{EE3DCE68-97AF-4F13-9C16-FB47506965EB}"/>
              </a:ext>
            </a:extLst>
          </p:cNvPr>
          <p:cNvCxnSpPr>
            <a:cxnSpLocks/>
          </p:cNvCxnSpPr>
          <p:nvPr/>
        </p:nvCxnSpPr>
        <p:spPr>
          <a:xfrm>
            <a:off x="1240236" y="2307811"/>
            <a:ext cx="4058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8A51C78B-DC07-438E-9E14-7F08F48F1C06}"/>
              </a:ext>
            </a:extLst>
          </p:cNvPr>
          <p:cNvSpPr txBox="1"/>
          <p:nvPr/>
        </p:nvSpPr>
        <p:spPr>
          <a:xfrm>
            <a:off x="1671493" y="2123145"/>
            <a:ext cx="1190313" cy="417358"/>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中文</a:t>
            </a:r>
          </a:p>
        </p:txBody>
      </p:sp>
      <p:sp>
        <p:nvSpPr>
          <p:cNvPr id="10" name="文本框 9">
            <a:extLst>
              <a:ext uri="{FF2B5EF4-FFF2-40B4-BE49-F238E27FC236}">
                <a16:creationId xmlns:a16="http://schemas.microsoft.com/office/drawing/2014/main" id="{010E1BFD-04F3-46A8-85D9-4B574F783775}"/>
              </a:ext>
            </a:extLst>
          </p:cNvPr>
          <p:cNvSpPr txBox="1"/>
          <p:nvPr/>
        </p:nvSpPr>
        <p:spPr>
          <a:xfrm>
            <a:off x="5998273" y="2578774"/>
            <a:ext cx="5423106" cy="1181798"/>
          </a:xfrm>
          <a:prstGeom prst="rect">
            <a:avLst/>
          </a:prstGeom>
          <a:noFill/>
        </p:spPr>
        <p:txBody>
          <a:bodyPr wrap="square" rtlCol="0">
            <a:spAutoFit/>
          </a:bodyPr>
          <a:lstStyle/>
          <a:p>
            <a:pPr>
              <a:lnSpc>
                <a:spcPct val="130000"/>
              </a:lnSpc>
            </a:pPr>
            <a:r>
              <a:rPr lang="zh-CN" altLang="en-US" sz="6000" dirty="0">
                <a:latin typeface="微软雅黑 Light" panose="020B0502040204020203" pitchFamily="34" charset="-122"/>
                <a:ea typeface="微软雅黑 Light" panose="020B0502040204020203" pitchFamily="34" charset="-122"/>
              </a:rPr>
              <a:t>微软雅黑 </a:t>
            </a:r>
            <a:r>
              <a:rPr lang="en-US" altLang="zh-CN" sz="6000" dirty="0">
                <a:latin typeface="微软雅黑 Light" panose="020B0502040204020203" pitchFamily="34" charset="-122"/>
                <a:ea typeface="微软雅黑 Light" panose="020B0502040204020203" pitchFamily="34" charset="-122"/>
              </a:rPr>
              <a:t>Light</a:t>
            </a:r>
            <a:endParaRPr lang="zh-CN" altLang="en-US" sz="6000" dirty="0">
              <a:latin typeface="微软雅黑 Light" panose="020B0502040204020203" pitchFamily="34" charset="-122"/>
              <a:ea typeface="微软雅黑 Light" panose="020B0502040204020203" pitchFamily="34" charset="-122"/>
            </a:endParaRPr>
          </a:p>
        </p:txBody>
      </p:sp>
      <p:cxnSp>
        <p:nvCxnSpPr>
          <p:cNvPr id="11" name="直接连接符 10">
            <a:extLst>
              <a:ext uri="{FF2B5EF4-FFF2-40B4-BE49-F238E27FC236}">
                <a16:creationId xmlns:a16="http://schemas.microsoft.com/office/drawing/2014/main" id="{33239657-7E50-4214-99B8-272C2076CF05}"/>
              </a:ext>
            </a:extLst>
          </p:cNvPr>
          <p:cNvCxnSpPr>
            <a:cxnSpLocks/>
          </p:cNvCxnSpPr>
          <p:nvPr/>
        </p:nvCxnSpPr>
        <p:spPr>
          <a:xfrm>
            <a:off x="1240236" y="4195604"/>
            <a:ext cx="4058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4C8DC522-E264-4665-AE16-11547B8A26A5}"/>
              </a:ext>
            </a:extLst>
          </p:cNvPr>
          <p:cNvSpPr txBox="1"/>
          <p:nvPr/>
        </p:nvSpPr>
        <p:spPr>
          <a:xfrm>
            <a:off x="1671493" y="4010938"/>
            <a:ext cx="1190313" cy="417358"/>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英文</a:t>
            </a:r>
          </a:p>
        </p:txBody>
      </p:sp>
      <p:sp>
        <p:nvSpPr>
          <p:cNvPr id="13" name="文本框 12">
            <a:extLst>
              <a:ext uri="{FF2B5EF4-FFF2-40B4-BE49-F238E27FC236}">
                <a16:creationId xmlns:a16="http://schemas.microsoft.com/office/drawing/2014/main" id="{BDD36D1B-E653-4257-9DC5-C4CD7DB15947}"/>
              </a:ext>
            </a:extLst>
          </p:cNvPr>
          <p:cNvSpPr txBox="1"/>
          <p:nvPr/>
        </p:nvSpPr>
        <p:spPr>
          <a:xfrm>
            <a:off x="1141913" y="4540914"/>
            <a:ext cx="4117238" cy="901144"/>
          </a:xfrm>
          <a:prstGeom prst="rect">
            <a:avLst/>
          </a:prstGeom>
          <a:noFill/>
        </p:spPr>
        <p:txBody>
          <a:bodyPr wrap="square" rtlCol="0">
            <a:spAutoFit/>
          </a:bodyPr>
          <a:lstStyle/>
          <a:p>
            <a:pPr>
              <a:lnSpc>
                <a:spcPct val="130000"/>
              </a:lnSpc>
            </a:pPr>
            <a:r>
              <a:rPr lang="en-US" altLang="zh-CN" sz="4400" dirty="0">
                <a:latin typeface="Arial Black" panose="020B0A04020102020204" pitchFamily="34" charset="0"/>
                <a:ea typeface="微软雅黑" panose="020B0503020204020204" pitchFamily="34" charset="-122"/>
              </a:rPr>
              <a:t>Arial Black</a:t>
            </a:r>
          </a:p>
        </p:txBody>
      </p:sp>
      <p:sp>
        <p:nvSpPr>
          <p:cNvPr id="14" name="文本框 13">
            <a:extLst>
              <a:ext uri="{FF2B5EF4-FFF2-40B4-BE49-F238E27FC236}">
                <a16:creationId xmlns:a16="http://schemas.microsoft.com/office/drawing/2014/main" id="{76DA5C03-1CAE-4BB7-8F84-3D516596F90B}"/>
              </a:ext>
            </a:extLst>
          </p:cNvPr>
          <p:cNvSpPr txBox="1"/>
          <p:nvPr/>
        </p:nvSpPr>
        <p:spPr>
          <a:xfrm>
            <a:off x="5998274" y="4540914"/>
            <a:ext cx="5253192" cy="880947"/>
          </a:xfrm>
          <a:prstGeom prst="rect">
            <a:avLst/>
          </a:prstGeom>
          <a:noFill/>
        </p:spPr>
        <p:txBody>
          <a:bodyPr wrap="square" rtlCol="0">
            <a:spAutoFit/>
          </a:bodyPr>
          <a:lstStyle/>
          <a:p>
            <a:pPr>
              <a:lnSpc>
                <a:spcPct val="130000"/>
              </a:lnSpc>
            </a:pPr>
            <a:r>
              <a:rPr lang="en-US" altLang="zh-CN" sz="4400" dirty="0">
                <a:latin typeface="Arial" panose="020B0604020202020204" pitchFamily="34" charset="0"/>
                <a:ea typeface="微软雅黑" panose="020B0503020204020204" pitchFamily="34" charset="-122"/>
                <a:cs typeface="Arial" panose="020B0604020202020204" pitchFamily="34" charset="0"/>
              </a:rPr>
              <a:t>Arial</a:t>
            </a:r>
            <a:endParaRPr lang="zh-CN" altLang="en-US" sz="44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D09C8E79-DB23-4C21-B8F4-E54B22BF4D97}"/>
              </a:ext>
            </a:extLst>
          </p:cNvPr>
          <p:cNvSpPr txBox="1"/>
          <p:nvPr/>
        </p:nvSpPr>
        <p:spPr>
          <a:xfrm>
            <a:off x="2256504" y="6181883"/>
            <a:ext cx="7678993" cy="346570"/>
          </a:xfrm>
          <a:prstGeom prst="rect">
            <a:avLst/>
          </a:prstGeom>
          <a:noFill/>
        </p:spPr>
        <p:txBody>
          <a:bodyPr wrap="square" rtlCol="0">
            <a:spAutoFit/>
          </a:bodyPr>
          <a:lstStyle/>
          <a:p>
            <a:pPr algn="ctr">
              <a:lnSpc>
                <a:spcPct val="130000"/>
              </a:lnSpc>
            </a:pPr>
            <a:r>
              <a:rPr lang="en-US" altLang="zh-CN" sz="1400" dirty="0">
                <a:latin typeface="微软雅黑 Light" panose="020B0502040204020203" pitchFamily="34" charset="-122"/>
                <a:ea typeface="微软雅黑 Light" panose="020B0502040204020203" pitchFamily="34" charset="-122"/>
              </a:rPr>
              <a:t>【</a:t>
            </a:r>
            <a:r>
              <a:rPr lang="zh-CN" altLang="en-US" sz="1400" dirty="0">
                <a:latin typeface="微软雅黑 Light" panose="020B0502040204020203" pitchFamily="34" charset="-122"/>
                <a:ea typeface="微软雅黑 Light" panose="020B0502040204020203" pitchFamily="34" charset="-122"/>
              </a:rPr>
              <a:t>备注</a:t>
            </a:r>
            <a:r>
              <a:rPr lang="en-US" altLang="zh-CN" sz="1400" dirty="0">
                <a:latin typeface="微软雅黑 Light" panose="020B0502040204020203" pitchFamily="34" charset="-122"/>
                <a:ea typeface="微软雅黑 Light" panose="020B0502040204020203" pitchFamily="34" charset="-122"/>
              </a:rPr>
              <a:t>】</a:t>
            </a:r>
            <a:r>
              <a:rPr lang="zh-CN" altLang="en-US" sz="1400" dirty="0">
                <a:latin typeface="微软雅黑 Light" panose="020B0502040204020203" pitchFamily="34" charset="-122"/>
                <a:ea typeface="微软雅黑 Light" panose="020B0502040204020203" pitchFamily="34" charset="-122"/>
              </a:rPr>
              <a:t>：微软雅黑属于版权字体，如您的</a:t>
            </a:r>
            <a:r>
              <a:rPr lang="en-US" altLang="zh-CN" sz="1400" dirty="0">
                <a:latin typeface="微软雅黑 Light" panose="020B0502040204020203" pitchFamily="34" charset="-122"/>
                <a:ea typeface="微软雅黑 Light" panose="020B0502040204020203" pitchFamily="34" charset="-122"/>
              </a:rPr>
              <a:t>PPT</a:t>
            </a:r>
            <a:r>
              <a:rPr lang="zh-CN" altLang="en-US" sz="1400" dirty="0">
                <a:latin typeface="微软雅黑 Light" panose="020B0502040204020203" pitchFamily="34" charset="-122"/>
                <a:ea typeface="微软雅黑 Light" panose="020B0502040204020203" pitchFamily="34" charset="-122"/>
              </a:rPr>
              <a:t>需要商用，请购买正版</a:t>
            </a:r>
          </a:p>
        </p:txBody>
      </p:sp>
      <p:sp>
        <p:nvSpPr>
          <p:cNvPr id="15" name="文本框 14">
            <a:extLst>
              <a:ext uri="{FF2B5EF4-FFF2-40B4-BE49-F238E27FC236}">
                <a16:creationId xmlns:a16="http://schemas.microsoft.com/office/drawing/2014/main" id="{80F0AFBA-0248-473D-A8D4-3F21F6B9F83E}"/>
              </a:ext>
            </a:extLst>
          </p:cNvPr>
          <p:cNvSpPr txBox="1"/>
          <p:nvPr/>
        </p:nvSpPr>
        <p:spPr>
          <a:xfrm>
            <a:off x="1116749" y="749642"/>
            <a:ext cx="2631440" cy="742319"/>
          </a:xfrm>
          <a:prstGeom prst="rect">
            <a:avLst/>
          </a:prstGeom>
          <a:noFill/>
        </p:spPr>
        <p:txBody>
          <a:bodyPr wrap="square" rtlCol="0">
            <a:spAutoFit/>
          </a:bodyPr>
          <a:lstStyle/>
          <a:p>
            <a:pPr>
              <a:lnSpc>
                <a:spcPct val="130000"/>
              </a:lnSpc>
            </a:pPr>
            <a:r>
              <a:rPr lang="zh-CN" altLang="en-US" sz="3600" b="1" dirty="0">
                <a:solidFill>
                  <a:srgbClr val="545454"/>
                </a:solidFill>
                <a:latin typeface="微软雅黑" panose="020B0503020204020204" pitchFamily="34" charset="-122"/>
                <a:ea typeface="微软雅黑" panose="020B0503020204020204" pitchFamily="34" charset="-122"/>
              </a:rPr>
              <a:t>字体规范</a:t>
            </a:r>
          </a:p>
        </p:txBody>
      </p:sp>
    </p:spTree>
    <p:extLst>
      <p:ext uri="{BB962C8B-B14F-4D97-AF65-F5344CB8AC3E}">
        <p14:creationId xmlns:p14="http://schemas.microsoft.com/office/powerpoint/2010/main" val="1131878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03B2F6-9CA9-43CC-B981-6B9660EBD46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71525" y="1458191"/>
            <a:ext cx="3748512" cy="2108538"/>
          </a:xfrm>
          <a:prstGeom prst="rect">
            <a:avLst/>
          </a:prstGeom>
          <a:ln>
            <a:solidFill>
              <a:schemeClr val="bg1">
                <a:lumMod val="50000"/>
              </a:schemeClr>
            </a:solidFill>
          </a:ln>
        </p:spPr>
      </p:pic>
      <p:sp>
        <p:nvSpPr>
          <p:cNvPr id="4" name="标题 3">
            <a:extLst>
              <a:ext uri="{FF2B5EF4-FFF2-40B4-BE49-F238E27FC236}">
                <a16:creationId xmlns:a16="http://schemas.microsoft.com/office/drawing/2014/main" id="{672DBD95-373B-4AF9-9578-062F7C0859FA}"/>
              </a:ext>
            </a:extLst>
          </p:cNvPr>
          <p:cNvSpPr>
            <a:spLocks noGrp="1"/>
          </p:cNvSpPr>
          <p:nvPr>
            <p:ph type="title"/>
          </p:nvPr>
        </p:nvSpPr>
        <p:spPr/>
        <p:txBody>
          <a:bodyPr/>
          <a:lstStyle/>
          <a:p>
            <a:r>
              <a:rPr lang="zh-CN" altLang="en-US" dirty="0"/>
              <a:t>图片替换技巧</a:t>
            </a:r>
          </a:p>
        </p:txBody>
      </p:sp>
      <p:pic>
        <p:nvPicPr>
          <p:cNvPr id="5" name="图片 4">
            <a:extLst>
              <a:ext uri="{FF2B5EF4-FFF2-40B4-BE49-F238E27FC236}">
                <a16:creationId xmlns:a16="http://schemas.microsoft.com/office/drawing/2014/main" id="{1C1DCD5C-C912-46E1-8616-8E2B43CD4F08}"/>
              </a:ext>
            </a:extLst>
          </p:cNvPr>
          <p:cNvPicPr>
            <a:picLocks noChangeAspect="1"/>
          </p:cNvPicPr>
          <p:nvPr/>
        </p:nvPicPr>
        <p:blipFill rotWithShape="1">
          <a:blip r:embed="rId5"/>
          <a:srcRect l="7652" t="19511" r="54880" b="13528"/>
          <a:stretch/>
        </p:blipFill>
        <p:spPr>
          <a:xfrm>
            <a:off x="1059954" y="1874751"/>
            <a:ext cx="1404516" cy="1411886"/>
          </a:xfrm>
          <a:prstGeom prst="rect">
            <a:avLst/>
          </a:prstGeom>
          <a:ln>
            <a:noFill/>
          </a:ln>
        </p:spPr>
      </p:pic>
      <p:cxnSp>
        <p:nvCxnSpPr>
          <p:cNvPr id="7" name="直接箭头连接符 6">
            <a:extLst>
              <a:ext uri="{FF2B5EF4-FFF2-40B4-BE49-F238E27FC236}">
                <a16:creationId xmlns:a16="http://schemas.microsoft.com/office/drawing/2014/main" id="{1382B079-AEDF-4B86-9195-EBBCEAE5CA07}"/>
              </a:ext>
            </a:extLst>
          </p:cNvPr>
          <p:cNvCxnSpPr>
            <a:cxnSpLocks/>
          </p:cNvCxnSpPr>
          <p:nvPr/>
        </p:nvCxnSpPr>
        <p:spPr>
          <a:xfrm flipH="1">
            <a:off x="2464470" y="2150919"/>
            <a:ext cx="264968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09699F67-CE09-4704-9F0A-058C75679B18}"/>
              </a:ext>
            </a:extLst>
          </p:cNvPr>
          <p:cNvSpPr txBox="1"/>
          <p:nvPr/>
        </p:nvSpPr>
        <p:spPr>
          <a:xfrm>
            <a:off x="5114151" y="1866129"/>
            <a:ext cx="2304957" cy="646331"/>
          </a:xfrm>
          <a:prstGeom prst="rect">
            <a:avLst/>
          </a:prstGeom>
          <a:noFill/>
        </p:spPr>
        <p:txBody>
          <a:bodyPr wrap="square" rtlCol="0">
            <a:spAutoFit/>
          </a:bodyPr>
          <a:lstStyle/>
          <a:p>
            <a:pPr algn="just"/>
            <a:r>
              <a:rPr lang="en-US" altLang="zh-CN" dirty="0"/>
              <a:t>1.</a:t>
            </a:r>
            <a:r>
              <a:rPr lang="zh-CN" altLang="en-US" dirty="0"/>
              <a:t>点选要替换的图片，</a:t>
            </a:r>
            <a:endParaRPr lang="en-US" altLang="zh-CN" dirty="0"/>
          </a:p>
          <a:p>
            <a:pPr algn="just"/>
            <a:r>
              <a:rPr lang="en-US" altLang="zh-CN" dirty="0"/>
              <a:t>Delete</a:t>
            </a:r>
            <a:r>
              <a:rPr lang="zh-CN" altLang="en-US" dirty="0"/>
              <a:t>删除</a:t>
            </a:r>
          </a:p>
        </p:txBody>
      </p:sp>
      <p:pic>
        <p:nvPicPr>
          <p:cNvPr id="10" name="图片 9">
            <a:extLst>
              <a:ext uri="{FF2B5EF4-FFF2-40B4-BE49-F238E27FC236}">
                <a16:creationId xmlns:a16="http://schemas.microsoft.com/office/drawing/2014/main" id="{B1F4317D-ED40-41F5-BF99-C6A0B9652A9A}"/>
              </a:ext>
            </a:extLst>
          </p:cNvPr>
          <p:cNvPicPr>
            <a:picLocks noChangeAspect="1"/>
          </p:cNvPicPr>
          <p:nvPr/>
        </p:nvPicPr>
        <p:blipFill>
          <a:blip r:embed="rId6"/>
          <a:stretch>
            <a:fillRect/>
          </a:stretch>
        </p:blipFill>
        <p:spPr>
          <a:xfrm>
            <a:off x="7669834" y="1458191"/>
            <a:ext cx="3750641" cy="2108538"/>
          </a:xfrm>
          <a:prstGeom prst="rect">
            <a:avLst/>
          </a:prstGeom>
          <a:ln>
            <a:solidFill>
              <a:schemeClr val="bg1">
                <a:lumMod val="50000"/>
              </a:schemeClr>
            </a:solidFill>
          </a:ln>
        </p:spPr>
      </p:pic>
      <p:cxnSp>
        <p:nvCxnSpPr>
          <p:cNvPr id="12" name="连接符: 肘形 11">
            <a:extLst>
              <a:ext uri="{FF2B5EF4-FFF2-40B4-BE49-F238E27FC236}">
                <a16:creationId xmlns:a16="http://schemas.microsoft.com/office/drawing/2014/main" id="{3B0618F2-F9ED-4CE5-8CAF-D76803E4B456}"/>
              </a:ext>
            </a:extLst>
          </p:cNvPr>
          <p:cNvCxnSpPr/>
          <p:nvPr/>
        </p:nvCxnSpPr>
        <p:spPr>
          <a:xfrm>
            <a:off x="6214676" y="2518348"/>
            <a:ext cx="1360297" cy="557361"/>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B3761735-BCCA-4825-9A25-1B636D25E200}"/>
              </a:ext>
            </a:extLst>
          </p:cNvPr>
          <p:cNvCxnSpPr/>
          <p:nvPr/>
        </p:nvCxnSpPr>
        <p:spPr>
          <a:xfrm>
            <a:off x="8655627" y="2674985"/>
            <a:ext cx="0" cy="17834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24C3B1F-0F26-4EBE-8879-1A1DCE66B21E}"/>
              </a:ext>
            </a:extLst>
          </p:cNvPr>
          <p:cNvSpPr txBox="1"/>
          <p:nvPr/>
        </p:nvSpPr>
        <p:spPr>
          <a:xfrm>
            <a:off x="7669834" y="4546983"/>
            <a:ext cx="2201048" cy="923330"/>
          </a:xfrm>
          <a:prstGeom prst="rect">
            <a:avLst/>
          </a:prstGeom>
          <a:noFill/>
        </p:spPr>
        <p:txBody>
          <a:bodyPr wrap="square" rtlCol="0">
            <a:spAutoFit/>
          </a:bodyPr>
          <a:lstStyle/>
          <a:p>
            <a:pPr algn="just"/>
            <a:r>
              <a:rPr lang="en-US" altLang="zh-CN" dirty="0"/>
              <a:t>2.</a:t>
            </a:r>
            <a:r>
              <a:rPr lang="zh-CN" altLang="en-US" dirty="0"/>
              <a:t>点击图片的图标，选择计算机中要替换的图片即可。</a:t>
            </a:r>
          </a:p>
        </p:txBody>
      </p:sp>
      <p:pic>
        <p:nvPicPr>
          <p:cNvPr id="16" name="图片 15">
            <a:extLst>
              <a:ext uri="{FF2B5EF4-FFF2-40B4-BE49-F238E27FC236}">
                <a16:creationId xmlns:a16="http://schemas.microsoft.com/office/drawing/2014/main" id="{BACB8BBD-F04B-45E2-8AAA-C4CE54E61CB7}"/>
              </a:ext>
            </a:extLst>
          </p:cNvPr>
          <p:cNvPicPr>
            <a:picLocks noChangeAspect="1"/>
          </p:cNvPicPr>
          <p:nvPr/>
        </p:nvPicPr>
        <p:blipFill>
          <a:blip r:embed="rId7"/>
          <a:stretch>
            <a:fillRect/>
          </a:stretch>
        </p:blipFill>
        <p:spPr>
          <a:xfrm>
            <a:off x="771525" y="3954379"/>
            <a:ext cx="3748512" cy="2108538"/>
          </a:xfrm>
          <a:prstGeom prst="rect">
            <a:avLst/>
          </a:prstGeom>
          <a:ln>
            <a:solidFill>
              <a:schemeClr val="bg1">
                <a:lumMod val="50000"/>
              </a:schemeClr>
            </a:solidFill>
          </a:ln>
        </p:spPr>
      </p:pic>
      <p:cxnSp>
        <p:nvCxnSpPr>
          <p:cNvPr id="22" name="直接箭头连接符 21">
            <a:extLst>
              <a:ext uri="{FF2B5EF4-FFF2-40B4-BE49-F238E27FC236}">
                <a16:creationId xmlns:a16="http://schemas.microsoft.com/office/drawing/2014/main" id="{81A64D32-E6C1-42EF-BABE-94367B3D878D}"/>
              </a:ext>
            </a:extLst>
          </p:cNvPr>
          <p:cNvCxnSpPr>
            <a:cxnSpLocks/>
          </p:cNvCxnSpPr>
          <p:nvPr/>
        </p:nvCxnSpPr>
        <p:spPr>
          <a:xfrm flipH="1">
            <a:off x="3979718" y="5522268"/>
            <a:ext cx="479064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1E1EB49-E02A-4630-9E42-D01AD4AB7A5C}"/>
              </a:ext>
            </a:extLst>
          </p:cNvPr>
          <p:cNvSpPr txBox="1"/>
          <p:nvPr/>
        </p:nvSpPr>
        <p:spPr>
          <a:xfrm>
            <a:off x="4904509" y="5078785"/>
            <a:ext cx="1485900" cy="369332"/>
          </a:xfrm>
          <a:prstGeom prst="rect">
            <a:avLst/>
          </a:prstGeom>
          <a:noFill/>
        </p:spPr>
        <p:txBody>
          <a:bodyPr wrap="square" rtlCol="0">
            <a:spAutoFit/>
          </a:bodyPr>
          <a:lstStyle/>
          <a:p>
            <a:r>
              <a:rPr lang="en-US" altLang="zh-CN" dirty="0"/>
              <a:t>3.</a:t>
            </a:r>
            <a:r>
              <a:rPr lang="zh-CN" altLang="en-US" dirty="0"/>
              <a:t>修改完成</a:t>
            </a:r>
          </a:p>
        </p:txBody>
      </p:sp>
      <p:sp>
        <p:nvSpPr>
          <p:cNvPr id="2" name="矩形 1">
            <a:extLst>
              <a:ext uri="{FF2B5EF4-FFF2-40B4-BE49-F238E27FC236}">
                <a16:creationId xmlns:a16="http://schemas.microsoft.com/office/drawing/2014/main" id="{2BD6C93F-9A5A-4FDB-A6E9-FB30D521020A}"/>
              </a:ext>
            </a:extLst>
          </p:cNvPr>
          <p:cNvSpPr/>
          <p:nvPr/>
        </p:nvSpPr>
        <p:spPr>
          <a:xfrm>
            <a:off x="8535727" y="2437573"/>
            <a:ext cx="239799" cy="237411"/>
          </a:xfrm>
          <a:prstGeom prst="rect">
            <a:avLst/>
          </a:prstGeom>
          <a:noFill/>
          <a:ln>
            <a:solidFill>
              <a:schemeClr val="accent1"/>
            </a:solid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5243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035BD-26B2-4A68-8C3F-CCA180080082}"/>
              </a:ext>
            </a:extLst>
          </p:cNvPr>
          <p:cNvSpPr>
            <a:spLocks noGrp="1"/>
          </p:cNvSpPr>
          <p:nvPr>
            <p:ph type="title"/>
          </p:nvPr>
        </p:nvSpPr>
        <p:spPr/>
        <p:txBody>
          <a:bodyPr/>
          <a:lstStyle/>
          <a:p>
            <a:r>
              <a:rPr lang="zh-CN" altLang="en-US" dirty="0"/>
              <a:t>主题色更改技巧</a:t>
            </a:r>
          </a:p>
        </p:txBody>
      </p:sp>
      <p:pic>
        <p:nvPicPr>
          <p:cNvPr id="3" name="图片 2">
            <a:extLst>
              <a:ext uri="{FF2B5EF4-FFF2-40B4-BE49-F238E27FC236}">
                <a16:creationId xmlns:a16="http://schemas.microsoft.com/office/drawing/2014/main" id="{BE989EAD-3911-49C2-9173-6DF7CB3DEA7C}"/>
              </a:ext>
            </a:extLst>
          </p:cNvPr>
          <p:cNvPicPr>
            <a:picLocks noChangeAspect="1"/>
          </p:cNvPicPr>
          <p:nvPr/>
        </p:nvPicPr>
        <p:blipFill>
          <a:blip r:embed="rId3"/>
          <a:stretch>
            <a:fillRect/>
          </a:stretch>
        </p:blipFill>
        <p:spPr>
          <a:xfrm>
            <a:off x="695326" y="1112116"/>
            <a:ext cx="10786630" cy="882032"/>
          </a:xfrm>
          <a:prstGeom prst="rect">
            <a:avLst/>
          </a:prstGeom>
        </p:spPr>
      </p:pic>
      <p:sp>
        <p:nvSpPr>
          <p:cNvPr id="4" name="矩形 3">
            <a:extLst>
              <a:ext uri="{FF2B5EF4-FFF2-40B4-BE49-F238E27FC236}">
                <a16:creationId xmlns:a16="http://schemas.microsoft.com/office/drawing/2014/main" id="{4E42441C-FF0A-420A-ABC4-4A302532B562}"/>
              </a:ext>
            </a:extLst>
          </p:cNvPr>
          <p:cNvSpPr/>
          <p:nvPr/>
        </p:nvSpPr>
        <p:spPr>
          <a:xfrm>
            <a:off x="2140527" y="1133186"/>
            <a:ext cx="301336" cy="186748"/>
          </a:xfrm>
          <a:prstGeom prst="rect">
            <a:avLst/>
          </a:prstGeom>
          <a:noFill/>
          <a:ln w="19050">
            <a:solidFill>
              <a:schemeClr val="accent1"/>
            </a:solid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8F71C857-0FA1-4177-B898-1486D25665BB}"/>
              </a:ext>
            </a:extLst>
          </p:cNvPr>
          <p:cNvPicPr>
            <a:picLocks noChangeAspect="1"/>
          </p:cNvPicPr>
          <p:nvPr/>
        </p:nvPicPr>
        <p:blipFill>
          <a:blip r:embed="rId4"/>
          <a:stretch>
            <a:fillRect/>
          </a:stretch>
        </p:blipFill>
        <p:spPr>
          <a:xfrm>
            <a:off x="695325" y="2365167"/>
            <a:ext cx="10786630" cy="887650"/>
          </a:xfrm>
          <a:prstGeom prst="rect">
            <a:avLst/>
          </a:prstGeom>
        </p:spPr>
      </p:pic>
      <p:cxnSp>
        <p:nvCxnSpPr>
          <p:cNvPr id="7" name="连接符: 肘形 6">
            <a:extLst>
              <a:ext uri="{FF2B5EF4-FFF2-40B4-BE49-F238E27FC236}">
                <a16:creationId xmlns:a16="http://schemas.microsoft.com/office/drawing/2014/main" id="{CF3FD927-2F0D-47F6-BC04-90BE975B9A77}"/>
              </a:ext>
            </a:extLst>
          </p:cNvPr>
          <p:cNvCxnSpPr>
            <a:cxnSpLocks/>
            <a:stCxn id="4" idx="2"/>
          </p:cNvCxnSpPr>
          <p:nvPr/>
        </p:nvCxnSpPr>
        <p:spPr>
          <a:xfrm rot="16200000" flipH="1">
            <a:off x="4938423" y="-1327295"/>
            <a:ext cx="1766166" cy="7060623"/>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B8EBC9CB-DB0B-4DF3-9BD3-9BF94E21DF2A}"/>
              </a:ext>
            </a:extLst>
          </p:cNvPr>
          <p:cNvSpPr/>
          <p:nvPr/>
        </p:nvSpPr>
        <p:spPr>
          <a:xfrm>
            <a:off x="9351818" y="2514600"/>
            <a:ext cx="316923" cy="665018"/>
          </a:xfrm>
          <a:prstGeom prst="rect">
            <a:avLst/>
          </a:prstGeom>
          <a:noFill/>
          <a:ln w="19050">
            <a:solidFill>
              <a:schemeClr val="accent1"/>
            </a:solid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BE7CA04-E74B-4724-880E-5CACF09E575E}"/>
              </a:ext>
            </a:extLst>
          </p:cNvPr>
          <p:cNvSpPr txBox="1"/>
          <p:nvPr/>
        </p:nvSpPr>
        <p:spPr>
          <a:xfrm>
            <a:off x="2441863" y="1994148"/>
            <a:ext cx="2576946" cy="369332"/>
          </a:xfrm>
          <a:prstGeom prst="rect">
            <a:avLst/>
          </a:prstGeom>
          <a:noFill/>
        </p:spPr>
        <p:txBody>
          <a:bodyPr wrap="square" rtlCol="0">
            <a:spAutoFit/>
          </a:bodyPr>
          <a:lstStyle/>
          <a:p>
            <a:r>
              <a:rPr lang="en-US" altLang="zh-CN" dirty="0"/>
              <a:t>1.</a:t>
            </a:r>
            <a:r>
              <a:rPr lang="zh-CN" altLang="en-US" dirty="0"/>
              <a:t>单击</a:t>
            </a:r>
            <a:r>
              <a:rPr lang="en-US" altLang="zh-CN" dirty="0"/>
              <a:t>【</a:t>
            </a:r>
            <a:r>
              <a:rPr lang="zh-CN" altLang="en-US" dirty="0"/>
              <a:t>设计</a:t>
            </a:r>
            <a:r>
              <a:rPr lang="en-US" altLang="zh-CN" dirty="0"/>
              <a:t>】</a:t>
            </a:r>
            <a:r>
              <a:rPr lang="zh-CN" altLang="en-US" dirty="0"/>
              <a:t>选项卡</a:t>
            </a:r>
          </a:p>
        </p:txBody>
      </p:sp>
      <p:sp>
        <p:nvSpPr>
          <p:cNvPr id="11" name="文本框 10">
            <a:extLst>
              <a:ext uri="{FF2B5EF4-FFF2-40B4-BE49-F238E27FC236}">
                <a16:creationId xmlns:a16="http://schemas.microsoft.com/office/drawing/2014/main" id="{8A1E0220-4CFC-4E05-B7A5-7608F9730C9C}"/>
              </a:ext>
            </a:extLst>
          </p:cNvPr>
          <p:cNvSpPr txBox="1"/>
          <p:nvPr/>
        </p:nvSpPr>
        <p:spPr>
          <a:xfrm>
            <a:off x="6250130" y="3241137"/>
            <a:ext cx="2769171" cy="369332"/>
          </a:xfrm>
          <a:prstGeom prst="rect">
            <a:avLst/>
          </a:prstGeom>
          <a:noFill/>
        </p:spPr>
        <p:txBody>
          <a:bodyPr wrap="square" rtlCol="0">
            <a:spAutoFit/>
          </a:bodyPr>
          <a:lstStyle/>
          <a:p>
            <a:r>
              <a:rPr lang="en-US" altLang="zh-CN" dirty="0"/>
              <a:t>2.</a:t>
            </a:r>
            <a:r>
              <a:rPr lang="zh-CN" altLang="en-US" dirty="0"/>
              <a:t>点击</a:t>
            </a:r>
            <a:r>
              <a:rPr lang="en-US" altLang="zh-CN" dirty="0"/>
              <a:t>【</a:t>
            </a:r>
            <a:r>
              <a:rPr lang="zh-CN" altLang="en-US" dirty="0"/>
              <a:t>变体</a:t>
            </a:r>
            <a:r>
              <a:rPr lang="en-US" altLang="zh-CN" dirty="0"/>
              <a:t>】</a:t>
            </a:r>
            <a:r>
              <a:rPr lang="zh-CN" altLang="en-US" dirty="0"/>
              <a:t>的下箭头</a:t>
            </a:r>
          </a:p>
        </p:txBody>
      </p:sp>
      <p:pic>
        <p:nvPicPr>
          <p:cNvPr id="12" name="图片 11">
            <a:extLst>
              <a:ext uri="{FF2B5EF4-FFF2-40B4-BE49-F238E27FC236}">
                <a16:creationId xmlns:a16="http://schemas.microsoft.com/office/drawing/2014/main" id="{AB6650EA-5D6E-4DFF-B569-04B6B5D9395B}"/>
              </a:ext>
            </a:extLst>
          </p:cNvPr>
          <p:cNvPicPr>
            <a:picLocks noChangeAspect="1"/>
          </p:cNvPicPr>
          <p:nvPr/>
        </p:nvPicPr>
        <p:blipFill>
          <a:blip r:embed="rId5"/>
          <a:stretch>
            <a:fillRect/>
          </a:stretch>
        </p:blipFill>
        <p:spPr>
          <a:xfrm>
            <a:off x="7336788" y="3953832"/>
            <a:ext cx="4145167" cy="1793419"/>
          </a:xfrm>
          <a:prstGeom prst="rect">
            <a:avLst/>
          </a:prstGeom>
        </p:spPr>
      </p:pic>
      <p:pic>
        <p:nvPicPr>
          <p:cNvPr id="13" name="图片 12">
            <a:extLst>
              <a:ext uri="{FF2B5EF4-FFF2-40B4-BE49-F238E27FC236}">
                <a16:creationId xmlns:a16="http://schemas.microsoft.com/office/drawing/2014/main" id="{1E76D2DC-F9E1-46ED-A765-45AD6E671C8D}"/>
              </a:ext>
            </a:extLst>
          </p:cNvPr>
          <p:cNvPicPr>
            <a:picLocks noChangeAspect="1"/>
          </p:cNvPicPr>
          <p:nvPr/>
        </p:nvPicPr>
        <p:blipFill rotWithShape="1">
          <a:blip r:embed="rId6"/>
          <a:srcRect b="42136"/>
          <a:stretch/>
        </p:blipFill>
        <p:spPr>
          <a:xfrm>
            <a:off x="2912599" y="3647209"/>
            <a:ext cx="2053288" cy="2406666"/>
          </a:xfrm>
          <a:prstGeom prst="rect">
            <a:avLst/>
          </a:prstGeom>
        </p:spPr>
      </p:pic>
      <p:cxnSp>
        <p:nvCxnSpPr>
          <p:cNvPr id="15" name="直接箭头连接符 14">
            <a:extLst>
              <a:ext uri="{FF2B5EF4-FFF2-40B4-BE49-F238E27FC236}">
                <a16:creationId xmlns:a16="http://schemas.microsoft.com/office/drawing/2014/main" id="{91CF249F-4312-4E42-9839-5FC8BE3B319B}"/>
              </a:ext>
            </a:extLst>
          </p:cNvPr>
          <p:cNvCxnSpPr>
            <a:stCxn id="8" idx="2"/>
          </p:cNvCxnSpPr>
          <p:nvPr/>
        </p:nvCxnSpPr>
        <p:spPr>
          <a:xfrm flipH="1">
            <a:off x="9510279" y="3179618"/>
            <a:ext cx="1" cy="146511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8D84F02-8015-4483-8378-831994B034E8}"/>
              </a:ext>
            </a:extLst>
          </p:cNvPr>
          <p:cNvSpPr txBox="1"/>
          <p:nvPr/>
        </p:nvSpPr>
        <p:spPr>
          <a:xfrm>
            <a:off x="9556232" y="3439170"/>
            <a:ext cx="1634774" cy="369332"/>
          </a:xfrm>
          <a:prstGeom prst="rect">
            <a:avLst/>
          </a:prstGeom>
          <a:noFill/>
        </p:spPr>
        <p:txBody>
          <a:bodyPr wrap="square" rtlCol="0">
            <a:spAutoFit/>
          </a:bodyPr>
          <a:lstStyle/>
          <a:p>
            <a:r>
              <a:rPr lang="en-US" altLang="zh-CN" dirty="0"/>
              <a:t>3.</a:t>
            </a:r>
            <a:r>
              <a:rPr lang="zh-CN" altLang="en-US" dirty="0"/>
              <a:t>选择</a:t>
            </a:r>
            <a:r>
              <a:rPr lang="en-US" altLang="zh-CN" dirty="0"/>
              <a:t>【</a:t>
            </a:r>
            <a:r>
              <a:rPr lang="zh-CN" altLang="en-US" dirty="0"/>
              <a:t>颜色</a:t>
            </a:r>
            <a:r>
              <a:rPr lang="en-US" altLang="zh-CN" dirty="0"/>
              <a:t>】</a:t>
            </a:r>
            <a:endParaRPr lang="zh-CN" altLang="en-US" dirty="0"/>
          </a:p>
        </p:txBody>
      </p:sp>
      <p:cxnSp>
        <p:nvCxnSpPr>
          <p:cNvPr id="18" name="直接箭头连接符 17">
            <a:extLst>
              <a:ext uri="{FF2B5EF4-FFF2-40B4-BE49-F238E27FC236}">
                <a16:creationId xmlns:a16="http://schemas.microsoft.com/office/drawing/2014/main" id="{E4EA7047-66D8-48F7-84B3-6B75CF20498A}"/>
              </a:ext>
            </a:extLst>
          </p:cNvPr>
          <p:cNvCxnSpPr>
            <a:cxnSpLocks/>
            <a:stCxn id="12" idx="1"/>
            <a:endCxn id="13" idx="3"/>
          </p:cNvCxnSpPr>
          <p:nvPr/>
        </p:nvCxnSpPr>
        <p:spPr>
          <a:xfrm flipH="1">
            <a:off x="4965887" y="4850542"/>
            <a:ext cx="2370901"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D7FE7C2-DE95-448C-981B-ADCD6DAF70E9}"/>
              </a:ext>
            </a:extLst>
          </p:cNvPr>
          <p:cNvSpPr txBox="1"/>
          <p:nvPr/>
        </p:nvSpPr>
        <p:spPr>
          <a:xfrm>
            <a:off x="4758876" y="4460070"/>
            <a:ext cx="2784924" cy="369332"/>
          </a:xfrm>
          <a:prstGeom prst="rect">
            <a:avLst/>
          </a:prstGeom>
          <a:noFill/>
        </p:spPr>
        <p:txBody>
          <a:bodyPr wrap="square" rtlCol="0">
            <a:spAutoFit/>
          </a:bodyPr>
          <a:lstStyle/>
          <a:p>
            <a:pPr algn="ctr"/>
            <a:r>
              <a:rPr lang="en-US" altLang="zh-CN" dirty="0"/>
              <a:t>4.</a:t>
            </a:r>
            <a:r>
              <a:rPr lang="zh-CN" altLang="en-US" dirty="0"/>
              <a:t>挑选要更改的主题颜色</a:t>
            </a:r>
          </a:p>
        </p:txBody>
      </p:sp>
      <p:pic>
        <p:nvPicPr>
          <p:cNvPr id="21" name="图片 20">
            <a:extLst>
              <a:ext uri="{FF2B5EF4-FFF2-40B4-BE49-F238E27FC236}">
                <a16:creationId xmlns:a16="http://schemas.microsoft.com/office/drawing/2014/main" id="{B913C9C1-0E72-4216-9CBB-52CB5FF07D88}"/>
              </a:ext>
            </a:extLst>
          </p:cNvPr>
          <p:cNvPicPr>
            <a:picLocks noChangeAspect="1"/>
          </p:cNvPicPr>
          <p:nvPr/>
        </p:nvPicPr>
        <p:blipFill rotWithShape="1">
          <a:blip r:embed="rId6"/>
          <a:srcRect t="42609" b="-473"/>
          <a:stretch/>
        </p:blipFill>
        <p:spPr>
          <a:xfrm>
            <a:off x="700503" y="3647209"/>
            <a:ext cx="2053289" cy="2406666"/>
          </a:xfrm>
          <a:prstGeom prst="rect">
            <a:avLst/>
          </a:prstGeom>
        </p:spPr>
      </p:pic>
      <p:sp>
        <p:nvSpPr>
          <p:cNvPr id="24" name="文本框 23">
            <a:extLst>
              <a:ext uri="{FF2B5EF4-FFF2-40B4-BE49-F238E27FC236}">
                <a16:creationId xmlns:a16="http://schemas.microsoft.com/office/drawing/2014/main" id="{018F47C3-1472-43FD-8443-0E4A7BCD0A2C}"/>
              </a:ext>
            </a:extLst>
          </p:cNvPr>
          <p:cNvSpPr txBox="1"/>
          <p:nvPr/>
        </p:nvSpPr>
        <p:spPr>
          <a:xfrm>
            <a:off x="4862865" y="4908424"/>
            <a:ext cx="2576946" cy="369332"/>
          </a:xfrm>
          <a:prstGeom prst="rect">
            <a:avLst/>
          </a:prstGeom>
          <a:noFill/>
        </p:spPr>
        <p:txBody>
          <a:bodyPr wrap="square" rtlCol="0">
            <a:spAutoFit/>
          </a:bodyPr>
          <a:lstStyle/>
          <a:p>
            <a:pPr algn="ctr"/>
            <a:r>
              <a:rPr lang="en-US" altLang="zh-CN" dirty="0"/>
              <a:t>5.</a:t>
            </a:r>
            <a:r>
              <a:rPr lang="zh-CN" altLang="en-US" dirty="0"/>
              <a:t>或自定义主题颜色</a:t>
            </a:r>
          </a:p>
        </p:txBody>
      </p:sp>
      <p:sp>
        <p:nvSpPr>
          <p:cNvPr id="25" name="矩形 24">
            <a:extLst>
              <a:ext uri="{FF2B5EF4-FFF2-40B4-BE49-F238E27FC236}">
                <a16:creationId xmlns:a16="http://schemas.microsoft.com/office/drawing/2014/main" id="{C45D818D-394E-4FBB-9A1C-0FC2C113FAEF}"/>
              </a:ext>
            </a:extLst>
          </p:cNvPr>
          <p:cNvSpPr/>
          <p:nvPr/>
        </p:nvSpPr>
        <p:spPr>
          <a:xfrm>
            <a:off x="774729" y="5538068"/>
            <a:ext cx="1147590" cy="280842"/>
          </a:xfrm>
          <a:prstGeom prst="rect">
            <a:avLst/>
          </a:prstGeom>
          <a:noFill/>
          <a:ln w="19050">
            <a:solidFill>
              <a:schemeClr val="accent1"/>
            </a:solid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987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4F1B7-447C-4B1E-98F5-9ED961FD052F}"/>
              </a:ext>
            </a:extLst>
          </p:cNvPr>
          <p:cNvPicPr>
            <a:picLocks noChangeAspect="1"/>
          </p:cNvPicPr>
          <p:nvPr/>
        </p:nvPicPr>
        <p:blipFill>
          <a:blip r:embed="rId3"/>
          <a:stretch>
            <a:fillRect/>
          </a:stretch>
        </p:blipFill>
        <p:spPr>
          <a:xfrm>
            <a:off x="0" y="5196840"/>
            <a:ext cx="12192000" cy="1341120"/>
          </a:xfrm>
          <a:prstGeom prst="rect">
            <a:avLst/>
          </a:prstGeom>
        </p:spPr>
      </p:pic>
      <p:sp>
        <p:nvSpPr>
          <p:cNvPr id="127" name="文本框 126">
            <a:extLst>
              <a:ext uri="{FF2B5EF4-FFF2-40B4-BE49-F238E27FC236}">
                <a16:creationId xmlns:a16="http://schemas.microsoft.com/office/drawing/2014/main" id="{86C0B300-A73D-46CD-886C-6F6DAFDD6601}"/>
              </a:ext>
            </a:extLst>
          </p:cNvPr>
          <p:cNvSpPr txBox="1"/>
          <p:nvPr/>
        </p:nvSpPr>
        <p:spPr>
          <a:xfrm>
            <a:off x="2062480" y="5743642"/>
            <a:ext cx="32918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等线 Light" panose="02010600030101010101" pitchFamily="2" charset="-122"/>
                <a:ea typeface="等线 Light" panose="02010600030101010101" pitchFamily="2" charset="-122"/>
                <a:cs typeface="+mn-cs"/>
              </a:rPr>
              <a:t>袁硕</a:t>
            </a:r>
          </a:p>
        </p:txBody>
      </p:sp>
      <p:sp>
        <p:nvSpPr>
          <p:cNvPr id="128" name="文本框 127">
            <a:extLst>
              <a:ext uri="{FF2B5EF4-FFF2-40B4-BE49-F238E27FC236}">
                <a16:creationId xmlns:a16="http://schemas.microsoft.com/office/drawing/2014/main" id="{D56E6DA6-7F09-4B55-A111-B0E6B9DC4AAD}"/>
              </a:ext>
            </a:extLst>
          </p:cNvPr>
          <p:cNvSpPr txBox="1"/>
          <p:nvPr/>
        </p:nvSpPr>
        <p:spPr>
          <a:xfrm>
            <a:off x="7894320" y="5743642"/>
            <a:ext cx="32918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等线 Light" panose="02010600030101010101" pitchFamily="2" charset="-122"/>
                <a:ea typeface="等线 Light" panose="02010600030101010101" pitchFamily="2" charset="-122"/>
                <a:cs typeface="+mn-cs"/>
              </a:rPr>
              <a:t>河南理工大学</a:t>
            </a:r>
          </a:p>
        </p:txBody>
      </p:sp>
      <p:pic>
        <p:nvPicPr>
          <p:cNvPr id="6" name="图片 5" descr="图片包含 黑色, 文字&#10;&#10;描述已自动生成">
            <a:extLst>
              <a:ext uri="{FF2B5EF4-FFF2-40B4-BE49-F238E27FC236}">
                <a16:creationId xmlns:a16="http://schemas.microsoft.com/office/drawing/2014/main" id="{2F28C91E-3DC4-4040-B427-4BB374EBA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63"/>
            <a:ext cx="12192000" cy="5187696"/>
          </a:xfrm>
          <a:prstGeom prst="rect">
            <a:avLst/>
          </a:prstGeom>
        </p:spPr>
      </p:pic>
    </p:spTree>
    <p:extLst>
      <p:ext uri="{BB962C8B-B14F-4D97-AF65-F5344CB8AC3E}">
        <p14:creationId xmlns:p14="http://schemas.microsoft.com/office/powerpoint/2010/main" val="424179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F366C4-23ED-4EAB-9C60-182D7E596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543" y="3637642"/>
            <a:ext cx="2057400" cy="20574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AED2E6ED-7342-47FA-BC3C-95B58AA1F125}"/>
              </a:ext>
            </a:extLst>
          </p:cNvPr>
          <p:cNvSpPr>
            <a:spLocks noGrp="1"/>
          </p:cNvSpPr>
          <p:nvPr>
            <p:ph type="body" sz="quarter" idx="11"/>
          </p:nvPr>
        </p:nvSpPr>
        <p:spPr>
          <a:xfrm>
            <a:off x="1379970" y="3037864"/>
            <a:ext cx="3174932" cy="791964"/>
          </a:xfrm>
        </p:spPr>
        <p:txBody>
          <a:bodyPr anchor="ctr" anchorCtr="0">
            <a:normAutofit lnSpcReduction="10000"/>
          </a:bodyPr>
          <a:lstStyle/>
          <a:p>
            <a:r>
              <a:rPr lang="zh-CN" altLang="en-US" sz="5400" dirty="0"/>
              <a:t>论文结构</a:t>
            </a:r>
          </a:p>
        </p:txBody>
      </p:sp>
      <p:sp>
        <p:nvSpPr>
          <p:cNvPr id="7" name="文本占位符 6">
            <a:extLst>
              <a:ext uri="{FF2B5EF4-FFF2-40B4-BE49-F238E27FC236}">
                <a16:creationId xmlns:a16="http://schemas.microsoft.com/office/drawing/2014/main" id="{5EFEA727-29F3-4783-A9B1-508096ABCA74}"/>
              </a:ext>
            </a:extLst>
          </p:cNvPr>
          <p:cNvSpPr>
            <a:spLocks noGrp="1"/>
          </p:cNvSpPr>
          <p:nvPr>
            <p:ph type="body" sz="quarter" idx="10"/>
          </p:nvPr>
        </p:nvSpPr>
        <p:spPr/>
        <p:txBody>
          <a:bodyPr/>
          <a:lstStyle/>
          <a:p>
            <a:r>
              <a:rPr lang="en-US" altLang="zh-CN" dirty="0"/>
              <a:t>PART 02</a:t>
            </a:r>
            <a:endParaRPr lang="zh-CN" altLang="en-US" dirty="0"/>
          </a:p>
        </p:txBody>
      </p:sp>
      <p:sp>
        <p:nvSpPr>
          <p:cNvPr id="9" name="文本占位符 8">
            <a:extLst>
              <a:ext uri="{FF2B5EF4-FFF2-40B4-BE49-F238E27FC236}">
                <a16:creationId xmlns:a16="http://schemas.microsoft.com/office/drawing/2014/main" id="{2F5AE17B-F783-41B1-96A9-A4DA81F1BE81}"/>
              </a:ext>
            </a:extLst>
          </p:cNvPr>
          <p:cNvSpPr>
            <a:spLocks noGrp="1"/>
          </p:cNvSpPr>
          <p:nvPr>
            <p:ph type="body" sz="quarter" idx="12"/>
          </p:nvPr>
        </p:nvSpPr>
        <p:spPr/>
        <p:txBody>
          <a:bodyPr/>
          <a:lstStyle/>
          <a:p>
            <a:r>
              <a:rPr lang="en-US" altLang="zh-CN" dirty="0"/>
              <a:t>PAPER FRAMEWORK</a:t>
            </a:r>
            <a:endParaRPr lang="zh-CN" altLang="en-US" dirty="0"/>
          </a:p>
        </p:txBody>
      </p:sp>
      <p:pic>
        <p:nvPicPr>
          <p:cNvPr id="15" name="图片 14">
            <a:extLst>
              <a:ext uri="{FF2B5EF4-FFF2-40B4-BE49-F238E27FC236}">
                <a16:creationId xmlns:a16="http://schemas.microsoft.com/office/drawing/2014/main" id="{62ED9D40-EADF-4E6F-8FDE-732DEC006B7A}"/>
              </a:ext>
            </a:extLst>
          </p:cNvPr>
          <p:cNvPicPr>
            <a:picLocks noChangeAspect="1"/>
          </p:cNvPicPr>
          <p:nvPr/>
        </p:nvPicPr>
        <p:blipFill rotWithShape="1">
          <a:blip r:embed="rId3">
            <a:extLst>
              <a:ext uri="{28A0092B-C50C-407E-A947-70E740481C1C}">
                <a14:useLocalDpi xmlns:a14="http://schemas.microsoft.com/office/drawing/2010/main" val="0"/>
              </a:ext>
            </a:extLst>
          </a:blip>
          <a:srcRect r="6816"/>
          <a:stretch/>
        </p:blipFill>
        <p:spPr>
          <a:xfrm>
            <a:off x="5651409" y="509155"/>
            <a:ext cx="6571764" cy="6380018"/>
          </a:xfrm>
          <a:prstGeom prst="rect">
            <a:avLst/>
          </a:prstGeom>
          <a:effectLst>
            <a:outerShdw blurRad="127000" dist="38100" algn="l" rotWithShape="0">
              <a:prstClr val="black">
                <a:alpha val="20000"/>
              </a:prstClr>
            </a:outerShdw>
          </a:effectLst>
        </p:spPr>
      </p:pic>
    </p:spTree>
    <p:extLst>
      <p:ext uri="{BB962C8B-B14F-4D97-AF65-F5344CB8AC3E}">
        <p14:creationId xmlns:p14="http://schemas.microsoft.com/office/powerpoint/2010/main" val="347121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181C8D8-7D40-4820-89DF-59BBEA52133C}"/>
              </a:ext>
            </a:extLst>
          </p:cNvPr>
          <p:cNvSpPr>
            <a:spLocks noGrp="1"/>
          </p:cNvSpPr>
          <p:nvPr>
            <p:ph type="body" sz="quarter" idx="11"/>
          </p:nvPr>
        </p:nvSpPr>
        <p:spPr/>
        <p:txBody>
          <a:bodyPr>
            <a:noAutofit/>
          </a:bodyPr>
          <a:lstStyle/>
          <a:p>
            <a:pPr algn="just"/>
            <a:r>
              <a:rPr lang="zh-CN" altLang="en-US" sz="5400" dirty="0"/>
              <a:t>研究方法</a:t>
            </a:r>
          </a:p>
        </p:txBody>
      </p:sp>
      <p:sp>
        <p:nvSpPr>
          <p:cNvPr id="5" name="文本占位符 4">
            <a:extLst>
              <a:ext uri="{FF2B5EF4-FFF2-40B4-BE49-F238E27FC236}">
                <a16:creationId xmlns:a16="http://schemas.microsoft.com/office/drawing/2014/main" id="{37667A0C-E61C-48D0-843F-33871EFCEBCD}"/>
              </a:ext>
            </a:extLst>
          </p:cNvPr>
          <p:cNvSpPr>
            <a:spLocks noGrp="1"/>
          </p:cNvSpPr>
          <p:nvPr>
            <p:ph type="body" sz="quarter" idx="10"/>
          </p:nvPr>
        </p:nvSpPr>
        <p:spPr/>
        <p:txBody>
          <a:bodyPr/>
          <a:lstStyle/>
          <a:p>
            <a:r>
              <a:rPr lang="en-US" altLang="zh-CN" dirty="0"/>
              <a:t>PART 03</a:t>
            </a:r>
            <a:endParaRPr lang="zh-CN" altLang="en-US" dirty="0"/>
          </a:p>
        </p:txBody>
      </p:sp>
      <p:sp>
        <p:nvSpPr>
          <p:cNvPr id="7" name="文本占位符 6">
            <a:extLst>
              <a:ext uri="{FF2B5EF4-FFF2-40B4-BE49-F238E27FC236}">
                <a16:creationId xmlns:a16="http://schemas.microsoft.com/office/drawing/2014/main" id="{5799C3AA-083A-47DD-B113-8B583AA4A852}"/>
              </a:ext>
            </a:extLst>
          </p:cNvPr>
          <p:cNvSpPr>
            <a:spLocks noGrp="1"/>
          </p:cNvSpPr>
          <p:nvPr>
            <p:ph type="body" sz="quarter" idx="12"/>
          </p:nvPr>
        </p:nvSpPr>
        <p:spPr/>
        <p:txBody>
          <a:bodyPr/>
          <a:lstStyle/>
          <a:p>
            <a:r>
              <a:rPr lang="en-US" altLang="zh-CN" dirty="0"/>
              <a:t>RESEARCH METHODS</a:t>
            </a:r>
            <a:endParaRPr lang="zh-CN" altLang="en-US" dirty="0"/>
          </a:p>
        </p:txBody>
      </p:sp>
      <p:pic>
        <p:nvPicPr>
          <p:cNvPr id="13" name="图片 12">
            <a:extLst>
              <a:ext uri="{FF2B5EF4-FFF2-40B4-BE49-F238E27FC236}">
                <a16:creationId xmlns:a16="http://schemas.microsoft.com/office/drawing/2014/main" id="{380C7844-4946-437F-99DA-7F874EBCCB41}"/>
              </a:ext>
            </a:extLst>
          </p:cNvPr>
          <p:cNvPicPr>
            <a:picLocks noChangeAspect="1"/>
          </p:cNvPicPr>
          <p:nvPr/>
        </p:nvPicPr>
        <p:blipFill rotWithShape="1">
          <a:blip r:embed="rId3">
            <a:extLst>
              <a:ext uri="{28A0092B-C50C-407E-A947-70E740481C1C}">
                <a14:useLocalDpi xmlns:a14="http://schemas.microsoft.com/office/drawing/2010/main" val="0"/>
              </a:ext>
            </a:extLst>
          </a:blip>
          <a:srcRect r="6816"/>
          <a:stretch/>
        </p:blipFill>
        <p:spPr>
          <a:xfrm>
            <a:off x="5651409" y="509155"/>
            <a:ext cx="6571764" cy="6380018"/>
          </a:xfrm>
          <a:prstGeom prst="rect">
            <a:avLst/>
          </a:prstGeom>
          <a:effectLst>
            <a:outerShdw blurRad="127000" dist="38100" algn="l" rotWithShape="0">
              <a:prstClr val="black">
                <a:alpha val="20000"/>
              </a:prstClr>
            </a:outerShdw>
          </a:effectLst>
        </p:spPr>
      </p:pic>
    </p:spTree>
    <p:extLst>
      <p:ext uri="{BB962C8B-B14F-4D97-AF65-F5344CB8AC3E}">
        <p14:creationId xmlns:p14="http://schemas.microsoft.com/office/powerpoint/2010/main" val="1358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2E82F7B6-68D3-43BA-BD5B-D7F58ECEEFA6}"/>
              </a:ext>
            </a:extLst>
          </p:cNvPr>
          <p:cNvSpPr txBox="1"/>
          <p:nvPr/>
        </p:nvSpPr>
        <p:spPr>
          <a:xfrm>
            <a:off x="5538980" y="1279977"/>
            <a:ext cx="6108209" cy="3170099"/>
          </a:xfrm>
          <a:prstGeom prst="rect">
            <a:avLst/>
          </a:prstGeom>
          <a:noFill/>
        </p:spPr>
        <p:txBody>
          <a:bodyPr wrap="square" rtlCol="0">
            <a:spAutoFit/>
          </a:bodyPr>
          <a:lstStyle/>
          <a:p>
            <a:pPr algn="dist"/>
            <a:r>
              <a:rPr lang="en-US" altLang="zh-CN" sz="20000" b="1" dirty="0">
                <a:solidFill>
                  <a:schemeClr val="accent1">
                    <a:alpha val="5000"/>
                  </a:schemeClr>
                </a:solidFill>
              </a:rPr>
              <a:t>HPU</a:t>
            </a:r>
            <a:endParaRPr lang="zh-CN" altLang="en-US" sz="20000" b="1" dirty="0">
              <a:solidFill>
                <a:schemeClr val="accent1">
                  <a:alpha val="5000"/>
                </a:schemeClr>
              </a:solidFill>
            </a:endParaRPr>
          </a:p>
        </p:txBody>
      </p:sp>
      <p:sp>
        <p:nvSpPr>
          <p:cNvPr id="4" name="文本框 3">
            <a:extLst>
              <a:ext uri="{FF2B5EF4-FFF2-40B4-BE49-F238E27FC236}">
                <a16:creationId xmlns:a16="http://schemas.microsoft.com/office/drawing/2014/main" id="{D4D501E4-F5B3-42DE-929C-62A8B5F9690E}"/>
              </a:ext>
            </a:extLst>
          </p:cNvPr>
          <p:cNvSpPr txBox="1"/>
          <p:nvPr/>
        </p:nvSpPr>
        <p:spPr>
          <a:xfrm>
            <a:off x="5784799" y="1419423"/>
            <a:ext cx="5467350" cy="492443"/>
          </a:xfrm>
          <a:prstGeom prst="rect">
            <a:avLst/>
          </a:prstGeom>
          <a:noFill/>
        </p:spPr>
        <p:txBody>
          <a:bodyPr wrap="square" lIns="0" tIns="0" rIns="0" bIns="0" rtlCol="0">
            <a:spAutoFit/>
          </a:bodyPr>
          <a:lstStyle/>
          <a:p>
            <a:pPr algn="just"/>
            <a:r>
              <a:rPr lang="zh-CN" altLang="en-US" sz="3200" b="1" dirty="0">
                <a:solidFill>
                  <a:schemeClr val="accent1"/>
                </a:solidFill>
                <a:latin typeface="+mj-ea"/>
                <a:ea typeface="+mj-ea"/>
              </a:rPr>
              <a:t>河南理工大学</a:t>
            </a:r>
            <a:r>
              <a:rPr lang="zh-CN" altLang="en-US" sz="1200" dirty="0">
                <a:solidFill>
                  <a:schemeClr val="accent1"/>
                </a:solidFill>
                <a:latin typeface="+mj-ea"/>
                <a:ea typeface="+mj-ea"/>
              </a:rPr>
              <a:t>（</a:t>
            </a:r>
            <a:r>
              <a:rPr lang="en-US" altLang="zh-CN" sz="1200" dirty="0">
                <a:solidFill>
                  <a:schemeClr val="accent1"/>
                </a:solidFill>
                <a:latin typeface="+mj-ea"/>
                <a:ea typeface="+mj-ea"/>
              </a:rPr>
              <a:t>Your name</a:t>
            </a:r>
            <a:r>
              <a:rPr lang="zh-CN" altLang="en-US" sz="1200" dirty="0">
                <a:solidFill>
                  <a:schemeClr val="accent1"/>
                </a:solidFill>
                <a:latin typeface="+mj-ea"/>
                <a:ea typeface="+mj-ea"/>
              </a:rPr>
              <a:t>）</a:t>
            </a:r>
            <a:endParaRPr lang="zh-CN" altLang="en-US" sz="3200" dirty="0">
              <a:solidFill>
                <a:schemeClr val="accent1"/>
              </a:solidFill>
              <a:latin typeface="+mj-ea"/>
              <a:ea typeface="+mj-ea"/>
            </a:endParaRPr>
          </a:p>
        </p:txBody>
      </p:sp>
      <p:sp>
        <p:nvSpPr>
          <p:cNvPr id="7" name="矩形 6">
            <a:extLst>
              <a:ext uri="{FF2B5EF4-FFF2-40B4-BE49-F238E27FC236}">
                <a16:creationId xmlns:a16="http://schemas.microsoft.com/office/drawing/2014/main" id="{25E6660F-6288-4578-8513-52E06A82EF2E}"/>
              </a:ext>
            </a:extLst>
          </p:cNvPr>
          <p:cNvSpPr/>
          <p:nvPr/>
        </p:nvSpPr>
        <p:spPr>
          <a:xfrm>
            <a:off x="5784799" y="2351634"/>
            <a:ext cx="5616575" cy="1302408"/>
          </a:xfrm>
          <a:prstGeom prst="rect">
            <a:avLst/>
          </a:prstGeom>
        </p:spPr>
        <p:txBody>
          <a:bodyPr wrap="square" lIns="0" tIns="0" rIns="0" bIns="0">
            <a:spAutoFit/>
          </a:bodyPr>
          <a:lstStyle/>
          <a:p>
            <a:pPr algn="just">
              <a:lnSpc>
                <a:spcPct val="120000"/>
              </a:lnSpc>
            </a:pPr>
            <a:r>
              <a:rPr lang="zh-CN" altLang="en-US" dirty="0">
                <a:solidFill>
                  <a:schemeClr val="tx2"/>
                </a:solidFill>
              </a:rPr>
              <a:t>河南理工大学（</a:t>
            </a:r>
            <a:r>
              <a:rPr lang="en-US" altLang="zh-CN" dirty="0">
                <a:solidFill>
                  <a:schemeClr val="tx2"/>
                </a:solidFill>
              </a:rPr>
              <a:t>Henan Polytechnic University</a:t>
            </a:r>
            <a:r>
              <a:rPr lang="zh-CN" altLang="en-US" dirty="0">
                <a:solidFill>
                  <a:schemeClr val="tx2"/>
                </a:solidFill>
              </a:rPr>
              <a:t>）位于河南省焦作市，是中国第一所矿业高等学府、河南省建立最早的高等学校，为河南省与应急管理部共建高校、河南省属重点大学。</a:t>
            </a:r>
            <a:r>
              <a:rPr lang="zh-CN" altLang="en-US" sz="1200" b="1" dirty="0">
                <a:solidFill>
                  <a:schemeClr val="accent1"/>
                </a:solidFill>
              </a:rPr>
              <a:t>（简介）</a:t>
            </a:r>
            <a:endParaRPr lang="en-US" altLang="zh-CN" b="1" dirty="0">
              <a:solidFill>
                <a:schemeClr val="accent1"/>
              </a:solidFill>
            </a:endParaRPr>
          </a:p>
        </p:txBody>
      </p:sp>
      <p:cxnSp>
        <p:nvCxnSpPr>
          <p:cNvPr id="10" name="直接连接符 9">
            <a:extLst>
              <a:ext uri="{FF2B5EF4-FFF2-40B4-BE49-F238E27FC236}">
                <a16:creationId xmlns:a16="http://schemas.microsoft.com/office/drawing/2014/main" id="{8FEE7F0B-4D62-4EA4-AFFF-7C8C1B328759}"/>
              </a:ext>
            </a:extLst>
          </p:cNvPr>
          <p:cNvCxnSpPr>
            <a:cxnSpLocks/>
          </p:cNvCxnSpPr>
          <p:nvPr/>
        </p:nvCxnSpPr>
        <p:spPr>
          <a:xfrm>
            <a:off x="5784799" y="2158055"/>
            <a:ext cx="48144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7BAE9F1A-1F01-448B-95D4-73AA61B91701}"/>
              </a:ext>
            </a:extLst>
          </p:cNvPr>
          <p:cNvSpPr/>
          <p:nvPr/>
        </p:nvSpPr>
        <p:spPr>
          <a:xfrm>
            <a:off x="5784798" y="4293678"/>
            <a:ext cx="5616575" cy="1634807"/>
          </a:xfrm>
          <a:prstGeom prst="rect">
            <a:avLst/>
          </a:prstGeom>
        </p:spPr>
        <p:txBody>
          <a:bodyPr wrap="square" lIns="0" tIns="0" rIns="0" bIns="0">
            <a:spAutoFit/>
          </a:bodyPr>
          <a:lstStyle/>
          <a:p>
            <a:pPr marL="285750" indent="-285750" algn="just">
              <a:lnSpc>
                <a:spcPct val="120000"/>
              </a:lnSpc>
              <a:buFont typeface="Wingdings" panose="05000000000000000000" pitchFamily="2" charset="2"/>
              <a:buChar char="Ø"/>
            </a:pPr>
            <a:r>
              <a:rPr lang="zh-CN" altLang="en-US" dirty="0">
                <a:solidFill>
                  <a:schemeClr val="tx2"/>
                </a:solidFill>
              </a:rPr>
              <a:t>入选国家“中西部高校基础能力建设工程” </a:t>
            </a:r>
            <a:endParaRPr lang="en-US" altLang="zh-CN" dirty="0">
              <a:solidFill>
                <a:schemeClr val="tx2"/>
              </a:solidFill>
            </a:endParaRPr>
          </a:p>
          <a:p>
            <a:pPr marL="285750" indent="-285750" algn="just">
              <a:lnSpc>
                <a:spcPct val="120000"/>
              </a:lnSpc>
              <a:buFont typeface="Wingdings" panose="05000000000000000000" pitchFamily="2" charset="2"/>
              <a:buChar char="Ø"/>
            </a:pPr>
            <a:r>
              <a:rPr lang="zh-CN" altLang="en-US" dirty="0">
                <a:solidFill>
                  <a:schemeClr val="tx2"/>
                </a:solidFill>
              </a:rPr>
              <a:t>“卓越工程师教育培养计划”</a:t>
            </a:r>
            <a:endParaRPr lang="en-US" altLang="zh-CN" dirty="0">
              <a:solidFill>
                <a:schemeClr val="tx2"/>
              </a:solidFill>
            </a:endParaRPr>
          </a:p>
          <a:p>
            <a:pPr marL="285750" indent="-285750" algn="just">
              <a:lnSpc>
                <a:spcPct val="120000"/>
              </a:lnSpc>
              <a:buFont typeface="Wingdings" panose="05000000000000000000" pitchFamily="2" charset="2"/>
              <a:buChar char="Ø"/>
            </a:pPr>
            <a:r>
              <a:rPr lang="zh-CN" altLang="en-US" dirty="0">
                <a:solidFill>
                  <a:schemeClr val="tx2"/>
                </a:solidFill>
              </a:rPr>
              <a:t>“卓越工程师教育培养计划</a:t>
            </a:r>
            <a:r>
              <a:rPr lang="en-US" altLang="zh-CN" dirty="0">
                <a:solidFill>
                  <a:schemeClr val="tx2"/>
                </a:solidFill>
              </a:rPr>
              <a:t>2.0”</a:t>
            </a:r>
          </a:p>
          <a:p>
            <a:pPr marL="285750" indent="-285750" algn="just">
              <a:lnSpc>
                <a:spcPct val="120000"/>
              </a:lnSpc>
              <a:buFont typeface="Wingdings" panose="05000000000000000000" pitchFamily="2" charset="2"/>
              <a:buChar char="Ø"/>
            </a:pPr>
            <a:r>
              <a:rPr lang="zh-CN" altLang="en-US" dirty="0">
                <a:solidFill>
                  <a:schemeClr val="tx2"/>
                </a:solidFill>
              </a:rPr>
              <a:t>“新工科研究与实践项目”</a:t>
            </a:r>
            <a:endParaRPr lang="en-US" altLang="zh-CN" dirty="0">
              <a:solidFill>
                <a:schemeClr val="tx2"/>
              </a:solidFill>
            </a:endParaRPr>
          </a:p>
          <a:p>
            <a:pPr marL="285750" indent="-285750" algn="just">
              <a:lnSpc>
                <a:spcPct val="120000"/>
              </a:lnSpc>
              <a:buFont typeface="Wingdings" panose="05000000000000000000" pitchFamily="2" charset="2"/>
              <a:buChar char="Ø"/>
            </a:pPr>
            <a:r>
              <a:rPr lang="zh-CN" altLang="en-US" dirty="0">
                <a:solidFill>
                  <a:schemeClr val="tx2"/>
                </a:solidFill>
              </a:rPr>
              <a:t>教育部本科教学工作水平评估优秀学校</a:t>
            </a:r>
          </a:p>
        </p:txBody>
      </p:sp>
      <p:sp>
        <p:nvSpPr>
          <p:cNvPr id="15" name="文本框 14">
            <a:extLst>
              <a:ext uri="{FF2B5EF4-FFF2-40B4-BE49-F238E27FC236}">
                <a16:creationId xmlns:a16="http://schemas.microsoft.com/office/drawing/2014/main" id="{0404C0B2-57C9-4C6C-94AE-25E71207FF37}"/>
              </a:ext>
            </a:extLst>
          </p:cNvPr>
          <p:cNvSpPr txBox="1"/>
          <p:nvPr/>
        </p:nvSpPr>
        <p:spPr>
          <a:xfrm>
            <a:off x="5784799" y="3824470"/>
            <a:ext cx="1420310" cy="369332"/>
          </a:xfrm>
          <a:prstGeom prst="rect">
            <a:avLst/>
          </a:prstGeom>
          <a:noFill/>
        </p:spPr>
        <p:txBody>
          <a:bodyPr wrap="square" lIns="0" tIns="0" rIns="0" bIns="0" rtlCol="0">
            <a:spAutoFit/>
          </a:bodyPr>
          <a:lstStyle/>
          <a:p>
            <a:pPr algn="just"/>
            <a:r>
              <a:rPr lang="zh-CN" altLang="en-US" sz="2400" b="1" dirty="0">
                <a:solidFill>
                  <a:schemeClr val="accent1"/>
                </a:solidFill>
                <a:latin typeface="+mj-ea"/>
                <a:ea typeface="+mj-ea"/>
              </a:rPr>
              <a:t>所获荣誉</a:t>
            </a:r>
          </a:p>
        </p:txBody>
      </p:sp>
      <p:pic>
        <p:nvPicPr>
          <p:cNvPr id="9" name="图片占位符 8">
            <a:extLst>
              <a:ext uri="{FF2B5EF4-FFF2-40B4-BE49-F238E27FC236}">
                <a16:creationId xmlns:a16="http://schemas.microsoft.com/office/drawing/2014/main" id="{E20A17E3-A3DF-4C89-9AD5-1B3B509318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 b="17"/>
          <a:stretch>
            <a:fillRect/>
          </a:stretch>
        </p:blipFill>
        <p:spPr>
          <a:xfrm>
            <a:off x="939851" y="1354138"/>
            <a:ext cx="4572000" cy="4570412"/>
          </a:xfrm>
        </p:spPr>
      </p:pic>
      <p:sp>
        <p:nvSpPr>
          <p:cNvPr id="13" name="标题 12">
            <a:extLst>
              <a:ext uri="{FF2B5EF4-FFF2-40B4-BE49-F238E27FC236}">
                <a16:creationId xmlns:a16="http://schemas.microsoft.com/office/drawing/2014/main" id="{F3BF97D1-8C91-40FC-9545-7C2CF4A10999}"/>
              </a:ext>
            </a:extLst>
          </p:cNvPr>
          <p:cNvSpPr>
            <a:spLocks noGrp="1"/>
          </p:cNvSpPr>
          <p:nvPr>
            <p:ph type="title"/>
          </p:nvPr>
        </p:nvSpPr>
        <p:spPr/>
        <p:txBody>
          <a:bodyPr/>
          <a:lstStyle/>
          <a:p>
            <a:r>
              <a:rPr lang="zh-CN" altLang="en-US" dirty="0"/>
              <a:t>个人介绍页</a:t>
            </a:r>
            <a:r>
              <a:rPr lang="en-US" altLang="zh-CN" dirty="0"/>
              <a:t>1</a:t>
            </a:r>
            <a:endParaRPr lang="zh-CN" altLang="en-US" dirty="0"/>
          </a:p>
        </p:txBody>
      </p:sp>
    </p:spTree>
    <p:extLst>
      <p:ext uri="{BB962C8B-B14F-4D97-AF65-F5344CB8AC3E}">
        <p14:creationId xmlns:p14="http://schemas.microsoft.com/office/powerpoint/2010/main" val="1154458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a:extLst>
              <a:ext uri="{FF2B5EF4-FFF2-40B4-BE49-F238E27FC236}">
                <a16:creationId xmlns:a16="http://schemas.microsoft.com/office/drawing/2014/main" id="{294F2BC4-0363-4ADB-9647-4E19B9704D5F}"/>
              </a:ext>
            </a:extLst>
          </p:cNvPr>
          <p:cNvSpPr/>
          <p:nvPr/>
        </p:nvSpPr>
        <p:spPr>
          <a:xfrm>
            <a:off x="9894381" y="4314833"/>
            <a:ext cx="1440000" cy="1440000"/>
          </a:xfrm>
          <a:prstGeom prst="roundRect">
            <a:avLst>
              <a:gd name="adj" fmla="val 9381"/>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105AC93C-1BE0-4DE8-81B7-1B1BB690990C}"/>
              </a:ext>
            </a:extLst>
          </p:cNvPr>
          <p:cNvSpPr/>
          <p:nvPr/>
        </p:nvSpPr>
        <p:spPr>
          <a:xfrm>
            <a:off x="7824349" y="4313805"/>
            <a:ext cx="1440000" cy="1440000"/>
          </a:xfrm>
          <a:prstGeom prst="roundRect">
            <a:avLst>
              <a:gd name="adj" fmla="val 9381"/>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占位符 8">
            <a:extLst>
              <a:ext uri="{FF2B5EF4-FFF2-40B4-BE49-F238E27FC236}">
                <a16:creationId xmlns:a16="http://schemas.microsoft.com/office/drawing/2014/main" id="{12B67344-23E2-4CA7-A78D-8B7804BC5FC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9" r="79"/>
          <a:stretch>
            <a:fillRect/>
          </a:stretch>
        </p:blipFill>
        <p:spPr/>
      </p:pic>
      <p:sp>
        <p:nvSpPr>
          <p:cNvPr id="11" name="文本框 10">
            <a:extLst>
              <a:ext uri="{FF2B5EF4-FFF2-40B4-BE49-F238E27FC236}">
                <a16:creationId xmlns:a16="http://schemas.microsoft.com/office/drawing/2014/main" id="{45B25864-7C1E-48A8-AE0D-320A4A9829FF}"/>
              </a:ext>
            </a:extLst>
          </p:cNvPr>
          <p:cNvSpPr txBox="1"/>
          <p:nvPr/>
        </p:nvSpPr>
        <p:spPr>
          <a:xfrm>
            <a:off x="5754318" y="1627252"/>
            <a:ext cx="5467350" cy="492443"/>
          </a:xfrm>
          <a:prstGeom prst="rect">
            <a:avLst/>
          </a:prstGeom>
          <a:noFill/>
        </p:spPr>
        <p:txBody>
          <a:bodyPr wrap="square" lIns="0" tIns="0" rIns="0" bIns="0" rtlCol="0">
            <a:spAutoFit/>
          </a:bodyPr>
          <a:lstStyle/>
          <a:p>
            <a:pPr algn="just"/>
            <a:r>
              <a:rPr lang="zh-CN" altLang="en-US" sz="3200" b="1" dirty="0">
                <a:solidFill>
                  <a:schemeClr val="accent1"/>
                </a:solidFill>
                <a:latin typeface="+mj-ea"/>
                <a:ea typeface="+mj-ea"/>
              </a:rPr>
              <a:t>河南理工大学</a:t>
            </a:r>
            <a:r>
              <a:rPr lang="zh-CN" altLang="en-US" sz="1200" dirty="0">
                <a:solidFill>
                  <a:schemeClr val="accent1"/>
                </a:solidFill>
                <a:latin typeface="+mj-ea"/>
                <a:ea typeface="+mj-ea"/>
              </a:rPr>
              <a:t>（</a:t>
            </a:r>
            <a:r>
              <a:rPr lang="en-US" altLang="zh-CN" sz="1200" dirty="0">
                <a:solidFill>
                  <a:schemeClr val="accent1"/>
                </a:solidFill>
                <a:latin typeface="+mj-ea"/>
                <a:ea typeface="+mj-ea"/>
              </a:rPr>
              <a:t>Your name</a:t>
            </a:r>
            <a:r>
              <a:rPr lang="zh-CN" altLang="en-US" sz="1200" dirty="0">
                <a:solidFill>
                  <a:schemeClr val="accent1"/>
                </a:solidFill>
                <a:latin typeface="+mj-ea"/>
                <a:ea typeface="+mj-ea"/>
              </a:rPr>
              <a:t>）</a:t>
            </a:r>
            <a:endParaRPr lang="zh-CN" altLang="en-US" sz="3200" dirty="0">
              <a:solidFill>
                <a:schemeClr val="accent1"/>
              </a:solidFill>
              <a:latin typeface="+mj-ea"/>
              <a:ea typeface="+mj-ea"/>
            </a:endParaRPr>
          </a:p>
        </p:txBody>
      </p:sp>
      <p:sp>
        <p:nvSpPr>
          <p:cNvPr id="12" name="矩形 11">
            <a:extLst>
              <a:ext uri="{FF2B5EF4-FFF2-40B4-BE49-F238E27FC236}">
                <a16:creationId xmlns:a16="http://schemas.microsoft.com/office/drawing/2014/main" id="{40485ADB-8F13-43E4-96EA-C6A51945A3CA}"/>
              </a:ext>
            </a:extLst>
          </p:cNvPr>
          <p:cNvSpPr/>
          <p:nvPr/>
        </p:nvSpPr>
        <p:spPr>
          <a:xfrm>
            <a:off x="5754318" y="2322973"/>
            <a:ext cx="5580063" cy="1302408"/>
          </a:xfrm>
          <a:prstGeom prst="rect">
            <a:avLst/>
          </a:prstGeom>
        </p:spPr>
        <p:txBody>
          <a:bodyPr wrap="square" lIns="0" tIns="0" rIns="0" bIns="0">
            <a:spAutoFit/>
          </a:bodyPr>
          <a:lstStyle/>
          <a:p>
            <a:pPr algn="just">
              <a:lnSpc>
                <a:spcPct val="120000"/>
              </a:lnSpc>
            </a:pPr>
            <a:r>
              <a:rPr lang="zh-CN" altLang="en-US" dirty="0">
                <a:solidFill>
                  <a:schemeClr val="tx2"/>
                </a:solidFill>
              </a:rPr>
              <a:t>河南理工大学（</a:t>
            </a:r>
            <a:r>
              <a:rPr lang="en-US" altLang="zh-CN" dirty="0">
                <a:solidFill>
                  <a:schemeClr val="tx2"/>
                </a:solidFill>
              </a:rPr>
              <a:t>Henan Polytechnic University</a:t>
            </a:r>
            <a:r>
              <a:rPr lang="zh-CN" altLang="en-US" dirty="0">
                <a:solidFill>
                  <a:schemeClr val="tx2"/>
                </a:solidFill>
              </a:rPr>
              <a:t>）位于河南省焦作市，是中国第一所矿业高等学府、河南省建立最早的高等学校，为河南省与应急管理部共建高校、河南省属重点大学。</a:t>
            </a:r>
            <a:r>
              <a:rPr lang="zh-CN" altLang="en-US" sz="1200" b="1" dirty="0">
                <a:solidFill>
                  <a:schemeClr val="accent1"/>
                </a:solidFill>
              </a:rPr>
              <a:t>（简介）</a:t>
            </a:r>
            <a:endParaRPr lang="en-US" altLang="zh-CN" b="1" dirty="0">
              <a:solidFill>
                <a:schemeClr val="accent1"/>
              </a:solidFill>
            </a:endParaRPr>
          </a:p>
        </p:txBody>
      </p:sp>
      <p:sp>
        <p:nvSpPr>
          <p:cNvPr id="13" name="矩形: 圆角 12">
            <a:extLst>
              <a:ext uri="{FF2B5EF4-FFF2-40B4-BE49-F238E27FC236}">
                <a16:creationId xmlns:a16="http://schemas.microsoft.com/office/drawing/2014/main" id="{EC96E977-EBE6-4950-95D8-CF94B910EE8D}"/>
              </a:ext>
            </a:extLst>
          </p:cNvPr>
          <p:cNvSpPr/>
          <p:nvPr/>
        </p:nvSpPr>
        <p:spPr>
          <a:xfrm>
            <a:off x="5754318" y="4313805"/>
            <a:ext cx="1440000" cy="1440000"/>
          </a:xfrm>
          <a:prstGeom prst="roundRect">
            <a:avLst>
              <a:gd name="adj" fmla="val 9381"/>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CBE33961-D66D-47CF-A3E7-B5C6FFF3D87A}"/>
              </a:ext>
            </a:extLst>
          </p:cNvPr>
          <p:cNvGrpSpPr/>
          <p:nvPr/>
        </p:nvGrpSpPr>
        <p:grpSpPr>
          <a:xfrm>
            <a:off x="5779818" y="1313103"/>
            <a:ext cx="748496" cy="154175"/>
            <a:chOff x="6111109" y="1135368"/>
            <a:chExt cx="748496" cy="236657"/>
          </a:xfrm>
        </p:grpSpPr>
        <p:cxnSp>
          <p:nvCxnSpPr>
            <p:cNvPr id="8" name="直接连接符 7">
              <a:extLst>
                <a:ext uri="{FF2B5EF4-FFF2-40B4-BE49-F238E27FC236}">
                  <a16:creationId xmlns:a16="http://schemas.microsoft.com/office/drawing/2014/main" id="{8805B045-F0B5-4459-ACFF-7A72B6026834}"/>
                </a:ext>
              </a:extLst>
            </p:cNvPr>
            <p:cNvCxnSpPr>
              <a:cxnSpLocks/>
            </p:cNvCxnSpPr>
            <p:nvPr/>
          </p:nvCxnSpPr>
          <p:spPr>
            <a:xfrm flipV="1">
              <a:off x="6111109" y="1135368"/>
              <a:ext cx="374248" cy="236657"/>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43A7261-70B9-4597-9DEB-8ED4C9A058B7}"/>
                </a:ext>
              </a:extLst>
            </p:cNvPr>
            <p:cNvCxnSpPr>
              <a:cxnSpLocks/>
            </p:cNvCxnSpPr>
            <p:nvPr/>
          </p:nvCxnSpPr>
          <p:spPr>
            <a:xfrm>
              <a:off x="6485357" y="1135368"/>
              <a:ext cx="374248" cy="236657"/>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grpSp>
      <p:pic>
        <p:nvPicPr>
          <p:cNvPr id="20" name="图形 19">
            <a:extLst>
              <a:ext uri="{FF2B5EF4-FFF2-40B4-BE49-F238E27FC236}">
                <a16:creationId xmlns:a16="http://schemas.microsoft.com/office/drawing/2014/main" id="{AF0B4E7F-DA2D-4679-B941-669940C707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1469" y="5008857"/>
            <a:ext cx="565699" cy="565699"/>
          </a:xfrm>
          <a:prstGeom prst="rect">
            <a:avLst/>
          </a:prstGeom>
        </p:spPr>
      </p:pic>
      <p:pic>
        <p:nvPicPr>
          <p:cNvPr id="23" name="图形 22">
            <a:extLst>
              <a:ext uri="{FF2B5EF4-FFF2-40B4-BE49-F238E27FC236}">
                <a16:creationId xmlns:a16="http://schemas.microsoft.com/office/drawing/2014/main" id="{8BCAD8B5-D363-4998-A17F-643FEF500F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1750" y="5018472"/>
            <a:ext cx="565200" cy="565200"/>
          </a:xfrm>
          <a:prstGeom prst="rect">
            <a:avLst/>
          </a:prstGeom>
        </p:spPr>
      </p:pic>
      <p:sp>
        <p:nvSpPr>
          <p:cNvPr id="24" name="文本框 23">
            <a:extLst>
              <a:ext uri="{FF2B5EF4-FFF2-40B4-BE49-F238E27FC236}">
                <a16:creationId xmlns:a16="http://schemas.microsoft.com/office/drawing/2014/main" id="{D2563C8C-6011-49A0-A426-FEDF93496095}"/>
              </a:ext>
            </a:extLst>
          </p:cNvPr>
          <p:cNvSpPr txBox="1"/>
          <p:nvPr/>
        </p:nvSpPr>
        <p:spPr>
          <a:xfrm>
            <a:off x="5966808" y="4428248"/>
            <a:ext cx="1015020" cy="584775"/>
          </a:xfrm>
          <a:prstGeom prst="rect">
            <a:avLst/>
          </a:prstGeom>
          <a:noFill/>
        </p:spPr>
        <p:txBody>
          <a:bodyPr wrap="square" rtlCol="0">
            <a:spAutoFit/>
          </a:bodyPr>
          <a:lstStyle/>
          <a:p>
            <a:pPr algn="ctr"/>
            <a:r>
              <a:rPr lang="en-US" altLang="zh-CN" sz="3200" dirty="0">
                <a:solidFill>
                  <a:srgbClr val="E85110"/>
                </a:solidFill>
              </a:rPr>
              <a:t>80</a:t>
            </a:r>
            <a:r>
              <a:rPr lang="en-US" altLang="zh-CN" dirty="0">
                <a:solidFill>
                  <a:srgbClr val="E85110"/>
                </a:solidFill>
              </a:rPr>
              <a:t>%</a:t>
            </a:r>
            <a:endParaRPr lang="zh-CN" altLang="en-US" sz="3200" dirty="0">
              <a:solidFill>
                <a:srgbClr val="E85110"/>
              </a:solidFill>
            </a:endParaRPr>
          </a:p>
        </p:txBody>
      </p:sp>
      <p:sp>
        <p:nvSpPr>
          <p:cNvPr id="25" name="文本框 24">
            <a:extLst>
              <a:ext uri="{FF2B5EF4-FFF2-40B4-BE49-F238E27FC236}">
                <a16:creationId xmlns:a16="http://schemas.microsoft.com/office/drawing/2014/main" id="{EBD51186-18EC-4D3E-875C-69A81B4E1EA5}"/>
              </a:ext>
            </a:extLst>
          </p:cNvPr>
          <p:cNvSpPr txBox="1"/>
          <p:nvPr/>
        </p:nvSpPr>
        <p:spPr>
          <a:xfrm>
            <a:off x="8036840" y="4428248"/>
            <a:ext cx="1015020" cy="584775"/>
          </a:xfrm>
          <a:prstGeom prst="rect">
            <a:avLst/>
          </a:prstGeom>
          <a:noFill/>
        </p:spPr>
        <p:txBody>
          <a:bodyPr wrap="square" rtlCol="0">
            <a:spAutoFit/>
          </a:bodyPr>
          <a:lstStyle/>
          <a:p>
            <a:pPr algn="ctr"/>
            <a:r>
              <a:rPr lang="en-US" altLang="zh-CN" sz="3200" dirty="0">
                <a:solidFill>
                  <a:srgbClr val="E85110"/>
                </a:solidFill>
              </a:rPr>
              <a:t>85</a:t>
            </a:r>
            <a:r>
              <a:rPr lang="en-US" altLang="zh-CN" dirty="0">
                <a:solidFill>
                  <a:srgbClr val="E85110"/>
                </a:solidFill>
              </a:rPr>
              <a:t>%</a:t>
            </a:r>
            <a:endParaRPr lang="zh-CN" altLang="en-US" dirty="0">
              <a:solidFill>
                <a:srgbClr val="E85110"/>
              </a:solidFill>
            </a:endParaRPr>
          </a:p>
        </p:txBody>
      </p:sp>
      <p:pic>
        <p:nvPicPr>
          <p:cNvPr id="22" name="图形 21">
            <a:extLst>
              <a:ext uri="{FF2B5EF4-FFF2-40B4-BE49-F238E27FC236}">
                <a16:creationId xmlns:a16="http://schemas.microsoft.com/office/drawing/2014/main" id="{736D4B2A-4208-4F06-AAFA-D5F3CA449E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31532" y="5008857"/>
            <a:ext cx="565699" cy="565699"/>
          </a:xfrm>
          <a:prstGeom prst="rect">
            <a:avLst/>
          </a:prstGeom>
        </p:spPr>
      </p:pic>
      <p:sp>
        <p:nvSpPr>
          <p:cNvPr id="26" name="文本框 25">
            <a:extLst>
              <a:ext uri="{FF2B5EF4-FFF2-40B4-BE49-F238E27FC236}">
                <a16:creationId xmlns:a16="http://schemas.microsoft.com/office/drawing/2014/main" id="{41114AA3-D2F7-4A79-9252-B4BC57ACACA2}"/>
              </a:ext>
            </a:extLst>
          </p:cNvPr>
          <p:cNvSpPr txBox="1"/>
          <p:nvPr/>
        </p:nvSpPr>
        <p:spPr>
          <a:xfrm>
            <a:off x="10106871" y="4428248"/>
            <a:ext cx="1015020" cy="584775"/>
          </a:xfrm>
          <a:prstGeom prst="rect">
            <a:avLst/>
          </a:prstGeom>
          <a:noFill/>
        </p:spPr>
        <p:txBody>
          <a:bodyPr wrap="square" rtlCol="0">
            <a:spAutoFit/>
          </a:bodyPr>
          <a:lstStyle/>
          <a:p>
            <a:pPr algn="ctr"/>
            <a:r>
              <a:rPr lang="en-US" altLang="zh-CN" sz="3200" dirty="0">
                <a:solidFill>
                  <a:srgbClr val="E85110"/>
                </a:solidFill>
              </a:rPr>
              <a:t>90</a:t>
            </a:r>
            <a:r>
              <a:rPr lang="en-US" altLang="zh-CN" dirty="0">
                <a:solidFill>
                  <a:srgbClr val="E85110"/>
                </a:solidFill>
              </a:rPr>
              <a:t>%</a:t>
            </a:r>
            <a:endParaRPr lang="zh-CN" altLang="en-US" sz="3200" dirty="0">
              <a:solidFill>
                <a:srgbClr val="E85110"/>
              </a:solidFill>
            </a:endParaRPr>
          </a:p>
        </p:txBody>
      </p:sp>
      <p:sp>
        <p:nvSpPr>
          <p:cNvPr id="29" name="文本框 28">
            <a:extLst>
              <a:ext uri="{FF2B5EF4-FFF2-40B4-BE49-F238E27FC236}">
                <a16:creationId xmlns:a16="http://schemas.microsoft.com/office/drawing/2014/main" id="{6625AFD2-C745-4E29-8F6F-F97AA8A8692F}"/>
              </a:ext>
            </a:extLst>
          </p:cNvPr>
          <p:cNvSpPr txBox="1"/>
          <p:nvPr/>
        </p:nvSpPr>
        <p:spPr>
          <a:xfrm>
            <a:off x="5754318" y="3803688"/>
            <a:ext cx="1420310" cy="369332"/>
          </a:xfrm>
          <a:prstGeom prst="rect">
            <a:avLst/>
          </a:prstGeom>
          <a:noFill/>
        </p:spPr>
        <p:txBody>
          <a:bodyPr wrap="square" lIns="0" tIns="0" rIns="0" bIns="0" rtlCol="0">
            <a:spAutoFit/>
          </a:bodyPr>
          <a:lstStyle/>
          <a:p>
            <a:pPr algn="just"/>
            <a:r>
              <a:rPr lang="zh-CN" altLang="en-US" sz="2400" b="1" dirty="0">
                <a:solidFill>
                  <a:schemeClr val="accent1"/>
                </a:solidFill>
                <a:latin typeface="+mj-ea"/>
                <a:ea typeface="+mj-ea"/>
              </a:rPr>
              <a:t>技能掌握</a:t>
            </a:r>
          </a:p>
        </p:txBody>
      </p:sp>
      <p:sp>
        <p:nvSpPr>
          <p:cNvPr id="14" name="标题 13">
            <a:extLst>
              <a:ext uri="{FF2B5EF4-FFF2-40B4-BE49-F238E27FC236}">
                <a16:creationId xmlns:a16="http://schemas.microsoft.com/office/drawing/2014/main" id="{FB85A3CD-E6D5-4819-B0AC-7EA4FE91F618}"/>
              </a:ext>
            </a:extLst>
          </p:cNvPr>
          <p:cNvSpPr>
            <a:spLocks noGrp="1"/>
          </p:cNvSpPr>
          <p:nvPr>
            <p:ph type="title"/>
          </p:nvPr>
        </p:nvSpPr>
        <p:spPr/>
        <p:txBody>
          <a:bodyPr/>
          <a:lstStyle/>
          <a:p>
            <a:r>
              <a:rPr lang="zh-CN" altLang="en-US" dirty="0"/>
              <a:t>个人介绍页</a:t>
            </a:r>
            <a:r>
              <a:rPr lang="en-US" altLang="zh-CN" dirty="0"/>
              <a:t>2</a:t>
            </a:r>
            <a:endParaRPr lang="zh-CN" altLang="en-US" dirty="0"/>
          </a:p>
        </p:txBody>
      </p:sp>
    </p:spTree>
    <p:extLst>
      <p:ext uri="{BB962C8B-B14F-4D97-AF65-F5344CB8AC3E}">
        <p14:creationId xmlns:p14="http://schemas.microsoft.com/office/powerpoint/2010/main" val="257380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41980E85-5733-45DC-9D99-5540E0271E08}"/>
              </a:ext>
            </a:extLst>
          </p:cNvPr>
          <p:cNvSpPr/>
          <p:nvPr/>
        </p:nvSpPr>
        <p:spPr>
          <a:xfrm>
            <a:off x="1167017" y="1686251"/>
            <a:ext cx="4396575" cy="4237975"/>
          </a:xfrm>
          <a:prstGeom prst="roundRect">
            <a:avLst>
              <a:gd name="adj" fmla="val 3672"/>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2" name="矩形: 圆角 11">
            <a:extLst>
              <a:ext uri="{FF2B5EF4-FFF2-40B4-BE49-F238E27FC236}">
                <a16:creationId xmlns:a16="http://schemas.microsoft.com/office/drawing/2014/main" id="{F9A55A39-F7B8-44E6-989D-AB72BBB78190}"/>
              </a:ext>
            </a:extLst>
          </p:cNvPr>
          <p:cNvSpPr/>
          <p:nvPr/>
        </p:nvSpPr>
        <p:spPr>
          <a:xfrm>
            <a:off x="6622245" y="1686251"/>
            <a:ext cx="4396575" cy="4237975"/>
          </a:xfrm>
          <a:prstGeom prst="roundRect">
            <a:avLst>
              <a:gd name="adj" fmla="val 3672"/>
            </a:avLst>
          </a:prstGeom>
          <a:solidFill>
            <a:schemeClr val="bg1"/>
          </a:solidFill>
          <a:ln>
            <a:noFill/>
          </a:ln>
          <a:effectLst>
            <a:outerShdw blurRad="1270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8" name="图片占位符 7">
            <a:extLst>
              <a:ext uri="{FF2B5EF4-FFF2-40B4-BE49-F238E27FC236}">
                <a16:creationId xmlns:a16="http://schemas.microsoft.com/office/drawing/2014/main" id="{42C1D128-9194-4D57-8984-80D89CDCD54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pic>
        <p:nvPicPr>
          <p:cNvPr id="20" name="图片占位符 19">
            <a:extLst>
              <a:ext uri="{FF2B5EF4-FFF2-40B4-BE49-F238E27FC236}">
                <a16:creationId xmlns:a16="http://schemas.microsoft.com/office/drawing/2014/main" id="{74CF211E-5D4E-4005-97B1-C8EF9A1ACE13}"/>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sp>
        <p:nvSpPr>
          <p:cNvPr id="5" name="文本框 4">
            <a:extLst>
              <a:ext uri="{FF2B5EF4-FFF2-40B4-BE49-F238E27FC236}">
                <a16:creationId xmlns:a16="http://schemas.microsoft.com/office/drawing/2014/main" id="{DA9199DD-FC44-497E-92ED-C3F40651304E}"/>
              </a:ext>
            </a:extLst>
          </p:cNvPr>
          <p:cNvSpPr txBox="1"/>
          <p:nvPr/>
        </p:nvSpPr>
        <p:spPr>
          <a:xfrm>
            <a:off x="1586078" y="3298432"/>
            <a:ext cx="3624551" cy="2219647"/>
          </a:xfrm>
          <a:prstGeom prst="rect">
            <a:avLst/>
          </a:prstGeom>
          <a:noFill/>
        </p:spPr>
        <p:txBody>
          <a:bodyPr wrap="square" rtlCol="0">
            <a:spAutoFit/>
          </a:bodyPr>
          <a:lstStyle/>
          <a:p>
            <a:pPr lvl="0" algn="just">
              <a:lnSpc>
                <a:spcPct val="130000"/>
              </a:lnSpc>
              <a:defRPr/>
            </a:pPr>
            <a:r>
              <a:rPr lang="zh-CN" altLang="en-US" dirty="0">
                <a:solidFill>
                  <a:schemeClr val="tx2"/>
                </a:solidFill>
                <a:latin typeface="微软雅黑 Light" panose="020B0502040204020203" pitchFamily="34" charset="-122"/>
                <a:ea typeface="微软雅黑 Light" panose="020B0502040204020203" pitchFamily="34" charset="-122"/>
              </a:rPr>
              <a:t>馨月湖位于河南理工大学校园内，于</a:t>
            </a:r>
            <a:r>
              <a:rPr lang="en-US" altLang="zh-CN" dirty="0">
                <a:solidFill>
                  <a:schemeClr val="tx2"/>
                </a:solidFill>
                <a:latin typeface="微软雅黑 Light" panose="020B0502040204020203" pitchFamily="34" charset="-122"/>
                <a:ea typeface="微软雅黑 Light" panose="020B0502040204020203" pitchFamily="34" charset="-122"/>
              </a:rPr>
              <a:t>2003</a:t>
            </a:r>
            <a:r>
              <a:rPr lang="zh-CN" altLang="en-US" dirty="0">
                <a:solidFill>
                  <a:schemeClr val="tx2"/>
                </a:solidFill>
                <a:latin typeface="微软雅黑 Light" panose="020B0502040204020203" pitchFamily="34" charset="-122"/>
                <a:ea typeface="微软雅黑 Light" panose="020B0502040204020203" pitchFamily="34" charset="-122"/>
              </a:rPr>
              <a:t>年完成施工，是一座人工湖泊，是河南理工大学南校区规划水系的主体部分。馨月湖于</a:t>
            </a:r>
            <a:r>
              <a:rPr lang="en-US" altLang="zh-CN" dirty="0">
                <a:solidFill>
                  <a:schemeClr val="tx2"/>
                </a:solidFill>
                <a:latin typeface="微软雅黑 Light" panose="020B0502040204020203" pitchFamily="34" charset="-122"/>
                <a:ea typeface="微软雅黑 Light" panose="020B0502040204020203" pitchFamily="34" charset="-122"/>
              </a:rPr>
              <a:t>2004</a:t>
            </a:r>
            <a:r>
              <a:rPr lang="zh-CN" altLang="en-US" dirty="0">
                <a:solidFill>
                  <a:schemeClr val="tx2"/>
                </a:solidFill>
                <a:latin typeface="微软雅黑 Light" panose="020B0502040204020203" pitchFamily="34" charset="-122"/>
                <a:ea typeface="微软雅黑 Light" panose="020B0502040204020203" pitchFamily="34" charset="-122"/>
              </a:rPr>
              <a:t>年</a:t>
            </a:r>
            <a:r>
              <a:rPr lang="en-US" altLang="zh-CN" dirty="0">
                <a:solidFill>
                  <a:schemeClr val="tx2"/>
                </a:solidFill>
                <a:latin typeface="微软雅黑 Light" panose="020B0502040204020203" pitchFamily="34" charset="-122"/>
                <a:ea typeface="微软雅黑 Light" panose="020B0502040204020203" pitchFamily="34" charset="-122"/>
              </a:rPr>
              <a:t>6</a:t>
            </a:r>
            <a:r>
              <a:rPr lang="zh-CN" altLang="en-US" dirty="0">
                <a:solidFill>
                  <a:schemeClr val="tx2"/>
                </a:solidFill>
                <a:latin typeface="微软雅黑 Light" panose="020B0502040204020203" pitchFamily="34" charset="-122"/>
                <a:ea typeface="微软雅黑 Light" panose="020B0502040204020203" pitchFamily="34" charset="-122"/>
              </a:rPr>
              <a:t>月河南理工大学揭牌暨</a:t>
            </a:r>
            <a:r>
              <a:rPr lang="en-US" altLang="zh-CN" dirty="0">
                <a:solidFill>
                  <a:schemeClr val="tx2"/>
                </a:solidFill>
                <a:latin typeface="微软雅黑 Light" panose="020B0502040204020203" pitchFamily="34" charset="-122"/>
                <a:ea typeface="微软雅黑 Light" panose="020B0502040204020203" pitchFamily="34" charset="-122"/>
              </a:rPr>
              <a:t>95</a:t>
            </a:r>
            <a:r>
              <a:rPr lang="zh-CN" altLang="en-US" dirty="0">
                <a:solidFill>
                  <a:schemeClr val="tx2"/>
                </a:solidFill>
                <a:latin typeface="微软雅黑 Light" panose="020B0502040204020203" pitchFamily="34" charset="-122"/>
                <a:ea typeface="微软雅黑 Light" panose="020B0502040204020203" pitchFamily="34" charset="-122"/>
              </a:rPr>
              <a:t>周年校庆前正式蓄水。</a:t>
            </a:r>
          </a:p>
        </p:txBody>
      </p:sp>
      <p:sp>
        <p:nvSpPr>
          <p:cNvPr id="6" name="文本框 5">
            <a:extLst>
              <a:ext uri="{FF2B5EF4-FFF2-40B4-BE49-F238E27FC236}">
                <a16:creationId xmlns:a16="http://schemas.microsoft.com/office/drawing/2014/main" id="{E297B2CF-3EFE-4C49-8907-9A4F7DB5A839}"/>
              </a:ext>
            </a:extLst>
          </p:cNvPr>
          <p:cNvSpPr txBox="1"/>
          <p:nvPr/>
        </p:nvSpPr>
        <p:spPr>
          <a:xfrm>
            <a:off x="7050962" y="3298432"/>
            <a:ext cx="3625200" cy="2219647"/>
          </a:xfrm>
          <a:prstGeom prst="rect">
            <a:avLst/>
          </a:prstGeom>
          <a:noFill/>
        </p:spPr>
        <p:txBody>
          <a:bodyPr wrap="square" rtlCol="0">
            <a:spAutoFit/>
          </a:bodyPr>
          <a:lstStyle/>
          <a:p>
            <a:pPr lvl="0">
              <a:lnSpc>
                <a:spcPct val="130000"/>
              </a:lnSpc>
              <a:defRPr/>
            </a:pPr>
            <a:r>
              <a:rPr lang="zh-CN" altLang="en-US" dirty="0">
                <a:solidFill>
                  <a:schemeClr val="tx2"/>
                </a:solidFill>
                <a:latin typeface="微软雅黑 Light" panose="020B0502040204020203" pitchFamily="34" charset="-122"/>
                <a:ea typeface="微软雅黑 Light" panose="020B0502040204020203" pitchFamily="34" charset="-122"/>
              </a:rPr>
              <a:t>馨月湖位于河南理工大学校园内，于</a:t>
            </a:r>
            <a:r>
              <a:rPr lang="en-US" altLang="zh-CN" dirty="0">
                <a:solidFill>
                  <a:schemeClr val="tx2"/>
                </a:solidFill>
                <a:latin typeface="微软雅黑 Light" panose="020B0502040204020203" pitchFamily="34" charset="-122"/>
                <a:ea typeface="微软雅黑 Light" panose="020B0502040204020203" pitchFamily="34" charset="-122"/>
              </a:rPr>
              <a:t>2003</a:t>
            </a:r>
            <a:r>
              <a:rPr lang="zh-CN" altLang="en-US" dirty="0">
                <a:solidFill>
                  <a:schemeClr val="tx2"/>
                </a:solidFill>
                <a:latin typeface="微软雅黑 Light" panose="020B0502040204020203" pitchFamily="34" charset="-122"/>
                <a:ea typeface="微软雅黑 Light" panose="020B0502040204020203" pitchFamily="34" charset="-122"/>
              </a:rPr>
              <a:t>年完成施工，是一座人工湖泊，是河南理工大学南校区规划水系的主体部分。馨月湖于</a:t>
            </a:r>
            <a:r>
              <a:rPr lang="en-US" altLang="zh-CN" dirty="0">
                <a:solidFill>
                  <a:schemeClr val="tx2"/>
                </a:solidFill>
                <a:latin typeface="微软雅黑 Light" panose="020B0502040204020203" pitchFamily="34" charset="-122"/>
                <a:ea typeface="微软雅黑 Light" panose="020B0502040204020203" pitchFamily="34" charset="-122"/>
              </a:rPr>
              <a:t>2004</a:t>
            </a:r>
            <a:r>
              <a:rPr lang="zh-CN" altLang="en-US" dirty="0">
                <a:solidFill>
                  <a:schemeClr val="tx2"/>
                </a:solidFill>
                <a:latin typeface="微软雅黑 Light" panose="020B0502040204020203" pitchFamily="34" charset="-122"/>
                <a:ea typeface="微软雅黑 Light" panose="020B0502040204020203" pitchFamily="34" charset="-122"/>
              </a:rPr>
              <a:t>年</a:t>
            </a:r>
            <a:r>
              <a:rPr lang="en-US" altLang="zh-CN" dirty="0">
                <a:solidFill>
                  <a:schemeClr val="tx2"/>
                </a:solidFill>
                <a:latin typeface="微软雅黑 Light" panose="020B0502040204020203" pitchFamily="34" charset="-122"/>
                <a:ea typeface="微软雅黑 Light" panose="020B0502040204020203" pitchFamily="34" charset="-122"/>
              </a:rPr>
              <a:t>6</a:t>
            </a:r>
            <a:r>
              <a:rPr lang="zh-CN" altLang="en-US" dirty="0">
                <a:solidFill>
                  <a:schemeClr val="tx2"/>
                </a:solidFill>
                <a:latin typeface="微软雅黑 Light" panose="020B0502040204020203" pitchFamily="34" charset="-122"/>
                <a:ea typeface="微软雅黑 Light" panose="020B0502040204020203" pitchFamily="34" charset="-122"/>
              </a:rPr>
              <a:t>月河南理工大学揭牌暨</a:t>
            </a:r>
            <a:r>
              <a:rPr lang="en-US" altLang="zh-CN" dirty="0">
                <a:solidFill>
                  <a:schemeClr val="tx2"/>
                </a:solidFill>
                <a:latin typeface="微软雅黑 Light" panose="020B0502040204020203" pitchFamily="34" charset="-122"/>
                <a:ea typeface="微软雅黑 Light" panose="020B0502040204020203" pitchFamily="34" charset="-122"/>
              </a:rPr>
              <a:t>95</a:t>
            </a:r>
            <a:r>
              <a:rPr lang="zh-CN" altLang="en-US" dirty="0">
                <a:solidFill>
                  <a:schemeClr val="tx2"/>
                </a:solidFill>
                <a:latin typeface="微软雅黑 Light" panose="020B0502040204020203" pitchFamily="34" charset="-122"/>
                <a:ea typeface="微软雅黑 Light" panose="020B0502040204020203" pitchFamily="34" charset="-122"/>
              </a:rPr>
              <a:t>周年校庆前正式蓄水。</a:t>
            </a:r>
          </a:p>
        </p:txBody>
      </p:sp>
      <p:cxnSp>
        <p:nvCxnSpPr>
          <p:cNvPr id="9" name="直接连接符 8">
            <a:extLst>
              <a:ext uri="{FF2B5EF4-FFF2-40B4-BE49-F238E27FC236}">
                <a16:creationId xmlns:a16="http://schemas.microsoft.com/office/drawing/2014/main" id="{1771AC35-4B95-43D9-81A2-FDE3ED6A4FFB}"/>
              </a:ext>
            </a:extLst>
          </p:cNvPr>
          <p:cNvCxnSpPr/>
          <p:nvPr/>
        </p:nvCxnSpPr>
        <p:spPr>
          <a:xfrm>
            <a:off x="3014548" y="2211705"/>
            <a:ext cx="0" cy="6349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8D6A46C2-5861-4C7F-B46A-D283EE6F2ED1}"/>
              </a:ext>
            </a:extLst>
          </p:cNvPr>
          <p:cNvCxnSpPr/>
          <p:nvPr/>
        </p:nvCxnSpPr>
        <p:spPr>
          <a:xfrm>
            <a:off x="8410330" y="2211704"/>
            <a:ext cx="0" cy="6349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6E8691D7-F159-4DBB-AECB-73053BFE11C6}"/>
              </a:ext>
            </a:extLst>
          </p:cNvPr>
          <p:cNvSpPr txBox="1"/>
          <p:nvPr/>
        </p:nvSpPr>
        <p:spPr>
          <a:xfrm>
            <a:off x="3154034" y="2161309"/>
            <a:ext cx="1192909" cy="461665"/>
          </a:xfrm>
          <a:prstGeom prst="rect">
            <a:avLst/>
          </a:prstGeom>
          <a:noFill/>
        </p:spPr>
        <p:txBody>
          <a:bodyPr wrap="square" rtlCol="0">
            <a:spAutoFit/>
          </a:bodyPr>
          <a:lstStyle/>
          <a:p>
            <a:pPr algn="dist"/>
            <a:r>
              <a:rPr lang="zh-CN" altLang="en-US" sz="2400" b="1" dirty="0">
                <a:solidFill>
                  <a:schemeClr val="tx2"/>
                </a:solidFill>
                <a:latin typeface="+mj-ea"/>
                <a:ea typeface="+mj-ea"/>
              </a:rPr>
              <a:t>馨月湖</a:t>
            </a:r>
          </a:p>
        </p:txBody>
      </p:sp>
      <p:sp>
        <p:nvSpPr>
          <p:cNvPr id="16" name="文本框 15">
            <a:extLst>
              <a:ext uri="{FF2B5EF4-FFF2-40B4-BE49-F238E27FC236}">
                <a16:creationId xmlns:a16="http://schemas.microsoft.com/office/drawing/2014/main" id="{2C5A204A-5C4C-4F52-8855-933DCF3C3CC2}"/>
              </a:ext>
            </a:extLst>
          </p:cNvPr>
          <p:cNvSpPr txBox="1"/>
          <p:nvPr/>
        </p:nvSpPr>
        <p:spPr>
          <a:xfrm>
            <a:off x="3154034" y="2622974"/>
            <a:ext cx="1192910" cy="292388"/>
          </a:xfrm>
          <a:prstGeom prst="rect">
            <a:avLst/>
          </a:prstGeom>
          <a:noFill/>
        </p:spPr>
        <p:txBody>
          <a:bodyPr wrap="square" rtlCol="0">
            <a:spAutoFit/>
          </a:bodyPr>
          <a:lstStyle/>
          <a:p>
            <a:pPr algn="dist"/>
            <a:r>
              <a:rPr lang="en-US" altLang="zh-CN" sz="1300" dirty="0">
                <a:solidFill>
                  <a:schemeClr val="tx2"/>
                </a:solidFill>
                <a:latin typeface="+mj-ea"/>
                <a:ea typeface="+mj-ea"/>
              </a:rPr>
              <a:t>Xin Yue Lake</a:t>
            </a:r>
            <a:endParaRPr lang="zh-CN" altLang="en-US" sz="1300" dirty="0">
              <a:solidFill>
                <a:schemeClr val="tx2"/>
              </a:solidFill>
              <a:latin typeface="+mj-ea"/>
              <a:ea typeface="+mj-ea"/>
            </a:endParaRPr>
          </a:p>
        </p:txBody>
      </p:sp>
      <p:sp>
        <p:nvSpPr>
          <p:cNvPr id="17" name="文本框 16">
            <a:extLst>
              <a:ext uri="{FF2B5EF4-FFF2-40B4-BE49-F238E27FC236}">
                <a16:creationId xmlns:a16="http://schemas.microsoft.com/office/drawing/2014/main" id="{E443E645-6C57-4093-AD3B-FC4828A1AFEC}"/>
              </a:ext>
            </a:extLst>
          </p:cNvPr>
          <p:cNvSpPr txBox="1"/>
          <p:nvPr/>
        </p:nvSpPr>
        <p:spPr>
          <a:xfrm>
            <a:off x="8546915" y="2161309"/>
            <a:ext cx="1453608" cy="461665"/>
          </a:xfrm>
          <a:prstGeom prst="rect">
            <a:avLst/>
          </a:prstGeom>
          <a:noFill/>
        </p:spPr>
        <p:txBody>
          <a:bodyPr wrap="square" rtlCol="0">
            <a:spAutoFit/>
          </a:bodyPr>
          <a:lstStyle/>
          <a:p>
            <a:pPr algn="dist"/>
            <a:r>
              <a:rPr lang="zh-CN" altLang="en-US" sz="2400" b="1" dirty="0">
                <a:solidFill>
                  <a:schemeClr val="tx2"/>
                </a:solidFill>
                <a:latin typeface="+mj-ea"/>
                <a:ea typeface="+mj-ea"/>
              </a:rPr>
              <a:t>世纪广场</a:t>
            </a:r>
          </a:p>
        </p:txBody>
      </p:sp>
      <p:sp>
        <p:nvSpPr>
          <p:cNvPr id="18" name="文本框 17">
            <a:extLst>
              <a:ext uri="{FF2B5EF4-FFF2-40B4-BE49-F238E27FC236}">
                <a16:creationId xmlns:a16="http://schemas.microsoft.com/office/drawing/2014/main" id="{07B01642-159E-40A4-90FA-6E7FF2A45965}"/>
              </a:ext>
            </a:extLst>
          </p:cNvPr>
          <p:cNvSpPr txBox="1"/>
          <p:nvPr/>
        </p:nvSpPr>
        <p:spPr>
          <a:xfrm>
            <a:off x="8546914" y="2622974"/>
            <a:ext cx="1453605" cy="292388"/>
          </a:xfrm>
          <a:prstGeom prst="rect">
            <a:avLst/>
          </a:prstGeom>
          <a:noFill/>
        </p:spPr>
        <p:txBody>
          <a:bodyPr wrap="square" rtlCol="0">
            <a:spAutoFit/>
          </a:bodyPr>
          <a:lstStyle/>
          <a:p>
            <a:pPr algn="dist"/>
            <a:r>
              <a:rPr lang="en-US" altLang="zh-CN" sz="1300" dirty="0">
                <a:solidFill>
                  <a:schemeClr val="tx2"/>
                </a:solidFill>
                <a:latin typeface="+mj-ea"/>
                <a:ea typeface="+mj-ea"/>
              </a:rPr>
              <a:t>Century Square</a:t>
            </a:r>
            <a:endParaRPr lang="zh-CN" altLang="en-US" sz="1300" dirty="0">
              <a:solidFill>
                <a:schemeClr val="tx2"/>
              </a:solidFill>
              <a:latin typeface="+mj-ea"/>
              <a:ea typeface="+mj-ea"/>
            </a:endParaRPr>
          </a:p>
        </p:txBody>
      </p:sp>
      <p:sp>
        <p:nvSpPr>
          <p:cNvPr id="24" name="标题 23">
            <a:extLst>
              <a:ext uri="{FF2B5EF4-FFF2-40B4-BE49-F238E27FC236}">
                <a16:creationId xmlns:a16="http://schemas.microsoft.com/office/drawing/2014/main" id="{B6C8578B-2D2D-49C1-9D16-6D580DF75C06}"/>
              </a:ext>
            </a:extLst>
          </p:cNvPr>
          <p:cNvSpPr>
            <a:spLocks noGrp="1"/>
          </p:cNvSpPr>
          <p:nvPr>
            <p:ph type="title"/>
          </p:nvPr>
        </p:nvSpPr>
        <p:spPr/>
        <p:txBody>
          <a:bodyPr/>
          <a:lstStyle/>
          <a:p>
            <a:r>
              <a:rPr lang="zh-CN" altLang="en-US" dirty="0"/>
              <a:t>团队介绍页</a:t>
            </a:r>
            <a:r>
              <a:rPr lang="en-US" altLang="zh-CN" dirty="0"/>
              <a:t>-2</a:t>
            </a:r>
            <a:r>
              <a:rPr lang="zh-CN" altLang="en-US" dirty="0"/>
              <a:t>人</a:t>
            </a:r>
          </a:p>
        </p:txBody>
      </p:sp>
    </p:spTree>
    <p:extLst>
      <p:ext uri="{BB962C8B-B14F-4D97-AF65-F5344CB8AC3E}">
        <p14:creationId xmlns:p14="http://schemas.microsoft.com/office/powerpoint/2010/main" val="4236367729"/>
      </p:ext>
    </p:extLst>
  </p:cSld>
  <p:clrMapOvr>
    <a:masterClrMapping/>
  </p:clrMapOvr>
</p:sld>
</file>

<file path=ppt/theme/theme1.xml><?xml version="1.0" encoding="utf-8"?>
<a:theme xmlns:a="http://schemas.openxmlformats.org/drawingml/2006/main" name="Office 主题​​">
  <a:themeElements>
    <a:clrScheme name="HPU">
      <a:dk1>
        <a:srgbClr val="000000"/>
      </a:dk1>
      <a:lt1>
        <a:sysClr val="window" lastClr="FFFFFF"/>
      </a:lt1>
      <a:dk2>
        <a:srgbClr val="56565E"/>
      </a:dk2>
      <a:lt2>
        <a:srgbClr val="EFF0F5"/>
      </a:lt2>
      <a:accent1>
        <a:srgbClr val="014F8E"/>
      </a:accent1>
      <a:accent2>
        <a:srgbClr val="1A70FE"/>
      </a:accent2>
      <a:accent3>
        <a:srgbClr val="5FA9F7"/>
      </a:accent3>
      <a:accent4>
        <a:srgbClr val="50C0EA"/>
      </a:accent4>
      <a:accent5>
        <a:srgbClr val="5E9CEB"/>
      </a:accent5>
      <a:accent6>
        <a:srgbClr val="4A8ADD"/>
      </a:accent6>
      <a:hlink>
        <a:srgbClr val="0563C1"/>
      </a:hlink>
      <a:folHlink>
        <a:srgbClr val="954F72"/>
      </a:folHlink>
    </a:clrScheme>
    <a:fontScheme name="HPU">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13180</TotalTime>
  <Words>3261</Words>
  <Application>Microsoft Office PowerPoint</Application>
  <PresentationFormat>宽屏</PresentationFormat>
  <Paragraphs>421</Paragraphs>
  <Slides>45</Slides>
  <Notes>45</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45</vt:i4>
      </vt:variant>
    </vt:vector>
  </HeadingPairs>
  <TitlesOfParts>
    <vt:vector size="59" baseType="lpstr">
      <vt:lpstr>Wingdings</vt:lpstr>
      <vt:lpstr>微软雅黑</vt:lpstr>
      <vt:lpstr>Segoe UI</vt:lpstr>
      <vt:lpstr>等线 Light</vt:lpstr>
      <vt:lpstr>Calibri Light</vt:lpstr>
      <vt:lpstr>Arial</vt:lpstr>
      <vt:lpstr>Segoe UI Light</vt:lpstr>
      <vt:lpstr>Century Gothic</vt:lpstr>
      <vt:lpstr>微软雅黑 Light</vt:lpstr>
      <vt:lpstr>Arial Black</vt:lpstr>
      <vt:lpstr>Calibri</vt:lpstr>
      <vt:lpstr>Office 主题​​</vt:lpstr>
      <vt:lpstr>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个人介绍页1</vt:lpstr>
      <vt:lpstr>个人介绍页2</vt:lpstr>
      <vt:lpstr>团队介绍页-2人</vt:lpstr>
      <vt:lpstr>团队介绍页-3人</vt:lpstr>
      <vt:lpstr>团队介绍页-4人</vt:lpstr>
      <vt:lpstr>校歌展示页</vt:lpstr>
      <vt:lpstr>一句话简要概括选题背景</vt:lpstr>
      <vt:lpstr>简要概述选题背景</vt:lpstr>
      <vt:lpstr>选题背景-总体思路</vt:lpstr>
      <vt:lpstr>项目时间进度规划</vt:lpstr>
      <vt:lpstr>项目时间进度规划</vt:lpstr>
      <vt:lpstr>项目时间进度规划</vt:lpstr>
      <vt:lpstr>项目过程中遇到的问题</vt:lpstr>
      <vt:lpstr>研究方法的使用</vt:lpstr>
      <vt:lpstr>研究方法的使用</vt:lpstr>
      <vt:lpstr>地图页</vt:lpstr>
      <vt:lpstr>引用的内容</vt:lpstr>
      <vt:lpstr>论文结构</vt:lpstr>
      <vt:lpstr>论文结构</vt:lpstr>
      <vt:lpstr>数据分析之柱形图</vt:lpstr>
      <vt:lpstr>数据分析之折线图</vt:lpstr>
      <vt:lpstr>一个简单大方的线框表格</vt:lpstr>
      <vt:lpstr>直观数据表达</vt:lpstr>
      <vt:lpstr>可行性分析</vt:lpstr>
      <vt:lpstr>SWOT分析</vt:lpstr>
      <vt:lpstr>论文答辩结论一</vt:lpstr>
      <vt:lpstr>论文答辩结论二</vt:lpstr>
      <vt:lpstr>论文答辩结论三</vt:lpstr>
      <vt:lpstr>参考文献</vt:lpstr>
      <vt:lpstr>附赠1-备用高清图片</vt:lpstr>
      <vt:lpstr>附赠2-备用图标（1）</vt:lpstr>
      <vt:lpstr>附赠2-备用图标（2）</vt:lpstr>
      <vt:lpstr>PowerPoint 演示文稿</vt:lpstr>
      <vt:lpstr>PowerPoint 演示文稿</vt:lpstr>
      <vt:lpstr>图片替换技巧</vt:lpstr>
      <vt:lpstr>主题色更改技巧</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yuanshuo</dc:creator>
  <cp:lastModifiedBy>Yunxuan Liu (Chinasoft International)</cp:lastModifiedBy>
  <cp:revision>498</cp:revision>
  <dcterms:created xsi:type="dcterms:W3CDTF">2018-12-19T14:33:57Z</dcterms:created>
  <dcterms:modified xsi:type="dcterms:W3CDTF">2019-04-12T07:36:58Z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2019-04-12T07:33:49.0453165Z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ea245b54-e317-412a-8c74-c88a4418562e</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