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2" r:id="rId7"/>
    <p:sldId id="261" r:id="rId8"/>
    <p:sldId id="263" r:id="rId9"/>
    <p:sldId id="264" r:id="rId10"/>
    <p:sldId id="266" r:id="rId11"/>
    <p:sldId id="265" r:id="rId12"/>
    <p:sldId id="267" r:id="rId13"/>
    <p:sldId id="268" r:id="rId14"/>
    <p:sldId id="269" r:id="rId15"/>
    <p:sldId id="270" r:id="rId16"/>
    <p:sldId id="272" r:id="rId17"/>
    <p:sldId id="271" r:id="rId18"/>
    <p:sldId id="273" r:id="rId19"/>
  </p:sldIdLst>
  <p:sldSz cx="12192000" cy="6858000"/>
  <p:notesSz cx="6858000" cy="9144000"/>
  <p:embeddedFontLst>
    <p:embeddedFont>
      <p:font typeface="Microsoft YaHei Light" panose="020B0502040204020203" pitchFamily="34" charset="-122"/>
      <p:regular r:id="rId21"/>
    </p:embeddedFont>
    <p:embeddedFont>
      <p:font typeface="等线" panose="02010600030101010101" pitchFamily="2" charset="-122"/>
      <p:regular r:id="rId22"/>
      <p:bold r:id="rId23"/>
    </p:embeddedFont>
    <p:embeddedFont>
      <p:font typeface="Microsoft YaHei" panose="020B0503020204020204" pitchFamily="34" charset="-122"/>
      <p:regular r:id="rId24"/>
      <p:bold r:id="rId25"/>
    </p:embeddedFont>
    <p:embeddedFont>
      <p:font typeface="Microsoft Himalaya" panose="01010100010101010101" pitchFamily="2" charset="0"/>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7" userDrawn="1">
          <p15:clr>
            <a:srgbClr val="A4A3A4"/>
          </p15:clr>
        </p15:guide>
        <p15:guide id="2" pos="7333" userDrawn="1">
          <p15:clr>
            <a:srgbClr val="A4A3A4"/>
          </p15:clr>
        </p15:guide>
        <p15:guide id="3" orient="horz" pos="867" userDrawn="1">
          <p15:clr>
            <a:srgbClr val="A4A3A4"/>
          </p15:clr>
        </p15:guide>
        <p15:guide id="4" orient="horz" pos="3680" userDrawn="1">
          <p15:clr>
            <a:srgbClr val="A4A3A4"/>
          </p15:clr>
        </p15:guide>
        <p15:guide id="5" orient="horz" pos="39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7" d="100"/>
          <a:sy n="147" d="100"/>
        </p:scale>
        <p:origin x="116" y="352"/>
      </p:cViewPr>
      <p:guideLst>
        <p:guide pos="347"/>
        <p:guide pos="7333"/>
        <p:guide orient="horz" pos="867"/>
        <p:guide orient="horz" pos="3680"/>
        <p:guide orient="horz"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99456-7781-4184-9C88-11674FD49253}" type="datetimeFigureOut">
              <a:rPr lang="zh-CN" altLang="en-US" smtClean="0"/>
              <a:t>2022/8/18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07AED-2F14-48C8-B1B3-4A2E32EC521A}" type="slidenum">
              <a:rPr lang="zh-CN" altLang="en-US" smtClean="0"/>
              <a:t>‹#›</a:t>
            </a:fld>
            <a:endParaRPr lang="zh-CN" altLang="en-US"/>
          </a:p>
        </p:txBody>
      </p:sp>
    </p:spTree>
    <p:extLst>
      <p:ext uri="{BB962C8B-B14F-4D97-AF65-F5344CB8AC3E}">
        <p14:creationId xmlns:p14="http://schemas.microsoft.com/office/powerpoint/2010/main" val="4156310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bg>
      <p:bgPr>
        <a:gradFill flip="none" rotWithShape="1">
          <a:gsLst>
            <a:gs pos="0">
              <a:schemeClr val="bg1"/>
            </a:gs>
            <a:gs pos="97000">
              <a:schemeClr val="accent3">
                <a:alpha val="74000"/>
              </a:schemeClr>
            </a:gs>
          </a:gsLst>
          <a:lin ang="13500000" scaled="1"/>
          <a:tileRect/>
        </a:gradFill>
        <a:effectLst/>
      </p:bgPr>
    </p:bg>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92E78C54-98C2-EDE0-281B-A58A5956D58E}"/>
              </a:ext>
            </a:extLst>
          </p:cNvPr>
          <p:cNvSpPr>
            <a:spLocks noGrp="1"/>
          </p:cNvSpPr>
          <p:nvPr>
            <p:ph type="body" sz="quarter" idx="10" hasCustomPrompt="1"/>
          </p:nvPr>
        </p:nvSpPr>
        <p:spPr>
          <a:xfrm>
            <a:off x="474830" y="962613"/>
            <a:ext cx="5837237" cy="1390650"/>
          </a:xfrm>
          <a:prstGeom prst="rect">
            <a:avLst/>
          </a:prstGeom>
        </p:spPr>
        <p:txBody>
          <a:bodyPr/>
          <a:lstStyle>
            <a:lvl1pPr marL="0" indent="0">
              <a:lnSpc>
                <a:spcPct val="100000"/>
              </a:lnSpc>
              <a:buFontTx/>
              <a:buNone/>
              <a:defRPr sz="9600">
                <a:solidFill>
                  <a:schemeClr val="tx2"/>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dirty="0"/>
              <a:t>ENGLISH</a:t>
            </a:r>
            <a:endParaRPr lang="zh-CN" altLang="en-US" dirty="0"/>
          </a:p>
        </p:txBody>
      </p:sp>
      <p:sp>
        <p:nvSpPr>
          <p:cNvPr id="10" name="文本占位符 7">
            <a:extLst>
              <a:ext uri="{FF2B5EF4-FFF2-40B4-BE49-F238E27FC236}">
                <a16:creationId xmlns:a16="http://schemas.microsoft.com/office/drawing/2014/main" id="{C2E7EDCE-6576-7DB3-513D-70426C8BB057}"/>
              </a:ext>
            </a:extLst>
          </p:cNvPr>
          <p:cNvSpPr>
            <a:spLocks noGrp="1"/>
          </p:cNvSpPr>
          <p:nvPr>
            <p:ph type="body" sz="quarter" idx="11" hasCustomPrompt="1"/>
          </p:nvPr>
        </p:nvSpPr>
        <p:spPr>
          <a:xfrm>
            <a:off x="474831" y="2257579"/>
            <a:ext cx="5837237" cy="1390650"/>
          </a:xfrm>
          <a:prstGeom prst="rect">
            <a:avLst/>
          </a:prstGeom>
        </p:spPr>
        <p:txBody>
          <a:bodyPr/>
          <a:lstStyle>
            <a:lvl1pPr marL="0" indent="0">
              <a:lnSpc>
                <a:spcPct val="100000"/>
              </a:lnSpc>
              <a:buFontTx/>
              <a:buNone/>
              <a:defRPr sz="4800">
                <a:solidFill>
                  <a:schemeClr val="tx2"/>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请输入大标题</a:t>
            </a:r>
          </a:p>
        </p:txBody>
      </p:sp>
      <p:sp>
        <p:nvSpPr>
          <p:cNvPr id="11" name="文本占位符 7">
            <a:extLst>
              <a:ext uri="{FF2B5EF4-FFF2-40B4-BE49-F238E27FC236}">
                <a16:creationId xmlns:a16="http://schemas.microsoft.com/office/drawing/2014/main" id="{0582FD30-990C-D3E4-EA9A-E4D249742ACC}"/>
              </a:ext>
            </a:extLst>
          </p:cNvPr>
          <p:cNvSpPr>
            <a:spLocks noGrp="1"/>
          </p:cNvSpPr>
          <p:nvPr>
            <p:ph type="body" sz="quarter" idx="12" hasCustomPrompt="1"/>
          </p:nvPr>
        </p:nvSpPr>
        <p:spPr>
          <a:xfrm>
            <a:off x="425539" y="3454009"/>
            <a:ext cx="5837237" cy="1390650"/>
          </a:xfrm>
          <a:prstGeom prst="rect">
            <a:avLst/>
          </a:prstGeom>
        </p:spPr>
        <p:txBody>
          <a:bodyPr/>
          <a:lstStyle>
            <a:lvl1pPr marL="0" indent="0">
              <a:lnSpc>
                <a:spcPct val="100000"/>
              </a:lnSpc>
              <a:buFontTx/>
              <a:buNone/>
              <a:defRPr sz="4000">
                <a:solidFill>
                  <a:schemeClr val="tx2"/>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请输入副标题</a:t>
            </a:r>
          </a:p>
        </p:txBody>
      </p:sp>
      <p:sp>
        <p:nvSpPr>
          <p:cNvPr id="12" name="文本占位符 7">
            <a:extLst>
              <a:ext uri="{FF2B5EF4-FFF2-40B4-BE49-F238E27FC236}">
                <a16:creationId xmlns:a16="http://schemas.microsoft.com/office/drawing/2014/main" id="{8D992326-2427-AEDA-821D-F8CD88ECDA3C}"/>
              </a:ext>
            </a:extLst>
          </p:cNvPr>
          <p:cNvSpPr>
            <a:spLocks noGrp="1"/>
          </p:cNvSpPr>
          <p:nvPr>
            <p:ph type="body" sz="quarter" idx="13" hasCustomPrompt="1"/>
          </p:nvPr>
        </p:nvSpPr>
        <p:spPr>
          <a:xfrm>
            <a:off x="474829" y="4554755"/>
            <a:ext cx="5837237" cy="1390650"/>
          </a:xfrm>
          <a:prstGeom prst="rect">
            <a:avLst/>
          </a:prstGeom>
        </p:spPr>
        <p:txBody>
          <a:bodyPr/>
          <a:lstStyle>
            <a:lvl1pPr marL="0" indent="0">
              <a:lnSpc>
                <a:spcPct val="150000"/>
              </a:lnSpc>
              <a:buFontTx/>
              <a:buNone/>
              <a:defRPr sz="1200">
                <a:solidFill>
                  <a:schemeClr val="tx2"/>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dirty="0"/>
              <a:t>ENTER DECORATIVE TEXT</a:t>
            </a:r>
            <a:endParaRPr lang="zh-CN" altLang="en-US" dirty="0"/>
          </a:p>
        </p:txBody>
      </p:sp>
      <p:grpSp>
        <p:nvGrpSpPr>
          <p:cNvPr id="121" name="组合 120">
            <a:extLst>
              <a:ext uri="{FF2B5EF4-FFF2-40B4-BE49-F238E27FC236}">
                <a16:creationId xmlns:a16="http://schemas.microsoft.com/office/drawing/2014/main" id="{7D5BDEBA-CB87-139C-EAD0-2E0CEE151A82}"/>
              </a:ext>
            </a:extLst>
          </p:cNvPr>
          <p:cNvGrpSpPr/>
          <p:nvPr userDrawn="1"/>
        </p:nvGrpSpPr>
        <p:grpSpPr>
          <a:xfrm>
            <a:off x="6172107" y="987622"/>
            <a:ext cx="6701628" cy="4907766"/>
            <a:chOff x="6172107" y="987622"/>
            <a:chExt cx="6701628" cy="4907766"/>
          </a:xfrm>
        </p:grpSpPr>
        <p:grpSp>
          <p:nvGrpSpPr>
            <p:cNvPr id="120" name="组合 119">
              <a:extLst>
                <a:ext uri="{FF2B5EF4-FFF2-40B4-BE49-F238E27FC236}">
                  <a16:creationId xmlns:a16="http://schemas.microsoft.com/office/drawing/2014/main" id="{A1E300C9-57EB-7822-B8E4-122BAD4AAAC0}"/>
                </a:ext>
              </a:extLst>
            </p:cNvPr>
            <p:cNvGrpSpPr/>
            <p:nvPr userDrawn="1"/>
          </p:nvGrpSpPr>
          <p:grpSpPr>
            <a:xfrm>
              <a:off x="6172107" y="987622"/>
              <a:ext cx="6701628" cy="4907766"/>
              <a:chOff x="6172107" y="987622"/>
              <a:chExt cx="6701628" cy="4907766"/>
            </a:xfrm>
          </p:grpSpPr>
          <p:sp>
            <p:nvSpPr>
              <p:cNvPr id="111" name="图形 47">
                <a:extLst>
                  <a:ext uri="{FF2B5EF4-FFF2-40B4-BE49-F238E27FC236}">
                    <a16:creationId xmlns:a16="http://schemas.microsoft.com/office/drawing/2014/main" id="{F5479259-8B61-5BCD-83B5-F3C6D9933D4C}"/>
                  </a:ext>
                </a:extLst>
              </p:cNvPr>
              <p:cNvSpPr/>
              <p:nvPr userDrawn="1"/>
            </p:nvSpPr>
            <p:spPr>
              <a:xfrm flipH="1">
                <a:off x="6172107" y="1012632"/>
                <a:ext cx="2717697" cy="4882755"/>
              </a:xfrm>
              <a:custGeom>
                <a:avLst/>
                <a:gdLst>
                  <a:gd name="connsiteX0" fmla="*/ 1304925 w 2609850"/>
                  <a:gd name="connsiteY0" fmla="*/ 0 h 4155662"/>
                  <a:gd name="connsiteX1" fmla="*/ 1304925 w 2609850"/>
                  <a:gd name="connsiteY1" fmla="*/ 0 h 4155662"/>
                  <a:gd name="connsiteX2" fmla="*/ 2609850 w 2609850"/>
                  <a:gd name="connsiteY2" fmla="*/ 1304925 h 4155662"/>
                  <a:gd name="connsiteX3" fmla="*/ 2609850 w 2609850"/>
                  <a:gd name="connsiteY3" fmla="*/ 4078034 h 4155662"/>
                  <a:gd name="connsiteX4" fmla="*/ 2532221 w 2609850"/>
                  <a:gd name="connsiteY4" fmla="*/ 4155662 h 4155662"/>
                  <a:gd name="connsiteX5" fmla="*/ 77629 w 2609850"/>
                  <a:gd name="connsiteY5" fmla="*/ 4155662 h 4155662"/>
                  <a:gd name="connsiteX6" fmla="*/ 0 w 2609850"/>
                  <a:gd name="connsiteY6" fmla="*/ 4078034 h 4155662"/>
                  <a:gd name="connsiteX7" fmla="*/ 0 w 2609850"/>
                  <a:gd name="connsiteY7" fmla="*/ 1304925 h 4155662"/>
                  <a:gd name="connsiteX8" fmla="*/ 1304925 w 2609850"/>
                  <a:gd name="connsiteY8" fmla="*/ 0 h 415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850" h="4155662">
                    <a:moveTo>
                      <a:pt x="1304925" y="0"/>
                    </a:moveTo>
                    <a:lnTo>
                      <a:pt x="1304925" y="0"/>
                    </a:lnTo>
                    <a:cubicBezTo>
                      <a:pt x="2025615" y="0"/>
                      <a:pt x="2609850" y="584235"/>
                      <a:pt x="2609850" y="1304925"/>
                    </a:cubicBezTo>
                    <a:lnTo>
                      <a:pt x="2609850" y="4078034"/>
                    </a:lnTo>
                    <a:cubicBezTo>
                      <a:pt x="2609850" y="4120906"/>
                      <a:pt x="2575094" y="4155662"/>
                      <a:pt x="2532221" y="4155662"/>
                    </a:cubicBezTo>
                    <a:lnTo>
                      <a:pt x="77629" y="4155662"/>
                    </a:lnTo>
                    <a:cubicBezTo>
                      <a:pt x="34756" y="4155662"/>
                      <a:pt x="0" y="4120906"/>
                      <a:pt x="0" y="4078034"/>
                    </a:cubicBezTo>
                    <a:lnTo>
                      <a:pt x="0" y="1304925"/>
                    </a:lnTo>
                    <a:cubicBezTo>
                      <a:pt x="0" y="584235"/>
                      <a:pt x="584235" y="0"/>
                      <a:pt x="1304925" y="0"/>
                    </a:cubicBezTo>
                    <a:close/>
                  </a:path>
                </a:pathLst>
              </a:custGeom>
              <a:gradFill flip="none" rotWithShape="1">
                <a:gsLst>
                  <a:gs pos="71330">
                    <a:schemeClr val="accent1">
                      <a:alpha val="16000"/>
                    </a:schemeClr>
                  </a:gs>
                  <a:gs pos="39000">
                    <a:schemeClr val="accent1">
                      <a:alpha val="0"/>
                    </a:schemeClr>
                  </a:gs>
                  <a:gs pos="100000">
                    <a:schemeClr val="accent1">
                      <a:alpha val="44000"/>
                    </a:schemeClr>
                  </a:gs>
                </a:gsLst>
                <a:lin ang="10800000" scaled="1"/>
                <a:tileRect/>
              </a:gradFill>
              <a:ln w="9525" cap="flat">
                <a:noFill/>
                <a:prstDash val="solid"/>
                <a:miter/>
              </a:ln>
            </p:spPr>
            <p:txBody>
              <a:bodyPr rtlCol="0" anchor="ctr"/>
              <a:lstStyle/>
              <a:p>
                <a:endParaRPr lang="zh-CN" altLang="en-US" dirty="0"/>
              </a:p>
            </p:txBody>
          </p:sp>
          <p:sp>
            <p:nvSpPr>
              <p:cNvPr id="110" name="图形 47">
                <a:extLst>
                  <a:ext uri="{FF2B5EF4-FFF2-40B4-BE49-F238E27FC236}">
                    <a16:creationId xmlns:a16="http://schemas.microsoft.com/office/drawing/2014/main" id="{917D15E8-CF5F-340A-74AC-6738A56CE2EE}"/>
                  </a:ext>
                </a:extLst>
              </p:cNvPr>
              <p:cNvSpPr/>
              <p:nvPr userDrawn="1"/>
            </p:nvSpPr>
            <p:spPr>
              <a:xfrm>
                <a:off x="10156038" y="987622"/>
                <a:ext cx="2717697" cy="4882755"/>
              </a:xfrm>
              <a:custGeom>
                <a:avLst/>
                <a:gdLst>
                  <a:gd name="connsiteX0" fmla="*/ 1304925 w 2609850"/>
                  <a:gd name="connsiteY0" fmla="*/ 0 h 4155662"/>
                  <a:gd name="connsiteX1" fmla="*/ 1304925 w 2609850"/>
                  <a:gd name="connsiteY1" fmla="*/ 0 h 4155662"/>
                  <a:gd name="connsiteX2" fmla="*/ 2609850 w 2609850"/>
                  <a:gd name="connsiteY2" fmla="*/ 1304925 h 4155662"/>
                  <a:gd name="connsiteX3" fmla="*/ 2609850 w 2609850"/>
                  <a:gd name="connsiteY3" fmla="*/ 4078034 h 4155662"/>
                  <a:gd name="connsiteX4" fmla="*/ 2532221 w 2609850"/>
                  <a:gd name="connsiteY4" fmla="*/ 4155662 h 4155662"/>
                  <a:gd name="connsiteX5" fmla="*/ 77629 w 2609850"/>
                  <a:gd name="connsiteY5" fmla="*/ 4155662 h 4155662"/>
                  <a:gd name="connsiteX6" fmla="*/ 0 w 2609850"/>
                  <a:gd name="connsiteY6" fmla="*/ 4078034 h 4155662"/>
                  <a:gd name="connsiteX7" fmla="*/ 0 w 2609850"/>
                  <a:gd name="connsiteY7" fmla="*/ 1304925 h 4155662"/>
                  <a:gd name="connsiteX8" fmla="*/ 1304925 w 2609850"/>
                  <a:gd name="connsiteY8" fmla="*/ 0 h 415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850" h="4155662">
                    <a:moveTo>
                      <a:pt x="1304925" y="0"/>
                    </a:moveTo>
                    <a:lnTo>
                      <a:pt x="1304925" y="0"/>
                    </a:lnTo>
                    <a:cubicBezTo>
                      <a:pt x="2025615" y="0"/>
                      <a:pt x="2609850" y="584235"/>
                      <a:pt x="2609850" y="1304925"/>
                    </a:cubicBezTo>
                    <a:lnTo>
                      <a:pt x="2609850" y="4078034"/>
                    </a:lnTo>
                    <a:cubicBezTo>
                      <a:pt x="2609850" y="4120906"/>
                      <a:pt x="2575094" y="4155662"/>
                      <a:pt x="2532221" y="4155662"/>
                    </a:cubicBezTo>
                    <a:lnTo>
                      <a:pt x="77629" y="4155662"/>
                    </a:lnTo>
                    <a:cubicBezTo>
                      <a:pt x="34756" y="4155662"/>
                      <a:pt x="0" y="4120906"/>
                      <a:pt x="0" y="4078034"/>
                    </a:cubicBezTo>
                    <a:lnTo>
                      <a:pt x="0" y="1304925"/>
                    </a:lnTo>
                    <a:cubicBezTo>
                      <a:pt x="0" y="584235"/>
                      <a:pt x="584235" y="0"/>
                      <a:pt x="1304925" y="0"/>
                    </a:cubicBezTo>
                    <a:close/>
                  </a:path>
                </a:pathLst>
              </a:custGeom>
              <a:gradFill flip="none" rotWithShape="1">
                <a:gsLst>
                  <a:gs pos="71330">
                    <a:schemeClr val="accent1">
                      <a:alpha val="16000"/>
                    </a:schemeClr>
                  </a:gs>
                  <a:gs pos="39000">
                    <a:schemeClr val="accent1">
                      <a:alpha val="0"/>
                    </a:schemeClr>
                  </a:gs>
                  <a:gs pos="100000">
                    <a:schemeClr val="accent1">
                      <a:alpha val="44000"/>
                    </a:schemeClr>
                  </a:gs>
                </a:gsLst>
                <a:lin ang="10800000" scaled="1"/>
                <a:tileRect/>
              </a:gradFill>
              <a:ln w="9525" cap="flat">
                <a:noFill/>
                <a:prstDash val="solid"/>
                <a:miter/>
              </a:ln>
            </p:spPr>
            <p:txBody>
              <a:bodyPr rtlCol="0" anchor="ctr"/>
              <a:lstStyle/>
              <a:p>
                <a:endParaRPr lang="zh-CN" altLang="en-US" dirty="0"/>
              </a:p>
            </p:txBody>
          </p:sp>
          <p:sp>
            <p:nvSpPr>
              <p:cNvPr id="106" name="图形 47">
                <a:extLst>
                  <a:ext uri="{FF2B5EF4-FFF2-40B4-BE49-F238E27FC236}">
                    <a16:creationId xmlns:a16="http://schemas.microsoft.com/office/drawing/2014/main" id="{487397A5-9708-1F4B-8783-BCADC4862A6B}"/>
                  </a:ext>
                </a:extLst>
              </p:cNvPr>
              <p:cNvSpPr/>
              <p:nvPr userDrawn="1"/>
            </p:nvSpPr>
            <p:spPr>
              <a:xfrm>
                <a:off x="7938587" y="1012633"/>
                <a:ext cx="3066481" cy="4882755"/>
              </a:xfrm>
              <a:custGeom>
                <a:avLst/>
                <a:gdLst>
                  <a:gd name="connsiteX0" fmla="*/ 1304925 w 2609850"/>
                  <a:gd name="connsiteY0" fmla="*/ 0 h 4155662"/>
                  <a:gd name="connsiteX1" fmla="*/ 1304925 w 2609850"/>
                  <a:gd name="connsiteY1" fmla="*/ 0 h 4155662"/>
                  <a:gd name="connsiteX2" fmla="*/ 2609850 w 2609850"/>
                  <a:gd name="connsiteY2" fmla="*/ 1304925 h 4155662"/>
                  <a:gd name="connsiteX3" fmla="*/ 2609850 w 2609850"/>
                  <a:gd name="connsiteY3" fmla="*/ 4078034 h 4155662"/>
                  <a:gd name="connsiteX4" fmla="*/ 2532221 w 2609850"/>
                  <a:gd name="connsiteY4" fmla="*/ 4155662 h 4155662"/>
                  <a:gd name="connsiteX5" fmla="*/ 77629 w 2609850"/>
                  <a:gd name="connsiteY5" fmla="*/ 4155662 h 4155662"/>
                  <a:gd name="connsiteX6" fmla="*/ 0 w 2609850"/>
                  <a:gd name="connsiteY6" fmla="*/ 4078034 h 4155662"/>
                  <a:gd name="connsiteX7" fmla="*/ 0 w 2609850"/>
                  <a:gd name="connsiteY7" fmla="*/ 1304925 h 4155662"/>
                  <a:gd name="connsiteX8" fmla="*/ 1304925 w 2609850"/>
                  <a:gd name="connsiteY8" fmla="*/ 0 h 415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850" h="4155662">
                    <a:moveTo>
                      <a:pt x="1304925" y="0"/>
                    </a:moveTo>
                    <a:lnTo>
                      <a:pt x="1304925" y="0"/>
                    </a:lnTo>
                    <a:cubicBezTo>
                      <a:pt x="2025615" y="0"/>
                      <a:pt x="2609850" y="584235"/>
                      <a:pt x="2609850" y="1304925"/>
                    </a:cubicBezTo>
                    <a:lnTo>
                      <a:pt x="2609850" y="4078034"/>
                    </a:lnTo>
                    <a:cubicBezTo>
                      <a:pt x="2609850" y="4120906"/>
                      <a:pt x="2575094" y="4155662"/>
                      <a:pt x="2532221" y="4155662"/>
                    </a:cubicBezTo>
                    <a:lnTo>
                      <a:pt x="77629" y="4155662"/>
                    </a:lnTo>
                    <a:cubicBezTo>
                      <a:pt x="34756" y="4155662"/>
                      <a:pt x="0" y="4120906"/>
                      <a:pt x="0" y="4078034"/>
                    </a:cubicBezTo>
                    <a:lnTo>
                      <a:pt x="0" y="1304925"/>
                    </a:lnTo>
                    <a:cubicBezTo>
                      <a:pt x="0" y="584235"/>
                      <a:pt x="584235" y="0"/>
                      <a:pt x="1304925" y="0"/>
                    </a:cubicBezTo>
                    <a:close/>
                  </a:path>
                </a:pathLst>
              </a:custGeom>
              <a:gradFill flip="none" rotWithShape="1">
                <a:gsLst>
                  <a:gs pos="0">
                    <a:schemeClr val="accent1"/>
                  </a:gs>
                  <a:gs pos="57000">
                    <a:schemeClr val="accent1"/>
                  </a:gs>
                  <a:gs pos="100000">
                    <a:schemeClr val="accent1">
                      <a:lumMod val="60000"/>
                      <a:lumOff val="40000"/>
                    </a:schemeClr>
                  </a:gs>
                </a:gsLst>
                <a:path path="circle">
                  <a:fillToRect l="50000" t="50000" r="50000" b="50000"/>
                </a:path>
                <a:tileRect/>
              </a:gradFill>
              <a:ln w="9525" cap="flat">
                <a:noFill/>
                <a:prstDash val="solid"/>
                <a:miter/>
              </a:ln>
            </p:spPr>
            <p:txBody>
              <a:bodyPr rtlCol="0" anchor="ctr"/>
              <a:lstStyle/>
              <a:p>
                <a:endParaRPr lang="zh-CN" altLang="en-US" dirty="0"/>
              </a:p>
            </p:txBody>
          </p:sp>
          <p:sp>
            <p:nvSpPr>
              <p:cNvPr id="107" name="图形 45">
                <a:extLst>
                  <a:ext uri="{FF2B5EF4-FFF2-40B4-BE49-F238E27FC236}">
                    <a16:creationId xmlns:a16="http://schemas.microsoft.com/office/drawing/2014/main" id="{90FE6718-6CDF-5C97-33BB-27C51878DBA6}"/>
                  </a:ext>
                </a:extLst>
              </p:cNvPr>
              <p:cNvSpPr/>
              <p:nvPr userDrawn="1"/>
            </p:nvSpPr>
            <p:spPr>
              <a:xfrm>
                <a:off x="8104277" y="1175533"/>
                <a:ext cx="2735099" cy="4142546"/>
              </a:xfrm>
              <a:custGeom>
                <a:avLst/>
                <a:gdLst>
                  <a:gd name="connsiteX0" fmla="*/ 1163860 w 2327814"/>
                  <a:gd name="connsiteY0" fmla="*/ 0 h 3525678"/>
                  <a:gd name="connsiteX1" fmla="*/ 1163860 w 2327814"/>
                  <a:gd name="connsiteY1" fmla="*/ 0 h 3525678"/>
                  <a:gd name="connsiteX2" fmla="*/ 2327815 w 2327814"/>
                  <a:gd name="connsiteY2" fmla="*/ 1163765 h 3525678"/>
                  <a:gd name="connsiteX3" fmla="*/ 2327815 w 2327814"/>
                  <a:gd name="connsiteY3" fmla="*/ 1163860 h 3525678"/>
                  <a:gd name="connsiteX4" fmla="*/ 2327815 w 2327814"/>
                  <a:gd name="connsiteY4" fmla="*/ 3460337 h 3525678"/>
                  <a:gd name="connsiteX5" fmla="*/ 2262473 w 2327814"/>
                  <a:gd name="connsiteY5" fmla="*/ 3525679 h 3525678"/>
                  <a:gd name="connsiteX6" fmla="*/ 65342 w 2327814"/>
                  <a:gd name="connsiteY6" fmla="*/ 3525679 h 3525678"/>
                  <a:gd name="connsiteX7" fmla="*/ 0 w 2327814"/>
                  <a:gd name="connsiteY7" fmla="*/ 3460337 h 3525678"/>
                  <a:gd name="connsiteX8" fmla="*/ 0 w 2327814"/>
                  <a:gd name="connsiteY8" fmla="*/ 1163860 h 3525678"/>
                  <a:gd name="connsiteX9" fmla="*/ 1163860 w 2327814"/>
                  <a:gd name="connsiteY9" fmla="*/ 0 h 352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7814" h="3525678">
                    <a:moveTo>
                      <a:pt x="1163860" y="0"/>
                    </a:moveTo>
                    <a:lnTo>
                      <a:pt x="1163860" y="0"/>
                    </a:lnTo>
                    <a:cubicBezTo>
                      <a:pt x="1806645" y="-53"/>
                      <a:pt x="2327758" y="520982"/>
                      <a:pt x="2327815" y="1163765"/>
                    </a:cubicBezTo>
                    <a:cubicBezTo>
                      <a:pt x="2327815" y="1163793"/>
                      <a:pt x="2327815" y="1163831"/>
                      <a:pt x="2327815" y="1163860"/>
                    </a:cubicBezTo>
                    <a:lnTo>
                      <a:pt x="2327815" y="3460337"/>
                    </a:lnTo>
                    <a:cubicBezTo>
                      <a:pt x="2327815" y="3496428"/>
                      <a:pt x="2298564" y="3525679"/>
                      <a:pt x="2262473" y="3525679"/>
                    </a:cubicBezTo>
                    <a:lnTo>
                      <a:pt x="65342" y="3525679"/>
                    </a:lnTo>
                    <a:cubicBezTo>
                      <a:pt x="29254" y="3525679"/>
                      <a:pt x="0" y="3496428"/>
                      <a:pt x="0" y="3460337"/>
                    </a:cubicBezTo>
                    <a:lnTo>
                      <a:pt x="0" y="1163860"/>
                    </a:lnTo>
                    <a:cubicBezTo>
                      <a:pt x="0" y="521078"/>
                      <a:pt x="521078" y="0"/>
                      <a:pt x="1163860" y="0"/>
                    </a:cubicBezTo>
                    <a:close/>
                  </a:path>
                </a:pathLst>
              </a:custGeom>
              <a:gradFill flip="none" rotWithShape="1">
                <a:gsLst>
                  <a:gs pos="0">
                    <a:schemeClr val="bg1">
                      <a:lumMod val="57000"/>
                      <a:lumOff val="43000"/>
                    </a:schemeClr>
                  </a:gs>
                  <a:gs pos="32000">
                    <a:schemeClr val="bg1"/>
                  </a:gs>
                  <a:gs pos="0">
                    <a:schemeClr val="bg1"/>
                  </a:gs>
                  <a:gs pos="100000">
                    <a:schemeClr val="accent2"/>
                  </a:gs>
                </a:gsLst>
                <a:lin ang="16200000" scaled="1"/>
                <a:tileRect/>
              </a:gradFill>
              <a:ln w="9525" cap="flat">
                <a:noFill/>
                <a:prstDash val="solid"/>
                <a:miter/>
              </a:ln>
            </p:spPr>
            <p:txBody>
              <a:bodyPr rtlCol="0" anchor="ctr"/>
              <a:lstStyle/>
              <a:p>
                <a:endParaRPr lang="zh-CN" altLang="en-US" dirty="0"/>
              </a:p>
            </p:txBody>
          </p:sp>
        </p:grpSp>
        <p:pic>
          <p:nvPicPr>
            <p:cNvPr id="108" name="图片 107" descr="人穿着裙子&#10;&#10;描述已自动生成">
              <a:extLst>
                <a:ext uri="{FF2B5EF4-FFF2-40B4-BE49-F238E27FC236}">
                  <a16:creationId xmlns:a16="http://schemas.microsoft.com/office/drawing/2014/main" id="{944BC84F-ACAA-F9D7-FAAE-65865E02E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6296" y="1813187"/>
              <a:ext cx="1638097" cy="3896206"/>
            </a:xfrm>
            <a:prstGeom prst="rect">
              <a:avLst/>
            </a:prstGeom>
          </p:spPr>
        </p:pic>
      </p:grpSp>
      <p:sp>
        <p:nvSpPr>
          <p:cNvPr id="122" name="灯片编号占位符 5">
            <a:extLst>
              <a:ext uri="{FF2B5EF4-FFF2-40B4-BE49-F238E27FC236}">
                <a16:creationId xmlns:a16="http://schemas.microsoft.com/office/drawing/2014/main" id="{16FF2292-9545-9EA6-9D29-DE3CD6548B90}"/>
              </a:ext>
            </a:extLst>
          </p:cNvPr>
          <p:cNvSpPr>
            <a:spLocks noGrp="1"/>
          </p:cNvSpPr>
          <p:nvPr>
            <p:ph type="sldNum" sz="quarter" idx="4"/>
          </p:nvPr>
        </p:nvSpPr>
        <p:spPr>
          <a:xfrm>
            <a:off x="7180706" y="6251099"/>
            <a:ext cx="2743200" cy="365125"/>
          </a:xfrm>
          <a:prstGeom prst="rect">
            <a:avLst/>
          </a:prstGeom>
        </p:spPr>
        <p:txBody>
          <a:bodyPr vert="horz" lIns="91440" tIns="45720" rIns="91440" bIns="45720" rtlCol="0" anchor="ctr"/>
          <a:lstStyle>
            <a:lvl1pPr algn="r">
              <a:lnSpc>
                <a:spcPct val="100000"/>
              </a:lnSpc>
              <a:defRPr sz="1600">
                <a:solidFill>
                  <a:schemeClr val="tx2"/>
                </a:solidFill>
                <a:latin typeface="+mn-lt"/>
              </a:defRPr>
            </a:lvl1pPr>
          </a:lstStyle>
          <a:p>
            <a:fld id="{565CE74E-AB26-4998-AD42-012C4C1AD076}" type="slidenum">
              <a:rPr lang="zh-CN" altLang="en-US" smtClean="0"/>
              <a:pPr/>
              <a:t>‹#›</a:t>
            </a:fld>
            <a:endParaRPr lang="zh-CN" altLang="en-US" dirty="0"/>
          </a:p>
        </p:txBody>
      </p:sp>
      <p:grpSp>
        <p:nvGrpSpPr>
          <p:cNvPr id="124" name="组合 123">
            <a:extLst>
              <a:ext uri="{FF2B5EF4-FFF2-40B4-BE49-F238E27FC236}">
                <a16:creationId xmlns:a16="http://schemas.microsoft.com/office/drawing/2014/main" id="{8DC10574-D6C9-EAD2-188F-5D9C039C8CB9}"/>
              </a:ext>
            </a:extLst>
          </p:cNvPr>
          <p:cNvGrpSpPr/>
          <p:nvPr userDrawn="1"/>
        </p:nvGrpSpPr>
        <p:grpSpPr>
          <a:xfrm>
            <a:off x="474829" y="185678"/>
            <a:ext cx="11148023" cy="507831"/>
            <a:chOff x="474829" y="185678"/>
            <a:chExt cx="11148023" cy="507831"/>
          </a:xfrm>
        </p:grpSpPr>
        <p:sp>
          <p:nvSpPr>
            <p:cNvPr id="9" name="文本框 8">
              <a:extLst>
                <a:ext uri="{FF2B5EF4-FFF2-40B4-BE49-F238E27FC236}">
                  <a16:creationId xmlns:a16="http://schemas.microsoft.com/office/drawing/2014/main" id="{04C0B937-FA8B-927F-468A-58C93C427E8D}"/>
                </a:ext>
              </a:extLst>
            </p:cNvPr>
            <p:cNvSpPr txBox="1"/>
            <p:nvPr userDrawn="1"/>
          </p:nvSpPr>
          <p:spPr>
            <a:xfrm>
              <a:off x="474829" y="185678"/>
              <a:ext cx="1055097" cy="507831"/>
            </a:xfrm>
            <a:prstGeom prst="rect">
              <a:avLst/>
            </a:prstGeom>
            <a:noFill/>
          </p:spPr>
          <p:txBody>
            <a:bodyPr wrap="none" rtlCol="0">
              <a:spAutoFit/>
            </a:bodyPr>
            <a:lstStyle/>
            <a:p>
              <a:pPr>
                <a:lnSpc>
                  <a:spcPct val="150000"/>
                </a:lnSpc>
              </a:pPr>
              <a:r>
                <a:rPr lang="en-US" altLang="zh-CN" sz="1800" dirty="0">
                  <a:solidFill>
                    <a:schemeClr val="tx2"/>
                  </a:solidFill>
                  <a:latin typeface="+mj-lt"/>
                  <a:ea typeface="+mn-ea"/>
                </a:rPr>
                <a:t>YOURLOGO</a:t>
              </a:r>
              <a:endParaRPr lang="zh-CN" altLang="en-US" dirty="0">
                <a:solidFill>
                  <a:schemeClr val="tx2"/>
                </a:solidFill>
                <a:latin typeface="+mj-lt"/>
                <a:ea typeface="+mn-ea"/>
              </a:endParaRPr>
            </a:p>
          </p:txBody>
        </p:sp>
        <p:sp>
          <p:nvSpPr>
            <p:cNvPr id="112" name="等腰三角形 111">
              <a:extLst>
                <a:ext uri="{FF2B5EF4-FFF2-40B4-BE49-F238E27FC236}">
                  <a16:creationId xmlns:a16="http://schemas.microsoft.com/office/drawing/2014/main" id="{9A0E4F1A-5D55-1D07-F661-BCFC34E183A1}"/>
                </a:ext>
              </a:extLst>
            </p:cNvPr>
            <p:cNvSpPr/>
            <p:nvPr userDrawn="1"/>
          </p:nvSpPr>
          <p:spPr>
            <a:xfrm rot="5400000">
              <a:off x="11314630" y="437774"/>
              <a:ext cx="133670" cy="8623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等腰三角形 112">
              <a:extLst>
                <a:ext uri="{FF2B5EF4-FFF2-40B4-BE49-F238E27FC236}">
                  <a16:creationId xmlns:a16="http://schemas.microsoft.com/office/drawing/2014/main" id="{48299696-CE17-5AF2-8F72-86569C905DE8}"/>
                </a:ext>
              </a:extLst>
            </p:cNvPr>
            <p:cNvSpPr/>
            <p:nvPr userDrawn="1"/>
          </p:nvSpPr>
          <p:spPr>
            <a:xfrm rot="5400000">
              <a:off x="11512900" y="437774"/>
              <a:ext cx="133670" cy="8623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a:extLst>
              <a:ext uri="{FF2B5EF4-FFF2-40B4-BE49-F238E27FC236}">
                <a16:creationId xmlns:a16="http://schemas.microsoft.com/office/drawing/2014/main" id="{1D443369-D976-90AD-EFDA-72BC87AA53B9}"/>
              </a:ext>
            </a:extLst>
          </p:cNvPr>
          <p:cNvGrpSpPr/>
          <p:nvPr userDrawn="1"/>
        </p:nvGrpSpPr>
        <p:grpSpPr>
          <a:xfrm>
            <a:off x="474829" y="6217866"/>
            <a:ext cx="11242340" cy="592175"/>
            <a:chOff x="474829" y="6217866"/>
            <a:chExt cx="11242340" cy="592175"/>
          </a:xfrm>
        </p:grpSpPr>
        <p:sp>
          <p:nvSpPr>
            <p:cNvPr id="114" name="文本框 113">
              <a:extLst>
                <a:ext uri="{FF2B5EF4-FFF2-40B4-BE49-F238E27FC236}">
                  <a16:creationId xmlns:a16="http://schemas.microsoft.com/office/drawing/2014/main" id="{7B297915-8137-A086-2BAE-3EBAB55E5190}"/>
                </a:ext>
              </a:extLst>
            </p:cNvPr>
            <p:cNvSpPr txBox="1"/>
            <p:nvPr userDrawn="1"/>
          </p:nvSpPr>
          <p:spPr>
            <a:xfrm>
              <a:off x="474829" y="6217866"/>
              <a:ext cx="1811393" cy="369332"/>
            </a:xfrm>
            <a:prstGeom prst="rect">
              <a:avLst/>
            </a:prstGeom>
            <a:noFill/>
          </p:spPr>
          <p:txBody>
            <a:bodyPr wrap="none" rtlCol="0">
              <a:spAutoFit/>
            </a:bodyPr>
            <a:lstStyle/>
            <a:p>
              <a:pPr>
                <a:lnSpc>
                  <a:spcPct val="100000"/>
                </a:lnSpc>
              </a:pPr>
              <a:r>
                <a:rPr lang="en-US" altLang="zh-CN" sz="1800" dirty="0">
                  <a:solidFill>
                    <a:schemeClr val="tx2"/>
                  </a:solidFill>
                  <a:latin typeface="+mj-lt"/>
                  <a:ea typeface="+mn-ea"/>
                </a:rPr>
                <a:t>WWW.YOURWEB.COM</a:t>
              </a:r>
              <a:endParaRPr lang="zh-CN" altLang="en-US" sz="1800" dirty="0">
                <a:solidFill>
                  <a:schemeClr val="tx2"/>
                </a:solidFill>
                <a:latin typeface="+mj-lt"/>
                <a:ea typeface="+mn-ea"/>
              </a:endParaRPr>
            </a:p>
          </p:txBody>
        </p:sp>
        <p:sp>
          <p:nvSpPr>
            <p:cNvPr id="123" name="文本框 122">
              <a:extLst>
                <a:ext uri="{FF2B5EF4-FFF2-40B4-BE49-F238E27FC236}">
                  <a16:creationId xmlns:a16="http://schemas.microsoft.com/office/drawing/2014/main" id="{791CE96C-327E-4927-A15C-528E16A8F765}"/>
                </a:ext>
              </a:extLst>
            </p:cNvPr>
            <p:cNvSpPr txBox="1"/>
            <p:nvPr userDrawn="1"/>
          </p:nvSpPr>
          <p:spPr>
            <a:xfrm>
              <a:off x="9413333" y="6256043"/>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tx2"/>
                  </a:solidFill>
                  <a:latin typeface="+mj-ea"/>
                  <a:ea typeface="+mj-ea"/>
                  <a:cs typeface="+mn-cs"/>
                </a:rPr>
                <a:t>创意</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惊喜</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服务</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贴心</a:t>
              </a:r>
            </a:p>
            <a:p>
              <a:endParaRPr lang="zh-CN" altLang="en-US" dirty="0"/>
            </a:p>
          </p:txBody>
        </p:sp>
      </p:grpSp>
    </p:spTree>
    <p:extLst>
      <p:ext uri="{BB962C8B-B14F-4D97-AF65-F5344CB8AC3E}">
        <p14:creationId xmlns:p14="http://schemas.microsoft.com/office/powerpoint/2010/main" val="3051827620"/>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347" userDrawn="1">
          <p15:clr>
            <a:srgbClr val="FBAE40"/>
          </p15:clr>
        </p15:guide>
        <p15:guide id="3" orient="horz" pos="3974" userDrawn="1">
          <p15:clr>
            <a:srgbClr val="FBAE40"/>
          </p15:clr>
        </p15:guide>
        <p15:guide id="4" pos="733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9875C480-BA0F-5FED-61EC-DD4CA59CAD3F}"/>
              </a:ext>
            </a:extLst>
          </p:cNvPr>
          <p:cNvSpPr>
            <a:spLocks noGrp="1"/>
          </p:cNvSpPr>
          <p:nvPr>
            <p:ph type="sldNum" sz="quarter" idx="4"/>
          </p:nvPr>
        </p:nvSpPr>
        <p:spPr>
          <a:xfrm>
            <a:off x="7185650" y="6275704"/>
            <a:ext cx="2743200" cy="365125"/>
          </a:xfrm>
          <a:prstGeom prst="rect">
            <a:avLst/>
          </a:prstGeom>
        </p:spPr>
        <p:txBody>
          <a:bodyPr vert="horz" lIns="91440" tIns="45720" rIns="91440" bIns="45720" rtlCol="0" anchor="ctr"/>
          <a:lstStyle>
            <a:lvl1pPr algn="r">
              <a:lnSpc>
                <a:spcPct val="100000"/>
              </a:lnSpc>
              <a:defRPr sz="1600">
                <a:solidFill>
                  <a:schemeClr val="tx2"/>
                </a:solidFill>
                <a:latin typeface="+mn-lt"/>
              </a:defRPr>
            </a:lvl1pPr>
          </a:lstStyle>
          <a:p>
            <a:fld id="{565CE74E-AB26-4998-AD42-012C4C1AD076}" type="slidenum">
              <a:rPr lang="zh-CN" altLang="en-US" smtClean="0"/>
              <a:pPr/>
              <a:t>‹#›</a:t>
            </a:fld>
            <a:endParaRPr lang="zh-CN" altLang="en-US" dirty="0"/>
          </a:p>
        </p:txBody>
      </p:sp>
      <p:sp>
        <p:nvSpPr>
          <p:cNvPr id="18" name="矩形: 圆角 17">
            <a:extLst>
              <a:ext uri="{FF2B5EF4-FFF2-40B4-BE49-F238E27FC236}">
                <a16:creationId xmlns:a16="http://schemas.microsoft.com/office/drawing/2014/main" id="{E5A20BD9-E908-2DDB-2DB2-725C92214EFF}"/>
              </a:ext>
            </a:extLst>
          </p:cNvPr>
          <p:cNvSpPr/>
          <p:nvPr userDrawn="1"/>
        </p:nvSpPr>
        <p:spPr>
          <a:xfrm>
            <a:off x="474831" y="328652"/>
            <a:ext cx="3113571" cy="645060"/>
          </a:xfrm>
          <a:prstGeom prst="roundRect">
            <a:avLst>
              <a:gd name="adj" fmla="val 50000"/>
            </a:avLst>
          </a:prstGeom>
          <a:gradFill flip="none" rotWithShape="1">
            <a:gsLst>
              <a:gs pos="0">
                <a:schemeClr val="tx2">
                  <a:alpha val="0"/>
                </a:schemeClr>
              </a:gs>
              <a:gs pos="52000">
                <a:schemeClr val="tx2">
                  <a:alpha val="58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a:extLst>
              <a:ext uri="{FF2B5EF4-FFF2-40B4-BE49-F238E27FC236}">
                <a16:creationId xmlns:a16="http://schemas.microsoft.com/office/drawing/2014/main" id="{FBD20EFB-8A25-714C-9E50-B8FD775230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38347" y="328652"/>
            <a:ext cx="276225" cy="219075"/>
          </a:xfrm>
          <a:prstGeom prst="rect">
            <a:avLst/>
          </a:prstGeom>
        </p:spPr>
      </p:pic>
      <p:sp>
        <p:nvSpPr>
          <p:cNvPr id="20" name="图形 16">
            <a:extLst>
              <a:ext uri="{FF2B5EF4-FFF2-40B4-BE49-F238E27FC236}">
                <a16:creationId xmlns:a16="http://schemas.microsoft.com/office/drawing/2014/main" id="{54D00324-921A-D972-22EE-912E41505369}"/>
              </a:ext>
            </a:extLst>
          </p:cNvPr>
          <p:cNvSpPr/>
          <p:nvPr userDrawn="1"/>
        </p:nvSpPr>
        <p:spPr>
          <a:xfrm>
            <a:off x="638235" y="456249"/>
            <a:ext cx="459045" cy="40378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21" name="标题 20">
            <a:extLst>
              <a:ext uri="{FF2B5EF4-FFF2-40B4-BE49-F238E27FC236}">
                <a16:creationId xmlns:a16="http://schemas.microsoft.com/office/drawing/2014/main" id="{A8105D21-8A89-376F-81BE-79967EB470FB}"/>
              </a:ext>
            </a:extLst>
          </p:cNvPr>
          <p:cNvSpPr>
            <a:spLocks noGrp="1"/>
          </p:cNvSpPr>
          <p:nvPr userDrawn="1">
            <p:ph type="title" hasCustomPrompt="1"/>
          </p:nvPr>
        </p:nvSpPr>
        <p:spPr>
          <a:xfrm>
            <a:off x="1097280" y="456249"/>
            <a:ext cx="10515600" cy="645060"/>
          </a:xfrm>
          <a:prstGeom prst="rect">
            <a:avLst/>
          </a:prstGeom>
        </p:spPr>
        <p:txBody>
          <a:bodyPr/>
          <a:lstStyle>
            <a:lvl1pPr>
              <a:lnSpc>
                <a:spcPct val="100000"/>
              </a:lnSpc>
              <a:defRPr sz="2400">
                <a:solidFill>
                  <a:schemeClr val="bg1"/>
                </a:solidFill>
              </a:defRPr>
            </a:lvl1pPr>
          </a:lstStyle>
          <a:p>
            <a:r>
              <a:rPr lang="zh-CN" altLang="en-US" dirty="0"/>
              <a:t>请输入标题</a:t>
            </a:r>
          </a:p>
        </p:txBody>
      </p:sp>
      <p:grpSp>
        <p:nvGrpSpPr>
          <p:cNvPr id="27" name="组合 26">
            <a:extLst>
              <a:ext uri="{FF2B5EF4-FFF2-40B4-BE49-F238E27FC236}">
                <a16:creationId xmlns:a16="http://schemas.microsoft.com/office/drawing/2014/main" id="{E5304751-DF7A-17B8-8415-53E5C4473BE4}"/>
              </a:ext>
            </a:extLst>
          </p:cNvPr>
          <p:cNvGrpSpPr/>
          <p:nvPr userDrawn="1"/>
        </p:nvGrpSpPr>
        <p:grpSpPr>
          <a:xfrm>
            <a:off x="11612879" y="1255446"/>
            <a:ext cx="0" cy="4601657"/>
            <a:chOff x="11612880" y="993525"/>
            <a:chExt cx="0" cy="4863578"/>
          </a:xfrm>
        </p:grpSpPr>
        <p:cxnSp>
          <p:nvCxnSpPr>
            <p:cNvPr id="23" name="直接连接符 22">
              <a:extLst>
                <a:ext uri="{FF2B5EF4-FFF2-40B4-BE49-F238E27FC236}">
                  <a16:creationId xmlns:a16="http://schemas.microsoft.com/office/drawing/2014/main" id="{E985D4AC-B3BD-5FB8-C1AC-F5A3101834EA}"/>
                </a:ext>
              </a:extLst>
            </p:cNvPr>
            <p:cNvCxnSpPr>
              <a:cxnSpLocks/>
            </p:cNvCxnSpPr>
            <p:nvPr userDrawn="1"/>
          </p:nvCxnSpPr>
          <p:spPr>
            <a:xfrm>
              <a:off x="11612880" y="2402153"/>
              <a:ext cx="0" cy="34549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27F58DB-6226-69FA-93DE-CB66D05BC3FD}"/>
                </a:ext>
              </a:extLst>
            </p:cNvPr>
            <p:cNvCxnSpPr>
              <a:cxnSpLocks/>
            </p:cNvCxnSpPr>
            <p:nvPr userDrawn="1"/>
          </p:nvCxnSpPr>
          <p:spPr>
            <a:xfrm>
              <a:off x="11612880" y="993525"/>
              <a:ext cx="0" cy="14086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CEFA7B5D-8EEB-226F-93A9-1AD072061B86}"/>
              </a:ext>
            </a:extLst>
          </p:cNvPr>
          <p:cNvGrpSpPr/>
          <p:nvPr userDrawn="1"/>
        </p:nvGrpSpPr>
        <p:grpSpPr>
          <a:xfrm>
            <a:off x="474829" y="6217866"/>
            <a:ext cx="11249524" cy="611836"/>
            <a:chOff x="474829" y="6217866"/>
            <a:chExt cx="11249524" cy="611836"/>
          </a:xfrm>
        </p:grpSpPr>
        <p:sp>
          <p:nvSpPr>
            <p:cNvPr id="16" name="等腰三角形 15">
              <a:extLst>
                <a:ext uri="{FF2B5EF4-FFF2-40B4-BE49-F238E27FC236}">
                  <a16:creationId xmlns:a16="http://schemas.microsoft.com/office/drawing/2014/main" id="{C2A62256-3B8A-7553-BFA8-6BA16CF62E27}"/>
                </a:ext>
              </a:extLst>
            </p:cNvPr>
            <p:cNvSpPr/>
            <p:nvPr userDrawn="1"/>
          </p:nvSpPr>
          <p:spPr>
            <a:xfrm rot="5400000">
              <a:off x="1557749" y="6337925"/>
              <a:ext cx="99987"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等腰三角形 16">
              <a:extLst>
                <a:ext uri="{FF2B5EF4-FFF2-40B4-BE49-F238E27FC236}">
                  <a16:creationId xmlns:a16="http://schemas.microsoft.com/office/drawing/2014/main" id="{FCCB61D1-9516-9F7E-58CC-679F5BFF8281}"/>
                </a:ext>
              </a:extLst>
            </p:cNvPr>
            <p:cNvSpPr/>
            <p:nvPr userDrawn="1"/>
          </p:nvSpPr>
          <p:spPr>
            <a:xfrm rot="5400000">
              <a:off x="1756020" y="6337924"/>
              <a:ext cx="99986"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260D785-FE43-4865-8C1B-26104B82F31F}"/>
                </a:ext>
              </a:extLst>
            </p:cNvPr>
            <p:cNvSpPr txBox="1"/>
            <p:nvPr userDrawn="1"/>
          </p:nvSpPr>
          <p:spPr>
            <a:xfrm>
              <a:off x="9420517" y="6275704"/>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tx2"/>
                  </a:solidFill>
                  <a:latin typeface="+mj-ea"/>
                  <a:ea typeface="+mj-ea"/>
                  <a:cs typeface="+mn-cs"/>
                </a:rPr>
                <a:t>创意</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惊喜</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服务</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贴心</a:t>
              </a:r>
            </a:p>
            <a:p>
              <a:endParaRPr lang="zh-CN" altLang="en-US" dirty="0"/>
            </a:p>
          </p:txBody>
        </p:sp>
        <p:sp>
          <p:nvSpPr>
            <p:cNvPr id="30" name="文本框 29">
              <a:extLst>
                <a:ext uri="{FF2B5EF4-FFF2-40B4-BE49-F238E27FC236}">
                  <a16:creationId xmlns:a16="http://schemas.microsoft.com/office/drawing/2014/main" id="{5D775ADA-0BFA-29A8-BB7A-1799B60F7CAB}"/>
                </a:ext>
              </a:extLst>
            </p:cNvPr>
            <p:cNvSpPr txBox="1"/>
            <p:nvPr userDrawn="1"/>
          </p:nvSpPr>
          <p:spPr>
            <a:xfrm>
              <a:off x="474829" y="6217866"/>
              <a:ext cx="1093569" cy="369332"/>
            </a:xfrm>
            <a:prstGeom prst="rect">
              <a:avLst/>
            </a:prstGeom>
            <a:noFill/>
          </p:spPr>
          <p:txBody>
            <a:bodyPr wrap="none" rtlCol="0">
              <a:spAutoFit/>
            </a:bodyPr>
            <a:lstStyle/>
            <a:p>
              <a:pPr>
                <a:lnSpc>
                  <a:spcPct val="100000"/>
                </a:lnSpc>
              </a:pPr>
              <a:r>
                <a:rPr lang="en-US" altLang="zh-CN" sz="1800" dirty="0">
                  <a:solidFill>
                    <a:schemeClr val="tx2"/>
                  </a:solidFill>
                  <a:latin typeface="+mj-lt"/>
                  <a:ea typeface="+mn-ea"/>
                </a:rPr>
                <a:t>YOUR LOGO</a:t>
              </a:r>
              <a:endParaRPr lang="zh-CN" altLang="en-US" sz="1800" dirty="0">
                <a:solidFill>
                  <a:schemeClr val="tx2"/>
                </a:solidFill>
                <a:latin typeface="+mj-lt"/>
                <a:ea typeface="+mn-ea"/>
              </a:endParaRPr>
            </a:p>
          </p:txBody>
        </p:sp>
      </p:grpSp>
    </p:spTree>
    <p:extLst>
      <p:ext uri="{BB962C8B-B14F-4D97-AF65-F5344CB8AC3E}">
        <p14:creationId xmlns:p14="http://schemas.microsoft.com/office/powerpoint/2010/main" val="5986539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43B12EB-B714-16C7-7A2A-BEA7D3998EA0}"/>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alpha val="76000"/>
                </a:schemeClr>
              </a:gs>
              <a:gs pos="100000">
                <a:schemeClr val="accent6">
                  <a:lumMod val="40000"/>
                  <a:lumOff val="6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形 14">
            <a:extLst>
              <a:ext uri="{FF2B5EF4-FFF2-40B4-BE49-F238E27FC236}">
                <a16:creationId xmlns:a16="http://schemas.microsoft.com/office/drawing/2014/main" id="{2B1E78CD-3EE5-107B-8353-DFA5150A05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38347" y="328652"/>
            <a:ext cx="276225" cy="219075"/>
          </a:xfrm>
          <a:prstGeom prst="rect">
            <a:avLst/>
          </a:prstGeom>
        </p:spPr>
      </p:pic>
      <p:grpSp>
        <p:nvGrpSpPr>
          <p:cNvPr id="21" name="组合 20">
            <a:extLst>
              <a:ext uri="{FF2B5EF4-FFF2-40B4-BE49-F238E27FC236}">
                <a16:creationId xmlns:a16="http://schemas.microsoft.com/office/drawing/2014/main" id="{B1708DAC-B3A3-B705-2C52-D82AB8910F00}"/>
              </a:ext>
            </a:extLst>
          </p:cNvPr>
          <p:cNvGrpSpPr/>
          <p:nvPr userDrawn="1"/>
        </p:nvGrpSpPr>
        <p:grpSpPr>
          <a:xfrm>
            <a:off x="553334" y="328652"/>
            <a:ext cx="0" cy="5260161"/>
            <a:chOff x="11612880" y="1180482"/>
            <a:chExt cx="0" cy="5260161"/>
          </a:xfrm>
        </p:grpSpPr>
        <p:cxnSp>
          <p:nvCxnSpPr>
            <p:cNvPr id="22" name="直接连接符 21">
              <a:extLst>
                <a:ext uri="{FF2B5EF4-FFF2-40B4-BE49-F238E27FC236}">
                  <a16:creationId xmlns:a16="http://schemas.microsoft.com/office/drawing/2014/main" id="{FB5761E7-F938-2DE9-8B2F-74247929A633}"/>
                </a:ext>
              </a:extLst>
            </p:cNvPr>
            <p:cNvCxnSpPr>
              <a:cxnSpLocks/>
            </p:cNvCxnSpPr>
            <p:nvPr userDrawn="1"/>
          </p:nvCxnSpPr>
          <p:spPr>
            <a:xfrm>
              <a:off x="11612880" y="2402153"/>
              <a:ext cx="0" cy="403849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0A53B34-5D4F-8909-7452-6326244B34B7}"/>
                </a:ext>
              </a:extLst>
            </p:cNvPr>
            <p:cNvCxnSpPr>
              <a:cxnSpLocks/>
            </p:cNvCxnSpPr>
            <p:nvPr userDrawn="1"/>
          </p:nvCxnSpPr>
          <p:spPr>
            <a:xfrm>
              <a:off x="11612880" y="1180482"/>
              <a:ext cx="0" cy="12216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文本占位符 32">
            <a:extLst>
              <a:ext uri="{FF2B5EF4-FFF2-40B4-BE49-F238E27FC236}">
                <a16:creationId xmlns:a16="http://schemas.microsoft.com/office/drawing/2014/main" id="{FAA31AAC-FF88-1B13-00A3-4258723FE1F3}"/>
              </a:ext>
            </a:extLst>
          </p:cNvPr>
          <p:cNvSpPr>
            <a:spLocks noGrp="1"/>
          </p:cNvSpPr>
          <p:nvPr>
            <p:ph type="body" sz="quarter" idx="11" hasCustomPrompt="1"/>
          </p:nvPr>
        </p:nvSpPr>
        <p:spPr>
          <a:xfrm>
            <a:off x="1924331" y="2172921"/>
            <a:ext cx="4008438" cy="942975"/>
          </a:xfrm>
          <a:prstGeom prst="rect">
            <a:avLst/>
          </a:prstGeom>
        </p:spPr>
        <p:txBody>
          <a:bodyPr/>
          <a:lstStyle>
            <a:lvl1pPr marL="0" indent="0">
              <a:lnSpc>
                <a:spcPct val="100000"/>
              </a:lnSpc>
              <a:buNone/>
              <a:defRPr sz="13800">
                <a:solidFill>
                  <a:schemeClr val="tx2"/>
                </a:solidFill>
                <a:latin typeface="+mj-lt"/>
              </a:defRPr>
            </a:lvl1pPr>
          </a:lstStyle>
          <a:p>
            <a:pPr lvl="0"/>
            <a:r>
              <a:rPr lang="en-US" altLang="zh-CN" dirty="0"/>
              <a:t>01</a:t>
            </a:r>
            <a:endParaRPr lang="zh-CN" altLang="en-US" dirty="0"/>
          </a:p>
        </p:txBody>
      </p:sp>
      <p:sp>
        <p:nvSpPr>
          <p:cNvPr id="42" name="文本占位符 41">
            <a:extLst>
              <a:ext uri="{FF2B5EF4-FFF2-40B4-BE49-F238E27FC236}">
                <a16:creationId xmlns:a16="http://schemas.microsoft.com/office/drawing/2014/main" id="{5176CB80-C398-7435-BA6E-3B7A89657CB3}"/>
              </a:ext>
            </a:extLst>
          </p:cNvPr>
          <p:cNvSpPr>
            <a:spLocks noGrp="1"/>
          </p:cNvSpPr>
          <p:nvPr>
            <p:ph type="body" sz="quarter" idx="15" hasCustomPrompt="1"/>
          </p:nvPr>
        </p:nvSpPr>
        <p:spPr>
          <a:xfrm>
            <a:off x="1924331" y="3434837"/>
            <a:ext cx="4249737" cy="746125"/>
          </a:xfrm>
          <a:prstGeom prst="rect">
            <a:avLst/>
          </a:prstGeom>
        </p:spPr>
        <p:txBody>
          <a:bodyPr/>
          <a:lstStyle>
            <a:lvl1pPr marL="0" indent="0">
              <a:lnSpc>
                <a:spcPct val="100000"/>
              </a:lnSpc>
              <a:buFontTx/>
              <a:buNone/>
              <a:defRPr sz="4000">
                <a:solidFill>
                  <a:schemeClr val="tx2"/>
                </a:solidFill>
                <a:latin typeface="+mj-ea"/>
                <a:ea typeface="+mj-ea"/>
              </a:defRPr>
            </a:lvl1pPr>
          </a:lstStyle>
          <a:p>
            <a:pPr lvl="0"/>
            <a:r>
              <a:rPr lang="zh-CN" altLang="en-US" dirty="0"/>
              <a:t>请输入标题</a:t>
            </a:r>
          </a:p>
        </p:txBody>
      </p:sp>
      <p:sp>
        <p:nvSpPr>
          <p:cNvPr id="44" name="文本占位符 43">
            <a:extLst>
              <a:ext uri="{FF2B5EF4-FFF2-40B4-BE49-F238E27FC236}">
                <a16:creationId xmlns:a16="http://schemas.microsoft.com/office/drawing/2014/main" id="{375F7046-6DAA-10EF-8972-10F17FD63C39}"/>
              </a:ext>
            </a:extLst>
          </p:cNvPr>
          <p:cNvSpPr>
            <a:spLocks noGrp="1"/>
          </p:cNvSpPr>
          <p:nvPr>
            <p:ph type="body" sz="quarter" idx="16" hasCustomPrompt="1"/>
          </p:nvPr>
        </p:nvSpPr>
        <p:spPr>
          <a:xfrm>
            <a:off x="1973404" y="3975714"/>
            <a:ext cx="4310062" cy="746125"/>
          </a:xfrm>
          <a:prstGeom prst="rect">
            <a:avLst/>
          </a:prstGeom>
        </p:spPr>
        <p:txBody>
          <a:bodyPr/>
          <a:lstStyle>
            <a:lvl1pPr marL="0" indent="0">
              <a:lnSpc>
                <a:spcPct val="100000"/>
              </a:lnSpc>
              <a:buFontTx/>
              <a:buNone/>
              <a:defRPr sz="4000">
                <a:solidFill>
                  <a:schemeClr val="tx2"/>
                </a:solidFill>
                <a:latin typeface="+mj-lt"/>
              </a:defRPr>
            </a:lvl1pPr>
          </a:lstStyle>
          <a:p>
            <a:pPr lvl="0"/>
            <a:r>
              <a:rPr lang="en-US" altLang="zh-CN" dirty="0"/>
              <a:t>WEDDING</a:t>
            </a:r>
            <a:endParaRPr lang="zh-CN" altLang="en-US" dirty="0"/>
          </a:p>
        </p:txBody>
      </p:sp>
      <p:sp>
        <p:nvSpPr>
          <p:cNvPr id="46" name="文本占位符 45">
            <a:extLst>
              <a:ext uri="{FF2B5EF4-FFF2-40B4-BE49-F238E27FC236}">
                <a16:creationId xmlns:a16="http://schemas.microsoft.com/office/drawing/2014/main" id="{7F5FC7DD-B5B6-E809-D704-FF4CFEE3A8F6}"/>
              </a:ext>
            </a:extLst>
          </p:cNvPr>
          <p:cNvSpPr>
            <a:spLocks noGrp="1"/>
          </p:cNvSpPr>
          <p:nvPr>
            <p:ph type="body" sz="quarter" idx="17" hasCustomPrompt="1"/>
          </p:nvPr>
        </p:nvSpPr>
        <p:spPr>
          <a:xfrm>
            <a:off x="1973404" y="4417844"/>
            <a:ext cx="5514975" cy="746125"/>
          </a:xfrm>
          <a:prstGeom prst="rect">
            <a:avLst/>
          </a:prstGeom>
        </p:spPr>
        <p:txBody>
          <a:bodyPr/>
          <a:lstStyle>
            <a:lvl1pPr marL="0" indent="0">
              <a:lnSpc>
                <a:spcPct val="150000"/>
              </a:lnSpc>
              <a:buNone/>
              <a:defRPr sz="100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Enter English decoration</a:t>
            </a:r>
            <a:endParaRPr lang="zh-CN" altLang="en-US" dirty="0"/>
          </a:p>
        </p:txBody>
      </p:sp>
      <p:sp>
        <p:nvSpPr>
          <p:cNvPr id="47" name="灯片编号占位符 5">
            <a:extLst>
              <a:ext uri="{FF2B5EF4-FFF2-40B4-BE49-F238E27FC236}">
                <a16:creationId xmlns:a16="http://schemas.microsoft.com/office/drawing/2014/main" id="{B1C6B04F-D762-8D7F-92A6-27B1122B1E61}"/>
              </a:ext>
            </a:extLst>
          </p:cNvPr>
          <p:cNvSpPr>
            <a:spLocks noGrp="1"/>
          </p:cNvSpPr>
          <p:nvPr>
            <p:ph type="sldNum" sz="quarter" idx="4"/>
          </p:nvPr>
        </p:nvSpPr>
        <p:spPr>
          <a:xfrm>
            <a:off x="7185650" y="6275704"/>
            <a:ext cx="2743200" cy="365125"/>
          </a:xfrm>
          <a:prstGeom prst="rect">
            <a:avLst/>
          </a:prstGeom>
        </p:spPr>
        <p:txBody>
          <a:bodyPr vert="horz" lIns="91440" tIns="45720" rIns="91440" bIns="45720" rtlCol="0" anchor="ctr"/>
          <a:lstStyle>
            <a:lvl1pPr algn="r">
              <a:lnSpc>
                <a:spcPct val="100000"/>
              </a:lnSpc>
              <a:defRPr sz="1600">
                <a:solidFill>
                  <a:schemeClr val="tx2"/>
                </a:solidFill>
                <a:latin typeface="+mn-lt"/>
              </a:defRPr>
            </a:lvl1pPr>
          </a:lstStyle>
          <a:p>
            <a:fld id="{565CE74E-AB26-4998-AD42-012C4C1AD076}" type="slidenum">
              <a:rPr lang="zh-CN" altLang="en-US" smtClean="0"/>
              <a:pPr/>
              <a:t>‹#›</a:t>
            </a:fld>
            <a:endParaRPr lang="zh-CN" altLang="en-US" dirty="0"/>
          </a:p>
        </p:txBody>
      </p:sp>
      <p:sp>
        <p:nvSpPr>
          <p:cNvPr id="54" name="灯片编号占位符 5">
            <a:extLst>
              <a:ext uri="{FF2B5EF4-FFF2-40B4-BE49-F238E27FC236}">
                <a16:creationId xmlns:a16="http://schemas.microsoft.com/office/drawing/2014/main" id="{7B60B4F1-7211-29D8-DB92-1A207607EC14}"/>
              </a:ext>
            </a:extLst>
          </p:cNvPr>
          <p:cNvSpPr txBox="1">
            <a:spLocks/>
          </p:cNvSpPr>
          <p:nvPr userDrawn="1"/>
        </p:nvSpPr>
        <p:spPr>
          <a:xfrm>
            <a:off x="7185650" y="6275704"/>
            <a:ext cx="2743200" cy="365125"/>
          </a:xfrm>
          <a:prstGeom prst="rect">
            <a:avLst/>
          </a:prstGeom>
        </p:spPr>
        <p:txBody>
          <a:bodyPr vert="horz" lIns="91440" tIns="45720" rIns="91440" bIns="45720" rtlCol="0" anchor="ctr"/>
          <a:lstStyle>
            <a:defPPr>
              <a:defRPr lang="zh-CN"/>
            </a:defPPr>
            <a:lvl1pPr marL="0" algn="r" defTabSz="914400" rtl="0" eaLnBrk="1" latinLnBrk="0" hangingPunct="1">
              <a:lnSpc>
                <a:spcPct val="100000"/>
              </a:lnSpc>
              <a:defRPr sz="1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CE74E-AB26-4998-AD42-012C4C1AD076}" type="slidenum">
              <a:rPr lang="zh-CN" altLang="en-US" smtClean="0"/>
              <a:pPr/>
              <a:t>‹#›</a:t>
            </a:fld>
            <a:endParaRPr lang="zh-CN" altLang="en-US" dirty="0"/>
          </a:p>
        </p:txBody>
      </p:sp>
      <p:grpSp>
        <p:nvGrpSpPr>
          <p:cNvPr id="55" name="组合 54">
            <a:extLst>
              <a:ext uri="{FF2B5EF4-FFF2-40B4-BE49-F238E27FC236}">
                <a16:creationId xmlns:a16="http://schemas.microsoft.com/office/drawing/2014/main" id="{1A289D5D-9055-B02A-6E62-F7F98131BADA}"/>
              </a:ext>
            </a:extLst>
          </p:cNvPr>
          <p:cNvGrpSpPr/>
          <p:nvPr userDrawn="1"/>
        </p:nvGrpSpPr>
        <p:grpSpPr>
          <a:xfrm>
            <a:off x="474829" y="6217866"/>
            <a:ext cx="11249524" cy="611836"/>
            <a:chOff x="474829" y="6217866"/>
            <a:chExt cx="11249524" cy="611836"/>
          </a:xfrm>
        </p:grpSpPr>
        <p:sp>
          <p:nvSpPr>
            <p:cNvPr id="56" name="等腰三角形 55">
              <a:extLst>
                <a:ext uri="{FF2B5EF4-FFF2-40B4-BE49-F238E27FC236}">
                  <a16:creationId xmlns:a16="http://schemas.microsoft.com/office/drawing/2014/main" id="{B62C6370-3EB5-8BD9-0A14-D5C16427B8B3}"/>
                </a:ext>
              </a:extLst>
            </p:cNvPr>
            <p:cNvSpPr/>
            <p:nvPr userDrawn="1"/>
          </p:nvSpPr>
          <p:spPr>
            <a:xfrm rot="5400000">
              <a:off x="1557749" y="6337925"/>
              <a:ext cx="99987"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等腰三角形 56">
              <a:extLst>
                <a:ext uri="{FF2B5EF4-FFF2-40B4-BE49-F238E27FC236}">
                  <a16:creationId xmlns:a16="http://schemas.microsoft.com/office/drawing/2014/main" id="{79B93C06-94C5-BE86-C238-F82A9985F3CB}"/>
                </a:ext>
              </a:extLst>
            </p:cNvPr>
            <p:cNvSpPr/>
            <p:nvPr userDrawn="1"/>
          </p:nvSpPr>
          <p:spPr>
            <a:xfrm rot="5400000">
              <a:off x="1756020" y="6337924"/>
              <a:ext cx="99986"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CE1A638E-5743-221F-7FF6-B9398E29E06B}"/>
                </a:ext>
              </a:extLst>
            </p:cNvPr>
            <p:cNvSpPr txBox="1"/>
            <p:nvPr userDrawn="1"/>
          </p:nvSpPr>
          <p:spPr>
            <a:xfrm>
              <a:off x="9420517" y="6275704"/>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tx2"/>
                  </a:solidFill>
                  <a:latin typeface="+mj-ea"/>
                  <a:ea typeface="+mj-ea"/>
                  <a:cs typeface="+mn-cs"/>
                </a:rPr>
                <a:t>创意</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惊喜</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服务</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贴心</a:t>
              </a:r>
            </a:p>
            <a:p>
              <a:endParaRPr lang="zh-CN" altLang="en-US" dirty="0"/>
            </a:p>
          </p:txBody>
        </p:sp>
        <p:sp>
          <p:nvSpPr>
            <p:cNvPr id="59" name="文本框 58">
              <a:extLst>
                <a:ext uri="{FF2B5EF4-FFF2-40B4-BE49-F238E27FC236}">
                  <a16:creationId xmlns:a16="http://schemas.microsoft.com/office/drawing/2014/main" id="{8FBD46B9-5440-F7FA-EB90-E061ED37ABB2}"/>
                </a:ext>
              </a:extLst>
            </p:cNvPr>
            <p:cNvSpPr txBox="1"/>
            <p:nvPr userDrawn="1"/>
          </p:nvSpPr>
          <p:spPr>
            <a:xfrm>
              <a:off x="474829" y="6217866"/>
              <a:ext cx="1093569" cy="369332"/>
            </a:xfrm>
            <a:prstGeom prst="rect">
              <a:avLst/>
            </a:prstGeom>
            <a:noFill/>
          </p:spPr>
          <p:txBody>
            <a:bodyPr wrap="none" rtlCol="0">
              <a:spAutoFit/>
            </a:bodyPr>
            <a:lstStyle/>
            <a:p>
              <a:pPr>
                <a:lnSpc>
                  <a:spcPct val="100000"/>
                </a:lnSpc>
              </a:pPr>
              <a:r>
                <a:rPr lang="en-US" altLang="zh-CN" sz="1800" dirty="0">
                  <a:solidFill>
                    <a:schemeClr val="tx2"/>
                  </a:solidFill>
                  <a:latin typeface="+mj-lt"/>
                  <a:ea typeface="+mn-ea"/>
                </a:rPr>
                <a:t>YOUR LOGO</a:t>
              </a:r>
              <a:endParaRPr lang="zh-CN" altLang="en-US" sz="1800" dirty="0">
                <a:solidFill>
                  <a:schemeClr val="tx2"/>
                </a:solidFill>
                <a:latin typeface="+mj-lt"/>
                <a:ea typeface="+mn-ea"/>
              </a:endParaRPr>
            </a:p>
          </p:txBody>
        </p:sp>
      </p:gr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DE07A69E-D08D-18A8-0576-DCC4DC9890E1}"/>
              </a:ext>
            </a:extLst>
          </p:cNvPr>
          <p:cNvSpPr>
            <a:spLocks noGrp="1"/>
          </p:cNvSpPr>
          <p:nvPr>
            <p:ph type="sldNum" sz="quarter" idx="4"/>
          </p:nvPr>
        </p:nvSpPr>
        <p:spPr>
          <a:xfrm>
            <a:off x="7185650" y="6275704"/>
            <a:ext cx="2743200" cy="365125"/>
          </a:xfrm>
          <a:prstGeom prst="rect">
            <a:avLst/>
          </a:prstGeom>
        </p:spPr>
        <p:txBody>
          <a:bodyPr vert="horz" lIns="91440" tIns="45720" rIns="91440" bIns="45720" rtlCol="0" anchor="ctr"/>
          <a:lstStyle>
            <a:lvl1pPr algn="r">
              <a:lnSpc>
                <a:spcPct val="100000"/>
              </a:lnSpc>
              <a:defRPr sz="1600">
                <a:solidFill>
                  <a:schemeClr val="tx2"/>
                </a:solidFill>
                <a:latin typeface="+mn-lt"/>
              </a:defRPr>
            </a:lvl1pPr>
          </a:lstStyle>
          <a:p>
            <a:fld id="{565CE74E-AB26-4998-AD42-012C4C1AD076}" type="slidenum">
              <a:rPr lang="zh-CN" altLang="en-US" smtClean="0"/>
              <a:pPr/>
              <a:t>‹#›</a:t>
            </a:fld>
            <a:endParaRPr lang="zh-CN" altLang="en-US" dirty="0"/>
          </a:p>
        </p:txBody>
      </p:sp>
      <p:sp>
        <p:nvSpPr>
          <p:cNvPr id="9" name="矩形: 圆角 8">
            <a:extLst>
              <a:ext uri="{FF2B5EF4-FFF2-40B4-BE49-F238E27FC236}">
                <a16:creationId xmlns:a16="http://schemas.microsoft.com/office/drawing/2014/main" id="{F00459D8-E12C-8422-AC29-5D0C41F155C6}"/>
              </a:ext>
            </a:extLst>
          </p:cNvPr>
          <p:cNvSpPr/>
          <p:nvPr userDrawn="1"/>
        </p:nvSpPr>
        <p:spPr>
          <a:xfrm>
            <a:off x="474831" y="328652"/>
            <a:ext cx="3113571" cy="645060"/>
          </a:xfrm>
          <a:prstGeom prst="roundRect">
            <a:avLst>
              <a:gd name="adj" fmla="val 50000"/>
            </a:avLst>
          </a:prstGeom>
          <a:gradFill flip="none" rotWithShape="1">
            <a:gsLst>
              <a:gs pos="0">
                <a:schemeClr val="tx2">
                  <a:alpha val="0"/>
                </a:schemeClr>
              </a:gs>
              <a:gs pos="52000">
                <a:schemeClr val="tx2">
                  <a:alpha val="58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形 9">
            <a:extLst>
              <a:ext uri="{FF2B5EF4-FFF2-40B4-BE49-F238E27FC236}">
                <a16:creationId xmlns:a16="http://schemas.microsoft.com/office/drawing/2014/main" id="{AA425995-3DAF-E3A8-DAAD-09CE6DA1D8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38347" y="328652"/>
            <a:ext cx="276225" cy="219075"/>
          </a:xfrm>
          <a:prstGeom prst="rect">
            <a:avLst/>
          </a:prstGeom>
        </p:spPr>
      </p:pic>
      <p:sp>
        <p:nvSpPr>
          <p:cNvPr id="11" name="图形 16">
            <a:extLst>
              <a:ext uri="{FF2B5EF4-FFF2-40B4-BE49-F238E27FC236}">
                <a16:creationId xmlns:a16="http://schemas.microsoft.com/office/drawing/2014/main" id="{30194BB5-36D7-69E7-4380-5B6F4CB15055}"/>
              </a:ext>
            </a:extLst>
          </p:cNvPr>
          <p:cNvSpPr/>
          <p:nvPr userDrawn="1"/>
        </p:nvSpPr>
        <p:spPr>
          <a:xfrm>
            <a:off x="638235" y="456249"/>
            <a:ext cx="459045" cy="40378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grpSp>
        <p:nvGrpSpPr>
          <p:cNvPr id="13" name="组合 12">
            <a:extLst>
              <a:ext uri="{FF2B5EF4-FFF2-40B4-BE49-F238E27FC236}">
                <a16:creationId xmlns:a16="http://schemas.microsoft.com/office/drawing/2014/main" id="{E711451E-2507-1E35-91BE-3A3DBE50CAA5}"/>
              </a:ext>
            </a:extLst>
          </p:cNvPr>
          <p:cNvGrpSpPr/>
          <p:nvPr userDrawn="1"/>
        </p:nvGrpSpPr>
        <p:grpSpPr>
          <a:xfrm>
            <a:off x="11612879" y="1408670"/>
            <a:ext cx="45719" cy="4448433"/>
            <a:chOff x="11612880" y="1180482"/>
            <a:chExt cx="0" cy="4676621"/>
          </a:xfrm>
        </p:grpSpPr>
        <p:cxnSp>
          <p:nvCxnSpPr>
            <p:cNvPr id="14" name="直接连接符 13">
              <a:extLst>
                <a:ext uri="{FF2B5EF4-FFF2-40B4-BE49-F238E27FC236}">
                  <a16:creationId xmlns:a16="http://schemas.microsoft.com/office/drawing/2014/main" id="{35B76F26-3BB0-1A39-52B4-20068F639F9C}"/>
                </a:ext>
              </a:extLst>
            </p:cNvPr>
            <p:cNvCxnSpPr>
              <a:cxnSpLocks/>
            </p:cNvCxnSpPr>
            <p:nvPr userDrawn="1"/>
          </p:nvCxnSpPr>
          <p:spPr>
            <a:xfrm>
              <a:off x="11612880" y="2402153"/>
              <a:ext cx="0" cy="34549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FC866E41-ACFA-61F2-E561-ED429CEB836B}"/>
                </a:ext>
              </a:extLst>
            </p:cNvPr>
            <p:cNvCxnSpPr>
              <a:cxnSpLocks/>
            </p:cNvCxnSpPr>
            <p:nvPr userDrawn="1"/>
          </p:nvCxnSpPr>
          <p:spPr>
            <a:xfrm>
              <a:off x="11612880" y="1180482"/>
              <a:ext cx="0" cy="12216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等腰三角形 16">
            <a:extLst>
              <a:ext uri="{FF2B5EF4-FFF2-40B4-BE49-F238E27FC236}">
                <a16:creationId xmlns:a16="http://schemas.microsoft.com/office/drawing/2014/main" id="{9AF7B8A4-2C39-1DC8-65B1-B32A9383A2C7}"/>
              </a:ext>
            </a:extLst>
          </p:cNvPr>
          <p:cNvSpPr/>
          <p:nvPr userDrawn="1"/>
        </p:nvSpPr>
        <p:spPr>
          <a:xfrm rot="5400000">
            <a:off x="1557749" y="6337925"/>
            <a:ext cx="99987"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等腰三角形 17">
            <a:extLst>
              <a:ext uri="{FF2B5EF4-FFF2-40B4-BE49-F238E27FC236}">
                <a16:creationId xmlns:a16="http://schemas.microsoft.com/office/drawing/2014/main" id="{09AC39B6-3F8C-44CF-9192-7BD1F27FD03A}"/>
              </a:ext>
            </a:extLst>
          </p:cNvPr>
          <p:cNvSpPr/>
          <p:nvPr userDrawn="1"/>
        </p:nvSpPr>
        <p:spPr>
          <a:xfrm rot="5400000">
            <a:off x="1756020" y="6337924"/>
            <a:ext cx="99986"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26DDD70-D940-460D-6626-AB40629EE02F}"/>
              </a:ext>
            </a:extLst>
          </p:cNvPr>
          <p:cNvSpPr txBox="1"/>
          <p:nvPr userDrawn="1"/>
        </p:nvSpPr>
        <p:spPr>
          <a:xfrm>
            <a:off x="9420517" y="6275704"/>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tx2"/>
                </a:solidFill>
                <a:latin typeface="+mj-ea"/>
                <a:ea typeface="+mj-ea"/>
                <a:cs typeface="+mn-cs"/>
              </a:rPr>
              <a:t>创意</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惊喜</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服务</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贴心</a:t>
            </a:r>
          </a:p>
          <a:p>
            <a:endParaRPr lang="zh-CN" altLang="en-US" dirty="0"/>
          </a:p>
        </p:txBody>
      </p:sp>
      <p:sp>
        <p:nvSpPr>
          <p:cNvPr id="20" name="文本框 19">
            <a:extLst>
              <a:ext uri="{FF2B5EF4-FFF2-40B4-BE49-F238E27FC236}">
                <a16:creationId xmlns:a16="http://schemas.microsoft.com/office/drawing/2014/main" id="{323DB83D-0101-B133-83F0-50B9ED36C6D2}"/>
              </a:ext>
            </a:extLst>
          </p:cNvPr>
          <p:cNvSpPr txBox="1"/>
          <p:nvPr userDrawn="1"/>
        </p:nvSpPr>
        <p:spPr>
          <a:xfrm>
            <a:off x="474829" y="6217866"/>
            <a:ext cx="1093569" cy="369332"/>
          </a:xfrm>
          <a:prstGeom prst="rect">
            <a:avLst/>
          </a:prstGeom>
          <a:noFill/>
        </p:spPr>
        <p:txBody>
          <a:bodyPr wrap="none" rtlCol="0">
            <a:spAutoFit/>
          </a:bodyPr>
          <a:lstStyle/>
          <a:p>
            <a:pPr>
              <a:lnSpc>
                <a:spcPct val="100000"/>
              </a:lnSpc>
            </a:pPr>
            <a:r>
              <a:rPr lang="en-US" altLang="zh-CN" sz="1800" dirty="0">
                <a:solidFill>
                  <a:schemeClr val="tx2"/>
                </a:solidFill>
                <a:latin typeface="+mj-lt"/>
                <a:ea typeface="+mn-ea"/>
              </a:rPr>
              <a:t>YOUR LOGO</a:t>
            </a:r>
            <a:endParaRPr lang="zh-CN" altLang="en-US" sz="1800" dirty="0">
              <a:solidFill>
                <a:schemeClr val="tx2"/>
              </a:solidFill>
              <a:latin typeface="+mj-lt"/>
              <a:ea typeface="+mn-ea"/>
            </a:endParaRPr>
          </a:p>
        </p:txBody>
      </p:sp>
      <p:sp>
        <p:nvSpPr>
          <p:cNvPr id="22" name="文本占位符 21">
            <a:extLst>
              <a:ext uri="{FF2B5EF4-FFF2-40B4-BE49-F238E27FC236}">
                <a16:creationId xmlns:a16="http://schemas.microsoft.com/office/drawing/2014/main" id="{D09CFF67-7A47-EBAD-2828-EEABA69D69B2}"/>
              </a:ext>
            </a:extLst>
          </p:cNvPr>
          <p:cNvSpPr>
            <a:spLocks noGrp="1"/>
          </p:cNvSpPr>
          <p:nvPr userDrawn="1">
            <p:ph type="body" sz="quarter" idx="10" hasCustomPrompt="1"/>
          </p:nvPr>
        </p:nvSpPr>
        <p:spPr>
          <a:xfrm>
            <a:off x="1097280" y="438189"/>
            <a:ext cx="3495675" cy="696913"/>
          </a:xfrm>
          <a:prstGeom prst="rect">
            <a:avLst/>
          </a:prstGeom>
        </p:spPr>
        <p:txBody>
          <a:bodyPr/>
          <a:lstStyle>
            <a:lvl1pPr marL="0" indent="0">
              <a:buNone/>
              <a:defRPr sz="2200">
                <a:solidFill>
                  <a:schemeClr val="bg1"/>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43B12EB-B714-16C7-7A2A-BEA7D3998EA0}"/>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alpha val="76000"/>
                </a:schemeClr>
              </a:gs>
              <a:gs pos="100000">
                <a:schemeClr val="accent6">
                  <a:lumMod val="40000"/>
                  <a:lumOff val="60000"/>
                </a:schemeClr>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形 14">
            <a:extLst>
              <a:ext uri="{FF2B5EF4-FFF2-40B4-BE49-F238E27FC236}">
                <a16:creationId xmlns:a16="http://schemas.microsoft.com/office/drawing/2014/main" id="{2B1E78CD-3EE5-107B-8353-DFA5150A05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38347" y="328652"/>
            <a:ext cx="276225" cy="219075"/>
          </a:xfrm>
          <a:prstGeom prst="rect">
            <a:avLst/>
          </a:prstGeom>
        </p:spPr>
      </p:pic>
      <p:grpSp>
        <p:nvGrpSpPr>
          <p:cNvPr id="21" name="组合 20">
            <a:extLst>
              <a:ext uri="{FF2B5EF4-FFF2-40B4-BE49-F238E27FC236}">
                <a16:creationId xmlns:a16="http://schemas.microsoft.com/office/drawing/2014/main" id="{B1708DAC-B3A3-B705-2C52-D82AB8910F00}"/>
              </a:ext>
            </a:extLst>
          </p:cNvPr>
          <p:cNvGrpSpPr/>
          <p:nvPr userDrawn="1"/>
        </p:nvGrpSpPr>
        <p:grpSpPr>
          <a:xfrm>
            <a:off x="553334" y="328652"/>
            <a:ext cx="0" cy="5260161"/>
            <a:chOff x="11612880" y="1180482"/>
            <a:chExt cx="0" cy="5260161"/>
          </a:xfrm>
        </p:grpSpPr>
        <p:cxnSp>
          <p:nvCxnSpPr>
            <p:cNvPr id="22" name="直接连接符 21">
              <a:extLst>
                <a:ext uri="{FF2B5EF4-FFF2-40B4-BE49-F238E27FC236}">
                  <a16:creationId xmlns:a16="http://schemas.microsoft.com/office/drawing/2014/main" id="{FB5761E7-F938-2DE9-8B2F-74247929A633}"/>
                </a:ext>
              </a:extLst>
            </p:cNvPr>
            <p:cNvCxnSpPr>
              <a:cxnSpLocks/>
            </p:cNvCxnSpPr>
            <p:nvPr userDrawn="1"/>
          </p:nvCxnSpPr>
          <p:spPr>
            <a:xfrm>
              <a:off x="11612880" y="2402153"/>
              <a:ext cx="0" cy="403849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0A53B34-5D4F-8909-7452-6326244B34B7}"/>
                </a:ext>
              </a:extLst>
            </p:cNvPr>
            <p:cNvCxnSpPr>
              <a:cxnSpLocks/>
            </p:cNvCxnSpPr>
            <p:nvPr userDrawn="1"/>
          </p:nvCxnSpPr>
          <p:spPr>
            <a:xfrm>
              <a:off x="11612880" y="1180482"/>
              <a:ext cx="0" cy="12216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灯片编号占位符 5">
            <a:extLst>
              <a:ext uri="{FF2B5EF4-FFF2-40B4-BE49-F238E27FC236}">
                <a16:creationId xmlns:a16="http://schemas.microsoft.com/office/drawing/2014/main" id="{B1C6B04F-D762-8D7F-92A6-27B1122B1E61}"/>
              </a:ext>
            </a:extLst>
          </p:cNvPr>
          <p:cNvSpPr>
            <a:spLocks noGrp="1"/>
          </p:cNvSpPr>
          <p:nvPr>
            <p:ph type="sldNum" sz="quarter" idx="4"/>
          </p:nvPr>
        </p:nvSpPr>
        <p:spPr>
          <a:xfrm>
            <a:off x="7185650" y="6275704"/>
            <a:ext cx="2743200" cy="365125"/>
          </a:xfrm>
          <a:prstGeom prst="rect">
            <a:avLst/>
          </a:prstGeom>
        </p:spPr>
        <p:txBody>
          <a:bodyPr vert="horz" lIns="91440" tIns="45720" rIns="91440" bIns="45720" rtlCol="0" anchor="ctr"/>
          <a:lstStyle>
            <a:lvl1pPr algn="r">
              <a:lnSpc>
                <a:spcPct val="100000"/>
              </a:lnSpc>
              <a:defRPr sz="1600">
                <a:solidFill>
                  <a:schemeClr val="tx2"/>
                </a:solidFill>
                <a:latin typeface="+mn-lt"/>
              </a:defRPr>
            </a:lvl1pPr>
          </a:lstStyle>
          <a:p>
            <a:fld id="{565CE74E-AB26-4998-AD42-012C4C1AD076}" type="slidenum">
              <a:rPr lang="zh-CN" altLang="en-US" smtClean="0"/>
              <a:pPr/>
              <a:t>‹#›</a:t>
            </a:fld>
            <a:endParaRPr lang="zh-CN" altLang="en-US" dirty="0"/>
          </a:p>
        </p:txBody>
      </p:sp>
      <p:sp>
        <p:nvSpPr>
          <p:cNvPr id="54" name="灯片编号占位符 5">
            <a:extLst>
              <a:ext uri="{FF2B5EF4-FFF2-40B4-BE49-F238E27FC236}">
                <a16:creationId xmlns:a16="http://schemas.microsoft.com/office/drawing/2014/main" id="{7B60B4F1-7211-29D8-DB92-1A207607EC14}"/>
              </a:ext>
            </a:extLst>
          </p:cNvPr>
          <p:cNvSpPr txBox="1">
            <a:spLocks/>
          </p:cNvSpPr>
          <p:nvPr userDrawn="1"/>
        </p:nvSpPr>
        <p:spPr>
          <a:xfrm>
            <a:off x="7185650" y="6275704"/>
            <a:ext cx="2743200" cy="365125"/>
          </a:xfrm>
          <a:prstGeom prst="rect">
            <a:avLst/>
          </a:prstGeom>
        </p:spPr>
        <p:txBody>
          <a:bodyPr vert="horz" lIns="91440" tIns="45720" rIns="91440" bIns="45720" rtlCol="0" anchor="ctr"/>
          <a:lstStyle>
            <a:defPPr>
              <a:defRPr lang="zh-CN"/>
            </a:defPPr>
            <a:lvl1pPr marL="0" algn="r" defTabSz="914400" rtl="0" eaLnBrk="1" latinLnBrk="0" hangingPunct="1">
              <a:lnSpc>
                <a:spcPct val="100000"/>
              </a:lnSpc>
              <a:defRPr sz="1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CE74E-AB26-4998-AD42-012C4C1AD076}" type="slidenum">
              <a:rPr lang="zh-CN" altLang="en-US" smtClean="0"/>
              <a:pPr/>
              <a:t>‹#›</a:t>
            </a:fld>
            <a:endParaRPr lang="zh-CN" altLang="en-US" dirty="0"/>
          </a:p>
        </p:txBody>
      </p:sp>
      <p:grpSp>
        <p:nvGrpSpPr>
          <p:cNvPr id="55" name="组合 54">
            <a:extLst>
              <a:ext uri="{FF2B5EF4-FFF2-40B4-BE49-F238E27FC236}">
                <a16:creationId xmlns:a16="http://schemas.microsoft.com/office/drawing/2014/main" id="{1A289D5D-9055-B02A-6E62-F7F98131BADA}"/>
              </a:ext>
            </a:extLst>
          </p:cNvPr>
          <p:cNvGrpSpPr/>
          <p:nvPr userDrawn="1"/>
        </p:nvGrpSpPr>
        <p:grpSpPr>
          <a:xfrm>
            <a:off x="474829" y="6217866"/>
            <a:ext cx="11249524" cy="611836"/>
            <a:chOff x="474829" y="6217866"/>
            <a:chExt cx="11249524" cy="611836"/>
          </a:xfrm>
        </p:grpSpPr>
        <p:sp>
          <p:nvSpPr>
            <p:cNvPr id="56" name="等腰三角形 55">
              <a:extLst>
                <a:ext uri="{FF2B5EF4-FFF2-40B4-BE49-F238E27FC236}">
                  <a16:creationId xmlns:a16="http://schemas.microsoft.com/office/drawing/2014/main" id="{B62C6370-3EB5-8BD9-0A14-D5C16427B8B3}"/>
                </a:ext>
              </a:extLst>
            </p:cNvPr>
            <p:cNvSpPr/>
            <p:nvPr userDrawn="1"/>
          </p:nvSpPr>
          <p:spPr>
            <a:xfrm rot="5400000">
              <a:off x="1557749" y="6337925"/>
              <a:ext cx="99987"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等腰三角形 56">
              <a:extLst>
                <a:ext uri="{FF2B5EF4-FFF2-40B4-BE49-F238E27FC236}">
                  <a16:creationId xmlns:a16="http://schemas.microsoft.com/office/drawing/2014/main" id="{79B93C06-94C5-BE86-C238-F82A9985F3CB}"/>
                </a:ext>
              </a:extLst>
            </p:cNvPr>
            <p:cNvSpPr/>
            <p:nvPr userDrawn="1"/>
          </p:nvSpPr>
          <p:spPr>
            <a:xfrm rot="5400000">
              <a:off x="1756020" y="6337924"/>
              <a:ext cx="99986" cy="78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CE1A638E-5743-221F-7FF6-B9398E29E06B}"/>
                </a:ext>
              </a:extLst>
            </p:cNvPr>
            <p:cNvSpPr txBox="1"/>
            <p:nvPr userDrawn="1"/>
          </p:nvSpPr>
          <p:spPr>
            <a:xfrm>
              <a:off x="9420517" y="6275704"/>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tx2"/>
                  </a:solidFill>
                  <a:latin typeface="+mj-ea"/>
                  <a:ea typeface="+mj-ea"/>
                  <a:cs typeface="+mn-cs"/>
                </a:rPr>
                <a:t>创意</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惊喜</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服务</a:t>
              </a:r>
              <a:r>
                <a:rPr lang="en-US" altLang="zh-CN" sz="1200" kern="1200" dirty="0">
                  <a:solidFill>
                    <a:schemeClr val="tx2"/>
                  </a:solidFill>
                  <a:latin typeface="+mj-ea"/>
                  <a:ea typeface="+mj-ea"/>
                  <a:cs typeface="+mn-cs"/>
                </a:rPr>
                <a:t>·</a:t>
              </a:r>
              <a:r>
                <a:rPr lang="zh-CN" altLang="en-US" sz="1200" kern="1200" dirty="0">
                  <a:solidFill>
                    <a:schemeClr val="tx2"/>
                  </a:solidFill>
                  <a:latin typeface="+mj-ea"/>
                  <a:ea typeface="+mj-ea"/>
                  <a:cs typeface="+mn-cs"/>
                </a:rPr>
                <a:t>贴心</a:t>
              </a:r>
            </a:p>
            <a:p>
              <a:endParaRPr lang="zh-CN" altLang="en-US" dirty="0"/>
            </a:p>
          </p:txBody>
        </p:sp>
        <p:sp>
          <p:nvSpPr>
            <p:cNvPr id="59" name="文本框 58">
              <a:extLst>
                <a:ext uri="{FF2B5EF4-FFF2-40B4-BE49-F238E27FC236}">
                  <a16:creationId xmlns:a16="http://schemas.microsoft.com/office/drawing/2014/main" id="{8FBD46B9-5440-F7FA-EB90-E061ED37ABB2}"/>
                </a:ext>
              </a:extLst>
            </p:cNvPr>
            <p:cNvSpPr txBox="1"/>
            <p:nvPr userDrawn="1"/>
          </p:nvSpPr>
          <p:spPr>
            <a:xfrm>
              <a:off x="474829" y="6217866"/>
              <a:ext cx="1093569" cy="369332"/>
            </a:xfrm>
            <a:prstGeom prst="rect">
              <a:avLst/>
            </a:prstGeom>
            <a:noFill/>
          </p:spPr>
          <p:txBody>
            <a:bodyPr wrap="none" rtlCol="0">
              <a:spAutoFit/>
            </a:bodyPr>
            <a:lstStyle/>
            <a:p>
              <a:pPr>
                <a:lnSpc>
                  <a:spcPct val="100000"/>
                </a:lnSpc>
              </a:pPr>
              <a:r>
                <a:rPr lang="en-US" altLang="zh-CN" sz="1800" dirty="0">
                  <a:solidFill>
                    <a:schemeClr val="tx2"/>
                  </a:solidFill>
                  <a:latin typeface="+mj-lt"/>
                  <a:ea typeface="+mn-ea"/>
                </a:rPr>
                <a:t>YOUR LOGO</a:t>
              </a:r>
              <a:endParaRPr lang="zh-CN" altLang="en-US" sz="1800" dirty="0">
                <a:solidFill>
                  <a:schemeClr val="tx2"/>
                </a:solidFill>
                <a:latin typeface="+mj-lt"/>
                <a:ea typeface="+mn-ea"/>
              </a:endParaRPr>
            </a:p>
          </p:txBody>
        </p:sp>
      </p:grpSp>
    </p:spTree>
    <p:extLst>
      <p:ext uri="{BB962C8B-B14F-4D97-AF65-F5344CB8AC3E}">
        <p14:creationId xmlns:p14="http://schemas.microsoft.com/office/powerpoint/2010/main" val="67058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85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8A420D3-4DB1-902E-54DD-A80FDF7E770D}"/>
              </a:ext>
            </a:extLst>
          </p:cNvPr>
          <p:cNvSpPr>
            <a:spLocks noGrp="1"/>
          </p:cNvSpPr>
          <p:nvPr>
            <p:ph type="sldNum" sz="quarter" idx="10"/>
          </p:nvPr>
        </p:nvSpPr>
        <p:spPr/>
        <p:txBody>
          <a:bodyPr/>
          <a:lstStyle/>
          <a:p>
            <a:fld id="{565CE74E-AB26-4998-AD42-012C4C1AD076}" type="slidenum">
              <a:rPr lang="zh-CN" altLang="en-US" smtClean="0"/>
              <a:pPr/>
              <a:t>‹#›</a:t>
            </a:fld>
            <a:endParaRPr lang="zh-CN" altLang="en-US" dirty="0"/>
          </a:p>
        </p:txBody>
      </p:sp>
      <p:pic>
        <p:nvPicPr>
          <p:cNvPr id="4" name="图片 3" descr="形状&#10;&#10;描述已自动生成">
            <a:extLst>
              <a:ext uri="{FF2B5EF4-FFF2-40B4-BE49-F238E27FC236}">
                <a16:creationId xmlns:a16="http://schemas.microsoft.com/office/drawing/2014/main" id="{433E1544-A1C6-7B85-29B1-3E7C8117A4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文本占位符 2">
            <a:extLst>
              <a:ext uri="{FF2B5EF4-FFF2-40B4-BE49-F238E27FC236}">
                <a16:creationId xmlns:a16="http://schemas.microsoft.com/office/drawing/2014/main" id="{D2AEC4FE-5318-46D8-015E-866D8A63D377}"/>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4133643A-C254-2445-3ED5-B59BE7DDBC9E}"/>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7" name="文本占位符 2">
            <a:extLst>
              <a:ext uri="{FF2B5EF4-FFF2-40B4-BE49-F238E27FC236}">
                <a16:creationId xmlns:a16="http://schemas.microsoft.com/office/drawing/2014/main" id="{506D3545-BBFE-2EE8-8C12-87DBD2651F04}"/>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CE81B4BF-6F91-C25E-DFF1-38050D84685B}"/>
              </a:ext>
            </a:extLst>
          </p:cNvPr>
          <p:cNvSpPr>
            <a:spLocks noGrp="1"/>
          </p:cNvSpPr>
          <p:nvPr>
            <p:ph type="body" sz="quarter" idx="15"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DDF4F515-7130-C64E-7442-8CED4BB4C332}"/>
              </a:ext>
            </a:extLst>
          </p:cNvPr>
          <p:cNvSpPr>
            <a:spLocks noGrp="1"/>
          </p:cNvSpPr>
          <p:nvPr>
            <p:ph type="body" sz="quarter" idx="16"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00F7F603-A749-C872-C1C6-F3F81E38D939}"/>
              </a:ext>
            </a:extLst>
          </p:cNvPr>
          <p:cNvSpPr>
            <a:spLocks noGrp="1"/>
          </p:cNvSpPr>
          <p:nvPr>
            <p:ph type="body" sz="quarter" idx="17"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84067736-0A5F-F078-D694-568B6ADB763D}"/>
              </a:ext>
            </a:extLst>
          </p:cNvPr>
          <p:cNvSpPr>
            <a:spLocks noGrp="1"/>
          </p:cNvSpPr>
          <p:nvPr>
            <p:ph type="body" sz="quarter" idx="18"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394259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8000">
              <a:schemeClr val="accent3">
                <a:alpha val="64000"/>
              </a:schemeClr>
            </a:gs>
            <a:gs pos="100000">
              <a:schemeClr val="accent3">
                <a:alpha val="74000"/>
              </a:schemeClr>
            </a:gs>
          </a:gsLst>
          <a:lin ang="13500000" scaled="1"/>
          <a:tileRect/>
        </a:gra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accent1"/>
                </a:solidFill>
              </a:defRPr>
            </a:lvl1pPr>
          </a:lstStyle>
          <a:p>
            <a:fld id="{565CE74E-AB26-4998-AD42-012C4C1AD076}" type="slidenum">
              <a:rPr lang="zh-CN" altLang="en-US" smtClean="0"/>
              <a:pPr/>
              <a:t>‹#›</a:t>
            </a:fld>
            <a:endParaRPr lang="zh-CN" altLang="en-US" dirty="0"/>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9.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17" Type="http://schemas.openxmlformats.org/officeDocument/2006/relationships/image" Target="../media/image141.svg"/><Relationship Id="rId21" Type="http://schemas.openxmlformats.org/officeDocument/2006/relationships/image" Target="../media/image45.svg"/><Relationship Id="rId42" Type="http://schemas.openxmlformats.org/officeDocument/2006/relationships/image" Target="../media/image66.png"/><Relationship Id="rId63" Type="http://schemas.openxmlformats.org/officeDocument/2006/relationships/image" Target="../media/image87.svg"/><Relationship Id="rId84" Type="http://schemas.openxmlformats.org/officeDocument/2006/relationships/image" Target="../media/image108.png"/><Relationship Id="rId138" Type="http://schemas.openxmlformats.org/officeDocument/2006/relationships/image" Target="../media/image162.png"/><Relationship Id="rId159" Type="http://schemas.openxmlformats.org/officeDocument/2006/relationships/image" Target="../media/image183.svg"/><Relationship Id="rId107" Type="http://schemas.openxmlformats.org/officeDocument/2006/relationships/image" Target="../media/image131.svg"/><Relationship Id="rId11" Type="http://schemas.openxmlformats.org/officeDocument/2006/relationships/image" Target="../media/image35.svg"/><Relationship Id="rId32" Type="http://schemas.openxmlformats.org/officeDocument/2006/relationships/image" Target="../media/image56.png"/><Relationship Id="rId53" Type="http://schemas.openxmlformats.org/officeDocument/2006/relationships/image" Target="../media/image77.svg"/><Relationship Id="rId74" Type="http://schemas.openxmlformats.org/officeDocument/2006/relationships/image" Target="../media/image98.png"/><Relationship Id="rId128" Type="http://schemas.openxmlformats.org/officeDocument/2006/relationships/image" Target="../media/image152.png"/><Relationship Id="rId149" Type="http://schemas.openxmlformats.org/officeDocument/2006/relationships/image" Target="../media/image173.svg"/><Relationship Id="rId5" Type="http://schemas.openxmlformats.org/officeDocument/2006/relationships/image" Target="../media/image29.svg"/><Relationship Id="rId95" Type="http://schemas.openxmlformats.org/officeDocument/2006/relationships/image" Target="../media/image119.svg"/><Relationship Id="rId160" Type="http://schemas.openxmlformats.org/officeDocument/2006/relationships/image" Target="../media/image184.png"/><Relationship Id="rId22" Type="http://schemas.openxmlformats.org/officeDocument/2006/relationships/image" Target="../media/image46.png"/><Relationship Id="rId43" Type="http://schemas.openxmlformats.org/officeDocument/2006/relationships/image" Target="../media/image67.svg"/><Relationship Id="rId64" Type="http://schemas.openxmlformats.org/officeDocument/2006/relationships/image" Target="../media/image88.png"/><Relationship Id="rId118" Type="http://schemas.openxmlformats.org/officeDocument/2006/relationships/image" Target="../media/image142.png"/><Relationship Id="rId139" Type="http://schemas.openxmlformats.org/officeDocument/2006/relationships/image" Target="../media/image163.svg"/><Relationship Id="rId85" Type="http://schemas.openxmlformats.org/officeDocument/2006/relationships/image" Target="../media/image109.svg"/><Relationship Id="rId150" Type="http://schemas.openxmlformats.org/officeDocument/2006/relationships/image" Target="../media/image174.png"/><Relationship Id="rId12" Type="http://schemas.openxmlformats.org/officeDocument/2006/relationships/image" Target="../media/image36.png"/><Relationship Id="rId17" Type="http://schemas.openxmlformats.org/officeDocument/2006/relationships/image" Target="../media/image41.svg"/><Relationship Id="rId33" Type="http://schemas.openxmlformats.org/officeDocument/2006/relationships/image" Target="../media/image57.svg"/><Relationship Id="rId38" Type="http://schemas.openxmlformats.org/officeDocument/2006/relationships/image" Target="../media/image62.png"/><Relationship Id="rId59" Type="http://schemas.openxmlformats.org/officeDocument/2006/relationships/image" Target="../media/image83.svg"/><Relationship Id="rId103" Type="http://schemas.openxmlformats.org/officeDocument/2006/relationships/image" Target="../media/image127.svg"/><Relationship Id="rId108" Type="http://schemas.openxmlformats.org/officeDocument/2006/relationships/image" Target="../media/image132.png"/><Relationship Id="rId124" Type="http://schemas.openxmlformats.org/officeDocument/2006/relationships/image" Target="../media/image148.png"/><Relationship Id="rId129" Type="http://schemas.openxmlformats.org/officeDocument/2006/relationships/image" Target="../media/image153.svg"/><Relationship Id="rId54" Type="http://schemas.openxmlformats.org/officeDocument/2006/relationships/image" Target="../media/image78.png"/><Relationship Id="rId70" Type="http://schemas.openxmlformats.org/officeDocument/2006/relationships/image" Target="../media/image94.png"/><Relationship Id="rId75" Type="http://schemas.openxmlformats.org/officeDocument/2006/relationships/image" Target="../media/image99.svg"/><Relationship Id="rId91" Type="http://schemas.openxmlformats.org/officeDocument/2006/relationships/image" Target="../media/image115.svg"/><Relationship Id="rId96" Type="http://schemas.openxmlformats.org/officeDocument/2006/relationships/image" Target="../media/image120.png"/><Relationship Id="rId140" Type="http://schemas.openxmlformats.org/officeDocument/2006/relationships/image" Target="../media/image164.png"/><Relationship Id="rId145" Type="http://schemas.openxmlformats.org/officeDocument/2006/relationships/image" Target="../media/image169.svg"/><Relationship Id="rId161" Type="http://schemas.openxmlformats.org/officeDocument/2006/relationships/image" Target="../media/image185.svg"/><Relationship Id="rId1" Type="http://schemas.openxmlformats.org/officeDocument/2006/relationships/slideLayout" Target="../slideLayouts/slideLayout6.xml"/><Relationship Id="rId6" Type="http://schemas.openxmlformats.org/officeDocument/2006/relationships/image" Target="../media/image30.png"/><Relationship Id="rId23" Type="http://schemas.openxmlformats.org/officeDocument/2006/relationships/image" Target="../media/image47.svg"/><Relationship Id="rId28" Type="http://schemas.openxmlformats.org/officeDocument/2006/relationships/image" Target="../media/image52.png"/><Relationship Id="rId49" Type="http://schemas.openxmlformats.org/officeDocument/2006/relationships/image" Target="../media/image73.svg"/><Relationship Id="rId114" Type="http://schemas.openxmlformats.org/officeDocument/2006/relationships/image" Target="../media/image138.png"/><Relationship Id="rId119" Type="http://schemas.openxmlformats.org/officeDocument/2006/relationships/image" Target="../media/image143.svg"/><Relationship Id="rId44" Type="http://schemas.openxmlformats.org/officeDocument/2006/relationships/image" Target="../media/image68.png"/><Relationship Id="rId60" Type="http://schemas.openxmlformats.org/officeDocument/2006/relationships/image" Target="../media/image84.png"/><Relationship Id="rId65" Type="http://schemas.openxmlformats.org/officeDocument/2006/relationships/image" Target="../media/image89.svg"/><Relationship Id="rId81" Type="http://schemas.openxmlformats.org/officeDocument/2006/relationships/image" Target="../media/image105.svg"/><Relationship Id="rId86" Type="http://schemas.openxmlformats.org/officeDocument/2006/relationships/image" Target="../media/image110.png"/><Relationship Id="rId130" Type="http://schemas.openxmlformats.org/officeDocument/2006/relationships/image" Target="../media/image154.png"/><Relationship Id="rId135" Type="http://schemas.openxmlformats.org/officeDocument/2006/relationships/image" Target="../media/image159.svg"/><Relationship Id="rId151" Type="http://schemas.openxmlformats.org/officeDocument/2006/relationships/image" Target="../media/image175.svg"/><Relationship Id="rId156" Type="http://schemas.openxmlformats.org/officeDocument/2006/relationships/image" Target="../media/image180.png"/><Relationship Id="rId13" Type="http://schemas.openxmlformats.org/officeDocument/2006/relationships/image" Target="../media/image37.svg"/><Relationship Id="rId18" Type="http://schemas.openxmlformats.org/officeDocument/2006/relationships/image" Target="../media/image42.png"/><Relationship Id="rId39" Type="http://schemas.openxmlformats.org/officeDocument/2006/relationships/image" Target="../media/image63.svg"/><Relationship Id="rId109" Type="http://schemas.openxmlformats.org/officeDocument/2006/relationships/image" Target="../media/image133.svg"/><Relationship Id="rId34" Type="http://schemas.openxmlformats.org/officeDocument/2006/relationships/image" Target="../media/image58.png"/><Relationship Id="rId50" Type="http://schemas.openxmlformats.org/officeDocument/2006/relationships/image" Target="../media/image74.png"/><Relationship Id="rId55" Type="http://schemas.openxmlformats.org/officeDocument/2006/relationships/image" Target="../media/image79.svg"/><Relationship Id="rId76" Type="http://schemas.openxmlformats.org/officeDocument/2006/relationships/image" Target="../media/image100.png"/><Relationship Id="rId97" Type="http://schemas.openxmlformats.org/officeDocument/2006/relationships/image" Target="../media/image121.svg"/><Relationship Id="rId104" Type="http://schemas.openxmlformats.org/officeDocument/2006/relationships/image" Target="../media/image128.png"/><Relationship Id="rId120" Type="http://schemas.openxmlformats.org/officeDocument/2006/relationships/image" Target="../media/image144.png"/><Relationship Id="rId125" Type="http://schemas.openxmlformats.org/officeDocument/2006/relationships/image" Target="../media/image149.svg"/><Relationship Id="rId141" Type="http://schemas.openxmlformats.org/officeDocument/2006/relationships/image" Target="../media/image165.svg"/><Relationship Id="rId146" Type="http://schemas.openxmlformats.org/officeDocument/2006/relationships/image" Target="../media/image170.png"/><Relationship Id="rId7" Type="http://schemas.openxmlformats.org/officeDocument/2006/relationships/image" Target="../media/image31.svg"/><Relationship Id="rId71" Type="http://schemas.openxmlformats.org/officeDocument/2006/relationships/image" Target="../media/image95.svg"/><Relationship Id="rId92" Type="http://schemas.openxmlformats.org/officeDocument/2006/relationships/image" Target="../media/image116.png"/><Relationship Id="rId162" Type="http://schemas.openxmlformats.org/officeDocument/2006/relationships/image" Target="../media/image186.png"/><Relationship Id="rId2" Type="http://schemas.openxmlformats.org/officeDocument/2006/relationships/image" Target="../media/image26.png"/><Relationship Id="rId29" Type="http://schemas.openxmlformats.org/officeDocument/2006/relationships/image" Target="../media/image53.svg"/><Relationship Id="rId24" Type="http://schemas.openxmlformats.org/officeDocument/2006/relationships/image" Target="../media/image48.png"/><Relationship Id="rId40" Type="http://schemas.openxmlformats.org/officeDocument/2006/relationships/image" Target="../media/image64.png"/><Relationship Id="rId45" Type="http://schemas.openxmlformats.org/officeDocument/2006/relationships/image" Target="../media/image69.svg"/><Relationship Id="rId66" Type="http://schemas.openxmlformats.org/officeDocument/2006/relationships/image" Target="../media/image90.png"/><Relationship Id="rId87" Type="http://schemas.openxmlformats.org/officeDocument/2006/relationships/image" Target="../media/image111.svg"/><Relationship Id="rId110" Type="http://schemas.openxmlformats.org/officeDocument/2006/relationships/image" Target="../media/image134.png"/><Relationship Id="rId115" Type="http://schemas.openxmlformats.org/officeDocument/2006/relationships/image" Target="../media/image139.svg"/><Relationship Id="rId131" Type="http://schemas.openxmlformats.org/officeDocument/2006/relationships/image" Target="../media/image155.svg"/><Relationship Id="rId136" Type="http://schemas.openxmlformats.org/officeDocument/2006/relationships/image" Target="../media/image160.png"/><Relationship Id="rId157" Type="http://schemas.openxmlformats.org/officeDocument/2006/relationships/image" Target="../media/image181.svg"/><Relationship Id="rId61" Type="http://schemas.openxmlformats.org/officeDocument/2006/relationships/image" Target="../media/image85.svg"/><Relationship Id="rId82" Type="http://schemas.openxmlformats.org/officeDocument/2006/relationships/image" Target="../media/image106.png"/><Relationship Id="rId152" Type="http://schemas.openxmlformats.org/officeDocument/2006/relationships/image" Target="../media/image176.png"/><Relationship Id="rId19" Type="http://schemas.openxmlformats.org/officeDocument/2006/relationships/image" Target="../media/image43.svg"/><Relationship Id="rId14" Type="http://schemas.openxmlformats.org/officeDocument/2006/relationships/image" Target="../media/image38.png"/><Relationship Id="rId30" Type="http://schemas.openxmlformats.org/officeDocument/2006/relationships/image" Target="../media/image54.png"/><Relationship Id="rId35" Type="http://schemas.openxmlformats.org/officeDocument/2006/relationships/image" Target="../media/image59.svg"/><Relationship Id="rId56" Type="http://schemas.openxmlformats.org/officeDocument/2006/relationships/image" Target="../media/image80.png"/><Relationship Id="rId77" Type="http://schemas.openxmlformats.org/officeDocument/2006/relationships/image" Target="../media/image101.svg"/><Relationship Id="rId100" Type="http://schemas.openxmlformats.org/officeDocument/2006/relationships/image" Target="../media/image124.png"/><Relationship Id="rId105" Type="http://schemas.openxmlformats.org/officeDocument/2006/relationships/image" Target="../media/image129.svg"/><Relationship Id="rId126" Type="http://schemas.openxmlformats.org/officeDocument/2006/relationships/image" Target="../media/image150.png"/><Relationship Id="rId147" Type="http://schemas.openxmlformats.org/officeDocument/2006/relationships/image" Target="../media/image171.svg"/><Relationship Id="rId8" Type="http://schemas.openxmlformats.org/officeDocument/2006/relationships/image" Target="../media/image32.png"/><Relationship Id="rId51" Type="http://schemas.openxmlformats.org/officeDocument/2006/relationships/image" Target="../media/image75.svg"/><Relationship Id="rId72" Type="http://schemas.openxmlformats.org/officeDocument/2006/relationships/image" Target="../media/image96.png"/><Relationship Id="rId93" Type="http://schemas.openxmlformats.org/officeDocument/2006/relationships/image" Target="../media/image117.svg"/><Relationship Id="rId98" Type="http://schemas.openxmlformats.org/officeDocument/2006/relationships/image" Target="../media/image122.png"/><Relationship Id="rId121" Type="http://schemas.openxmlformats.org/officeDocument/2006/relationships/image" Target="../media/image145.svg"/><Relationship Id="rId142" Type="http://schemas.openxmlformats.org/officeDocument/2006/relationships/image" Target="../media/image166.png"/><Relationship Id="rId163" Type="http://schemas.openxmlformats.org/officeDocument/2006/relationships/image" Target="../media/image187.svg"/><Relationship Id="rId3" Type="http://schemas.openxmlformats.org/officeDocument/2006/relationships/image" Target="../media/image27.svg"/><Relationship Id="rId25" Type="http://schemas.openxmlformats.org/officeDocument/2006/relationships/image" Target="../media/image49.svg"/><Relationship Id="rId46" Type="http://schemas.openxmlformats.org/officeDocument/2006/relationships/image" Target="../media/image70.png"/><Relationship Id="rId67" Type="http://schemas.openxmlformats.org/officeDocument/2006/relationships/image" Target="../media/image91.svg"/><Relationship Id="rId116" Type="http://schemas.openxmlformats.org/officeDocument/2006/relationships/image" Target="../media/image140.png"/><Relationship Id="rId137" Type="http://schemas.openxmlformats.org/officeDocument/2006/relationships/image" Target="../media/image161.svg"/><Relationship Id="rId158" Type="http://schemas.openxmlformats.org/officeDocument/2006/relationships/image" Target="../media/image182.png"/><Relationship Id="rId20" Type="http://schemas.openxmlformats.org/officeDocument/2006/relationships/image" Target="../media/image44.png"/><Relationship Id="rId41" Type="http://schemas.openxmlformats.org/officeDocument/2006/relationships/image" Target="../media/image65.svg"/><Relationship Id="rId62" Type="http://schemas.openxmlformats.org/officeDocument/2006/relationships/image" Target="../media/image86.png"/><Relationship Id="rId83" Type="http://schemas.openxmlformats.org/officeDocument/2006/relationships/image" Target="../media/image107.svg"/><Relationship Id="rId88" Type="http://schemas.openxmlformats.org/officeDocument/2006/relationships/image" Target="../media/image112.png"/><Relationship Id="rId111" Type="http://schemas.openxmlformats.org/officeDocument/2006/relationships/image" Target="../media/image135.svg"/><Relationship Id="rId132" Type="http://schemas.openxmlformats.org/officeDocument/2006/relationships/image" Target="../media/image156.png"/><Relationship Id="rId153" Type="http://schemas.openxmlformats.org/officeDocument/2006/relationships/image" Target="../media/image177.svg"/><Relationship Id="rId15" Type="http://schemas.openxmlformats.org/officeDocument/2006/relationships/image" Target="../media/image39.svg"/><Relationship Id="rId36" Type="http://schemas.openxmlformats.org/officeDocument/2006/relationships/image" Target="../media/image60.png"/><Relationship Id="rId57" Type="http://schemas.openxmlformats.org/officeDocument/2006/relationships/image" Target="../media/image81.svg"/><Relationship Id="rId106" Type="http://schemas.openxmlformats.org/officeDocument/2006/relationships/image" Target="../media/image130.png"/><Relationship Id="rId127" Type="http://schemas.openxmlformats.org/officeDocument/2006/relationships/image" Target="../media/image151.svg"/><Relationship Id="rId10" Type="http://schemas.openxmlformats.org/officeDocument/2006/relationships/image" Target="../media/image34.png"/><Relationship Id="rId31" Type="http://schemas.openxmlformats.org/officeDocument/2006/relationships/image" Target="../media/image55.svg"/><Relationship Id="rId52" Type="http://schemas.openxmlformats.org/officeDocument/2006/relationships/image" Target="../media/image76.png"/><Relationship Id="rId73" Type="http://schemas.openxmlformats.org/officeDocument/2006/relationships/image" Target="../media/image97.svg"/><Relationship Id="rId78" Type="http://schemas.openxmlformats.org/officeDocument/2006/relationships/image" Target="../media/image102.png"/><Relationship Id="rId94" Type="http://schemas.openxmlformats.org/officeDocument/2006/relationships/image" Target="../media/image118.png"/><Relationship Id="rId99" Type="http://schemas.openxmlformats.org/officeDocument/2006/relationships/image" Target="../media/image123.svg"/><Relationship Id="rId101" Type="http://schemas.openxmlformats.org/officeDocument/2006/relationships/image" Target="../media/image125.svg"/><Relationship Id="rId122" Type="http://schemas.openxmlformats.org/officeDocument/2006/relationships/image" Target="../media/image146.png"/><Relationship Id="rId143" Type="http://schemas.openxmlformats.org/officeDocument/2006/relationships/image" Target="../media/image167.svg"/><Relationship Id="rId148" Type="http://schemas.openxmlformats.org/officeDocument/2006/relationships/image" Target="../media/image172.png"/><Relationship Id="rId164" Type="http://schemas.openxmlformats.org/officeDocument/2006/relationships/image" Target="../media/image188.png"/><Relationship Id="rId4" Type="http://schemas.openxmlformats.org/officeDocument/2006/relationships/image" Target="../media/image28.png"/><Relationship Id="rId9" Type="http://schemas.openxmlformats.org/officeDocument/2006/relationships/image" Target="../media/image33.svg"/><Relationship Id="rId26" Type="http://schemas.openxmlformats.org/officeDocument/2006/relationships/image" Target="../media/image50.png"/><Relationship Id="rId47" Type="http://schemas.openxmlformats.org/officeDocument/2006/relationships/image" Target="../media/image71.svg"/><Relationship Id="rId68" Type="http://schemas.openxmlformats.org/officeDocument/2006/relationships/image" Target="../media/image92.png"/><Relationship Id="rId89" Type="http://schemas.openxmlformats.org/officeDocument/2006/relationships/image" Target="../media/image113.svg"/><Relationship Id="rId112" Type="http://schemas.openxmlformats.org/officeDocument/2006/relationships/image" Target="../media/image136.png"/><Relationship Id="rId133" Type="http://schemas.openxmlformats.org/officeDocument/2006/relationships/image" Target="../media/image157.svg"/><Relationship Id="rId154" Type="http://schemas.openxmlformats.org/officeDocument/2006/relationships/image" Target="../media/image178.png"/><Relationship Id="rId16" Type="http://schemas.openxmlformats.org/officeDocument/2006/relationships/image" Target="../media/image40.png"/><Relationship Id="rId37" Type="http://schemas.openxmlformats.org/officeDocument/2006/relationships/image" Target="../media/image61.svg"/><Relationship Id="rId58" Type="http://schemas.openxmlformats.org/officeDocument/2006/relationships/image" Target="../media/image82.png"/><Relationship Id="rId79" Type="http://schemas.openxmlformats.org/officeDocument/2006/relationships/image" Target="../media/image103.svg"/><Relationship Id="rId102" Type="http://schemas.openxmlformats.org/officeDocument/2006/relationships/image" Target="../media/image126.png"/><Relationship Id="rId123" Type="http://schemas.openxmlformats.org/officeDocument/2006/relationships/image" Target="../media/image147.svg"/><Relationship Id="rId144" Type="http://schemas.openxmlformats.org/officeDocument/2006/relationships/image" Target="../media/image168.png"/><Relationship Id="rId90" Type="http://schemas.openxmlformats.org/officeDocument/2006/relationships/image" Target="../media/image114.png"/><Relationship Id="rId165" Type="http://schemas.openxmlformats.org/officeDocument/2006/relationships/image" Target="../media/image189.svg"/><Relationship Id="rId27" Type="http://schemas.openxmlformats.org/officeDocument/2006/relationships/image" Target="../media/image51.svg"/><Relationship Id="rId48" Type="http://schemas.openxmlformats.org/officeDocument/2006/relationships/image" Target="../media/image72.png"/><Relationship Id="rId69" Type="http://schemas.openxmlformats.org/officeDocument/2006/relationships/image" Target="../media/image93.svg"/><Relationship Id="rId113" Type="http://schemas.openxmlformats.org/officeDocument/2006/relationships/image" Target="../media/image137.svg"/><Relationship Id="rId134" Type="http://schemas.openxmlformats.org/officeDocument/2006/relationships/image" Target="../media/image158.png"/><Relationship Id="rId80" Type="http://schemas.openxmlformats.org/officeDocument/2006/relationships/image" Target="../media/image104.png"/><Relationship Id="rId155" Type="http://schemas.openxmlformats.org/officeDocument/2006/relationships/image" Target="../media/image17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4000">
              <a:schemeClr val="accent3">
                <a:lumMod val="100000"/>
              </a:schemeClr>
            </a:gs>
          </a:gsLst>
          <a:lin ang="13500000" scaled="1"/>
          <a:tileRect/>
        </a:grad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A28FB9B5-D024-8577-A993-5623481BB6BC}"/>
              </a:ext>
            </a:extLst>
          </p:cNvPr>
          <p:cNvSpPr>
            <a:spLocks noGrp="1"/>
          </p:cNvSpPr>
          <p:nvPr>
            <p:ph type="body" sz="quarter" idx="11"/>
          </p:nvPr>
        </p:nvSpPr>
        <p:spPr>
          <a:xfrm>
            <a:off x="550862" y="1947406"/>
            <a:ext cx="5837237" cy="1390650"/>
          </a:xfrm>
        </p:spPr>
        <p:txBody>
          <a:bodyPr/>
          <a:lstStyle/>
          <a:p>
            <a:r>
              <a:rPr lang="zh-CN" altLang="en-US" sz="4000" dirty="0"/>
              <a:t>婚礼创意策划方案</a:t>
            </a:r>
          </a:p>
        </p:txBody>
      </p:sp>
      <p:sp>
        <p:nvSpPr>
          <p:cNvPr id="7" name="文本占位符 6">
            <a:extLst>
              <a:ext uri="{FF2B5EF4-FFF2-40B4-BE49-F238E27FC236}">
                <a16:creationId xmlns:a16="http://schemas.microsoft.com/office/drawing/2014/main" id="{B0C5530E-EF92-0E2A-6738-E251ECD58856}"/>
              </a:ext>
            </a:extLst>
          </p:cNvPr>
          <p:cNvSpPr>
            <a:spLocks noGrp="1"/>
          </p:cNvSpPr>
          <p:nvPr>
            <p:ph type="body" sz="quarter" idx="12"/>
          </p:nvPr>
        </p:nvSpPr>
        <p:spPr>
          <a:xfrm>
            <a:off x="550863" y="3225323"/>
            <a:ext cx="5837237" cy="776729"/>
          </a:xfrm>
        </p:spPr>
        <p:txBody>
          <a:bodyPr/>
          <a:lstStyle/>
          <a:p>
            <a:r>
              <a:rPr lang="zh-CN" altLang="en-US" sz="2400" dirty="0"/>
              <a:t>由专业婚庆运营团队提供</a:t>
            </a:r>
          </a:p>
        </p:txBody>
      </p:sp>
      <p:sp>
        <p:nvSpPr>
          <p:cNvPr id="8" name="文本占位符 7">
            <a:extLst>
              <a:ext uri="{FF2B5EF4-FFF2-40B4-BE49-F238E27FC236}">
                <a16:creationId xmlns:a16="http://schemas.microsoft.com/office/drawing/2014/main" id="{CB907100-020A-5700-2D52-53F2A8C171EB}"/>
              </a:ext>
            </a:extLst>
          </p:cNvPr>
          <p:cNvSpPr>
            <a:spLocks noGrp="1"/>
          </p:cNvSpPr>
          <p:nvPr>
            <p:ph type="body" sz="quarter" idx="13"/>
          </p:nvPr>
        </p:nvSpPr>
        <p:spPr>
          <a:xfrm>
            <a:off x="505073" y="4435437"/>
            <a:ext cx="4328373" cy="1390650"/>
          </a:xfrm>
        </p:spPr>
        <p:txBody>
          <a:bodyPr/>
          <a:lstStyle/>
          <a:p>
            <a:r>
              <a:rPr lang="en-US" altLang="zh-CN" sz="800" dirty="0">
                <a:latin typeface="+mj-lt"/>
              </a:rPr>
              <a:t>THIS IS THE OVERALL WEDDING PLANNING PLAN OF MR. XX AND MS. XX IN 20XX. THE CONTENT INCLUDES THE PROPOSAL, MARRIAGE, WEDDING PHOTOS, SURPRISE LINK AND OTHER RELATED INTRODUCTIONS. IT IS ARRANGED HERE FOR YOUR READING AND BROWSING.</a:t>
            </a:r>
            <a:endParaRPr lang="zh-CN" altLang="en-US" sz="800" dirty="0">
              <a:latin typeface="+mj-lt"/>
            </a:endParaRPr>
          </a:p>
        </p:txBody>
      </p:sp>
      <p:sp>
        <p:nvSpPr>
          <p:cNvPr id="5" name="灯片编号占位符 4">
            <a:extLst>
              <a:ext uri="{FF2B5EF4-FFF2-40B4-BE49-F238E27FC236}">
                <a16:creationId xmlns:a16="http://schemas.microsoft.com/office/drawing/2014/main" id="{D929AF2D-8EFA-E806-ED5A-5EDDD28F4C7A}"/>
              </a:ext>
            </a:extLst>
          </p:cNvPr>
          <p:cNvSpPr>
            <a:spLocks noGrp="1"/>
          </p:cNvSpPr>
          <p:nvPr>
            <p:ph type="sldNum" sz="quarter" idx="4"/>
          </p:nvPr>
        </p:nvSpPr>
        <p:spPr/>
        <p:txBody>
          <a:bodyPr/>
          <a:lstStyle/>
          <a:p>
            <a:fld id="{565CE74E-AB26-4998-AD42-012C4C1AD076}" type="slidenum">
              <a:rPr lang="zh-CN" altLang="en-US" smtClean="0"/>
              <a:pPr/>
              <a:t>1</a:t>
            </a:fld>
            <a:endParaRPr lang="zh-CN" altLang="en-US" dirty="0"/>
          </a:p>
        </p:txBody>
      </p:sp>
      <p:sp>
        <p:nvSpPr>
          <p:cNvPr id="11" name="文本占位符 10">
            <a:extLst>
              <a:ext uri="{FF2B5EF4-FFF2-40B4-BE49-F238E27FC236}">
                <a16:creationId xmlns:a16="http://schemas.microsoft.com/office/drawing/2014/main" id="{C31CB2C1-267D-FBC2-C1B4-26FD5EAF94C3}"/>
              </a:ext>
            </a:extLst>
          </p:cNvPr>
          <p:cNvSpPr>
            <a:spLocks noGrp="1"/>
          </p:cNvSpPr>
          <p:nvPr>
            <p:ph type="body" sz="quarter" idx="10"/>
          </p:nvPr>
        </p:nvSpPr>
        <p:spPr>
          <a:xfrm>
            <a:off x="475638" y="608523"/>
            <a:ext cx="6459633" cy="1390650"/>
          </a:xfrm>
        </p:spPr>
        <p:txBody>
          <a:bodyPr/>
          <a:lstStyle/>
          <a:p>
            <a:pPr>
              <a:lnSpc>
                <a:spcPct val="100000"/>
              </a:lnSpc>
            </a:pPr>
            <a:r>
              <a:rPr lang="en-US" altLang="zh-CN" sz="13800" spc="600" dirty="0">
                <a:latin typeface="+mn-lt"/>
                <a:ea typeface="+mn-ea"/>
              </a:rPr>
              <a:t>WEEDING</a:t>
            </a:r>
            <a:endParaRPr lang="zh-CN" altLang="en-US" sz="13800" spc="600" dirty="0">
              <a:latin typeface="+mn-lt"/>
              <a:ea typeface="+mn-ea"/>
            </a:endParaRPr>
          </a:p>
        </p:txBody>
      </p:sp>
      <p:cxnSp>
        <p:nvCxnSpPr>
          <p:cNvPr id="12" name="直接连接符 11">
            <a:extLst>
              <a:ext uri="{FF2B5EF4-FFF2-40B4-BE49-F238E27FC236}">
                <a16:creationId xmlns:a16="http://schemas.microsoft.com/office/drawing/2014/main" id="{95291BF1-CC54-E33B-3F67-B6F25056FF2B}"/>
              </a:ext>
            </a:extLst>
          </p:cNvPr>
          <p:cNvCxnSpPr>
            <a:cxnSpLocks/>
          </p:cNvCxnSpPr>
          <p:nvPr/>
        </p:nvCxnSpPr>
        <p:spPr>
          <a:xfrm>
            <a:off x="624015" y="3668056"/>
            <a:ext cx="3433308" cy="139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F97825D-F8E8-8E54-450C-85A22C69E6F5}"/>
              </a:ext>
            </a:extLst>
          </p:cNvPr>
          <p:cNvCxnSpPr/>
          <p:nvPr/>
        </p:nvCxnSpPr>
        <p:spPr>
          <a:xfrm>
            <a:off x="550863" y="5229379"/>
            <a:ext cx="5837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2EB4E3CB-57E8-7979-4F6A-6E05EA7C64CB}"/>
              </a:ext>
            </a:extLst>
          </p:cNvPr>
          <p:cNvCxnSpPr/>
          <p:nvPr/>
        </p:nvCxnSpPr>
        <p:spPr>
          <a:xfrm>
            <a:off x="550863" y="5871107"/>
            <a:ext cx="5837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D35422A-A099-3300-6967-61E8F73E34BD}"/>
              </a:ext>
            </a:extLst>
          </p:cNvPr>
          <p:cNvCxnSpPr>
            <a:cxnSpLocks/>
          </p:cNvCxnSpPr>
          <p:nvPr/>
        </p:nvCxnSpPr>
        <p:spPr>
          <a:xfrm>
            <a:off x="2464637" y="5232553"/>
            <a:ext cx="0" cy="63855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42F2A0E-663C-5AFE-FA34-3B914F494CF8}"/>
              </a:ext>
            </a:extLst>
          </p:cNvPr>
          <p:cNvCxnSpPr>
            <a:cxnSpLocks/>
          </p:cNvCxnSpPr>
          <p:nvPr/>
        </p:nvCxnSpPr>
        <p:spPr>
          <a:xfrm>
            <a:off x="4282728" y="5229379"/>
            <a:ext cx="0" cy="63855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文本占位符 7">
            <a:extLst>
              <a:ext uri="{FF2B5EF4-FFF2-40B4-BE49-F238E27FC236}">
                <a16:creationId xmlns:a16="http://schemas.microsoft.com/office/drawing/2014/main" id="{72144BD5-4166-9A98-8370-6E0CC6BF83A1}"/>
              </a:ext>
            </a:extLst>
          </p:cNvPr>
          <p:cNvSpPr txBox="1">
            <a:spLocks/>
          </p:cNvSpPr>
          <p:nvPr/>
        </p:nvSpPr>
        <p:spPr>
          <a:xfrm>
            <a:off x="1479167" y="5344217"/>
            <a:ext cx="985470" cy="549845"/>
          </a:xfrm>
          <a:prstGeom prst="rect">
            <a:avLst/>
          </a:prstGeom>
        </p:spPr>
        <p:txBody>
          <a:bodyPr/>
          <a:lstStyle>
            <a:lvl1pPr marL="0" indent="0" algn="l" defTabSz="914400" rtl="0" eaLnBrk="1" latinLnBrk="0" hangingPunct="1">
              <a:lnSpc>
                <a:spcPct val="150000"/>
              </a:lnSpc>
              <a:spcBef>
                <a:spcPts val="1000"/>
              </a:spcBef>
              <a:buFontTx/>
              <a:buNone/>
              <a:defRPr sz="12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600" dirty="0">
                <a:latin typeface="+mj-lt"/>
              </a:rPr>
              <a:t>THIS IS THE OVERALL WEDDING PLANNING PLAN OF MR. XX AND MS. XX IN 20XX. THE</a:t>
            </a:r>
            <a:endParaRPr lang="zh-CN" altLang="en-US" sz="600" dirty="0">
              <a:latin typeface="+mj-lt"/>
            </a:endParaRPr>
          </a:p>
        </p:txBody>
      </p:sp>
      <p:sp>
        <p:nvSpPr>
          <p:cNvPr id="22" name="文本占位符 6">
            <a:extLst>
              <a:ext uri="{FF2B5EF4-FFF2-40B4-BE49-F238E27FC236}">
                <a16:creationId xmlns:a16="http://schemas.microsoft.com/office/drawing/2014/main" id="{51209185-C2DF-F86A-D436-83BC7BF42C90}"/>
              </a:ext>
            </a:extLst>
          </p:cNvPr>
          <p:cNvSpPr txBox="1">
            <a:spLocks/>
          </p:cNvSpPr>
          <p:nvPr/>
        </p:nvSpPr>
        <p:spPr>
          <a:xfrm>
            <a:off x="475638" y="5181740"/>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张先生</a:t>
            </a:r>
          </a:p>
        </p:txBody>
      </p:sp>
      <p:sp>
        <p:nvSpPr>
          <p:cNvPr id="23" name="文本占位符 7">
            <a:extLst>
              <a:ext uri="{FF2B5EF4-FFF2-40B4-BE49-F238E27FC236}">
                <a16:creationId xmlns:a16="http://schemas.microsoft.com/office/drawing/2014/main" id="{0BD978A0-3308-DA16-85EB-92AC98FF5648}"/>
              </a:ext>
            </a:extLst>
          </p:cNvPr>
          <p:cNvSpPr txBox="1">
            <a:spLocks/>
          </p:cNvSpPr>
          <p:nvPr/>
        </p:nvSpPr>
        <p:spPr>
          <a:xfrm>
            <a:off x="4514228" y="5353733"/>
            <a:ext cx="985470" cy="549845"/>
          </a:xfrm>
          <a:prstGeom prst="rect">
            <a:avLst/>
          </a:prstGeom>
        </p:spPr>
        <p:txBody>
          <a:bodyPr/>
          <a:lstStyle>
            <a:lvl1pPr marL="0" indent="0" algn="l" defTabSz="914400" rtl="0" eaLnBrk="1" latinLnBrk="0" hangingPunct="1">
              <a:lnSpc>
                <a:spcPct val="150000"/>
              </a:lnSpc>
              <a:spcBef>
                <a:spcPts val="1000"/>
              </a:spcBef>
              <a:buFontTx/>
              <a:buNone/>
              <a:defRPr sz="12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zh-CN" sz="600" dirty="0">
                <a:latin typeface="+mj-lt"/>
              </a:rPr>
              <a:t>THIS IS THE OVERALL WEDDING PLANNING PLAN OF MR. XX AND MS. XX IN 20XX. THE</a:t>
            </a:r>
            <a:endParaRPr lang="zh-CN" altLang="en-US" sz="600" dirty="0">
              <a:latin typeface="+mj-lt"/>
            </a:endParaRPr>
          </a:p>
        </p:txBody>
      </p:sp>
      <p:sp>
        <p:nvSpPr>
          <p:cNvPr id="24" name="文本占位符 6">
            <a:extLst>
              <a:ext uri="{FF2B5EF4-FFF2-40B4-BE49-F238E27FC236}">
                <a16:creationId xmlns:a16="http://schemas.microsoft.com/office/drawing/2014/main" id="{9F45CE09-F042-749A-E053-25EA5DA4826F}"/>
              </a:ext>
            </a:extLst>
          </p:cNvPr>
          <p:cNvSpPr txBox="1">
            <a:spLocks/>
          </p:cNvSpPr>
          <p:nvPr/>
        </p:nvSpPr>
        <p:spPr>
          <a:xfrm>
            <a:off x="5366003" y="5181740"/>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李女士</a:t>
            </a:r>
          </a:p>
        </p:txBody>
      </p:sp>
      <p:sp>
        <p:nvSpPr>
          <p:cNvPr id="26" name="文本占位符 6">
            <a:extLst>
              <a:ext uri="{FF2B5EF4-FFF2-40B4-BE49-F238E27FC236}">
                <a16:creationId xmlns:a16="http://schemas.microsoft.com/office/drawing/2014/main" id="{3D25767F-A529-9E4B-8F93-E58DE9FAC0DF}"/>
              </a:ext>
            </a:extLst>
          </p:cNvPr>
          <p:cNvSpPr txBox="1">
            <a:spLocks/>
          </p:cNvSpPr>
          <p:nvPr/>
        </p:nvSpPr>
        <p:spPr>
          <a:xfrm>
            <a:off x="2831906" y="5355066"/>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2400" dirty="0"/>
          </a:p>
        </p:txBody>
      </p:sp>
      <p:grpSp>
        <p:nvGrpSpPr>
          <p:cNvPr id="29" name="组合 28">
            <a:extLst>
              <a:ext uri="{FF2B5EF4-FFF2-40B4-BE49-F238E27FC236}">
                <a16:creationId xmlns:a16="http://schemas.microsoft.com/office/drawing/2014/main" id="{454755E5-26EB-B104-7B3F-6F6B6C9B57F9}"/>
              </a:ext>
            </a:extLst>
          </p:cNvPr>
          <p:cNvGrpSpPr/>
          <p:nvPr/>
        </p:nvGrpSpPr>
        <p:grpSpPr>
          <a:xfrm>
            <a:off x="2793026" y="5091204"/>
            <a:ext cx="1761512" cy="950550"/>
            <a:chOff x="2793026" y="5091204"/>
            <a:chExt cx="1761512" cy="950550"/>
          </a:xfrm>
        </p:grpSpPr>
        <p:sp>
          <p:nvSpPr>
            <p:cNvPr id="25" name="文本占位符 6">
              <a:extLst>
                <a:ext uri="{FF2B5EF4-FFF2-40B4-BE49-F238E27FC236}">
                  <a16:creationId xmlns:a16="http://schemas.microsoft.com/office/drawing/2014/main" id="{0468996B-188B-0562-14B4-48748299ADE9}"/>
                </a:ext>
              </a:extLst>
            </p:cNvPr>
            <p:cNvSpPr txBox="1">
              <a:spLocks/>
            </p:cNvSpPr>
            <p:nvPr/>
          </p:nvSpPr>
          <p:spPr>
            <a:xfrm>
              <a:off x="2793026" y="5091204"/>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t>520</a:t>
              </a:r>
              <a:endParaRPr lang="zh-CN" altLang="en-US" sz="3200" dirty="0"/>
            </a:p>
          </p:txBody>
        </p:sp>
        <p:sp>
          <p:nvSpPr>
            <p:cNvPr id="27" name="文本占位符 6">
              <a:extLst>
                <a:ext uri="{FF2B5EF4-FFF2-40B4-BE49-F238E27FC236}">
                  <a16:creationId xmlns:a16="http://schemas.microsoft.com/office/drawing/2014/main" id="{0251D784-94A3-45A9-DF79-1A138C0889B3}"/>
                </a:ext>
              </a:extLst>
            </p:cNvPr>
            <p:cNvSpPr txBox="1">
              <a:spLocks/>
            </p:cNvSpPr>
            <p:nvPr/>
          </p:nvSpPr>
          <p:spPr>
            <a:xfrm>
              <a:off x="3433944" y="5091204"/>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rPr>
                <a:t>love</a:t>
              </a:r>
              <a:endParaRPr lang="zh-CN" altLang="en-US" sz="2400" dirty="0">
                <a:latin typeface="+mj-lt"/>
              </a:endParaRPr>
            </a:p>
          </p:txBody>
        </p:sp>
        <p:sp>
          <p:nvSpPr>
            <p:cNvPr id="28" name="文本占位符 6">
              <a:extLst>
                <a:ext uri="{FF2B5EF4-FFF2-40B4-BE49-F238E27FC236}">
                  <a16:creationId xmlns:a16="http://schemas.microsoft.com/office/drawing/2014/main" id="{696B4F91-26E8-A29D-4818-820BE86400C8}"/>
                </a:ext>
              </a:extLst>
            </p:cNvPr>
            <p:cNvSpPr txBox="1">
              <a:spLocks/>
            </p:cNvSpPr>
            <p:nvPr/>
          </p:nvSpPr>
          <p:spPr>
            <a:xfrm>
              <a:off x="3432514" y="5265025"/>
              <a:ext cx="1120594" cy="776729"/>
            </a:xfrm>
            <a:prstGeom prst="rect">
              <a:avLst/>
            </a:prstGeom>
          </p:spPr>
          <p:txBody>
            <a:bodyPr/>
            <a:lstStyle>
              <a:lvl1pPr marL="0" indent="0" algn="l" defTabSz="914400" rtl="0" eaLnBrk="1" latinLnBrk="0" hangingPunct="1">
                <a:lnSpc>
                  <a:spcPct val="150000"/>
                </a:lnSpc>
                <a:spcBef>
                  <a:spcPts val="1000"/>
                </a:spcBef>
                <a:buFontTx/>
                <a:buNone/>
                <a:defRPr sz="4000" kern="1200">
                  <a:solidFill>
                    <a:schemeClr val="tx2"/>
                  </a:solidFill>
                  <a:latin typeface="+mj-ea"/>
                  <a:ea typeface="+mj-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mj-lt"/>
                </a:rPr>
                <a:t>Day</a:t>
              </a:r>
              <a:endParaRPr lang="zh-CN" altLang="en-US" sz="2400" dirty="0">
                <a:latin typeface="+mj-lt"/>
              </a:endParaRPr>
            </a:p>
          </p:txBody>
        </p:sp>
      </p:grpSp>
    </p:spTree>
    <p:extLst>
      <p:ext uri="{BB962C8B-B14F-4D97-AF65-F5344CB8AC3E}">
        <p14:creationId xmlns:p14="http://schemas.microsoft.com/office/powerpoint/2010/main" val="315150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7AB21101-360F-578D-F6DE-C0262565B895}"/>
              </a:ext>
            </a:extLst>
          </p:cNvPr>
          <p:cNvSpPr>
            <a:spLocks noGrp="1"/>
          </p:cNvSpPr>
          <p:nvPr>
            <p:ph type="body" sz="quarter" idx="11"/>
          </p:nvPr>
        </p:nvSpPr>
        <p:spPr>
          <a:xfrm>
            <a:off x="2053766" y="2100573"/>
            <a:ext cx="4008438" cy="942975"/>
          </a:xfrm>
        </p:spPr>
        <p:txBody>
          <a:bodyPr/>
          <a:lstStyle/>
          <a:p>
            <a:pPr>
              <a:lnSpc>
                <a:spcPct val="100000"/>
              </a:lnSpc>
            </a:pPr>
            <a:r>
              <a:rPr lang="en-US" altLang="zh-CN" sz="11500" dirty="0"/>
              <a:t>03</a:t>
            </a:r>
            <a:endParaRPr lang="zh-CN" altLang="en-US" sz="16600" dirty="0"/>
          </a:p>
        </p:txBody>
      </p:sp>
      <p:sp>
        <p:nvSpPr>
          <p:cNvPr id="9" name="文本占位符 8">
            <a:extLst>
              <a:ext uri="{FF2B5EF4-FFF2-40B4-BE49-F238E27FC236}">
                <a16:creationId xmlns:a16="http://schemas.microsoft.com/office/drawing/2014/main" id="{06C73567-79A0-BF72-AD81-D39B1363C601}"/>
              </a:ext>
            </a:extLst>
          </p:cNvPr>
          <p:cNvSpPr>
            <a:spLocks noGrp="1"/>
          </p:cNvSpPr>
          <p:nvPr>
            <p:ph type="body" sz="quarter" idx="15"/>
          </p:nvPr>
        </p:nvSpPr>
        <p:spPr>
          <a:xfrm>
            <a:off x="2053766" y="3244906"/>
            <a:ext cx="4249737" cy="746125"/>
          </a:xfrm>
        </p:spPr>
        <p:txBody>
          <a:bodyPr/>
          <a:lstStyle/>
          <a:p>
            <a:pPr>
              <a:lnSpc>
                <a:spcPct val="100000"/>
              </a:lnSpc>
            </a:pPr>
            <a:r>
              <a:rPr lang="zh-CN" altLang="en-US" sz="3200" dirty="0"/>
              <a:t>现场虚拟展示厅</a:t>
            </a:r>
          </a:p>
        </p:txBody>
      </p:sp>
      <p:sp>
        <p:nvSpPr>
          <p:cNvPr id="10" name="文本占位符 9">
            <a:extLst>
              <a:ext uri="{FF2B5EF4-FFF2-40B4-BE49-F238E27FC236}">
                <a16:creationId xmlns:a16="http://schemas.microsoft.com/office/drawing/2014/main" id="{772D8323-AD2F-A87C-5811-7E9DA2B6CD75}"/>
              </a:ext>
            </a:extLst>
          </p:cNvPr>
          <p:cNvSpPr>
            <a:spLocks noGrp="1"/>
          </p:cNvSpPr>
          <p:nvPr>
            <p:ph type="body" sz="quarter" idx="16"/>
          </p:nvPr>
        </p:nvSpPr>
        <p:spPr>
          <a:xfrm>
            <a:off x="2057430" y="3697993"/>
            <a:ext cx="4310062" cy="746125"/>
          </a:xfrm>
        </p:spPr>
        <p:txBody>
          <a:bodyPr/>
          <a:lstStyle/>
          <a:p>
            <a:pPr>
              <a:lnSpc>
                <a:spcPct val="100000"/>
              </a:lnSpc>
            </a:pPr>
            <a:r>
              <a:rPr lang="en-US" altLang="zh-CN" dirty="0"/>
              <a:t>WEDDING</a:t>
            </a:r>
            <a:endParaRPr lang="zh-CN" altLang="en-US" dirty="0"/>
          </a:p>
        </p:txBody>
      </p:sp>
      <p:sp>
        <p:nvSpPr>
          <p:cNvPr id="11" name="文本占位符 10">
            <a:extLst>
              <a:ext uri="{FF2B5EF4-FFF2-40B4-BE49-F238E27FC236}">
                <a16:creationId xmlns:a16="http://schemas.microsoft.com/office/drawing/2014/main" id="{129A76E1-0136-4595-1642-3D88494B9EAA}"/>
              </a:ext>
            </a:extLst>
          </p:cNvPr>
          <p:cNvSpPr>
            <a:spLocks noGrp="1"/>
          </p:cNvSpPr>
          <p:nvPr>
            <p:ph type="body" sz="quarter" idx="17"/>
          </p:nvPr>
        </p:nvSpPr>
        <p:spPr>
          <a:xfrm>
            <a:off x="2053766" y="4162734"/>
            <a:ext cx="3845329" cy="746125"/>
          </a:xfrm>
        </p:spPr>
        <p:txBody>
          <a:bodyPr/>
          <a:lstStyle/>
          <a:p>
            <a:pPr>
              <a:lnSpc>
                <a:spcPct val="150000"/>
              </a:lnSpc>
            </a:pPr>
            <a:r>
              <a:rPr lang="en-US" altLang="zh-CN" dirty="0"/>
              <a:t>You can input some decorative English here to show how good your products are and make it easier for readers to understand your brand;</a:t>
            </a:r>
            <a:endParaRPr lang="zh-CN" altLang="en-US" dirty="0"/>
          </a:p>
        </p:txBody>
      </p:sp>
      <p:cxnSp>
        <p:nvCxnSpPr>
          <p:cNvPr id="13" name="直接连接符 12">
            <a:extLst>
              <a:ext uri="{FF2B5EF4-FFF2-40B4-BE49-F238E27FC236}">
                <a16:creationId xmlns:a16="http://schemas.microsoft.com/office/drawing/2014/main" id="{05B13CDC-F010-4CCF-294C-66D64FA2C2B1}"/>
              </a:ext>
            </a:extLst>
          </p:cNvPr>
          <p:cNvCxnSpPr/>
          <p:nvPr/>
        </p:nvCxnSpPr>
        <p:spPr>
          <a:xfrm>
            <a:off x="2136513" y="3819328"/>
            <a:ext cx="28457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105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C1146E8-D9AE-396E-A89E-657D070F6706}"/>
              </a:ext>
            </a:extLst>
          </p:cNvPr>
          <p:cNvSpPr>
            <a:spLocks noGrp="1"/>
          </p:cNvSpPr>
          <p:nvPr>
            <p:ph type="sldNum" sz="quarter" idx="4"/>
          </p:nvPr>
        </p:nvSpPr>
        <p:spPr/>
        <p:txBody>
          <a:bodyPr/>
          <a:lstStyle/>
          <a:p>
            <a:fld id="{565CE74E-AB26-4998-AD42-012C4C1AD076}" type="slidenum">
              <a:rPr lang="zh-CN" altLang="en-US" smtClean="0"/>
              <a:pPr/>
              <a:t>11</a:t>
            </a:fld>
            <a:endParaRPr lang="zh-CN" altLang="en-US" dirty="0"/>
          </a:p>
        </p:txBody>
      </p:sp>
      <p:sp>
        <p:nvSpPr>
          <p:cNvPr id="3" name="文本占位符 2">
            <a:extLst>
              <a:ext uri="{FF2B5EF4-FFF2-40B4-BE49-F238E27FC236}">
                <a16:creationId xmlns:a16="http://schemas.microsoft.com/office/drawing/2014/main" id="{46B2A34A-22FF-5C15-62DF-7CEA8E749474}"/>
              </a:ext>
            </a:extLst>
          </p:cNvPr>
          <p:cNvSpPr>
            <a:spLocks noGrp="1"/>
          </p:cNvSpPr>
          <p:nvPr>
            <p:ph type="body" sz="quarter" idx="10"/>
          </p:nvPr>
        </p:nvSpPr>
        <p:spPr/>
        <p:txBody>
          <a:bodyPr/>
          <a:lstStyle/>
          <a:p>
            <a:r>
              <a:rPr lang="zh-CN" altLang="en-US" dirty="0"/>
              <a:t>婚礼现场 </a:t>
            </a:r>
          </a:p>
        </p:txBody>
      </p:sp>
      <p:pic>
        <p:nvPicPr>
          <p:cNvPr id="4" name="图片 3">
            <a:extLst>
              <a:ext uri="{FF2B5EF4-FFF2-40B4-BE49-F238E27FC236}">
                <a16:creationId xmlns:a16="http://schemas.microsoft.com/office/drawing/2014/main" id="{67032313-D12F-ECE1-8A07-E70DCCB57F2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a:ext>
            </a:extLst>
          </a:blip>
          <a:stretch>
            <a:fillRect/>
          </a:stretch>
        </p:blipFill>
        <p:spPr>
          <a:xfrm>
            <a:off x="5090298" y="3857787"/>
            <a:ext cx="6386658" cy="1984213"/>
          </a:xfrm>
          <a:prstGeom prst="rect">
            <a:avLst/>
          </a:prstGeom>
        </p:spPr>
      </p:pic>
      <p:pic>
        <p:nvPicPr>
          <p:cNvPr id="5" name="图片 4">
            <a:extLst>
              <a:ext uri="{FF2B5EF4-FFF2-40B4-BE49-F238E27FC236}">
                <a16:creationId xmlns:a16="http://schemas.microsoft.com/office/drawing/2014/main" id="{8817FB08-0236-C86D-B9E8-01DE3183583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a:ext>
            </a:extLst>
          </a:blip>
          <a:srcRect/>
          <a:stretch/>
        </p:blipFill>
        <p:spPr>
          <a:xfrm>
            <a:off x="550862" y="1376363"/>
            <a:ext cx="6634787" cy="2025112"/>
          </a:xfrm>
          <a:prstGeom prst="rect">
            <a:avLst/>
          </a:prstGeom>
        </p:spPr>
      </p:pic>
      <p:grpSp>
        <p:nvGrpSpPr>
          <p:cNvPr id="15" name="组合 14">
            <a:extLst>
              <a:ext uri="{FF2B5EF4-FFF2-40B4-BE49-F238E27FC236}">
                <a16:creationId xmlns:a16="http://schemas.microsoft.com/office/drawing/2014/main" id="{497E3B54-23FF-083B-E1F1-5A15820CD6AB}"/>
              </a:ext>
            </a:extLst>
          </p:cNvPr>
          <p:cNvGrpSpPr/>
          <p:nvPr/>
        </p:nvGrpSpPr>
        <p:grpSpPr>
          <a:xfrm>
            <a:off x="450637" y="3969026"/>
            <a:ext cx="3435150" cy="2018190"/>
            <a:chOff x="450637" y="3969026"/>
            <a:chExt cx="3435150" cy="2018190"/>
          </a:xfrm>
        </p:grpSpPr>
        <p:sp>
          <p:nvSpPr>
            <p:cNvPr id="6" name="副标题 57">
              <a:extLst>
                <a:ext uri="{FF2B5EF4-FFF2-40B4-BE49-F238E27FC236}">
                  <a16:creationId xmlns:a16="http://schemas.microsoft.com/office/drawing/2014/main" id="{7D053BDC-A5D0-03F3-4E92-1B7514C3ADAE}"/>
                </a:ext>
              </a:extLst>
            </p:cNvPr>
            <p:cNvSpPr txBox="1">
              <a:spLocks/>
            </p:cNvSpPr>
            <p:nvPr/>
          </p:nvSpPr>
          <p:spPr>
            <a:xfrm>
              <a:off x="450637" y="3969026"/>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用餐区域</a:t>
              </a:r>
              <a:r>
                <a:rPr lang="en-US" altLang="zh-CN" sz="1800" dirty="0">
                  <a:solidFill>
                    <a:schemeClr val="tx2"/>
                  </a:solidFill>
                  <a:latin typeface="+mj-ea"/>
                  <a:ea typeface="+mj-ea"/>
                </a:rPr>
                <a:t>CREATIVITY</a:t>
              </a:r>
              <a:endParaRPr lang="zh-CN" altLang="en-US" sz="1800" dirty="0">
                <a:solidFill>
                  <a:schemeClr val="tx2"/>
                </a:solidFill>
                <a:latin typeface="+mj-ea"/>
                <a:ea typeface="+mj-ea"/>
              </a:endParaRPr>
            </a:p>
          </p:txBody>
        </p:sp>
        <p:sp>
          <p:nvSpPr>
            <p:cNvPr id="7" name="副标题 57">
              <a:extLst>
                <a:ext uri="{FF2B5EF4-FFF2-40B4-BE49-F238E27FC236}">
                  <a16:creationId xmlns:a16="http://schemas.microsoft.com/office/drawing/2014/main" id="{B2890C10-FDD9-D55F-EBAB-72E48EB19714}"/>
                </a:ext>
              </a:extLst>
            </p:cNvPr>
            <p:cNvSpPr txBox="1">
              <a:spLocks/>
            </p:cNvSpPr>
            <p:nvPr/>
          </p:nvSpPr>
          <p:spPr>
            <a:xfrm>
              <a:off x="450637" y="4409868"/>
              <a:ext cx="3058681"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050" dirty="0">
                  <a:solidFill>
                    <a:schemeClr val="tx2"/>
                  </a:solidFill>
                  <a:latin typeface="+mn-ea"/>
                </a:rPr>
                <a:t>请在这里输入就餐环境，输入简要文字内容，文字内容概括简练，不要过多的修饰言简意赅的说明分项内容即可</a:t>
              </a:r>
              <a:endParaRPr lang="en-US" altLang="zh-CN" sz="1050" dirty="0">
                <a:solidFill>
                  <a:schemeClr val="tx2"/>
                </a:solidFill>
                <a:latin typeface="+mn-ea"/>
              </a:endParaRPr>
            </a:p>
          </p:txBody>
        </p:sp>
        <p:sp>
          <p:nvSpPr>
            <p:cNvPr id="10" name="副标题 57">
              <a:extLst>
                <a:ext uri="{FF2B5EF4-FFF2-40B4-BE49-F238E27FC236}">
                  <a16:creationId xmlns:a16="http://schemas.microsoft.com/office/drawing/2014/main" id="{720FBFA6-40BD-5648-913D-184FFC126F0F}"/>
                </a:ext>
              </a:extLst>
            </p:cNvPr>
            <p:cNvSpPr txBox="1">
              <a:spLocks/>
            </p:cNvSpPr>
            <p:nvPr/>
          </p:nvSpPr>
          <p:spPr>
            <a:xfrm>
              <a:off x="450637" y="5107167"/>
              <a:ext cx="3435150"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altLang="zh-CN" sz="800" dirty="0">
                  <a:solidFill>
                    <a:schemeClr val="tx2"/>
                  </a:solidFill>
                </a:rPr>
                <a:t>EVERY COUPLE HOPE THEIR WEDDING IS SPECIAL, CAN LET THE GUESTS MOVED AND INPUT, FOR THE WEDDING THEME IS TO BE ABLE TO BETTER ACHIEVE THIS PURPOSE.</a:t>
              </a:r>
            </a:p>
          </p:txBody>
        </p:sp>
      </p:grpSp>
      <p:grpSp>
        <p:nvGrpSpPr>
          <p:cNvPr id="14" name="组合 13">
            <a:extLst>
              <a:ext uri="{FF2B5EF4-FFF2-40B4-BE49-F238E27FC236}">
                <a16:creationId xmlns:a16="http://schemas.microsoft.com/office/drawing/2014/main" id="{88845F66-9AFF-D3A9-DCC6-5B8DC59E8328}"/>
              </a:ext>
            </a:extLst>
          </p:cNvPr>
          <p:cNvGrpSpPr/>
          <p:nvPr/>
        </p:nvGrpSpPr>
        <p:grpSpPr>
          <a:xfrm>
            <a:off x="8125830" y="1217561"/>
            <a:ext cx="3435150" cy="2084945"/>
            <a:chOff x="8264226" y="1222503"/>
            <a:chExt cx="3435150" cy="2084945"/>
          </a:xfrm>
        </p:grpSpPr>
        <p:sp>
          <p:nvSpPr>
            <p:cNvPr id="11" name="副标题 57">
              <a:extLst>
                <a:ext uri="{FF2B5EF4-FFF2-40B4-BE49-F238E27FC236}">
                  <a16:creationId xmlns:a16="http://schemas.microsoft.com/office/drawing/2014/main" id="{ABF2E311-F4F9-B4C5-7708-5C703E18FE68}"/>
                </a:ext>
              </a:extLst>
            </p:cNvPr>
            <p:cNvSpPr txBox="1">
              <a:spLocks/>
            </p:cNvSpPr>
            <p:nvPr/>
          </p:nvSpPr>
          <p:spPr>
            <a:xfrm>
              <a:off x="9346611" y="1222503"/>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zh-CN" altLang="en-US" sz="1800" dirty="0">
                  <a:solidFill>
                    <a:schemeClr val="tx2"/>
                  </a:solidFill>
                  <a:latin typeface="+mj-ea"/>
                  <a:ea typeface="+mj-ea"/>
                </a:rPr>
                <a:t>婚礼现场</a:t>
              </a:r>
              <a:r>
                <a:rPr lang="en-US" altLang="zh-CN" sz="1800" dirty="0">
                  <a:solidFill>
                    <a:schemeClr val="tx2"/>
                  </a:solidFill>
                  <a:latin typeface="+mj-ea"/>
                  <a:ea typeface="+mj-ea"/>
                </a:rPr>
                <a:t>CREATIVITY</a:t>
              </a:r>
              <a:endParaRPr lang="zh-CN" altLang="en-US" sz="1800" dirty="0">
                <a:solidFill>
                  <a:schemeClr val="tx2"/>
                </a:solidFill>
                <a:latin typeface="+mj-ea"/>
                <a:ea typeface="+mj-ea"/>
              </a:endParaRPr>
            </a:p>
          </p:txBody>
        </p:sp>
        <p:sp>
          <p:nvSpPr>
            <p:cNvPr id="12" name="副标题 57">
              <a:extLst>
                <a:ext uri="{FF2B5EF4-FFF2-40B4-BE49-F238E27FC236}">
                  <a16:creationId xmlns:a16="http://schemas.microsoft.com/office/drawing/2014/main" id="{E38C3C11-CF11-9E36-F25D-B0E1FBF93064}"/>
                </a:ext>
              </a:extLst>
            </p:cNvPr>
            <p:cNvSpPr txBox="1">
              <a:spLocks/>
            </p:cNvSpPr>
            <p:nvPr/>
          </p:nvSpPr>
          <p:spPr>
            <a:xfrm>
              <a:off x="8640695" y="1679952"/>
              <a:ext cx="3058681"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50000"/>
                </a:lnSpc>
              </a:pPr>
              <a:r>
                <a:rPr lang="zh-CN" altLang="en-US" sz="1050" dirty="0">
                  <a:solidFill>
                    <a:schemeClr val="tx2"/>
                  </a:solidFill>
                  <a:latin typeface="+mn-ea"/>
                </a:rPr>
                <a:t>请在这里输入就餐环境，输入简要文字内容，文字内容概括简练，不要过多的修饰言简意赅的说明分项内容即可</a:t>
              </a:r>
              <a:endParaRPr lang="en-US" altLang="zh-CN" sz="1050" dirty="0">
                <a:solidFill>
                  <a:schemeClr val="tx2"/>
                </a:solidFill>
                <a:latin typeface="+mn-ea"/>
              </a:endParaRPr>
            </a:p>
          </p:txBody>
        </p:sp>
        <p:sp>
          <p:nvSpPr>
            <p:cNvPr id="13" name="副标题 57">
              <a:extLst>
                <a:ext uri="{FF2B5EF4-FFF2-40B4-BE49-F238E27FC236}">
                  <a16:creationId xmlns:a16="http://schemas.microsoft.com/office/drawing/2014/main" id="{176B2F52-1EB6-3710-1B94-E843B980FF65}"/>
                </a:ext>
              </a:extLst>
            </p:cNvPr>
            <p:cNvSpPr txBox="1">
              <a:spLocks/>
            </p:cNvSpPr>
            <p:nvPr/>
          </p:nvSpPr>
          <p:spPr>
            <a:xfrm>
              <a:off x="8264226" y="2427399"/>
              <a:ext cx="3435150"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50000"/>
                </a:lnSpc>
              </a:pPr>
              <a:r>
                <a:rPr lang="en-US" altLang="zh-CN" sz="800" dirty="0">
                  <a:solidFill>
                    <a:schemeClr val="tx2"/>
                  </a:solidFill>
                </a:rPr>
                <a:t>EVERY COUPLE HOPE THEIR WEDDING IS SPECIAL, CAN LET THE GUESTS MOVED AND INPUT, FOR THE WEDDING THEME IS TO BE ABLE TO BETTER ACHIEVE THIS PURPOSE.</a:t>
              </a:r>
            </a:p>
          </p:txBody>
        </p:sp>
      </p:grpSp>
    </p:spTree>
    <p:extLst>
      <p:ext uri="{BB962C8B-B14F-4D97-AF65-F5344CB8AC3E}">
        <p14:creationId xmlns:p14="http://schemas.microsoft.com/office/powerpoint/2010/main" val="337246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8A745C2-BCD7-10C6-EB47-BA27EC7557C0}"/>
              </a:ext>
            </a:extLst>
          </p:cNvPr>
          <p:cNvSpPr>
            <a:spLocks noGrp="1"/>
          </p:cNvSpPr>
          <p:nvPr>
            <p:ph type="sldNum" sz="quarter" idx="4"/>
          </p:nvPr>
        </p:nvSpPr>
        <p:spPr/>
        <p:txBody>
          <a:bodyPr/>
          <a:lstStyle/>
          <a:p>
            <a:fld id="{565CE74E-AB26-4998-AD42-012C4C1AD076}" type="slidenum">
              <a:rPr lang="zh-CN" altLang="en-US" smtClean="0"/>
              <a:pPr/>
              <a:t>12</a:t>
            </a:fld>
            <a:endParaRPr lang="zh-CN" altLang="en-US" dirty="0"/>
          </a:p>
        </p:txBody>
      </p:sp>
      <p:sp>
        <p:nvSpPr>
          <p:cNvPr id="10" name="文本占位符 9">
            <a:extLst>
              <a:ext uri="{FF2B5EF4-FFF2-40B4-BE49-F238E27FC236}">
                <a16:creationId xmlns:a16="http://schemas.microsoft.com/office/drawing/2014/main" id="{376F414C-80F6-789B-F20C-A58A236AAF85}"/>
              </a:ext>
            </a:extLst>
          </p:cNvPr>
          <p:cNvSpPr>
            <a:spLocks noGrp="1"/>
          </p:cNvSpPr>
          <p:nvPr>
            <p:ph type="body" sz="quarter" idx="10"/>
          </p:nvPr>
        </p:nvSpPr>
        <p:spPr/>
        <p:txBody>
          <a:bodyPr/>
          <a:lstStyle/>
          <a:p>
            <a:r>
              <a:rPr lang="zh-CN" altLang="en-US" dirty="0"/>
              <a:t>餐厅展示</a:t>
            </a:r>
          </a:p>
        </p:txBody>
      </p:sp>
      <p:grpSp>
        <p:nvGrpSpPr>
          <p:cNvPr id="4" name="组合 3">
            <a:extLst>
              <a:ext uri="{FF2B5EF4-FFF2-40B4-BE49-F238E27FC236}">
                <a16:creationId xmlns:a16="http://schemas.microsoft.com/office/drawing/2014/main" id="{B11A9B5E-6B67-3608-E088-3F793AC6A8D6}"/>
              </a:ext>
            </a:extLst>
          </p:cNvPr>
          <p:cNvGrpSpPr/>
          <p:nvPr/>
        </p:nvGrpSpPr>
        <p:grpSpPr>
          <a:xfrm>
            <a:off x="550862" y="1376364"/>
            <a:ext cx="11090275" cy="4530166"/>
            <a:chOff x="556386" y="1422346"/>
            <a:chExt cx="11104732" cy="4509685"/>
          </a:xfrm>
        </p:grpSpPr>
        <p:pic>
          <p:nvPicPr>
            <p:cNvPr id="5" name="图片 4">
              <a:extLst>
                <a:ext uri="{FF2B5EF4-FFF2-40B4-BE49-F238E27FC236}">
                  <a16:creationId xmlns:a16="http://schemas.microsoft.com/office/drawing/2014/main" id="{10391849-EEB2-A0D5-4793-8C0A226EE2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386" y="1422346"/>
              <a:ext cx="2750785" cy="4500646"/>
            </a:xfrm>
            <a:prstGeom prst="rect">
              <a:avLst/>
            </a:prstGeom>
          </p:spPr>
        </p:pic>
        <p:pic>
          <p:nvPicPr>
            <p:cNvPr id="6" name="图片 5">
              <a:extLst>
                <a:ext uri="{FF2B5EF4-FFF2-40B4-BE49-F238E27FC236}">
                  <a16:creationId xmlns:a16="http://schemas.microsoft.com/office/drawing/2014/main" id="{6C16844B-1AD7-8B64-EF95-598D6D1A2DA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t="11292" b="11292"/>
            <a:stretch/>
          </p:blipFill>
          <p:spPr>
            <a:xfrm>
              <a:off x="3311965" y="1422346"/>
              <a:ext cx="2785463" cy="4509685"/>
            </a:xfrm>
            <a:prstGeom prst="rect">
              <a:avLst/>
            </a:prstGeom>
          </p:spPr>
        </p:pic>
        <p:pic>
          <p:nvPicPr>
            <p:cNvPr id="7" name="图片 6">
              <a:extLst>
                <a:ext uri="{FF2B5EF4-FFF2-40B4-BE49-F238E27FC236}">
                  <a16:creationId xmlns:a16="http://schemas.microsoft.com/office/drawing/2014/main" id="{73FE3043-C1B3-BE94-3BA3-69337A0F97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3364" y="1422346"/>
              <a:ext cx="2754462" cy="4509685"/>
            </a:xfrm>
            <a:prstGeom prst="rect">
              <a:avLst/>
            </a:prstGeom>
          </p:spPr>
        </p:pic>
        <p:pic>
          <p:nvPicPr>
            <p:cNvPr id="8" name="图片 7">
              <a:extLst>
                <a:ext uri="{FF2B5EF4-FFF2-40B4-BE49-F238E27FC236}">
                  <a16:creationId xmlns:a16="http://schemas.microsoft.com/office/drawing/2014/main" id="{24CDDE26-2C4C-8E98-1FA7-36EC4BF2E2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7825" y="1422346"/>
              <a:ext cx="2823293" cy="4500646"/>
            </a:xfrm>
            <a:prstGeom prst="rect">
              <a:avLst/>
            </a:prstGeom>
          </p:spPr>
        </p:pic>
      </p:grpSp>
      <p:sp>
        <p:nvSpPr>
          <p:cNvPr id="9" name="矩形 8">
            <a:extLst>
              <a:ext uri="{FF2B5EF4-FFF2-40B4-BE49-F238E27FC236}">
                <a16:creationId xmlns:a16="http://schemas.microsoft.com/office/drawing/2014/main" id="{432FA7F4-D9C6-D1DC-EEB1-06298C1916D9}"/>
              </a:ext>
            </a:extLst>
          </p:cNvPr>
          <p:cNvSpPr/>
          <p:nvPr/>
        </p:nvSpPr>
        <p:spPr>
          <a:xfrm>
            <a:off x="549439" y="2944527"/>
            <a:ext cx="11090275" cy="2966543"/>
          </a:xfrm>
          <a:prstGeom prst="rect">
            <a:avLst/>
          </a:prstGeom>
          <a:gradFill flip="none" rotWithShape="1">
            <a:gsLst>
              <a:gs pos="0">
                <a:schemeClr val="bg1"/>
              </a:gs>
              <a:gs pos="38800">
                <a:schemeClr val="bg1"/>
              </a:gs>
              <a:gs pos="0">
                <a:srgbClr val="FCFBFC">
                  <a:alpha val="88000"/>
                </a:srgbClr>
              </a:gs>
              <a:gs pos="100000">
                <a:schemeClr val="accent6">
                  <a:lumMod val="20000"/>
                  <a:lumOff val="8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7935CBC6-985F-CE20-3B4C-77DDD6F7C7CA}"/>
              </a:ext>
            </a:extLst>
          </p:cNvPr>
          <p:cNvGrpSpPr/>
          <p:nvPr/>
        </p:nvGrpSpPr>
        <p:grpSpPr>
          <a:xfrm>
            <a:off x="550863" y="4960679"/>
            <a:ext cx="11090274" cy="290594"/>
            <a:chOff x="550863" y="4960679"/>
            <a:chExt cx="11090274" cy="290594"/>
          </a:xfrm>
        </p:grpSpPr>
        <p:grpSp>
          <p:nvGrpSpPr>
            <p:cNvPr id="24" name="组合 23">
              <a:extLst>
                <a:ext uri="{FF2B5EF4-FFF2-40B4-BE49-F238E27FC236}">
                  <a16:creationId xmlns:a16="http://schemas.microsoft.com/office/drawing/2014/main" id="{D38D2D68-0805-2CFD-95B5-181A0B9F0240}"/>
                </a:ext>
              </a:extLst>
            </p:cNvPr>
            <p:cNvGrpSpPr/>
            <p:nvPr/>
          </p:nvGrpSpPr>
          <p:grpSpPr>
            <a:xfrm>
              <a:off x="550863" y="4960679"/>
              <a:ext cx="2768086" cy="290594"/>
              <a:chOff x="550863" y="4960679"/>
              <a:chExt cx="2768086" cy="290594"/>
            </a:xfrm>
          </p:grpSpPr>
          <p:sp>
            <p:nvSpPr>
              <p:cNvPr id="22" name="矩形 21">
                <a:extLst>
                  <a:ext uri="{FF2B5EF4-FFF2-40B4-BE49-F238E27FC236}">
                    <a16:creationId xmlns:a16="http://schemas.microsoft.com/office/drawing/2014/main" id="{C73ECC17-11A2-B193-4170-3C390B96570A}"/>
                  </a:ext>
                </a:extLst>
              </p:cNvPr>
              <p:cNvSpPr/>
              <p:nvPr/>
            </p:nvSpPr>
            <p:spPr>
              <a:xfrm>
                <a:off x="550863" y="4992968"/>
                <a:ext cx="2768086" cy="258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副标题 57">
                <a:extLst>
                  <a:ext uri="{FF2B5EF4-FFF2-40B4-BE49-F238E27FC236}">
                    <a16:creationId xmlns:a16="http://schemas.microsoft.com/office/drawing/2014/main" id="{6F3DC470-3F30-2A71-F989-FD6A74036116}"/>
                  </a:ext>
                </a:extLst>
              </p:cNvPr>
              <p:cNvSpPr txBox="1">
                <a:spLocks/>
              </p:cNvSpPr>
              <p:nvPr/>
            </p:nvSpPr>
            <p:spPr>
              <a:xfrm>
                <a:off x="742643" y="4960679"/>
                <a:ext cx="2384524" cy="27695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200" dirty="0">
                    <a:solidFill>
                      <a:schemeClr val="bg1"/>
                    </a:solidFill>
                    <a:latin typeface="+mj-ea"/>
                    <a:ea typeface="+mj-ea"/>
                  </a:rPr>
                  <a:t>高端点心</a:t>
                </a:r>
                <a:r>
                  <a:rPr lang="en-US" altLang="zh-CN" sz="1200" dirty="0">
                    <a:solidFill>
                      <a:schemeClr val="bg1"/>
                    </a:solidFill>
                    <a:latin typeface="+mj-ea"/>
                    <a:ea typeface="+mj-ea"/>
                  </a:rPr>
                  <a:t>Creativity</a:t>
                </a:r>
                <a:endParaRPr lang="zh-CN" altLang="en-US" sz="1200" dirty="0">
                  <a:solidFill>
                    <a:schemeClr val="bg1"/>
                  </a:solidFill>
                  <a:latin typeface="+mj-ea"/>
                  <a:ea typeface="+mj-ea"/>
                </a:endParaRPr>
              </a:p>
            </p:txBody>
          </p:sp>
        </p:grpSp>
        <p:grpSp>
          <p:nvGrpSpPr>
            <p:cNvPr id="25" name="组合 24">
              <a:extLst>
                <a:ext uri="{FF2B5EF4-FFF2-40B4-BE49-F238E27FC236}">
                  <a16:creationId xmlns:a16="http://schemas.microsoft.com/office/drawing/2014/main" id="{89F498F3-8679-FFDC-BFB4-1499CF2A5F6B}"/>
                </a:ext>
              </a:extLst>
            </p:cNvPr>
            <p:cNvGrpSpPr/>
            <p:nvPr/>
          </p:nvGrpSpPr>
          <p:grpSpPr>
            <a:xfrm>
              <a:off x="3324926" y="4960679"/>
              <a:ext cx="2768086" cy="290594"/>
              <a:chOff x="3324926" y="4960679"/>
              <a:chExt cx="2768086" cy="290594"/>
            </a:xfrm>
          </p:grpSpPr>
          <p:sp>
            <p:nvSpPr>
              <p:cNvPr id="20" name="矩形 19">
                <a:extLst>
                  <a:ext uri="{FF2B5EF4-FFF2-40B4-BE49-F238E27FC236}">
                    <a16:creationId xmlns:a16="http://schemas.microsoft.com/office/drawing/2014/main" id="{133248A6-E5E4-57AC-DCFA-B664F9ED9D61}"/>
                  </a:ext>
                </a:extLst>
              </p:cNvPr>
              <p:cNvSpPr/>
              <p:nvPr/>
            </p:nvSpPr>
            <p:spPr>
              <a:xfrm>
                <a:off x="3324926" y="4992968"/>
                <a:ext cx="2768086" cy="258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副标题 57">
                <a:extLst>
                  <a:ext uri="{FF2B5EF4-FFF2-40B4-BE49-F238E27FC236}">
                    <a16:creationId xmlns:a16="http://schemas.microsoft.com/office/drawing/2014/main" id="{37C9D9E2-CC8C-831B-0443-0DE30C8ED5FA}"/>
                  </a:ext>
                </a:extLst>
              </p:cNvPr>
              <p:cNvSpPr txBox="1">
                <a:spLocks/>
              </p:cNvSpPr>
              <p:nvPr/>
            </p:nvSpPr>
            <p:spPr>
              <a:xfrm>
                <a:off x="3517776" y="4960679"/>
                <a:ext cx="2384524" cy="27695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200" dirty="0">
                    <a:solidFill>
                      <a:schemeClr val="bg1"/>
                    </a:solidFill>
                    <a:latin typeface="+mj-ea"/>
                    <a:ea typeface="+mj-ea"/>
                  </a:rPr>
                  <a:t>精致西点</a:t>
                </a:r>
                <a:r>
                  <a:rPr lang="en-US" altLang="zh-CN" sz="1200" dirty="0">
                    <a:solidFill>
                      <a:schemeClr val="bg1"/>
                    </a:solidFill>
                    <a:latin typeface="+mj-ea"/>
                    <a:ea typeface="+mj-ea"/>
                  </a:rPr>
                  <a:t>Creativity</a:t>
                </a:r>
                <a:endParaRPr lang="zh-CN" altLang="en-US" sz="1200" dirty="0">
                  <a:solidFill>
                    <a:schemeClr val="bg1"/>
                  </a:solidFill>
                  <a:latin typeface="+mj-ea"/>
                  <a:ea typeface="+mj-ea"/>
                </a:endParaRPr>
              </a:p>
            </p:txBody>
          </p:sp>
        </p:grpSp>
        <p:grpSp>
          <p:nvGrpSpPr>
            <p:cNvPr id="26" name="组合 25">
              <a:extLst>
                <a:ext uri="{FF2B5EF4-FFF2-40B4-BE49-F238E27FC236}">
                  <a16:creationId xmlns:a16="http://schemas.microsoft.com/office/drawing/2014/main" id="{6F854AEF-6629-700A-5FED-E884C749105C}"/>
                </a:ext>
              </a:extLst>
            </p:cNvPr>
            <p:cNvGrpSpPr/>
            <p:nvPr/>
          </p:nvGrpSpPr>
          <p:grpSpPr>
            <a:xfrm>
              <a:off x="6098989" y="4960679"/>
              <a:ext cx="2768086" cy="290594"/>
              <a:chOff x="6098989" y="4960679"/>
              <a:chExt cx="2768086" cy="290594"/>
            </a:xfrm>
          </p:grpSpPr>
          <p:sp>
            <p:nvSpPr>
              <p:cNvPr id="18" name="矩形 17">
                <a:extLst>
                  <a:ext uri="{FF2B5EF4-FFF2-40B4-BE49-F238E27FC236}">
                    <a16:creationId xmlns:a16="http://schemas.microsoft.com/office/drawing/2014/main" id="{6D13CAEA-B60F-7E36-D782-E65D150DA660}"/>
                  </a:ext>
                </a:extLst>
              </p:cNvPr>
              <p:cNvSpPr/>
              <p:nvPr/>
            </p:nvSpPr>
            <p:spPr>
              <a:xfrm>
                <a:off x="6098989" y="4992968"/>
                <a:ext cx="2768086" cy="258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副标题 57">
                <a:extLst>
                  <a:ext uri="{FF2B5EF4-FFF2-40B4-BE49-F238E27FC236}">
                    <a16:creationId xmlns:a16="http://schemas.microsoft.com/office/drawing/2014/main" id="{9CC5FDB2-EFEB-C0A7-AF05-05E04AB79F4C}"/>
                  </a:ext>
                </a:extLst>
              </p:cNvPr>
              <p:cNvSpPr txBox="1">
                <a:spLocks/>
              </p:cNvSpPr>
              <p:nvPr/>
            </p:nvSpPr>
            <p:spPr>
              <a:xfrm>
                <a:off x="6291032" y="4960679"/>
                <a:ext cx="2384524" cy="27695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200" dirty="0">
                    <a:solidFill>
                      <a:schemeClr val="bg1"/>
                    </a:solidFill>
                    <a:latin typeface="+mj-ea"/>
                    <a:ea typeface="+mj-ea"/>
                  </a:rPr>
                  <a:t>醇香咖啡</a:t>
                </a:r>
                <a:r>
                  <a:rPr lang="en-US" altLang="zh-CN" sz="1200" dirty="0">
                    <a:solidFill>
                      <a:schemeClr val="bg1"/>
                    </a:solidFill>
                    <a:latin typeface="+mj-ea"/>
                    <a:ea typeface="+mj-ea"/>
                  </a:rPr>
                  <a:t>Creativity</a:t>
                </a:r>
                <a:endParaRPr lang="zh-CN" altLang="en-US" sz="1200" dirty="0">
                  <a:solidFill>
                    <a:schemeClr val="bg1"/>
                  </a:solidFill>
                  <a:latin typeface="+mj-ea"/>
                  <a:ea typeface="+mj-ea"/>
                </a:endParaRPr>
              </a:p>
            </p:txBody>
          </p:sp>
        </p:grpSp>
        <p:grpSp>
          <p:nvGrpSpPr>
            <p:cNvPr id="27" name="组合 26">
              <a:extLst>
                <a:ext uri="{FF2B5EF4-FFF2-40B4-BE49-F238E27FC236}">
                  <a16:creationId xmlns:a16="http://schemas.microsoft.com/office/drawing/2014/main" id="{607B7B4E-D1D5-2568-04F3-92ADC8F1D82B}"/>
                </a:ext>
              </a:extLst>
            </p:cNvPr>
            <p:cNvGrpSpPr/>
            <p:nvPr/>
          </p:nvGrpSpPr>
          <p:grpSpPr>
            <a:xfrm>
              <a:off x="8873051" y="4960679"/>
              <a:ext cx="2768086" cy="290594"/>
              <a:chOff x="8873051" y="4960679"/>
              <a:chExt cx="2768086" cy="290594"/>
            </a:xfrm>
          </p:grpSpPr>
          <p:sp>
            <p:nvSpPr>
              <p:cNvPr id="16" name="矩形 15">
                <a:extLst>
                  <a:ext uri="{FF2B5EF4-FFF2-40B4-BE49-F238E27FC236}">
                    <a16:creationId xmlns:a16="http://schemas.microsoft.com/office/drawing/2014/main" id="{82571598-134A-0E87-73BE-DD376DA470D4}"/>
                  </a:ext>
                </a:extLst>
              </p:cNvPr>
              <p:cNvSpPr/>
              <p:nvPr/>
            </p:nvSpPr>
            <p:spPr>
              <a:xfrm>
                <a:off x="8873051" y="4992968"/>
                <a:ext cx="2768086" cy="258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副标题 57">
                <a:extLst>
                  <a:ext uri="{FF2B5EF4-FFF2-40B4-BE49-F238E27FC236}">
                    <a16:creationId xmlns:a16="http://schemas.microsoft.com/office/drawing/2014/main" id="{77C7488E-F0FC-3A94-83E1-D6C1C093BC76}"/>
                  </a:ext>
                </a:extLst>
              </p:cNvPr>
              <p:cNvSpPr txBox="1">
                <a:spLocks/>
              </p:cNvSpPr>
              <p:nvPr/>
            </p:nvSpPr>
            <p:spPr>
              <a:xfrm>
                <a:off x="9064831" y="4960679"/>
                <a:ext cx="2384524" cy="27695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200" dirty="0">
                    <a:solidFill>
                      <a:schemeClr val="bg1"/>
                    </a:solidFill>
                    <a:latin typeface="+mj-ea"/>
                    <a:ea typeface="+mj-ea"/>
                  </a:rPr>
                  <a:t>可爱马卡</a:t>
                </a:r>
                <a:r>
                  <a:rPr lang="en-US" altLang="zh-CN" sz="1200" dirty="0">
                    <a:solidFill>
                      <a:schemeClr val="bg1"/>
                    </a:solidFill>
                    <a:latin typeface="+mj-ea"/>
                    <a:ea typeface="+mj-ea"/>
                  </a:rPr>
                  <a:t>Creativity</a:t>
                </a:r>
                <a:endParaRPr lang="zh-CN" altLang="en-US" sz="1200" dirty="0">
                  <a:solidFill>
                    <a:schemeClr val="bg1"/>
                  </a:solidFill>
                  <a:latin typeface="+mj-ea"/>
                  <a:ea typeface="+mj-ea"/>
                </a:endParaRPr>
              </a:p>
            </p:txBody>
          </p:sp>
        </p:grpSp>
      </p:grpSp>
    </p:spTree>
    <p:extLst>
      <p:ext uri="{BB962C8B-B14F-4D97-AF65-F5344CB8AC3E}">
        <p14:creationId xmlns:p14="http://schemas.microsoft.com/office/powerpoint/2010/main" val="57870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7AB21101-360F-578D-F6DE-C0262565B895}"/>
              </a:ext>
            </a:extLst>
          </p:cNvPr>
          <p:cNvSpPr>
            <a:spLocks noGrp="1"/>
          </p:cNvSpPr>
          <p:nvPr>
            <p:ph type="body" sz="quarter" idx="11"/>
          </p:nvPr>
        </p:nvSpPr>
        <p:spPr>
          <a:xfrm>
            <a:off x="2053766" y="2100573"/>
            <a:ext cx="4008438" cy="942975"/>
          </a:xfrm>
        </p:spPr>
        <p:txBody>
          <a:bodyPr/>
          <a:lstStyle/>
          <a:p>
            <a:pPr>
              <a:lnSpc>
                <a:spcPct val="100000"/>
              </a:lnSpc>
            </a:pPr>
            <a:r>
              <a:rPr lang="en-US" altLang="zh-CN" sz="11500" dirty="0"/>
              <a:t>04</a:t>
            </a:r>
            <a:endParaRPr lang="zh-CN" altLang="en-US" sz="16600" dirty="0"/>
          </a:p>
        </p:txBody>
      </p:sp>
      <p:sp>
        <p:nvSpPr>
          <p:cNvPr id="9" name="文本占位符 8">
            <a:extLst>
              <a:ext uri="{FF2B5EF4-FFF2-40B4-BE49-F238E27FC236}">
                <a16:creationId xmlns:a16="http://schemas.microsoft.com/office/drawing/2014/main" id="{06C73567-79A0-BF72-AD81-D39B1363C601}"/>
              </a:ext>
            </a:extLst>
          </p:cNvPr>
          <p:cNvSpPr>
            <a:spLocks noGrp="1"/>
          </p:cNvSpPr>
          <p:nvPr>
            <p:ph type="body" sz="quarter" idx="15"/>
          </p:nvPr>
        </p:nvSpPr>
        <p:spPr>
          <a:xfrm>
            <a:off x="2053766" y="3244906"/>
            <a:ext cx="4249737" cy="746125"/>
          </a:xfrm>
        </p:spPr>
        <p:txBody>
          <a:bodyPr/>
          <a:lstStyle/>
          <a:p>
            <a:pPr>
              <a:lnSpc>
                <a:spcPct val="100000"/>
              </a:lnSpc>
            </a:pPr>
            <a:r>
              <a:rPr lang="zh-CN" altLang="en-US" sz="3200" dirty="0"/>
              <a:t>后勤注意事项</a:t>
            </a:r>
          </a:p>
        </p:txBody>
      </p:sp>
      <p:sp>
        <p:nvSpPr>
          <p:cNvPr id="10" name="文本占位符 9">
            <a:extLst>
              <a:ext uri="{FF2B5EF4-FFF2-40B4-BE49-F238E27FC236}">
                <a16:creationId xmlns:a16="http://schemas.microsoft.com/office/drawing/2014/main" id="{772D8323-AD2F-A87C-5811-7E9DA2B6CD75}"/>
              </a:ext>
            </a:extLst>
          </p:cNvPr>
          <p:cNvSpPr>
            <a:spLocks noGrp="1"/>
          </p:cNvSpPr>
          <p:nvPr>
            <p:ph type="body" sz="quarter" idx="16"/>
          </p:nvPr>
        </p:nvSpPr>
        <p:spPr>
          <a:xfrm>
            <a:off x="2057430" y="3697993"/>
            <a:ext cx="4310062" cy="746125"/>
          </a:xfrm>
        </p:spPr>
        <p:txBody>
          <a:bodyPr/>
          <a:lstStyle/>
          <a:p>
            <a:pPr>
              <a:lnSpc>
                <a:spcPct val="100000"/>
              </a:lnSpc>
            </a:pPr>
            <a:r>
              <a:rPr lang="en-US" altLang="zh-CN" dirty="0"/>
              <a:t>WEDDING</a:t>
            </a:r>
            <a:endParaRPr lang="zh-CN" altLang="en-US" dirty="0"/>
          </a:p>
        </p:txBody>
      </p:sp>
      <p:sp>
        <p:nvSpPr>
          <p:cNvPr id="11" name="文本占位符 10">
            <a:extLst>
              <a:ext uri="{FF2B5EF4-FFF2-40B4-BE49-F238E27FC236}">
                <a16:creationId xmlns:a16="http://schemas.microsoft.com/office/drawing/2014/main" id="{129A76E1-0136-4595-1642-3D88494B9EAA}"/>
              </a:ext>
            </a:extLst>
          </p:cNvPr>
          <p:cNvSpPr>
            <a:spLocks noGrp="1"/>
          </p:cNvSpPr>
          <p:nvPr>
            <p:ph type="body" sz="quarter" idx="17"/>
          </p:nvPr>
        </p:nvSpPr>
        <p:spPr>
          <a:xfrm>
            <a:off x="2053766" y="4162734"/>
            <a:ext cx="3845329" cy="746125"/>
          </a:xfrm>
        </p:spPr>
        <p:txBody>
          <a:bodyPr/>
          <a:lstStyle/>
          <a:p>
            <a:pPr>
              <a:lnSpc>
                <a:spcPct val="150000"/>
              </a:lnSpc>
            </a:pPr>
            <a:r>
              <a:rPr lang="en-US" altLang="zh-CN" dirty="0"/>
              <a:t>You can input some decorative English here to show how good your products are and make it easier for readers to understand your brand;</a:t>
            </a:r>
            <a:endParaRPr lang="zh-CN" altLang="en-US" dirty="0"/>
          </a:p>
        </p:txBody>
      </p:sp>
      <p:cxnSp>
        <p:nvCxnSpPr>
          <p:cNvPr id="13" name="直接连接符 12">
            <a:extLst>
              <a:ext uri="{FF2B5EF4-FFF2-40B4-BE49-F238E27FC236}">
                <a16:creationId xmlns:a16="http://schemas.microsoft.com/office/drawing/2014/main" id="{05B13CDC-F010-4CCF-294C-66D64FA2C2B1}"/>
              </a:ext>
            </a:extLst>
          </p:cNvPr>
          <p:cNvCxnSpPr>
            <a:cxnSpLocks/>
          </p:cNvCxnSpPr>
          <p:nvPr/>
        </p:nvCxnSpPr>
        <p:spPr>
          <a:xfrm>
            <a:off x="2136513" y="3819328"/>
            <a:ext cx="24997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91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83FF524C-DBC8-11D9-7BCC-63CB52125B56}"/>
              </a:ext>
            </a:extLst>
          </p:cNvPr>
          <p:cNvSpPr>
            <a:spLocks noGrp="1"/>
          </p:cNvSpPr>
          <p:nvPr>
            <p:ph type="sldNum" sz="quarter" idx="4"/>
          </p:nvPr>
        </p:nvSpPr>
        <p:spPr/>
        <p:txBody>
          <a:bodyPr/>
          <a:lstStyle/>
          <a:p>
            <a:fld id="{565CE74E-AB26-4998-AD42-012C4C1AD076}" type="slidenum">
              <a:rPr lang="zh-CN" altLang="en-US" smtClean="0"/>
              <a:pPr/>
              <a:t>14</a:t>
            </a:fld>
            <a:endParaRPr lang="zh-CN" altLang="en-US" dirty="0"/>
          </a:p>
        </p:txBody>
      </p:sp>
      <p:sp>
        <p:nvSpPr>
          <p:cNvPr id="7" name="文本占位符 6">
            <a:extLst>
              <a:ext uri="{FF2B5EF4-FFF2-40B4-BE49-F238E27FC236}">
                <a16:creationId xmlns:a16="http://schemas.microsoft.com/office/drawing/2014/main" id="{8CDAD95D-5027-B0A2-A174-E7CB75FF3EB6}"/>
              </a:ext>
            </a:extLst>
          </p:cNvPr>
          <p:cNvSpPr>
            <a:spLocks noGrp="1"/>
          </p:cNvSpPr>
          <p:nvPr>
            <p:ph type="body" sz="quarter" idx="10"/>
          </p:nvPr>
        </p:nvSpPr>
        <p:spPr/>
        <p:txBody>
          <a:bodyPr/>
          <a:lstStyle/>
          <a:p>
            <a:r>
              <a:rPr lang="zh-CN" altLang="en-US" dirty="0"/>
              <a:t>后勤注意事项</a:t>
            </a:r>
          </a:p>
        </p:txBody>
      </p:sp>
      <p:sp>
        <p:nvSpPr>
          <p:cNvPr id="9" name="矩形 8">
            <a:extLst>
              <a:ext uri="{FF2B5EF4-FFF2-40B4-BE49-F238E27FC236}">
                <a16:creationId xmlns:a16="http://schemas.microsoft.com/office/drawing/2014/main" id="{0274D3F8-8070-435E-E293-0F1A8182D3B2}"/>
              </a:ext>
            </a:extLst>
          </p:cNvPr>
          <p:cNvSpPr/>
          <p:nvPr/>
        </p:nvSpPr>
        <p:spPr>
          <a:xfrm>
            <a:off x="6357664" y="975101"/>
            <a:ext cx="5131746" cy="4689010"/>
          </a:xfrm>
          <a:prstGeom prst="rect">
            <a:avLst/>
          </a:prstGeom>
          <a:blipFill dpi="0"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tile tx="0" ty="120650" sx="100000" sy="100000" flip="none" algn="ctr"/>
          </a:blip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a:extLst>
              <a:ext uri="{FF2B5EF4-FFF2-40B4-BE49-F238E27FC236}">
                <a16:creationId xmlns:a16="http://schemas.microsoft.com/office/drawing/2014/main" id="{5FC4FD50-5DC9-A3B1-2CA2-5731D03B6FCF}"/>
              </a:ext>
            </a:extLst>
          </p:cNvPr>
          <p:cNvSpPr/>
          <p:nvPr/>
        </p:nvSpPr>
        <p:spPr>
          <a:xfrm>
            <a:off x="5366455" y="1368978"/>
            <a:ext cx="3547532" cy="4620827"/>
          </a:xfrm>
          <a:prstGeom prst="rect">
            <a:avLst/>
          </a:prstGeom>
          <a:blipFill dpi="0"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tile tx="0" ty="120650" sx="100000" sy="100000" flip="none" algn="ctr"/>
          </a:blip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1" name="组合 10">
            <a:extLst>
              <a:ext uri="{FF2B5EF4-FFF2-40B4-BE49-F238E27FC236}">
                <a16:creationId xmlns:a16="http://schemas.microsoft.com/office/drawing/2014/main" id="{78B5A9BB-E146-F005-47A7-18471897AFC5}"/>
              </a:ext>
            </a:extLst>
          </p:cNvPr>
          <p:cNvGrpSpPr/>
          <p:nvPr/>
        </p:nvGrpSpPr>
        <p:grpSpPr>
          <a:xfrm>
            <a:off x="542580" y="1232998"/>
            <a:ext cx="4520656" cy="4495320"/>
            <a:chOff x="6446977" y="1255483"/>
            <a:chExt cx="4520656" cy="4495320"/>
          </a:xfrm>
        </p:grpSpPr>
        <p:sp>
          <p:nvSpPr>
            <p:cNvPr id="12" name="图形 16">
              <a:extLst>
                <a:ext uri="{FF2B5EF4-FFF2-40B4-BE49-F238E27FC236}">
                  <a16:creationId xmlns:a16="http://schemas.microsoft.com/office/drawing/2014/main" id="{CEFA0550-69AC-E357-F94C-9D1555374C91}"/>
                </a:ext>
              </a:extLst>
            </p:cNvPr>
            <p:cNvSpPr/>
            <p:nvPr/>
          </p:nvSpPr>
          <p:spPr>
            <a:xfrm>
              <a:off x="6446978" y="1417928"/>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3" name="副标题 57">
              <a:extLst>
                <a:ext uri="{FF2B5EF4-FFF2-40B4-BE49-F238E27FC236}">
                  <a16:creationId xmlns:a16="http://schemas.microsoft.com/office/drawing/2014/main" id="{872EBDAB-5A2F-722B-633D-4EB630B63896}"/>
                </a:ext>
              </a:extLst>
            </p:cNvPr>
            <p:cNvSpPr txBox="1">
              <a:spLocks/>
            </p:cNvSpPr>
            <p:nvPr/>
          </p:nvSpPr>
          <p:spPr>
            <a:xfrm>
              <a:off x="6805398" y="1255483"/>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物资要准备充分！</a:t>
              </a:r>
            </a:p>
          </p:txBody>
        </p:sp>
        <p:sp>
          <p:nvSpPr>
            <p:cNvPr id="14" name="副标题 57">
              <a:extLst>
                <a:ext uri="{FF2B5EF4-FFF2-40B4-BE49-F238E27FC236}">
                  <a16:creationId xmlns:a16="http://schemas.microsoft.com/office/drawing/2014/main" id="{2D172D41-82F7-BBE7-9020-A5BD8E6804FF}"/>
                </a:ext>
              </a:extLst>
            </p:cNvPr>
            <p:cNvSpPr txBox="1">
              <a:spLocks/>
            </p:cNvSpPr>
            <p:nvPr/>
          </p:nvSpPr>
          <p:spPr>
            <a:xfrm>
              <a:off x="6805399" y="1776873"/>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您可以在这里输入，购置的物资数量；比如婚前的化妆，送嫁的习俗，这些内容要概括简练突出重点，言简意赅充分展示自我势力。</a:t>
              </a:r>
              <a:endParaRPr lang="en-US" altLang="zh-CN" sz="1200" dirty="0">
                <a:solidFill>
                  <a:schemeClr val="accent1"/>
                </a:solidFill>
                <a:latin typeface="+mn-ea"/>
              </a:endParaRPr>
            </a:p>
          </p:txBody>
        </p:sp>
        <p:sp>
          <p:nvSpPr>
            <p:cNvPr id="15" name="图形 16">
              <a:extLst>
                <a:ext uri="{FF2B5EF4-FFF2-40B4-BE49-F238E27FC236}">
                  <a16:creationId xmlns:a16="http://schemas.microsoft.com/office/drawing/2014/main" id="{A9B7DBAC-80A7-F031-37D4-7681F4DAAB1A}"/>
                </a:ext>
              </a:extLst>
            </p:cNvPr>
            <p:cNvSpPr/>
            <p:nvPr/>
          </p:nvSpPr>
          <p:spPr>
            <a:xfrm>
              <a:off x="6446978" y="3014296"/>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6" name="副标题 57">
              <a:extLst>
                <a:ext uri="{FF2B5EF4-FFF2-40B4-BE49-F238E27FC236}">
                  <a16:creationId xmlns:a16="http://schemas.microsoft.com/office/drawing/2014/main" id="{5C088F43-8BCF-BECD-6DD2-FCF56010703B}"/>
                </a:ext>
              </a:extLst>
            </p:cNvPr>
            <p:cNvSpPr txBox="1">
              <a:spLocks/>
            </p:cNvSpPr>
            <p:nvPr/>
          </p:nvSpPr>
          <p:spPr>
            <a:xfrm>
              <a:off x="6805398" y="2857865"/>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服务态度要叮嘱好！</a:t>
              </a:r>
            </a:p>
          </p:txBody>
        </p:sp>
        <p:sp>
          <p:nvSpPr>
            <p:cNvPr id="17" name="副标题 57">
              <a:extLst>
                <a:ext uri="{FF2B5EF4-FFF2-40B4-BE49-F238E27FC236}">
                  <a16:creationId xmlns:a16="http://schemas.microsoft.com/office/drawing/2014/main" id="{4DB89191-9861-7D7A-EDAE-C2A16CAECCE3}"/>
                </a:ext>
              </a:extLst>
            </p:cNvPr>
            <p:cNvSpPr txBox="1">
              <a:spLocks/>
            </p:cNvSpPr>
            <p:nvPr/>
          </p:nvSpPr>
          <p:spPr>
            <a:xfrm>
              <a:off x="6805399" y="3379255"/>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您可以在这里输入，进行中环节的准备；比如接亲的过程，内容要概括简练突出重点，言简意赅充分展示自我势力。</a:t>
              </a:r>
              <a:endParaRPr lang="en-US" altLang="zh-CN" sz="1200" dirty="0">
                <a:solidFill>
                  <a:schemeClr val="accent1"/>
                </a:solidFill>
                <a:latin typeface="+mn-ea"/>
              </a:endParaRPr>
            </a:p>
          </p:txBody>
        </p:sp>
        <p:sp>
          <p:nvSpPr>
            <p:cNvPr id="18" name="图形 16">
              <a:extLst>
                <a:ext uri="{FF2B5EF4-FFF2-40B4-BE49-F238E27FC236}">
                  <a16:creationId xmlns:a16="http://schemas.microsoft.com/office/drawing/2014/main" id="{D5D4339C-8557-176A-58DF-88AF6DAD0435}"/>
                </a:ext>
              </a:extLst>
            </p:cNvPr>
            <p:cNvSpPr/>
            <p:nvPr/>
          </p:nvSpPr>
          <p:spPr>
            <a:xfrm>
              <a:off x="6446977" y="4565245"/>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9" name="副标题 57">
              <a:extLst>
                <a:ext uri="{FF2B5EF4-FFF2-40B4-BE49-F238E27FC236}">
                  <a16:creationId xmlns:a16="http://schemas.microsoft.com/office/drawing/2014/main" id="{5E8A5DD8-3592-D6A5-1EED-46AFA8CBCA3F}"/>
                </a:ext>
              </a:extLst>
            </p:cNvPr>
            <p:cNvSpPr txBox="1">
              <a:spLocks/>
            </p:cNvSpPr>
            <p:nvPr/>
          </p:nvSpPr>
          <p:spPr>
            <a:xfrm>
              <a:off x="6805398" y="4391430"/>
              <a:ext cx="2667630"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安全第一及其它事项；</a:t>
              </a:r>
            </a:p>
          </p:txBody>
        </p:sp>
        <p:sp>
          <p:nvSpPr>
            <p:cNvPr id="20" name="副标题 57">
              <a:extLst>
                <a:ext uri="{FF2B5EF4-FFF2-40B4-BE49-F238E27FC236}">
                  <a16:creationId xmlns:a16="http://schemas.microsoft.com/office/drawing/2014/main" id="{ACD2EA32-BD1A-60B0-A70F-B694258A38D8}"/>
                </a:ext>
              </a:extLst>
            </p:cNvPr>
            <p:cNvSpPr txBox="1">
              <a:spLocks/>
            </p:cNvSpPr>
            <p:nvPr/>
          </p:nvSpPr>
          <p:spPr>
            <a:xfrm>
              <a:off x="6805399" y="4870754"/>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您可以在这里输入，注意事项有那些；比如用车注意安全，后勤的注意事项，内容要概括简练突出重点，言简意赅充分展示自我势力。</a:t>
              </a:r>
              <a:endParaRPr lang="en-US" altLang="zh-CN" sz="1200" dirty="0">
                <a:solidFill>
                  <a:schemeClr val="accent1"/>
                </a:solidFill>
                <a:latin typeface="+mn-ea"/>
              </a:endParaRPr>
            </a:p>
          </p:txBody>
        </p:sp>
      </p:grpSp>
    </p:spTree>
    <p:extLst>
      <p:ext uri="{BB962C8B-B14F-4D97-AF65-F5344CB8AC3E}">
        <p14:creationId xmlns:p14="http://schemas.microsoft.com/office/powerpoint/2010/main" val="85296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B95FC84-A19B-8C71-025E-032BCACB5F38}"/>
              </a:ext>
            </a:extLst>
          </p:cNvPr>
          <p:cNvSpPr>
            <a:spLocks noGrp="1"/>
          </p:cNvSpPr>
          <p:nvPr>
            <p:ph type="sldNum" sz="quarter" idx="4"/>
          </p:nvPr>
        </p:nvSpPr>
        <p:spPr/>
        <p:txBody>
          <a:bodyPr/>
          <a:lstStyle/>
          <a:p>
            <a:fld id="{565CE74E-AB26-4998-AD42-012C4C1AD076}" type="slidenum">
              <a:rPr lang="zh-CN" altLang="en-US" smtClean="0"/>
              <a:pPr/>
              <a:t>15</a:t>
            </a:fld>
            <a:endParaRPr lang="zh-CN" altLang="en-US" dirty="0"/>
          </a:p>
        </p:txBody>
      </p:sp>
      <p:sp>
        <p:nvSpPr>
          <p:cNvPr id="3" name="文本占位符 2">
            <a:extLst>
              <a:ext uri="{FF2B5EF4-FFF2-40B4-BE49-F238E27FC236}">
                <a16:creationId xmlns:a16="http://schemas.microsoft.com/office/drawing/2014/main" id="{69269465-816D-687F-16F8-483E7445AEBA}"/>
              </a:ext>
            </a:extLst>
          </p:cNvPr>
          <p:cNvSpPr>
            <a:spLocks noGrp="1"/>
          </p:cNvSpPr>
          <p:nvPr>
            <p:ph type="body" sz="quarter" idx="10"/>
          </p:nvPr>
        </p:nvSpPr>
        <p:spPr/>
        <p:txBody>
          <a:bodyPr/>
          <a:lstStyle/>
          <a:p>
            <a:r>
              <a:rPr lang="zh-CN" altLang="en-US" dirty="0"/>
              <a:t>婚纱及化妆问题</a:t>
            </a:r>
          </a:p>
        </p:txBody>
      </p:sp>
      <p:grpSp>
        <p:nvGrpSpPr>
          <p:cNvPr id="17" name="组合 16">
            <a:extLst>
              <a:ext uri="{FF2B5EF4-FFF2-40B4-BE49-F238E27FC236}">
                <a16:creationId xmlns:a16="http://schemas.microsoft.com/office/drawing/2014/main" id="{35A67E54-7821-E855-5488-787D9F456B2D}"/>
              </a:ext>
            </a:extLst>
          </p:cNvPr>
          <p:cNvGrpSpPr/>
          <p:nvPr/>
        </p:nvGrpSpPr>
        <p:grpSpPr>
          <a:xfrm flipV="1">
            <a:off x="550863" y="1376363"/>
            <a:ext cx="45719" cy="4448433"/>
            <a:chOff x="11612880" y="1180482"/>
            <a:chExt cx="0" cy="4676621"/>
          </a:xfrm>
        </p:grpSpPr>
        <p:cxnSp>
          <p:nvCxnSpPr>
            <p:cNvPr id="18" name="直接连接符 17">
              <a:extLst>
                <a:ext uri="{FF2B5EF4-FFF2-40B4-BE49-F238E27FC236}">
                  <a16:creationId xmlns:a16="http://schemas.microsoft.com/office/drawing/2014/main" id="{9172DAB2-A03A-908C-1A3F-F838508FBD9C}"/>
                </a:ext>
              </a:extLst>
            </p:cNvPr>
            <p:cNvCxnSpPr>
              <a:cxnSpLocks/>
            </p:cNvCxnSpPr>
            <p:nvPr userDrawn="1"/>
          </p:nvCxnSpPr>
          <p:spPr>
            <a:xfrm>
              <a:off x="11612880" y="2402153"/>
              <a:ext cx="0" cy="34549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34922E1-66C3-8FC9-6F0C-374E9A830DE9}"/>
                </a:ext>
              </a:extLst>
            </p:cNvPr>
            <p:cNvCxnSpPr>
              <a:cxnSpLocks/>
            </p:cNvCxnSpPr>
            <p:nvPr userDrawn="1"/>
          </p:nvCxnSpPr>
          <p:spPr>
            <a:xfrm>
              <a:off x="11612880" y="1180482"/>
              <a:ext cx="0" cy="12216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D2043AED-2634-2F4E-AA2B-13483EE1ECCA}"/>
              </a:ext>
            </a:extLst>
          </p:cNvPr>
          <p:cNvGrpSpPr/>
          <p:nvPr/>
        </p:nvGrpSpPr>
        <p:grpSpPr>
          <a:xfrm>
            <a:off x="763580" y="1376363"/>
            <a:ext cx="3228845" cy="4643944"/>
            <a:chOff x="763580" y="1376363"/>
            <a:chExt cx="3228845" cy="4643944"/>
          </a:xfrm>
        </p:grpSpPr>
        <p:pic>
          <p:nvPicPr>
            <p:cNvPr id="13" name="图片 12">
              <a:extLst>
                <a:ext uri="{FF2B5EF4-FFF2-40B4-BE49-F238E27FC236}">
                  <a16:creationId xmlns:a16="http://schemas.microsoft.com/office/drawing/2014/main" id="{B1CCD8C6-8640-2187-9B7D-4A1426D8765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a:ext>
              </a:extLst>
            </a:blip>
            <a:srcRect t="1821" b="1821"/>
            <a:stretch/>
          </p:blipFill>
          <p:spPr>
            <a:xfrm>
              <a:off x="763580" y="1376363"/>
              <a:ext cx="3152871" cy="3731344"/>
            </a:xfrm>
            <a:prstGeom prst="rect">
              <a:avLst/>
            </a:prstGeom>
          </p:spPr>
        </p:pic>
        <p:sp>
          <p:nvSpPr>
            <p:cNvPr id="21" name="矩形 20">
              <a:extLst>
                <a:ext uri="{FF2B5EF4-FFF2-40B4-BE49-F238E27FC236}">
                  <a16:creationId xmlns:a16="http://schemas.microsoft.com/office/drawing/2014/main" id="{EE816CD7-A6FA-E406-1338-00F9DDB8C036}"/>
                </a:ext>
              </a:extLst>
            </p:cNvPr>
            <p:cNvSpPr/>
            <p:nvPr/>
          </p:nvSpPr>
          <p:spPr>
            <a:xfrm>
              <a:off x="763581" y="5107707"/>
              <a:ext cx="3152870" cy="734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副标题 57">
              <a:extLst>
                <a:ext uri="{FF2B5EF4-FFF2-40B4-BE49-F238E27FC236}">
                  <a16:creationId xmlns:a16="http://schemas.microsoft.com/office/drawing/2014/main" id="{4F254FE5-F807-ECDB-9694-9EE90E0E3CFE}"/>
                </a:ext>
              </a:extLst>
            </p:cNvPr>
            <p:cNvSpPr txBox="1">
              <a:spLocks/>
            </p:cNvSpPr>
            <p:nvPr/>
          </p:nvSpPr>
          <p:spPr>
            <a:xfrm>
              <a:off x="1086767" y="5058893"/>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altLang="zh-CN" sz="1800" dirty="0">
                  <a:solidFill>
                    <a:schemeClr val="bg1"/>
                  </a:solidFill>
                  <a:latin typeface="+mj-ea"/>
                  <a:ea typeface="+mj-ea"/>
                </a:rPr>
                <a:t>CREATIVITY</a:t>
              </a:r>
              <a:endParaRPr lang="zh-CN" altLang="en-US" sz="1800" dirty="0">
                <a:solidFill>
                  <a:schemeClr val="bg1"/>
                </a:solidFill>
                <a:latin typeface="+mj-ea"/>
                <a:ea typeface="+mj-ea"/>
              </a:endParaRPr>
            </a:p>
          </p:txBody>
        </p:sp>
        <p:sp>
          <p:nvSpPr>
            <p:cNvPr id="24" name="副标题 57">
              <a:extLst>
                <a:ext uri="{FF2B5EF4-FFF2-40B4-BE49-F238E27FC236}">
                  <a16:creationId xmlns:a16="http://schemas.microsoft.com/office/drawing/2014/main" id="{B1D73E68-AD21-0078-4E82-EA9C08147F60}"/>
                </a:ext>
              </a:extLst>
            </p:cNvPr>
            <p:cNvSpPr txBox="1">
              <a:spLocks/>
            </p:cNvSpPr>
            <p:nvPr/>
          </p:nvSpPr>
          <p:spPr>
            <a:xfrm>
              <a:off x="763580" y="5140258"/>
              <a:ext cx="3228845"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1200" spc="600" dirty="0">
                  <a:solidFill>
                    <a:schemeClr val="bg1"/>
                  </a:solidFill>
                  <a:latin typeface="+mn-ea"/>
                </a:rPr>
                <a:t>·</a:t>
              </a:r>
              <a:r>
                <a:rPr lang="zh-CN" altLang="en-US" sz="1200" spc="600" dirty="0">
                  <a:solidFill>
                    <a:schemeClr val="bg1"/>
                  </a:solidFill>
                  <a:latin typeface="+mn-ea"/>
                </a:rPr>
                <a:t>高端品质的奢华与时尚</a:t>
              </a:r>
              <a:r>
                <a:rPr lang="en-US" altLang="zh-CN" sz="1200" spc="600" dirty="0">
                  <a:solidFill>
                    <a:schemeClr val="bg1"/>
                  </a:solidFill>
                  <a:latin typeface="+mn-ea"/>
                </a:rPr>
                <a:t>·</a:t>
              </a:r>
            </a:p>
          </p:txBody>
        </p:sp>
      </p:grpSp>
      <p:grpSp>
        <p:nvGrpSpPr>
          <p:cNvPr id="30" name="组合 29">
            <a:extLst>
              <a:ext uri="{FF2B5EF4-FFF2-40B4-BE49-F238E27FC236}">
                <a16:creationId xmlns:a16="http://schemas.microsoft.com/office/drawing/2014/main" id="{AF171533-DF3C-B489-7FA6-585CDAF2E0D0}"/>
              </a:ext>
            </a:extLst>
          </p:cNvPr>
          <p:cNvGrpSpPr/>
          <p:nvPr/>
        </p:nvGrpSpPr>
        <p:grpSpPr>
          <a:xfrm>
            <a:off x="8258696" y="1376363"/>
            <a:ext cx="3256550" cy="4605072"/>
            <a:chOff x="8258696" y="1376363"/>
            <a:chExt cx="3256550" cy="4605072"/>
          </a:xfrm>
        </p:grpSpPr>
        <p:pic>
          <p:nvPicPr>
            <p:cNvPr id="5" name="图片 4">
              <a:extLst>
                <a:ext uri="{FF2B5EF4-FFF2-40B4-BE49-F238E27FC236}">
                  <a16:creationId xmlns:a16="http://schemas.microsoft.com/office/drawing/2014/main" id="{2BCC7CF6-4664-C005-2724-40B5F09C826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a:ext>
              </a:extLst>
            </a:blip>
            <a:srcRect/>
            <a:stretch/>
          </p:blipFill>
          <p:spPr>
            <a:xfrm>
              <a:off x="8258698" y="1376363"/>
              <a:ext cx="3108179" cy="3731344"/>
            </a:xfrm>
            <a:prstGeom prst="rect">
              <a:avLst/>
            </a:prstGeom>
          </p:spPr>
        </p:pic>
        <p:sp>
          <p:nvSpPr>
            <p:cNvPr id="22" name="矩形 21">
              <a:extLst>
                <a:ext uri="{FF2B5EF4-FFF2-40B4-BE49-F238E27FC236}">
                  <a16:creationId xmlns:a16="http://schemas.microsoft.com/office/drawing/2014/main" id="{C787EC0D-5FD0-2F3F-0A84-0F1960706C16}"/>
                </a:ext>
              </a:extLst>
            </p:cNvPr>
            <p:cNvSpPr/>
            <p:nvPr/>
          </p:nvSpPr>
          <p:spPr>
            <a:xfrm>
              <a:off x="8258696" y="5090503"/>
              <a:ext cx="3130525" cy="734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副标题 57">
              <a:extLst>
                <a:ext uri="{FF2B5EF4-FFF2-40B4-BE49-F238E27FC236}">
                  <a16:creationId xmlns:a16="http://schemas.microsoft.com/office/drawing/2014/main" id="{B58B3BC4-387D-9759-52E0-EBEBA0EC6DD4}"/>
                </a:ext>
              </a:extLst>
            </p:cNvPr>
            <p:cNvSpPr txBox="1">
              <a:spLocks/>
            </p:cNvSpPr>
            <p:nvPr/>
          </p:nvSpPr>
          <p:spPr>
            <a:xfrm>
              <a:off x="8609588" y="5020021"/>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altLang="zh-CN" sz="1800" dirty="0">
                  <a:solidFill>
                    <a:schemeClr val="bg1"/>
                  </a:solidFill>
                  <a:latin typeface="+mj-ea"/>
                  <a:ea typeface="+mj-ea"/>
                </a:rPr>
                <a:t>MEILIZHANXIAN</a:t>
              </a:r>
              <a:endParaRPr lang="zh-CN" altLang="en-US" sz="1800" dirty="0">
                <a:solidFill>
                  <a:schemeClr val="bg1"/>
                </a:solidFill>
                <a:latin typeface="+mj-ea"/>
                <a:ea typeface="+mj-ea"/>
              </a:endParaRPr>
            </a:p>
          </p:txBody>
        </p:sp>
        <p:sp>
          <p:nvSpPr>
            <p:cNvPr id="26" name="副标题 57">
              <a:extLst>
                <a:ext uri="{FF2B5EF4-FFF2-40B4-BE49-F238E27FC236}">
                  <a16:creationId xmlns:a16="http://schemas.microsoft.com/office/drawing/2014/main" id="{72252758-413D-5988-19E2-7110D1125055}"/>
                </a:ext>
              </a:extLst>
            </p:cNvPr>
            <p:cNvSpPr txBox="1">
              <a:spLocks/>
            </p:cNvSpPr>
            <p:nvPr/>
          </p:nvSpPr>
          <p:spPr>
            <a:xfrm>
              <a:off x="8286401" y="5101386"/>
              <a:ext cx="3228845"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1200" spc="600" dirty="0">
                  <a:solidFill>
                    <a:schemeClr val="bg1"/>
                  </a:solidFill>
                  <a:latin typeface="+mn-ea"/>
                </a:rPr>
                <a:t>·</a:t>
              </a:r>
              <a:r>
                <a:rPr lang="zh-CN" altLang="en-US" sz="1200" spc="600" dirty="0">
                  <a:solidFill>
                    <a:schemeClr val="bg1"/>
                  </a:solidFill>
                  <a:latin typeface="+mn-ea"/>
                </a:rPr>
                <a:t>精致妆容展现美丽自然</a:t>
              </a:r>
              <a:r>
                <a:rPr lang="en-US" altLang="zh-CN" sz="1200" spc="600" dirty="0">
                  <a:solidFill>
                    <a:schemeClr val="bg1"/>
                  </a:solidFill>
                  <a:latin typeface="+mn-ea"/>
                </a:rPr>
                <a:t>·</a:t>
              </a:r>
            </a:p>
          </p:txBody>
        </p:sp>
      </p:grpSp>
      <p:grpSp>
        <p:nvGrpSpPr>
          <p:cNvPr id="28" name="组合 27">
            <a:extLst>
              <a:ext uri="{FF2B5EF4-FFF2-40B4-BE49-F238E27FC236}">
                <a16:creationId xmlns:a16="http://schemas.microsoft.com/office/drawing/2014/main" id="{55BE930A-4663-827D-20EA-F9E2E98C3DA8}"/>
              </a:ext>
            </a:extLst>
          </p:cNvPr>
          <p:cNvGrpSpPr/>
          <p:nvPr/>
        </p:nvGrpSpPr>
        <p:grpSpPr>
          <a:xfrm>
            <a:off x="4235527" y="1254678"/>
            <a:ext cx="3704094" cy="4587322"/>
            <a:chOff x="4235527" y="1254678"/>
            <a:chExt cx="3704094" cy="4587322"/>
          </a:xfrm>
        </p:grpSpPr>
        <p:pic>
          <p:nvPicPr>
            <p:cNvPr id="10" name="图片 9">
              <a:extLst>
                <a:ext uri="{FF2B5EF4-FFF2-40B4-BE49-F238E27FC236}">
                  <a16:creationId xmlns:a16="http://schemas.microsoft.com/office/drawing/2014/main" id="{AED4A79F-1F71-3910-6EA5-4E7B4094448E}"/>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t="10795" b="10795"/>
            <a:stretch/>
          </p:blipFill>
          <p:spPr>
            <a:xfrm>
              <a:off x="4235527" y="1714218"/>
              <a:ext cx="3704094" cy="4127782"/>
            </a:xfrm>
            <a:prstGeom prst="rect">
              <a:avLst/>
            </a:prstGeom>
          </p:spPr>
        </p:pic>
        <p:sp>
          <p:nvSpPr>
            <p:cNvPr id="20" name="矩形 19">
              <a:extLst>
                <a:ext uri="{FF2B5EF4-FFF2-40B4-BE49-F238E27FC236}">
                  <a16:creationId xmlns:a16="http://schemas.microsoft.com/office/drawing/2014/main" id="{83C49A92-584C-F8C3-876E-80F6112AB807}"/>
                </a:ext>
              </a:extLst>
            </p:cNvPr>
            <p:cNvSpPr/>
            <p:nvPr/>
          </p:nvSpPr>
          <p:spPr>
            <a:xfrm>
              <a:off x="4235527" y="1376363"/>
              <a:ext cx="3704093" cy="337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副标题 57">
              <a:extLst>
                <a:ext uri="{FF2B5EF4-FFF2-40B4-BE49-F238E27FC236}">
                  <a16:creationId xmlns:a16="http://schemas.microsoft.com/office/drawing/2014/main" id="{C08B948E-A8B6-007F-909A-0F915655567C}"/>
                </a:ext>
              </a:extLst>
            </p:cNvPr>
            <p:cNvSpPr txBox="1">
              <a:spLocks/>
            </p:cNvSpPr>
            <p:nvPr/>
          </p:nvSpPr>
          <p:spPr>
            <a:xfrm>
              <a:off x="4919617" y="1254678"/>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altLang="zh-CN" sz="1800" dirty="0">
                  <a:solidFill>
                    <a:schemeClr val="bg1"/>
                  </a:solidFill>
                  <a:latin typeface="+mj-ea"/>
                  <a:ea typeface="+mj-ea"/>
                </a:rPr>
                <a:t>MEILI·</a:t>
              </a:r>
              <a:r>
                <a:rPr lang="zh-CN" altLang="en-US" sz="1800" dirty="0">
                  <a:solidFill>
                    <a:schemeClr val="bg1"/>
                  </a:solidFill>
                  <a:latin typeface="+mj-ea"/>
                  <a:ea typeface="+mj-ea"/>
                </a:rPr>
                <a:t>系列</a:t>
              </a:r>
            </a:p>
          </p:txBody>
        </p:sp>
      </p:grpSp>
    </p:spTree>
    <p:extLst>
      <p:ext uri="{BB962C8B-B14F-4D97-AF65-F5344CB8AC3E}">
        <p14:creationId xmlns:p14="http://schemas.microsoft.com/office/powerpoint/2010/main" val="23924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0F892FCC-8840-185B-3EFC-09077EDDCE31}"/>
              </a:ext>
            </a:extLst>
          </p:cNvPr>
          <p:cNvCxnSpPr>
            <a:cxnSpLocks/>
          </p:cNvCxnSpPr>
          <p:nvPr/>
        </p:nvCxnSpPr>
        <p:spPr>
          <a:xfrm>
            <a:off x="2153370" y="3225114"/>
            <a:ext cx="213195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副标题 57">
            <a:extLst>
              <a:ext uri="{FF2B5EF4-FFF2-40B4-BE49-F238E27FC236}">
                <a16:creationId xmlns:a16="http://schemas.microsoft.com/office/drawing/2014/main" id="{7068A0A3-15EC-B8C1-F35B-A919599C0C36}"/>
              </a:ext>
            </a:extLst>
          </p:cNvPr>
          <p:cNvSpPr txBox="1">
            <a:spLocks/>
          </p:cNvSpPr>
          <p:nvPr/>
        </p:nvSpPr>
        <p:spPr>
          <a:xfrm>
            <a:off x="2084245" y="2620401"/>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4000" dirty="0">
                <a:solidFill>
                  <a:schemeClr val="tx2"/>
                </a:solidFill>
                <a:latin typeface="+mj-ea"/>
                <a:ea typeface="+mj-ea"/>
              </a:rPr>
              <a:t>谢谢观看</a:t>
            </a:r>
          </a:p>
        </p:txBody>
      </p:sp>
      <p:sp>
        <p:nvSpPr>
          <p:cNvPr id="6" name="副标题 57">
            <a:extLst>
              <a:ext uri="{FF2B5EF4-FFF2-40B4-BE49-F238E27FC236}">
                <a16:creationId xmlns:a16="http://schemas.microsoft.com/office/drawing/2014/main" id="{8F97EF2F-C0AD-DEF7-2215-28E283C49D0A}"/>
              </a:ext>
            </a:extLst>
          </p:cNvPr>
          <p:cNvSpPr txBox="1">
            <a:spLocks/>
          </p:cNvSpPr>
          <p:nvPr/>
        </p:nvSpPr>
        <p:spPr>
          <a:xfrm>
            <a:off x="2084245" y="3225114"/>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tLang="zh-CN" sz="4000" dirty="0">
                <a:solidFill>
                  <a:schemeClr val="tx2"/>
                </a:solidFill>
                <a:latin typeface="+mj-lt"/>
                <a:ea typeface="+mj-ea"/>
              </a:rPr>
              <a:t>THANK Y    U</a:t>
            </a:r>
            <a:endParaRPr lang="zh-CN" altLang="en-US" sz="4000" dirty="0">
              <a:solidFill>
                <a:schemeClr val="tx2"/>
              </a:solidFill>
              <a:latin typeface="+mj-lt"/>
              <a:ea typeface="+mj-ea"/>
            </a:endParaRPr>
          </a:p>
        </p:txBody>
      </p:sp>
      <p:sp>
        <p:nvSpPr>
          <p:cNvPr id="7" name="副标题 57">
            <a:extLst>
              <a:ext uri="{FF2B5EF4-FFF2-40B4-BE49-F238E27FC236}">
                <a16:creationId xmlns:a16="http://schemas.microsoft.com/office/drawing/2014/main" id="{622A8F95-7C19-D3E8-7D70-818D105A43B8}"/>
              </a:ext>
            </a:extLst>
          </p:cNvPr>
          <p:cNvSpPr txBox="1">
            <a:spLocks/>
          </p:cNvSpPr>
          <p:nvPr/>
        </p:nvSpPr>
        <p:spPr>
          <a:xfrm>
            <a:off x="2084246" y="3361689"/>
            <a:ext cx="3435150"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altLang="zh-CN" sz="800" dirty="0">
                <a:solidFill>
                  <a:schemeClr val="tx2"/>
                </a:solidFill>
              </a:rPr>
              <a:t>EVERY COUPLE HOPE THEIR WEDDING IS SPECIAL, CAN LET THE GUESTS MOVED AND INPUT, FOR THE WEDDING THEME IS TO BE ABLE TO BETTER ACHIEVE THIS PURPOSE.</a:t>
            </a:r>
          </a:p>
        </p:txBody>
      </p:sp>
      <p:sp>
        <p:nvSpPr>
          <p:cNvPr id="14" name="图形 16">
            <a:extLst>
              <a:ext uri="{FF2B5EF4-FFF2-40B4-BE49-F238E27FC236}">
                <a16:creationId xmlns:a16="http://schemas.microsoft.com/office/drawing/2014/main" id="{8C1BEDFB-16FA-C8A1-B77F-3CA88013FED2}"/>
              </a:ext>
            </a:extLst>
          </p:cNvPr>
          <p:cNvSpPr/>
          <p:nvPr/>
        </p:nvSpPr>
        <p:spPr>
          <a:xfrm>
            <a:off x="3730197" y="3308438"/>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Tree>
    <p:extLst>
      <p:ext uri="{BB962C8B-B14F-4D97-AF65-F5344CB8AC3E}">
        <p14:creationId xmlns:p14="http://schemas.microsoft.com/office/powerpoint/2010/main" val="425422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3F4FE81-B0E2-A883-78AE-F3629A344041}"/>
              </a:ext>
            </a:extLst>
          </p:cNvPr>
          <p:cNvSpPr>
            <a:spLocks noGrp="1"/>
          </p:cNvSpPr>
          <p:nvPr>
            <p:ph type="sldNum" sz="quarter" idx="4294967295"/>
          </p:nvPr>
        </p:nvSpPr>
        <p:spPr>
          <a:xfrm>
            <a:off x="9448800" y="6275388"/>
            <a:ext cx="2743200" cy="365125"/>
          </a:xfrm>
        </p:spPr>
        <p:txBody>
          <a:bodyPr/>
          <a:lstStyle/>
          <a:p>
            <a:fld id="{565CE74E-AB26-4998-AD42-012C4C1AD076}" type="slidenum">
              <a:rPr lang="zh-CN" altLang="en-US" smtClean="0"/>
              <a:pPr/>
              <a:t>17</a:t>
            </a:fld>
            <a:endParaRPr lang="zh-CN" altLang="en-US" dirty="0"/>
          </a:p>
        </p:txBody>
      </p:sp>
      <p:grpSp>
        <p:nvGrpSpPr>
          <p:cNvPr id="4" name="组合 3">
            <a:extLst>
              <a:ext uri="{FF2B5EF4-FFF2-40B4-BE49-F238E27FC236}">
                <a16:creationId xmlns:a16="http://schemas.microsoft.com/office/drawing/2014/main" id="{54416FAE-D608-D4A0-6A7C-8C2834A95E83}"/>
              </a:ext>
            </a:extLst>
          </p:cNvPr>
          <p:cNvGrpSpPr/>
          <p:nvPr/>
        </p:nvGrpSpPr>
        <p:grpSpPr>
          <a:xfrm>
            <a:off x="1449267" y="1245467"/>
            <a:ext cx="9423564" cy="4367065"/>
            <a:chOff x="2123619" y="1472154"/>
            <a:chExt cx="8072935" cy="3741157"/>
          </a:xfrm>
          <a:solidFill>
            <a:schemeClr val="tx2"/>
          </a:solidFill>
        </p:grpSpPr>
        <p:pic>
          <p:nvPicPr>
            <p:cNvPr id="5" name="图形 4" descr="通讯簿 轮廓">
              <a:extLst>
                <a:ext uri="{FF2B5EF4-FFF2-40B4-BE49-F238E27FC236}">
                  <a16:creationId xmlns:a16="http://schemas.microsoft.com/office/drawing/2014/main" id="{4A7CDF5A-1D90-2AFF-573F-B7236C9774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3528" y="1472154"/>
              <a:ext cx="394141" cy="394141"/>
            </a:xfrm>
            <a:prstGeom prst="rect">
              <a:avLst/>
            </a:prstGeom>
          </p:spPr>
        </p:pic>
        <p:pic>
          <p:nvPicPr>
            <p:cNvPr id="6" name="图形 5" descr="下降趋势条形图 轮廓">
              <a:extLst>
                <a:ext uri="{FF2B5EF4-FFF2-40B4-BE49-F238E27FC236}">
                  <a16:creationId xmlns:a16="http://schemas.microsoft.com/office/drawing/2014/main" id="{D8EC2777-63BF-BF8E-AD2F-012951EAB3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1642" y="2006549"/>
              <a:ext cx="394141" cy="394141"/>
            </a:xfrm>
            <a:prstGeom prst="rect">
              <a:avLst/>
            </a:prstGeom>
          </p:spPr>
        </p:pic>
        <p:pic>
          <p:nvPicPr>
            <p:cNvPr id="7" name="图形 6" descr="上升趋势条形图 轮廓">
              <a:extLst>
                <a:ext uri="{FF2B5EF4-FFF2-40B4-BE49-F238E27FC236}">
                  <a16:creationId xmlns:a16="http://schemas.microsoft.com/office/drawing/2014/main" id="{68921597-D23D-E507-9C8F-1C2F0AD5BF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3528" y="2006549"/>
              <a:ext cx="394141" cy="394141"/>
            </a:xfrm>
            <a:prstGeom prst="rect">
              <a:avLst/>
            </a:prstGeom>
          </p:spPr>
        </p:pic>
        <p:pic>
          <p:nvPicPr>
            <p:cNvPr id="8" name="图形 7" descr="董事会 轮廓">
              <a:extLst>
                <a:ext uri="{FF2B5EF4-FFF2-40B4-BE49-F238E27FC236}">
                  <a16:creationId xmlns:a16="http://schemas.microsoft.com/office/drawing/2014/main" id="{98224B11-584B-857D-3651-C630A4B556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8345" y="4819170"/>
              <a:ext cx="394141" cy="394141"/>
            </a:xfrm>
            <a:prstGeom prst="rect">
              <a:avLst/>
            </a:prstGeom>
          </p:spPr>
        </p:pic>
        <p:pic>
          <p:nvPicPr>
            <p:cNvPr id="9" name="图形 8" descr="会议室 轮廓">
              <a:extLst>
                <a:ext uri="{FF2B5EF4-FFF2-40B4-BE49-F238E27FC236}">
                  <a16:creationId xmlns:a16="http://schemas.microsoft.com/office/drawing/2014/main" id="{A2B67A08-0F6F-5DE5-FB99-B90BFE8626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39803" y="4819170"/>
              <a:ext cx="394141" cy="394141"/>
            </a:xfrm>
            <a:prstGeom prst="rect">
              <a:avLst/>
            </a:prstGeom>
          </p:spPr>
        </p:pic>
        <p:pic>
          <p:nvPicPr>
            <p:cNvPr id="10" name="图形 9" descr="公文包 轮廓">
              <a:extLst>
                <a:ext uri="{FF2B5EF4-FFF2-40B4-BE49-F238E27FC236}">
                  <a16:creationId xmlns:a16="http://schemas.microsoft.com/office/drawing/2014/main" id="{C5642C77-B78A-04C0-7BF1-C5EA48CED0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58157" y="2561681"/>
              <a:ext cx="394141" cy="394141"/>
            </a:xfrm>
            <a:prstGeom prst="rect">
              <a:avLst/>
            </a:prstGeom>
          </p:spPr>
        </p:pic>
        <p:pic>
          <p:nvPicPr>
            <p:cNvPr id="11" name="图形 10" descr="钢笔书法 轮廓">
              <a:extLst>
                <a:ext uri="{FF2B5EF4-FFF2-40B4-BE49-F238E27FC236}">
                  <a16:creationId xmlns:a16="http://schemas.microsoft.com/office/drawing/2014/main" id="{A0AE14BA-B7D6-99C0-95E9-2587290C7E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40516" y="4819170"/>
              <a:ext cx="394141" cy="394141"/>
            </a:xfrm>
            <a:prstGeom prst="rect">
              <a:avLst/>
            </a:prstGeom>
          </p:spPr>
        </p:pic>
        <p:pic>
          <p:nvPicPr>
            <p:cNvPr id="12" name="图形 11" descr="清单 轮廓">
              <a:extLst>
                <a:ext uri="{FF2B5EF4-FFF2-40B4-BE49-F238E27FC236}">
                  <a16:creationId xmlns:a16="http://schemas.microsoft.com/office/drawing/2014/main" id="{E06BB37A-792A-CE10-BE13-5FD5936074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58157" y="3096447"/>
              <a:ext cx="394141" cy="394141"/>
            </a:xfrm>
            <a:prstGeom prst="rect">
              <a:avLst/>
            </a:prstGeom>
          </p:spPr>
        </p:pic>
        <p:pic>
          <p:nvPicPr>
            <p:cNvPr id="13" name="图形 12" descr="剪贴板 轮廓">
              <a:extLst>
                <a:ext uri="{FF2B5EF4-FFF2-40B4-BE49-F238E27FC236}">
                  <a16:creationId xmlns:a16="http://schemas.microsoft.com/office/drawing/2014/main" id="{E44EEB3A-7C3F-556A-FB87-C572A185E17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58157" y="3724738"/>
              <a:ext cx="394141" cy="394141"/>
            </a:xfrm>
            <a:prstGeom prst="rect">
              <a:avLst/>
            </a:prstGeom>
          </p:spPr>
        </p:pic>
        <p:pic>
          <p:nvPicPr>
            <p:cNvPr id="14" name="图形 13" descr="合同 轮廓">
              <a:extLst>
                <a:ext uri="{FF2B5EF4-FFF2-40B4-BE49-F238E27FC236}">
                  <a16:creationId xmlns:a16="http://schemas.microsoft.com/office/drawing/2014/main" id="{05490F30-6860-01DE-CEC2-A42E6B91F84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53528" y="4819170"/>
              <a:ext cx="394141" cy="394141"/>
            </a:xfrm>
            <a:prstGeom prst="rect">
              <a:avLst/>
            </a:prstGeom>
          </p:spPr>
        </p:pic>
        <p:pic>
          <p:nvPicPr>
            <p:cNvPr id="15" name="图形 14" descr="收件箱 轮廓">
              <a:extLst>
                <a:ext uri="{FF2B5EF4-FFF2-40B4-BE49-F238E27FC236}">
                  <a16:creationId xmlns:a16="http://schemas.microsoft.com/office/drawing/2014/main" id="{1EBF1B2B-EE70-B7AF-A731-00F6DD90163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78116" y="1472154"/>
              <a:ext cx="394141" cy="394141"/>
            </a:xfrm>
            <a:prstGeom prst="rect">
              <a:avLst/>
            </a:prstGeom>
          </p:spPr>
        </p:pic>
        <p:pic>
          <p:nvPicPr>
            <p:cNvPr id="16" name="图形 15" descr="收件箱选中 轮廓">
              <a:extLst>
                <a:ext uri="{FF2B5EF4-FFF2-40B4-BE49-F238E27FC236}">
                  <a16:creationId xmlns:a16="http://schemas.microsoft.com/office/drawing/2014/main" id="{D203D2D9-EBFC-CE69-7B0B-55324B8F648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93873" y="4819170"/>
              <a:ext cx="394141" cy="394141"/>
            </a:xfrm>
            <a:prstGeom prst="rect">
              <a:avLst/>
            </a:prstGeom>
          </p:spPr>
        </p:pic>
        <p:pic>
          <p:nvPicPr>
            <p:cNvPr id="17" name="图形 16" descr="收件箱打叉 轮廓">
              <a:extLst>
                <a:ext uri="{FF2B5EF4-FFF2-40B4-BE49-F238E27FC236}">
                  <a16:creationId xmlns:a16="http://schemas.microsoft.com/office/drawing/2014/main" id="{B2D50AB1-8C22-A382-1E46-220C27DA325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339803" y="2006549"/>
              <a:ext cx="394141" cy="394141"/>
            </a:xfrm>
            <a:prstGeom prst="rect">
              <a:avLst/>
            </a:prstGeom>
          </p:spPr>
        </p:pic>
        <p:pic>
          <p:nvPicPr>
            <p:cNvPr id="18" name="图形 17" descr="管理 轮廓">
              <a:extLst>
                <a:ext uri="{FF2B5EF4-FFF2-40B4-BE49-F238E27FC236}">
                  <a16:creationId xmlns:a16="http://schemas.microsoft.com/office/drawing/2014/main" id="{CDE893A5-0D9F-72D3-0001-33F4965B77A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158157" y="2006549"/>
              <a:ext cx="394141" cy="394141"/>
            </a:xfrm>
            <a:prstGeom prst="rect">
              <a:avLst/>
            </a:prstGeom>
          </p:spPr>
        </p:pic>
        <p:pic>
          <p:nvPicPr>
            <p:cNvPr id="19" name="图形 18" descr="会议 轮廓">
              <a:extLst>
                <a:ext uri="{FF2B5EF4-FFF2-40B4-BE49-F238E27FC236}">
                  <a16:creationId xmlns:a16="http://schemas.microsoft.com/office/drawing/2014/main" id="{60E1283B-BD3D-CFBA-6FCF-9CEAEAD79B4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453528" y="2561681"/>
              <a:ext cx="394141" cy="394141"/>
            </a:xfrm>
            <a:prstGeom prst="rect">
              <a:avLst/>
            </a:prstGeom>
          </p:spPr>
        </p:pic>
        <p:pic>
          <p:nvPicPr>
            <p:cNvPr id="20" name="图形 19" descr="网络 轮廓">
              <a:extLst>
                <a:ext uri="{FF2B5EF4-FFF2-40B4-BE49-F238E27FC236}">
                  <a16:creationId xmlns:a16="http://schemas.microsoft.com/office/drawing/2014/main" id="{3D53BC50-ABCB-69F0-DED7-D6953F33605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778116" y="2561681"/>
              <a:ext cx="394141" cy="394141"/>
            </a:xfrm>
            <a:prstGeom prst="rect">
              <a:avLst/>
            </a:prstGeom>
          </p:spPr>
        </p:pic>
        <p:pic>
          <p:nvPicPr>
            <p:cNvPr id="21" name="图形 20" descr="办公椅 轮廓">
              <a:extLst>
                <a:ext uri="{FF2B5EF4-FFF2-40B4-BE49-F238E27FC236}">
                  <a16:creationId xmlns:a16="http://schemas.microsoft.com/office/drawing/2014/main" id="{43B256F7-F337-7EB1-AD7D-4BFB4017C64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453528" y="3096447"/>
              <a:ext cx="394141" cy="394141"/>
            </a:xfrm>
            <a:prstGeom prst="rect">
              <a:avLst/>
            </a:prstGeom>
          </p:spPr>
        </p:pic>
        <p:pic>
          <p:nvPicPr>
            <p:cNvPr id="22" name="图形 21" descr="打开文件夹 轮廓">
              <a:extLst>
                <a:ext uri="{FF2B5EF4-FFF2-40B4-BE49-F238E27FC236}">
                  <a16:creationId xmlns:a16="http://schemas.microsoft.com/office/drawing/2014/main" id="{B2FA4284-BB9E-68DB-D8A8-0251CC47A17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778116" y="3096447"/>
              <a:ext cx="394141" cy="394141"/>
            </a:xfrm>
            <a:prstGeom prst="rect">
              <a:avLst/>
            </a:prstGeom>
          </p:spPr>
        </p:pic>
        <p:pic>
          <p:nvPicPr>
            <p:cNvPr id="23" name="图形 22" descr="纸张 轮廓">
              <a:extLst>
                <a:ext uri="{FF2B5EF4-FFF2-40B4-BE49-F238E27FC236}">
                  <a16:creationId xmlns:a16="http://schemas.microsoft.com/office/drawing/2014/main" id="{CD2CFAA8-E5CE-964C-CF7F-0CE6D2CDED3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453528" y="3724738"/>
              <a:ext cx="394141" cy="394141"/>
            </a:xfrm>
            <a:prstGeom prst="rect">
              <a:avLst/>
            </a:prstGeom>
          </p:spPr>
        </p:pic>
        <p:pic>
          <p:nvPicPr>
            <p:cNvPr id="24" name="图形 23" descr="笔 轮廓">
              <a:extLst>
                <a:ext uri="{FF2B5EF4-FFF2-40B4-BE49-F238E27FC236}">
                  <a16:creationId xmlns:a16="http://schemas.microsoft.com/office/drawing/2014/main" id="{F6559E20-8B9D-A0FD-2651-0BA68E60A91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778116" y="3724738"/>
              <a:ext cx="394141" cy="394141"/>
            </a:xfrm>
            <a:prstGeom prst="rect">
              <a:avLst/>
            </a:prstGeom>
          </p:spPr>
        </p:pic>
        <p:pic>
          <p:nvPicPr>
            <p:cNvPr id="25" name="图形 24" descr="有想法的人 轮廓">
              <a:extLst>
                <a:ext uri="{FF2B5EF4-FFF2-40B4-BE49-F238E27FC236}">
                  <a16:creationId xmlns:a16="http://schemas.microsoft.com/office/drawing/2014/main" id="{D1CE81C7-A5B0-3EBC-87EB-CF346034AF9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893873" y="4255818"/>
              <a:ext cx="394141" cy="394141"/>
            </a:xfrm>
            <a:prstGeom prst="rect">
              <a:avLst/>
            </a:prstGeom>
          </p:spPr>
        </p:pic>
        <p:pic>
          <p:nvPicPr>
            <p:cNvPr id="26" name="图形 25" descr="婴儿 轮廓">
              <a:extLst>
                <a:ext uri="{FF2B5EF4-FFF2-40B4-BE49-F238E27FC236}">
                  <a16:creationId xmlns:a16="http://schemas.microsoft.com/office/drawing/2014/main" id="{320DAE6A-95C1-7D91-371D-39B9369E90B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040516" y="1472154"/>
              <a:ext cx="394141" cy="394141"/>
            </a:xfrm>
            <a:prstGeom prst="rect">
              <a:avLst/>
            </a:prstGeom>
          </p:spPr>
        </p:pic>
        <p:pic>
          <p:nvPicPr>
            <p:cNvPr id="27" name="图形 26" descr="爬行的婴儿 轮廓">
              <a:extLst>
                <a:ext uri="{FF2B5EF4-FFF2-40B4-BE49-F238E27FC236}">
                  <a16:creationId xmlns:a16="http://schemas.microsoft.com/office/drawing/2014/main" id="{26189017-B5A4-E240-1A68-BE5F18A6C43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339803" y="1472154"/>
              <a:ext cx="394141" cy="394141"/>
            </a:xfrm>
            <a:prstGeom prst="rect">
              <a:avLst/>
            </a:prstGeom>
          </p:spPr>
        </p:pic>
        <p:pic>
          <p:nvPicPr>
            <p:cNvPr id="28" name="图形 27" descr="儿童与气球 轮廓">
              <a:extLst>
                <a:ext uri="{FF2B5EF4-FFF2-40B4-BE49-F238E27FC236}">
                  <a16:creationId xmlns:a16="http://schemas.microsoft.com/office/drawing/2014/main" id="{B2E42B8B-4723-6F64-8472-4AFFFBE3F330}"/>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213271" y="2006549"/>
              <a:ext cx="394141" cy="394141"/>
            </a:xfrm>
            <a:prstGeom prst="rect">
              <a:avLst/>
            </a:prstGeom>
          </p:spPr>
        </p:pic>
        <p:pic>
          <p:nvPicPr>
            <p:cNvPr id="29" name="图形 28" descr="困惑的人 轮廓">
              <a:extLst>
                <a:ext uri="{FF2B5EF4-FFF2-40B4-BE49-F238E27FC236}">
                  <a16:creationId xmlns:a16="http://schemas.microsoft.com/office/drawing/2014/main" id="{D5DBD540-0CBB-CF61-101C-637DF702D1E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7778116" y="2006549"/>
              <a:ext cx="394141" cy="394141"/>
            </a:xfrm>
            <a:prstGeom prst="rect">
              <a:avLst/>
            </a:prstGeom>
          </p:spPr>
        </p:pic>
        <p:pic>
          <p:nvPicPr>
            <p:cNvPr id="30" name="图形 29" descr="爬网 轮廓">
              <a:extLst>
                <a:ext uri="{FF2B5EF4-FFF2-40B4-BE49-F238E27FC236}">
                  <a16:creationId xmlns:a16="http://schemas.microsoft.com/office/drawing/2014/main" id="{212EEBFB-87D8-7884-E7BA-37964A798EE2}"/>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040516" y="2561681"/>
              <a:ext cx="394141" cy="394141"/>
            </a:xfrm>
            <a:prstGeom prst="rect">
              <a:avLst/>
            </a:prstGeom>
          </p:spPr>
        </p:pic>
        <p:pic>
          <p:nvPicPr>
            <p:cNvPr id="31" name="图形 30" descr="自行车与人 轮廓">
              <a:extLst>
                <a:ext uri="{FF2B5EF4-FFF2-40B4-BE49-F238E27FC236}">
                  <a16:creationId xmlns:a16="http://schemas.microsoft.com/office/drawing/2014/main" id="{185E419C-C4BE-79A4-4012-A3AC4F2ECB7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339803" y="2561681"/>
              <a:ext cx="394141" cy="394141"/>
            </a:xfrm>
            <a:prstGeom prst="rect">
              <a:avLst/>
            </a:prstGeom>
          </p:spPr>
        </p:pic>
        <p:pic>
          <p:nvPicPr>
            <p:cNvPr id="32" name="图形 31" descr="给婴儿换衣服的男人 轮廓">
              <a:extLst>
                <a:ext uri="{FF2B5EF4-FFF2-40B4-BE49-F238E27FC236}">
                  <a16:creationId xmlns:a16="http://schemas.microsoft.com/office/drawing/2014/main" id="{25CE14FF-A12C-8917-2058-35104A0CC38E}"/>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7040516" y="3096447"/>
              <a:ext cx="394141" cy="394141"/>
            </a:xfrm>
            <a:prstGeom prst="rect">
              <a:avLst/>
            </a:prstGeom>
          </p:spPr>
        </p:pic>
        <p:pic>
          <p:nvPicPr>
            <p:cNvPr id="33" name="图形 32" descr="女性形象 轮廓">
              <a:extLst>
                <a:ext uri="{FF2B5EF4-FFF2-40B4-BE49-F238E27FC236}">
                  <a16:creationId xmlns:a16="http://schemas.microsoft.com/office/drawing/2014/main" id="{54B3E110-7E1A-87A8-53E3-A796E4CFD5F2}"/>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6339803" y="3096447"/>
              <a:ext cx="394141" cy="394141"/>
            </a:xfrm>
            <a:prstGeom prst="rect">
              <a:avLst/>
            </a:prstGeom>
          </p:spPr>
        </p:pic>
        <p:pic>
          <p:nvPicPr>
            <p:cNvPr id="34" name="图形 33" descr="讲师 轮廓">
              <a:extLst>
                <a:ext uri="{FF2B5EF4-FFF2-40B4-BE49-F238E27FC236}">
                  <a16:creationId xmlns:a16="http://schemas.microsoft.com/office/drawing/2014/main" id="{6C4853DB-9538-A158-1D99-3C4374EC0D27}"/>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7040516" y="3724738"/>
              <a:ext cx="394141" cy="394141"/>
            </a:xfrm>
            <a:prstGeom prst="rect">
              <a:avLst/>
            </a:prstGeom>
          </p:spPr>
        </p:pic>
        <p:pic>
          <p:nvPicPr>
            <p:cNvPr id="35" name="图形 34" descr="男性形象 轮廓">
              <a:extLst>
                <a:ext uri="{FF2B5EF4-FFF2-40B4-BE49-F238E27FC236}">
                  <a16:creationId xmlns:a16="http://schemas.microsoft.com/office/drawing/2014/main" id="{3855CE04-417A-4661-2F66-C749791877E4}"/>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339803" y="3724738"/>
              <a:ext cx="394141" cy="394141"/>
            </a:xfrm>
            <a:prstGeom prst="rect">
              <a:avLst/>
            </a:prstGeom>
          </p:spPr>
        </p:pic>
        <p:pic>
          <p:nvPicPr>
            <p:cNvPr id="36" name="图形 35" descr="飞机 轮廓">
              <a:extLst>
                <a:ext uri="{FF2B5EF4-FFF2-40B4-BE49-F238E27FC236}">
                  <a16:creationId xmlns:a16="http://schemas.microsoft.com/office/drawing/2014/main" id="{A1CE79AF-24B4-8FBA-2F62-D2749F54F6D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5608345" y="1472154"/>
              <a:ext cx="394141" cy="394141"/>
            </a:xfrm>
            <a:prstGeom prst="rect">
              <a:avLst/>
            </a:prstGeom>
          </p:spPr>
        </p:pic>
        <p:pic>
          <p:nvPicPr>
            <p:cNvPr id="37" name="图形 36" descr="公文包 轮廓">
              <a:extLst>
                <a:ext uri="{FF2B5EF4-FFF2-40B4-BE49-F238E27FC236}">
                  <a16:creationId xmlns:a16="http://schemas.microsoft.com/office/drawing/2014/main" id="{7AA6EDAC-7C5F-90AB-906E-21748834ED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93873" y="1472154"/>
              <a:ext cx="394141" cy="394141"/>
            </a:xfrm>
            <a:prstGeom prst="rect">
              <a:avLst/>
            </a:prstGeom>
          </p:spPr>
        </p:pic>
        <p:pic>
          <p:nvPicPr>
            <p:cNvPr id="38" name="图形 37" descr="巴士 轮廓">
              <a:extLst>
                <a:ext uri="{FF2B5EF4-FFF2-40B4-BE49-F238E27FC236}">
                  <a16:creationId xmlns:a16="http://schemas.microsoft.com/office/drawing/2014/main" id="{696D4ECE-9C3B-CC1A-02DC-D8C6ED081205}"/>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3504348" y="2006549"/>
              <a:ext cx="394141" cy="394141"/>
            </a:xfrm>
            <a:prstGeom prst="rect">
              <a:avLst/>
            </a:prstGeom>
          </p:spPr>
        </p:pic>
        <p:pic>
          <p:nvPicPr>
            <p:cNvPr id="39" name="图形 38" descr="汽车 轮廓">
              <a:extLst>
                <a:ext uri="{FF2B5EF4-FFF2-40B4-BE49-F238E27FC236}">
                  <a16:creationId xmlns:a16="http://schemas.microsoft.com/office/drawing/2014/main" id="{4F8EBF59-CA5F-AD0D-8D5A-93EB5A1A7471}"/>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7040516" y="2006549"/>
              <a:ext cx="394141" cy="394141"/>
            </a:xfrm>
            <a:prstGeom prst="rect">
              <a:avLst/>
            </a:prstGeom>
          </p:spPr>
        </p:pic>
        <p:pic>
          <p:nvPicPr>
            <p:cNvPr id="40" name="图形 39" descr="游轮 轮廓">
              <a:extLst>
                <a:ext uri="{FF2B5EF4-FFF2-40B4-BE49-F238E27FC236}">
                  <a16:creationId xmlns:a16="http://schemas.microsoft.com/office/drawing/2014/main" id="{9AA142F7-70DA-62D0-2FFA-7DF9D7DB17D3}"/>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608345" y="2561681"/>
              <a:ext cx="394141" cy="394141"/>
            </a:xfrm>
            <a:prstGeom prst="rect">
              <a:avLst/>
            </a:prstGeom>
          </p:spPr>
        </p:pic>
        <p:pic>
          <p:nvPicPr>
            <p:cNvPr id="41" name="图形 40" descr="下楼 轮廓">
              <a:extLst>
                <a:ext uri="{FF2B5EF4-FFF2-40B4-BE49-F238E27FC236}">
                  <a16:creationId xmlns:a16="http://schemas.microsoft.com/office/drawing/2014/main" id="{C68B7EC3-E0C8-C3EB-E329-1CA9CAD6ADD9}"/>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4893873" y="2561681"/>
              <a:ext cx="394141" cy="394141"/>
            </a:xfrm>
            <a:prstGeom prst="rect">
              <a:avLst/>
            </a:prstGeom>
          </p:spPr>
        </p:pic>
        <p:pic>
          <p:nvPicPr>
            <p:cNvPr id="42" name="图形 41" descr="下楼 轮廓">
              <a:extLst>
                <a:ext uri="{FF2B5EF4-FFF2-40B4-BE49-F238E27FC236}">
                  <a16:creationId xmlns:a16="http://schemas.microsoft.com/office/drawing/2014/main" id="{6DC7F9A1-2202-02A9-86FF-F04B495BB781}"/>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608345" y="3096447"/>
              <a:ext cx="394141" cy="394141"/>
            </a:xfrm>
            <a:prstGeom prst="rect">
              <a:avLst/>
            </a:prstGeom>
          </p:spPr>
        </p:pic>
        <p:pic>
          <p:nvPicPr>
            <p:cNvPr id="43" name="图形 42" descr="电梯 轮廓">
              <a:extLst>
                <a:ext uri="{FF2B5EF4-FFF2-40B4-BE49-F238E27FC236}">
                  <a16:creationId xmlns:a16="http://schemas.microsoft.com/office/drawing/2014/main" id="{9FD20EE3-FEE7-58D5-B7ED-8354D99855C6}"/>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893873" y="3096447"/>
              <a:ext cx="394141" cy="394141"/>
            </a:xfrm>
            <a:prstGeom prst="rect">
              <a:avLst/>
            </a:prstGeom>
          </p:spPr>
        </p:pic>
        <p:pic>
          <p:nvPicPr>
            <p:cNvPr id="44" name="图形 43" descr="电梯下降 轮廓">
              <a:extLst>
                <a:ext uri="{FF2B5EF4-FFF2-40B4-BE49-F238E27FC236}">
                  <a16:creationId xmlns:a16="http://schemas.microsoft.com/office/drawing/2014/main" id="{E10C2E66-D29D-D49E-881F-DE164B04918E}"/>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5608345" y="3724738"/>
              <a:ext cx="394141" cy="394141"/>
            </a:xfrm>
            <a:prstGeom prst="rect">
              <a:avLst/>
            </a:prstGeom>
          </p:spPr>
        </p:pic>
        <p:pic>
          <p:nvPicPr>
            <p:cNvPr id="45" name="图形 44" descr="电梯上升 轮廓">
              <a:extLst>
                <a:ext uri="{FF2B5EF4-FFF2-40B4-BE49-F238E27FC236}">
                  <a16:creationId xmlns:a16="http://schemas.microsoft.com/office/drawing/2014/main" id="{37B098DD-153F-0D26-D12E-A5651805C9DB}"/>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4893873" y="3724738"/>
              <a:ext cx="394141" cy="394141"/>
            </a:xfrm>
            <a:prstGeom prst="rect">
              <a:avLst/>
            </a:prstGeom>
          </p:spPr>
        </p:pic>
        <p:pic>
          <p:nvPicPr>
            <p:cNvPr id="46" name="图形 45" descr="热气球 轮廓">
              <a:extLst>
                <a:ext uri="{FF2B5EF4-FFF2-40B4-BE49-F238E27FC236}">
                  <a16:creationId xmlns:a16="http://schemas.microsoft.com/office/drawing/2014/main" id="{665B8F42-8DAF-F618-F848-5F3316A61165}"/>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3504348" y="4255818"/>
              <a:ext cx="394141" cy="394141"/>
            </a:xfrm>
            <a:prstGeom prst="rect">
              <a:avLst/>
            </a:prstGeom>
          </p:spPr>
        </p:pic>
        <p:pic>
          <p:nvPicPr>
            <p:cNvPr id="47" name="图形 46" descr="呼叫中心 轮廓">
              <a:extLst>
                <a:ext uri="{FF2B5EF4-FFF2-40B4-BE49-F238E27FC236}">
                  <a16:creationId xmlns:a16="http://schemas.microsoft.com/office/drawing/2014/main" id="{6511607B-A7F3-C7B0-A663-82ECDA8C27B2}"/>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2831643" y="1472154"/>
              <a:ext cx="394141" cy="394141"/>
            </a:xfrm>
            <a:prstGeom prst="rect">
              <a:avLst/>
            </a:prstGeom>
          </p:spPr>
        </p:pic>
        <p:pic>
          <p:nvPicPr>
            <p:cNvPr id="48" name="图形 47" descr="信号塔 轮廓">
              <a:extLst>
                <a:ext uri="{FF2B5EF4-FFF2-40B4-BE49-F238E27FC236}">
                  <a16:creationId xmlns:a16="http://schemas.microsoft.com/office/drawing/2014/main" id="{B1AC574E-E0C4-2B81-C727-3A82FB5A4093}"/>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4213271" y="1472154"/>
              <a:ext cx="394141" cy="394141"/>
            </a:xfrm>
            <a:prstGeom prst="rect">
              <a:avLst/>
            </a:prstGeom>
          </p:spPr>
        </p:pic>
        <p:pic>
          <p:nvPicPr>
            <p:cNvPr id="49" name="图形 48" descr="聊天 轮廓">
              <a:extLst>
                <a:ext uri="{FF2B5EF4-FFF2-40B4-BE49-F238E27FC236}">
                  <a16:creationId xmlns:a16="http://schemas.microsoft.com/office/drawing/2014/main" id="{3919C449-5D8A-BF5C-0F0B-B1195CB68601}"/>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9802413" y="1472154"/>
              <a:ext cx="394141" cy="394141"/>
            </a:xfrm>
            <a:prstGeom prst="rect">
              <a:avLst/>
            </a:prstGeom>
          </p:spPr>
        </p:pic>
        <p:pic>
          <p:nvPicPr>
            <p:cNvPr id="50" name="图形 49" descr="紧握拳头 轮廓">
              <a:extLst>
                <a:ext uri="{FF2B5EF4-FFF2-40B4-BE49-F238E27FC236}">
                  <a16:creationId xmlns:a16="http://schemas.microsoft.com/office/drawing/2014/main" id="{84AA57DE-2260-B02B-DEAA-F826C5910D4C}"/>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608345" y="2006549"/>
              <a:ext cx="394141" cy="394141"/>
            </a:xfrm>
            <a:prstGeom prst="rect">
              <a:avLst/>
            </a:prstGeom>
          </p:spPr>
        </p:pic>
        <p:pic>
          <p:nvPicPr>
            <p:cNvPr id="51" name="图形 50" descr="添加评论 轮廓">
              <a:extLst>
                <a:ext uri="{FF2B5EF4-FFF2-40B4-BE49-F238E27FC236}">
                  <a16:creationId xmlns:a16="http://schemas.microsoft.com/office/drawing/2014/main" id="{C2F5BE11-F548-503A-4646-DB2B1E7E7D34}"/>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4213271" y="2561681"/>
              <a:ext cx="394141" cy="394141"/>
            </a:xfrm>
            <a:prstGeom prst="rect">
              <a:avLst/>
            </a:prstGeom>
          </p:spPr>
        </p:pic>
        <p:pic>
          <p:nvPicPr>
            <p:cNvPr id="52" name="图形 51" descr="评论取消点赞 轮廓">
              <a:extLst>
                <a:ext uri="{FF2B5EF4-FFF2-40B4-BE49-F238E27FC236}">
                  <a16:creationId xmlns:a16="http://schemas.microsoft.com/office/drawing/2014/main" id="{C30188D0-2BE7-2B74-C2C9-39F80E3B9EC7}"/>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504348" y="2561681"/>
              <a:ext cx="394141" cy="394141"/>
            </a:xfrm>
            <a:prstGeom prst="rect">
              <a:avLst/>
            </a:prstGeom>
          </p:spPr>
        </p:pic>
        <p:pic>
          <p:nvPicPr>
            <p:cNvPr id="53" name="图形 52" descr="评论火焰 轮廓">
              <a:extLst>
                <a:ext uri="{FF2B5EF4-FFF2-40B4-BE49-F238E27FC236}">
                  <a16:creationId xmlns:a16="http://schemas.microsoft.com/office/drawing/2014/main" id="{7D982C1B-8BD4-715D-EB67-7C17784C5F1A}"/>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4213271" y="3096447"/>
              <a:ext cx="394141" cy="394141"/>
            </a:xfrm>
            <a:prstGeom prst="rect">
              <a:avLst/>
            </a:prstGeom>
          </p:spPr>
        </p:pic>
        <p:pic>
          <p:nvPicPr>
            <p:cNvPr id="54" name="图形 53" descr="评论心 轮廓">
              <a:extLst>
                <a:ext uri="{FF2B5EF4-FFF2-40B4-BE49-F238E27FC236}">
                  <a16:creationId xmlns:a16="http://schemas.microsoft.com/office/drawing/2014/main" id="{7F12D148-F20B-BC0A-CCAA-320B83688AED}"/>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3504348" y="3096447"/>
              <a:ext cx="394141" cy="394141"/>
            </a:xfrm>
            <a:prstGeom prst="rect">
              <a:avLst/>
            </a:prstGeom>
          </p:spPr>
        </p:pic>
        <p:pic>
          <p:nvPicPr>
            <p:cNvPr id="55" name="图形 54" descr="评论心碎 轮廓">
              <a:extLst>
                <a:ext uri="{FF2B5EF4-FFF2-40B4-BE49-F238E27FC236}">
                  <a16:creationId xmlns:a16="http://schemas.microsoft.com/office/drawing/2014/main" id="{DD23C1DE-F7CF-C224-6B40-2249CE14B140}"/>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4213271" y="3724738"/>
              <a:ext cx="394141" cy="394141"/>
            </a:xfrm>
            <a:prstGeom prst="rect">
              <a:avLst/>
            </a:prstGeom>
          </p:spPr>
        </p:pic>
        <p:pic>
          <p:nvPicPr>
            <p:cNvPr id="56" name="图形 55" descr="评论重要 轮廓">
              <a:extLst>
                <a:ext uri="{FF2B5EF4-FFF2-40B4-BE49-F238E27FC236}">
                  <a16:creationId xmlns:a16="http://schemas.microsoft.com/office/drawing/2014/main" id="{6EC4A32E-FB41-4E6D-CD2A-21D7A5D056FE}"/>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3504348" y="3724738"/>
              <a:ext cx="394141" cy="394141"/>
            </a:xfrm>
            <a:prstGeom prst="rect">
              <a:avLst/>
            </a:prstGeom>
          </p:spPr>
        </p:pic>
        <p:pic>
          <p:nvPicPr>
            <p:cNvPr id="57" name="图形 56" descr="评论点赞 轮廓">
              <a:extLst>
                <a:ext uri="{FF2B5EF4-FFF2-40B4-BE49-F238E27FC236}">
                  <a16:creationId xmlns:a16="http://schemas.microsoft.com/office/drawing/2014/main" id="{8B09AFF4-115F-AF9F-3F0F-5F207FB100AD}"/>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2812660" y="4255818"/>
              <a:ext cx="394141" cy="394141"/>
            </a:xfrm>
            <a:prstGeom prst="rect">
              <a:avLst/>
            </a:prstGeom>
          </p:spPr>
        </p:pic>
        <p:pic>
          <p:nvPicPr>
            <p:cNvPr id="58" name="图形 57" descr="注释斜杠静音 轮廓">
              <a:extLst>
                <a:ext uri="{FF2B5EF4-FFF2-40B4-BE49-F238E27FC236}">
                  <a16:creationId xmlns:a16="http://schemas.microsoft.com/office/drawing/2014/main" id="{5B5850F9-F203-BD6A-1066-6A868F9EB7AB}"/>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4213271" y="4255818"/>
              <a:ext cx="394141" cy="394141"/>
            </a:xfrm>
            <a:prstGeom prst="rect">
              <a:avLst/>
            </a:prstGeom>
          </p:spPr>
        </p:pic>
        <p:pic>
          <p:nvPicPr>
            <p:cNvPr id="59" name="图形 58" descr="双击手势 轮廓">
              <a:extLst>
                <a:ext uri="{FF2B5EF4-FFF2-40B4-BE49-F238E27FC236}">
                  <a16:creationId xmlns:a16="http://schemas.microsoft.com/office/drawing/2014/main" id="{F4FBD31C-99A6-64D6-52E3-639C3F470C43}"/>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5608345" y="4255818"/>
              <a:ext cx="394141" cy="394141"/>
            </a:xfrm>
            <a:prstGeom prst="rect">
              <a:avLst/>
            </a:prstGeom>
          </p:spPr>
        </p:pic>
        <p:pic>
          <p:nvPicPr>
            <p:cNvPr id="60" name="图形 59" descr="下载 轮廓">
              <a:extLst>
                <a:ext uri="{FF2B5EF4-FFF2-40B4-BE49-F238E27FC236}">
                  <a16:creationId xmlns:a16="http://schemas.microsoft.com/office/drawing/2014/main" id="{F9D42894-0A42-3F2E-859D-A4B14BD85DB0}"/>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7778116" y="4255818"/>
              <a:ext cx="394141" cy="394141"/>
            </a:xfrm>
            <a:prstGeom prst="rect">
              <a:avLst/>
            </a:prstGeom>
          </p:spPr>
        </p:pic>
        <p:pic>
          <p:nvPicPr>
            <p:cNvPr id="61" name="图形 60" descr="从云中下载 轮廓">
              <a:extLst>
                <a:ext uri="{FF2B5EF4-FFF2-40B4-BE49-F238E27FC236}">
                  <a16:creationId xmlns:a16="http://schemas.microsoft.com/office/drawing/2014/main" id="{98075A28-DE67-4B6D-7401-CBD4F2112613}"/>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6339803" y="4255818"/>
              <a:ext cx="394141" cy="394141"/>
            </a:xfrm>
            <a:prstGeom prst="rect">
              <a:avLst/>
            </a:prstGeom>
          </p:spPr>
        </p:pic>
        <p:pic>
          <p:nvPicPr>
            <p:cNvPr id="62" name="图形 61" descr="手 轮廓">
              <a:extLst>
                <a:ext uri="{FF2B5EF4-FFF2-40B4-BE49-F238E27FC236}">
                  <a16:creationId xmlns:a16="http://schemas.microsoft.com/office/drawing/2014/main" id="{9A2F781B-933E-88B3-E83F-25AF5ADEDCF4}"/>
                </a:ext>
              </a:extLst>
            </p:cNvPr>
            <p:cNvPicPr>
              <a:picLocks noChangeAspect="1"/>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9802413" y="4814636"/>
              <a:ext cx="394141" cy="394141"/>
            </a:xfrm>
            <a:prstGeom prst="rect">
              <a:avLst/>
            </a:prstGeom>
          </p:spPr>
        </p:pic>
        <p:pic>
          <p:nvPicPr>
            <p:cNvPr id="63" name="图形 62" descr="扩音器 轮廓">
              <a:extLst>
                <a:ext uri="{FF2B5EF4-FFF2-40B4-BE49-F238E27FC236}">
                  <a16:creationId xmlns:a16="http://schemas.microsoft.com/office/drawing/2014/main" id="{D13BD376-3D55-3E88-B73C-1B7054C443B0}"/>
                </a:ext>
              </a:extLst>
            </p:cNvPr>
            <p:cNvPicPr>
              <a:picLocks noChangeAspect="1"/>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9802413" y="4279870"/>
              <a:ext cx="394141" cy="394141"/>
            </a:xfrm>
            <a:prstGeom prst="rect">
              <a:avLst/>
            </a:prstGeom>
          </p:spPr>
        </p:pic>
        <p:pic>
          <p:nvPicPr>
            <p:cNvPr id="64" name="图形 63" descr="网络 轮廓">
              <a:extLst>
                <a:ext uri="{FF2B5EF4-FFF2-40B4-BE49-F238E27FC236}">
                  <a16:creationId xmlns:a16="http://schemas.microsoft.com/office/drawing/2014/main" id="{4B28C194-5B0D-2029-E41D-3212CD86EEE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123619" y="4819170"/>
              <a:ext cx="394141" cy="394141"/>
            </a:xfrm>
            <a:prstGeom prst="rect">
              <a:avLst/>
            </a:prstGeom>
          </p:spPr>
        </p:pic>
        <p:pic>
          <p:nvPicPr>
            <p:cNvPr id="65" name="图形 64" descr="打开的信封 轮廓">
              <a:extLst>
                <a:ext uri="{FF2B5EF4-FFF2-40B4-BE49-F238E27FC236}">
                  <a16:creationId xmlns:a16="http://schemas.microsoft.com/office/drawing/2014/main" id="{F24814D9-6DEF-AD1B-8913-A4228675C3F8}"/>
                </a:ext>
              </a:extLst>
            </p:cNvPr>
            <p:cNvPicPr>
              <a:picLocks noChangeAspect="1"/>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2134876" y="3724738"/>
              <a:ext cx="394141" cy="394141"/>
            </a:xfrm>
            <a:prstGeom prst="rect">
              <a:avLst/>
            </a:prstGeom>
          </p:spPr>
        </p:pic>
        <p:pic>
          <p:nvPicPr>
            <p:cNvPr id="66" name="图形 65" descr="和平手势 轮廓">
              <a:extLst>
                <a:ext uri="{FF2B5EF4-FFF2-40B4-BE49-F238E27FC236}">
                  <a16:creationId xmlns:a16="http://schemas.microsoft.com/office/drawing/2014/main" id="{9F135085-1A55-BAD7-6163-DA285CA9C0DD}"/>
                </a:ext>
              </a:extLst>
            </p:cNvPr>
            <p:cNvPicPr>
              <a:picLocks noChangeAspect="1"/>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2134876" y="3096447"/>
              <a:ext cx="394141" cy="394141"/>
            </a:xfrm>
            <a:prstGeom prst="rect">
              <a:avLst/>
            </a:prstGeom>
          </p:spPr>
        </p:pic>
        <p:pic>
          <p:nvPicPr>
            <p:cNvPr id="67" name="图形 66" descr="箭头循环 轮廓">
              <a:extLst>
                <a:ext uri="{FF2B5EF4-FFF2-40B4-BE49-F238E27FC236}">
                  <a16:creationId xmlns:a16="http://schemas.microsoft.com/office/drawing/2014/main" id="{2F1370F2-F472-495D-D8E4-29724CC313BB}"/>
                </a:ext>
              </a:extLst>
            </p:cNvPr>
            <p:cNvPicPr>
              <a:picLocks noChangeAspect="1"/>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4213271" y="4819170"/>
              <a:ext cx="394141" cy="394141"/>
            </a:xfrm>
            <a:prstGeom prst="rect">
              <a:avLst/>
            </a:prstGeom>
          </p:spPr>
        </p:pic>
        <p:pic>
          <p:nvPicPr>
            <p:cNvPr id="68" name="图形 67" descr="插入点下移 轮廓">
              <a:extLst>
                <a:ext uri="{FF2B5EF4-FFF2-40B4-BE49-F238E27FC236}">
                  <a16:creationId xmlns:a16="http://schemas.microsoft.com/office/drawing/2014/main" id="{800923CA-CBC6-7682-9527-C1875B6CCE31}"/>
                </a:ext>
              </a:extLst>
            </p:cNvPr>
            <p:cNvPicPr>
              <a:picLocks noChangeAspect="1"/>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3504348" y="1472154"/>
              <a:ext cx="394141" cy="394141"/>
            </a:xfrm>
            <a:prstGeom prst="rect">
              <a:avLst/>
            </a:prstGeom>
          </p:spPr>
        </p:pic>
        <p:pic>
          <p:nvPicPr>
            <p:cNvPr id="69" name="图形 68" descr="插入点左移 轮廓">
              <a:extLst>
                <a:ext uri="{FF2B5EF4-FFF2-40B4-BE49-F238E27FC236}">
                  <a16:creationId xmlns:a16="http://schemas.microsoft.com/office/drawing/2014/main" id="{64D5A082-8DEF-9E44-0F1F-494CED889C14}"/>
                </a:ext>
              </a:extLst>
            </p:cNvPr>
            <p:cNvPicPr>
              <a:picLocks noChangeAspect="1"/>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9158157" y="1472154"/>
              <a:ext cx="394141" cy="394141"/>
            </a:xfrm>
            <a:prstGeom prst="rect">
              <a:avLst/>
            </a:prstGeom>
          </p:spPr>
        </p:pic>
        <p:pic>
          <p:nvPicPr>
            <p:cNvPr id="70" name="图形 69" descr="插入点右移 轮廓">
              <a:extLst>
                <a:ext uri="{FF2B5EF4-FFF2-40B4-BE49-F238E27FC236}">
                  <a16:creationId xmlns:a16="http://schemas.microsoft.com/office/drawing/2014/main" id="{81248323-41D0-AE25-95C8-099152BF5DAC}"/>
                </a:ext>
              </a:extLst>
            </p:cNvPr>
            <p:cNvPicPr>
              <a:picLocks noChangeAspect="1"/>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4893873" y="2006549"/>
              <a:ext cx="394141" cy="394141"/>
            </a:xfrm>
            <a:prstGeom prst="rect">
              <a:avLst/>
            </a:prstGeom>
          </p:spPr>
        </p:pic>
        <p:pic>
          <p:nvPicPr>
            <p:cNvPr id="71" name="图形 70" descr="插入点上移 轮廓">
              <a:extLst>
                <a:ext uri="{FF2B5EF4-FFF2-40B4-BE49-F238E27FC236}">
                  <a16:creationId xmlns:a16="http://schemas.microsoft.com/office/drawing/2014/main" id="{E876F93F-0C66-2B86-92B9-455973B4D77E}"/>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9802413" y="2006549"/>
              <a:ext cx="394141" cy="394141"/>
            </a:xfrm>
            <a:prstGeom prst="rect">
              <a:avLst/>
            </a:prstGeom>
          </p:spPr>
        </p:pic>
        <p:pic>
          <p:nvPicPr>
            <p:cNvPr id="72" name="图形 71" descr="V 形箭头 轮廓">
              <a:extLst>
                <a:ext uri="{FF2B5EF4-FFF2-40B4-BE49-F238E27FC236}">
                  <a16:creationId xmlns:a16="http://schemas.microsoft.com/office/drawing/2014/main" id="{633FCA7C-9D34-0F9B-CF88-3486152FEBF1}"/>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2831642" y="2561681"/>
              <a:ext cx="394141" cy="394141"/>
            </a:xfrm>
            <a:prstGeom prst="rect">
              <a:avLst/>
            </a:prstGeom>
          </p:spPr>
        </p:pic>
        <p:pic>
          <p:nvPicPr>
            <p:cNvPr id="73" name="图形 72" descr="V 形箭头 轮廓">
              <a:extLst>
                <a:ext uri="{FF2B5EF4-FFF2-40B4-BE49-F238E27FC236}">
                  <a16:creationId xmlns:a16="http://schemas.microsoft.com/office/drawing/2014/main" id="{46135755-DED7-B57D-2A82-996ACC1A3D8E}"/>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2831641" y="3096447"/>
              <a:ext cx="394141" cy="394141"/>
            </a:xfrm>
            <a:prstGeom prst="rect">
              <a:avLst/>
            </a:prstGeom>
          </p:spPr>
        </p:pic>
        <p:pic>
          <p:nvPicPr>
            <p:cNvPr id="74" name="图形 73" descr="带箭头的圆圈 轮廓">
              <a:extLst>
                <a:ext uri="{FF2B5EF4-FFF2-40B4-BE49-F238E27FC236}">
                  <a16:creationId xmlns:a16="http://schemas.microsoft.com/office/drawing/2014/main" id="{57D69C3A-D28D-0E12-FC66-196C9B7D02E7}"/>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9802413" y="2561681"/>
              <a:ext cx="394141" cy="394141"/>
            </a:xfrm>
            <a:prstGeom prst="rect">
              <a:avLst/>
            </a:prstGeom>
          </p:spPr>
        </p:pic>
        <p:pic>
          <p:nvPicPr>
            <p:cNvPr id="75" name="图形 74" descr="带向左箭头的圆圈 轮廓">
              <a:extLst>
                <a:ext uri="{FF2B5EF4-FFF2-40B4-BE49-F238E27FC236}">
                  <a16:creationId xmlns:a16="http://schemas.microsoft.com/office/drawing/2014/main" id="{3FB51086-1CE5-88FE-6B05-0A37E9058549}"/>
                </a:ext>
              </a:extLst>
            </p:cNvPr>
            <p:cNvPicPr>
              <a:picLocks noChangeAspect="1"/>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9802413" y="3096447"/>
              <a:ext cx="394141" cy="394141"/>
            </a:xfrm>
            <a:prstGeom prst="rect">
              <a:avLst/>
            </a:prstGeom>
          </p:spPr>
        </p:pic>
        <p:pic>
          <p:nvPicPr>
            <p:cNvPr id="76" name="图形 75" descr="方向 轮廓">
              <a:extLst>
                <a:ext uri="{FF2B5EF4-FFF2-40B4-BE49-F238E27FC236}">
                  <a16:creationId xmlns:a16="http://schemas.microsoft.com/office/drawing/2014/main" id="{7637E42C-C49F-750A-7ED8-9C0CA8A5ABBF}"/>
                </a:ext>
              </a:extLst>
            </p:cNvPr>
            <p:cNvPicPr>
              <a:picLocks noChangeAspect="1"/>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2812661" y="3724738"/>
              <a:ext cx="394141" cy="394141"/>
            </a:xfrm>
            <a:prstGeom prst="rect">
              <a:avLst/>
            </a:prstGeom>
          </p:spPr>
        </p:pic>
        <p:pic>
          <p:nvPicPr>
            <p:cNvPr id="77" name="图形 76" descr="线箭头: 垂直手杖形 轮廓">
              <a:extLst>
                <a:ext uri="{FF2B5EF4-FFF2-40B4-BE49-F238E27FC236}">
                  <a16:creationId xmlns:a16="http://schemas.microsoft.com/office/drawing/2014/main" id="{76BBF1BE-46B1-11A6-7812-CC4F740C9363}"/>
                </a:ext>
              </a:extLst>
            </p:cNvPr>
            <p:cNvPicPr>
              <a:picLocks noChangeAspect="1"/>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7778116" y="4819170"/>
              <a:ext cx="394141" cy="394141"/>
            </a:xfrm>
            <a:prstGeom prst="rect">
              <a:avLst/>
            </a:prstGeom>
          </p:spPr>
        </p:pic>
        <p:pic>
          <p:nvPicPr>
            <p:cNvPr id="78" name="图形 77" descr="播放 轮廓">
              <a:extLst>
                <a:ext uri="{FF2B5EF4-FFF2-40B4-BE49-F238E27FC236}">
                  <a16:creationId xmlns:a16="http://schemas.microsoft.com/office/drawing/2014/main" id="{19F53D72-ADFC-1779-DD33-900D00C58A6A}"/>
                </a:ext>
              </a:extLst>
            </p:cNvPr>
            <p:cNvPicPr>
              <a:picLocks noChangeAspect="1"/>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3504348" y="4814636"/>
              <a:ext cx="394141" cy="394141"/>
            </a:xfrm>
            <a:prstGeom prst="rect">
              <a:avLst/>
            </a:prstGeom>
          </p:spPr>
        </p:pic>
        <p:pic>
          <p:nvPicPr>
            <p:cNvPr id="79" name="图形 78" descr="垃圾桶 轮廓">
              <a:extLst>
                <a:ext uri="{FF2B5EF4-FFF2-40B4-BE49-F238E27FC236}">
                  <a16:creationId xmlns:a16="http://schemas.microsoft.com/office/drawing/2014/main" id="{9F161BFC-2908-3231-8586-3F06A2A59972}"/>
                </a:ext>
              </a:extLst>
            </p:cNvPr>
            <p:cNvPicPr>
              <a:picLocks noChangeAspect="1"/>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8453528" y="4255818"/>
              <a:ext cx="394141" cy="394141"/>
            </a:xfrm>
            <a:prstGeom prst="rect">
              <a:avLst/>
            </a:prstGeom>
          </p:spPr>
        </p:pic>
        <p:pic>
          <p:nvPicPr>
            <p:cNvPr id="80" name="图形 79" descr="刷新 轮廓">
              <a:extLst>
                <a:ext uri="{FF2B5EF4-FFF2-40B4-BE49-F238E27FC236}">
                  <a16:creationId xmlns:a16="http://schemas.microsoft.com/office/drawing/2014/main" id="{9E272999-6B68-3B66-4C2C-A2054D222470}"/>
                </a:ext>
              </a:extLst>
            </p:cNvPr>
            <p:cNvPicPr>
              <a:picLocks noChangeAspect="1"/>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7040516" y="4255818"/>
              <a:ext cx="394141" cy="394141"/>
            </a:xfrm>
            <a:prstGeom prst="rect">
              <a:avLst/>
            </a:prstGeom>
          </p:spPr>
        </p:pic>
        <p:pic>
          <p:nvPicPr>
            <p:cNvPr id="81" name="图形 80" descr="刷新 轮廓">
              <a:extLst>
                <a:ext uri="{FF2B5EF4-FFF2-40B4-BE49-F238E27FC236}">
                  <a16:creationId xmlns:a16="http://schemas.microsoft.com/office/drawing/2014/main" id="{21210E9B-BFCC-3404-8E4B-0EAF452E857E}"/>
                </a:ext>
              </a:extLst>
            </p:cNvPr>
            <p:cNvPicPr>
              <a:picLocks noChangeAspect="1"/>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9158157" y="4819170"/>
              <a:ext cx="394141" cy="394141"/>
            </a:xfrm>
            <a:prstGeom prst="rect">
              <a:avLst/>
            </a:prstGeom>
          </p:spPr>
        </p:pic>
        <p:pic>
          <p:nvPicPr>
            <p:cNvPr id="82" name="图形 81" descr="重复 轮廓">
              <a:extLst>
                <a:ext uri="{FF2B5EF4-FFF2-40B4-BE49-F238E27FC236}">
                  <a16:creationId xmlns:a16="http://schemas.microsoft.com/office/drawing/2014/main" id="{22F6E6C1-EE1A-097D-5E7F-AB425872A205}"/>
                </a:ext>
              </a:extLst>
            </p:cNvPr>
            <p:cNvPicPr>
              <a:picLocks noChangeAspect="1"/>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9802413" y="3724738"/>
              <a:ext cx="394141" cy="394141"/>
            </a:xfrm>
            <a:prstGeom prst="rect">
              <a:avLst/>
            </a:prstGeom>
          </p:spPr>
        </p:pic>
        <p:pic>
          <p:nvPicPr>
            <p:cNvPr id="83" name="图形 82" descr="箭头: 向左旋转 轮廓">
              <a:extLst>
                <a:ext uri="{FF2B5EF4-FFF2-40B4-BE49-F238E27FC236}">
                  <a16:creationId xmlns:a16="http://schemas.microsoft.com/office/drawing/2014/main" id="{C905976B-089A-C7CB-80AC-E86AAB7DAE8F}"/>
                </a:ext>
              </a:extLst>
            </p:cNvPr>
            <p:cNvPicPr>
              <a:picLocks noChangeAspect="1"/>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2854461" y="4819170"/>
              <a:ext cx="394141" cy="394141"/>
            </a:xfrm>
            <a:prstGeom prst="rect">
              <a:avLst/>
            </a:prstGeom>
          </p:spPr>
        </p:pic>
        <p:pic>
          <p:nvPicPr>
            <p:cNvPr id="84" name="图形 83" descr="洗牌 轮廓">
              <a:extLst>
                <a:ext uri="{FF2B5EF4-FFF2-40B4-BE49-F238E27FC236}">
                  <a16:creationId xmlns:a16="http://schemas.microsoft.com/office/drawing/2014/main" id="{474B5F49-3FB2-5F20-2928-92A407F0BFD1}"/>
                </a:ext>
              </a:extLst>
            </p:cNvPr>
            <p:cNvPicPr>
              <a:picLocks noChangeAspect="1"/>
            </p:cNvPicPr>
            <p:nvPr/>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9158157" y="4255818"/>
              <a:ext cx="394141" cy="394141"/>
            </a:xfrm>
            <a:prstGeom prst="rect">
              <a:avLst/>
            </a:prstGeom>
          </p:spPr>
        </p:pic>
        <p:pic>
          <p:nvPicPr>
            <p:cNvPr id="85" name="图形 84" descr="箭头: 轻微弯曲 轮廓">
              <a:extLst>
                <a:ext uri="{FF2B5EF4-FFF2-40B4-BE49-F238E27FC236}">
                  <a16:creationId xmlns:a16="http://schemas.microsoft.com/office/drawing/2014/main" id="{DAA0ACEB-14C3-E492-44A1-F7FCBC7AE7A7}"/>
                </a:ext>
              </a:extLst>
            </p:cNvPr>
            <p:cNvPicPr>
              <a:picLocks noChangeAspect="1"/>
            </p:cNvPicPr>
            <p:nvPr/>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2134876" y="4255818"/>
              <a:ext cx="394141" cy="394141"/>
            </a:xfrm>
            <a:prstGeom prst="rect">
              <a:avLst/>
            </a:prstGeom>
          </p:spPr>
        </p:pic>
        <p:pic>
          <p:nvPicPr>
            <p:cNvPr id="86" name="图形 85" descr="排序 轮廓">
              <a:extLst>
                <a:ext uri="{FF2B5EF4-FFF2-40B4-BE49-F238E27FC236}">
                  <a16:creationId xmlns:a16="http://schemas.microsoft.com/office/drawing/2014/main" id="{1EE156B1-E915-A8EF-CF66-A625FB5E2393}"/>
                </a:ext>
              </a:extLst>
            </p:cNvPr>
            <p:cNvPicPr>
              <a:picLocks noChangeAspect="1"/>
            </p:cNvPicPr>
            <p:nvPr/>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2134876" y="2561681"/>
              <a:ext cx="394141" cy="394141"/>
            </a:xfrm>
            <a:prstGeom prst="rect">
              <a:avLst/>
            </a:prstGeom>
          </p:spPr>
        </p:pic>
        <p:pic>
          <p:nvPicPr>
            <p:cNvPr id="87" name="图形 86" descr="箭头: 直 轮廓">
              <a:extLst>
                <a:ext uri="{FF2B5EF4-FFF2-40B4-BE49-F238E27FC236}">
                  <a16:creationId xmlns:a16="http://schemas.microsoft.com/office/drawing/2014/main" id="{4AE48F28-BDC7-2496-256A-7751C4DAE6B8}"/>
                </a:ext>
              </a:extLst>
            </p:cNvPr>
            <p:cNvPicPr>
              <a:picLocks noChangeAspect="1"/>
            </p:cNvPicPr>
            <p:nvPr/>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2134876" y="2006549"/>
              <a:ext cx="394141" cy="394141"/>
            </a:xfrm>
            <a:prstGeom prst="rect">
              <a:avLst/>
            </a:prstGeom>
          </p:spPr>
        </p:pic>
        <p:pic>
          <p:nvPicPr>
            <p:cNvPr id="88" name="图形 87" descr="传输 轮廓">
              <a:extLst>
                <a:ext uri="{FF2B5EF4-FFF2-40B4-BE49-F238E27FC236}">
                  <a16:creationId xmlns:a16="http://schemas.microsoft.com/office/drawing/2014/main" id="{D90BAF53-2202-7163-852C-D17CBD033D8B}"/>
                </a:ext>
              </a:extLst>
            </p:cNvPr>
            <p:cNvPicPr>
              <a:picLocks noChangeAspect="1"/>
            </p:cNvPicPr>
            <p:nvPr/>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2134876" y="1472154"/>
              <a:ext cx="394141" cy="394141"/>
            </a:xfrm>
            <a:prstGeom prst="rect">
              <a:avLst/>
            </a:prstGeom>
          </p:spPr>
        </p:pic>
      </p:grpSp>
    </p:spTree>
    <p:extLst>
      <p:ext uri="{BB962C8B-B14F-4D97-AF65-F5344CB8AC3E}">
        <p14:creationId xmlns:p14="http://schemas.microsoft.com/office/powerpoint/2010/main" val="336052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占位符 53">
            <a:extLst>
              <a:ext uri="{FF2B5EF4-FFF2-40B4-BE49-F238E27FC236}">
                <a16:creationId xmlns:a16="http://schemas.microsoft.com/office/drawing/2014/main" id="{49195DDB-B7E7-B83E-EE53-BEDFFA1449DF}"/>
              </a:ext>
            </a:extLst>
          </p:cNvPr>
          <p:cNvSpPr>
            <a:spLocks noGrp="1"/>
          </p:cNvSpPr>
          <p:nvPr>
            <p:ph type="body" sz="quarter" idx="11"/>
          </p:nvPr>
        </p:nvSpPr>
        <p:spPr/>
        <p:txBody>
          <a:bodyPr/>
          <a:lstStyle/>
          <a:p>
            <a:endParaRPr lang="zh-CN" altLang="en-US"/>
          </a:p>
        </p:txBody>
      </p:sp>
      <p:sp>
        <p:nvSpPr>
          <p:cNvPr id="56" name="文本占位符 55">
            <a:extLst>
              <a:ext uri="{FF2B5EF4-FFF2-40B4-BE49-F238E27FC236}">
                <a16:creationId xmlns:a16="http://schemas.microsoft.com/office/drawing/2014/main" id="{BDFA8A4D-24C2-C3F0-AB0C-FABB4A45D789}"/>
              </a:ext>
            </a:extLst>
          </p:cNvPr>
          <p:cNvSpPr>
            <a:spLocks noGrp="1"/>
          </p:cNvSpPr>
          <p:nvPr>
            <p:ph type="body" sz="quarter" idx="13"/>
          </p:nvPr>
        </p:nvSpPr>
        <p:spPr/>
        <p:txBody>
          <a:bodyPr/>
          <a:lstStyle/>
          <a:p>
            <a:r>
              <a:rPr lang="zh-CN" altLang="en-US" dirty="0"/>
              <a:t>中文：宋体</a:t>
            </a:r>
            <a:endParaRPr lang="en-US" altLang="zh-CN" dirty="0"/>
          </a:p>
          <a:p>
            <a:r>
              <a:rPr lang="zh-CN" altLang="en-US" dirty="0"/>
              <a:t>英文：</a:t>
            </a:r>
            <a:r>
              <a:rPr lang="en-US" altLang="zh-CN" dirty="0"/>
              <a:t>Microsoft Himalaya</a:t>
            </a:r>
          </a:p>
          <a:p>
            <a:endParaRPr lang="en-US" altLang="zh-CN" dirty="0"/>
          </a:p>
          <a:p>
            <a:r>
              <a:rPr lang="zh-CN" altLang="en-US" dirty="0"/>
              <a:t>标题：</a:t>
            </a:r>
            <a:r>
              <a:rPr lang="en-US" altLang="zh-CN" dirty="0"/>
              <a:t>1</a:t>
            </a:r>
            <a:r>
              <a:rPr lang="zh-CN" altLang="en-US" dirty="0"/>
              <a:t>倍</a:t>
            </a:r>
            <a:endParaRPr lang="en-US" altLang="zh-CN" dirty="0"/>
          </a:p>
          <a:p>
            <a:r>
              <a:rPr lang="zh-CN" altLang="en-US" dirty="0"/>
              <a:t>正文：</a:t>
            </a:r>
            <a:r>
              <a:rPr lang="en-US" altLang="zh-CN" dirty="0"/>
              <a:t>1.5</a:t>
            </a:r>
            <a:r>
              <a:rPr lang="zh-CN" altLang="en-US" dirty="0"/>
              <a:t>倍</a:t>
            </a:r>
            <a:endParaRPr lang="en-US" altLang="zh-CN" dirty="0"/>
          </a:p>
          <a:p>
            <a:r>
              <a:rPr lang="en-US" altLang="zh-CN" dirty="0" err="1"/>
              <a:t>Freepick</a:t>
            </a:r>
            <a:endParaRPr lang="en-US" altLang="zh-CN" dirty="0"/>
          </a:p>
          <a:p>
            <a:endParaRPr lang="en-US" altLang="zh-CN" dirty="0"/>
          </a:p>
          <a:p>
            <a:r>
              <a:rPr lang="zh-CN" altLang="en-US" dirty="0"/>
              <a:t>本网站所提供的任何信息内容（包括但不限于 </a:t>
            </a:r>
            <a:r>
              <a:rPr lang="en-US" altLang="zh-CN" dirty="0"/>
              <a:t>PPT </a:t>
            </a:r>
            <a:r>
              <a:rPr lang="zh-CN" altLang="en-US" dirty="0"/>
              <a:t>模板、</a:t>
            </a:r>
            <a:r>
              <a:rPr lang="en-US" altLang="zh-CN" dirty="0"/>
              <a:t>Word </a:t>
            </a:r>
            <a:r>
              <a:rPr lang="zh-CN" altLang="en-US" dirty="0"/>
              <a:t>文档、</a:t>
            </a:r>
            <a:r>
              <a:rPr lang="en-US" altLang="zh-CN" dirty="0"/>
              <a:t>Excel </a:t>
            </a:r>
            <a:r>
              <a:rPr lang="zh-CN" altLang="en-US" dirty="0"/>
              <a:t>图表、图片素材等）均受</a:t>
            </a:r>
            <a:r>
              <a:rPr lang="en-US" altLang="zh-CN" dirty="0"/>
              <a:t>《</a:t>
            </a:r>
            <a:r>
              <a:rPr lang="zh-CN" altLang="en-US" dirty="0"/>
              <a:t>中华人民共和国著作权法</a:t>
            </a:r>
            <a:r>
              <a:rPr lang="en-US" altLang="zh-CN" dirty="0"/>
              <a:t>》</a:t>
            </a:r>
            <a:r>
              <a:rPr lang="zh-CN" altLang="en-US" dirty="0"/>
              <a:t>、</a:t>
            </a:r>
            <a:r>
              <a:rPr lang="en-US" altLang="zh-CN" dirty="0"/>
              <a:t>《</a:t>
            </a:r>
            <a:r>
              <a:rPr lang="zh-CN" altLang="en-US" dirty="0"/>
              <a:t>信息网络传播权保护条例</a:t>
            </a:r>
            <a:r>
              <a:rPr lang="en-US" altLang="zh-CN" dirty="0"/>
              <a:t>》</a:t>
            </a:r>
            <a:r>
              <a:rPr lang="zh-CN" altLang="en-US" dirty="0"/>
              <a:t>及其他适用的法律法规的保护，未经权利人书面明确授权，信息内容的任何部分</a:t>
            </a:r>
            <a:r>
              <a:rPr lang="en-US" altLang="zh-CN" dirty="0"/>
              <a:t>(</a:t>
            </a:r>
            <a:r>
              <a:rPr lang="zh-CN" altLang="en-US" dirty="0"/>
              <a:t>包括图片或图表</a:t>
            </a:r>
            <a:r>
              <a:rPr lang="en-US" altLang="zh-CN" dirty="0"/>
              <a:t>)</a:t>
            </a:r>
            <a:r>
              <a:rPr lang="zh-CN" altLang="en-US" dirty="0"/>
              <a:t>不得被全部或部分的复制、传播、销售，否则将承担法律责任。</a:t>
            </a:r>
            <a:endParaRPr lang="en-US" altLang="zh-CN" dirty="0"/>
          </a:p>
          <a:p>
            <a:endParaRPr lang="en-US" altLang="zh-CN" dirty="0"/>
          </a:p>
          <a:p>
            <a:r>
              <a:rPr lang="en-US" altLang="zh-CN" dirty="0"/>
              <a:t>MH</a:t>
            </a:r>
            <a:r>
              <a:rPr lang="zh-CN" altLang="en-US" dirty="0"/>
              <a:t>创研社</a:t>
            </a:r>
            <a:endParaRPr lang="en-US" altLang="zh-CN" dirty="0"/>
          </a:p>
        </p:txBody>
      </p:sp>
      <p:sp>
        <p:nvSpPr>
          <p:cNvPr id="58" name="文本占位符 57">
            <a:extLst>
              <a:ext uri="{FF2B5EF4-FFF2-40B4-BE49-F238E27FC236}">
                <a16:creationId xmlns:a16="http://schemas.microsoft.com/office/drawing/2014/main" id="{B4BD4246-D6A6-B967-1BDE-E1635C1F68FF}"/>
              </a:ext>
            </a:extLst>
          </p:cNvPr>
          <p:cNvSpPr>
            <a:spLocks noGrp="1"/>
          </p:cNvSpPr>
          <p:nvPr>
            <p:ph type="body" sz="quarter" idx="15"/>
          </p:nvPr>
        </p:nvSpPr>
        <p:spPr/>
        <p:txBody>
          <a:bodyPr/>
          <a:lstStyle/>
          <a:p>
            <a:r>
              <a:rPr lang="zh-CN" altLang="en-US" dirty="0"/>
              <a:t>标注</a:t>
            </a:r>
          </a:p>
        </p:txBody>
      </p:sp>
      <p:sp>
        <p:nvSpPr>
          <p:cNvPr id="60" name="文本占位符 59">
            <a:extLst>
              <a:ext uri="{FF2B5EF4-FFF2-40B4-BE49-F238E27FC236}">
                <a16:creationId xmlns:a16="http://schemas.microsoft.com/office/drawing/2014/main" id="{574F6B21-E04A-A43B-B499-099B3882F5E0}"/>
              </a:ext>
            </a:extLst>
          </p:cNvPr>
          <p:cNvSpPr>
            <a:spLocks noGrp="1"/>
          </p:cNvSpPr>
          <p:nvPr>
            <p:ph type="body" sz="quarter" idx="18"/>
          </p:nvPr>
        </p:nvSpPr>
        <p:spPr/>
        <p:txBody>
          <a:bodyPr/>
          <a:lstStyle/>
          <a:p>
            <a:r>
              <a:rPr lang="zh-CN" altLang="en-US" dirty="0"/>
              <a:t>字体使用</a:t>
            </a:r>
            <a:endParaRPr lang="en-US" altLang="zh-CN" dirty="0"/>
          </a:p>
          <a:p>
            <a:endParaRPr lang="en-US" altLang="zh-CN" dirty="0"/>
          </a:p>
          <a:p>
            <a:endParaRPr lang="en-US" altLang="zh-CN" dirty="0"/>
          </a:p>
          <a:p>
            <a:r>
              <a:rPr lang="zh-CN" altLang="en-US" dirty="0"/>
              <a:t>行距</a:t>
            </a:r>
            <a:endParaRPr lang="en-US" altLang="zh-CN" dirty="0"/>
          </a:p>
          <a:p>
            <a:endParaRPr lang="en-US" altLang="zh-CN" dirty="0"/>
          </a:p>
          <a:p>
            <a:r>
              <a:rPr lang="zh-CN" altLang="en-US" dirty="0"/>
              <a:t>素材</a:t>
            </a:r>
            <a:endParaRPr lang="en-US" altLang="zh-CN" dirty="0"/>
          </a:p>
          <a:p>
            <a:endParaRPr lang="en-US" altLang="zh-CN" dirty="0"/>
          </a:p>
          <a:p>
            <a:r>
              <a:rPr lang="zh-CN" altLang="en-US" dirty="0"/>
              <a:t>声明</a:t>
            </a:r>
            <a:endParaRPr lang="en-US" altLang="zh-CN" dirty="0"/>
          </a:p>
          <a:p>
            <a:endParaRPr lang="en-US" altLang="zh-CN" dirty="0"/>
          </a:p>
          <a:p>
            <a:endParaRPr lang="en-US" altLang="zh-CN" dirty="0"/>
          </a:p>
          <a:p>
            <a:endParaRPr lang="en-US" altLang="zh-CN" dirty="0"/>
          </a:p>
          <a:p>
            <a:r>
              <a:rPr lang="zh-CN" altLang="en-US" dirty="0"/>
              <a:t>作者</a:t>
            </a:r>
            <a:endParaRPr lang="en-US" altLang="zh-CN" dirty="0"/>
          </a:p>
        </p:txBody>
      </p:sp>
    </p:spTree>
    <p:extLst>
      <p:ext uri="{BB962C8B-B14F-4D97-AF65-F5344CB8AC3E}">
        <p14:creationId xmlns:p14="http://schemas.microsoft.com/office/powerpoint/2010/main" val="121930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B909BE4-A53D-D401-D1AF-190130FD2E17}"/>
              </a:ext>
            </a:extLst>
          </p:cNvPr>
          <p:cNvSpPr>
            <a:spLocks noGrp="1"/>
          </p:cNvSpPr>
          <p:nvPr>
            <p:ph type="sldNum" sz="quarter" idx="4"/>
          </p:nvPr>
        </p:nvSpPr>
        <p:spPr/>
        <p:txBody>
          <a:bodyPr/>
          <a:lstStyle/>
          <a:p>
            <a:fld id="{565CE74E-AB26-4998-AD42-012C4C1AD076}" type="slidenum">
              <a:rPr lang="zh-CN" altLang="en-US" smtClean="0"/>
              <a:pPr/>
              <a:t>2</a:t>
            </a:fld>
            <a:endParaRPr lang="zh-CN" altLang="en-US" dirty="0"/>
          </a:p>
        </p:txBody>
      </p:sp>
      <p:sp>
        <p:nvSpPr>
          <p:cNvPr id="4" name="标题 3">
            <a:extLst>
              <a:ext uri="{FF2B5EF4-FFF2-40B4-BE49-F238E27FC236}">
                <a16:creationId xmlns:a16="http://schemas.microsoft.com/office/drawing/2014/main" id="{19287A8C-B507-1770-D6E9-6F475723581A}"/>
              </a:ext>
            </a:extLst>
          </p:cNvPr>
          <p:cNvSpPr>
            <a:spLocks noGrp="1"/>
          </p:cNvSpPr>
          <p:nvPr>
            <p:ph type="title"/>
          </p:nvPr>
        </p:nvSpPr>
        <p:spPr>
          <a:xfrm>
            <a:off x="1087395" y="453110"/>
            <a:ext cx="2984682" cy="645060"/>
          </a:xfrm>
        </p:spPr>
        <p:txBody>
          <a:bodyPr/>
          <a:lstStyle/>
          <a:p>
            <a:r>
              <a:rPr lang="zh-CN" altLang="en-US" dirty="0"/>
              <a:t>目录</a:t>
            </a:r>
          </a:p>
        </p:txBody>
      </p:sp>
      <p:grpSp>
        <p:nvGrpSpPr>
          <p:cNvPr id="12" name="组合 11">
            <a:extLst>
              <a:ext uri="{FF2B5EF4-FFF2-40B4-BE49-F238E27FC236}">
                <a16:creationId xmlns:a16="http://schemas.microsoft.com/office/drawing/2014/main" id="{03F88621-0A46-B19D-914F-0C9074AA14C6}"/>
              </a:ext>
            </a:extLst>
          </p:cNvPr>
          <p:cNvGrpSpPr/>
          <p:nvPr/>
        </p:nvGrpSpPr>
        <p:grpSpPr>
          <a:xfrm>
            <a:off x="1893055" y="2052780"/>
            <a:ext cx="4036022" cy="645060"/>
            <a:chOff x="1830966" y="2060687"/>
            <a:chExt cx="4036022" cy="645060"/>
          </a:xfrm>
        </p:grpSpPr>
        <p:sp>
          <p:nvSpPr>
            <p:cNvPr id="5" name="矩形: 圆角 4">
              <a:extLst>
                <a:ext uri="{FF2B5EF4-FFF2-40B4-BE49-F238E27FC236}">
                  <a16:creationId xmlns:a16="http://schemas.microsoft.com/office/drawing/2014/main" id="{EEC9548A-8D48-355B-90E1-47876FAB3A86}"/>
                </a:ext>
              </a:extLst>
            </p:cNvPr>
            <p:cNvSpPr/>
            <p:nvPr/>
          </p:nvSpPr>
          <p:spPr>
            <a:xfrm>
              <a:off x="1830966" y="2095286"/>
              <a:ext cx="4036022" cy="575863"/>
            </a:xfrm>
            <a:prstGeom prst="roundRect">
              <a:avLst>
                <a:gd name="adj" fmla="val 50000"/>
              </a:avLst>
            </a:prstGeom>
            <a:gradFill flip="none" rotWithShape="1">
              <a:gsLst>
                <a:gs pos="0">
                  <a:schemeClr val="tx2">
                    <a:alpha val="0"/>
                  </a:schemeClr>
                </a:gs>
                <a:gs pos="52000">
                  <a:schemeClr val="tx2">
                    <a:alpha val="58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形 16">
              <a:extLst>
                <a:ext uri="{FF2B5EF4-FFF2-40B4-BE49-F238E27FC236}">
                  <a16:creationId xmlns:a16="http://schemas.microsoft.com/office/drawing/2014/main" id="{68EDFFF6-6B23-82C6-05D9-2FA99A9779E7}"/>
                </a:ext>
              </a:extLst>
            </p:cNvPr>
            <p:cNvSpPr/>
            <p:nvPr/>
          </p:nvSpPr>
          <p:spPr>
            <a:xfrm>
              <a:off x="1964714" y="2225543"/>
              <a:ext cx="376486" cy="33116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7" name="标题 3">
              <a:extLst>
                <a:ext uri="{FF2B5EF4-FFF2-40B4-BE49-F238E27FC236}">
                  <a16:creationId xmlns:a16="http://schemas.microsoft.com/office/drawing/2014/main" id="{722F8B10-C32E-6D20-67EE-17C59FDABE95}"/>
                </a:ext>
              </a:extLst>
            </p:cNvPr>
            <p:cNvSpPr txBox="1">
              <a:spLocks/>
            </p:cNvSpPr>
            <p:nvPr/>
          </p:nvSpPr>
          <p:spPr>
            <a:xfrm>
              <a:off x="2389492" y="2060687"/>
              <a:ext cx="2984682" cy="645060"/>
            </a:xfrm>
            <a:prstGeom prst="rect">
              <a:avLst/>
            </a:prstGeom>
          </p:spPr>
          <p:txBody>
            <a:bodyPr/>
            <a:lstStyle>
              <a:lvl1pPr algn="l" defTabSz="914400" rtl="0" eaLnBrk="1" latinLnBrk="0" hangingPunct="1">
                <a:lnSpc>
                  <a:spcPct val="150000"/>
                </a:lnSpc>
                <a:spcBef>
                  <a:spcPct val="0"/>
                </a:spcBef>
                <a:buNone/>
                <a:defRPr sz="2400" kern="1200">
                  <a:solidFill>
                    <a:schemeClr val="bg1"/>
                  </a:solidFill>
                  <a:latin typeface="+mj-lt"/>
                  <a:ea typeface="+mj-ea"/>
                  <a:cs typeface="+mj-cs"/>
                </a:defRPr>
              </a:lvl1pPr>
            </a:lstStyle>
            <a:p>
              <a:r>
                <a:rPr lang="zh-CN" altLang="en-US" dirty="0">
                  <a:latin typeface="+mn-lt"/>
                </a:rPr>
                <a:t>婚礼整体概括描述</a:t>
              </a:r>
            </a:p>
          </p:txBody>
        </p:sp>
      </p:grpSp>
      <p:grpSp>
        <p:nvGrpSpPr>
          <p:cNvPr id="14" name="组合 13">
            <a:extLst>
              <a:ext uri="{FF2B5EF4-FFF2-40B4-BE49-F238E27FC236}">
                <a16:creationId xmlns:a16="http://schemas.microsoft.com/office/drawing/2014/main" id="{5F15385C-CAF7-FE31-63DD-0ACDB75C5239}"/>
              </a:ext>
            </a:extLst>
          </p:cNvPr>
          <p:cNvGrpSpPr/>
          <p:nvPr/>
        </p:nvGrpSpPr>
        <p:grpSpPr>
          <a:xfrm>
            <a:off x="1893055" y="4222516"/>
            <a:ext cx="4036022" cy="645060"/>
            <a:chOff x="1830966" y="2060687"/>
            <a:chExt cx="4036022" cy="645060"/>
          </a:xfrm>
        </p:grpSpPr>
        <p:sp>
          <p:nvSpPr>
            <p:cNvPr id="15" name="矩形: 圆角 14">
              <a:extLst>
                <a:ext uri="{FF2B5EF4-FFF2-40B4-BE49-F238E27FC236}">
                  <a16:creationId xmlns:a16="http://schemas.microsoft.com/office/drawing/2014/main" id="{19930B08-2955-3DC3-C513-7DF58E2F0D5C}"/>
                </a:ext>
              </a:extLst>
            </p:cNvPr>
            <p:cNvSpPr/>
            <p:nvPr/>
          </p:nvSpPr>
          <p:spPr>
            <a:xfrm>
              <a:off x="1830966" y="2095286"/>
              <a:ext cx="4036022" cy="575863"/>
            </a:xfrm>
            <a:prstGeom prst="roundRect">
              <a:avLst>
                <a:gd name="adj" fmla="val 50000"/>
              </a:avLst>
            </a:prstGeom>
            <a:gradFill flip="none" rotWithShape="1">
              <a:gsLst>
                <a:gs pos="0">
                  <a:schemeClr val="tx2">
                    <a:alpha val="0"/>
                  </a:schemeClr>
                </a:gs>
                <a:gs pos="52000">
                  <a:schemeClr val="tx2">
                    <a:alpha val="58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图形 16">
              <a:extLst>
                <a:ext uri="{FF2B5EF4-FFF2-40B4-BE49-F238E27FC236}">
                  <a16:creationId xmlns:a16="http://schemas.microsoft.com/office/drawing/2014/main" id="{E7314F5E-8B06-1E19-760E-AFCF422A1BEC}"/>
                </a:ext>
              </a:extLst>
            </p:cNvPr>
            <p:cNvSpPr/>
            <p:nvPr/>
          </p:nvSpPr>
          <p:spPr>
            <a:xfrm>
              <a:off x="1964714" y="2231250"/>
              <a:ext cx="376486" cy="33116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17" name="标题 3">
              <a:extLst>
                <a:ext uri="{FF2B5EF4-FFF2-40B4-BE49-F238E27FC236}">
                  <a16:creationId xmlns:a16="http://schemas.microsoft.com/office/drawing/2014/main" id="{BDB1F556-475C-ABDE-E17A-09BE7F720902}"/>
                </a:ext>
              </a:extLst>
            </p:cNvPr>
            <p:cNvSpPr txBox="1">
              <a:spLocks/>
            </p:cNvSpPr>
            <p:nvPr/>
          </p:nvSpPr>
          <p:spPr>
            <a:xfrm>
              <a:off x="2389491" y="2060687"/>
              <a:ext cx="2984682" cy="645060"/>
            </a:xfrm>
            <a:prstGeom prst="rect">
              <a:avLst/>
            </a:prstGeom>
          </p:spPr>
          <p:txBody>
            <a:bodyPr/>
            <a:lstStyle>
              <a:lvl1pPr algn="l" defTabSz="914400" rtl="0" eaLnBrk="1" latinLnBrk="0" hangingPunct="1">
                <a:lnSpc>
                  <a:spcPct val="150000"/>
                </a:lnSpc>
                <a:spcBef>
                  <a:spcPct val="0"/>
                </a:spcBef>
                <a:buNone/>
                <a:defRPr sz="2400" kern="1200">
                  <a:solidFill>
                    <a:schemeClr val="bg1"/>
                  </a:solidFill>
                  <a:latin typeface="+mj-lt"/>
                  <a:ea typeface="+mj-ea"/>
                  <a:cs typeface="+mj-cs"/>
                </a:defRPr>
              </a:lvl1pPr>
            </a:lstStyle>
            <a:p>
              <a:r>
                <a:rPr lang="zh-CN" altLang="en-US" dirty="0">
                  <a:latin typeface="+mn-ea"/>
                  <a:ea typeface="+mn-ea"/>
                </a:rPr>
                <a:t>婚礼场所的安排设置</a:t>
              </a:r>
            </a:p>
          </p:txBody>
        </p:sp>
      </p:grpSp>
      <p:grpSp>
        <p:nvGrpSpPr>
          <p:cNvPr id="18" name="组合 17">
            <a:extLst>
              <a:ext uri="{FF2B5EF4-FFF2-40B4-BE49-F238E27FC236}">
                <a16:creationId xmlns:a16="http://schemas.microsoft.com/office/drawing/2014/main" id="{6FE5F44E-8246-67DD-AB7A-7D20C6FD252F}"/>
              </a:ext>
            </a:extLst>
          </p:cNvPr>
          <p:cNvGrpSpPr/>
          <p:nvPr/>
        </p:nvGrpSpPr>
        <p:grpSpPr>
          <a:xfrm>
            <a:off x="6262924" y="2060687"/>
            <a:ext cx="4036021" cy="645060"/>
            <a:chOff x="1830966" y="2060687"/>
            <a:chExt cx="4036021" cy="645060"/>
          </a:xfrm>
        </p:grpSpPr>
        <p:sp>
          <p:nvSpPr>
            <p:cNvPr id="19" name="矩形: 圆角 18">
              <a:extLst>
                <a:ext uri="{FF2B5EF4-FFF2-40B4-BE49-F238E27FC236}">
                  <a16:creationId xmlns:a16="http://schemas.microsoft.com/office/drawing/2014/main" id="{B331D5A9-4BCD-D55D-83DE-6E6312943F4C}"/>
                </a:ext>
              </a:extLst>
            </p:cNvPr>
            <p:cNvSpPr/>
            <p:nvPr/>
          </p:nvSpPr>
          <p:spPr>
            <a:xfrm>
              <a:off x="1830966" y="2095286"/>
              <a:ext cx="4036021" cy="575863"/>
            </a:xfrm>
            <a:prstGeom prst="roundRect">
              <a:avLst>
                <a:gd name="adj" fmla="val 50000"/>
              </a:avLst>
            </a:prstGeom>
            <a:gradFill flip="none" rotWithShape="1">
              <a:gsLst>
                <a:gs pos="0">
                  <a:schemeClr val="accent2">
                    <a:alpha val="0"/>
                  </a:schemeClr>
                </a:gs>
                <a:gs pos="52000">
                  <a:schemeClr val="accent2">
                    <a:alpha val="79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图形 16">
              <a:extLst>
                <a:ext uri="{FF2B5EF4-FFF2-40B4-BE49-F238E27FC236}">
                  <a16:creationId xmlns:a16="http://schemas.microsoft.com/office/drawing/2014/main" id="{20CB6DDD-9B41-26DA-D04C-455D2B5D4C36}"/>
                </a:ext>
              </a:extLst>
            </p:cNvPr>
            <p:cNvSpPr/>
            <p:nvPr/>
          </p:nvSpPr>
          <p:spPr>
            <a:xfrm>
              <a:off x="1964714" y="2217636"/>
              <a:ext cx="376486" cy="33116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21" name="标题 3">
              <a:extLst>
                <a:ext uri="{FF2B5EF4-FFF2-40B4-BE49-F238E27FC236}">
                  <a16:creationId xmlns:a16="http://schemas.microsoft.com/office/drawing/2014/main" id="{3AD023D4-7FB2-347F-9BF3-823A280A39A6}"/>
                </a:ext>
              </a:extLst>
            </p:cNvPr>
            <p:cNvSpPr txBox="1">
              <a:spLocks/>
            </p:cNvSpPr>
            <p:nvPr/>
          </p:nvSpPr>
          <p:spPr>
            <a:xfrm>
              <a:off x="2389490" y="2060687"/>
              <a:ext cx="2984682" cy="645060"/>
            </a:xfrm>
            <a:prstGeom prst="rect">
              <a:avLst/>
            </a:prstGeom>
          </p:spPr>
          <p:txBody>
            <a:bodyPr/>
            <a:lstStyle>
              <a:lvl1pPr algn="l" defTabSz="914400" rtl="0" eaLnBrk="1" latinLnBrk="0" hangingPunct="1">
                <a:lnSpc>
                  <a:spcPct val="150000"/>
                </a:lnSpc>
                <a:spcBef>
                  <a:spcPct val="0"/>
                </a:spcBef>
                <a:buNone/>
                <a:defRPr sz="2400" kern="1200">
                  <a:solidFill>
                    <a:schemeClr val="bg1"/>
                  </a:solidFill>
                  <a:latin typeface="+mj-lt"/>
                  <a:ea typeface="+mj-ea"/>
                  <a:cs typeface="+mj-cs"/>
                </a:defRPr>
              </a:lvl1pPr>
            </a:lstStyle>
            <a:p>
              <a:r>
                <a:rPr lang="zh-CN" altLang="en-US" dirty="0">
                  <a:latin typeface="+mn-ea"/>
                  <a:ea typeface="+mn-ea"/>
                </a:rPr>
                <a:t>婚礼流程的安排</a:t>
              </a:r>
            </a:p>
          </p:txBody>
        </p:sp>
      </p:grpSp>
      <p:grpSp>
        <p:nvGrpSpPr>
          <p:cNvPr id="22" name="组合 21">
            <a:extLst>
              <a:ext uri="{FF2B5EF4-FFF2-40B4-BE49-F238E27FC236}">
                <a16:creationId xmlns:a16="http://schemas.microsoft.com/office/drawing/2014/main" id="{B58B0D3F-47CE-8BD6-1E77-9EE4FFA474FC}"/>
              </a:ext>
            </a:extLst>
          </p:cNvPr>
          <p:cNvGrpSpPr/>
          <p:nvPr/>
        </p:nvGrpSpPr>
        <p:grpSpPr>
          <a:xfrm>
            <a:off x="6262923" y="4222516"/>
            <a:ext cx="4036022" cy="645060"/>
            <a:chOff x="1830965" y="2052780"/>
            <a:chExt cx="4036022" cy="645060"/>
          </a:xfrm>
        </p:grpSpPr>
        <p:sp>
          <p:nvSpPr>
            <p:cNvPr id="23" name="矩形: 圆角 22">
              <a:extLst>
                <a:ext uri="{FF2B5EF4-FFF2-40B4-BE49-F238E27FC236}">
                  <a16:creationId xmlns:a16="http://schemas.microsoft.com/office/drawing/2014/main" id="{472B138A-BC2E-53CA-E96A-E71C6BCF67F3}"/>
                </a:ext>
              </a:extLst>
            </p:cNvPr>
            <p:cNvSpPr/>
            <p:nvPr/>
          </p:nvSpPr>
          <p:spPr>
            <a:xfrm>
              <a:off x="1830965" y="2095286"/>
              <a:ext cx="4036022" cy="575863"/>
            </a:xfrm>
            <a:prstGeom prst="roundRect">
              <a:avLst>
                <a:gd name="adj" fmla="val 50000"/>
              </a:avLst>
            </a:prstGeom>
            <a:gradFill flip="none" rotWithShape="1">
              <a:gsLst>
                <a:gs pos="0">
                  <a:schemeClr val="tx2">
                    <a:alpha val="0"/>
                  </a:schemeClr>
                </a:gs>
                <a:gs pos="52000">
                  <a:schemeClr val="tx2">
                    <a:alpha val="58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图形 16">
              <a:extLst>
                <a:ext uri="{FF2B5EF4-FFF2-40B4-BE49-F238E27FC236}">
                  <a16:creationId xmlns:a16="http://schemas.microsoft.com/office/drawing/2014/main" id="{7D4EBB57-E65E-0458-DAFE-30E194637887}"/>
                </a:ext>
              </a:extLst>
            </p:cNvPr>
            <p:cNvSpPr/>
            <p:nvPr/>
          </p:nvSpPr>
          <p:spPr>
            <a:xfrm>
              <a:off x="1964714" y="2217636"/>
              <a:ext cx="376486" cy="33116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25" name="标题 3">
              <a:extLst>
                <a:ext uri="{FF2B5EF4-FFF2-40B4-BE49-F238E27FC236}">
                  <a16:creationId xmlns:a16="http://schemas.microsoft.com/office/drawing/2014/main" id="{B17DD7ED-649C-F068-D1ED-05389B74B66B}"/>
                </a:ext>
              </a:extLst>
            </p:cNvPr>
            <p:cNvSpPr txBox="1">
              <a:spLocks/>
            </p:cNvSpPr>
            <p:nvPr/>
          </p:nvSpPr>
          <p:spPr>
            <a:xfrm>
              <a:off x="2389490" y="2052780"/>
              <a:ext cx="2984682" cy="645060"/>
            </a:xfrm>
            <a:prstGeom prst="rect">
              <a:avLst/>
            </a:prstGeom>
          </p:spPr>
          <p:txBody>
            <a:bodyPr/>
            <a:lstStyle>
              <a:lvl1pPr algn="l" defTabSz="914400" rtl="0" eaLnBrk="1" latinLnBrk="0" hangingPunct="1">
                <a:lnSpc>
                  <a:spcPct val="150000"/>
                </a:lnSpc>
                <a:spcBef>
                  <a:spcPct val="0"/>
                </a:spcBef>
                <a:buNone/>
                <a:defRPr sz="2400" kern="1200">
                  <a:solidFill>
                    <a:schemeClr val="bg1"/>
                  </a:solidFill>
                  <a:latin typeface="+mj-lt"/>
                  <a:ea typeface="+mj-ea"/>
                  <a:cs typeface="+mj-cs"/>
                </a:defRPr>
              </a:lvl1pPr>
            </a:lstStyle>
            <a:p>
              <a:r>
                <a:rPr lang="zh-CN" altLang="en-US" dirty="0">
                  <a:latin typeface="+mn-ea"/>
                  <a:ea typeface="+mn-ea"/>
                </a:rPr>
                <a:t>婚礼后勤的注意事项</a:t>
              </a:r>
            </a:p>
          </p:txBody>
        </p:sp>
      </p:grpSp>
    </p:spTree>
    <p:extLst>
      <p:ext uri="{BB962C8B-B14F-4D97-AF65-F5344CB8AC3E}">
        <p14:creationId xmlns:p14="http://schemas.microsoft.com/office/powerpoint/2010/main" val="234284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7AB21101-360F-578D-F6DE-C0262565B895}"/>
              </a:ext>
            </a:extLst>
          </p:cNvPr>
          <p:cNvSpPr>
            <a:spLocks noGrp="1"/>
          </p:cNvSpPr>
          <p:nvPr>
            <p:ph type="body" sz="quarter" idx="11"/>
          </p:nvPr>
        </p:nvSpPr>
        <p:spPr>
          <a:xfrm>
            <a:off x="2053766" y="2100573"/>
            <a:ext cx="4008438" cy="942975"/>
          </a:xfrm>
        </p:spPr>
        <p:txBody>
          <a:bodyPr/>
          <a:lstStyle/>
          <a:p>
            <a:pPr>
              <a:lnSpc>
                <a:spcPct val="100000"/>
              </a:lnSpc>
            </a:pPr>
            <a:r>
              <a:rPr lang="en-US" altLang="zh-CN" sz="11500" dirty="0"/>
              <a:t>01</a:t>
            </a:r>
            <a:endParaRPr lang="zh-CN" altLang="en-US" sz="16600" dirty="0"/>
          </a:p>
        </p:txBody>
      </p:sp>
      <p:sp>
        <p:nvSpPr>
          <p:cNvPr id="9" name="文本占位符 8">
            <a:extLst>
              <a:ext uri="{FF2B5EF4-FFF2-40B4-BE49-F238E27FC236}">
                <a16:creationId xmlns:a16="http://schemas.microsoft.com/office/drawing/2014/main" id="{06C73567-79A0-BF72-AD81-D39B1363C601}"/>
              </a:ext>
            </a:extLst>
          </p:cNvPr>
          <p:cNvSpPr>
            <a:spLocks noGrp="1"/>
          </p:cNvSpPr>
          <p:nvPr>
            <p:ph type="body" sz="quarter" idx="15"/>
          </p:nvPr>
        </p:nvSpPr>
        <p:spPr>
          <a:xfrm>
            <a:off x="2053766" y="3244906"/>
            <a:ext cx="4249737" cy="746125"/>
          </a:xfrm>
        </p:spPr>
        <p:txBody>
          <a:bodyPr/>
          <a:lstStyle/>
          <a:p>
            <a:pPr>
              <a:lnSpc>
                <a:spcPct val="100000"/>
              </a:lnSpc>
            </a:pPr>
            <a:r>
              <a:rPr lang="zh-CN" altLang="en-US" sz="3200" dirty="0"/>
              <a:t>婚礼的主题概述</a:t>
            </a:r>
          </a:p>
        </p:txBody>
      </p:sp>
      <p:sp>
        <p:nvSpPr>
          <p:cNvPr id="10" name="文本占位符 9">
            <a:extLst>
              <a:ext uri="{FF2B5EF4-FFF2-40B4-BE49-F238E27FC236}">
                <a16:creationId xmlns:a16="http://schemas.microsoft.com/office/drawing/2014/main" id="{772D8323-AD2F-A87C-5811-7E9DA2B6CD75}"/>
              </a:ext>
            </a:extLst>
          </p:cNvPr>
          <p:cNvSpPr>
            <a:spLocks noGrp="1"/>
          </p:cNvSpPr>
          <p:nvPr>
            <p:ph type="body" sz="quarter" idx="16"/>
          </p:nvPr>
        </p:nvSpPr>
        <p:spPr>
          <a:xfrm>
            <a:off x="2057430" y="3697993"/>
            <a:ext cx="4310062" cy="746125"/>
          </a:xfrm>
        </p:spPr>
        <p:txBody>
          <a:bodyPr/>
          <a:lstStyle/>
          <a:p>
            <a:pPr>
              <a:lnSpc>
                <a:spcPct val="100000"/>
              </a:lnSpc>
            </a:pPr>
            <a:r>
              <a:rPr lang="en-US" altLang="zh-CN" dirty="0"/>
              <a:t>WEDDING</a:t>
            </a:r>
            <a:endParaRPr lang="zh-CN" altLang="en-US" dirty="0"/>
          </a:p>
        </p:txBody>
      </p:sp>
      <p:sp>
        <p:nvSpPr>
          <p:cNvPr id="11" name="文本占位符 10">
            <a:extLst>
              <a:ext uri="{FF2B5EF4-FFF2-40B4-BE49-F238E27FC236}">
                <a16:creationId xmlns:a16="http://schemas.microsoft.com/office/drawing/2014/main" id="{129A76E1-0136-4595-1642-3D88494B9EAA}"/>
              </a:ext>
            </a:extLst>
          </p:cNvPr>
          <p:cNvSpPr>
            <a:spLocks noGrp="1"/>
          </p:cNvSpPr>
          <p:nvPr>
            <p:ph type="body" sz="quarter" idx="17"/>
          </p:nvPr>
        </p:nvSpPr>
        <p:spPr>
          <a:xfrm>
            <a:off x="2053766" y="4162734"/>
            <a:ext cx="3845329" cy="746125"/>
          </a:xfrm>
        </p:spPr>
        <p:txBody>
          <a:bodyPr/>
          <a:lstStyle/>
          <a:p>
            <a:pPr>
              <a:lnSpc>
                <a:spcPct val="150000"/>
              </a:lnSpc>
            </a:pPr>
            <a:r>
              <a:rPr lang="en-US" altLang="zh-CN" dirty="0"/>
              <a:t>You can input some decorative English here to show how good your products are and make it easier for readers to understand your brand;</a:t>
            </a:r>
            <a:endParaRPr lang="zh-CN" altLang="en-US" dirty="0"/>
          </a:p>
        </p:txBody>
      </p:sp>
      <p:cxnSp>
        <p:nvCxnSpPr>
          <p:cNvPr id="13" name="直接连接符 12">
            <a:extLst>
              <a:ext uri="{FF2B5EF4-FFF2-40B4-BE49-F238E27FC236}">
                <a16:creationId xmlns:a16="http://schemas.microsoft.com/office/drawing/2014/main" id="{05B13CDC-F010-4CCF-294C-66D64FA2C2B1}"/>
              </a:ext>
            </a:extLst>
          </p:cNvPr>
          <p:cNvCxnSpPr/>
          <p:nvPr/>
        </p:nvCxnSpPr>
        <p:spPr>
          <a:xfrm>
            <a:off x="2136513" y="3819328"/>
            <a:ext cx="28457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1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CCD5FD21-C8BB-3CFE-C68F-0ED5521C2E59}"/>
              </a:ext>
            </a:extLst>
          </p:cNvPr>
          <p:cNvSpPr>
            <a:spLocks noGrp="1"/>
          </p:cNvSpPr>
          <p:nvPr>
            <p:ph type="sldNum" sz="quarter" idx="4"/>
          </p:nvPr>
        </p:nvSpPr>
        <p:spPr/>
        <p:txBody>
          <a:bodyPr/>
          <a:lstStyle/>
          <a:p>
            <a:fld id="{565CE74E-AB26-4998-AD42-012C4C1AD076}" type="slidenum">
              <a:rPr lang="zh-CN" altLang="en-US" smtClean="0"/>
              <a:pPr/>
              <a:t>4</a:t>
            </a:fld>
            <a:endParaRPr lang="zh-CN" altLang="en-US" dirty="0"/>
          </a:p>
        </p:txBody>
      </p:sp>
      <p:sp>
        <p:nvSpPr>
          <p:cNvPr id="7" name="文本占位符 6">
            <a:extLst>
              <a:ext uri="{FF2B5EF4-FFF2-40B4-BE49-F238E27FC236}">
                <a16:creationId xmlns:a16="http://schemas.microsoft.com/office/drawing/2014/main" id="{66753627-C35C-1EF9-F597-807242E034B2}"/>
              </a:ext>
            </a:extLst>
          </p:cNvPr>
          <p:cNvSpPr>
            <a:spLocks noGrp="1"/>
          </p:cNvSpPr>
          <p:nvPr>
            <p:ph type="body" sz="quarter" idx="10"/>
          </p:nvPr>
        </p:nvSpPr>
        <p:spPr>
          <a:xfrm>
            <a:off x="1097280" y="423621"/>
            <a:ext cx="3495675" cy="696913"/>
          </a:xfrm>
        </p:spPr>
        <p:txBody>
          <a:bodyPr/>
          <a:lstStyle/>
          <a:p>
            <a:r>
              <a:rPr lang="zh-CN" altLang="en-US" dirty="0"/>
              <a:t>婚礼概况</a:t>
            </a:r>
          </a:p>
        </p:txBody>
      </p:sp>
      <p:pic>
        <p:nvPicPr>
          <p:cNvPr id="8" name="图片 7">
            <a:extLst>
              <a:ext uri="{FF2B5EF4-FFF2-40B4-BE49-F238E27FC236}">
                <a16:creationId xmlns:a16="http://schemas.microsoft.com/office/drawing/2014/main" id="{F85DCFD5-6CAA-3591-C693-7668162110C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0863" y="2343985"/>
            <a:ext cx="3881124" cy="2221226"/>
          </a:xfrm>
          <a:prstGeom prst="rect">
            <a:avLst/>
          </a:prstGeom>
        </p:spPr>
      </p:pic>
      <p:pic>
        <p:nvPicPr>
          <p:cNvPr id="9" name="图片 8">
            <a:extLst>
              <a:ext uri="{FF2B5EF4-FFF2-40B4-BE49-F238E27FC236}">
                <a16:creationId xmlns:a16="http://schemas.microsoft.com/office/drawing/2014/main" id="{7FA59D00-E82F-1E37-4F7A-EB439C6589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25248" y="2339976"/>
            <a:ext cx="2515890" cy="2229244"/>
          </a:xfrm>
          <a:prstGeom prst="rect">
            <a:avLst/>
          </a:prstGeom>
        </p:spPr>
      </p:pic>
      <p:sp>
        <p:nvSpPr>
          <p:cNvPr id="10" name="矩形 9">
            <a:extLst>
              <a:ext uri="{FF2B5EF4-FFF2-40B4-BE49-F238E27FC236}">
                <a16:creationId xmlns:a16="http://schemas.microsoft.com/office/drawing/2014/main" id="{E798CF27-1BA9-1655-1407-78C68AC89B91}"/>
              </a:ext>
            </a:extLst>
          </p:cNvPr>
          <p:cNvSpPr/>
          <p:nvPr/>
        </p:nvSpPr>
        <p:spPr>
          <a:xfrm>
            <a:off x="4431987" y="2339976"/>
            <a:ext cx="4693261" cy="22292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图形 16">
            <a:extLst>
              <a:ext uri="{FF2B5EF4-FFF2-40B4-BE49-F238E27FC236}">
                <a16:creationId xmlns:a16="http://schemas.microsoft.com/office/drawing/2014/main" id="{57C5B47B-DC9A-4859-1590-300815147216}"/>
              </a:ext>
            </a:extLst>
          </p:cNvPr>
          <p:cNvSpPr/>
          <p:nvPr/>
        </p:nvSpPr>
        <p:spPr>
          <a:xfrm>
            <a:off x="4874894" y="2661499"/>
            <a:ext cx="283913" cy="249734"/>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bg1"/>
          </a:solidFill>
          <a:ln w="14143" cap="flat">
            <a:noFill/>
            <a:prstDash val="solid"/>
            <a:miter/>
          </a:ln>
        </p:spPr>
        <p:txBody>
          <a:bodyPr rtlCol="0" anchor="ctr"/>
          <a:lstStyle/>
          <a:p>
            <a:endParaRPr lang="zh-CN" altLang="en-US" dirty="0"/>
          </a:p>
        </p:txBody>
      </p:sp>
      <p:sp>
        <p:nvSpPr>
          <p:cNvPr id="21" name="文本框 20">
            <a:extLst>
              <a:ext uri="{FF2B5EF4-FFF2-40B4-BE49-F238E27FC236}">
                <a16:creationId xmlns:a16="http://schemas.microsoft.com/office/drawing/2014/main" id="{DDC0EC3D-21E9-A3C2-98C1-BF916C17F018}"/>
              </a:ext>
            </a:extLst>
          </p:cNvPr>
          <p:cNvSpPr txBox="1"/>
          <p:nvPr/>
        </p:nvSpPr>
        <p:spPr>
          <a:xfrm>
            <a:off x="5258713" y="2601700"/>
            <a:ext cx="3416320" cy="369332"/>
          </a:xfrm>
          <a:prstGeom prst="rect">
            <a:avLst/>
          </a:prstGeom>
          <a:noFill/>
        </p:spPr>
        <p:txBody>
          <a:bodyPr wrap="none" rtlCol="0">
            <a:spAutoFit/>
          </a:bodyPr>
          <a:lstStyle/>
          <a:p>
            <a:r>
              <a:rPr lang="zh-CN" altLang="en-US" dirty="0">
                <a:solidFill>
                  <a:schemeClr val="bg1"/>
                </a:solidFill>
                <a:latin typeface="+mj-ea"/>
                <a:ea typeface="+mj-ea"/>
              </a:rPr>
              <a:t>我们为什么选择这个婚礼主题？</a:t>
            </a:r>
          </a:p>
        </p:txBody>
      </p:sp>
      <p:sp>
        <p:nvSpPr>
          <p:cNvPr id="22" name="文本框 21">
            <a:extLst>
              <a:ext uri="{FF2B5EF4-FFF2-40B4-BE49-F238E27FC236}">
                <a16:creationId xmlns:a16="http://schemas.microsoft.com/office/drawing/2014/main" id="{1B7A2EE2-0B4C-4527-4B4F-AC8107512BA3}"/>
              </a:ext>
            </a:extLst>
          </p:cNvPr>
          <p:cNvSpPr txBox="1"/>
          <p:nvPr/>
        </p:nvSpPr>
        <p:spPr>
          <a:xfrm>
            <a:off x="5297265" y="3007730"/>
            <a:ext cx="3204184" cy="698268"/>
          </a:xfrm>
          <a:prstGeom prst="rect">
            <a:avLst/>
          </a:prstGeom>
          <a:noFill/>
        </p:spPr>
        <p:txBody>
          <a:bodyPr wrap="square" rtlCol="0">
            <a:spAutoFit/>
          </a:bodyPr>
          <a:lstStyle/>
          <a:p>
            <a:pPr>
              <a:lnSpc>
                <a:spcPct val="150000"/>
              </a:lnSpc>
            </a:pPr>
            <a:r>
              <a:rPr lang="zh-CN" altLang="en-US" sz="900" spc="300" dirty="0">
                <a:solidFill>
                  <a:schemeClr val="bg1"/>
                </a:solidFill>
              </a:rPr>
              <a:t>每个新人都希望自己的婚礼是特别的，能让来宾感动和投入，为婚礼设立主题是为了能够更好地达到这一目的。</a:t>
            </a:r>
          </a:p>
        </p:txBody>
      </p:sp>
      <p:sp>
        <p:nvSpPr>
          <p:cNvPr id="23" name="文本框 22">
            <a:extLst>
              <a:ext uri="{FF2B5EF4-FFF2-40B4-BE49-F238E27FC236}">
                <a16:creationId xmlns:a16="http://schemas.microsoft.com/office/drawing/2014/main" id="{D46D2A1D-7200-7AB5-2632-08ED6D25AB28}"/>
              </a:ext>
            </a:extLst>
          </p:cNvPr>
          <p:cNvSpPr txBox="1"/>
          <p:nvPr/>
        </p:nvSpPr>
        <p:spPr>
          <a:xfrm>
            <a:off x="5297265" y="3705998"/>
            <a:ext cx="3204184" cy="715581"/>
          </a:xfrm>
          <a:prstGeom prst="rect">
            <a:avLst/>
          </a:prstGeom>
          <a:noFill/>
        </p:spPr>
        <p:txBody>
          <a:bodyPr wrap="square" rtlCol="0">
            <a:spAutoFit/>
          </a:bodyPr>
          <a:lstStyle/>
          <a:p>
            <a:pPr>
              <a:lnSpc>
                <a:spcPct val="150000"/>
              </a:lnSpc>
            </a:pPr>
            <a:r>
              <a:rPr lang="en-US" altLang="zh-CN" sz="900" dirty="0">
                <a:solidFill>
                  <a:schemeClr val="bg1"/>
                </a:solidFill>
              </a:rPr>
              <a:t>EVERY COUPLE HOPE THEIR WEDDING IS SPECIAL, CAN LET THE GUESTS MOVED AND INPUT, FOR THE WEDDING THEME IS TO BE ABLE TO BETTER ACHIEVE THIS PURPOSE.</a:t>
            </a:r>
            <a:endParaRPr lang="zh-CN" altLang="en-US" sz="900" dirty="0">
              <a:solidFill>
                <a:schemeClr val="bg1"/>
              </a:solidFill>
            </a:endParaRPr>
          </a:p>
        </p:txBody>
      </p:sp>
    </p:spTree>
    <p:extLst>
      <p:ext uri="{BB962C8B-B14F-4D97-AF65-F5344CB8AC3E}">
        <p14:creationId xmlns:p14="http://schemas.microsoft.com/office/powerpoint/2010/main" val="303077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C29736A-1436-EFE7-E8AD-CE129FAD3BF8}"/>
              </a:ext>
            </a:extLst>
          </p:cNvPr>
          <p:cNvSpPr>
            <a:spLocks noGrp="1"/>
          </p:cNvSpPr>
          <p:nvPr>
            <p:ph type="sldNum" sz="quarter" idx="4"/>
          </p:nvPr>
        </p:nvSpPr>
        <p:spPr/>
        <p:txBody>
          <a:bodyPr/>
          <a:lstStyle/>
          <a:p>
            <a:fld id="{565CE74E-AB26-4998-AD42-012C4C1AD076}" type="slidenum">
              <a:rPr lang="zh-CN" altLang="en-US" smtClean="0"/>
              <a:pPr/>
              <a:t>5</a:t>
            </a:fld>
            <a:endParaRPr lang="zh-CN" altLang="en-US" dirty="0"/>
          </a:p>
        </p:txBody>
      </p:sp>
      <p:sp>
        <p:nvSpPr>
          <p:cNvPr id="4" name="文本占位符 3">
            <a:extLst>
              <a:ext uri="{FF2B5EF4-FFF2-40B4-BE49-F238E27FC236}">
                <a16:creationId xmlns:a16="http://schemas.microsoft.com/office/drawing/2014/main" id="{BC1933C8-E4FB-EB77-6260-A4842279114A}"/>
              </a:ext>
            </a:extLst>
          </p:cNvPr>
          <p:cNvSpPr>
            <a:spLocks noGrp="1"/>
          </p:cNvSpPr>
          <p:nvPr>
            <p:ph type="body" sz="quarter" idx="10"/>
          </p:nvPr>
        </p:nvSpPr>
        <p:spPr>
          <a:xfrm>
            <a:off x="1072567" y="416923"/>
            <a:ext cx="3495675" cy="696913"/>
          </a:xfrm>
        </p:spPr>
        <p:txBody>
          <a:bodyPr/>
          <a:lstStyle/>
          <a:p>
            <a:r>
              <a:rPr lang="zh-CN" altLang="en-US" dirty="0"/>
              <a:t>婚礼概况</a:t>
            </a:r>
          </a:p>
        </p:txBody>
      </p:sp>
      <p:pic>
        <p:nvPicPr>
          <p:cNvPr id="5" name="图片 4">
            <a:extLst>
              <a:ext uri="{FF2B5EF4-FFF2-40B4-BE49-F238E27FC236}">
                <a16:creationId xmlns:a16="http://schemas.microsoft.com/office/drawing/2014/main" id="{1D694850-6F19-230C-51EA-0F52944643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0862" y="1376363"/>
            <a:ext cx="5545137" cy="4367801"/>
          </a:xfrm>
          <a:prstGeom prst="rect">
            <a:avLst/>
          </a:prstGeom>
        </p:spPr>
      </p:pic>
      <p:sp>
        <p:nvSpPr>
          <p:cNvPr id="6" name="矩形 5">
            <a:extLst>
              <a:ext uri="{FF2B5EF4-FFF2-40B4-BE49-F238E27FC236}">
                <a16:creationId xmlns:a16="http://schemas.microsoft.com/office/drawing/2014/main" id="{9FF26A18-31EF-F3B1-3EB5-B6678C1334BC}"/>
              </a:ext>
            </a:extLst>
          </p:cNvPr>
          <p:cNvSpPr/>
          <p:nvPr/>
        </p:nvSpPr>
        <p:spPr>
          <a:xfrm>
            <a:off x="5313958" y="1376363"/>
            <a:ext cx="842374" cy="436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副标题 57">
            <a:extLst>
              <a:ext uri="{FF2B5EF4-FFF2-40B4-BE49-F238E27FC236}">
                <a16:creationId xmlns:a16="http://schemas.microsoft.com/office/drawing/2014/main" id="{3E6B5910-7676-EA54-B1EA-40819C5BCF73}"/>
              </a:ext>
            </a:extLst>
          </p:cNvPr>
          <p:cNvSpPr txBox="1">
            <a:spLocks/>
          </p:cNvSpPr>
          <p:nvPr/>
        </p:nvSpPr>
        <p:spPr>
          <a:xfrm rot="5400000">
            <a:off x="3846791" y="3738635"/>
            <a:ext cx="3827525" cy="3800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20000"/>
              </a:lnSpc>
            </a:pPr>
            <a:r>
              <a:rPr lang="en-US" altLang="zh-CN" sz="1000" dirty="0">
                <a:solidFill>
                  <a:schemeClr val="bg1"/>
                </a:solidFill>
                <a:ea typeface="+mj-ea"/>
              </a:rPr>
              <a:t>THIS IS THE OVERALL WEDDING PLANNING PLAN OF MR. XX AND MS. XX IN</a:t>
            </a:r>
            <a:endParaRPr lang="zh-CN" altLang="en-US" sz="1000" dirty="0">
              <a:solidFill>
                <a:schemeClr val="bg1"/>
              </a:solidFill>
              <a:ea typeface="+mj-ea"/>
            </a:endParaRPr>
          </a:p>
        </p:txBody>
      </p:sp>
      <p:grpSp>
        <p:nvGrpSpPr>
          <p:cNvPr id="17" name="组合 16">
            <a:extLst>
              <a:ext uri="{FF2B5EF4-FFF2-40B4-BE49-F238E27FC236}">
                <a16:creationId xmlns:a16="http://schemas.microsoft.com/office/drawing/2014/main" id="{F609F3F0-D5F2-83E7-9951-11CA4F0FE784}"/>
              </a:ext>
            </a:extLst>
          </p:cNvPr>
          <p:cNvGrpSpPr/>
          <p:nvPr/>
        </p:nvGrpSpPr>
        <p:grpSpPr>
          <a:xfrm>
            <a:off x="6446977" y="1255483"/>
            <a:ext cx="4520656" cy="4609002"/>
            <a:chOff x="6446977" y="1255483"/>
            <a:chExt cx="4520656" cy="4609002"/>
          </a:xfrm>
        </p:grpSpPr>
        <p:sp>
          <p:nvSpPr>
            <p:cNvPr id="8" name="图形 16">
              <a:extLst>
                <a:ext uri="{FF2B5EF4-FFF2-40B4-BE49-F238E27FC236}">
                  <a16:creationId xmlns:a16="http://schemas.microsoft.com/office/drawing/2014/main" id="{77D0E7AA-9DDC-CF5E-3182-D93E4D666286}"/>
                </a:ext>
              </a:extLst>
            </p:cNvPr>
            <p:cNvSpPr/>
            <p:nvPr/>
          </p:nvSpPr>
          <p:spPr>
            <a:xfrm>
              <a:off x="6446978" y="1417928"/>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9" name="副标题 57">
              <a:extLst>
                <a:ext uri="{FF2B5EF4-FFF2-40B4-BE49-F238E27FC236}">
                  <a16:creationId xmlns:a16="http://schemas.microsoft.com/office/drawing/2014/main" id="{09078C30-8E75-3CFC-B97F-31025EFA29A3}"/>
                </a:ext>
              </a:extLst>
            </p:cNvPr>
            <p:cNvSpPr txBox="1">
              <a:spLocks/>
            </p:cNvSpPr>
            <p:nvPr/>
          </p:nvSpPr>
          <p:spPr>
            <a:xfrm>
              <a:off x="6805398" y="1255483"/>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为什么我们选择这个？</a:t>
              </a:r>
            </a:p>
          </p:txBody>
        </p:sp>
        <p:sp>
          <p:nvSpPr>
            <p:cNvPr id="10" name="副标题 57">
              <a:extLst>
                <a:ext uri="{FF2B5EF4-FFF2-40B4-BE49-F238E27FC236}">
                  <a16:creationId xmlns:a16="http://schemas.microsoft.com/office/drawing/2014/main" id="{0966D552-4715-7B32-D2C7-FA6AE8A72002}"/>
                </a:ext>
              </a:extLst>
            </p:cNvPr>
            <p:cNvSpPr txBox="1">
              <a:spLocks/>
            </p:cNvSpPr>
            <p:nvPr/>
          </p:nvSpPr>
          <p:spPr>
            <a:xfrm>
              <a:off x="6805399" y="1776873"/>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您可以在这里输入，选择您的理由；展现自己企业优势，比如人员众多，硬件设施比较全面且先进，内容要概括简练突出重点，言简意赅充分展示自我势力。</a:t>
              </a:r>
              <a:endParaRPr lang="en-US" altLang="zh-CN" sz="1200" dirty="0">
                <a:solidFill>
                  <a:schemeClr val="accent1"/>
                </a:solidFill>
                <a:latin typeface="+mn-ea"/>
              </a:endParaRPr>
            </a:p>
          </p:txBody>
        </p:sp>
        <p:sp>
          <p:nvSpPr>
            <p:cNvPr id="11" name="图形 16">
              <a:extLst>
                <a:ext uri="{FF2B5EF4-FFF2-40B4-BE49-F238E27FC236}">
                  <a16:creationId xmlns:a16="http://schemas.microsoft.com/office/drawing/2014/main" id="{5983D283-4D66-52A6-92FE-67A9C12E5937}"/>
                </a:ext>
              </a:extLst>
            </p:cNvPr>
            <p:cNvSpPr/>
            <p:nvPr/>
          </p:nvSpPr>
          <p:spPr>
            <a:xfrm>
              <a:off x="6446978" y="3014296"/>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2" name="副标题 57">
              <a:extLst>
                <a:ext uri="{FF2B5EF4-FFF2-40B4-BE49-F238E27FC236}">
                  <a16:creationId xmlns:a16="http://schemas.microsoft.com/office/drawing/2014/main" id="{65EECB99-8780-B960-70C7-FA2D1A77CD2F}"/>
                </a:ext>
              </a:extLst>
            </p:cNvPr>
            <p:cNvSpPr txBox="1">
              <a:spLocks/>
            </p:cNvSpPr>
            <p:nvPr/>
          </p:nvSpPr>
          <p:spPr>
            <a:xfrm>
              <a:off x="6805399" y="2886671"/>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婚礼主题的优势？</a:t>
              </a:r>
            </a:p>
          </p:txBody>
        </p:sp>
        <p:sp>
          <p:nvSpPr>
            <p:cNvPr id="13" name="副标题 57">
              <a:extLst>
                <a:ext uri="{FF2B5EF4-FFF2-40B4-BE49-F238E27FC236}">
                  <a16:creationId xmlns:a16="http://schemas.microsoft.com/office/drawing/2014/main" id="{A84D27FD-6CBC-E1FA-0FE0-601955ECAE5C}"/>
                </a:ext>
              </a:extLst>
            </p:cNvPr>
            <p:cNvSpPr txBox="1">
              <a:spLocks/>
            </p:cNvSpPr>
            <p:nvPr/>
          </p:nvSpPr>
          <p:spPr>
            <a:xfrm>
              <a:off x="6805399" y="3379255"/>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您可以在这里输入，这个主题的优势；比如形式新颖，色彩丰富艳丽，氛围感很强，内容要概括简练突出重点，言简意赅充分展示自我势力。</a:t>
              </a:r>
              <a:endParaRPr lang="en-US" altLang="zh-CN" sz="1200" dirty="0">
                <a:solidFill>
                  <a:schemeClr val="accent1"/>
                </a:solidFill>
                <a:latin typeface="+mn-ea"/>
              </a:endParaRPr>
            </a:p>
          </p:txBody>
        </p:sp>
        <p:sp>
          <p:nvSpPr>
            <p:cNvPr id="14" name="图形 16">
              <a:extLst>
                <a:ext uri="{FF2B5EF4-FFF2-40B4-BE49-F238E27FC236}">
                  <a16:creationId xmlns:a16="http://schemas.microsoft.com/office/drawing/2014/main" id="{60713BE7-877C-D264-1685-2AD04C171070}"/>
                </a:ext>
              </a:extLst>
            </p:cNvPr>
            <p:cNvSpPr/>
            <p:nvPr/>
          </p:nvSpPr>
          <p:spPr>
            <a:xfrm>
              <a:off x="6446977" y="4678927"/>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5" name="副标题 57">
              <a:extLst>
                <a:ext uri="{FF2B5EF4-FFF2-40B4-BE49-F238E27FC236}">
                  <a16:creationId xmlns:a16="http://schemas.microsoft.com/office/drawing/2014/main" id="{DC686FD9-99AE-6823-68C1-D83ECFC11557}"/>
                </a:ext>
              </a:extLst>
            </p:cNvPr>
            <p:cNvSpPr txBox="1">
              <a:spLocks/>
            </p:cNvSpPr>
            <p:nvPr/>
          </p:nvSpPr>
          <p:spPr>
            <a:xfrm>
              <a:off x="6805398" y="4505112"/>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现场效果怎么样？</a:t>
              </a:r>
            </a:p>
          </p:txBody>
        </p:sp>
        <p:sp>
          <p:nvSpPr>
            <p:cNvPr id="16" name="副标题 57">
              <a:extLst>
                <a:ext uri="{FF2B5EF4-FFF2-40B4-BE49-F238E27FC236}">
                  <a16:creationId xmlns:a16="http://schemas.microsoft.com/office/drawing/2014/main" id="{9123383C-CD68-534E-CD8C-65B03F4416C8}"/>
                </a:ext>
              </a:extLst>
            </p:cNvPr>
            <p:cNvSpPr txBox="1">
              <a:spLocks/>
            </p:cNvSpPr>
            <p:nvPr/>
          </p:nvSpPr>
          <p:spPr>
            <a:xfrm>
              <a:off x="6805399" y="4984436"/>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您可以在这里输入，这个效果的描述；比如形式新颖，色彩丰富艳丽，氛围感很强，内容要概括简练突出重点，言简意赅充分展示自我势力。</a:t>
              </a:r>
              <a:endParaRPr lang="en-US" altLang="zh-CN" sz="1200" dirty="0">
                <a:solidFill>
                  <a:schemeClr val="accent1"/>
                </a:solidFill>
                <a:latin typeface="+mn-ea"/>
              </a:endParaRPr>
            </a:p>
          </p:txBody>
        </p:sp>
      </p:grpSp>
    </p:spTree>
    <p:extLst>
      <p:ext uri="{BB962C8B-B14F-4D97-AF65-F5344CB8AC3E}">
        <p14:creationId xmlns:p14="http://schemas.microsoft.com/office/powerpoint/2010/main" val="145956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7AB21101-360F-578D-F6DE-C0262565B895}"/>
              </a:ext>
            </a:extLst>
          </p:cNvPr>
          <p:cNvSpPr>
            <a:spLocks noGrp="1"/>
          </p:cNvSpPr>
          <p:nvPr>
            <p:ph type="body" sz="quarter" idx="11"/>
          </p:nvPr>
        </p:nvSpPr>
        <p:spPr>
          <a:xfrm>
            <a:off x="2053766" y="2100573"/>
            <a:ext cx="4008438" cy="942975"/>
          </a:xfrm>
        </p:spPr>
        <p:txBody>
          <a:bodyPr/>
          <a:lstStyle/>
          <a:p>
            <a:pPr>
              <a:lnSpc>
                <a:spcPct val="100000"/>
              </a:lnSpc>
            </a:pPr>
            <a:r>
              <a:rPr lang="en-US" altLang="zh-CN" sz="11500" dirty="0"/>
              <a:t>02</a:t>
            </a:r>
            <a:endParaRPr lang="zh-CN" altLang="en-US" sz="16600" dirty="0"/>
          </a:p>
        </p:txBody>
      </p:sp>
      <p:sp>
        <p:nvSpPr>
          <p:cNvPr id="9" name="文本占位符 8">
            <a:extLst>
              <a:ext uri="{FF2B5EF4-FFF2-40B4-BE49-F238E27FC236}">
                <a16:creationId xmlns:a16="http://schemas.microsoft.com/office/drawing/2014/main" id="{06C73567-79A0-BF72-AD81-D39B1363C601}"/>
              </a:ext>
            </a:extLst>
          </p:cNvPr>
          <p:cNvSpPr>
            <a:spLocks noGrp="1"/>
          </p:cNvSpPr>
          <p:nvPr>
            <p:ph type="body" sz="quarter" idx="15"/>
          </p:nvPr>
        </p:nvSpPr>
        <p:spPr>
          <a:xfrm>
            <a:off x="2053766" y="3244906"/>
            <a:ext cx="4249737" cy="746125"/>
          </a:xfrm>
        </p:spPr>
        <p:txBody>
          <a:bodyPr/>
          <a:lstStyle/>
          <a:p>
            <a:pPr>
              <a:lnSpc>
                <a:spcPct val="100000"/>
              </a:lnSpc>
            </a:pPr>
            <a:r>
              <a:rPr lang="zh-CN" altLang="en-US" sz="3200" dirty="0"/>
              <a:t>婚礼的详细流程</a:t>
            </a:r>
          </a:p>
        </p:txBody>
      </p:sp>
      <p:sp>
        <p:nvSpPr>
          <p:cNvPr id="10" name="文本占位符 9">
            <a:extLst>
              <a:ext uri="{FF2B5EF4-FFF2-40B4-BE49-F238E27FC236}">
                <a16:creationId xmlns:a16="http://schemas.microsoft.com/office/drawing/2014/main" id="{772D8323-AD2F-A87C-5811-7E9DA2B6CD75}"/>
              </a:ext>
            </a:extLst>
          </p:cNvPr>
          <p:cNvSpPr>
            <a:spLocks noGrp="1"/>
          </p:cNvSpPr>
          <p:nvPr>
            <p:ph type="body" sz="quarter" idx="16"/>
          </p:nvPr>
        </p:nvSpPr>
        <p:spPr>
          <a:xfrm>
            <a:off x="2057430" y="3697993"/>
            <a:ext cx="4310062" cy="746125"/>
          </a:xfrm>
        </p:spPr>
        <p:txBody>
          <a:bodyPr/>
          <a:lstStyle/>
          <a:p>
            <a:pPr>
              <a:lnSpc>
                <a:spcPct val="100000"/>
              </a:lnSpc>
            </a:pPr>
            <a:r>
              <a:rPr lang="en-US" altLang="zh-CN" dirty="0"/>
              <a:t>WEDDING</a:t>
            </a:r>
            <a:endParaRPr lang="zh-CN" altLang="en-US" dirty="0"/>
          </a:p>
        </p:txBody>
      </p:sp>
      <p:sp>
        <p:nvSpPr>
          <p:cNvPr id="11" name="文本占位符 10">
            <a:extLst>
              <a:ext uri="{FF2B5EF4-FFF2-40B4-BE49-F238E27FC236}">
                <a16:creationId xmlns:a16="http://schemas.microsoft.com/office/drawing/2014/main" id="{129A76E1-0136-4595-1642-3D88494B9EAA}"/>
              </a:ext>
            </a:extLst>
          </p:cNvPr>
          <p:cNvSpPr>
            <a:spLocks noGrp="1"/>
          </p:cNvSpPr>
          <p:nvPr>
            <p:ph type="body" sz="quarter" idx="17"/>
          </p:nvPr>
        </p:nvSpPr>
        <p:spPr>
          <a:xfrm>
            <a:off x="2053766" y="4162734"/>
            <a:ext cx="3845329" cy="746125"/>
          </a:xfrm>
        </p:spPr>
        <p:txBody>
          <a:bodyPr/>
          <a:lstStyle/>
          <a:p>
            <a:pPr>
              <a:lnSpc>
                <a:spcPct val="150000"/>
              </a:lnSpc>
            </a:pPr>
            <a:r>
              <a:rPr lang="en-US" altLang="zh-CN" dirty="0"/>
              <a:t>You can input some decorative English here to show how good your products are and make it easier for readers to understand your brand;</a:t>
            </a:r>
            <a:endParaRPr lang="zh-CN" altLang="en-US" dirty="0"/>
          </a:p>
        </p:txBody>
      </p:sp>
      <p:cxnSp>
        <p:nvCxnSpPr>
          <p:cNvPr id="13" name="直接连接符 12">
            <a:extLst>
              <a:ext uri="{FF2B5EF4-FFF2-40B4-BE49-F238E27FC236}">
                <a16:creationId xmlns:a16="http://schemas.microsoft.com/office/drawing/2014/main" id="{05B13CDC-F010-4CCF-294C-66D64FA2C2B1}"/>
              </a:ext>
            </a:extLst>
          </p:cNvPr>
          <p:cNvCxnSpPr/>
          <p:nvPr/>
        </p:nvCxnSpPr>
        <p:spPr>
          <a:xfrm>
            <a:off x="2136513" y="3819328"/>
            <a:ext cx="28457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60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CCDBF39-4FEE-E8FD-3E36-346606237CD9}"/>
              </a:ext>
            </a:extLst>
          </p:cNvPr>
          <p:cNvSpPr>
            <a:spLocks noGrp="1"/>
          </p:cNvSpPr>
          <p:nvPr>
            <p:ph type="sldNum" sz="quarter" idx="4"/>
          </p:nvPr>
        </p:nvSpPr>
        <p:spPr/>
        <p:txBody>
          <a:bodyPr/>
          <a:lstStyle/>
          <a:p>
            <a:fld id="{565CE74E-AB26-4998-AD42-012C4C1AD076}" type="slidenum">
              <a:rPr lang="zh-CN" altLang="en-US" smtClean="0"/>
              <a:pPr/>
              <a:t>7</a:t>
            </a:fld>
            <a:endParaRPr lang="zh-CN" altLang="en-US" dirty="0"/>
          </a:p>
        </p:txBody>
      </p:sp>
      <p:sp>
        <p:nvSpPr>
          <p:cNvPr id="3" name="文本占位符 2">
            <a:extLst>
              <a:ext uri="{FF2B5EF4-FFF2-40B4-BE49-F238E27FC236}">
                <a16:creationId xmlns:a16="http://schemas.microsoft.com/office/drawing/2014/main" id="{021DD092-155C-CEF2-E727-CCAD6A7AFC26}"/>
              </a:ext>
            </a:extLst>
          </p:cNvPr>
          <p:cNvSpPr>
            <a:spLocks noGrp="1"/>
          </p:cNvSpPr>
          <p:nvPr>
            <p:ph type="body" sz="quarter" idx="10"/>
          </p:nvPr>
        </p:nvSpPr>
        <p:spPr>
          <a:xfrm>
            <a:off x="1087395" y="434647"/>
            <a:ext cx="3495675" cy="696913"/>
          </a:xfrm>
        </p:spPr>
        <p:txBody>
          <a:bodyPr/>
          <a:lstStyle/>
          <a:p>
            <a:r>
              <a:rPr lang="zh-CN" altLang="en-US" dirty="0"/>
              <a:t>婚礼流程</a:t>
            </a:r>
          </a:p>
        </p:txBody>
      </p:sp>
      <p:sp>
        <p:nvSpPr>
          <p:cNvPr id="4" name="任意多边形: 形状 3">
            <a:extLst>
              <a:ext uri="{FF2B5EF4-FFF2-40B4-BE49-F238E27FC236}">
                <a16:creationId xmlns:a16="http://schemas.microsoft.com/office/drawing/2014/main" id="{276472EB-FA90-8306-469C-FD35AFA2B339}"/>
              </a:ext>
            </a:extLst>
          </p:cNvPr>
          <p:cNvSpPr/>
          <p:nvPr/>
        </p:nvSpPr>
        <p:spPr>
          <a:xfrm>
            <a:off x="0" y="3020499"/>
            <a:ext cx="12192000" cy="865857"/>
          </a:xfrm>
          <a:custGeom>
            <a:avLst/>
            <a:gdLst>
              <a:gd name="connsiteX0" fmla="*/ 41107 w 12296797"/>
              <a:gd name="connsiteY0" fmla="*/ 1364776 h 2505544"/>
              <a:gd name="connsiteX1" fmla="*/ 204880 w 12296797"/>
              <a:gd name="connsiteY1" fmla="*/ 1501254 h 2505544"/>
              <a:gd name="connsiteX2" fmla="*/ 1637895 w 12296797"/>
              <a:gd name="connsiteY2" fmla="*/ 2497541 h 2505544"/>
              <a:gd name="connsiteX3" fmla="*/ 4408391 w 12296797"/>
              <a:gd name="connsiteY3" fmla="*/ 887105 h 2505544"/>
              <a:gd name="connsiteX4" fmla="*/ 8188820 w 12296797"/>
              <a:gd name="connsiteY4" fmla="*/ 1733266 h 2505544"/>
              <a:gd name="connsiteX5" fmla="*/ 12296797 w 12296797"/>
              <a:gd name="connsiteY5" fmla="*/ 0 h 2505544"/>
              <a:gd name="connsiteX0" fmla="*/ 0 w 12091917"/>
              <a:gd name="connsiteY0" fmla="*/ 1501254 h 2505544"/>
              <a:gd name="connsiteX1" fmla="*/ 1433015 w 12091917"/>
              <a:gd name="connsiteY1" fmla="*/ 2497541 h 2505544"/>
              <a:gd name="connsiteX2" fmla="*/ 4203511 w 12091917"/>
              <a:gd name="connsiteY2" fmla="*/ 887105 h 2505544"/>
              <a:gd name="connsiteX3" fmla="*/ 7983940 w 12091917"/>
              <a:gd name="connsiteY3" fmla="*/ 1733266 h 2505544"/>
              <a:gd name="connsiteX4" fmla="*/ 12091917 w 12091917"/>
              <a:gd name="connsiteY4" fmla="*/ 0 h 2505544"/>
              <a:gd name="connsiteX0" fmla="*/ 0 w 12228395"/>
              <a:gd name="connsiteY0" fmla="*/ 1296537 h 2500637"/>
              <a:gd name="connsiteX1" fmla="*/ 1569493 w 12228395"/>
              <a:gd name="connsiteY1" fmla="*/ 2497541 h 2500637"/>
              <a:gd name="connsiteX2" fmla="*/ 4339989 w 12228395"/>
              <a:gd name="connsiteY2" fmla="*/ 887105 h 2500637"/>
              <a:gd name="connsiteX3" fmla="*/ 8120418 w 12228395"/>
              <a:gd name="connsiteY3" fmla="*/ 1733266 h 2500637"/>
              <a:gd name="connsiteX4" fmla="*/ 12228395 w 12228395"/>
              <a:gd name="connsiteY4" fmla="*/ 0 h 2500637"/>
              <a:gd name="connsiteX0" fmla="*/ 0 w 12228395"/>
              <a:gd name="connsiteY0" fmla="*/ 1296537 h 2500637"/>
              <a:gd name="connsiteX1" fmla="*/ 1569493 w 12228395"/>
              <a:gd name="connsiteY1" fmla="*/ 2497541 h 2500637"/>
              <a:gd name="connsiteX2" fmla="*/ 4339989 w 12228395"/>
              <a:gd name="connsiteY2" fmla="*/ 887105 h 2500637"/>
              <a:gd name="connsiteX3" fmla="*/ 8120418 w 12228395"/>
              <a:gd name="connsiteY3" fmla="*/ 1733266 h 2500637"/>
              <a:gd name="connsiteX4" fmla="*/ 12228395 w 12228395"/>
              <a:gd name="connsiteY4" fmla="*/ 0 h 2500637"/>
              <a:gd name="connsiteX0" fmla="*/ 0 w 12228395"/>
              <a:gd name="connsiteY0" fmla="*/ 1296537 h 2500637"/>
              <a:gd name="connsiteX1" fmla="*/ 1569493 w 12228395"/>
              <a:gd name="connsiteY1" fmla="*/ 2497541 h 2500637"/>
              <a:gd name="connsiteX2" fmla="*/ 4339989 w 12228395"/>
              <a:gd name="connsiteY2" fmla="*/ 887105 h 2500637"/>
              <a:gd name="connsiteX3" fmla="*/ 8120418 w 12228395"/>
              <a:gd name="connsiteY3" fmla="*/ 1733266 h 2500637"/>
              <a:gd name="connsiteX4" fmla="*/ 12228395 w 12228395"/>
              <a:gd name="connsiteY4" fmla="*/ 0 h 2500637"/>
              <a:gd name="connsiteX0" fmla="*/ 0 w 12228395"/>
              <a:gd name="connsiteY0" fmla="*/ 1296537 h 2501684"/>
              <a:gd name="connsiteX1" fmla="*/ 1569493 w 12228395"/>
              <a:gd name="connsiteY1" fmla="*/ 2497541 h 2501684"/>
              <a:gd name="connsiteX2" fmla="*/ 4531058 w 12228395"/>
              <a:gd name="connsiteY2" fmla="*/ 818866 h 2501684"/>
              <a:gd name="connsiteX3" fmla="*/ 8120418 w 12228395"/>
              <a:gd name="connsiteY3" fmla="*/ 1733266 h 2501684"/>
              <a:gd name="connsiteX4" fmla="*/ 12228395 w 12228395"/>
              <a:gd name="connsiteY4" fmla="*/ 0 h 2501684"/>
              <a:gd name="connsiteX0" fmla="*/ 0 w 12228395"/>
              <a:gd name="connsiteY0" fmla="*/ 1296537 h 2365765"/>
              <a:gd name="connsiteX1" fmla="*/ 1542197 w 12228395"/>
              <a:gd name="connsiteY1" fmla="*/ 2361064 h 2365765"/>
              <a:gd name="connsiteX2" fmla="*/ 4531058 w 12228395"/>
              <a:gd name="connsiteY2" fmla="*/ 818866 h 2365765"/>
              <a:gd name="connsiteX3" fmla="*/ 8120418 w 12228395"/>
              <a:gd name="connsiteY3" fmla="*/ 1733266 h 2365765"/>
              <a:gd name="connsiteX4" fmla="*/ 12228395 w 12228395"/>
              <a:gd name="connsiteY4" fmla="*/ 0 h 2365765"/>
              <a:gd name="connsiteX0" fmla="*/ 0 w 12228395"/>
              <a:gd name="connsiteY0" fmla="*/ 1296537 h 2361193"/>
              <a:gd name="connsiteX1" fmla="*/ 1542197 w 12228395"/>
              <a:gd name="connsiteY1" fmla="*/ 2361064 h 2361193"/>
              <a:gd name="connsiteX2" fmla="*/ 4531058 w 12228395"/>
              <a:gd name="connsiteY2" fmla="*/ 818866 h 2361193"/>
              <a:gd name="connsiteX3" fmla="*/ 8120418 w 12228395"/>
              <a:gd name="connsiteY3" fmla="*/ 1733266 h 2361193"/>
              <a:gd name="connsiteX4" fmla="*/ 12228395 w 12228395"/>
              <a:gd name="connsiteY4" fmla="*/ 0 h 2361193"/>
              <a:gd name="connsiteX0" fmla="*/ 0 w 12228395"/>
              <a:gd name="connsiteY0" fmla="*/ 1296537 h 2361192"/>
              <a:gd name="connsiteX1" fmla="*/ 1542197 w 12228395"/>
              <a:gd name="connsiteY1" fmla="*/ 2361064 h 2361192"/>
              <a:gd name="connsiteX2" fmla="*/ 4531058 w 12228395"/>
              <a:gd name="connsiteY2" fmla="*/ 818866 h 2361192"/>
              <a:gd name="connsiteX3" fmla="*/ 8242338 w 12228395"/>
              <a:gd name="connsiteY3" fmla="*/ 1824706 h 2361192"/>
              <a:gd name="connsiteX4" fmla="*/ 12228395 w 12228395"/>
              <a:gd name="connsiteY4" fmla="*/ 0 h 2361192"/>
              <a:gd name="connsiteX0" fmla="*/ 0 w 12228395"/>
              <a:gd name="connsiteY0" fmla="*/ 1296537 h 2361192"/>
              <a:gd name="connsiteX1" fmla="*/ 1542197 w 12228395"/>
              <a:gd name="connsiteY1" fmla="*/ 2361064 h 2361192"/>
              <a:gd name="connsiteX2" fmla="*/ 4531058 w 12228395"/>
              <a:gd name="connsiteY2" fmla="*/ 818866 h 2361192"/>
              <a:gd name="connsiteX3" fmla="*/ 8242338 w 12228395"/>
              <a:gd name="connsiteY3" fmla="*/ 1824706 h 2361192"/>
              <a:gd name="connsiteX4" fmla="*/ 12228395 w 12228395"/>
              <a:gd name="connsiteY4" fmla="*/ 0 h 2361192"/>
              <a:gd name="connsiteX0" fmla="*/ 0 w 12228395"/>
              <a:gd name="connsiteY0" fmla="*/ 1296537 h 2361197"/>
              <a:gd name="connsiteX1" fmla="*/ 1542197 w 12228395"/>
              <a:gd name="connsiteY1" fmla="*/ 2361064 h 2361197"/>
              <a:gd name="connsiteX2" fmla="*/ 4531058 w 12228395"/>
              <a:gd name="connsiteY2" fmla="*/ 818866 h 2361197"/>
              <a:gd name="connsiteX3" fmla="*/ 8206175 w 12228395"/>
              <a:gd name="connsiteY3" fmla="*/ 1478578 h 2361197"/>
              <a:gd name="connsiteX4" fmla="*/ 12228395 w 12228395"/>
              <a:gd name="connsiteY4" fmla="*/ 0 h 2361197"/>
              <a:gd name="connsiteX0" fmla="*/ 0 w 12228395"/>
              <a:gd name="connsiteY0" fmla="*/ 1296537 h 2362976"/>
              <a:gd name="connsiteX1" fmla="*/ 1542197 w 12228395"/>
              <a:gd name="connsiteY1" fmla="*/ 2361064 h 2362976"/>
              <a:gd name="connsiteX2" fmla="*/ 5280143 w 12228395"/>
              <a:gd name="connsiteY2" fmla="*/ 999679 h 2362976"/>
              <a:gd name="connsiteX3" fmla="*/ 8206175 w 12228395"/>
              <a:gd name="connsiteY3" fmla="*/ 1478578 h 2362976"/>
              <a:gd name="connsiteX4" fmla="*/ 12228395 w 12228395"/>
              <a:gd name="connsiteY4" fmla="*/ 0 h 2362976"/>
              <a:gd name="connsiteX0" fmla="*/ 0 w 12228395"/>
              <a:gd name="connsiteY0" fmla="*/ 1296537 h 2362976"/>
              <a:gd name="connsiteX1" fmla="*/ 1542197 w 12228395"/>
              <a:gd name="connsiteY1" fmla="*/ 2361064 h 2362976"/>
              <a:gd name="connsiteX2" fmla="*/ 5280143 w 12228395"/>
              <a:gd name="connsiteY2" fmla="*/ 999679 h 2362976"/>
              <a:gd name="connsiteX3" fmla="*/ 8944927 w 12228395"/>
              <a:gd name="connsiteY3" fmla="*/ 1483744 h 2362976"/>
              <a:gd name="connsiteX4" fmla="*/ 12228395 w 12228395"/>
              <a:gd name="connsiteY4" fmla="*/ 0 h 2362976"/>
              <a:gd name="connsiteX0" fmla="*/ 0 w 12228395"/>
              <a:gd name="connsiteY0" fmla="*/ 1296537 h 2362976"/>
              <a:gd name="connsiteX1" fmla="*/ 1542197 w 12228395"/>
              <a:gd name="connsiteY1" fmla="*/ 2361064 h 2362976"/>
              <a:gd name="connsiteX2" fmla="*/ 5280143 w 12228395"/>
              <a:gd name="connsiteY2" fmla="*/ 999679 h 2362976"/>
              <a:gd name="connsiteX3" fmla="*/ 8944927 w 12228395"/>
              <a:gd name="connsiteY3" fmla="*/ 1483744 h 2362976"/>
              <a:gd name="connsiteX4" fmla="*/ 12228395 w 12228395"/>
              <a:gd name="connsiteY4" fmla="*/ 0 h 2362976"/>
              <a:gd name="connsiteX0" fmla="*/ 0 w 12228395"/>
              <a:gd name="connsiteY0" fmla="*/ 1296537 h 2362976"/>
              <a:gd name="connsiteX1" fmla="*/ 1542197 w 12228395"/>
              <a:gd name="connsiteY1" fmla="*/ 2361064 h 2362976"/>
              <a:gd name="connsiteX2" fmla="*/ 5280143 w 12228395"/>
              <a:gd name="connsiteY2" fmla="*/ 999679 h 2362976"/>
              <a:gd name="connsiteX3" fmla="*/ 8944927 w 12228395"/>
              <a:gd name="connsiteY3" fmla="*/ 1483744 h 2362976"/>
              <a:gd name="connsiteX4" fmla="*/ 12228395 w 12228395"/>
              <a:gd name="connsiteY4" fmla="*/ 0 h 2362976"/>
              <a:gd name="connsiteX0" fmla="*/ 0 w 12135405"/>
              <a:gd name="connsiteY0" fmla="*/ 1683994 h 2750433"/>
              <a:gd name="connsiteX1" fmla="*/ 1542197 w 12135405"/>
              <a:gd name="connsiteY1" fmla="*/ 2748521 h 2750433"/>
              <a:gd name="connsiteX2" fmla="*/ 5280143 w 12135405"/>
              <a:gd name="connsiteY2" fmla="*/ 1387136 h 2750433"/>
              <a:gd name="connsiteX3" fmla="*/ 8944927 w 12135405"/>
              <a:gd name="connsiteY3" fmla="*/ 1871201 h 2750433"/>
              <a:gd name="connsiteX4" fmla="*/ 12135405 w 12135405"/>
              <a:gd name="connsiteY4" fmla="*/ 0 h 2750433"/>
              <a:gd name="connsiteX0" fmla="*/ 0 w 12135405"/>
              <a:gd name="connsiteY0" fmla="*/ 1683994 h 2750433"/>
              <a:gd name="connsiteX1" fmla="*/ 1542197 w 12135405"/>
              <a:gd name="connsiteY1" fmla="*/ 2748521 h 2750433"/>
              <a:gd name="connsiteX2" fmla="*/ 5280143 w 12135405"/>
              <a:gd name="connsiteY2" fmla="*/ 1387136 h 2750433"/>
              <a:gd name="connsiteX3" fmla="*/ 8944927 w 12135405"/>
              <a:gd name="connsiteY3" fmla="*/ 1871201 h 2750433"/>
              <a:gd name="connsiteX4" fmla="*/ 12135405 w 12135405"/>
              <a:gd name="connsiteY4" fmla="*/ 0 h 2750433"/>
              <a:gd name="connsiteX0" fmla="*/ 0 w 12135405"/>
              <a:gd name="connsiteY0" fmla="*/ 1683994 h 2757892"/>
              <a:gd name="connsiteX1" fmla="*/ 1542197 w 12135405"/>
              <a:gd name="connsiteY1" fmla="*/ 2748521 h 2757892"/>
              <a:gd name="connsiteX2" fmla="*/ 5352469 w 12135405"/>
              <a:gd name="connsiteY2" fmla="*/ 989347 h 2757892"/>
              <a:gd name="connsiteX3" fmla="*/ 8944927 w 12135405"/>
              <a:gd name="connsiteY3" fmla="*/ 1871201 h 2757892"/>
              <a:gd name="connsiteX4" fmla="*/ 12135405 w 12135405"/>
              <a:gd name="connsiteY4" fmla="*/ 0 h 2757892"/>
              <a:gd name="connsiteX0" fmla="*/ 0 w 12135405"/>
              <a:gd name="connsiteY0" fmla="*/ 1683994 h 2757892"/>
              <a:gd name="connsiteX1" fmla="*/ 1542197 w 12135405"/>
              <a:gd name="connsiteY1" fmla="*/ 2748521 h 2757892"/>
              <a:gd name="connsiteX2" fmla="*/ 5352469 w 12135405"/>
              <a:gd name="connsiteY2" fmla="*/ 989347 h 2757892"/>
              <a:gd name="connsiteX3" fmla="*/ 8970757 w 12135405"/>
              <a:gd name="connsiteY3" fmla="*/ 2170835 h 2757892"/>
              <a:gd name="connsiteX4" fmla="*/ 12135405 w 12135405"/>
              <a:gd name="connsiteY4" fmla="*/ 0 h 2757892"/>
              <a:gd name="connsiteX0" fmla="*/ 0 w 12135405"/>
              <a:gd name="connsiteY0" fmla="*/ 1683994 h 2757892"/>
              <a:gd name="connsiteX1" fmla="*/ 1542197 w 12135405"/>
              <a:gd name="connsiteY1" fmla="*/ 2748521 h 2757892"/>
              <a:gd name="connsiteX2" fmla="*/ 5352469 w 12135405"/>
              <a:gd name="connsiteY2" fmla="*/ 989347 h 2757892"/>
              <a:gd name="connsiteX3" fmla="*/ 8970757 w 12135405"/>
              <a:gd name="connsiteY3" fmla="*/ 2170835 h 2757892"/>
              <a:gd name="connsiteX4" fmla="*/ 12135405 w 12135405"/>
              <a:gd name="connsiteY4" fmla="*/ 0 h 2757892"/>
              <a:gd name="connsiteX0" fmla="*/ 0 w 12114740"/>
              <a:gd name="connsiteY0" fmla="*/ 1141553 h 2215451"/>
              <a:gd name="connsiteX1" fmla="*/ 1542197 w 12114740"/>
              <a:gd name="connsiteY1" fmla="*/ 2206080 h 2215451"/>
              <a:gd name="connsiteX2" fmla="*/ 5352469 w 12114740"/>
              <a:gd name="connsiteY2" fmla="*/ 446906 h 2215451"/>
              <a:gd name="connsiteX3" fmla="*/ 8970757 w 12114740"/>
              <a:gd name="connsiteY3" fmla="*/ 1628394 h 2215451"/>
              <a:gd name="connsiteX4" fmla="*/ 12114740 w 12114740"/>
              <a:gd name="connsiteY4" fmla="*/ 0 h 2215451"/>
              <a:gd name="connsiteX0" fmla="*/ 0 w 12114740"/>
              <a:gd name="connsiteY0" fmla="*/ 1141553 h 2215451"/>
              <a:gd name="connsiteX1" fmla="*/ 1542197 w 12114740"/>
              <a:gd name="connsiteY1" fmla="*/ 2206080 h 2215451"/>
              <a:gd name="connsiteX2" fmla="*/ 5352469 w 12114740"/>
              <a:gd name="connsiteY2" fmla="*/ 446906 h 2215451"/>
              <a:gd name="connsiteX3" fmla="*/ 8970757 w 12114740"/>
              <a:gd name="connsiteY3" fmla="*/ 1628394 h 2215451"/>
              <a:gd name="connsiteX4" fmla="*/ 12114740 w 12114740"/>
              <a:gd name="connsiteY4" fmla="*/ 0 h 2215451"/>
              <a:gd name="connsiteX0" fmla="*/ 0 w 12114740"/>
              <a:gd name="connsiteY0" fmla="*/ 1141553 h 1949924"/>
              <a:gd name="connsiteX1" fmla="*/ 2069140 w 12114740"/>
              <a:gd name="connsiteY1" fmla="*/ 1937443 h 1949924"/>
              <a:gd name="connsiteX2" fmla="*/ 5352469 w 12114740"/>
              <a:gd name="connsiteY2" fmla="*/ 446906 h 1949924"/>
              <a:gd name="connsiteX3" fmla="*/ 8970757 w 12114740"/>
              <a:gd name="connsiteY3" fmla="*/ 1628394 h 1949924"/>
              <a:gd name="connsiteX4" fmla="*/ 12114740 w 12114740"/>
              <a:gd name="connsiteY4" fmla="*/ 0 h 1949924"/>
              <a:gd name="connsiteX0" fmla="*/ 0 w 12176733"/>
              <a:gd name="connsiteY0" fmla="*/ 635275 h 1938076"/>
              <a:gd name="connsiteX1" fmla="*/ 2131133 w 12176733"/>
              <a:gd name="connsiteY1" fmla="*/ 1937443 h 1938076"/>
              <a:gd name="connsiteX2" fmla="*/ 5414462 w 12176733"/>
              <a:gd name="connsiteY2" fmla="*/ 446906 h 1938076"/>
              <a:gd name="connsiteX3" fmla="*/ 9032750 w 12176733"/>
              <a:gd name="connsiteY3" fmla="*/ 1628394 h 1938076"/>
              <a:gd name="connsiteX4" fmla="*/ 12176733 w 12176733"/>
              <a:gd name="connsiteY4" fmla="*/ 0 h 1938076"/>
              <a:gd name="connsiteX0" fmla="*/ 0 w 12176733"/>
              <a:gd name="connsiteY0" fmla="*/ 635275 h 1938219"/>
              <a:gd name="connsiteX1" fmla="*/ 2131133 w 12176733"/>
              <a:gd name="connsiteY1" fmla="*/ 1937443 h 1938219"/>
              <a:gd name="connsiteX2" fmla="*/ 5249147 w 12176733"/>
              <a:gd name="connsiteY2" fmla="*/ 426242 h 1938219"/>
              <a:gd name="connsiteX3" fmla="*/ 9032750 w 12176733"/>
              <a:gd name="connsiteY3" fmla="*/ 1628394 h 1938219"/>
              <a:gd name="connsiteX4" fmla="*/ 12176733 w 12176733"/>
              <a:gd name="connsiteY4" fmla="*/ 0 h 1938219"/>
              <a:gd name="connsiteX0" fmla="*/ 0 w 12176733"/>
              <a:gd name="connsiteY0" fmla="*/ 635275 h 1938219"/>
              <a:gd name="connsiteX1" fmla="*/ 2131133 w 12176733"/>
              <a:gd name="connsiteY1" fmla="*/ 1937443 h 1938219"/>
              <a:gd name="connsiteX2" fmla="*/ 5249147 w 12176733"/>
              <a:gd name="connsiteY2" fmla="*/ 426242 h 1938219"/>
              <a:gd name="connsiteX3" fmla="*/ 9068912 w 12176733"/>
              <a:gd name="connsiteY3" fmla="*/ 1783377 h 1938219"/>
              <a:gd name="connsiteX4" fmla="*/ 12176733 w 12176733"/>
              <a:gd name="connsiteY4" fmla="*/ 0 h 1938219"/>
              <a:gd name="connsiteX0" fmla="*/ 0 w 12176733"/>
              <a:gd name="connsiteY0" fmla="*/ 635275 h 1938219"/>
              <a:gd name="connsiteX1" fmla="*/ 2131133 w 12176733"/>
              <a:gd name="connsiteY1" fmla="*/ 1937443 h 1938219"/>
              <a:gd name="connsiteX2" fmla="*/ 5249147 w 12176733"/>
              <a:gd name="connsiteY2" fmla="*/ 426242 h 1938219"/>
              <a:gd name="connsiteX3" fmla="*/ 9068912 w 12176733"/>
              <a:gd name="connsiteY3" fmla="*/ 1783377 h 1938219"/>
              <a:gd name="connsiteX4" fmla="*/ 12176733 w 12176733"/>
              <a:gd name="connsiteY4" fmla="*/ 0 h 1938219"/>
              <a:gd name="connsiteX0" fmla="*/ 0 w 12233560"/>
              <a:gd name="connsiteY0" fmla="*/ 635275 h 1938219"/>
              <a:gd name="connsiteX1" fmla="*/ 2131133 w 12233560"/>
              <a:gd name="connsiteY1" fmla="*/ 1937443 h 1938219"/>
              <a:gd name="connsiteX2" fmla="*/ 5249147 w 12233560"/>
              <a:gd name="connsiteY2" fmla="*/ 426242 h 1938219"/>
              <a:gd name="connsiteX3" fmla="*/ 9068912 w 12233560"/>
              <a:gd name="connsiteY3" fmla="*/ 1783377 h 1938219"/>
              <a:gd name="connsiteX4" fmla="*/ 12233560 w 12233560"/>
              <a:gd name="connsiteY4" fmla="*/ 0 h 1938219"/>
              <a:gd name="connsiteX0" fmla="*/ 0 w 12233560"/>
              <a:gd name="connsiteY0" fmla="*/ 635275 h 1938257"/>
              <a:gd name="connsiteX1" fmla="*/ 2131133 w 12233560"/>
              <a:gd name="connsiteY1" fmla="*/ 1937443 h 1938257"/>
              <a:gd name="connsiteX2" fmla="*/ 5357635 w 12233560"/>
              <a:gd name="connsiteY2" fmla="*/ 421076 h 1938257"/>
              <a:gd name="connsiteX3" fmla="*/ 9068912 w 12233560"/>
              <a:gd name="connsiteY3" fmla="*/ 1783377 h 1938257"/>
              <a:gd name="connsiteX4" fmla="*/ 12233560 w 12233560"/>
              <a:gd name="connsiteY4" fmla="*/ 0 h 1938257"/>
              <a:gd name="connsiteX0" fmla="*/ 0 w 12233560"/>
              <a:gd name="connsiteY0" fmla="*/ 635275 h 1938257"/>
              <a:gd name="connsiteX1" fmla="*/ 2131133 w 12233560"/>
              <a:gd name="connsiteY1" fmla="*/ 1937443 h 1938257"/>
              <a:gd name="connsiteX2" fmla="*/ 5357635 w 12233560"/>
              <a:gd name="connsiteY2" fmla="*/ 421076 h 1938257"/>
              <a:gd name="connsiteX3" fmla="*/ 9068912 w 12233560"/>
              <a:gd name="connsiteY3" fmla="*/ 1783377 h 1938257"/>
              <a:gd name="connsiteX4" fmla="*/ 12233560 w 12233560"/>
              <a:gd name="connsiteY4" fmla="*/ 0 h 1938257"/>
              <a:gd name="connsiteX0" fmla="*/ 0 w 12233560"/>
              <a:gd name="connsiteY0" fmla="*/ 635275 h 1939836"/>
              <a:gd name="connsiteX1" fmla="*/ 2131133 w 12233560"/>
              <a:gd name="connsiteY1" fmla="*/ 1937443 h 1939836"/>
              <a:gd name="connsiteX2" fmla="*/ 5326639 w 12233560"/>
              <a:gd name="connsiteY2" fmla="*/ 979015 h 1939836"/>
              <a:gd name="connsiteX3" fmla="*/ 9068912 w 12233560"/>
              <a:gd name="connsiteY3" fmla="*/ 1783377 h 1939836"/>
              <a:gd name="connsiteX4" fmla="*/ 12233560 w 12233560"/>
              <a:gd name="connsiteY4" fmla="*/ 0 h 1939836"/>
              <a:gd name="connsiteX0" fmla="*/ 0 w 12192231"/>
              <a:gd name="connsiteY0" fmla="*/ 888414 h 1937621"/>
              <a:gd name="connsiteX1" fmla="*/ 2089804 w 12192231"/>
              <a:gd name="connsiteY1" fmla="*/ 1937443 h 1937621"/>
              <a:gd name="connsiteX2" fmla="*/ 5285310 w 12192231"/>
              <a:gd name="connsiteY2" fmla="*/ 979015 h 1937621"/>
              <a:gd name="connsiteX3" fmla="*/ 9027583 w 12192231"/>
              <a:gd name="connsiteY3" fmla="*/ 1783377 h 1937621"/>
              <a:gd name="connsiteX4" fmla="*/ 12192231 w 12192231"/>
              <a:gd name="connsiteY4" fmla="*/ 0 h 1937621"/>
              <a:gd name="connsiteX0" fmla="*/ 0 w 12181899"/>
              <a:gd name="connsiteY0" fmla="*/ 991736 h 1937447"/>
              <a:gd name="connsiteX1" fmla="*/ 2079472 w 12181899"/>
              <a:gd name="connsiteY1" fmla="*/ 1937443 h 1937447"/>
              <a:gd name="connsiteX2" fmla="*/ 5274978 w 12181899"/>
              <a:gd name="connsiteY2" fmla="*/ 979015 h 1937447"/>
              <a:gd name="connsiteX3" fmla="*/ 9017251 w 12181899"/>
              <a:gd name="connsiteY3" fmla="*/ 1783377 h 1937447"/>
              <a:gd name="connsiteX4" fmla="*/ 12181899 w 12181899"/>
              <a:gd name="connsiteY4" fmla="*/ 0 h 1937447"/>
              <a:gd name="connsiteX0" fmla="*/ 0 w 12181899"/>
              <a:gd name="connsiteY0" fmla="*/ 991736 h 1941795"/>
              <a:gd name="connsiteX1" fmla="*/ 2079472 w 12181899"/>
              <a:gd name="connsiteY1" fmla="*/ 1937443 h 1941795"/>
              <a:gd name="connsiteX2" fmla="*/ 5342137 w 12181899"/>
              <a:gd name="connsiteY2" fmla="*/ 1361307 h 1941795"/>
              <a:gd name="connsiteX3" fmla="*/ 9017251 w 12181899"/>
              <a:gd name="connsiteY3" fmla="*/ 1783377 h 1941795"/>
              <a:gd name="connsiteX4" fmla="*/ 12181899 w 12181899"/>
              <a:gd name="connsiteY4" fmla="*/ 0 h 1941795"/>
              <a:gd name="connsiteX0" fmla="*/ 0 w 12176733"/>
              <a:gd name="connsiteY0" fmla="*/ 1317200 h 1937515"/>
              <a:gd name="connsiteX1" fmla="*/ 2074306 w 12176733"/>
              <a:gd name="connsiteY1" fmla="*/ 1937443 h 1937515"/>
              <a:gd name="connsiteX2" fmla="*/ 5336971 w 12176733"/>
              <a:gd name="connsiteY2" fmla="*/ 1361307 h 1937515"/>
              <a:gd name="connsiteX3" fmla="*/ 9012085 w 12176733"/>
              <a:gd name="connsiteY3" fmla="*/ 1783377 h 1937515"/>
              <a:gd name="connsiteX4" fmla="*/ 12176733 w 12176733"/>
              <a:gd name="connsiteY4" fmla="*/ 0 h 1937515"/>
              <a:gd name="connsiteX0" fmla="*/ 0 w 12176733"/>
              <a:gd name="connsiteY0" fmla="*/ 1317200 h 1937498"/>
              <a:gd name="connsiteX1" fmla="*/ 2074306 w 12176733"/>
              <a:gd name="connsiteY1" fmla="*/ 1937443 h 1937498"/>
              <a:gd name="connsiteX2" fmla="*/ 5259480 w 12176733"/>
              <a:gd name="connsiteY2" fmla="*/ 1356141 h 1937498"/>
              <a:gd name="connsiteX3" fmla="*/ 9012085 w 12176733"/>
              <a:gd name="connsiteY3" fmla="*/ 1783377 h 1937498"/>
              <a:gd name="connsiteX4" fmla="*/ 12176733 w 12176733"/>
              <a:gd name="connsiteY4" fmla="*/ 0 h 1937498"/>
              <a:gd name="connsiteX0" fmla="*/ 0 w 12176733"/>
              <a:gd name="connsiteY0" fmla="*/ 1317200 h 2088308"/>
              <a:gd name="connsiteX1" fmla="*/ 2074306 w 12176733"/>
              <a:gd name="connsiteY1" fmla="*/ 1937443 h 2088308"/>
              <a:gd name="connsiteX2" fmla="*/ 5259480 w 12176733"/>
              <a:gd name="connsiteY2" fmla="*/ 1356141 h 2088308"/>
              <a:gd name="connsiteX3" fmla="*/ 8722783 w 12176733"/>
              <a:gd name="connsiteY3" fmla="*/ 2052015 h 2088308"/>
              <a:gd name="connsiteX4" fmla="*/ 12176733 w 12176733"/>
              <a:gd name="connsiteY4" fmla="*/ 0 h 2088308"/>
              <a:gd name="connsiteX0" fmla="*/ 0 w 12176733"/>
              <a:gd name="connsiteY0" fmla="*/ 1317200 h 2088308"/>
              <a:gd name="connsiteX1" fmla="*/ 2074306 w 12176733"/>
              <a:gd name="connsiteY1" fmla="*/ 1937443 h 2088308"/>
              <a:gd name="connsiteX2" fmla="*/ 5259480 w 12176733"/>
              <a:gd name="connsiteY2" fmla="*/ 1356141 h 2088308"/>
              <a:gd name="connsiteX3" fmla="*/ 8722783 w 12176733"/>
              <a:gd name="connsiteY3" fmla="*/ 2052015 h 2088308"/>
              <a:gd name="connsiteX4" fmla="*/ 12176733 w 12176733"/>
              <a:gd name="connsiteY4" fmla="*/ 0 h 2088308"/>
              <a:gd name="connsiteX0" fmla="*/ 0 w 12119906"/>
              <a:gd name="connsiteY0" fmla="*/ 0 h 734831"/>
              <a:gd name="connsiteX1" fmla="*/ 2074306 w 12119906"/>
              <a:gd name="connsiteY1" fmla="*/ 620243 h 734831"/>
              <a:gd name="connsiteX2" fmla="*/ 5259480 w 12119906"/>
              <a:gd name="connsiteY2" fmla="*/ 38941 h 734831"/>
              <a:gd name="connsiteX3" fmla="*/ 8722783 w 12119906"/>
              <a:gd name="connsiteY3" fmla="*/ 734815 h 734831"/>
              <a:gd name="connsiteX4" fmla="*/ 12119906 w 12119906"/>
              <a:gd name="connsiteY4" fmla="*/ 15655 h 734831"/>
              <a:gd name="connsiteX0" fmla="*/ 0 w 12119906"/>
              <a:gd name="connsiteY0" fmla="*/ 30840 h 765800"/>
              <a:gd name="connsiteX1" fmla="*/ 2074306 w 12119906"/>
              <a:gd name="connsiteY1" fmla="*/ 651083 h 765800"/>
              <a:gd name="connsiteX2" fmla="*/ 5259480 w 12119906"/>
              <a:gd name="connsiteY2" fmla="*/ 69781 h 765800"/>
              <a:gd name="connsiteX3" fmla="*/ 8722783 w 12119906"/>
              <a:gd name="connsiteY3" fmla="*/ 765655 h 765800"/>
              <a:gd name="connsiteX4" fmla="*/ 12119906 w 12119906"/>
              <a:gd name="connsiteY4" fmla="*/ 0 h 765800"/>
              <a:gd name="connsiteX0" fmla="*/ 0 w 12119906"/>
              <a:gd name="connsiteY0" fmla="*/ 30840 h 765823"/>
              <a:gd name="connsiteX1" fmla="*/ 2074306 w 12119906"/>
              <a:gd name="connsiteY1" fmla="*/ 651083 h 765823"/>
              <a:gd name="connsiteX2" fmla="*/ 4696374 w 12119906"/>
              <a:gd name="connsiteY2" fmla="*/ 74947 h 765823"/>
              <a:gd name="connsiteX3" fmla="*/ 8722783 w 12119906"/>
              <a:gd name="connsiteY3" fmla="*/ 765655 h 765823"/>
              <a:gd name="connsiteX4" fmla="*/ 12119906 w 12119906"/>
              <a:gd name="connsiteY4" fmla="*/ 0 h 765823"/>
              <a:gd name="connsiteX0" fmla="*/ 0 w 12119906"/>
              <a:gd name="connsiteY0" fmla="*/ 30840 h 776153"/>
              <a:gd name="connsiteX1" fmla="*/ 2074306 w 12119906"/>
              <a:gd name="connsiteY1" fmla="*/ 651083 h 776153"/>
              <a:gd name="connsiteX2" fmla="*/ 4696374 w 12119906"/>
              <a:gd name="connsiteY2" fmla="*/ 74947 h 776153"/>
              <a:gd name="connsiteX3" fmla="*/ 7648234 w 12119906"/>
              <a:gd name="connsiteY3" fmla="*/ 775987 h 776153"/>
              <a:gd name="connsiteX4" fmla="*/ 12119906 w 12119906"/>
              <a:gd name="connsiteY4" fmla="*/ 0 h 776153"/>
              <a:gd name="connsiteX0" fmla="*/ 0 w 9671174"/>
              <a:gd name="connsiteY0" fmla="*/ 0 h 745171"/>
              <a:gd name="connsiteX1" fmla="*/ 2074306 w 9671174"/>
              <a:gd name="connsiteY1" fmla="*/ 620243 h 745171"/>
              <a:gd name="connsiteX2" fmla="*/ 4696374 w 9671174"/>
              <a:gd name="connsiteY2" fmla="*/ 44107 h 745171"/>
              <a:gd name="connsiteX3" fmla="*/ 7648234 w 9671174"/>
              <a:gd name="connsiteY3" fmla="*/ 745147 h 745171"/>
              <a:gd name="connsiteX4" fmla="*/ 9671174 w 9671174"/>
              <a:gd name="connsiteY4" fmla="*/ 15655 h 745171"/>
              <a:gd name="connsiteX0" fmla="*/ 0 w 9629845"/>
              <a:gd name="connsiteY0" fmla="*/ 0 h 745152"/>
              <a:gd name="connsiteX1" fmla="*/ 2074306 w 9629845"/>
              <a:gd name="connsiteY1" fmla="*/ 620243 h 745152"/>
              <a:gd name="connsiteX2" fmla="*/ 4696374 w 9629845"/>
              <a:gd name="connsiteY2" fmla="*/ 44107 h 745152"/>
              <a:gd name="connsiteX3" fmla="*/ 7648234 w 9629845"/>
              <a:gd name="connsiteY3" fmla="*/ 745147 h 745152"/>
              <a:gd name="connsiteX4" fmla="*/ 9629845 w 9629845"/>
              <a:gd name="connsiteY4" fmla="*/ 31153 h 745152"/>
              <a:gd name="connsiteX0" fmla="*/ 0 w 9629845"/>
              <a:gd name="connsiteY0" fmla="*/ 0 h 749187"/>
              <a:gd name="connsiteX1" fmla="*/ 2074306 w 9629845"/>
              <a:gd name="connsiteY1" fmla="*/ 620243 h 749187"/>
              <a:gd name="connsiteX2" fmla="*/ 4696374 w 9629845"/>
              <a:gd name="connsiteY2" fmla="*/ 44107 h 749187"/>
              <a:gd name="connsiteX3" fmla="*/ 7648234 w 9629845"/>
              <a:gd name="connsiteY3" fmla="*/ 745147 h 749187"/>
              <a:gd name="connsiteX4" fmla="*/ 8891093 w 9629845"/>
              <a:gd name="connsiteY4" fmla="*/ 318009 h 749187"/>
              <a:gd name="connsiteX5" fmla="*/ 9629845 w 9629845"/>
              <a:gd name="connsiteY5" fmla="*/ 31153 h 749187"/>
              <a:gd name="connsiteX0" fmla="*/ 0 w 11753113"/>
              <a:gd name="connsiteY0" fmla="*/ 0 h 749187"/>
              <a:gd name="connsiteX1" fmla="*/ 2074306 w 11753113"/>
              <a:gd name="connsiteY1" fmla="*/ 620243 h 749187"/>
              <a:gd name="connsiteX2" fmla="*/ 4696374 w 11753113"/>
              <a:gd name="connsiteY2" fmla="*/ 44107 h 749187"/>
              <a:gd name="connsiteX3" fmla="*/ 7648234 w 11753113"/>
              <a:gd name="connsiteY3" fmla="*/ 745147 h 749187"/>
              <a:gd name="connsiteX4" fmla="*/ 8891093 w 11753113"/>
              <a:gd name="connsiteY4" fmla="*/ 318009 h 749187"/>
              <a:gd name="connsiteX5" fmla="*/ 11753113 w 11753113"/>
              <a:gd name="connsiteY5" fmla="*/ 157 h 749187"/>
              <a:gd name="connsiteX0" fmla="*/ 0 w 11753113"/>
              <a:gd name="connsiteY0" fmla="*/ 145082 h 894269"/>
              <a:gd name="connsiteX1" fmla="*/ 2074306 w 11753113"/>
              <a:gd name="connsiteY1" fmla="*/ 765325 h 894269"/>
              <a:gd name="connsiteX2" fmla="*/ 4696374 w 11753113"/>
              <a:gd name="connsiteY2" fmla="*/ 189189 h 894269"/>
              <a:gd name="connsiteX3" fmla="*/ 7648234 w 11753113"/>
              <a:gd name="connsiteY3" fmla="*/ 890229 h 894269"/>
              <a:gd name="connsiteX4" fmla="*/ 8891093 w 11753113"/>
              <a:gd name="connsiteY4" fmla="*/ 463091 h 894269"/>
              <a:gd name="connsiteX5" fmla="*/ 11753113 w 11753113"/>
              <a:gd name="connsiteY5" fmla="*/ 145239 h 894269"/>
              <a:gd name="connsiteX0" fmla="*/ 0 w 10456421"/>
              <a:gd name="connsiteY0" fmla="*/ 145082 h 894269"/>
              <a:gd name="connsiteX1" fmla="*/ 2074306 w 10456421"/>
              <a:gd name="connsiteY1" fmla="*/ 765325 h 894269"/>
              <a:gd name="connsiteX2" fmla="*/ 4696374 w 10456421"/>
              <a:gd name="connsiteY2" fmla="*/ 189189 h 894269"/>
              <a:gd name="connsiteX3" fmla="*/ 7648234 w 10456421"/>
              <a:gd name="connsiteY3" fmla="*/ 890229 h 894269"/>
              <a:gd name="connsiteX4" fmla="*/ 8891093 w 10456421"/>
              <a:gd name="connsiteY4" fmla="*/ 463091 h 894269"/>
              <a:gd name="connsiteX5" fmla="*/ 10456421 w 10456421"/>
              <a:gd name="connsiteY5" fmla="*/ 145239 h 894269"/>
              <a:gd name="connsiteX0" fmla="*/ 0 w 10456421"/>
              <a:gd name="connsiteY0" fmla="*/ 145082 h 894269"/>
              <a:gd name="connsiteX1" fmla="*/ 2074306 w 10456421"/>
              <a:gd name="connsiteY1" fmla="*/ 765325 h 894269"/>
              <a:gd name="connsiteX2" fmla="*/ 4696374 w 10456421"/>
              <a:gd name="connsiteY2" fmla="*/ 189189 h 894269"/>
              <a:gd name="connsiteX3" fmla="*/ 7648234 w 10456421"/>
              <a:gd name="connsiteY3" fmla="*/ 890229 h 894269"/>
              <a:gd name="connsiteX4" fmla="*/ 8891093 w 10456421"/>
              <a:gd name="connsiteY4" fmla="*/ 463091 h 894269"/>
              <a:gd name="connsiteX5" fmla="*/ 10456421 w 10456421"/>
              <a:gd name="connsiteY5" fmla="*/ 145239 h 894269"/>
              <a:gd name="connsiteX0" fmla="*/ 0 w 10456421"/>
              <a:gd name="connsiteY0" fmla="*/ 204778 h 949925"/>
              <a:gd name="connsiteX1" fmla="*/ 2074306 w 10456421"/>
              <a:gd name="connsiteY1" fmla="*/ 825021 h 949925"/>
              <a:gd name="connsiteX2" fmla="*/ 4696374 w 10456421"/>
              <a:gd name="connsiteY2" fmla="*/ 248885 h 949925"/>
              <a:gd name="connsiteX3" fmla="*/ 7648234 w 10456421"/>
              <a:gd name="connsiteY3" fmla="*/ 949925 h 949925"/>
              <a:gd name="connsiteX4" fmla="*/ 8978917 w 10456421"/>
              <a:gd name="connsiteY4" fmla="*/ 243818 h 949925"/>
              <a:gd name="connsiteX5" fmla="*/ 10456421 w 10456421"/>
              <a:gd name="connsiteY5" fmla="*/ 204935 h 949925"/>
              <a:gd name="connsiteX0" fmla="*/ 0 w 10456421"/>
              <a:gd name="connsiteY0" fmla="*/ 204778 h 949925"/>
              <a:gd name="connsiteX1" fmla="*/ 2074306 w 10456421"/>
              <a:gd name="connsiteY1" fmla="*/ 825021 h 949925"/>
              <a:gd name="connsiteX2" fmla="*/ 4696374 w 10456421"/>
              <a:gd name="connsiteY2" fmla="*/ 248885 h 949925"/>
              <a:gd name="connsiteX3" fmla="*/ 7648234 w 10456421"/>
              <a:gd name="connsiteY3" fmla="*/ 949925 h 949925"/>
              <a:gd name="connsiteX4" fmla="*/ 8978917 w 10456421"/>
              <a:gd name="connsiteY4" fmla="*/ 243818 h 949925"/>
              <a:gd name="connsiteX5" fmla="*/ 10456421 w 10456421"/>
              <a:gd name="connsiteY5" fmla="*/ 204935 h 949925"/>
              <a:gd name="connsiteX0" fmla="*/ 0 w 10740556"/>
              <a:gd name="connsiteY0" fmla="*/ 0 h 754407"/>
              <a:gd name="connsiteX1" fmla="*/ 2074306 w 10740556"/>
              <a:gd name="connsiteY1" fmla="*/ 620243 h 754407"/>
              <a:gd name="connsiteX2" fmla="*/ 4696374 w 10740556"/>
              <a:gd name="connsiteY2" fmla="*/ 44107 h 754407"/>
              <a:gd name="connsiteX3" fmla="*/ 7648234 w 10740556"/>
              <a:gd name="connsiteY3" fmla="*/ 745147 h 754407"/>
              <a:gd name="connsiteX4" fmla="*/ 8978917 w 10740556"/>
              <a:gd name="connsiteY4" fmla="*/ 39040 h 754407"/>
              <a:gd name="connsiteX5" fmla="*/ 10740556 w 10740556"/>
              <a:gd name="connsiteY5" fmla="*/ 754407 h 754407"/>
              <a:gd name="connsiteX0" fmla="*/ 0 w 10740556"/>
              <a:gd name="connsiteY0" fmla="*/ 0 h 754407"/>
              <a:gd name="connsiteX1" fmla="*/ 2074306 w 10740556"/>
              <a:gd name="connsiteY1" fmla="*/ 620243 h 754407"/>
              <a:gd name="connsiteX2" fmla="*/ 4696374 w 10740556"/>
              <a:gd name="connsiteY2" fmla="*/ 44107 h 754407"/>
              <a:gd name="connsiteX3" fmla="*/ 7648234 w 10740556"/>
              <a:gd name="connsiteY3" fmla="*/ 745147 h 754407"/>
              <a:gd name="connsiteX4" fmla="*/ 8978917 w 10740556"/>
              <a:gd name="connsiteY4" fmla="*/ 39040 h 754407"/>
              <a:gd name="connsiteX5" fmla="*/ 10740556 w 10740556"/>
              <a:gd name="connsiteY5" fmla="*/ 754407 h 754407"/>
              <a:gd name="connsiteX0" fmla="*/ 0 w 10740556"/>
              <a:gd name="connsiteY0" fmla="*/ 0 h 754407"/>
              <a:gd name="connsiteX1" fmla="*/ 2074306 w 10740556"/>
              <a:gd name="connsiteY1" fmla="*/ 620243 h 754407"/>
              <a:gd name="connsiteX2" fmla="*/ 4696374 w 10740556"/>
              <a:gd name="connsiteY2" fmla="*/ 44107 h 754407"/>
              <a:gd name="connsiteX3" fmla="*/ 7090295 w 10740556"/>
              <a:gd name="connsiteY3" fmla="*/ 745147 h 754407"/>
              <a:gd name="connsiteX4" fmla="*/ 8978917 w 10740556"/>
              <a:gd name="connsiteY4" fmla="*/ 39040 h 754407"/>
              <a:gd name="connsiteX5" fmla="*/ 10740556 w 10740556"/>
              <a:gd name="connsiteY5" fmla="*/ 754407 h 754407"/>
              <a:gd name="connsiteX0" fmla="*/ 0 w 10740556"/>
              <a:gd name="connsiteY0" fmla="*/ 0 h 754407"/>
              <a:gd name="connsiteX1" fmla="*/ 2074306 w 10740556"/>
              <a:gd name="connsiteY1" fmla="*/ 620243 h 754407"/>
              <a:gd name="connsiteX2" fmla="*/ 4381241 w 10740556"/>
              <a:gd name="connsiteY2" fmla="*/ 44107 h 754407"/>
              <a:gd name="connsiteX3" fmla="*/ 7090295 w 10740556"/>
              <a:gd name="connsiteY3" fmla="*/ 745147 h 754407"/>
              <a:gd name="connsiteX4" fmla="*/ 8978917 w 10740556"/>
              <a:gd name="connsiteY4" fmla="*/ 39040 h 754407"/>
              <a:gd name="connsiteX5" fmla="*/ 10740556 w 10740556"/>
              <a:gd name="connsiteY5" fmla="*/ 754407 h 754407"/>
              <a:gd name="connsiteX0" fmla="*/ 0 w 10740556"/>
              <a:gd name="connsiteY0" fmla="*/ 0 h 754407"/>
              <a:gd name="connsiteX1" fmla="*/ 2074306 w 10740556"/>
              <a:gd name="connsiteY1" fmla="*/ 620243 h 754407"/>
              <a:gd name="connsiteX2" fmla="*/ 4500061 w 10740556"/>
              <a:gd name="connsiteY2" fmla="*/ 38941 h 754407"/>
              <a:gd name="connsiteX3" fmla="*/ 7090295 w 10740556"/>
              <a:gd name="connsiteY3" fmla="*/ 745147 h 754407"/>
              <a:gd name="connsiteX4" fmla="*/ 8978917 w 10740556"/>
              <a:gd name="connsiteY4" fmla="*/ 39040 h 754407"/>
              <a:gd name="connsiteX5" fmla="*/ 10740556 w 10740556"/>
              <a:gd name="connsiteY5" fmla="*/ 754407 h 754407"/>
              <a:gd name="connsiteX0" fmla="*/ 0 w 10761220"/>
              <a:gd name="connsiteY0" fmla="*/ 0 h 749241"/>
              <a:gd name="connsiteX1" fmla="*/ 2074306 w 10761220"/>
              <a:gd name="connsiteY1" fmla="*/ 620243 h 749241"/>
              <a:gd name="connsiteX2" fmla="*/ 4500061 w 10761220"/>
              <a:gd name="connsiteY2" fmla="*/ 38941 h 749241"/>
              <a:gd name="connsiteX3" fmla="*/ 7090295 w 10761220"/>
              <a:gd name="connsiteY3" fmla="*/ 745147 h 749241"/>
              <a:gd name="connsiteX4" fmla="*/ 8978917 w 10761220"/>
              <a:gd name="connsiteY4" fmla="*/ 39040 h 749241"/>
              <a:gd name="connsiteX5" fmla="*/ 10761220 w 10761220"/>
              <a:gd name="connsiteY5" fmla="*/ 749241 h 749241"/>
              <a:gd name="connsiteX0" fmla="*/ 0 w 10761220"/>
              <a:gd name="connsiteY0" fmla="*/ 0 h 749241"/>
              <a:gd name="connsiteX1" fmla="*/ 2074306 w 10761220"/>
              <a:gd name="connsiteY1" fmla="*/ 620243 h 749241"/>
              <a:gd name="connsiteX2" fmla="*/ 4500061 w 10761220"/>
              <a:gd name="connsiteY2" fmla="*/ 38941 h 749241"/>
              <a:gd name="connsiteX3" fmla="*/ 7090295 w 10761220"/>
              <a:gd name="connsiteY3" fmla="*/ 745147 h 749241"/>
              <a:gd name="connsiteX4" fmla="*/ 8978917 w 10761220"/>
              <a:gd name="connsiteY4" fmla="*/ 39040 h 749241"/>
              <a:gd name="connsiteX5" fmla="*/ 9851987 w 10761220"/>
              <a:gd name="connsiteY5" fmla="*/ 256016 h 749241"/>
              <a:gd name="connsiteX6" fmla="*/ 10761220 w 10761220"/>
              <a:gd name="connsiteY6" fmla="*/ 749241 h 749241"/>
              <a:gd name="connsiteX0" fmla="*/ 0 w 10761220"/>
              <a:gd name="connsiteY0" fmla="*/ 0 h 812499"/>
              <a:gd name="connsiteX1" fmla="*/ 2074306 w 10761220"/>
              <a:gd name="connsiteY1" fmla="*/ 620243 h 812499"/>
              <a:gd name="connsiteX2" fmla="*/ 4500061 w 10761220"/>
              <a:gd name="connsiteY2" fmla="*/ 38941 h 812499"/>
              <a:gd name="connsiteX3" fmla="*/ 7090295 w 10761220"/>
              <a:gd name="connsiteY3" fmla="*/ 745147 h 812499"/>
              <a:gd name="connsiteX4" fmla="*/ 8978917 w 10761220"/>
              <a:gd name="connsiteY4" fmla="*/ 39040 h 812499"/>
              <a:gd name="connsiteX5" fmla="*/ 10435756 w 10761220"/>
              <a:gd name="connsiteY5" fmla="*/ 777792 h 812499"/>
              <a:gd name="connsiteX6" fmla="*/ 10761220 w 10761220"/>
              <a:gd name="connsiteY6" fmla="*/ 749241 h 812499"/>
              <a:gd name="connsiteX0" fmla="*/ 0 w 12135403"/>
              <a:gd name="connsiteY0" fmla="*/ 0 h 788097"/>
              <a:gd name="connsiteX1" fmla="*/ 2074306 w 12135403"/>
              <a:gd name="connsiteY1" fmla="*/ 620243 h 788097"/>
              <a:gd name="connsiteX2" fmla="*/ 4500061 w 12135403"/>
              <a:gd name="connsiteY2" fmla="*/ 38941 h 788097"/>
              <a:gd name="connsiteX3" fmla="*/ 7090295 w 12135403"/>
              <a:gd name="connsiteY3" fmla="*/ 745147 h 788097"/>
              <a:gd name="connsiteX4" fmla="*/ 8978917 w 12135403"/>
              <a:gd name="connsiteY4" fmla="*/ 39040 h 788097"/>
              <a:gd name="connsiteX5" fmla="*/ 10435756 w 12135403"/>
              <a:gd name="connsiteY5" fmla="*/ 777792 h 788097"/>
              <a:gd name="connsiteX6" fmla="*/ 12135403 w 12135403"/>
              <a:gd name="connsiteY6" fmla="*/ 36319 h 788097"/>
              <a:gd name="connsiteX0" fmla="*/ 0 w 12135403"/>
              <a:gd name="connsiteY0" fmla="*/ 0 h 793211"/>
              <a:gd name="connsiteX1" fmla="*/ 2074306 w 12135403"/>
              <a:gd name="connsiteY1" fmla="*/ 620243 h 793211"/>
              <a:gd name="connsiteX2" fmla="*/ 4500061 w 12135403"/>
              <a:gd name="connsiteY2" fmla="*/ 38941 h 793211"/>
              <a:gd name="connsiteX3" fmla="*/ 7090295 w 12135403"/>
              <a:gd name="connsiteY3" fmla="*/ 745147 h 793211"/>
              <a:gd name="connsiteX4" fmla="*/ 8978917 w 12135403"/>
              <a:gd name="connsiteY4" fmla="*/ 39040 h 793211"/>
              <a:gd name="connsiteX5" fmla="*/ 10812882 w 12135403"/>
              <a:gd name="connsiteY5" fmla="*/ 782958 h 793211"/>
              <a:gd name="connsiteX6" fmla="*/ 12135403 w 12135403"/>
              <a:gd name="connsiteY6" fmla="*/ 36319 h 793211"/>
              <a:gd name="connsiteX0" fmla="*/ 0 w 12135403"/>
              <a:gd name="connsiteY0" fmla="*/ 0 h 793211"/>
              <a:gd name="connsiteX1" fmla="*/ 2074306 w 12135403"/>
              <a:gd name="connsiteY1" fmla="*/ 620243 h 793211"/>
              <a:gd name="connsiteX2" fmla="*/ 4500061 w 12135403"/>
              <a:gd name="connsiteY2" fmla="*/ 38941 h 793211"/>
              <a:gd name="connsiteX3" fmla="*/ 7090295 w 12135403"/>
              <a:gd name="connsiteY3" fmla="*/ 745147 h 793211"/>
              <a:gd name="connsiteX4" fmla="*/ 8978917 w 12135403"/>
              <a:gd name="connsiteY4" fmla="*/ 39040 h 793211"/>
              <a:gd name="connsiteX5" fmla="*/ 10812882 w 12135403"/>
              <a:gd name="connsiteY5" fmla="*/ 782958 h 793211"/>
              <a:gd name="connsiteX6" fmla="*/ 12135403 w 12135403"/>
              <a:gd name="connsiteY6" fmla="*/ 36319 h 793211"/>
              <a:gd name="connsiteX0" fmla="*/ 0 w 12135403"/>
              <a:gd name="connsiteY0" fmla="*/ 0 h 782958"/>
              <a:gd name="connsiteX1" fmla="*/ 2074306 w 12135403"/>
              <a:gd name="connsiteY1" fmla="*/ 620243 h 782958"/>
              <a:gd name="connsiteX2" fmla="*/ 4500061 w 12135403"/>
              <a:gd name="connsiteY2" fmla="*/ 38941 h 782958"/>
              <a:gd name="connsiteX3" fmla="*/ 7090295 w 12135403"/>
              <a:gd name="connsiteY3" fmla="*/ 745147 h 782958"/>
              <a:gd name="connsiteX4" fmla="*/ 8978917 w 12135403"/>
              <a:gd name="connsiteY4" fmla="*/ 39040 h 782958"/>
              <a:gd name="connsiteX5" fmla="*/ 10812882 w 12135403"/>
              <a:gd name="connsiteY5" fmla="*/ 782958 h 782958"/>
              <a:gd name="connsiteX6" fmla="*/ 12135403 w 12135403"/>
              <a:gd name="connsiteY6" fmla="*/ 36319 h 782958"/>
              <a:gd name="connsiteX0" fmla="*/ 0 w 12135403"/>
              <a:gd name="connsiteY0" fmla="*/ 0 h 783896"/>
              <a:gd name="connsiteX1" fmla="*/ 2074306 w 12135403"/>
              <a:gd name="connsiteY1" fmla="*/ 620243 h 783896"/>
              <a:gd name="connsiteX2" fmla="*/ 4500061 w 12135403"/>
              <a:gd name="connsiteY2" fmla="*/ 38941 h 783896"/>
              <a:gd name="connsiteX3" fmla="*/ 7090295 w 12135403"/>
              <a:gd name="connsiteY3" fmla="*/ 745147 h 783896"/>
              <a:gd name="connsiteX4" fmla="*/ 8978917 w 12135403"/>
              <a:gd name="connsiteY4" fmla="*/ 39040 h 783896"/>
              <a:gd name="connsiteX5" fmla="*/ 10812882 w 12135403"/>
              <a:gd name="connsiteY5" fmla="*/ 782958 h 783896"/>
              <a:gd name="connsiteX6" fmla="*/ 12135403 w 12135403"/>
              <a:gd name="connsiteY6" fmla="*/ 36319 h 783896"/>
              <a:gd name="connsiteX0" fmla="*/ 0 w 12135403"/>
              <a:gd name="connsiteY0" fmla="*/ 0 h 783896"/>
              <a:gd name="connsiteX1" fmla="*/ 2074306 w 12135403"/>
              <a:gd name="connsiteY1" fmla="*/ 620243 h 783896"/>
              <a:gd name="connsiteX2" fmla="*/ 4500061 w 12135403"/>
              <a:gd name="connsiteY2" fmla="*/ 38941 h 783896"/>
              <a:gd name="connsiteX3" fmla="*/ 6816491 w 12135403"/>
              <a:gd name="connsiteY3" fmla="*/ 745147 h 783896"/>
              <a:gd name="connsiteX4" fmla="*/ 8978917 w 12135403"/>
              <a:gd name="connsiteY4" fmla="*/ 39040 h 783896"/>
              <a:gd name="connsiteX5" fmla="*/ 10812882 w 12135403"/>
              <a:gd name="connsiteY5" fmla="*/ 782958 h 783896"/>
              <a:gd name="connsiteX6" fmla="*/ 12135403 w 12135403"/>
              <a:gd name="connsiteY6" fmla="*/ 36319 h 783896"/>
              <a:gd name="connsiteX0" fmla="*/ 0 w 12135403"/>
              <a:gd name="connsiteY0" fmla="*/ 0 h 783896"/>
              <a:gd name="connsiteX1" fmla="*/ 2063974 w 12135403"/>
              <a:gd name="connsiteY1" fmla="*/ 759727 h 783896"/>
              <a:gd name="connsiteX2" fmla="*/ 4500061 w 12135403"/>
              <a:gd name="connsiteY2" fmla="*/ 38941 h 783896"/>
              <a:gd name="connsiteX3" fmla="*/ 6816491 w 12135403"/>
              <a:gd name="connsiteY3" fmla="*/ 745147 h 783896"/>
              <a:gd name="connsiteX4" fmla="*/ 8978917 w 12135403"/>
              <a:gd name="connsiteY4" fmla="*/ 39040 h 783896"/>
              <a:gd name="connsiteX5" fmla="*/ 10812882 w 12135403"/>
              <a:gd name="connsiteY5" fmla="*/ 782958 h 783896"/>
              <a:gd name="connsiteX6" fmla="*/ 12135403 w 12135403"/>
              <a:gd name="connsiteY6" fmla="*/ 36319 h 783896"/>
              <a:gd name="connsiteX0" fmla="*/ 0 w 12135403"/>
              <a:gd name="connsiteY0" fmla="*/ 0 h 783896"/>
              <a:gd name="connsiteX1" fmla="*/ 2063974 w 12135403"/>
              <a:gd name="connsiteY1" fmla="*/ 759727 h 783896"/>
              <a:gd name="connsiteX2" fmla="*/ 4396739 w 12135403"/>
              <a:gd name="connsiteY2" fmla="*/ 28609 h 783896"/>
              <a:gd name="connsiteX3" fmla="*/ 6816491 w 12135403"/>
              <a:gd name="connsiteY3" fmla="*/ 745147 h 783896"/>
              <a:gd name="connsiteX4" fmla="*/ 8978917 w 12135403"/>
              <a:gd name="connsiteY4" fmla="*/ 39040 h 783896"/>
              <a:gd name="connsiteX5" fmla="*/ 10812882 w 12135403"/>
              <a:gd name="connsiteY5" fmla="*/ 782958 h 783896"/>
              <a:gd name="connsiteX6" fmla="*/ 12135403 w 12135403"/>
              <a:gd name="connsiteY6" fmla="*/ 36319 h 783896"/>
              <a:gd name="connsiteX0" fmla="*/ 0 w 12166400"/>
              <a:gd name="connsiteY0" fmla="*/ 87658 h 871014"/>
              <a:gd name="connsiteX1" fmla="*/ 2063974 w 12166400"/>
              <a:gd name="connsiteY1" fmla="*/ 847385 h 871014"/>
              <a:gd name="connsiteX2" fmla="*/ 4396739 w 12166400"/>
              <a:gd name="connsiteY2" fmla="*/ 116267 h 871014"/>
              <a:gd name="connsiteX3" fmla="*/ 6816491 w 12166400"/>
              <a:gd name="connsiteY3" fmla="*/ 832805 h 871014"/>
              <a:gd name="connsiteX4" fmla="*/ 8978917 w 12166400"/>
              <a:gd name="connsiteY4" fmla="*/ 126698 h 871014"/>
              <a:gd name="connsiteX5" fmla="*/ 10812882 w 12166400"/>
              <a:gd name="connsiteY5" fmla="*/ 870616 h 871014"/>
              <a:gd name="connsiteX6" fmla="*/ 12166400 w 12166400"/>
              <a:gd name="connsiteY6" fmla="*/ 5157 h 871014"/>
              <a:gd name="connsiteX0" fmla="*/ 0 w 12166400"/>
              <a:gd name="connsiteY0" fmla="*/ 82501 h 865857"/>
              <a:gd name="connsiteX1" fmla="*/ 2063974 w 12166400"/>
              <a:gd name="connsiteY1" fmla="*/ 842228 h 865857"/>
              <a:gd name="connsiteX2" fmla="*/ 4396739 w 12166400"/>
              <a:gd name="connsiteY2" fmla="*/ 111110 h 865857"/>
              <a:gd name="connsiteX3" fmla="*/ 6816491 w 12166400"/>
              <a:gd name="connsiteY3" fmla="*/ 827648 h 865857"/>
              <a:gd name="connsiteX4" fmla="*/ 8978917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73247"/>
              <a:gd name="connsiteX1" fmla="*/ 1769506 w 12166400"/>
              <a:gd name="connsiteY1" fmla="*/ 873225 h 873247"/>
              <a:gd name="connsiteX2" fmla="*/ 4396739 w 12166400"/>
              <a:gd name="connsiteY2" fmla="*/ 111110 h 873247"/>
              <a:gd name="connsiteX3" fmla="*/ 6816491 w 12166400"/>
              <a:gd name="connsiteY3" fmla="*/ 827648 h 873247"/>
              <a:gd name="connsiteX4" fmla="*/ 8978917 w 12166400"/>
              <a:gd name="connsiteY4" fmla="*/ 121541 h 873247"/>
              <a:gd name="connsiteX5" fmla="*/ 10812882 w 12166400"/>
              <a:gd name="connsiteY5" fmla="*/ 865459 h 873247"/>
              <a:gd name="connsiteX6" fmla="*/ 12166400 w 12166400"/>
              <a:gd name="connsiteY6" fmla="*/ 0 h 873247"/>
              <a:gd name="connsiteX0" fmla="*/ 0 w 12166400"/>
              <a:gd name="connsiteY0" fmla="*/ 82501 h 865857"/>
              <a:gd name="connsiteX1" fmla="*/ 1748842 w 12166400"/>
              <a:gd name="connsiteY1" fmla="*/ 821564 h 865857"/>
              <a:gd name="connsiteX2" fmla="*/ 4396739 w 12166400"/>
              <a:gd name="connsiteY2" fmla="*/ 111110 h 865857"/>
              <a:gd name="connsiteX3" fmla="*/ 6816491 w 12166400"/>
              <a:gd name="connsiteY3" fmla="*/ 827648 h 865857"/>
              <a:gd name="connsiteX4" fmla="*/ 8978917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65857"/>
              <a:gd name="connsiteX1" fmla="*/ 1551549 w 12166400"/>
              <a:gd name="connsiteY1" fmla="*/ 846277 h 865857"/>
              <a:gd name="connsiteX2" fmla="*/ 4396739 w 12166400"/>
              <a:gd name="connsiteY2" fmla="*/ 111110 h 865857"/>
              <a:gd name="connsiteX3" fmla="*/ 6816491 w 12166400"/>
              <a:gd name="connsiteY3" fmla="*/ 827648 h 865857"/>
              <a:gd name="connsiteX4" fmla="*/ 8978917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65857"/>
              <a:gd name="connsiteX1" fmla="*/ 1551549 w 12166400"/>
              <a:gd name="connsiteY1" fmla="*/ 846277 h 865857"/>
              <a:gd name="connsiteX2" fmla="*/ 4090935 w 12166400"/>
              <a:gd name="connsiteY2" fmla="*/ 111110 h 865857"/>
              <a:gd name="connsiteX3" fmla="*/ 6816491 w 12166400"/>
              <a:gd name="connsiteY3" fmla="*/ 827648 h 865857"/>
              <a:gd name="connsiteX4" fmla="*/ 8978917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65857"/>
              <a:gd name="connsiteX1" fmla="*/ 1551549 w 12166400"/>
              <a:gd name="connsiteY1" fmla="*/ 846277 h 865857"/>
              <a:gd name="connsiteX2" fmla="*/ 4090935 w 12166400"/>
              <a:gd name="connsiteY2" fmla="*/ 111110 h 865857"/>
              <a:gd name="connsiteX3" fmla="*/ 6569875 w 12166400"/>
              <a:gd name="connsiteY3" fmla="*/ 832590 h 865857"/>
              <a:gd name="connsiteX4" fmla="*/ 8978917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65857"/>
              <a:gd name="connsiteX1" fmla="*/ 1551549 w 12166400"/>
              <a:gd name="connsiteY1" fmla="*/ 846277 h 865857"/>
              <a:gd name="connsiteX2" fmla="*/ 4090935 w 12166400"/>
              <a:gd name="connsiteY2" fmla="*/ 111110 h 865857"/>
              <a:gd name="connsiteX3" fmla="*/ 6569875 w 12166400"/>
              <a:gd name="connsiteY3" fmla="*/ 832590 h 865857"/>
              <a:gd name="connsiteX4" fmla="*/ 8756962 w 12166400"/>
              <a:gd name="connsiteY4" fmla="*/ 121541 h 865857"/>
              <a:gd name="connsiteX5" fmla="*/ 10812882 w 12166400"/>
              <a:gd name="connsiteY5" fmla="*/ 865459 h 865857"/>
              <a:gd name="connsiteX6" fmla="*/ 12166400 w 12166400"/>
              <a:gd name="connsiteY6" fmla="*/ 0 h 865857"/>
              <a:gd name="connsiteX0" fmla="*/ 0 w 12166400"/>
              <a:gd name="connsiteY0" fmla="*/ 82501 h 865857"/>
              <a:gd name="connsiteX1" fmla="*/ 1551549 w 12166400"/>
              <a:gd name="connsiteY1" fmla="*/ 846277 h 865857"/>
              <a:gd name="connsiteX2" fmla="*/ 4090935 w 12166400"/>
              <a:gd name="connsiteY2" fmla="*/ 111110 h 865857"/>
              <a:gd name="connsiteX3" fmla="*/ 6569875 w 12166400"/>
              <a:gd name="connsiteY3" fmla="*/ 832590 h 865857"/>
              <a:gd name="connsiteX4" fmla="*/ 8756962 w 12166400"/>
              <a:gd name="connsiteY4" fmla="*/ 121541 h 865857"/>
              <a:gd name="connsiteX5" fmla="*/ 10709303 w 12166400"/>
              <a:gd name="connsiteY5" fmla="*/ 865459 h 865857"/>
              <a:gd name="connsiteX6" fmla="*/ 12166400 w 12166400"/>
              <a:gd name="connsiteY6" fmla="*/ 0 h 86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6400" h="865857">
                <a:moveTo>
                  <a:pt x="0" y="82501"/>
                </a:moveTo>
                <a:cubicBezTo>
                  <a:pt x="266131" y="271295"/>
                  <a:pt x="869727" y="841509"/>
                  <a:pt x="1551549" y="846277"/>
                </a:cubicBezTo>
                <a:cubicBezTo>
                  <a:pt x="2233371" y="851045"/>
                  <a:pt x="3254547" y="113391"/>
                  <a:pt x="4090935" y="111110"/>
                </a:cubicBezTo>
                <a:cubicBezTo>
                  <a:pt x="4927323" y="108829"/>
                  <a:pt x="5792204" y="830852"/>
                  <a:pt x="6569875" y="832590"/>
                </a:cubicBezTo>
                <a:cubicBezTo>
                  <a:pt x="7347546" y="834328"/>
                  <a:pt x="8067057" y="116063"/>
                  <a:pt x="8756962" y="121541"/>
                </a:cubicBezTo>
                <a:cubicBezTo>
                  <a:pt x="9446867" y="127019"/>
                  <a:pt x="10178056" y="885716"/>
                  <a:pt x="10709303" y="865459"/>
                </a:cubicBezTo>
                <a:cubicBezTo>
                  <a:pt x="11240550" y="845202"/>
                  <a:pt x="11963200" y="62447"/>
                  <a:pt x="1216640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椭圆 4">
            <a:extLst>
              <a:ext uri="{FF2B5EF4-FFF2-40B4-BE49-F238E27FC236}">
                <a16:creationId xmlns:a16="http://schemas.microsoft.com/office/drawing/2014/main" id="{EEBB8F8E-62F8-7EF8-3392-7C2FE748336E}"/>
              </a:ext>
            </a:extLst>
          </p:cNvPr>
          <p:cNvSpPr/>
          <p:nvPr/>
        </p:nvSpPr>
        <p:spPr>
          <a:xfrm>
            <a:off x="1250285" y="3472585"/>
            <a:ext cx="610471" cy="6104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64D7F1E2-6DF2-6A4B-6CFE-AC2E3BAC1817}"/>
              </a:ext>
            </a:extLst>
          </p:cNvPr>
          <p:cNvSpPr/>
          <p:nvPr/>
        </p:nvSpPr>
        <p:spPr>
          <a:xfrm>
            <a:off x="3791113" y="2860970"/>
            <a:ext cx="610471" cy="6104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a:extLst>
              <a:ext uri="{FF2B5EF4-FFF2-40B4-BE49-F238E27FC236}">
                <a16:creationId xmlns:a16="http://schemas.microsoft.com/office/drawing/2014/main" id="{80116D3E-CEB0-4A93-8A73-D92A16C5260F}"/>
              </a:ext>
            </a:extLst>
          </p:cNvPr>
          <p:cNvSpPr/>
          <p:nvPr/>
        </p:nvSpPr>
        <p:spPr>
          <a:xfrm>
            <a:off x="6252786" y="3505585"/>
            <a:ext cx="610471" cy="6104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6DA6E6B0-4A91-D3DD-F568-A8F99945A05E}"/>
              </a:ext>
            </a:extLst>
          </p:cNvPr>
          <p:cNvSpPr/>
          <p:nvPr/>
        </p:nvSpPr>
        <p:spPr>
          <a:xfrm>
            <a:off x="8419943" y="2930793"/>
            <a:ext cx="610471" cy="6104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3D0F553B-192A-3C85-21F5-F34339B845E4}"/>
              </a:ext>
            </a:extLst>
          </p:cNvPr>
          <p:cNvSpPr/>
          <p:nvPr/>
        </p:nvSpPr>
        <p:spPr>
          <a:xfrm>
            <a:off x="10440297" y="3489311"/>
            <a:ext cx="610471" cy="6104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4A36659-F998-A8FD-B3C5-087B8E7D0EB5}"/>
              </a:ext>
            </a:extLst>
          </p:cNvPr>
          <p:cNvSpPr txBox="1"/>
          <p:nvPr/>
        </p:nvSpPr>
        <p:spPr>
          <a:xfrm>
            <a:off x="1229148" y="3579987"/>
            <a:ext cx="652743" cy="461665"/>
          </a:xfrm>
          <a:prstGeom prst="rect">
            <a:avLst/>
          </a:prstGeom>
          <a:noFill/>
        </p:spPr>
        <p:txBody>
          <a:bodyPr wrap="none" rtlCol="0">
            <a:spAutoFit/>
          </a:bodyPr>
          <a:lstStyle/>
          <a:p>
            <a:r>
              <a:rPr lang="en-US" altLang="zh-CN" sz="2400" dirty="0">
                <a:solidFill>
                  <a:schemeClr val="bg1"/>
                </a:solidFill>
              </a:rPr>
              <a:t>07:00</a:t>
            </a:r>
            <a:endParaRPr lang="zh-CN" altLang="en-US" sz="2400" dirty="0">
              <a:solidFill>
                <a:schemeClr val="bg1"/>
              </a:solidFill>
            </a:endParaRPr>
          </a:p>
        </p:txBody>
      </p:sp>
      <p:grpSp>
        <p:nvGrpSpPr>
          <p:cNvPr id="14" name="组合 13">
            <a:extLst>
              <a:ext uri="{FF2B5EF4-FFF2-40B4-BE49-F238E27FC236}">
                <a16:creationId xmlns:a16="http://schemas.microsoft.com/office/drawing/2014/main" id="{8F6629FD-C4F9-E350-4899-C5B70E44B18A}"/>
              </a:ext>
            </a:extLst>
          </p:cNvPr>
          <p:cNvGrpSpPr/>
          <p:nvPr/>
        </p:nvGrpSpPr>
        <p:grpSpPr>
          <a:xfrm>
            <a:off x="750207" y="1469641"/>
            <a:ext cx="1660966" cy="1506005"/>
            <a:chOff x="978437" y="1564554"/>
            <a:chExt cx="1660966" cy="1506005"/>
          </a:xfrm>
        </p:grpSpPr>
        <p:sp>
          <p:nvSpPr>
            <p:cNvPr id="11" name="文本框 10">
              <a:extLst>
                <a:ext uri="{FF2B5EF4-FFF2-40B4-BE49-F238E27FC236}">
                  <a16:creationId xmlns:a16="http://schemas.microsoft.com/office/drawing/2014/main" id="{65111EF6-6F9E-623B-466D-A8BAFC3F6AB8}"/>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迎亲前</a:t>
              </a:r>
              <a:r>
                <a:rPr lang="en-US" altLang="zh-CN" dirty="0">
                  <a:solidFill>
                    <a:schemeClr val="tx2"/>
                  </a:solidFill>
                  <a:latin typeface="+mj-ea"/>
                  <a:ea typeface="+mj-ea"/>
                </a:rPr>
                <a:t>(</a:t>
              </a:r>
              <a:r>
                <a:rPr lang="zh-CN" altLang="en-US" dirty="0">
                  <a:solidFill>
                    <a:schemeClr val="tx2"/>
                  </a:solidFill>
                  <a:latin typeface="+mj-ea"/>
                  <a:ea typeface="+mj-ea"/>
                </a:rPr>
                <a:t>女方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12" name="文本框 11">
              <a:extLst>
                <a:ext uri="{FF2B5EF4-FFF2-40B4-BE49-F238E27FC236}">
                  <a16:creationId xmlns:a16="http://schemas.microsoft.com/office/drawing/2014/main" id="{7F4F1592-A313-F67C-C257-2DF70618EC97}"/>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15" name="组合 14">
            <a:extLst>
              <a:ext uri="{FF2B5EF4-FFF2-40B4-BE49-F238E27FC236}">
                <a16:creationId xmlns:a16="http://schemas.microsoft.com/office/drawing/2014/main" id="{706741F3-8DD7-AF3D-2CB7-0A8626050B02}"/>
              </a:ext>
            </a:extLst>
          </p:cNvPr>
          <p:cNvGrpSpPr/>
          <p:nvPr/>
        </p:nvGrpSpPr>
        <p:grpSpPr>
          <a:xfrm>
            <a:off x="725036" y="4335995"/>
            <a:ext cx="1660966" cy="1506005"/>
            <a:chOff x="978437" y="1564554"/>
            <a:chExt cx="1660966" cy="1506005"/>
          </a:xfrm>
        </p:grpSpPr>
        <p:sp>
          <p:nvSpPr>
            <p:cNvPr id="16" name="文本框 15">
              <a:extLst>
                <a:ext uri="{FF2B5EF4-FFF2-40B4-BE49-F238E27FC236}">
                  <a16:creationId xmlns:a16="http://schemas.microsoft.com/office/drawing/2014/main" id="{37619E08-3E3B-22DB-C569-E3D0C86DB062}"/>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迎亲前</a:t>
              </a:r>
              <a:r>
                <a:rPr lang="en-US" altLang="zh-CN" dirty="0">
                  <a:solidFill>
                    <a:schemeClr val="tx2"/>
                  </a:solidFill>
                  <a:latin typeface="+mj-ea"/>
                  <a:ea typeface="+mj-ea"/>
                </a:rPr>
                <a:t>(</a:t>
              </a:r>
              <a:r>
                <a:rPr lang="zh-CN" altLang="en-US" dirty="0">
                  <a:solidFill>
                    <a:schemeClr val="tx2"/>
                  </a:solidFill>
                  <a:latin typeface="+mj-ea"/>
                  <a:ea typeface="+mj-ea"/>
                </a:rPr>
                <a:t>男方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17" name="文本框 16">
              <a:extLst>
                <a:ext uri="{FF2B5EF4-FFF2-40B4-BE49-F238E27FC236}">
                  <a16:creationId xmlns:a16="http://schemas.microsoft.com/office/drawing/2014/main" id="{E115ECDF-C7C3-7806-42CB-7ED05981CD5F}"/>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sp>
        <p:nvSpPr>
          <p:cNvPr id="18" name="文本框 17">
            <a:extLst>
              <a:ext uri="{FF2B5EF4-FFF2-40B4-BE49-F238E27FC236}">
                <a16:creationId xmlns:a16="http://schemas.microsoft.com/office/drawing/2014/main" id="{84FC7E32-EB30-1F22-0229-4A8528E7405C}"/>
              </a:ext>
            </a:extLst>
          </p:cNvPr>
          <p:cNvSpPr txBox="1"/>
          <p:nvPr/>
        </p:nvSpPr>
        <p:spPr>
          <a:xfrm>
            <a:off x="3769976" y="2962163"/>
            <a:ext cx="652743" cy="461665"/>
          </a:xfrm>
          <a:prstGeom prst="rect">
            <a:avLst/>
          </a:prstGeom>
          <a:noFill/>
        </p:spPr>
        <p:txBody>
          <a:bodyPr wrap="none" rtlCol="0">
            <a:spAutoFit/>
          </a:bodyPr>
          <a:lstStyle/>
          <a:p>
            <a:r>
              <a:rPr lang="en-US" altLang="zh-CN" sz="2400" dirty="0">
                <a:solidFill>
                  <a:schemeClr val="bg1"/>
                </a:solidFill>
              </a:rPr>
              <a:t>09:00</a:t>
            </a:r>
            <a:endParaRPr lang="zh-CN" altLang="en-US" sz="2400" dirty="0">
              <a:solidFill>
                <a:schemeClr val="bg1"/>
              </a:solidFill>
            </a:endParaRPr>
          </a:p>
        </p:txBody>
      </p:sp>
      <p:sp>
        <p:nvSpPr>
          <p:cNvPr id="19" name="文本框 18">
            <a:extLst>
              <a:ext uri="{FF2B5EF4-FFF2-40B4-BE49-F238E27FC236}">
                <a16:creationId xmlns:a16="http://schemas.microsoft.com/office/drawing/2014/main" id="{E2284E4E-CC35-C9FF-3A0E-DF97DB8EA1FB}"/>
              </a:ext>
            </a:extLst>
          </p:cNvPr>
          <p:cNvSpPr txBox="1"/>
          <p:nvPr/>
        </p:nvSpPr>
        <p:spPr>
          <a:xfrm>
            <a:off x="6248210" y="3614797"/>
            <a:ext cx="652743" cy="461665"/>
          </a:xfrm>
          <a:prstGeom prst="rect">
            <a:avLst/>
          </a:prstGeom>
          <a:noFill/>
        </p:spPr>
        <p:txBody>
          <a:bodyPr wrap="none" rtlCol="0">
            <a:spAutoFit/>
          </a:bodyPr>
          <a:lstStyle/>
          <a:p>
            <a:r>
              <a:rPr lang="en-US" altLang="zh-CN" sz="2400" dirty="0">
                <a:solidFill>
                  <a:schemeClr val="bg1"/>
                </a:solidFill>
              </a:rPr>
              <a:t>12:00</a:t>
            </a:r>
            <a:endParaRPr lang="zh-CN" altLang="en-US" sz="2400" dirty="0">
              <a:solidFill>
                <a:schemeClr val="bg1"/>
              </a:solidFill>
            </a:endParaRPr>
          </a:p>
        </p:txBody>
      </p:sp>
      <p:sp>
        <p:nvSpPr>
          <p:cNvPr id="20" name="文本框 19">
            <a:extLst>
              <a:ext uri="{FF2B5EF4-FFF2-40B4-BE49-F238E27FC236}">
                <a16:creationId xmlns:a16="http://schemas.microsoft.com/office/drawing/2014/main" id="{366204B7-BCB0-4A29-662E-76F6961E905E}"/>
              </a:ext>
            </a:extLst>
          </p:cNvPr>
          <p:cNvSpPr txBox="1"/>
          <p:nvPr/>
        </p:nvSpPr>
        <p:spPr>
          <a:xfrm>
            <a:off x="8394481" y="3021313"/>
            <a:ext cx="652743" cy="461665"/>
          </a:xfrm>
          <a:prstGeom prst="rect">
            <a:avLst/>
          </a:prstGeom>
          <a:noFill/>
        </p:spPr>
        <p:txBody>
          <a:bodyPr wrap="none" rtlCol="0">
            <a:spAutoFit/>
          </a:bodyPr>
          <a:lstStyle/>
          <a:p>
            <a:r>
              <a:rPr lang="en-US" altLang="zh-CN" sz="2400" dirty="0">
                <a:solidFill>
                  <a:schemeClr val="bg1"/>
                </a:solidFill>
              </a:rPr>
              <a:t>14:00</a:t>
            </a:r>
            <a:endParaRPr lang="zh-CN" altLang="en-US" sz="2400" dirty="0">
              <a:solidFill>
                <a:schemeClr val="bg1"/>
              </a:solidFill>
            </a:endParaRPr>
          </a:p>
        </p:txBody>
      </p:sp>
      <p:sp>
        <p:nvSpPr>
          <p:cNvPr id="21" name="文本框 20">
            <a:extLst>
              <a:ext uri="{FF2B5EF4-FFF2-40B4-BE49-F238E27FC236}">
                <a16:creationId xmlns:a16="http://schemas.microsoft.com/office/drawing/2014/main" id="{9311126B-9F92-A349-52B8-53DA6E8E414D}"/>
              </a:ext>
            </a:extLst>
          </p:cNvPr>
          <p:cNvSpPr txBox="1"/>
          <p:nvPr/>
        </p:nvSpPr>
        <p:spPr>
          <a:xfrm>
            <a:off x="10419160" y="3605117"/>
            <a:ext cx="652743" cy="461665"/>
          </a:xfrm>
          <a:prstGeom prst="rect">
            <a:avLst/>
          </a:prstGeom>
          <a:noFill/>
        </p:spPr>
        <p:txBody>
          <a:bodyPr wrap="none" rtlCol="0">
            <a:spAutoFit/>
          </a:bodyPr>
          <a:lstStyle/>
          <a:p>
            <a:r>
              <a:rPr lang="en-US" altLang="zh-CN" sz="2400" dirty="0">
                <a:solidFill>
                  <a:schemeClr val="bg1"/>
                </a:solidFill>
              </a:rPr>
              <a:t>17:00</a:t>
            </a:r>
            <a:endParaRPr lang="zh-CN" altLang="en-US" sz="2400" dirty="0">
              <a:solidFill>
                <a:schemeClr val="bg1"/>
              </a:solidFill>
            </a:endParaRPr>
          </a:p>
        </p:txBody>
      </p:sp>
      <p:grpSp>
        <p:nvGrpSpPr>
          <p:cNvPr id="22" name="组合 21">
            <a:extLst>
              <a:ext uri="{FF2B5EF4-FFF2-40B4-BE49-F238E27FC236}">
                <a16:creationId xmlns:a16="http://schemas.microsoft.com/office/drawing/2014/main" id="{11F37B6F-1CFF-22B2-9713-BCC9C7CC9537}"/>
              </a:ext>
            </a:extLst>
          </p:cNvPr>
          <p:cNvGrpSpPr/>
          <p:nvPr/>
        </p:nvGrpSpPr>
        <p:grpSpPr>
          <a:xfrm>
            <a:off x="3326122" y="1009146"/>
            <a:ext cx="1660966" cy="1506005"/>
            <a:chOff x="978437" y="1564554"/>
            <a:chExt cx="1660966" cy="1506005"/>
          </a:xfrm>
        </p:grpSpPr>
        <p:sp>
          <p:nvSpPr>
            <p:cNvPr id="23" name="文本框 22">
              <a:extLst>
                <a:ext uri="{FF2B5EF4-FFF2-40B4-BE49-F238E27FC236}">
                  <a16:creationId xmlns:a16="http://schemas.microsoft.com/office/drawing/2014/main" id="{7A4FF750-ACB7-6393-9E4C-BA23F43C3EE3}"/>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接亲中</a:t>
              </a:r>
              <a:r>
                <a:rPr lang="en-US" altLang="zh-CN" dirty="0">
                  <a:solidFill>
                    <a:schemeClr val="tx2"/>
                  </a:solidFill>
                  <a:latin typeface="+mj-ea"/>
                  <a:ea typeface="+mj-ea"/>
                </a:rPr>
                <a:t>(</a:t>
              </a:r>
              <a:r>
                <a:rPr lang="zh-CN" altLang="en-US" dirty="0">
                  <a:solidFill>
                    <a:schemeClr val="tx2"/>
                  </a:solidFill>
                  <a:latin typeface="+mj-ea"/>
                  <a:ea typeface="+mj-ea"/>
                </a:rPr>
                <a:t>女方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24" name="文本框 23">
              <a:extLst>
                <a:ext uri="{FF2B5EF4-FFF2-40B4-BE49-F238E27FC236}">
                  <a16:creationId xmlns:a16="http://schemas.microsoft.com/office/drawing/2014/main" id="{309364A0-8516-189D-7BBB-8DFF2C47DE8C}"/>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25" name="组合 24">
            <a:extLst>
              <a:ext uri="{FF2B5EF4-FFF2-40B4-BE49-F238E27FC236}">
                <a16:creationId xmlns:a16="http://schemas.microsoft.com/office/drawing/2014/main" id="{C2BDF130-6C92-B55A-2249-3D26D8B0F706}"/>
              </a:ext>
            </a:extLst>
          </p:cNvPr>
          <p:cNvGrpSpPr/>
          <p:nvPr/>
        </p:nvGrpSpPr>
        <p:grpSpPr>
          <a:xfrm>
            <a:off x="3300951" y="3875500"/>
            <a:ext cx="1660966" cy="1506005"/>
            <a:chOff x="978437" y="1564554"/>
            <a:chExt cx="1660966" cy="1506005"/>
          </a:xfrm>
        </p:grpSpPr>
        <p:sp>
          <p:nvSpPr>
            <p:cNvPr id="26" name="文本框 25">
              <a:extLst>
                <a:ext uri="{FF2B5EF4-FFF2-40B4-BE49-F238E27FC236}">
                  <a16:creationId xmlns:a16="http://schemas.microsoft.com/office/drawing/2014/main" id="{9059F5FA-110E-46A4-A4F4-8C1486FFFD6A}"/>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接亲中</a:t>
              </a:r>
              <a:r>
                <a:rPr lang="en-US" altLang="zh-CN" dirty="0">
                  <a:solidFill>
                    <a:schemeClr val="tx2"/>
                  </a:solidFill>
                  <a:latin typeface="+mj-ea"/>
                  <a:ea typeface="+mj-ea"/>
                </a:rPr>
                <a:t>(</a:t>
              </a:r>
              <a:r>
                <a:rPr lang="zh-CN" altLang="en-US" dirty="0">
                  <a:solidFill>
                    <a:schemeClr val="tx2"/>
                  </a:solidFill>
                  <a:latin typeface="+mj-ea"/>
                  <a:ea typeface="+mj-ea"/>
                </a:rPr>
                <a:t>男方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27" name="文本框 26">
              <a:extLst>
                <a:ext uri="{FF2B5EF4-FFF2-40B4-BE49-F238E27FC236}">
                  <a16:creationId xmlns:a16="http://schemas.microsoft.com/office/drawing/2014/main" id="{C97BFBE0-E67A-04C3-6269-80D70FD4B060}"/>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28" name="组合 27">
            <a:extLst>
              <a:ext uri="{FF2B5EF4-FFF2-40B4-BE49-F238E27FC236}">
                <a16:creationId xmlns:a16="http://schemas.microsoft.com/office/drawing/2014/main" id="{40089CCB-671F-48C9-712A-847AD0B1E120}"/>
              </a:ext>
            </a:extLst>
          </p:cNvPr>
          <p:cNvGrpSpPr/>
          <p:nvPr/>
        </p:nvGrpSpPr>
        <p:grpSpPr>
          <a:xfrm>
            <a:off x="5781522" y="1469641"/>
            <a:ext cx="1660966" cy="1506005"/>
            <a:chOff x="978437" y="1564554"/>
            <a:chExt cx="1660966" cy="1506005"/>
          </a:xfrm>
        </p:grpSpPr>
        <p:sp>
          <p:nvSpPr>
            <p:cNvPr id="29" name="文本框 28">
              <a:extLst>
                <a:ext uri="{FF2B5EF4-FFF2-40B4-BE49-F238E27FC236}">
                  <a16:creationId xmlns:a16="http://schemas.microsoft.com/office/drawing/2014/main" id="{AC471DC8-4601-72AA-A5DF-D80137F38D38}"/>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进行时</a:t>
              </a:r>
              <a:r>
                <a:rPr lang="en-US" altLang="zh-CN" dirty="0">
                  <a:solidFill>
                    <a:schemeClr val="tx2"/>
                  </a:solidFill>
                  <a:latin typeface="+mj-ea"/>
                  <a:ea typeface="+mj-ea"/>
                </a:rPr>
                <a:t>(</a:t>
              </a:r>
              <a:r>
                <a:rPr lang="zh-CN" altLang="en-US" dirty="0">
                  <a:solidFill>
                    <a:schemeClr val="tx2"/>
                  </a:solidFill>
                  <a:latin typeface="+mj-ea"/>
                  <a:ea typeface="+mj-ea"/>
                </a:rPr>
                <a:t>女方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30" name="文本框 29">
              <a:extLst>
                <a:ext uri="{FF2B5EF4-FFF2-40B4-BE49-F238E27FC236}">
                  <a16:creationId xmlns:a16="http://schemas.microsoft.com/office/drawing/2014/main" id="{E3006191-2E05-2C5A-8D0D-2975897902BD}"/>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31" name="组合 30">
            <a:extLst>
              <a:ext uri="{FF2B5EF4-FFF2-40B4-BE49-F238E27FC236}">
                <a16:creationId xmlns:a16="http://schemas.microsoft.com/office/drawing/2014/main" id="{8168FB33-AD59-6409-0587-A3A07EFE2354}"/>
              </a:ext>
            </a:extLst>
          </p:cNvPr>
          <p:cNvGrpSpPr/>
          <p:nvPr/>
        </p:nvGrpSpPr>
        <p:grpSpPr>
          <a:xfrm>
            <a:off x="5756351" y="4335995"/>
            <a:ext cx="1660966" cy="1506005"/>
            <a:chOff x="978437" y="1564554"/>
            <a:chExt cx="1660966" cy="1506005"/>
          </a:xfrm>
        </p:grpSpPr>
        <p:sp>
          <p:nvSpPr>
            <p:cNvPr id="32" name="文本框 31">
              <a:extLst>
                <a:ext uri="{FF2B5EF4-FFF2-40B4-BE49-F238E27FC236}">
                  <a16:creationId xmlns:a16="http://schemas.microsoft.com/office/drawing/2014/main" id="{4F97843E-711E-563D-E23D-61FD92CDFA7C}"/>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进行时</a:t>
              </a:r>
              <a:r>
                <a:rPr lang="en-US" altLang="zh-CN" dirty="0">
                  <a:solidFill>
                    <a:schemeClr val="tx2"/>
                  </a:solidFill>
                  <a:latin typeface="+mj-ea"/>
                  <a:ea typeface="+mj-ea"/>
                </a:rPr>
                <a:t>(</a:t>
              </a:r>
              <a:r>
                <a:rPr lang="zh-CN" altLang="en-US" dirty="0">
                  <a:solidFill>
                    <a:schemeClr val="tx2"/>
                  </a:solidFill>
                  <a:latin typeface="+mj-ea"/>
                  <a:ea typeface="+mj-ea"/>
                </a:rPr>
                <a:t>男方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33" name="文本框 32">
              <a:extLst>
                <a:ext uri="{FF2B5EF4-FFF2-40B4-BE49-F238E27FC236}">
                  <a16:creationId xmlns:a16="http://schemas.microsoft.com/office/drawing/2014/main" id="{FBA28665-F393-07B9-126D-A76C5A2D15A8}"/>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34" name="组合 33">
            <a:extLst>
              <a:ext uri="{FF2B5EF4-FFF2-40B4-BE49-F238E27FC236}">
                <a16:creationId xmlns:a16="http://schemas.microsoft.com/office/drawing/2014/main" id="{053A8D54-4322-DA51-502B-9378BDB7062B}"/>
              </a:ext>
            </a:extLst>
          </p:cNvPr>
          <p:cNvGrpSpPr/>
          <p:nvPr/>
        </p:nvGrpSpPr>
        <p:grpSpPr>
          <a:xfrm>
            <a:off x="7864659" y="1009146"/>
            <a:ext cx="1660966" cy="1506005"/>
            <a:chOff x="978437" y="1564554"/>
            <a:chExt cx="1660966" cy="1506005"/>
          </a:xfrm>
        </p:grpSpPr>
        <p:sp>
          <p:nvSpPr>
            <p:cNvPr id="35" name="文本框 34">
              <a:extLst>
                <a:ext uri="{FF2B5EF4-FFF2-40B4-BE49-F238E27FC236}">
                  <a16:creationId xmlns:a16="http://schemas.microsoft.com/office/drawing/2014/main" id="{2F957B73-1DCE-B7C1-1A5C-0CFEFF1EF093}"/>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酒宴中</a:t>
              </a:r>
              <a:r>
                <a:rPr lang="en-US" altLang="zh-CN" dirty="0">
                  <a:solidFill>
                    <a:schemeClr val="tx2"/>
                  </a:solidFill>
                  <a:latin typeface="+mj-ea"/>
                  <a:ea typeface="+mj-ea"/>
                </a:rPr>
                <a:t>(</a:t>
              </a:r>
              <a:r>
                <a:rPr lang="zh-CN" altLang="en-US" dirty="0">
                  <a:solidFill>
                    <a:schemeClr val="tx2"/>
                  </a:solidFill>
                  <a:latin typeface="+mj-ea"/>
                  <a:ea typeface="+mj-ea"/>
                </a:rPr>
                <a:t>女方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36" name="文本框 35">
              <a:extLst>
                <a:ext uri="{FF2B5EF4-FFF2-40B4-BE49-F238E27FC236}">
                  <a16:creationId xmlns:a16="http://schemas.microsoft.com/office/drawing/2014/main" id="{ADA58A73-D0AB-015F-865C-A8A78437D28E}"/>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37" name="组合 36">
            <a:extLst>
              <a:ext uri="{FF2B5EF4-FFF2-40B4-BE49-F238E27FC236}">
                <a16:creationId xmlns:a16="http://schemas.microsoft.com/office/drawing/2014/main" id="{60428800-730D-BB22-E1AB-C0EC0A8EE9B9}"/>
              </a:ext>
            </a:extLst>
          </p:cNvPr>
          <p:cNvGrpSpPr/>
          <p:nvPr/>
        </p:nvGrpSpPr>
        <p:grpSpPr>
          <a:xfrm>
            <a:off x="7839488" y="3875500"/>
            <a:ext cx="1660966" cy="1506005"/>
            <a:chOff x="978437" y="1564554"/>
            <a:chExt cx="1660966" cy="1506005"/>
          </a:xfrm>
        </p:grpSpPr>
        <p:sp>
          <p:nvSpPr>
            <p:cNvPr id="38" name="文本框 37">
              <a:extLst>
                <a:ext uri="{FF2B5EF4-FFF2-40B4-BE49-F238E27FC236}">
                  <a16:creationId xmlns:a16="http://schemas.microsoft.com/office/drawing/2014/main" id="{BB2CFD38-E526-7FF0-AD00-995C0AF62315}"/>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酒宴中</a:t>
              </a:r>
              <a:r>
                <a:rPr lang="en-US" altLang="zh-CN" dirty="0">
                  <a:solidFill>
                    <a:schemeClr val="tx2"/>
                  </a:solidFill>
                  <a:latin typeface="+mj-ea"/>
                  <a:ea typeface="+mj-ea"/>
                </a:rPr>
                <a:t>(</a:t>
              </a:r>
              <a:r>
                <a:rPr lang="zh-CN" altLang="en-US" dirty="0">
                  <a:solidFill>
                    <a:schemeClr val="tx2"/>
                  </a:solidFill>
                  <a:latin typeface="+mj-ea"/>
                  <a:ea typeface="+mj-ea"/>
                </a:rPr>
                <a:t>男方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39" name="文本框 38">
              <a:extLst>
                <a:ext uri="{FF2B5EF4-FFF2-40B4-BE49-F238E27FC236}">
                  <a16:creationId xmlns:a16="http://schemas.microsoft.com/office/drawing/2014/main" id="{9B430B07-758F-735D-1FB5-94C43C944DBF}"/>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40" name="组合 39">
            <a:extLst>
              <a:ext uri="{FF2B5EF4-FFF2-40B4-BE49-F238E27FC236}">
                <a16:creationId xmlns:a16="http://schemas.microsoft.com/office/drawing/2014/main" id="{3312C3FF-CF4B-F7F2-7ABB-D475974E7346}"/>
              </a:ext>
            </a:extLst>
          </p:cNvPr>
          <p:cNvGrpSpPr/>
          <p:nvPr/>
        </p:nvGrpSpPr>
        <p:grpSpPr>
          <a:xfrm>
            <a:off x="9840089" y="1408514"/>
            <a:ext cx="1660966" cy="1506005"/>
            <a:chOff x="978437" y="1564554"/>
            <a:chExt cx="1660966" cy="1506005"/>
          </a:xfrm>
        </p:grpSpPr>
        <p:sp>
          <p:nvSpPr>
            <p:cNvPr id="41" name="文本框 40">
              <a:extLst>
                <a:ext uri="{FF2B5EF4-FFF2-40B4-BE49-F238E27FC236}">
                  <a16:creationId xmlns:a16="http://schemas.microsoft.com/office/drawing/2014/main" id="{5985B820-1065-FB9D-5886-211364A4B8F7}"/>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答谢时</a:t>
              </a:r>
              <a:r>
                <a:rPr lang="en-US" altLang="zh-CN" dirty="0">
                  <a:solidFill>
                    <a:schemeClr val="tx2"/>
                  </a:solidFill>
                  <a:latin typeface="+mj-ea"/>
                  <a:ea typeface="+mj-ea"/>
                </a:rPr>
                <a:t>(</a:t>
              </a:r>
              <a:r>
                <a:rPr lang="zh-CN" altLang="en-US" dirty="0">
                  <a:solidFill>
                    <a:schemeClr val="tx2"/>
                  </a:solidFill>
                  <a:latin typeface="+mj-ea"/>
                  <a:ea typeface="+mj-ea"/>
                </a:rPr>
                <a:t>女方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42" name="文本框 41">
              <a:extLst>
                <a:ext uri="{FF2B5EF4-FFF2-40B4-BE49-F238E27FC236}">
                  <a16:creationId xmlns:a16="http://schemas.microsoft.com/office/drawing/2014/main" id="{8FCA4B9E-F16C-155E-ECBA-771A9E69F275}"/>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grpSp>
        <p:nvGrpSpPr>
          <p:cNvPr id="43" name="组合 42">
            <a:extLst>
              <a:ext uri="{FF2B5EF4-FFF2-40B4-BE49-F238E27FC236}">
                <a16:creationId xmlns:a16="http://schemas.microsoft.com/office/drawing/2014/main" id="{D8C41084-E4DF-AC9C-13CB-61C4528EC413}"/>
              </a:ext>
            </a:extLst>
          </p:cNvPr>
          <p:cNvGrpSpPr/>
          <p:nvPr/>
        </p:nvGrpSpPr>
        <p:grpSpPr>
          <a:xfrm>
            <a:off x="9814918" y="4274868"/>
            <a:ext cx="1660966" cy="1506005"/>
            <a:chOff x="978437" y="1564554"/>
            <a:chExt cx="1660966" cy="1506005"/>
          </a:xfrm>
        </p:grpSpPr>
        <p:sp>
          <p:nvSpPr>
            <p:cNvPr id="44" name="文本框 43">
              <a:extLst>
                <a:ext uri="{FF2B5EF4-FFF2-40B4-BE49-F238E27FC236}">
                  <a16:creationId xmlns:a16="http://schemas.microsoft.com/office/drawing/2014/main" id="{5D8F9F46-063F-F070-9800-33E7D4A18021}"/>
                </a:ext>
              </a:extLst>
            </p:cNvPr>
            <p:cNvSpPr txBox="1"/>
            <p:nvPr/>
          </p:nvSpPr>
          <p:spPr>
            <a:xfrm>
              <a:off x="1003608" y="1564554"/>
              <a:ext cx="1569660" cy="369332"/>
            </a:xfrm>
            <a:prstGeom prst="rect">
              <a:avLst/>
            </a:prstGeom>
            <a:noFill/>
          </p:spPr>
          <p:txBody>
            <a:bodyPr wrap="none" rtlCol="0">
              <a:spAutoFit/>
            </a:bodyPr>
            <a:lstStyle/>
            <a:p>
              <a:r>
                <a:rPr lang="zh-CN" altLang="en-US" dirty="0">
                  <a:solidFill>
                    <a:schemeClr val="tx2"/>
                  </a:solidFill>
                  <a:latin typeface="+mj-ea"/>
                  <a:ea typeface="+mj-ea"/>
                </a:rPr>
                <a:t>答谢时</a:t>
              </a:r>
              <a:r>
                <a:rPr lang="en-US" altLang="zh-CN" dirty="0">
                  <a:solidFill>
                    <a:schemeClr val="tx2"/>
                  </a:solidFill>
                  <a:latin typeface="+mj-ea"/>
                  <a:ea typeface="+mj-ea"/>
                </a:rPr>
                <a:t>(</a:t>
              </a:r>
              <a:r>
                <a:rPr lang="zh-CN" altLang="en-US" dirty="0">
                  <a:solidFill>
                    <a:schemeClr val="tx2"/>
                  </a:solidFill>
                  <a:latin typeface="+mj-ea"/>
                  <a:ea typeface="+mj-ea"/>
                </a:rPr>
                <a:t>男方</a:t>
              </a:r>
              <a:r>
                <a:rPr lang="en-US" altLang="zh-CN" dirty="0">
                  <a:solidFill>
                    <a:schemeClr val="tx2"/>
                  </a:solidFill>
                  <a:latin typeface="+mj-ea"/>
                  <a:ea typeface="+mj-ea"/>
                </a:rPr>
                <a:t>)</a:t>
              </a:r>
              <a:endParaRPr lang="zh-CN" altLang="en-US" dirty="0">
                <a:solidFill>
                  <a:schemeClr val="tx2"/>
                </a:solidFill>
                <a:latin typeface="+mj-ea"/>
                <a:ea typeface="+mj-ea"/>
              </a:endParaRPr>
            </a:p>
          </p:txBody>
        </p:sp>
        <p:sp>
          <p:nvSpPr>
            <p:cNvPr id="45" name="文本框 44">
              <a:extLst>
                <a:ext uri="{FF2B5EF4-FFF2-40B4-BE49-F238E27FC236}">
                  <a16:creationId xmlns:a16="http://schemas.microsoft.com/office/drawing/2014/main" id="{E83BDD57-896E-9B83-AADA-9C27968E8008}"/>
                </a:ext>
              </a:extLst>
            </p:cNvPr>
            <p:cNvSpPr txBox="1"/>
            <p:nvPr/>
          </p:nvSpPr>
          <p:spPr>
            <a:xfrm>
              <a:off x="978437" y="1956793"/>
              <a:ext cx="1660966" cy="1113766"/>
            </a:xfrm>
            <a:prstGeom prst="rect">
              <a:avLst/>
            </a:prstGeom>
            <a:noFill/>
          </p:spPr>
          <p:txBody>
            <a:bodyPr wrap="square" rtlCol="0">
              <a:spAutoFit/>
            </a:bodyPr>
            <a:lstStyle/>
            <a:p>
              <a:pPr>
                <a:lnSpc>
                  <a:spcPct val="150000"/>
                </a:lnSpc>
              </a:pPr>
              <a:r>
                <a:rPr lang="zh-CN" altLang="en-US" sz="900" dirty="0">
                  <a:solidFill>
                    <a:schemeClr val="accent6"/>
                  </a:solidFill>
                </a:rPr>
                <a:t>请在这里输入整体活动概述，点击输入简要文字内容，文字内容概括简练，不要过多的修饰，言简意赅的说明分项内容即可。</a:t>
              </a:r>
            </a:p>
          </p:txBody>
        </p:sp>
      </p:grpSp>
    </p:spTree>
    <p:extLst>
      <p:ext uri="{BB962C8B-B14F-4D97-AF65-F5344CB8AC3E}">
        <p14:creationId xmlns:p14="http://schemas.microsoft.com/office/powerpoint/2010/main" val="340997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E4C084-E032-8CCC-FB79-0E906B772A88}"/>
              </a:ext>
            </a:extLst>
          </p:cNvPr>
          <p:cNvSpPr>
            <a:spLocks noGrp="1"/>
          </p:cNvSpPr>
          <p:nvPr>
            <p:ph type="sldNum" sz="quarter" idx="4"/>
          </p:nvPr>
        </p:nvSpPr>
        <p:spPr/>
        <p:txBody>
          <a:bodyPr/>
          <a:lstStyle/>
          <a:p>
            <a:fld id="{565CE74E-AB26-4998-AD42-012C4C1AD076}" type="slidenum">
              <a:rPr lang="zh-CN" altLang="en-US" smtClean="0">
                <a:solidFill>
                  <a:schemeClr val="bg1"/>
                </a:solidFill>
              </a:rPr>
              <a:pPr/>
              <a:t>8</a:t>
            </a:fld>
            <a:endParaRPr lang="zh-CN" altLang="en-US" dirty="0">
              <a:solidFill>
                <a:schemeClr val="bg1"/>
              </a:solidFill>
            </a:endParaRPr>
          </a:p>
        </p:txBody>
      </p:sp>
      <p:sp>
        <p:nvSpPr>
          <p:cNvPr id="3" name="文本占位符 2">
            <a:extLst>
              <a:ext uri="{FF2B5EF4-FFF2-40B4-BE49-F238E27FC236}">
                <a16:creationId xmlns:a16="http://schemas.microsoft.com/office/drawing/2014/main" id="{9B2D55DF-9430-5DED-676C-77190D93C0D7}"/>
              </a:ext>
            </a:extLst>
          </p:cNvPr>
          <p:cNvSpPr>
            <a:spLocks noGrp="1"/>
          </p:cNvSpPr>
          <p:nvPr>
            <p:ph type="body" sz="quarter" idx="10"/>
          </p:nvPr>
        </p:nvSpPr>
        <p:spPr>
          <a:xfrm>
            <a:off x="1067624" y="454697"/>
            <a:ext cx="3495675" cy="696913"/>
          </a:xfrm>
        </p:spPr>
        <p:txBody>
          <a:bodyPr/>
          <a:lstStyle/>
          <a:p>
            <a:r>
              <a:rPr lang="zh-CN" altLang="en-US" dirty="0">
                <a:latin typeface="+mj-ea"/>
                <a:ea typeface="+mj-ea"/>
              </a:rPr>
              <a:t>婚礼详情</a:t>
            </a:r>
          </a:p>
        </p:txBody>
      </p:sp>
      <p:sp>
        <p:nvSpPr>
          <p:cNvPr id="4" name="矩形 3">
            <a:extLst>
              <a:ext uri="{FF2B5EF4-FFF2-40B4-BE49-F238E27FC236}">
                <a16:creationId xmlns:a16="http://schemas.microsoft.com/office/drawing/2014/main" id="{9843F27E-67C1-0E53-5454-C7BB2FFAB436}"/>
              </a:ext>
            </a:extLst>
          </p:cNvPr>
          <p:cNvSpPr/>
          <p:nvPr/>
        </p:nvSpPr>
        <p:spPr>
          <a:xfrm>
            <a:off x="7216343" y="0"/>
            <a:ext cx="497565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D0BBC7AC-7806-B533-2C96-57C9B00B423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11337" y="1376363"/>
            <a:ext cx="6138081" cy="4465637"/>
          </a:xfrm>
          <a:prstGeom prst="rect">
            <a:avLst/>
          </a:prstGeom>
        </p:spPr>
      </p:pic>
      <p:grpSp>
        <p:nvGrpSpPr>
          <p:cNvPr id="6" name="组合 5">
            <a:extLst>
              <a:ext uri="{FF2B5EF4-FFF2-40B4-BE49-F238E27FC236}">
                <a16:creationId xmlns:a16="http://schemas.microsoft.com/office/drawing/2014/main" id="{6D0D40F1-19BE-620D-E292-4F3196D682EB}"/>
              </a:ext>
            </a:extLst>
          </p:cNvPr>
          <p:cNvGrpSpPr/>
          <p:nvPr/>
        </p:nvGrpSpPr>
        <p:grpSpPr>
          <a:xfrm>
            <a:off x="542580" y="1232998"/>
            <a:ext cx="4520656" cy="4495320"/>
            <a:chOff x="6446977" y="1255483"/>
            <a:chExt cx="4520656" cy="4495320"/>
          </a:xfrm>
        </p:grpSpPr>
        <p:sp>
          <p:nvSpPr>
            <p:cNvPr id="7" name="图形 16">
              <a:extLst>
                <a:ext uri="{FF2B5EF4-FFF2-40B4-BE49-F238E27FC236}">
                  <a16:creationId xmlns:a16="http://schemas.microsoft.com/office/drawing/2014/main" id="{EB638755-43CC-DD7B-4CFA-54A1549617EB}"/>
                </a:ext>
              </a:extLst>
            </p:cNvPr>
            <p:cNvSpPr/>
            <p:nvPr/>
          </p:nvSpPr>
          <p:spPr>
            <a:xfrm>
              <a:off x="6446978" y="1417928"/>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8" name="副标题 57">
              <a:extLst>
                <a:ext uri="{FF2B5EF4-FFF2-40B4-BE49-F238E27FC236}">
                  <a16:creationId xmlns:a16="http://schemas.microsoft.com/office/drawing/2014/main" id="{268BB246-730E-452A-8E1D-EC2E59A13004}"/>
                </a:ext>
              </a:extLst>
            </p:cNvPr>
            <p:cNvSpPr txBox="1">
              <a:spLocks/>
            </p:cNvSpPr>
            <p:nvPr/>
          </p:nvSpPr>
          <p:spPr>
            <a:xfrm>
              <a:off x="6805398" y="1255483"/>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开始前的准备有哪些？</a:t>
              </a:r>
            </a:p>
          </p:txBody>
        </p:sp>
        <p:sp>
          <p:nvSpPr>
            <p:cNvPr id="9" name="副标题 57">
              <a:extLst>
                <a:ext uri="{FF2B5EF4-FFF2-40B4-BE49-F238E27FC236}">
                  <a16:creationId xmlns:a16="http://schemas.microsoft.com/office/drawing/2014/main" id="{BC98C818-9DA3-2E4E-4DFF-8264286C99D9}"/>
                </a:ext>
              </a:extLst>
            </p:cNvPr>
            <p:cNvSpPr txBox="1">
              <a:spLocks/>
            </p:cNvSpPr>
            <p:nvPr/>
          </p:nvSpPr>
          <p:spPr>
            <a:xfrm>
              <a:off x="6805399" y="1776873"/>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您可以在这里输入，开始前的准备；比如婚前的化妆，送嫁的习俗，这些内容要概括简练突出重点，言简意赅充分展示自我势力。</a:t>
              </a:r>
              <a:endParaRPr lang="en-US" altLang="zh-CN" sz="1200" dirty="0">
                <a:solidFill>
                  <a:schemeClr val="accent1"/>
                </a:solidFill>
                <a:latin typeface="+mn-ea"/>
              </a:endParaRPr>
            </a:p>
          </p:txBody>
        </p:sp>
        <p:sp>
          <p:nvSpPr>
            <p:cNvPr id="10" name="图形 16">
              <a:extLst>
                <a:ext uri="{FF2B5EF4-FFF2-40B4-BE49-F238E27FC236}">
                  <a16:creationId xmlns:a16="http://schemas.microsoft.com/office/drawing/2014/main" id="{AFA8B741-B061-A490-3319-4DFF39D95DFC}"/>
                </a:ext>
              </a:extLst>
            </p:cNvPr>
            <p:cNvSpPr/>
            <p:nvPr/>
          </p:nvSpPr>
          <p:spPr>
            <a:xfrm>
              <a:off x="6446978" y="3014296"/>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1" name="副标题 57">
              <a:extLst>
                <a:ext uri="{FF2B5EF4-FFF2-40B4-BE49-F238E27FC236}">
                  <a16:creationId xmlns:a16="http://schemas.microsoft.com/office/drawing/2014/main" id="{477EC918-FE52-716D-BE04-F3E226ECB29A}"/>
                </a:ext>
              </a:extLst>
            </p:cNvPr>
            <p:cNvSpPr txBox="1">
              <a:spLocks/>
            </p:cNvSpPr>
            <p:nvPr/>
          </p:nvSpPr>
          <p:spPr>
            <a:xfrm>
              <a:off x="6805398" y="2857865"/>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进行中的环节要点？</a:t>
              </a:r>
            </a:p>
          </p:txBody>
        </p:sp>
        <p:sp>
          <p:nvSpPr>
            <p:cNvPr id="12" name="副标题 57">
              <a:extLst>
                <a:ext uri="{FF2B5EF4-FFF2-40B4-BE49-F238E27FC236}">
                  <a16:creationId xmlns:a16="http://schemas.microsoft.com/office/drawing/2014/main" id="{F353160B-0768-AC75-595F-9AEEDCD30452}"/>
                </a:ext>
              </a:extLst>
            </p:cNvPr>
            <p:cNvSpPr txBox="1">
              <a:spLocks/>
            </p:cNvSpPr>
            <p:nvPr/>
          </p:nvSpPr>
          <p:spPr>
            <a:xfrm>
              <a:off x="6805399" y="3379255"/>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您可以在这里输入，进行中环节的准备；比如接亲的过程，内容要概括简练突出重点，言简意赅充分展示自我势力。</a:t>
              </a:r>
              <a:endParaRPr lang="en-US" altLang="zh-CN" sz="1200" dirty="0">
                <a:solidFill>
                  <a:schemeClr val="accent1"/>
                </a:solidFill>
                <a:latin typeface="+mn-ea"/>
              </a:endParaRPr>
            </a:p>
          </p:txBody>
        </p:sp>
        <p:sp>
          <p:nvSpPr>
            <p:cNvPr id="13" name="图形 16">
              <a:extLst>
                <a:ext uri="{FF2B5EF4-FFF2-40B4-BE49-F238E27FC236}">
                  <a16:creationId xmlns:a16="http://schemas.microsoft.com/office/drawing/2014/main" id="{06BD5872-A313-0B12-7CA9-F64B4E9E61BA}"/>
                </a:ext>
              </a:extLst>
            </p:cNvPr>
            <p:cNvSpPr/>
            <p:nvPr/>
          </p:nvSpPr>
          <p:spPr>
            <a:xfrm>
              <a:off x="6446977" y="4565245"/>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4" name="副标题 57">
              <a:extLst>
                <a:ext uri="{FF2B5EF4-FFF2-40B4-BE49-F238E27FC236}">
                  <a16:creationId xmlns:a16="http://schemas.microsoft.com/office/drawing/2014/main" id="{C42FF049-ABCF-8712-D55B-E9C51220E96D}"/>
                </a:ext>
              </a:extLst>
            </p:cNvPr>
            <p:cNvSpPr txBox="1">
              <a:spLocks/>
            </p:cNvSpPr>
            <p:nvPr/>
          </p:nvSpPr>
          <p:spPr>
            <a:xfrm>
              <a:off x="6805398" y="4391430"/>
              <a:ext cx="2667630"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2"/>
                  </a:solidFill>
                  <a:latin typeface="+mj-ea"/>
                  <a:ea typeface="+mj-ea"/>
                </a:rPr>
                <a:t>其它的注意事项有哪些？</a:t>
              </a:r>
            </a:p>
          </p:txBody>
        </p:sp>
        <p:sp>
          <p:nvSpPr>
            <p:cNvPr id="15" name="副标题 57">
              <a:extLst>
                <a:ext uri="{FF2B5EF4-FFF2-40B4-BE49-F238E27FC236}">
                  <a16:creationId xmlns:a16="http://schemas.microsoft.com/office/drawing/2014/main" id="{1A33BE27-BA6D-9D41-CBB1-739255EBD73C}"/>
                </a:ext>
              </a:extLst>
            </p:cNvPr>
            <p:cNvSpPr txBox="1">
              <a:spLocks/>
            </p:cNvSpPr>
            <p:nvPr/>
          </p:nvSpPr>
          <p:spPr>
            <a:xfrm>
              <a:off x="6805399" y="4870754"/>
              <a:ext cx="416223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zh-CN" altLang="en-US" sz="1200" dirty="0">
                  <a:solidFill>
                    <a:schemeClr val="accent1"/>
                  </a:solidFill>
                  <a:latin typeface="+mn-ea"/>
                </a:rPr>
                <a:t>您可以在这里输入，注意事项有那些；比如车队的整体姿势，后勤的注意事项，内容要概括简练突出重点，言简意赅充分展示自我势力。</a:t>
              </a:r>
              <a:endParaRPr lang="en-US" altLang="zh-CN" sz="1200" dirty="0">
                <a:solidFill>
                  <a:schemeClr val="accent1"/>
                </a:solidFill>
                <a:latin typeface="+mn-ea"/>
              </a:endParaRPr>
            </a:p>
          </p:txBody>
        </p:sp>
      </p:grpSp>
      <p:sp>
        <p:nvSpPr>
          <p:cNvPr id="16" name="灯片编号占位符 5">
            <a:extLst>
              <a:ext uri="{FF2B5EF4-FFF2-40B4-BE49-F238E27FC236}">
                <a16:creationId xmlns:a16="http://schemas.microsoft.com/office/drawing/2014/main" id="{F4FB84A8-3B15-CB80-9481-F2C7743AA021}"/>
              </a:ext>
            </a:extLst>
          </p:cNvPr>
          <p:cNvSpPr txBox="1">
            <a:spLocks/>
          </p:cNvSpPr>
          <p:nvPr/>
        </p:nvSpPr>
        <p:spPr>
          <a:xfrm>
            <a:off x="7185650" y="6275704"/>
            <a:ext cx="2743200" cy="365125"/>
          </a:xfrm>
          <a:prstGeom prst="rect">
            <a:avLst/>
          </a:prstGeom>
        </p:spPr>
        <p:txBody>
          <a:bodyPr vert="horz" lIns="91440" tIns="45720" rIns="91440" bIns="45720" rtlCol="0" anchor="ctr"/>
          <a:lstStyle>
            <a:defPPr>
              <a:defRPr lang="zh-CN"/>
            </a:defPPr>
            <a:lvl1pPr marL="0" algn="r" defTabSz="914400" rtl="0" eaLnBrk="1" latinLnBrk="0" hangingPunct="1">
              <a:lnSpc>
                <a:spcPct val="100000"/>
              </a:lnSpc>
              <a:defRPr sz="1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CE74E-AB26-4998-AD42-012C4C1AD076}" type="slidenum">
              <a:rPr lang="zh-CN" altLang="en-US" smtClean="0">
                <a:solidFill>
                  <a:schemeClr val="bg1"/>
                </a:solidFill>
              </a:rPr>
              <a:pPr/>
              <a:t>8</a:t>
            </a:fld>
            <a:endParaRPr lang="zh-CN" altLang="en-US" dirty="0">
              <a:solidFill>
                <a:schemeClr val="bg1"/>
              </a:solidFill>
            </a:endParaRPr>
          </a:p>
        </p:txBody>
      </p:sp>
      <p:pic>
        <p:nvPicPr>
          <p:cNvPr id="17" name="图形 16">
            <a:extLst>
              <a:ext uri="{FF2B5EF4-FFF2-40B4-BE49-F238E27FC236}">
                <a16:creationId xmlns:a16="http://schemas.microsoft.com/office/drawing/2014/main" id="{799BB61F-E18A-EA92-0645-9A3C27192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8347" y="328652"/>
            <a:ext cx="276225" cy="219075"/>
          </a:xfrm>
          <a:prstGeom prst="rect">
            <a:avLst/>
          </a:prstGeom>
        </p:spPr>
      </p:pic>
      <p:sp>
        <p:nvSpPr>
          <p:cNvPr id="21" name="文本框 20">
            <a:extLst>
              <a:ext uri="{FF2B5EF4-FFF2-40B4-BE49-F238E27FC236}">
                <a16:creationId xmlns:a16="http://schemas.microsoft.com/office/drawing/2014/main" id="{B5D9FC30-3518-1776-05C7-695E469F675C}"/>
              </a:ext>
            </a:extLst>
          </p:cNvPr>
          <p:cNvSpPr txBox="1"/>
          <p:nvPr/>
        </p:nvSpPr>
        <p:spPr>
          <a:xfrm>
            <a:off x="9420517" y="6275704"/>
            <a:ext cx="2303836" cy="553998"/>
          </a:xfrm>
          <a:prstGeom prst="rect">
            <a:avLst/>
          </a:prstGeom>
          <a:noFill/>
        </p:spPr>
        <p:txBody>
          <a:bodyPr wrap="none" rtlCol="0">
            <a:spAutoFit/>
          </a:bodyPr>
          <a:lstStyle/>
          <a:p>
            <a:pPr marL="0" marR="0" lvl="0" indent="0" algn="r" defTabSz="914400" rtl="0" eaLnBrk="1" fontAlgn="auto" latinLnBrk="0" hangingPunct="1">
              <a:lnSpc>
                <a:spcPct val="100000"/>
              </a:lnSpc>
              <a:spcBef>
                <a:spcPts val="1000"/>
              </a:spcBef>
              <a:spcAft>
                <a:spcPts val="0"/>
              </a:spcAft>
              <a:buClrTx/>
              <a:buSzTx/>
              <a:buFontTx/>
              <a:buNone/>
              <a:tabLst/>
              <a:defRPr/>
            </a:pPr>
            <a:r>
              <a:rPr lang="zh-CN" altLang="en-US" sz="1200" kern="1200" dirty="0">
                <a:solidFill>
                  <a:schemeClr val="bg1"/>
                </a:solidFill>
                <a:latin typeface="+mj-ea"/>
                <a:ea typeface="+mj-ea"/>
                <a:cs typeface="+mn-cs"/>
              </a:rPr>
              <a:t>创意</a:t>
            </a:r>
            <a:r>
              <a:rPr lang="en-US" altLang="zh-CN" sz="1200" kern="1200" dirty="0">
                <a:solidFill>
                  <a:schemeClr val="bg1"/>
                </a:solidFill>
                <a:latin typeface="+mj-ea"/>
                <a:ea typeface="+mj-ea"/>
                <a:cs typeface="+mn-cs"/>
              </a:rPr>
              <a:t>·</a:t>
            </a:r>
            <a:r>
              <a:rPr lang="zh-CN" altLang="en-US" sz="1200" kern="1200" dirty="0">
                <a:solidFill>
                  <a:schemeClr val="bg1"/>
                </a:solidFill>
                <a:latin typeface="+mj-ea"/>
                <a:ea typeface="+mj-ea"/>
                <a:cs typeface="+mn-cs"/>
              </a:rPr>
              <a:t>惊喜</a:t>
            </a:r>
            <a:r>
              <a:rPr lang="en-US" altLang="zh-CN" sz="1200" kern="1200" dirty="0">
                <a:solidFill>
                  <a:schemeClr val="bg1"/>
                </a:solidFill>
                <a:latin typeface="+mj-ea"/>
                <a:ea typeface="+mj-ea"/>
                <a:cs typeface="+mn-cs"/>
              </a:rPr>
              <a:t>·</a:t>
            </a:r>
            <a:r>
              <a:rPr lang="zh-CN" altLang="en-US" sz="1200" kern="1200" dirty="0">
                <a:solidFill>
                  <a:schemeClr val="bg1"/>
                </a:solidFill>
                <a:latin typeface="+mj-ea"/>
                <a:ea typeface="+mj-ea"/>
                <a:cs typeface="+mn-cs"/>
              </a:rPr>
              <a:t>服务</a:t>
            </a:r>
            <a:r>
              <a:rPr lang="en-US" altLang="zh-CN" sz="1200" kern="1200" dirty="0">
                <a:solidFill>
                  <a:schemeClr val="bg1"/>
                </a:solidFill>
                <a:latin typeface="+mj-ea"/>
                <a:ea typeface="+mj-ea"/>
                <a:cs typeface="+mn-cs"/>
              </a:rPr>
              <a:t>·</a:t>
            </a:r>
            <a:r>
              <a:rPr lang="zh-CN" altLang="en-US" sz="1200" kern="1200" dirty="0">
                <a:solidFill>
                  <a:schemeClr val="bg1"/>
                </a:solidFill>
                <a:latin typeface="+mj-ea"/>
                <a:ea typeface="+mj-ea"/>
                <a:cs typeface="+mn-cs"/>
              </a:rPr>
              <a:t>贴心</a:t>
            </a:r>
          </a:p>
          <a:p>
            <a:endParaRPr lang="zh-CN" altLang="en-US" dirty="0">
              <a:solidFill>
                <a:schemeClr val="bg1"/>
              </a:solidFill>
            </a:endParaRPr>
          </a:p>
        </p:txBody>
      </p:sp>
    </p:spTree>
    <p:extLst>
      <p:ext uri="{BB962C8B-B14F-4D97-AF65-F5344CB8AC3E}">
        <p14:creationId xmlns:p14="http://schemas.microsoft.com/office/powerpoint/2010/main" val="163289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3ABD47C-F6DC-689D-00E7-E85D4D18D1EC}"/>
              </a:ext>
            </a:extLst>
          </p:cNvPr>
          <p:cNvSpPr>
            <a:spLocks noGrp="1"/>
          </p:cNvSpPr>
          <p:nvPr>
            <p:ph type="sldNum" sz="quarter" idx="4"/>
          </p:nvPr>
        </p:nvSpPr>
        <p:spPr/>
        <p:txBody>
          <a:bodyPr/>
          <a:lstStyle/>
          <a:p>
            <a:fld id="{565CE74E-AB26-4998-AD42-012C4C1AD076}" type="slidenum">
              <a:rPr lang="zh-CN" altLang="en-US" smtClean="0"/>
              <a:pPr/>
              <a:t>9</a:t>
            </a:fld>
            <a:endParaRPr lang="zh-CN" altLang="en-US" dirty="0"/>
          </a:p>
        </p:txBody>
      </p:sp>
      <p:sp>
        <p:nvSpPr>
          <p:cNvPr id="3" name="文本占位符 2">
            <a:extLst>
              <a:ext uri="{FF2B5EF4-FFF2-40B4-BE49-F238E27FC236}">
                <a16:creationId xmlns:a16="http://schemas.microsoft.com/office/drawing/2014/main" id="{6DF9A871-CE91-39C1-BF77-536DD3F5975F}"/>
              </a:ext>
            </a:extLst>
          </p:cNvPr>
          <p:cNvSpPr>
            <a:spLocks noGrp="1"/>
          </p:cNvSpPr>
          <p:nvPr>
            <p:ph type="body" sz="quarter" idx="10"/>
          </p:nvPr>
        </p:nvSpPr>
        <p:spPr/>
        <p:txBody>
          <a:bodyPr/>
          <a:lstStyle/>
          <a:p>
            <a:r>
              <a:rPr lang="zh-CN" altLang="en-US" dirty="0"/>
              <a:t>环节重点</a:t>
            </a:r>
          </a:p>
        </p:txBody>
      </p:sp>
      <p:grpSp>
        <p:nvGrpSpPr>
          <p:cNvPr id="25" name="组合 24">
            <a:extLst>
              <a:ext uri="{FF2B5EF4-FFF2-40B4-BE49-F238E27FC236}">
                <a16:creationId xmlns:a16="http://schemas.microsoft.com/office/drawing/2014/main" id="{6E96B206-6975-11B6-08AC-73A4DFD02074}"/>
              </a:ext>
            </a:extLst>
          </p:cNvPr>
          <p:cNvGrpSpPr/>
          <p:nvPr/>
        </p:nvGrpSpPr>
        <p:grpSpPr>
          <a:xfrm>
            <a:off x="1029808" y="1626005"/>
            <a:ext cx="2782775" cy="3971566"/>
            <a:chOff x="1029808" y="1626005"/>
            <a:chExt cx="2782775" cy="3971566"/>
          </a:xfrm>
        </p:grpSpPr>
        <p:pic>
          <p:nvPicPr>
            <p:cNvPr id="4" name="图片 3">
              <a:extLst>
                <a:ext uri="{FF2B5EF4-FFF2-40B4-BE49-F238E27FC236}">
                  <a16:creationId xmlns:a16="http://schemas.microsoft.com/office/drawing/2014/main" id="{A214ED32-40E6-0F1A-9E5B-3B9B4B25EAE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a:ext>
              </a:extLst>
            </a:blip>
            <a:srcRect l="10389" t="12079" r="3723" b="40649"/>
            <a:stretch/>
          </p:blipFill>
          <p:spPr>
            <a:xfrm>
              <a:off x="1029808" y="1626005"/>
              <a:ext cx="2782775" cy="2025112"/>
            </a:xfrm>
            <a:prstGeom prst="rect">
              <a:avLst/>
            </a:prstGeom>
          </p:spPr>
        </p:pic>
        <p:grpSp>
          <p:nvGrpSpPr>
            <p:cNvPr id="19" name="组合 18">
              <a:extLst>
                <a:ext uri="{FF2B5EF4-FFF2-40B4-BE49-F238E27FC236}">
                  <a16:creationId xmlns:a16="http://schemas.microsoft.com/office/drawing/2014/main" id="{83A258B1-E40B-C9BA-2621-A912C024CDEC}"/>
                </a:ext>
              </a:extLst>
            </p:cNvPr>
            <p:cNvGrpSpPr/>
            <p:nvPr/>
          </p:nvGrpSpPr>
          <p:grpSpPr>
            <a:xfrm>
              <a:off x="1244813" y="3869622"/>
              <a:ext cx="2352765" cy="1727949"/>
              <a:chOff x="1295840" y="3869622"/>
              <a:chExt cx="2352765" cy="1727949"/>
            </a:xfrm>
          </p:grpSpPr>
          <p:cxnSp>
            <p:nvCxnSpPr>
              <p:cNvPr id="7" name="直接连接符 6">
                <a:extLst>
                  <a:ext uri="{FF2B5EF4-FFF2-40B4-BE49-F238E27FC236}">
                    <a16:creationId xmlns:a16="http://schemas.microsoft.com/office/drawing/2014/main" id="{D353D54B-1F6C-4EEE-63D1-858EB20DC8BC}"/>
                  </a:ext>
                </a:extLst>
              </p:cNvPr>
              <p:cNvCxnSpPr>
                <a:cxnSpLocks/>
              </p:cNvCxnSpPr>
              <p:nvPr/>
            </p:nvCxnSpPr>
            <p:spPr>
              <a:xfrm>
                <a:off x="1797619" y="5597571"/>
                <a:ext cx="13492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图形 16">
                <a:extLst>
                  <a:ext uri="{FF2B5EF4-FFF2-40B4-BE49-F238E27FC236}">
                    <a16:creationId xmlns:a16="http://schemas.microsoft.com/office/drawing/2014/main" id="{1A603054-7CBA-D03F-276A-72D3BC7D67CB}"/>
                  </a:ext>
                </a:extLst>
              </p:cNvPr>
              <p:cNvSpPr/>
              <p:nvPr/>
            </p:nvSpPr>
            <p:spPr>
              <a:xfrm>
                <a:off x="2341285" y="5259941"/>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1" name="副标题 57">
                <a:extLst>
                  <a:ext uri="{FF2B5EF4-FFF2-40B4-BE49-F238E27FC236}">
                    <a16:creationId xmlns:a16="http://schemas.microsoft.com/office/drawing/2014/main" id="{DCE7A603-58B1-01E3-AB12-A5BECDCFD268}"/>
                  </a:ext>
                </a:extLst>
              </p:cNvPr>
              <p:cNvSpPr txBox="1">
                <a:spLocks/>
              </p:cNvSpPr>
              <p:nvPr/>
            </p:nvSpPr>
            <p:spPr>
              <a:xfrm>
                <a:off x="1295840" y="3869622"/>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800" dirty="0">
                    <a:solidFill>
                      <a:schemeClr val="tx2"/>
                    </a:solidFill>
                    <a:latin typeface="+mj-ea"/>
                    <a:ea typeface="+mj-ea"/>
                  </a:rPr>
                  <a:t>开场</a:t>
                </a:r>
                <a:r>
                  <a:rPr lang="en-US" altLang="zh-CN" sz="1800" dirty="0">
                    <a:solidFill>
                      <a:schemeClr val="tx2"/>
                    </a:solidFill>
                    <a:latin typeface="+mj-ea"/>
                    <a:ea typeface="+mj-ea"/>
                  </a:rPr>
                  <a:t>CREATIVITY</a:t>
                </a:r>
                <a:endParaRPr lang="zh-CN" altLang="en-US" sz="1800" dirty="0">
                  <a:solidFill>
                    <a:schemeClr val="tx2"/>
                  </a:solidFill>
                  <a:latin typeface="+mj-ea"/>
                  <a:ea typeface="+mj-ea"/>
                </a:endParaRPr>
              </a:p>
            </p:txBody>
          </p:sp>
          <p:sp>
            <p:nvSpPr>
              <p:cNvPr id="12" name="副标题 57">
                <a:extLst>
                  <a:ext uri="{FF2B5EF4-FFF2-40B4-BE49-F238E27FC236}">
                    <a16:creationId xmlns:a16="http://schemas.microsoft.com/office/drawing/2014/main" id="{68DC80F3-F5C7-C30E-7434-91B51A812F6B}"/>
                  </a:ext>
                </a:extLst>
              </p:cNvPr>
              <p:cNvSpPr txBox="1">
                <a:spLocks/>
              </p:cNvSpPr>
              <p:nvPr/>
            </p:nvSpPr>
            <p:spPr>
              <a:xfrm>
                <a:off x="1335065" y="4239405"/>
                <a:ext cx="227431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dirty="0">
                    <a:solidFill>
                      <a:schemeClr val="tx2"/>
                    </a:solidFill>
                    <a:latin typeface="+mn-ea"/>
                  </a:rPr>
                  <a:t>这些内容要概括简练突出重点，言简意赅充分展示自我势力。</a:t>
                </a:r>
                <a:endParaRPr lang="en-US" altLang="zh-CN" sz="1200" dirty="0">
                  <a:solidFill>
                    <a:schemeClr val="tx2"/>
                  </a:solidFill>
                  <a:latin typeface="+mn-ea"/>
                </a:endParaRPr>
              </a:p>
            </p:txBody>
          </p:sp>
        </p:grpSp>
      </p:grpSp>
      <p:grpSp>
        <p:nvGrpSpPr>
          <p:cNvPr id="24" name="组合 23">
            <a:extLst>
              <a:ext uri="{FF2B5EF4-FFF2-40B4-BE49-F238E27FC236}">
                <a16:creationId xmlns:a16="http://schemas.microsoft.com/office/drawing/2014/main" id="{D3D98387-3C7D-C82E-3B98-1C868BCC1898}"/>
              </a:ext>
            </a:extLst>
          </p:cNvPr>
          <p:cNvGrpSpPr/>
          <p:nvPr/>
        </p:nvGrpSpPr>
        <p:grpSpPr>
          <a:xfrm>
            <a:off x="4560249" y="1626005"/>
            <a:ext cx="2858008" cy="3972732"/>
            <a:chOff x="4560250" y="1626005"/>
            <a:chExt cx="2858008" cy="3972732"/>
          </a:xfrm>
        </p:grpSpPr>
        <p:pic>
          <p:nvPicPr>
            <p:cNvPr id="5" name="图片 4">
              <a:extLst>
                <a:ext uri="{FF2B5EF4-FFF2-40B4-BE49-F238E27FC236}">
                  <a16:creationId xmlns:a16="http://schemas.microsoft.com/office/drawing/2014/main" id="{5A0768F5-BBC2-5406-9D1C-A11E38DFC49B}"/>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tretch>
              <a:fillRect/>
            </a:stretch>
          </p:blipFill>
          <p:spPr>
            <a:xfrm>
              <a:off x="4560250" y="1626005"/>
              <a:ext cx="2858008" cy="2025112"/>
            </a:xfrm>
            <a:prstGeom prst="rect">
              <a:avLst/>
            </a:prstGeom>
          </p:spPr>
        </p:pic>
        <p:grpSp>
          <p:nvGrpSpPr>
            <p:cNvPr id="20" name="组合 19">
              <a:extLst>
                <a:ext uri="{FF2B5EF4-FFF2-40B4-BE49-F238E27FC236}">
                  <a16:creationId xmlns:a16="http://schemas.microsoft.com/office/drawing/2014/main" id="{8223A336-B06C-09AE-B72D-F2D36ACD38D4}"/>
                </a:ext>
              </a:extLst>
            </p:cNvPr>
            <p:cNvGrpSpPr/>
            <p:nvPr/>
          </p:nvGrpSpPr>
          <p:grpSpPr>
            <a:xfrm>
              <a:off x="4812872" y="3869622"/>
              <a:ext cx="2352765" cy="1729115"/>
              <a:chOff x="4812871" y="3869622"/>
              <a:chExt cx="2352765" cy="1729115"/>
            </a:xfrm>
          </p:grpSpPr>
          <p:cxnSp>
            <p:nvCxnSpPr>
              <p:cNvPr id="8" name="直接连接符 7">
                <a:extLst>
                  <a:ext uri="{FF2B5EF4-FFF2-40B4-BE49-F238E27FC236}">
                    <a16:creationId xmlns:a16="http://schemas.microsoft.com/office/drawing/2014/main" id="{826FE066-4678-4492-8297-94AA3EA36685}"/>
                  </a:ext>
                </a:extLst>
              </p:cNvPr>
              <p:cNvCxnSpPr>
                <a:cxnSpLocks/>
              </p:cNvCxnSpPr>
              <p:nvPr/>
            </p:nvCxnSpPr>
            <p:spPr>
              <a:xfrm>
                <a:off x="5314650" y="5598737"/>
                <a:ext cx="13492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图形 16">
                <a:extLst>
                  <a:ext uri="{FF2B5EF4-FFF2-40B4-BE49-F238E27FC236}">
                    <a16:creationId xmlns:a16="http://schemas.microsoft.com/office/drawing/2014/main" id="{2F5D5082-9F14-146C-1B0E-BDD41E38C0EA}"/>
                  </a:ext>
                </a:extLst>
              </p:cNvPr>
              <p:cNvSpPr/>
              <p:nvPr/>
            </p:nvSpPr>
            <p:spPr>
              <a:xfrm>
                <a:off x="5858316" y="5259941"/>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4" name="副标题 57">
                <a:extLst>
                  <a:ext uri="{FF2B5EF4-FFF2-40B4-BE49-F238E27FC236}">
                    <a16:creationId xmlns:a16="http://schemas.microsoft.com/office/drawing/2014/main" id="{3DE9D126-032E-C211-231C-C3BB44FE3252}"/>
                  </a:ext>
                </a:extLst>
              </p:cNvPr>
              <p:cNvSpPr txBox="1">
                <a:spLocks/>
              </p:cNvSpPr>
              <p:nvPr/>
            </p:nvSpPr>
            <p:spPr>
              <a:xfrm>
                <a:off x="4812871" y="3869622"/>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800" dirty="0">
                    <a:solidFill>
                      <a:schemeClr val="tx2"/>
                    </a:solidFill>
                    <a:latin typeface="+mj-ea"/>
                    <a:ea typeface="+mj-ea"/>
                  </a:rPr>
                  <a:t>回忆</a:t>
                </a:r>
                <a:r>
                  <a:rPr lang="en-US" altLang="zh-CN" sz="1800" dirty="0">
                    <a:solidFill>
                      <a:schemeClr val="tx2"/>
                    </a:solidFill>
                    <a:latin typeface="+mj-ea"/>
                    <a:ea typeface="+mj-ea"/>
                  </a:rPr>
                  <a:t>CREATIVITY</a:t>
                </a:r>
                <a:endParaRPr lang="zh-CN" altLang="en-US" sz="1800" dirty="0">
                  <a:solidFill>
                    <a:schemeClr val="tx2"/>
                  </a:solidFill>
                  <a:latin typeface="+mj-ea"/>
                  <a:ea typeface="+mj-ea"/>
                </a:endParaRPr>
              </a:p>
            </p:txBody>
          </p:sp>
          <p:sp>
            <p:nvSpPr>
              <p:cNvPr id="15" name="副标题 57">
                <a:extLst>
                  <a:ext uri="{FF2B5EF4-FFF2-40B4-BE49-F238E27FC236}">
                    <a16:creationId xmlns:a16="http://schemas.microsoft.com/office/drawing/2014/main" id="{0AE21300-C982-14AF-83B8-EB843E8E74EB}"/>
                  </a:ext>
                </a:extLst>
              </p:cNvPr>
              <p:cNvSpPr txBox="1">
                <a:spLocks/>
              </p:cNvSpPr>
              <p:nvPr/>
            </p:nvSpPr>
            <p:spPr>
              <a:xfrm>
                <a:off x="4852096" y="4239405"/>
                <a:ext cx="227431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dirty="0">
                    <a:solidFill>
                      <a:schemeClr val="tx2"/>
                    </a:solidFill>
                    <a:latin typeface="+mn-ea"/>
                  </a:rPr>
                  <a:t>这些内容要概括简练突出重点，言简意赅充分展示自我势力。</a:t>
                </a:r>
                <a:endParaRPr lang="en-US" altLang="zh-CN" sz="1200" dirty="0">
                  <a:solidFill>
                    <a:schemeClr val="tx2"/>
                  </a:solidFill>
                  <a:latin typeface="+mn-ea"/>
                </a:endParaRPr>
              </a:p>
            </p:txBody>
          </p:sp>
        </p:grpSp>
      </p:grpSp>
      <p:grpSp>
        <p:nvGrpSpPr>
          <p:cNvPr id="26" name="组合 25">
            <a:extLst>
              <a:ext uri="{FF2B5EF4-FFF2-40B4-BE49-F238E27FC236}">
                <a16:creationId xmlns:a16="http://schemas.microsoft.com/office/drawing/2014/main" id="{1054A54D-28A8-2EFB-8436-5ADC04891203}"/>
              </a:ext>
            </a:extLst>
          </p:cNvPr>
          <p:cNvGrpSpPr/>
          <p:nvPr/>
        </p:nvGrpSpPr>
        <p:grpSpPr>
          <a:xfrm>
            <a:off x="8165924" y="1626005"/>
            <a:ext cx="2848230" cy="3971566"/>
            <a:chOff x="8165924" y="1626005"/>
            <a:chExt cx="2848230" cy="3971566"/>
          </a:xfrm>
        </p:grpSpPr>
        <p:pic>
          <p:nvPicPr>
            <p:cNvPr id="6" name="图片 5">
              <a:extLst>
                <a:ext uri="{FF2B5EF4-FFF2-40B4-BE49-F238E27FC236}">
                  <a16:creationId xmlns:a16="http://schemas.microsoft.com/office/drawing/2014/main" id="{A262A74E-6113-7DDF-23F7-AE2278CE9C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65924" y="1626005"/>
              <a:ext cx="2848230" cy="2025112"/>
            </a:xfrm>
            <a:prstGeom prst="rect">
              <a:avLst/>
            </a:prstGeom>
          </p:spPr>
        </p:pic>
        <p:grpSp>
          <p:nvGrpSpPr>
            <p:cNvPr id="21" name="组合 20">
              <a:extLst>
                <a:ext uri="{FF2B5EF4-FFF2-40B4-BE49-F238E27FC236}">
                  <a16:creationId xmlns:a16="http://schemas.microsoft.com/office/drawing/2014/main" id="{2740AA3C-DF92-90B2-6C4C-5D691D7FAEAE}"/>
                </a:ext>
              </a:extLst>
            </p:cNvPr>
            <p:cNvGrpSpPr/>
            <p:nvPr/>
          </p:nvGrpSpPr>
          <p:grpSpPr>
            <a:xfrm>
              <a:off x="8413657" y="3869622"/>
              <a:ext cx="2352765" cy="1727949"/>
              <a:chOff x="8513108" y="3869622"/>
              <a:chExt cx="2352765" cy="1727949"/>
            </a:xfrm>
          </p:grpSpPr>
          <p:cxnSp>
            <p:nvCxnSpPr>
              <p:cNvPr id="9" name="直接连接符 8">
                <a:extLst>
                  <a:ext uri="{FF2B5EF4-FFF2-40B4-BE49-F238E27FC236}">
                    <a16:creationId xmlns:a16="http://schemas.microsoft.com/office/drawing/2014/main" id="{3167F593-F2A2-ED3A-D262-8C54E726C224}"/>
                  </a:ext>
                </a:extLst>
              </p:cNvPr>
              <p:cNvCxnSpPr>
                <a:cxnSpLocks/>
              </p:cNvCxnSpPr>
              <p:nvPr/>
            </p:nvCxnSpPr>
            <p:spPr>
              <a:xfrm>
                <a:off x="9014887" y="5597571"/>
                <a:ext cx="13492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图形 16">
                <a:extLst>
                  <a:ext uri="{FF2B5EF4-FFF2-40B4-BE49-F238E27FC236}">
                    <a16:creationId xmlns:a16="http://schemas.microsoft.com/office/drawing/2014/main" id="{80B293A4-F852-70BE-A9D1-8EB5662E7948}"/>
                  </a:ext>
                </a:extLst>
              </p:cNvPr>
              <p:cNvSpPr/>
              <p:nvPr/>
            </p:nvSpPr>
            <p:spPr>
              <a:xfrm>
                <a:off x="9558553" y="5259941"/>
                <a:ext cx="261874" cy="238622"/>
              </a:xfrm>
              <a:custGeom>
                <a:avLst/>
                <a:gdLst>
                  <a:gd name="connsiteX0" fmla="*/ 431586 w 473410"/>
                  <a:gd name="connsiteY0" fmla="*/ 41606 h 435243"/>
                  <a:gd name="connsiteX1" fmla="*/ 241521 w 473410"/>
                  <a:gd name="connsiteY1" fmla="*/ 30976 h 435243"/>
                  <a:gd name="connsiteX2" fmla="*/ 236844 w 473410"/>
                  <a:gd name="connsiteY2" fmla="*/ 34661 h 435243"/>
                  <a:gd name="connsiteX3" fmla="*/ 223663 w 473410"/>
                  <a:gd name="connsiteY3" fmla="*/ 25306 h 435243"/>
                  <a:gd name="connsiteX4" fmla="*/ 223663 w 473410"/>
                  <a:gd name="connsiteY4" fmla="*/ 25306 h 435243"/>
                  <a:gd name="connsiteX5" fmla="*/ 142875 w 473410"/>
                  <a:gd name="connsiteY5" fmla="*/ 220 h 435243"/>
                  <a:gd name="connsiteX6" fmla="*/ 104465 w 473410"/>
                  <a:gd name="connsiteY6" fmla="*/ 5606 h 435243"/>
                  <a:gd name="connsiteX7" fmla="*/ 98512 w 473410"/>
                  <a:gd name="connsiteY7" fmla="*/ 7448 h 435243"/>
                  <a:gd name="connsiteX8" fmla="*/ 7027 w 473410"/>
                  <a:gd name="connsiteY8" fmla="*/ 187594 h 435243"/>
                  <a:gd name="connsiteX9" fmla="*/ 41819 w 473410"/>
                  <a:gd name="connsiteY9" fmla="*/ 244285 h 435243"/>
                  <a:gd name="connsiteX10" fmla="*/ 229474 w 473410"/>
                  <a:gd name="connsiteY10" fmla="*/ 432082 h 435243"/>
                  <a:gd name="connsiteX11" fmla="*/ 243093 w 473410"/>
                  <a:gd name="connsiteY11" fmla="*/ 432636 h 435243"/>
                  <a:gd name="connsiteX12" fmla="*/ 243647 w 473410"/>
                  <a:gd name="connsiteY12" fmla="*/ 432082 h 435243"/>
                  <a:gd name="connsiteX13" fmla="*/ 243647 w 473410"/>
                  <a:gd name="connsiteY13" fmla="*/ 432082 h 435243"/>
                  <a:gd name="connsiteX14" fmla="*/ 431586 w 473410"/>
                  <a:gd name="connsiteY14" fmla="*/ 243718 h 435243"/>
                  <a:gd name="connsiteX15" fmla="*/ 431586 w 473410"/>
                  <a:gd name="connsiteY15" fmla="*/ 41606 h 435243"/>
                  <a:gd name="connsiteX16" fmla="*/ 236277 w 473410"/>
                  <a:gd name="connsiteY16" fmla="*/ 405578 h 435243"/>
                  <a:gd name="connsiteX17" fmla="*/ 60386 w 473410"/>
                  <a:gd name="connsiteY17" fmla="*/ 229686 h 435243"/>
                  <a:gd name="connsiteX18" fmla="*/ 60044 w 473410"/>
                  <a:gd name="connsiteY18" fmla="*/ 60515 h 435243"/>
                  <a:gd name="connsiteX19" fmla="*/ 144575 w 473410"/>
                  <a:gd name="connsiteY19" fmla="*/ 25306 h 435243"/>
                  <a:gd name="connsiteX20" fmla="*/ 215442 w 473410"/>
                  <a:gd name="connsiteY20" fmla="*/ 46992 h 435243"/>
                  <a:gd name="connsiteX21" fmla="*/ 218986 w 473410"/>
                  <a:gd name="connsiteY21" fmla="*/ 49118 h 435243"/>
                  <a:gd name="connsiteX22" fmla="*/ 129126 w 473410"/>
                  <a:gd name="connsiteY22" fmla="*/ 138693 h 435243"/>
                  <a:gd name="connsiteX23" fmla="*/ 129126 w 473410"/>
                  <a:gd name="connsiteY23" fmla="*/ 157119 h 435243"/>
                  <a:gd name="connsiteX24" fmla="*/ 144575 w 473410"/>
                  <a:gd name="connsiteY24" fmla="*/ 159528 h 435243"/>
                  <a:gd name="connsiteX25" fmla="*/ 242939 w 473410"/>
                  <a:gd name="connsiteY25" fmla="*/ 60315 h 435243"/>
                  <a:gd name="connsiteX26" fmla="*/ 412511 w 473410"/>
                  <a:gd name="connsiteY26" fmla="*/ 59807 h 435243"/>
                  <a:gd name="connsiteX27" fmla="*/ 413019 w 473410"/>
                  <a:gd name="connsiteY27" fmla="*/ 60315 h 435243"/>
                  <a:gd name="connsiteX28" fmla="*/ 413325 w 473410"/>
                  <a:gd name="connsiteY28" fmla="*/ 230089 h 435243"/>
                  <a:gd name="connsiteX29" fmla="*/ 413019 w 473410"/>
                  <a:gd name="connsiteY29" fmla="*/ 230395 h 435243"/>
                  <a:gd name="connsiteX30" fmla="*/ 236277 w 473410"/>
                  <a:gd name="connsiteY30" fmla="*/ 405578 h 4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410" h="435243">
                    <a:moveTo>
                      <a:pt x="431586" y="41606"/>
                    </a:moveTo>
                    <a:cubicBezTo>
                      <a:pt x="380079" y="-9588"/>
                      <a:pt x="298416" y="-14156"/>
                      <a:pt x="241521" y="30976"/>
                    </a:cubicBezTo>
                    <a:lnTo>
                      <a:pt x="236844" y="34661"/>
                    </a:lnTo>
                    <a:lnTo>
                      <a:pt x="223663" y="25306"/>
                    </a:lnTo>
                    <a:lnTo>
                      <a:pt x="223663" y="25306"/>
                    </a:lnTo>
                    <a:cubicBezTo>
                      <a:pt x="199876" y="8997"/>
                      <a:pt x="171716" y="252"/>
                      <a:pt x="142875" y="220"/>
                    </a:cubicBezTo>
                    <a:cubicBezTo>
                      <a:pt x="129883" y="230"/>
                      <a:pt x="116957" y="2042"/>
                      <a:pt x="104465" y="5606"/>
                    </a:cubicBezTo>
                    <a:lnTo>
                      <a:pt x="98512" y="7448"/>
                    </a:lnTo>
                    <a:cubicBezTo>
                      <a:pt x="23502" y="31931"/>
                      <a:pt x="-17456" y="112586"/>
                      <a:pt x="7027" y="187594"/>
                    </a:cubicBezTo>
                    <a:cubicBezTo>
                      <a:pt x="14002" y="208965"/>
                      <a:pt x="25923" y="228388"/>
                      <a:pt x="41819" y="244285"/>
                    </a:cubicBezTo>
                    <a:lnTo>
                      <a:pt x="229474" y="432082"/>
                    </a:lnTo>
                    <a:cubicBezTo>
                      <a:pt x="233081" y="435995"/>
                      <a:pt x="239178" y="436244"/>
                      <a:pt x="243093" y="432636"/>
                    </a:cubicBezTo>
                    <a:cubicBezTo>
                      <a:pt x="243284" y="432459"/>
                      <a:pt x="243470" y="432275"/>
                      <a:pt x="243647" y="432082"/>
                    </a:cubicBezTo>
                    <a:lnTo>
                      <a:pt x="243647" y="432082"/>
                    </a:lnTo>
                    <a:lnTo>
                      <a:pt x="431586" y="243718"/>
                    </a:lnTo>
                    <a:cubicBezTo>
                      <a:pt x="487268" y="187852"/>
                      <a:pt x="487268" y="97472"/>
                      <a:pt x="431586" y="41606"/>
                    </a:cubicBezTo>
                    <a:close/>
                    <a:moveTo>
                      <a:pt x="236277" y="405578"/>
                    </a:moveTo>
                    <a:lnTo>
                      <a:pt x="60386" y="229686"/>
                    </a:lnTo>
                    <a:cubicBezTo>
                      <a:pt x="13575" y="183064"/>
                      <a:pt x="13422" y="107323"/>
                      <a:pt x="60044" y="60515"/>
                    </a:cubicBezTo>
                    <a:cubicBezTo>
                      <a:pt x="82437" y="38031"/>
                      <a:pt x="112844" y="25366"/>
                      <a:pt x="144575" y="25306"/>
                    </a:cubicBezTo>
                    <a:cubicBezTo>
                      <a:pt x="170062" y="23563"/>
                      <a:pt x="195295" y="31285"/>
                      <a:pt x="215442" y="46992"/>
                    </a:cubicBezTo>
                    <a:lnTo>
                      <a:pt x="218986" y="49118"/>
                    </a:lnTo>
                    <a:lnTo>
                      <a:pt x="129126" y="138693"/>
                    </a:lnTo>
                    <a:cubicBezTo>
                      <a:pt x="124044" y="143784"/>
                      <a:pt x="124044" y="152028"/>
                      <a:pt x="129126" y="157119"/>
                    </a:cubicBezTo>
                    <a:cubicBezTo>
                      <a:pt x="133327" y="160947"/>
                      <a:pt x="139408" y="161895"/>
                      <a:pt x="144575" y="159528"/>
                    </a:cubicBezTo>
                    <a:lnTo>
                      <a:pt x="242939" y="60315"/>
                    </a:lnTo>
                    <a:cubicBezTo>
                      <a:pt x="289624" y="13348"/>
                      <a:pt x="365545" y="13122"/>
                      <a:pt x="412511" y="59807"/>
                    </a:cubicBezTo>
                    <a:cubicBezTo>
                      <a:pt x="412682" y="59976"/>
                      <a:pt x="412850" y="60145"/>
                      <a:pt x="413019" y="60315"/>
                    </a:cubicBezTo>
                    <a:cubicBezTo>
                      <a:pt x="459985" y="107112"/>
                      <a:pt x="460123" y="183122"/>
                      <a:pt x="413325" y="230089"/>
                    </a:cubicBezTo>
                    <a:cubicBezTo>
                      <a:pt x="413223" y="230191"/>
                      <a:pt x="413121" y="230293"/>
                      <a:pt x="413019" y="230395"/>
                    </a:cubicBezTo>
                    <a:lnTo>
                      <a:pt x="236277" y="405578"/>
                    </a:lnTo>
                    <a:close/>
                  </a:path>
                </a:pathLst>
              </a:custGeom>
              <a:solidFill>
                <a:schemeClr val="tx2"/>
              </a:solidFill>
              <a:ln w="14143" cap="flat">
                <a:noFill/>
                <a:prstDash val="solid"/>
                <a:miter/>
              </a:ln>
            </p:spPr>
            <p:txBody>
              <a:bodyPr rtlCol="0" anchor="ctr"/>
              <a:lstStyle/>
              <a:p>
                <a:endParaRPr lang="zh-CN" altLang="en-US" dirty="0">
                  <a:latin typeface="+mn-ea"/>
                </a:endParaRPr>
              </a:p>
            </p:txBody>
          </p:sp>
          <p:sp>
            <p:nvSpPr>
              <p:cNvPr id="17" name="副标题 57">
                <a:extLst>
                  <a:ext uri="{FF2B5EF4-FFF2-40B4-BE49-F238E27FC236}">
                    <a16:creationId xmlns:a16="http://schemas.microsoft.com/office/drawing/2014/main" id="{FA9A9067-CB5D-519D-152A-6B0B5860B318}"/>
                  </a:ext>
                </a:extLst>
              </p:cNvPr>
              <p:cNvSpPr txBox="1">
                <a:spLocks/>
              </p:cNvSpPr>
              <p:nvPr/>
            </p:nvSpPr>
            <p:spPr>
              <a:xfrm>
                <a:off x="8513108" y="3869622"/>
                <a:ext cx="2352765" cy="5213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sz="1800" dirty="0">
                    <a:solidFill>
                      <a:schemeClr val="tx2"/>
                    </a:solidFill>
                    <a:latin typeface="+mj-ea"/>
                    <a:ea typeface="+mj-ea"/>
                  </a:rPr>
                  <a:t>答谢</a:t>
                </a:r>
                <a:r>
                  <a:rPr lang="en-US" altLang="zh-CN" sz="1800" dirty="0">
                    <a:solidFill>
                      <a:schemeClr val="tx2"/>
                    </a:solidFill>
                    <a:latin typeface="+mj-ea"/>
                    <a:ea typeface="+mj-ea"/>
                  </a:rPr>
                  <a:t>CREATIVITY</a:t>
                </a:r>
                <a:endParaRPr lang="zh-CN" altLang="en-US" sz="1800" dirty="0">
                  <a:solidFill>
                    <a:schemeClr val="tx2"/>
                  </a:solidFill>
                  <a:latin typeface="+mj-ea"/>
                  <a:ea typeface="+mj-ea"/>
                </a:endParaRPr>
              </a:p>
            </p:txBody>
          </p:sp>
          <p:sp>
            <p:nvSpPr>
              <p:cNvPr id="18" name="副标题 57">
                <a:extLst>
                  <a:ext uri="{FF2B5EF4-FFF2-40B4-BE49-F238E27FC236}">
                    <a16:creationId xmlns:a16="http://schemas.microsoft.com/office/drawing/2014/main" id="{371E0659-B931-100C-40AD-29AE209212C8}"/>
                  </a:ext>
                </a:extLst>
              </p:cNvPr>
              <p:cNvSpPr txBox="1">
                <a:spLocks/>
              </p:cNvSpPr>
              <p:nvPr/>
            </p:nvSpPr>
            <p:spPr>
              <a:xfrm>
                <a:off x="8552333" y="4239405"/>
                <a:ext cx="2274314" cy="880049"/>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dirty="0">
                    <a:solidFill>
                      <a:schemeClr val="tx2"/>
                    </a:solidFill>
                    <a:latin typeface="+mn-ea"/>
                  </a:rPr>
                  <a:t>这些内容要概括简练突出重点，言简意赅充分展示自我势力。</a:t>
                </a:r>
                <a:endParaRPr lang="en-US" altLang="zh-CN" sz="1200" dirty="0">
                  <a:solidFill>
                    <a:schemeClr val="tx2"/>
                  </a:solidFill>
                  <a:latin typeface="+mn-ea"/>
                </a:endParaRPr>
              </a:p>
            </p:txBody>
          </p:sp>
        </p:grpSp>
      </p:grpSp>
    </p:spTree>
    <p:extLst>
      <p:ext uri="{BB962C8B-B14F-4D97-AF65-F5344CB8AC3E}">
        <p14:creationId xmlns:p14="http://schemas.microsoft.com/office/powerpoint/2010/main" val="3716870399"/>
      </p:ext>
    </p:extLst>
  </p:cSld>
  <p:clrMapOvr>
    <a:masterClrMapping/>
  </p:clrMapOvr>
</p:sld>
</file>

<file path=ppt/theme/theme1.xml><?xml version="1.0" encoding="utf-8"?>
<a:theme xmlns:a="http://schemas.openxmlformats.org/drawingml/2006/main" name="Office 主题">
  <a:themeElements>
    <a:clrScheme name="紫罗兰色系">
      <a:dk1>
        <a:sysClr val="windowText" lastClr="000000"/>
      </a:dk1>
      <a:lt1>
        <a:sysClr val="window" lastClr="FFFFFF"/>
      </a:lt1>
      <a:dk2>
        <a:srgbClr val="826174"/>
      </a:dk2>
      <a:lt2>
        <a:srgbClr val="E7E6E6"/>
      </a:lt2>
      <a:accent1>
        <a:srgbClr val="8E7B84"/>
      </a:accent1>
      <a:accent2>
        <a:srgbClr val="B687A3"/>
      </a:accent2>
      <a:accent3>
        <a:srgbClr val="EBD2E1"/>
      </a:accent3>
      <a:accent4>
        <a:srgbClr val="826174"/>
      </a:accent4>
      <a:accent5>
        <a:srgbClr val="B490C8"/>
      </a:accent5>
      <a:accent6>
        <a:srgbClr val="B688A3"/>
      </a:accent6>
      <a:hlink>
        <a:srgbClr val="E9B0E3"/>
      </a:hlink>
      <a:folHlink>
        <a:srgbClr val="B897AA"/>
      </a:folHlink>
    </a:clrScheme>
    <a:fontScheme name="婚纱字体">
      <a:majorFont>
        <a:latin typeface="Microsoft Himalaya"/>
        <a:ea typeface="宋体"/>
        <a:cs typeface=""/>
      </a:majorFont>
      <a:minorFont>
        <a:latin typeface="Microsoft Himalay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1470</Words>
  <Application>Microsoft Office PowerPoint</Application>
  <PresentationFormat>宽屏</PresentationFormat>
  <Paragraphs>149</Paragraphs>
  <Slides>18</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18</vt:i4>
      </vt:variant>
    </vt:vector>
  </HeadingPairs>
  <TitlesOfParts>
    <vt:vector size="25" baseType="lpstr">
      <vt:lpstr>宋体</vt:lpstr>
      <vt:lpstr>Microsoft Himalaya</vt:lpstr>
      <vt:lpstr>等线</vt:lpstr>
      <vt:lpstr>Arial</vt:lpstr>
      <vt:lpstr>Microsoft YaHei</vt:lpstr>
      <vt:lpstr>Microsoft YaHei Light</vt:lpstr>
      <vt:lpstr>Office 主题</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WEDDING</dc:title>
  <dc:creator>yibao miao</dc:creator>
  <cp:lastModifiedBy>office user</cp:lastModifiedBy>
  <cp:revision>119</cp:revision>
  <dcterms:created xsi:type="dcterms:W3CDTF">2022-08-18T03:17:53Z</dcterms:created>
  <dcterms:modified xsi:type="dcterms:W3CDTF">2022-08-18T09:53:07Z</dcterms:modified>
</cp:coreProperties>
</file>