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19" r:id="rId2"/>
    <p:sldId id="443" r:id="rId3"/>
    <p:sldId id="430" r:id="rId4"/>
    <p:sldId id="448" r:id="rId5"/>
    <p:sldId id="452" r:id="rId6"/>
    <p:sldId id="449" r:id="rId7"/>
    <p:sldId id="264" r:id="rId8"/>
    <p:sldId id="444" r:id="rId9"/>
    <p:sldId id="455" r:id="rId10"/>
    <p:sldId id="451" r:id="rId11"/>
    <p:sldId id="458" r:id="rId12"/>
    <p:sldId id="454" r:id="rId13"/>
    <p:sldId id="445" r:id="rId14"/>
    <p:sldId id="453" r:id="rId15"/>
    <p:sldId id="457" r:id="rId16"/>
    <p:sldId id="459" r:id="rId17"/>
    <p:sldId id="465" r:id="rId18"/>
    <p:sldId id="310" r:id="rId19"/>
    <p:sldId id="446" r:id="rId20"/>
    <p:sldId id="456" r:id="rId21"/>
    <p:sldId id="461" r:id="rId22"/>
    <p:sldId id="462" r:id="rId23"/>
    <p:sldId id="464" r:id="rId24"/>
    <p:sldId id="463" r:id="rId25"/>
    <p:sldId id="447" r:id="rId26"/>
    <p:sldId id="460" r:id="rId27"/>
    <p:sldId id="282" r:id="rId28"/>
    <p:sldId id="299" r:id="rId29"/>
    <p:sldId id="283" r:id="rId30"/>
    <p:sldId id="314" r:id="rId31"/>
  </p:sldIdLst>
  <p:sldSz cx="12192000" cy="6858000"/>
  <p:notesSz cx="6858000" cy="9144000"/>
  <p:embeddedFontLst>
    <p:embeddedFont>
      <p:font typeface="微软雅黑" panose="020B0503020204020204" pitchFamily="34" charset="-122"/>
      <p:regular r:id="rId34"/>
      <p:bold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" id="{6787C914-EFA5-4B8C-9D1B-3E1FE9E7218C}">
          <p14:sldIdLst>
            <p14:sldId id="319"/>
          </p14:sldIdLst>
        </p14:section>
        <p14:section name="目录" id="{FD814955-EE4C-40B9-9CEF-765A0832C459}">
          <p14:sldIdLst>
            <p14:sldId id="443"/>
          </p14:sldIdLst>
        </p14:section>
        <p14:section name="项目介绍" id="{8B77C4B7-94C5-48E1-8D20-044FFC38F482}">
          <p14:sldIdLst>
            <p14:sldId id="430"/>
            <p14:sldId id="448"/>
            <p14:sldId id="452"/>
            <p14:sldId id="449"/>
            <p14:sldId id="264"/>
          </p14:sldIdLst>
        </p14:section>
        <p14:section name="产品介绍" id="{41CFD973-A100-48F8-A98D-E29AB178ED7D}">
          <p14:sldIdLst>
            <p14:sldId id="444"/>
            <p14:sldId id="455"/>
            <p14:sldId id="451"/>
            <p14:sldId id="458"/>
            <p14:sldId id="454"/>
          </p14:sldIdLst>
        </p14:section>
        <p14:section name="流程关系" id="{6D4178D7-32DC-4145-B532-B95EA11D61A9}">
          <p14:sldIdLst>
            <p14:sldId id="445"/>
            <p14:sldId id="453"/>
            <p14:sldId id="457"/>
            <p14:sldId id="459"/>
            <p14:sldId id="465"/>
            <p14:sldId id="310"/>
            <p14:sldId id="446"/>
            <p14:sldId id="456"/>
            <p14:sldId id="461"/>
            <p14:sldId id="462"/>
            <p14:sldId id="464"/>
            <p14:sldId id="463"/>
          </p14:sldIdLst>
        </p14:section>
        <p14:section name="封底" id="{A00CFC4F-60E8-4EA3-B8A3-447BAA5503B6}">
          <p14:sldIdLst>
            <p14:sldId id="447"/>
            <p14:sldId id="460"/>
          </p14:sldIdLst>
        </p14:section>
        <p14:section name="可替换图标" id="{8B9F6138-1A8C-4A55-961F-00D58D86ED77}">
          <p14:sldIdLst>
            <p14:sldId id="282"/>
            <p14:sldId id="299"/>
            <p14:sldId id="283"/>
          </p14:sldIdLst>
        </p14:section>
        <p14:section name="OfficePLUS" id="{50370F90-8FF3-41F1-835E-369B9531D471}">
          <p14:sldIdLst>
            <p14:sldId id="314"/>
          </p14:sldIdLst>
        </p14:section>
      </p14:sectionLst>
    </p:ext>
    <p:ext uri="{EFAFB233-063F-42B5-8137-9DF3F51BA10A}">
      <p15:sldGuideLst xmlns:p15="http://schemas.microsoft.com/office/powerpoint/2012/main">
        <p15:guide id="1" pos="551">
          <p15:clr>
            <a:srgbClr val="A4A3A4"/>
          </p15:clr>
        </p15:guide>
        <p15:guide id="2" orient="horz" pos="2092">
          <p15:clr>
            <a:srgbClr val="A4A3A4"/>
          </p15:clr>
        </p15:guide>
        <p15:guide id="3" pos="712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3A00"/>
    <a:srgbClr val="1657C8"/>
    <a:srgbClr val="2786EC"/>
    <a:srgbClr val="7796F8"/>
    <a:srgbClr val="82B6F5"/>
    <a:srgbClr val="7A98F8"/>
    <a:srgbClr val="E6E6E6"/>
    <a:srgbClr val="A7BBFB"/>
    <a:srgbClr val="0A37C7"/>
    <a:srgbClr val="225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6" y="130"/>
      </p:cViewPr>
      <p:guideLst>
        <p:guide pos="551"/>
        <p:guide orient="horz" pos="2092"/>
        <p:guide pos="712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张 鑫" userId="2f2870ad27165835" providerId="LiveId" clId="{12FC4FA2-0792-4FBB-AA35-40A275492A37}"/>
    <pc:docChg chg="modSld">
      <pc:chgData name="张 鑫" userId="2f2870ad27165835" providerId="LiveId" clId="{12FC4FA2-0792-4FBB-AA35-40A275492A37}" dt="2022-03-01T10:20:58.945" v="6" actId="20577"/>
      <pc:docMkLst>
        <pc:docMk/>
      </pc:docMkLst>
      <pc:sldChg chg="addSp modSp mod">
        <pc:chgData name="张 鑫" userId="2f2870ad27165835" providerId="LiveId" clId="{12FC4FA2-0792-4FBB-AA35-40A275492A37}" dt="2022-03-01T10:20:58.945" v="6" actId="20577"/>
        <pc:sldMkLst>
          <pc:docMk/>
          <pc:sldMk cId="0" sldId="314"/>
        </pc:sldMkLst>
        <pc:spChg chg="mod">
          <ac:chgData name="张 鑫" userId="2f2870ad27165835" providerId="LiveId" clId="{12FC4FA2-0792-4FBB-AA35-40A275492A37}" dt="2022-03-01T10:20:58.945" v="6" actId="20577"/>
          <ac:spMkLst>
            <pc:docMk/>
            <pc:sldMk cId="0" sldId="314"/>
            <ac:spMk id="3" creationId="{00000000-0000-0000-0000-000000000000}"/>
          </ac:spMkLst>
        </pc:spChg>
        <pc:spChg chg="add mod">
          <ac:chgData name="张 鑫" userId="2f2870ad27165835" providerId="LiveId" clId="{12FC4FA2-0792-4FBB-AA35-40A275492A37}" dt="2022-03-01T10:20:49.831" v="2" actId="208"/>
          <ac:spMkLst>
            <pc:docMk/>
            <pc:sldMk cId="0" sldId="314"/>
            <ac:spMk id="4" creationId="{FB2E03A7-FD73-4D01-AC49-D75243139964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2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dirty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</a:rPr>
              <a:t>未来产业数据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22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bar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进度列（可修改）</c:v>
                </c:pt>
              </c:strCache>
            </c:strRef>
          </c:tx>
          <c:spPr>
            <a:gradFill flip="none" rotWithShape="1">
              <a:gsLst>
                <a:gs pos="0">
                  <a:schemeClr val="accent5"/>
                </a:gs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accent3"/>
                </a:gs>
              </a:gsLst>
              <a:lin ang="0" scaled="0"/>
              <a:tileRect/>
            </a:gradFill>
            <a:ln>
              <a:noFill/>
            </a:ln>
            <a:effectLst>
              <a:outerShdw dist="50800" sx="1000" sy="1000" algn="ctr" rotWithShape="0">
                <a:srgbClr val="000000"/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5"/>
                  </a:gs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3"/>
                  </a:gs>
                </a:gsLst>
                <a:lin ang="0" scaled="0"/>
                <a:tileRect/>
              </a:gradFill>
              <a:ln>
                <a:noFill/>
              </a:ln>
              <a:effectLst>
                <a:outerShdw dist="50800" sx="1000" sy="1000" algn="ctr" rotWithShape="0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0FD-4EE7-87B4-F3296540262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1" i="0" u="none" strike="noStrike" kern="1200" baseline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标题1</c:v>
                </c:pt>
                <c:pt idx="1">
                  <c:v>标题2</c:v>
                </c:pt>
                <c:pt idx="2">
                  <c:v>标题3</c:v>
                </c:pt>
                <c:pt idx="3">
                  <c:v>标题4</c:v>
                </c:pt>
                <c:pt idx="4">
                  <c:v>标题5</c:v>
                </c:pt>
                <c:pt idx="5">
                  <c:v>标题6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0.95</c:v>
                </c:pt>
                <c:pt idx="1">
                  <c:v>0.85</c:v>
                </c:pt>
                <c:pt idx="2">
                  <c:v>0.74</c:v>
                </c:pt>
                <c:pt idx="3">
                  <c:v>0.65</c:v>
                </c:pt>
                <c:pt idx="4">
                  <c:v>0.55000000000000004</c:v>
                </c:pt>
                <c:pt idx="5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0FD-4EE7-87B4-F329654026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32"/>
        <c:axId val="1054588120"/>
        <c:axId val="105458616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辅助列</c:v>
                      </c:pt>
                    </c:strCache>
                  </c:strRef>
                </c:tx>
                <c:spPr>
                  <a:gradFill flip="none" rotWithShape="1">
                    <a:gsLst>
                      <a:gs pos="0">
                        <a:schemeClr val="accent2">
                          <a:tint val="77000"/>
                        </a:schemeClr>
                      </a:gs>
                      <a:gs pos="75000">
                        <a:schemeClr val="accent2">
                          <a:tint val="77000"/>
                          <a:lumMod val="60000"/>
                          <a:lumOff val="40000"/>
                        </a:schemeClr>
                      </a:gs>
                      <a:gs pos="51000">
                        <a:schemeClr val="accent2">
                          <a:tint val="77000"/>
                          <a:alpha val="75000"/>
                        </a:schemeClr>
                      </a:gs>
                      <a:gs pos="100000">
                        <a:schemeClr val="accent2">
                          <a:tint val="77000"/>
                          <a:lumMod val="20000"/>
                          <a:lumOff val="80000"/>
                          <a:alpha val="1500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Sheet1!$A$2:$A$7</c15:sqref>
                        </c15:formulaRef>
                      </c:ext>
                    </c:extLst>
                    <c:strCache>
                      <c:ptCount val="6"/>
                      <c:pt idx="0">
                        <c:v>标题1</c:v>
                      </c:pt>
                      <c:pt idx="1">
                        <c:v>标题2</c:v>
                      </c:pt>
                      <c:pt idx="2">
                        <c:v>标题3</c:v>
                      </c:pt>
                      <c:pt idx="3">
                        <c:v>标题4</c:v>
                      </c:pt>
                      <c:pt idx="4">
                        <c:v>标题5</c:v>
                      </c:pt>
                      <c:pt idx="5">
                        <c:v>标题6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Sheet1!$B$2:$B$7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1</c:v>
                      </c:pt>
                      <c:pt idx="1">
                        <c:v>1</c:v>
                      </c:pt>
                      <c:pt idx="2">
                        <c:v>1</c:v>
                      </c:pt>
                      <c:pt idx="3">
                        <c:v>1</c:v>
                      </c:pt>
                      <c:pt idx="4">
                        <c:v>1</c:v>
                      </c:pt>
                      <c:pt idx="5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50FD-4EE7-87B4-F3296540262B}"/>
                  </c:ext>
                </c:extLst>
              </c15:ser>
            </c15:filteredBarSeries>
          </c:ext>
        </c:extLst>
      </c:barChart>
      <c:catAx>
        <c:axId val="105458812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1" i="0" u="none" strike="noStrike" kern="1200" baseline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  <a:endParaRPr lang="zh-CN"/>
          </a:p>
        </c:txPr>
        <c:crossAx val="1054586160"/>
        <c:crosses val="autoZero"/>
        <c:auto val="1"/>
        <c:lblAlgn val="ctr"/>
        <c:lblOffset val="100"/>
        <c:noMultiLvlLbl val="0"/>
      </c:catAx>
      <c:valAx>
        <c:axId val="1054586160"/>
        <c:scaling>
          <c:orientation val="minMax"/>
        </c:scaling>
        <c:delete val="0"/>
        <c:axPos val="t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  <a:endParaRPr lang="zh-CN"/>
          </a:p>
        </c:txPr>
        <c:crossAx val="1054588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179044772688101E-2"/>
          <c:y val="0.179990250873791"/>
          <c:w val="0.96849584458876903"/>
          <c:h val="0.6964270870713790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00" b="0" i="0" u="none" strike="noStrike" kern="1200" baseline="0">
                    <a:solidFill>
                      <a:schemeClr val="accent2"/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  <c:pt idx="4">
                  <c:v>类别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4.0999999999999996</c:v>
                </c:pt>
                <c:pt idx="1">
                  <c:v>3.7</c:v>
                </c:pt>
                <c:pt idx="2">
                  <c:v>3.9</c:v>
                </c:pt>
                <c:pt idx="3">
                  <c:v>4.5999999999999996</c:v>
                </c:pt>
                <c:pt idx="4">
                  <c:v>4.9000000000000004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5C-464F-94DE-E9A91088FBC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00" b="0" i="0" u="none" strike="noStrike" kern="1200" baseline="0">
                    <a:solidFill>
                      <a:schemeClr val="accent1"/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  <c:pt idx="4">
                  <c:v>类别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2.2999999999999998</c:v>
                </c:pt>
                <c:pt idx="1">
                  <c:v>2.1</c:v>
                </c:pt>
                <c:pt idx="2">
                  <c:v>2.2000000000000002</c:v>
                </c:pt>
                <c:pt idx="3">
                  <c:v>3.4</c:v>
                </c:pt>
                <c:pt idx="4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15C-464F-94DE-E9A91088FBC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00" b="0" i="0" u="none" strike="noStrike" kern="1200" baseline="0">
                    <a:solidFill>
                      <a:schemeClr val="accent5"/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  <c:pt idx="4">
                  <c:v>类别 5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3.3</c:v>
                </c:pt>
                <c:pt idx="1">
                  <c:v>2.9</c:v>
                </c:pt>
                <c:pt idx="2">
                  <c:v>3.1</c:v>
                </c:pt>
                <c:pt idx="3">
                  <c:v>2.6</c:v>
                </c:pt>
                <c:pt idx="4">
                  <c:v>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15C-464F-94DE-E9A91088FB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54598312"/>
        <c:axId val="1054598704"/>
      </c:lineChart>
      <c:catAx>
        <c:axId val="1054598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  <a:endParaRPr lang="zh-CN"/>
          </a:p>
        </c:txPr>
        <c:crossAx val="1054598704"/>
        <c:crosses val="autoZero"/>
        <c:auto val="1"/>
        <c:lblAlgn val="ctr"/>
        <c:lblOffset val="100"/>
        <c:noMultiLvlLbl val="0"/>
      </c:catAx>
      <c:valAx>
        <c:axId val="1054598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1" i="0" u="none" strike="noStrike" kern="1200" baseline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  <a:endParaRPr lang="zh-CN"/>
          </a:p>
        </c:txPr>
        <c:crossAx val="1054598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5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5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</a:rPr>
              <a:t>2022/3/1</a:t>
            </a:fld>
            <a:endParaRPr lang="zh-CN" altLang="en-US">
              <a:latin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</a:rPr>
              <a:t>‹#›</a:t>
            </a:fld>
            <a:endParaRPr lang="zh-CN" altLang="en-US">
              <a:latin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640975C-B837-4D6E-844D-7C645303B72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6E84C2C-40E2-4F7A-AD16-1F4FF2C99A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57213-140F-48DB-B93F-C39F22B89AEC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6"/>
          <p:cNvSpPr>
            <a:spLocks noChangeAspect="1"/>
          </p:cNvSpPr>
          <p:nvPr userDrawn="1"/>
        </p:nvSpPr>
        <p:spPr>
          <a:xfrm rot="9235760">
            <a:off x="10675154" y="5852986"/>
            <a:ext cx="1718577" cy="1255618"/>
          </a:xfrm>
          <a:custGeom>
            <a:avLst/>
            <a:gdLst>
              <a:gd name="connsiteX0" fmla="*/ 297944 w 1718577"/>
              <a:gd name="connsiteY0" fmla="*/ 1133184 h 1255618"/>
              <a:gd name="connsiteX1" fmla="*/ 64176 w 1718577"/>
              <a:gd name="connsiteY1" fmla="*/ 958504 h 1255618"/>
              <a:gd name="connsiteX2" fmla="*/ 0 w 1718577"/>
              <a:gd name="connsiteY2" fmla="*/ 887893 h 1255618"/>
              <a:gd name="connsiteX3" fmla="*/ 434410 w 1718577"/>
              <a:gd name="connsiteY3" fmla="*/ 0 h 1255618"/>
              <a:gd name="connsiteX4" fmla="*/ 1718577 w 1718577"/>
              <a:gd name="connsiteY4" fmla="*/ 628292 h 1255618"/>
              <a:gd name="connsiteX5" fmla="*/ 1716165 w 1718577"/>
              <a:gd name="connsiteY5" fmla="*/ 636062 h 1255618"/>
              <a:gd name="connsiteX6" fmla="*/ 781472 w 1718577"/>
              <a:gd name="connsiteY6" fmla="*/ 1255618 h 1255618"/>
              <a:gd name="connsiteX7" fmla="*/ 297944 w 1718577"/>
              <a:gd name="connsiteY7" fmla="*/ 1133184 h 1255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8577" h="1255618">
                <a:moveTo>
                  <a:pt x="297944" y="1133184"/>
                </a:moveTo>
                <a:cubicBezTo>
                  <a:pt x="211703" y="1086335"/>
                  <a:pt x="133015" y="1027343"/>
                  <a:pt x="64176" y="958504"/>
                </a:cubicBezTo>
                <a:lnTo>
                  <a:pt x="0" y="887893"/>
                </a:lnTo>
                <a:lnTo>
                  <a:pt x="434410" y="0"/>
                </a:lnTo>
                <a:lnTo>
                  <a:pt x="1718577" y="628292"/>
                </a:lnTo>
                <a:lnTo>
                  <a:pt x="1716165" y="636062"/>
                </a:lnTo>
                <a:cubicBezTo>
                  <a:pt x="1562169" y="1000149"/>
                  <a:pt x="1201654" y="1255618"/>
                  <a:pt x="781472" y="1255618"/>
                </a:cubicBezTo>
                <a:cubicBezTo>
                  <a:pt x="606396" y="1255618"/>
                  <a:pt x="441679" y="1211266"/>
                  <a:pt x="297944" y="113318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100000">
                <a:schemeClr val="accent1">
                  <a:lumMod val="45000"/>
                  <a:lumOff val="55000"/>
                  <a:alpha val="50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90" name="图片 89"/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2369" y="0"/>
            <a:ext cx="12187263" cy="6858000"/>
          </a:xfrm>
          <a:prstGeom prst="rect">
            <a:avLst/>
          </a:prstGeom>
        </p:spPr>
      </p:pic>
      <p:sp>
        <p:nvSpPr>
          <p:cNvPr id="3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6159500" y="2598261"/>
            <a:ext cx="5422900" cy="10715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buNone/>
              <a:defRPr kumimoji="0" lang="zh-CN" altLang="en-US" sz="4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13"/>
          <p:cNvSpPr>
            <a:spLocks noGrp="1"/>
          </p:cNvSpPr>
          <p:nvPr>
            <p:ph type="body" sz="quarter" idx="12"/>
          </p:nvPr>
        </p:nvSpPr>
        <p:spPr>
          <a:xfrm>
            <a:off x="6159500" y="1864836"/>
            <a:ext cx="3597275" cy="530225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buNone/>
              <a:defRPr lang="zh-CN" altLang="en-US" sz="2400" kern="1200" dirty="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文本占位符 13"/>
          <p:cNvSpPr>
            <a:spLocks noGrp="1"/>
          </p:cNvSpPr>
          <p:nvPr>
            <p:ph type="body" sz="quarter" idx="13"/>
          </p:nvPr>
        </p:nvSpPr>
        <p:spPr>
          <a:xfrm>
            <a:off x="6159501" y="4419600"/>
            <a:ext cx="2171699" cy="37210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1600" kern="1200" dirty="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7" name="文本占位符 13"/>
          <p:cNvSpPr>
            <a:spLocks noGrp="1"/>
          </p:cNvSpPr>
          <p:nvPr>
            <p:ph type="body" sz="quarter" idx="14"/>
          </p:nvPr>
        </p:nvSpPr>
        <p:spPr>
          <a:xfrm>
            <a:off x="6159501" y="4891802"/>
            <a:ext cx="2171699" cy="37210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1600" kern="1200" dirty="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8" name="组合 7"/>
          <p:cNvGrpSpPr/>
          <p:nvPr userDrawn="1"/>
        </p:nvGrpSpPr>
        <p:grpSpPr>
          <a:xfrm flipH="1">
            <a:off x="-1" y="3849034"/>
            <a:ext cx="12192001" cy="3008966"/>
            <a:chOff x="-1" y="5107591"/>
            <a:chExt cx="12192001" cy="1750409"/>
          </a:xfrm>
        </p:grpSpPr>
        <p:sp>
          <p:nvSpPr>
            <p:cNvPr id="9" name="任意多边形: 形状 8"/>
            <p:cNvSpPr/>
            <p:nvPr/>
          </p:nvSpPr>
          <p:spPr>
            <a:xfrm>
              <a:off x="-1" y="5107591"/>
              <a:ext cx="12192001" cy="1750409"/>
            </a:xfrm>
            <a:custGeom>
              <a:avLst/>
              <a:gdLst>
                <a:gd name="connsiteX0" fmla="*/ 12192001 w 12192001"/>
                <a:gd name="connsiteY0" fmla="*/ 0 h 2952863"/>
                <a:gd name="connsiteX1" fmla="*/ 12192001 w 12192001"/>
                <a:gd name="connsiteY1" fmla="*/ 2952863 h 2952863"/>
                <a:gd name="connsiteX2" fmla="*/ 0 w 12192001"/>
                <a:gd name="connsiteY2" fmla="*/ 2952863 h 2952863"/>
                <a:gd name="connsiteX3" fmla="*/ 0 w 12192001"/>
                <a:gd name="connsiteY3" fmla="*/ 2387131 h 2952863"/>
                <a:gd name="connsiteX4" fmla="*/ 211948 w 12192001"/>
                <a:gd name="connsiteY4" fmla="*/ 2459496 h 2952863"/>
                <a:gd name="connsiteX5" fmla="*/ 5857186 w 12192001"/>
                <a:gd name="connsiteY5" fmla="*/ 2768717 h 2952863"/>
                <a:gd name="connsiteX6" fmla="*/ 12041510 w 12192001"/>
                <a:gd name="connsiteY6" fmla="*/ 154178 h 295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1" h="2952863">
                  <a:moveTo>
                    <a:pt x="12192001" y="0"/>
                  </a:moveTo>
                  <a:lnTo>
                    <a:pt x="12192001" y="2952863"/>
                  </a:lnTo>
                  <a:lnTo>
                    <a:pt x="0" y="2952863"/>
                  </a:lnTo>
                  <a:lnTo>
                    <a:pt x="0" y="2387131"/>
                  </a:lnTo>
                  <a:lnTo>
                    <a:pt x="211948" y="2459496"/>
                  </a:lnTo>
                  <a:cubicBezTo>
                    <a:pt x="1715586" y="2940995"/>
                    <a:pt x="3716132" y="3082112"/>
                    <a:pt x="5857186" y="2768717"/>
                  </a:cubicBezTo>
                  <a:cubicBezTo>
                    <a:pt x="8533503" y="2376974"/>
                    <a:pt x="10795946" y="1367775"/>
                    <a:pt x="12041510" y="15417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190500" dist="38100" algn="tl" rotWithShape="0">
                <a:schemeClr val="accent1">
                  <a:lumMod val="40000"/>
                  <a:lumOff val="60000"/>
                  <a:alpha val="4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-1" y="5693246"/>
              <a:ext cx="12192001" cy="1164754"/>
            </a:xfrm>
            <a:custGeom>
              <a:avLst/>
              <a:gdLst>
                <a:gd name="connsiteX0" fmla="*/ 12192001 w 12192001"/>
                <a:gd name="connsiteY0" fmla="*/ 0 h 2952863"/>
                <a:gd name="connsiteX1" fmla="*/ 12192001 w 12192001"/>
                <a:gd name="connsiteY1" fmla="*/ 2952863 h 2952863"/>
                <a:gd name="connsiteX2" fmla="*/ 0 w 12192001"/>
                <a:gd name="connsiteY2" fmla="*/ 2952863 h 2952863"/>
                <a:gd name="connsiteX3" fmla="*/ 0 w 12192001"/>
                <a:gd name="connsiteY3" fmla="*/ 2387131 h 2952863"/>
                <a:gd name="connsiteX4" fmla="*/ 211948 w 12192001"/>
                <a:gd name="connsiteY4" fmla="*/ 2459496 h 2952863"/>
                <a:gd name="connsiteX5" fmla="*/ 5857186 w 12192001"/>
                <a:gd name="connsiteY5" fmla="*/ 2768717 h 2952863"/>
                <a:gd name="connsiteX6" fmla="*/ 12041510 w 12192001"/>
                <a:gd name="connsiteY6" fmla="*/ 154178 h 295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1" h="2952863">
                  <a:moveTo>
                    <a:pt x="12192001" y="0"/>
                  </a:moveTo>
                  <a:lnTo>
                    <a:pt x="12192001" y="2952863"/>
                  </a:lnTo>
                  <a:lnTo>
                    <a:pt x="0" y="2952863"/>
                  </a:lnTo>
                  <a:lnTo>
                    <a:pt x="0" y="2387131"/>
                  </a:lnTo>
                  <a:lnTo>
                    <a:pt x="211948" y="2459496"/>
                  </a:lnTo>
                  <a:cubicBezTo>
                    <a:pt x="1715586" y="2940995"/>
                    <a:pt x="3716132" y="3082112"/>
                    <a:pt x="5857186" y="2768717"/>
                  </a:cubicBezTo>
                  <a:cubicBezTo>
                    <a:pt x="8533503" y="2376974"/>
                    <a:pt x="10795946" y="1367775"/>
                    <a:pt x="12041510" y="154178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1">
                    <a:lumMod val="80000"/>
                    <a:lumOff val="20000"/>
                  </a:schemeClr>
                </a:gs>
                <a:gs pos="50000">
                  <a:schemeClr val="accent1"/>
                </a:gs>
                <a:gs pos="99000">
                  <a:schemeClr val="accent1">
                    <a:lumMod val="80000"/>
                    <a:lumOff val="20000"/>
                  </a:schemeClr>
                </a:gs>
              </a:gsLst>
              <a:lin ang="2700000" scaled="1"/>
              <a:tileRect/>
            </a:gradFill>
            <a:ln w="635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254000" algn="ctr" rotWithShape="0">
                <a:schemeClr val="accent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/>
          <a:srcRect l="53949" t="24344" r="22369" b="6850"/>
          <a:stretch>
            <a:fillRect/>
          </a:stretch>
        </p:blipFill>
        <p:spPr>
          <a:xfrm rot="21158640">
            <a:off x="9447991" y="1140791"/>
            <a:ext cx="3131079" cy="5845092"/>
          </a:xfrm>
          <a:custGeom>
            <a:avLst/>
            <a:gdLst>
              <a:gd name="connsiteX0" fmla="*/ 3131079 w 3131079"/>
              <a:gd name="connsiteY0" fmla="*/ 0 h 5845092"/>
              <a:gd name="connsiteX1" fmla="*/ 2376498 w 3131079"/>
              <a:gd name="connsiteY1" fmla="*/ 5845092 h 5845092"/>
              <a:gd name="connsiteX2" fmla="*/ 0 w 3131079"/>
              <a:gd name="connsiteY2" fmla="*/ 5538295 h 5845092"/>
              <a:gd name="connsiteX3" fmla="*/ 0 w 3131079"/>
              <a:gd name="connsiteY3" fmla="*/ 0 h 5845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31079" h="5845092">
                <a:moveTo>
                  <a:pt x="3131079" y="0"/>
                </a:moveTo>
                <a:lnTo>
                  <a:pt x="2376498" y="5845092"/>
                </a:lnTo>
                <a:lnTo>
                  <a:pt x="0" y="55382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形 27"/>
          <p:cNvPicPr>
            <a:picLocks noChangeAspect="1"/>
          </p:cNvPicPr>
          <p:nvPr userDrawn="1"/>
        </p:nvPicPr>
        <p:blipFill rotWithShape="1">
          <a:blip r:embed="rId3"/>
          <a:srcRect l="27042" t="43166" r="-3" b="-5"/>
          <a:stretch>
            <a:fillRect/>
          </a:stretch>
        </p:blipFill>
        <p:spPr>
          <a:xfrm rot="20652642">
            <a:off x="180801" y="926647"/>
            <a:ext cx="6947151" cy="3477367"/>
          </a:xfrm>
          <a:custGeom>
            <a:avLst/>
            <a:gdLst>
              <a:gd name="connsiteX0" fmla="*/ -1180 w 9521739"/>
              <a:gd name="connsiteY0" fmla="*/ -758 h 6117832"/>
              <a:gd name="connsiteX1" fmla="*/ 9520560 w 9521739"/>
              <a:gd name="connsiteY1" fmla="*/ -758 h 6117832"/>
              <a:gd name="connsiteX2" fmla="*/ 9520560 w 9521739"/>
              <a:gd name="connsiteY2" fmla="*/ 6117075 h 6117832"/>
              <a:gd name="connsiteX3" fmla="*/ -1180 w 9521739"/>
              <a:gd name="connsiteY3" fmla="*/ 6117075 h 611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1739" h="6117832">
                <a:moveTo>
                  <a:pt x="-1180" y="-758"/>
                </a:moveTo>
                <a:lnTo>
                  <a:pt x="9520560" y="-758"/>
                </a:lnTo>
                <a:lnTo>
                  <a:pt x="9520560" y="6117075"/>
                </a:lnTo>
                <a:lnTo>
                  <a:pt x="-1180" y="6117075"/>
                </a:lnTo>
                <a:close/>
              </a:path>
            </a:pathLst>
          </a:cu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0460" y="2134370"/>
            <a:ext cx="5079668" cy="4844964"/>
          </a:xfrm>
          <a:prstGeom prst="rect">
            <a:avLst/>
          </a:prstGeom>
        </p:spPr>
      </p:pic>
      <p:pic>
        <p:nvPicPr>
          <p:cNvPr id="14" name="图形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7664" y="1912008"/>
            <a:ext cx="1493667" cy="1931466"/>
          </a:xfrm>
          <a:prstGeom prst="rect">
            <a:avLst/>
          </a:prstGeom>
        </p:spPr>
      </p:pic>
      <p:sp>
        <p:nvSpPr>
          <p:cNvPr id="15" name="任意多边形: 形状 14"/>
          <p:cNvSpPr/>
          <p:nvPr userDrawn="1"/>
        </p:nvSpPr>
        <p:spPr>
          <a:xfrm>
            <a:off x="348990" y="1"/>
            <a:ext cx="1477348" cy="833143"/>
          </a:xfrm>
          <a:custGeom>
            <a:avLst/>
            <a:gdLst>
              <a:gd name="connsiteX0" fmla="*/ 9523 w 1477348"/>
              <a:gd name="connsiteY0" fmla="*/ 0 h 833143"/>
              <a:gd name="connsiteX1" fmla="*/ 1467825 w 1477348"/>
              <a:gd name="connsiteY1" fmla="*/ 0 h 833143"/>
              <a:gd name="connsiteX2" fmla="*/ 1477348 w 1477348"/>
              <a:gd name="connsiteY2" fmla="*/ 94469 h 833143"/>
              <a:gd name="connsiteX3" fmla="*/ 738674 w 1477348"/>
              <a:gd name="connsiteY3" fmla="*/ 833143 h 833143"/>
              <a:gd name="connsiteX4" fmla="*/ 0 w 1477348"/>
              <a:gd name="connsiteY4" fmla="*/ 94469 h 83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7348" h="833143">
                <a:moveTo>
                  <a:pt x="9523" y="0"/>
                </a:moveTo>
                <a:lnTo>
                  <a:pt x="1467825" y="0"/>
                </a:lnTo>
                <a:lnTo>
                  <a:pt x="1477348" y="94469"/>
                </a:lnTo>
                <a:cubicBezTo>
                  <a:pt x="1477348" y="502427"/>
                  <a:pt x="1146632" y="833143"/>
                  <a:pt x="738674" y="833143"/>
                </a:cubicBezTo>
                <a:cubicBezTo>
                  <a:pt x="330716" y="833143"/>
                  <a:pt x="0" y="502427"/>
                  <a:pt x="0" y="9446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100000">
                <a:schemeClr val="accent1">
                  <a:lumMod val="45000"/>
                  <a:lumOff val="55000"/>
                  <a:alpha val="50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>
            <a:spLocks noChangeAspect="1"/>
          </p:cNvSpPr>
          <p:nvPr userDrawn="1"/>
        </p:nvSpPr>
        <p:spPr>
          <a:xfrm>
            <a:off x="11810999" y="151744"/>
            <a:ext cx="381001" cy="762002"/>
          </a:xfrm>
          <a:custGeom>
            <a:avLst/>
            <a:gdLst>
              <a:gd name="connsiteX0" fmla="*/ 381001 w 381001"/>
              <a:gd name="connsiteY0" fmla="*/ 0 h 762002"/>
              <a:gd name="connsiteX1" fmla="*/ 381001 w 381001"/>
              <a:gd name="connsiteY1" fmla="*/ 762002 h 762002"/>
              <a:gd name="connsiteX2" fmla="*/ 0 w 381001"/>
              <a:gd name="connsiteY2" fmla="*/ 381001 h 762002"/>
              <a:gd name="connsiteX3" fmla="*/ 381001 w 381001"/>
              <a:gd name="connsiteY3" fmla="*/ 0 h 76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1" h="762002">
                <a:moveTo>
                  <a:pt x="381001" y="0"/>
                </a:moveTo>
                <a:lnTo>
                  <a:pt x="381001" y="762002"/>
                </a:lnTo>
                <a:cubicBezTo>
                  <a:pt x="170580" y="762002"/>
                  <a:pt x="0" y="591422"/>
                  <a:pt x="0" y="381001"/>
                </a:cubicBezTo>
                <a:cubicBezTo>
                  <a:pt x="0" y="170580"/>
                  <a:pt x="170580" y="0"/>
                  <a:pt x="381001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100000">
                <a:schemeClr val="accent1">
                  <a:lumMod val="45000"/>
                  <a:lumOff val="55000"/>
                  <a:alpha val="50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18" name="图形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70770" y="1258369"/>
            <a:ext cx="1685691" cy="1709104"/>
          </a:xfrm>
          <a:prstGeom prst="rect">
            <a:avLst/>
          </a:prstGeom>
        </p:spPr>
      </p:pic>
      <p:pic>
        <p:nvPicPr>
          <p:cNvPr id="19" name="图形 18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59730" y="682781"/>
            <a:ext cx="2038696" cy="21142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图片 89"/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2369" y="0"/>
            <a:ext cx="12187263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/>
          <a:srcRect l="53949" t="24344" r="22369" b="6850"/>
          <a:stretch>
            <a:fillRect/>
          </a:stretch>
        </p:blipFill>
        <p:spPr>
          <a:xfrm rot="21158640">
            <a:off x="-2110722" y="-920325"/>
            <a:ext cx="3131079" cy="5845092"/>
          </a:xfrm>
          <a:custGeom>
            <a:avLst/>
            <a:gdLst>
              <a:gd name="connsiteX0" fmla="*/ 3131079 w 3131079"/>
              <a:gd name="connsiteY0" fmla="*/ 0 h 5845092"/>
              <a:gd name="connsiteX1" fmla="*/ 2376498 w 3131079"/>
              <a:gd name="connsiteY1" fmla="*/ 5845092 h 5845092"/>
              <a:gd name="connsiteX2" fmla="*/ 0 w 3131079"/>
              <a:gd name="connsiteY2" fmla="*/ 5538295 h 5845092"/>
              <a:gd name="connsiteX3" fmla="*/ 0 w 3131079"/>
              <a:gd name="connsiteY3" fmla="*/ 0 h 5845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31079" h="5845092">
                <a:moveTo>
                  <a:pt x="3131079" y="0"/>
                </a:moveTo>
                <a:lnTo>
                  <a:pt x="2376498" y="5845092"/>
                </a:lnTo>
                <a:lnTo>
                  <a:pt x="0" y="55382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形 27"/>
          <p:cNvPicPr>
            <a:picLocks noChangeAspect="1"/>
          </p:cNvPicPr>
          <p:nvPr userDrawn="1"/>
        </p:nvPicPr>
        <p:blipFill rotWithShape="1">
          <a:blip r:embed="rId3"/>
          <a:srcRect l="27042" t="43166" r="-3" b="-5"/>
          <a:stretch>
            <a:fillRect/>
          </a:stretch>
        </p:blipFill>
        <p:spPr>
          <a:xfrm rot="20652642">
            <a:off x="6469780" y="-406236"/>
            <a:ext cx="5453713" cy="2729833"/>
          </a:xfrm>
          <a:custGeom>
            <a:avLst/>
            <a:gdLst>
              <a:gd name="connsiteX0" fmla="*/ -1180 w 9521739"/>
              <a:gd name="connsiteY0" fmla="*/ -758 h 6117832"/>
              <a:gd name="connsiteX1" fmla="*/ 9520560 w 9521739"/>
              <a:gd name="connsiteY1" fmla="*/ -758 h 6117832"/>
              <a:gd name="connsiteX2" fmla="*/ 9520560 w 9521739"/>
              <a:gd name="connsiteY2" fmla="*/ 6117075 h 6117832"/>
              <a:gd name="connsiteX3" fmla="*/ -1180 w 9521739"/>
              <a:gd name="connsiteY3" fmla="*/ 6117075 h 611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1739" h="6117832">
                <a:moveTo>
                  <a:pt x="-1180" y="-758"/>
                </a:moveTo>
                <a:lnTo>
                  <a:pt x="9520560" y="-758"/>
                </a:lnTo>
                <a:lnTo>
                  <a:pt x="9520560" y="6117075"/>
                </a:lnTo>
                <a:lnTo>
                  <a:pt x="-1180" y="6117075"/>
                </a:lnTo>
                <a:close/>
              </a:path>
            </a:pathLst>
          </a:custGeom>
        </p:spPr>
      </p:pic>
      <p:sp>
        <p:nvSpPr>
          <p:cNvPr id="15" name="任意多边形: 形状 14"/>
          <p:cNvSpPr/>
          <p:nvPr userDrawn="1"/>
        </p:nvSpPr>
        <p:spPr>
          <a:xfrm>
            <a:off x="348990" y="1"/>
            <a:ext cx="1477348" cy="833143"/>
          </a:xfrm>
          <a:custGeom>
            <a:avLst/>
            <a:gdLst>
              <a:gd name="connsiteX0" fmla="*/ 9523 w 1477348"/>
              <a:gd name="connsiteY0" fmla="*/ 0 h 833143"/>
              <a:gd name="connsiteX1" fmla="*/ 1467825 w 1477348"/>
              <a:gd name="connsiteY1" fmla="*/ 0 h 833143"/>
              <a:gd name="connsiteX2" fmla="*/ 1477348 w 1477348"/>
              <a:gd name="connsiteY2" fmla="*/ 94469 h 833143"/>
              <a:gd name="connsiteX3" fmla="*/ 738674 w 1477348"/>
              <a:gd name="connsiteY3" fmla="*/ 833143 h 833143"/>
              <a:gd name="connsiteX4" fmla="*/ 0 w 1477348"/>
              <a:gd name="connsiteY4" fmla="*/ 94469 h 83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7348" h="833143">
                <a:moveTo>
                  <a:pt x="9523" y="0"/>
                </a:moveTo>
                <a:lnTo>
                  <a:pt x="1467825" y="0"/>
                </a:lnTo>
                <a:lnTo>
                  <a:pt x="1477348" y="94469"/>
                </a:lnTo>
                <a:cubicBezTo>
                  <a:pt x="1477348" y="502427"/>
                  <a:pt x="1146632" y="833143"/>
                  <a:pt x="738674" y="833143"/>
                </a:cubicBezTo>
                <a:cubicBezTo>
                  <a:pt x="330716" y="833143"/>
                  <a:pt x="0" y="502427"/>
                  <a:pt x="0" y="9446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100000">
                <a:schemeClr val="accent1">
                  <a:lumMod val="45000"/>
                  <a:lumOff val="55000"/>
                  <a:alpha val="50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>
            <a:spLocks noChangeAspect="1"/>
          </p:cNvSpPr>
          <p:nvPr userDrawn="1"/>
        </p:nvSpPr>
        <p:spPr>
          <a:xfrm>
            <a:off x="11810999" y="151744"/>
            <a:ext cx="381001" cy="762002"/>
          </a:xfrm>
          <a:custGeom>
            <a:avLst/>
            <a:gdLst>
              <a:gd name="connsiteX0" fmla="*/ 381001 w 381001"/>
              <a:gd name="connsiteY0" fmla="*/ 0 h 762002"/>
              <a:gd name="connsiteX1" fmla="*/ 381001 w 381001"/>
              <a:gd name="connsiteY1" fmla="*/ 762002 h 762002"/>
              <a:gd name="connsiteX2" fmla="*/ 0 w 381001"/>
              <a:gd name="connsiteY2" fmla="*/ 381001 h 762002"/>
              <a:gd name="connsiteX3" fmla="*/ 381001 w 381001"/>
              <a:gd name="connsiteY3" fmla="*/ 0 h 76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1" h="762002">
                <a:moveTo>
                  <a:pt x="381001" y="0"/>
                </a:moveTo>
                <a:lnTo>
                  <a:pt x="381001" y="762002"/>
                </a:lnTo>
                <a:cubicBezTo>
                  <a:pt x="170580" y="762002"/>
                  <a:pt x="0" y="591422"/>
                  <a:pt x="0" y="381001"/>
                </a:cubicBezTo>
                <a:cubicBezTo>
                  <a:pt x="0" y="170580"/>
                  <a:pt x="170580" y="0"/>
                  <a:pt x="381001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100000">
                <a:schemeClr val="accent1">
                  <a:lumMod val="45000"/>
                  <a:lumOff val="55000"/>
                  <a:alpha val="50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0" name="任意多边形: 形状 19"/>
          <p:cNvSpPr/>
          <p:nvPr userDrawn="1"/>
        </p:nvSpPr>
        <p:spPr>
          <a:xfrm flipV="1">
            <a:off x="3364733" y="6417962"/>
            <a:ext cx="854842" cy="482084"/>
          </a:xfrm>
          <a:custGeom>
            <a:avLst/>
            <a:gdLst>
              <a:gd name="connsiteX0" fmla="*/ 9523 w 1477348"/>
              <a:gd name="connsiteY0" fmla="*/ 0 h 833143"/>
              <a:gd name="connsiteX1" fmla="*/ 1467825 w 1477348"/>
              <a:gd name="connsiteY1" fmla="*/ 0 h 833143"/>
              <a:gd name="connsiteX2" fmla="*/ 1477348 w 1477348"/>
              <a:gd name="connsiteY2" fmla="*/ 94469 h 833143"/>
              <a:gd name="connsiteX3" fmla="*/ 738674 w 1477348"/>
              <a:gd name="connsiteY3" fmla="*/ 833143 h 833143"/>
              <a:gd name="connsiteX4" fmla="*/ 0 w 1477348"/>
              <a:gd name="connsiteY4" fmla="*/ 94469 h 83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7348" h="833143">
                <a:moveTo>
                  <a:pt x="9523" y="0"/>
                </a:moveTo>
                <a:lnTo>
                  <a:pt x="1467825" y="0"/>
                </a:lnTo>
                <a:lnTo>
                  <a:pt x="1477348" y="94469"/>
                </a:lnTo>
                <a:cubicBezTo>
                  <a:pt x="1477348" y="502427"/>
                  <a:pt x="1146632" y="833143"/>
                  <a:pt x="738674" y="833143"/>
                </a:cubicBezTo>
                <a:cubicBezTo>
                  <a:pt x="330716" y="833143"/>
                  <a:pt x="0" y="502427"/>
                  <a:pt x="0" y="9446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100000">
                <a:schemeClr val="accent1">
                  <a:lumMod val="45000"/>
                  <a:lumOff val="55000"/>
                  <a:alpha val="50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-1" y="3849034"/>
            <a:ext cx="12192001" cy="3008966"/>
            <a:chOff x="-1" y="5107591"/>
            <a:chExt cx="12192001" cy="1750409"/>
          </a:xfrm>
        </p:grpSpPr>
        <p:sp>
          <p:nvSpPr>
            <p:cNvPr id="9" name="任意多边形: 形状 8"/>
            <p:cNvSpPr/>
            <p:nvPr/>
          </p:nvSpPr>
          <p:spPr>
            <a:xfrm>
              <a:off x="-1" y="5107591"/>
              <a:ext cx="12192001" cy="1750409"/>
            </a:xfrm>
            <a:custGeom>
              <a:avLst/>
              <a:gdLst>
                <a:gd name="connsiteX0" fmla="*/ 12192001 w 12192001"/>
                <a:gd name="connsiteY0" fmla="*/ 0 h 2952863"/>
                <a:gd name="connsiteX1" fmla="*/ 12192001 w 12192001"/>
                <a:gd name="connsiteY1" fmla="*/ 2952863 h 2952863"/>
                <a:gd name="connsiteX2" fmla="*/ 0 w 12192001"/>
                <a:gd name="connsiteY2" fmla="*/ 2952863 h 2952863"/>
                <a:gd name="connsiteX3" fmla="*/ 0 w 12192001"/>
                <a:gd name="connsiteY3" fmla="*/ 2387131 h 2952863"/>
                <a:gd name="connsiteX4" fmla="*/ 211948 w 12192001"/>
                <a:gd name="connsiteY4" fmla="*/ 2459496 h 2952863"/>
                <a:gd name="connsiteX5" fmla="*/ 5857186 w 12192001"/>
                <a:gd name="connsiteY5" fmla="*/ 2768717 h 2952863"/>
                <a:gd name="connsiteX6" fmla="*/ 12041510 w 12192001"/>
                <a:gd name="connsiteY6" fmla="*/ 154178 h 295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1" h="2952863">
                  <a:moveTo>
                    <a:pt x="12192001" y="0"/>
                  </a:moveTo>
                  <a:lnTo>
                    <a:pt x="12192001" y="2952863"/>
                  </a:lnTo>
                  <a:lnTo>
                    <a:pt x="0" y="2952863"/>
                  </a:lnTo>
                  <a:lnTo>
                    <a:pt x="0" y="2387131"/>
                  </a:lnTo>
                  <a:lnTo>
                    <a:pt x="211948" y="2459496"/>
                  </a:lnTo>
                  <a:cubicBezTo>
                    <a:pt x="1715586" y="2940995"/>
                    <a:pt x="3716132" y="3082112"/>
                    <a:pt x="5857186" y="2768717"/>
                  </a:cubicBezTo>
                  <a:cubicBezTo>
                    <a:pt x="8533503" y="2376974"/>
                    <a:pt x="10795946" y="1367775"/>
                    <a:pt x="12041510" y="15417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190500" dist="38100" algn="tl" rotWithShape="0">
                <a:schemeClr val="accent1">
                  <a:lumMod val="40000"/>
                  <a:lumOff val="60000"/>
                  <a:alpha val="4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-1" y="5693246"/>
              <a:ext cx="12192001" cy="1164754"/>
            </a:xfrm>
            <a:custGeom>
              <a:avLst/>
              <a:gdLst>
                <a:gd name="connsiteX0" fmla="*/ 12192001 w 12192001"/>
                <a:gd name="connsiteY0" fmla="*/ 0 h 2952863"/>
                <a:gd name="connsiteX1" fmla="*/ 12192001 w 12192001"/>
                <a:gd name="connsiteY1" fmla="*/ 2952863 h 2952863"/>
                <a:gd name="connsiteX2" fmla="*/ 0 w 12192001"/>
                <a:gd name="connsiteY2" fmla="*/ 2952863 h 2952863"/>
                <a:gd name="connsiteX3" fmla="*/ 0 w 12192001"/>
                <a:gd name="connsiteY3" fmla="*/ 2387131 h 2952863"/>
                <a:gd name="connsiteX4" fmla="*/ 211948 w 12192001"/>
                <a:gd name="connsiteY4" fmla="*/ 2459496 h 2952863"/>
                <a:gd name="connsiteX5" fmla="*/ 5857186 w 12192001"/>
                <a:gd name="connsiteY5" fmla="*/ 2768717 h 2952863"/>
                <a:gd name="connsiteX6" fmla="*/ 12041510 w 12192001"/>
                <a:gd name="connsiteY6" fmla="*/ 154178 h 295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1" h="2952863">
                  <a:moveTo>
                    <a:pt x="12192001" y="0"/>
                  </a:moveTo>
                  <a:lnTo>
                    <a:pt x="12192001" y="2952863"/>
                  </a:lnTo>
                  <a:lnTo>
                    <a:pt x="0" y="2952863"/>
                  </a:lnTo>
                  <a:lnTo>
                    <a:pt x="0" y="2387131"/>
                  </a:lnTo>
                  <a:lnTo>
                    <a:pt x="211948" y="2459496"/>
                  </a:lnTo>
                  <a:cubicBezTo>
                    <a:pt x="1715586" y="2940995"/>
                    <a:pt x="3716132" y="3082112"/>
                    <a:pt x="5857186" y="2768717"/>
                  </a:cubicBezTo>
                  <a:cubicBezTo>
                    <a:pt x="8533503" y="2376974"/>
                    <a:pt x="10795946" y="1367775"/>
                    <a:pt x="12041510" y="154178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1">
                    <a:lumMod val="80000"/>
                    <a:lumOff val="20000"/>
                  </a:schemeClr>
                </a:gs>
                <a:gs pos="50000">
                  <a:schemeClr val="accent1"/>
                </a:gs>
                <a:gs pos="99000">
                  <a:schemeClr val="accent1">
                    <a:lumMod val="80000"/>
                    <a:lumOff val="20000"/>
                  </a:schemeClr>
                </a:gs>
              </a:gsLst>
              <a:lin ang="2700000" scaled="1"/>
              <a:tileRect/>
            </a:gradFill>
            <a:ln w="635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254000" algn="ctr" rotWithShape="0">
                <a:schemeClr val="accent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+mn-ea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图片 89"/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2369" y="0"/>
            <a:ext cx="12187263" cy="6858000"/>
          </a:xfrm>
          <a:prstGeom prst="rect">
            <a:avLst/>
          </a:prstGeom>
        </p:spPr>
      </p:pic>
      <p:sp>
        <p:nvSpPr>
          <p:cNvPr id="20" name="任意多边形: 形状 19"/>
          <p:cNvSpPr/>
          <p:nvPr userDrawn="1"/>
        </p:nvSpPr>
        <p:spPr>
          <a:xfrm flipV="1">
            <a:off x="3364733" y="6417962"/>
            <a:ext cx="854842" cy="482084"/>
          </a:xfrm>
          <a:custGeom>
            <a:avLst/>
            <a:gdLst>
              <a:gd name="connsiteX0" fmla="*/ 9523 w 1477348"/>
              <a:gd name="connsiteY0" fmla="*/ 0 h 833143"/>
              <a:gd name="connsiteX1" fmla="*/ 1467825 w 1477348"/>
              <a:gd name="connsiteY1" fmla="*/ 0 h 833143"/>
              <a:gd name="connsiteX2" fmla="*/ 1477348 w 1477348"/>
              <a:gd name="connsiteY2" fmla="*/ 94469 h 833143"/>
              <a:gd name="connsiteX3" fmla="*/ 738674 w 1477348"/>
              <a:gd name="connsiteY3" fmla="*/ 833143 h 833143"/>
              <a:gd name="connsiteX4" fmla="*/ 0 w 1477348"/>
              <a:gd name="connsiteY4" fmla="*/ 94469 h 83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7348" h="833143">
                <a:moveTo>
                  <a:pt x="9523" y="0"/>
                </a:moveTo>
                <a:lnTo>
                  <a:pt x="1467825" y="0"/>
                </a:lnTo>
                <a:lnTo>
                  <a:pt x="1477348" y="94469"/>
                </a:lnTo>
                <a:cubicBezTo>
                  <a:pt x="1477348" y="502427"/>
                  <a:pt x="1146632" y="833143"/>
                  <a:pt x="738674" y="833143"/>
                </a:cubicBezTo>
                <a:cubicBezTo>
                  <a:pt x="330716" y="833143"/>
                  <a:pt x="0" y="502427"/>
                  <a:pt x="0" y="9446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100000">
                <a:schemeClr val="accent1">
                  <a:lumMod val="45000"/>
                  <a:lumOff val="55000"/>
                  <a:alpha val="50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任意多边形: 形状 12"/>
          <p:cNvSpPr/>
          <p:nvPr userDrawn="1"/>
        </p:nvSpPr>
        <p:spPr>
          <a:xfrm flipH="1">
            <a:off x="-14509" y="4450410"/>
            <a:ext cx="6698176" cy="1629794"/>
          </a:xfrm>
          <a:custGeom>
            <a:avLst/>
            <a:gdLst>
              <a:gd name="connsiteX0" fmla="*/ 6096000 w 6096000"/>
              <a:gd name="connsiteY0" fmla="*/ 0 h 2052015"/>
              <a:gd name="connsiteX1" fmla="*/ 6096000 w 6096000"/>
              <a:gd name="connsiteY1" fmla="*/ 1257905 h 2052015"/>
              <a:gd name="connsiteX2" fmla="*/ 6079557 w 6096000"/>
              <a:gd name="connsiteY2" fmla="*/ 1263306 h 2052015"/>
              <a:gd name="connsiteX3" fmla="*/ 0 w 6096000"/>
              <a:gd name="connsiteY3" fmla="*/ 2052015 h 2052015"/>
              <a:gd name="connsiteX4" fmla="*/ 0 w 6096000"/>
              <a:gd name="connsiteY4" fmla="*/ 2051772 h 2052015"/>
              <a:gd name="connsiteX5" fmla="*/ 5990606 w 6096000"/>
              <a:gd name="connsiteY5" fmla="*/ 81944 h 205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2052015">
                <a:moveTo>
                  <a:pt x="6096000" y="0"/>
                </a:moveTo>
                <a:lnTo>
                  <a:pt x="6096000" y="1257905"/>
                </a:lnTo>
                <a:lnTo>
                  <a:pt x="6079557" y="1263306"/>
                </a:lnTo>
                <a:cubicBezTo>
                  <a:pt x="4427431" y="1756029"/>
                  <a:pt x="2309365" y="2052015"/>
                  <a:pt x="0" y="2052015"/>
                </a:cubicBezTo>
                <a:lnTo>
                  <a:pt x="0" y="2051772"/>
                </a:lnTo>
                <a:cubicBezTo>
                  <a:pt x="2268126" y="2051772"/>
                  <a:pt x="4351724" y="1314195"/>
                  <a:pt x="5990606" y="81944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48000"/>
                </a:schemeClr>
              </a:gs>
              <a:gs pos="48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4" name="任意多边形: 形状 13"/>
          <p:cNvSpPr/>
          <p:nvPr userDrawn="1"/>
        </p:nvSpPr>
        <p:spPr>
          <a:xfrm>
            <a:off x="0" y="5290035"/>
            <a:ext cx="12192000" cy="1611678"/>
          </a:xfrm>
          <a:custGeom>
            <a:avLst/>
            <a:gdLst>
              <a:gd name="connsiteX0" fmla="*/ 0 w 12192000"/>
              <a:gd name="connsiteY0" fmla="*/ 0 h 1563630"/>
              <a:gd name="connsiteX1" fmla="*/ 109639 w 12192000"/>
              <a:gd name="connsiteY1" fmla="*/ 33042 h 1563630"/>
              <a:gd name="connsiteX2" fmla="*/ 6096001 w 12192000"/>
              <a:gd name="connsiteY2" fmla="*/ 669273 h 1563630"/>
              <a:gd name="connsiteX3" fmla="*/ 12082363 w 12192000"/>
              <a:gd name="connsiteY3" fmla="*/ 33042 h 1563630"/>
              <a:gd name="connsiteX4" fmla="*/ 12192000 w 12192000"/>
              <a:gd name="connsiteY4" fmla="*/ 0 h 1563630"/>
              <a:gd name="connsiteX5" fmla="*/ 12192000 w 12192000"/>
              <a:gd name="connsiteY5" fmla="*/ 1563630 h 1563630"/>
              <a:gd name="connsiteX6" fmla="*/ 0 w 12192000"/>
              <a:gd name="connsiteY6" fmla="*/ 1563630 h 156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563630">
                <a:moveTo>
                  <a:pt x="0" y="0"/>
                </a:moveTo>
                <a:lnTo>
                  <a:pt x="109639" y="33042"/>
                </a:lnTo>
                <a:cubicBezTo>
                  <a:pt x="1532550" y="421604"/>
                  <a:pt x="3685935" y="669273"/>
                  <a:pt x="6096001" y="669273"/>
                </a:cubicBezTo>
                <a:cubicBezTo>
                  <a:pt x="8506067" y="669273"/>
                  <a:pt x="10659452" y="421604"/>
                  <a:pt x="12082363" y="33042"/>
                </a:cubicBezTo>
                <a:lnTo>
                  <a:pt x="12192000" y="0"/>
                </a:lnTo>
                <a:lnTo>
                  <a:pt x="12192000" y="1563630"/>
                </a:lnTo>
                <a:lnTo>
                  <a:pt x="0" y="1563630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innerShdw blurRad="292100" dist="177800" dir="16200000">
              <a:schemeClr val="accent1">
                <a:alpha val="23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5862000" y="5741254"/>
            <a:ext cx="468000" cy="468000"/>
            <a:chOff x="5865053" y="5741007"/>
            <a:chExt cx="468000" cy="468000"/>
          </a:xfrm>
        </p:grpSpPr>
        <p:sp>
          <p:nvSpPr>
            <p:cNvPr id="18" name="矩形: 圆角 17"/>
            <p:cNvSpPr/>
            <p:nvPr/>
          </p:nvSpPr>
          <p:spPr>
            <a:xfrm>
              <a:off x="5865053" y="5741007"/>
              <a:ext cx="468000" cy="468000"/>
            </a:xfrm>
            <a:prstGeom prst="roundRect">
              <a:avLst>
                <a:gd name="adj" fmla="val 13358"/>
              </a:avLst>
            </a:prstGeom>
            <a:gradFill flip="none" rotWithShape="1">
              <a:gsLst>
                <a:gs pos="4000">
                  <a:schemeClr val="accent1">
                    <a:lumMod val="80000"/>
                    <a:lumOff val="20000"/>
                  </a:schemeClr>
                </a:gs>
                <a:gs pos="50000">
                  <a:schemeClr val="accent1"/>
                </a:gs>
                <a:gs pos="99000">
                  <a:schemeClr val="accent1">
                    <a:lumMod val="80000"/>
                    <a:lumOff val="20000"/>
                  </a:schemeClr>
                </a:gs>
              </a:gsLst>
              <a:lin ang="2700000" scaled="1"/>
              <a:tileRect/>
            </a:gradFill>
            <a:ln w="635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254000" algn="ctr" rotWithShape="0">
                <a:schemeClr val="accent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9" name="任意多边形: 形状 18"/>
            <p:cNvSpPr/>
            <p:nvPr/>
          </p:nvSpPr>
          <p:spPr>
            <a:xfrm rot="10800000">
              <a:off x="6037255" y="5885654"/>
              <a:ext cx="123598" cy="178706"/>
            </a:xfrm>
            <a:custGeom>
              <a:avLst/>
              <a:gdLst>
                <a:gd name="connsiteX0" fmla="*/ 0 w 4486275"/>
                <a:gd name="connsiteY0" fmla="*/ 2229445 h 6486525"/>
                <a:gd name="connsiteX1" fmla="*/ 48578 w 4486275"/>
                <a:gd name="connsiteY1" fmla="*/ 2129790 h 6486525"/>
                <a:gd name="connsiteX2" fmla="*/ 2112158 w 4486275"/>
                <a:gd name="connsiteY2" fmla="*/ 66211 h 6486525"/>
                <a:gd name="connsiteX3" fmla="*/ 2125624 w 4486275"/>
                <a:gd name="connsiteY3" fmla="*/ 42624 h 6486525"/>
                <a:gd name="connsiteX4" fmla="*/ 2226946 w 4486275"/>
                <a:gd name="connsiteY4" fmla="*/ 0 h 6486525"/>
                <a:gd name="connsiteX5" fmla="*/ 2241588 w 4486275"/>
                <a:gd name="connsiteY5" fmla="*/ 0 h 6486525"/>
                <a:gd name="connsiteX6" fmla="*/ 2241591 w 4486275"/>
                <a:gd name="connsiteY6" fmla="*/ 0 h 6486525"/>
                <a:gd name="connsiteX7" fmla="*/ 2241593 w 4486275"/>
                <a:gd name="connsiteY7" fmla="*/ 0 h 6486525"/>
                <a:gd name="connsiteX8" fmla="*/ 2243138 w 4486275"/>
                <a:gd name="connsiteY8" fmla="*/ 0 h 6486525"/>
                <a:gd name="connsiteX9" fmla="*/ 2244545 w 4486275"/>
                <a:gd name="connsiteY9" fmla="*/ 240 h 6486525"/>
                <a:gd name="connsiteX10" fmla="*/ 2245639 w 4486275"/>
                <a:gd name="connsiteY10" fmla="*/ 0 h 6486525"/>
                <a:gd name="connsiteX11" fmla="*/ 2256915 w 4486275"/>
                <a:gd name="connsiteY11" fmla="*/ 2350 h 6486525"/>
                <a:gd name="connsiteX12" fmla="*/ 2309977 w 4486275"/>
                <a:gd name="connsiteY12" fmla="*/ 11400 h 6486525"/>
                <a:gd name="connsiteX13" fmla="*/ 2361368 w 4486275"/>
                <a:gd name="connsiteY13" fmla="*/ 42624 h 6486525"/>
                <a:gd name="connsiteX14" fmla="*/ 2385395 w 4486275"/>
                <a:gd name="connsiteY14" fmla="*/ 76547 h 6486525"/>
                <a:gd name="connsiteX15" fmla="*/ 4437698 w 4486275"/>
                <a:gd name="connsiteY15" fmla="*/ 2129790 h 6486525"/>
                <a:gd name="connsiteX16" fmla="*/ 4437698 w 4486275"/>
                <a:gd name="connsiteY16" fmla="*/ 2341245 h 6486525"/>
                <a:gd name="connsiteX17" fmla="*/ 4421506 w 4486275"/>
                <a:gd name="connsiteY17" fmla="*/ 2357437 h 6486525"/>
                <a:gd name="connsiteX18" fmla="*/ 4210051 w 4486275"/>
                <a:gd name="connsiteY18" fmla="*/ 2357437 h 6486525"/>
                <a:gd name="connsiteX19" fmla="*/ 2406016 w 4486275"/>
                <a:gd name="connsiteY19" fmla="*/ 552576 h 6486525"/>
                <a:gd name="connsiteX20" fmla="*/ 2406016 w 4486275"/>
                <a:gd name="connsiteY20" fmla="*/ 6339840 h 6486525"/>
                <a:gd name="connsiteX21" fmla="*/ 2259331 w 4486275"/>
                <a:gd name="connsiteY21" fmla="*/ 6486525 h 6486525"/>
                <a:gd name="connsiteX22" fmla="*/ 2243138 w 4486275"/>
                <a:gd name="connsiteY22" fmla="*/ 6486525 h 6486525"/>
                <a:gd name="connsiteX23" fmla="*/ 2096453 w 4486275"/>
                <a:gd name="connsiteY23" fmla="*/ 6339840 h 6486525"/>
                <a:gd name="connsiteX24" fmla="*/ 2096453 w 4486275"/>
                <a:gd name="connsiteY24" fmla="*/ 537210 h 6486525"/>
                <a:gd name="connsiteX25" fmla="*/ 276226 w 4486275"/>
                <a:gd name="connsiteY25" fmla="*/ 2357437 h 6486525"/>
                <a:gd name="connsiteX26" fmla="*/ 64771 w 4486275"/>
                <a:gd name="connsiteY26" fmla="*/ 2357437 h 6486525"/>
                <a:gd name="connsiteX27" fmla="*/ 48578 w 4486275"/>
                <a:gd name="connsiteY27" fmla="*/ 2341245 h 6486525"/>
                <a:gd name="connsiteX28" fmla="*/ 0 w 4486275"/>
                <a:gd name="connsiteY28" fmla="*/ 2229445 h 6486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486275" h="6486525">
                  <a:moveTo>
                    <a:pt x="0" y="2229445"/>
                  </a:moveTo>
                  <a:cubicBezTo>
                    <a:pt x="1" y="2190750"/>
                    <a:pt x="16193" y="2154079"/>
                    <a:pt x="48578" y="2129790"/>
                  </a:cubicBezTo>
                  <a:lnTo>
                    <a:pt x="2112158" y="66211"/>
                  </a:lnTo>
                  <a:lnTo>
                    <a:pt x="2125624" y="42624"/>
                  </a:lnTo>
                  <a:cubicBezTo>
                    <a:pt x="2150031" y="16193"/>
                    <a:pt x="2186465" y="0"/>
                    <a:pt x="2226946" y="0"/>
                  </a:cubicBezTo>
                  <a:lnTo>
                    <a:pt x="2241588" y="0"/>
                  </a:lnTo>
                  <a:lnTo>
                    <a:pt x="2241591" y="0"/>
                  </a:lnTo>
                  <a:lnTo>
                    <a:pt x="2241593" y="0"/>
                  </a:lnTo>
                  <a:lnTo>
                    <a:pt x="2243138" y="0"/>
                  </a:lnTo>
                  <a:lnTo>
                    <a:pt x="2244545" y="240"/>
                  </a:lnTo>
                  <a:lnTo>
                    <a:pt x="2245639" y="0"/>
                  </a:lnTo>
                  <a:lnTo>
                    <a:pt x="2256915" y="2350"/>
                  </a:lnTo>
                  <a:lnTo>
                    <a:pt x="2309977" y="11400"/>
                  </a:lnTo>
                  <a:cubicBezTo>
                    <a:pt x="2329846" y="18752"/>
                    <a:pt x="2347140" y="29408"/>
                    <a:pt x="2361368" y="42624"/>
                  </a:cubicBezTo>
                  <a:lnTo>
                    <a:pt x="2385395" y="76547"/>
                  </a:lnTo>
                  <a:lnTo>
                    <a:pt x="4437698" y="2129790"/>
                  </a:lnTo>
                  <a:cubicBezTo>
                    <a:pt x="4502468" y="2178367"/>
                    <a:pt x="4502468" y="2276475"/>
                    <a:pt x="4437698" y="2341245"/>
                  </a:cubicBezTo>
                  <a:lnTo>
                    <a:pt x="4421506" y="2357437"/>
                  </a:lnTo>
                  <a:cubicBezTo>
                    <a:pt x="4372928" y="2422207"/>
                    <a:pt x="4274821" y="2422207"/>
                    <a:pt x="4210051" y="2357437"/>
                  </a:cubicBezTo>
                  <a:lnTo>
                    <a:pt x="2406016" y="552576"/>
                  </a:lnTo>
                  <a:lnTo>
                    <a:pt x="2406016" y="6339840"/>
                  </a:lnTo>
                  <a:cubicBezTo>
                    <a:pt x="2406016" y="6420802"/>
                    <a:pt x="2341246" y="6486525"/>
                    <a:pt x="2259331" y="6486525"/>
                  </a:cubicBezTo>
                  <a:lnTo>
                    <a:pt x="2243138" y="6486525"/>
                  </a:lnTo>
                  <a:cubicBezTo>
                    <a:pt x="2162176" y="6486525"/>
                    <a:pt x="2096453" y="6421755"/>
                    <a:pt x="2096453" y="6339840"/>
                  </a:cubicBezTo>
                  <a:lnTo>
                    <a:pt x="2096453" y="537210"/>
                  </a:lnTo>
                  <a:lnTo>
                    <a:pt x="276226" y="2357437"/>
                  </a:lnTo>
                  <a:cubicBezTo>
                    <a:pt x="211456" y="2422207"/>
                    <a:pt x="113348" y="2422207"/>
                    <a:pt x="64771" y="2357437"/>
                  </a:cubicBezTo>
                  <a:lnTo>
                    <a:pt x="48578" y="2341245"/>
                  </a:lnTo>
                  <a:cubicBezTo>
                    <a:pt x="16193" y="2308860"/>
                    <a:pt x="0" y="2268140"/>
                    <a:pt x="0" y="222944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21" name="任意多边形: 形状 20"/>
          <p:cNvSpPr/>
          <p:nvPr userDrawn="1"/>
        </p:nvSpPr>
        <p:spPr>
          <a:xfrm>
            <a:off x="5493824" y="4450410"/>
            <a:ext cx="6698176" cy="1629794"/>
          </a:xfrm>
          <a:custGeom>
            <a:avLst/>
            <a:gdLst>
              <a:gd name="connsiteX0" fmla="*/ 6096000 w 6096000"/>
              <a:gd name="connsiteY0" fmla="*/ 0 h 2052015"/>
              <a:gd name="connsiteX1" fmla="*/ 6096000 w 6096000"/>
              <a:gd name="connsiteY1" fmla="*/ 1257905 h 2052015"/>
              <a:gd name="connsiteX2" fmla="*/ 6079557 w 6096000"/>
              <a:gd name="connsiteY2" fmla="*/ 1263306 h 2052015"/>
              <a:gd name="connsiteX3" fmla="*/ 0 w 6096000"/>
              <a:gd name="connsiteY3" fmla="*/ 2052015 h 2052015"/>
              <a:gd name="connsiteX4" fmla="*/ 0 w 6096000"/>
              <a:gd name="connsiteY4" fmla="*/ 2051772 h 2052015"/>
              <a:gd name="connsiteX5" fmla="*/ 5990606 w 6096000"/>
              <a:gd name="connsiteY5" fmla="*/ 81944 h 205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2052015">
                <a:moveTo>
                  <a:pt x="6096000" y="0"/>
                </a:moveTo>
                <a:lnTo>
                  <a:pt x="6096000" y="1257905"/>
                </a:lnTo>
                <a:lnTo>
                  <a:pt x="6079557" y="1263306"/>
                </a:lnTo>
                <a:cubicBezTo>
                  <a:pt x="4427431" y="1756029"/>
                  <a:pt x="2309365" y="2052015"/>
                  <a:pt x="0" y="2052015"/>
                </a:cubicBezTo>
                <a:lnTo>
                  <a:pt x="0" y="2051772"/>
                </a:lnTo>
                <a:cubicBezTo>
                  <a:pt x="2268126" y="2051772"/>
                  <a:pt x="4351724" y="1314195"/>
                  <a:pt x="5990606" y="81944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48000"/>
                </a:schemeClr>
              </a:gs>
              <a:gs pos="48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22" name="图形 27"/>
          <p:cNvPicPr>
            <a:picLocks noChangeAspect="1"/>
          </p:cNvPicPr>
          <p:nvPr userDrawn="1"/>
        </p:nvPicPr>
        <p:blipFill rotWithShape="1">
          <a:blip r:embed="rId3"/>
          <a:srcRect l="27042" t="43166" r="-3" b="-5"/>
          <a:stretch>
            <a:fillRect/>
          </a:stretch>
        </p:blipFill>
        <p:spPr>
          <a:xfrm rot="9407649">
            <a:off x="664032" y="1859027"/>
            <a:ext cx="5575529" cy="2790807"/>
          </a:xfrm>
          <a:custGeom>
            <a:avLst/>
            <a:gdLst>
              <a:gd name="connsiteX0" fmla="*/ -1180 w 9521739"/>
              <a:gd name="connsiteY0" fmla="*/ -758 h 6117832"/>
              <a:gd name="connsiteX1" fmla="*/ 9520560 w 9521739"/>
              <a:gd name="connsiteY1" fmla="*/ -758 h 6117832"/>
              <a:gd name="connsiteX2" fmla="*/ 9520560 w 9521739"/>
              <a:gd name="connsiteY2" fmla="*/ 6117075 h 6117832"/>
              <a:gd name="connsiteX3" fmla="*/ -1180 w 9521739"/>
              <a:gd name="connsiteY3" fmla="*/ 6117075 h 611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1739" h="6117832">
                <a:moveTo>
                  <a:pt x="-1180" y="-758"/>
                </a:moveTo>
                <a:lnTo>
                  <a:pt x="9520560" y="-758"/>
                </a:lnTo>
                <a:lnTo>
                  <a:pt x="9520560" y="6117075"/>
                </a:lnTo>
                <a:lnTo>
                  <a:pt x="-1180" y="6117075"/>
                </a:lnTo>
                <a:close/>
              </a:path>
            </a:pathLst>
          </a:custGeom>
        </p:spPr>
      </p:pic>
      <p:pic>
        <p:nvPicPr>
          <p:cNvPr id="23" name="图形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7742" y="1653333"/>
            <a:ext cx="3582138" cy="323415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 rotWithShape="1">
          <a:blip r:embed="rId3"/>
          <a:srcRect l="53949" t="24344" r="22369" b="6850"/>
          <a:stretch>
            <a:fillRect/>
          </a:stretch>
        </p:blipFill>
        <p:spPr>
          <a:xfrm rot="15010058">
            <a:off x="10027540" y="1673399"/>
            <a:ext cx="3131079" cy="5845092"/>
          </a:xfrm>
          <a:custGeom>
            <a:avLst/>
            <a:gdLst>
              <a:gd name="connsiteX0" fmla="*/ 3131079 w 3131079"/>
              <a:gd name="connsiteY0" fmla="*/ 0 h 5845092"/>
              <a:gd name="connsiteX1" fmla="*/ 2376498 w 3131079"/>
              <a:gd name="connsiteY1" fmla="*/ 5845092 h 5845092"/>
              <a:gd name="connsiteX2" fmla="*/ 0 w 3131079"/>
              <a:gd name="connsiteY2" fmla="*/ 5538295 h 5845092"/>
              <a:gd name="connsiteX3" fmla="*/ 0 w 3131079"/>
              <a:gd name="connsiteY3" fmla="*/ 0 h 5845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31079" h="5845092">
                <a:moveTo>
                  <a:pt x="3131079" y="0"/>
                </a:moveTo>
                <a:lnTo>
                  <a:pt x="2376498" y="5845092"/>
                </a:lnTo>
                <a:lnTo>
                  <a:pt x="0" y="55382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图形 2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65233" y="798781"/>
            <a:ext cx="1685691" cy="1709104"/>
          </a:xfrm>
          <a:prstGeom prst="rect">
            <a:avLst/>
          </a:prstGeom>
        </p:spPr>
      </p:pic>
      <p:sp>
        <p:nvSpPr>
          <p:cNvPr id="26" name="任意多边形: 形状 25"/>
          <p:cNvSpPr/>
          <p:nvPr userDrawn="1"/>
        </p:nvSpPr>
        <p:spPr>
          <a:xfrm>
            <a:off x="5691663" y="0"/>
            <a:ext cx="1477348" cy="833143"/>
          </a:xfrm>
          <a:custGeom>
            <a:avLst/>
            <a:gdLst>
              <a:gd name="connsiteX0" fmla="*/ 9523 w 1477348"/>
              <a:gd name="connsiteY0" fmla="*/ 0 h 833143"/>
              <a:gd name="connsiteX1" fmla="*/ 1467825 w 1477348"/>
              <a:gd name="connsiteY1" fmla="*/ 0 h 833143"/>
              <a:gd name="connsiteX2" fmla="*/ 1477348 w 1477348"/>
              <a:gd name="connsiteY2" fmla="*/ 94469 h 833143"/>
              <a:gd name="connsiteX3" fmla="*/ 738674 w 1477348"/>
              <a:gd name="connsiteY3" fmla="*/ 833143 h 833143"/>
              <a:gd name="connsiteX4" fmla="*/ 0 w 1477348"/>
              <a:gd name="connsiteY4" fmla="*/ 94469 h 83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7348" h="833143">
                <a:moveTo>
                  <a:pt x="9523" y="0"/>
                </a:moveTo>
                <a:lnTo>
                  <a:pt x="1467825" y="0"/>
                </a:lnTo>
                <a:lnTo>
                  <a:pt x="1477348" y="94469"/>
                </a:lnTo>
                <a:cubicBezTo>
                  <a:pt x="1477348" y="502427"/>
                  <a:pt x="1146632" y="833143"/>
                  <a:pt x="738674" y="833143"/>
                </a:cubicBezTo>
                <a:cubicBezTo>
                  <a:pt x="330716" y="833143"/>
                  <a:pt x="0" y="502427"/>
                  <a:pt x="0" y="9446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100000">
                <a:schemeClr val="accent1">
                  <a:lumMod val="45000"/>
                  <a:lumOff val="55000"/>
                  <a:alpha val="50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任意多边形: 形状 26"/>
          <p:cNvSpPr/>
          <p:nvPr userDrawn="1"/>
        </p:nvSpPr>
        <p:spPr>
          <a:xfrm rot="16493074">
            <a:off x="-255717" y="1407497"/>
            <a:ext cx="920921" cy="489228"/>
          </a:xfrm>
          <a:custGeom>
            <a:avLst/>
            <a:gdLst>
              <a:gd name="connsiteX0" fmla="*/ 920921 w 920921"/>
              <a:gd name="connsiteY0" fmla="*/ 26129 h 489228"/>
              <a:gd name="connsiteX1" fmla="*/ 457822 w 920921"/>
              <a:gd name="connsiteY1" fmla="*/ 489228 h 489228"/>
              <a:gd name="connsiteX2" fmla="*/ 4132 w 920921"/>
              <a:gd name="connsiteY2" fmla="*/ 119459 h 489228"/>
              <a:gd name="connsiteX3" fmla="*/ 0 w 920921"/>
              <a:gd name="connsiteY3" fmla="*/ 78475 h 489228"/>
              <a:gd name="connsiteX4" fmla="*/ 918287 w 920921"/>
              <a:gd name="connsiteY4" fmla="*/ 0 h 48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921" h="489228">
                <a:moveTo>
                  <a:pt x="920921" y="26129"/>
                </a:moveTo>
                <a:cubicBezTo>
                  <a:pt x="920921" y="281891"/>
                  <a:pt x="713584" y="489228"/>
                  <a:pt x="457822" y="489228"/>
                </a:cubicBezTo>
                <a:cubicBezTo>
                  <a:pt x="234030" y="489228"/>
                  <a:pt x="47314" y="330486"/>
                  <a:pt x="4132" y="119459"/>
                </a:cubicBezTo>
                <a:lnTo>
                  <a:pt x="0" y="78475"/>
                </a:lnTo>
                <a:lnTo>
                  <a:pt x="918287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100000">
                <a:schemeClr val="accent1">
                  <a:lumMod val="45000"/>
                  <a:lumOff val="55000"/>
                  <a:alpha val="50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2">
            <a:alphaModFix amt="20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69" y="0"/>
            <a:ext cx="12187263" cy="6858000"/>
          </a:xfrm>
          <a:prstGeom prst="rect">
            <a:avLst/>
          </a:prstGeom>
        </p:spPr>
      </p:pic>
      <p:grpSp>
        <p:nvGrpSpPr>
          <p:cNvPr id="20" name="组合 19"/>
          <p:cNvGrpSpPr/>
          <p:nvPr userDrawn="1"/>
        </p:nvGrpSpPr>
        <p:grpSpPr>
          <a:xfrm>
            <a:off x="0" y="6097383"/>
            <a:ext cx="12192000" cy="760618"/>
            <a:chOff x="0" y="6097383"/>
            <a:chExt cx="12192000" cy="760618"/>
          </a:xfrm>
        </p:grpSpPr>
        <p:sp>
          <p:nvSpPr>
            <p:cNvPr id="21" name="任意多边形: 形状 20"/>
            <p:cNvSpPr/>
            <p:nvPr/>
          </p:nvSpPr>
          <p:spPr>
            <a:xfrm>
              <a:off x="0" y="6097383"/>
              <a:ext cx="12192000" cy="760618"/>
            </a:xfrm>
            <a:custGeom>
              <a:avLst/>
              <a:gdLst>
                <a:gd name="connsiteX0" fmla="*/ 12192000 w 12192000"/>
                <a:gd name="connsiteY0" fmla="*/ 0 h 580183"/>
                <a:gd name="connsiteX1" fmla="*/ 12192000 w 12192000"/>
                <a:gd name="connsiteY1" fmla="*/ 580183 h 580183"/>
                <a:gd name="connsiteX2" fmla="*/ 9325530 w 12192000"/>
                <a:gd name="connsiteY2" fmla="*/ 580183 h 580183"/>
                <a:gd name="connsiteX3" fmla="*/ 9488423 w 12192000"/>
                <a:gd name="connsiteY3" fmla="*/ 563179 h 580183"/>
                <a:gd name="connsiteX4" fmla="*/ 11997595 w 12192000"/>
                <a:gd name="connsiteY4" fmla="*/ 69345 h 580183"/>
                <a:gd name="connsiteX5" fmla="*/ 0 w 12192000"/>
                <a:gd name="connsiteY5" fmla="*/ 0 h 580183"/>
                <a:gd name="connsiteX6" fmla="*/ 194406 w 12192000"/>
                <a:gd name="connsiteY6" fmla="*/ 69345 h 580183"/>
                <a:gd name="connsiteX7" fmla="*/ 2703577 w 12192000"/>
                <a:gd name="connsiteY7" fmla="*/ 563179 h 580183"/>
                <a:gd name="connsiteX8" fmla="*/ 2866470 w 12192000"/>
                <a:gd name="connsiteY8" fmla="*/ 580183 h 580183"/>
                <a:gd name="connsiteX9" fmla="*/ 0 w 12192000"/>
                <a:gd name="connsiteY9" fmla="*/ 580183 h 580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580183">
                  <a:moveTo>
                    <a:pt x="12192000" y="0"/>
                  </a:moveTo>
                  <a:lnTo>
                    <a:pt x="12192000" y="580183"/>
                  </a:lnTo>
                  <a:lnTo>
                    <a:pt x="9325530" y="580183"/>
                  </a:lnTo>
                  <a:lnTo>
                    <a:pt x="9488423" y="563179"/>
                  </a:lnTo>
                  <a:cubicBezTo>
                    <a:pt x="10496865" y="444465"/>
                    <a:pt x="11358099" y="274470"/>
                    <a:pt x="11997595" y="69345"/>
                  </a:cubicBezTo>
                  <a:close/>
                  <a:moveTo>
                    <a:pt x="0" y="0"/>
                  </a:moveTo>
                  <a:lnTo>
                    <a:pt x="194406" y="69345"/>
                  </a:lnTo>
                  <a:cubicBezTo>
                    <a:pt x="833901" y="274470"/>
                    <a:pt x="1695135" y="444465"/>
                    <a:pt x="2703577" y="563179"/>
                  </a:cubicBezTo>
                  <a:lnTo>
                    <a:pt x="2866470" y="580183"/>
                  </a:lnTo>
                  <a:lnTo>
                    <a:pt x="0" y="58018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190500" dist="38100" algn="tl" rotWithShape="0">
                <a:schemeClr val="accent1">
                  <a:lumMod val="40000"/>
                  <a:lumOff val="60000"/>
                  <a:alpha val="4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2000" dirty="0"/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0" y="6376172"/>
              <a:ext cx="12192000" cy="481828"/>
            </a:xfrm>
            <a:custGeom>
              <a:avLst/>
              <a:gdLst>
                <a:gd name="connsiteX0" fmla="*/ 12192000 w 12192000"/>
                <a:gd name="connsiteY0" fmla="*/ 0 h 580183"/>
                <a:gd name="connsiteX1" fmla="*/ 12192000 w 12192000"/>
                <a:gd name="connsiteY1" fmla="*/ 580183 h 580183"/>
                <a:gd name="connsiteX2" fmla="*/ 9325530 w 12192000"/>
                <a:gd name="connsiteY2" fmla="*/ 580183 h 580183"/>
                <a:gd name="connsiteX3" fmla="*/ 9488423 w 12192000"/>
                <a:gd name="connsiteY3" fmla="*/ 563179 h 580183"/>
                <a:gd name="connsiteX4" fmla="*/ 11997595 w 12192000"/>
                <a:gd name="connsiteY4" fmla="*/ 69345 h 580183"/>
                <a:gd name="connsiteX5" fmla="*/ 0 w 12192000"/>
                <a:gd name="connsiteY5" fmla="*/ 0 h 580183"/>
                <a:gd name="connsiteX6" fmla="*/ 194406 w 12192000"/>
                <a:gd name="connsiteY6" fmla="*/ 69345 h 580183"/>
                <a:gd name="connsiteX7" fmla="*/ 2703577 w 12192000"/>
                <a:gd name="connsiteY7" fmla="*/ 563179 h 580183"/>
                <a:gd name="connsiteX8" fmla="*/ 2866470 w 12192000"/>
                <a:gd name="connsiteY8" fmla="*/ 580183 h 580183"/>
                <a:gd name="connsiteX9" fmla="*/ 0 w 12192000"/>
                <a:gd name="connsiteY9" fmla="*/ 580183 h 580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580183">
                  <a:moveTo>
                    <a:pt x="12192000" y="0"/>
                  </a:moveTo>
                  <a:lnTo>
                    <a:pt x="12192000" y="580183"/>
                  </a:lnTo>
                  <a:lnTo>
                    <a:pt x="9325530" y="580183"/>
                  </a:lnTo>
                  <a:lnTo>
                    <a:pt x="9488423" y="563179"/>
                  </a:lnTo>
                  <a:cubicBezTo>
                    <a:pt x="10496865" y="444465"/>
                    <a:pt x="11358099" y="274470"/>
                    <a:pt x="11997595" y="69345"/>
                  </a:cubicBezTo>
                  <a:close/>
                  <a:moveTo>
                    <a:pt x="0" y="0"/>
                  </a:moveTo>
                  <a:lnTo>
                    <a:pt x="194406" y="69345"/>
                  </a:lnTo>
                  <a:cubicBezTo>
                    <a:pt x="833901" y="274470"/>
                    <a:pt x="1695135" y="444465"/>
                    <a:pt x="2703577" y="563179"/>
                  </a:cubicBezTo>
                  <a:lnTo>
                    <a:pt x="2866470" y="580183"/>
                  </a:lnTo>
                  <a:lnTo>
                    <a:pt x="0" y="580183"/>
                  </a:lnTo>
                  <a:close/>
                </a:path>
              </a:pathLst>
            </a:custGeom>
            <a:gradFill flip="none" rotWithShape="1">
              <a:gsLst>
                <a:gs pos="4000">
                  <a:schemeClr val="accent1">
                    <a:lumMod val="80000"/>
                    <a:lumOff val="20000"/>
                  </a:schemeClr>
                </a:gs>
                <a:gs pos="50000">
                  <a:schemeClr val="accent1"/>
                </a:gs>
                <a:gs pos="99000">
                  <a:schemeClr val="accent1">
                    <a:lumMod val="80000"/>
                    <a:lumOff val="20000"/>
                  </a:schemeClr>
                </a:gs>
              </a:gsLst>
              <a:lin ang="2700000" scaled="1"/>
              <a:tileRect/>
            </a:gradFill>
            <a:ln w="635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254000" algn="ctr" rotWithShape="0">
                <a:schemeClr val="accent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cxnSp>
        <p:nvCxnSpPr>
          <p:cNvPr id="23" name="直接连接符 22"/>
          <p:cNvCxnSpPr/>
          <p:nvPr userDrawn="1"/>
        </p:nvCxnSpPr>
        <p:spPr>
          <a:xfrm>
            <a:off x="1196975" y="811213"/>
            <a:ext cx="10563225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形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8900" y="-337373"/>
            <a:ext cx="1689100" cy="17125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2">
            <a:alphaModFix amt="20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69" y="0"/>
            <a:ext cx="12187263" cy="6858000"/>
          </a:xfrm>
          <a:prstGeom prst="rect">
            <a:avLst/>
          </a:prstGeom>
        </p:spPr>
      </p:pic>
      <p:cxnSp>
        <p:nvCxnSpPr>
          <p:cNvPr id="23" name="直接连接符 22"/>
          <p:cNvCxnSpPr/>
          <p:nvPr userDrawn="1"/>
        </p:nvCxnSpPr>
        <p:spPr>
          <a:xfrm>
            <a:off x="1196975" y="811213"/>
            <a:ext cx="10563225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形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8900" y="-337373"/>
            <a:ext cx="1689100" cy="1712560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0" y="6097383"/>
            <a:ext cx="12192000" cy="760618"/>
            <a:chOff x="0" y="6097383"/>
            <a:chExt cx="12192000" cy="760618"/>
          </a:xfrm>
        </p:grpSpPr>
        <p:sp>
          <p:nvSpPr>
            <p:cNvPr id="13" name="任意多边形: 形状 12"/>
            <p:cNvSpPr/>
            <p:nvPr/>
          </p:nvSpPr>
          <p:spPr>
            <a:xfrm>
              <a:off x="0" y="6097383"/>
              <a:ext cx="12192000" cy="760618"/>
            </a:xfrm>
            <a:custGeom>
              <a:avLst/>
              <a:gdLst>
                <a:gd name="connsiteX0" fmla="*/ 12192000 w 12192000"/>
                <a:gd name="connsiteY0" fmla="*/ 0 h 580183"/>
                <a:gd name="connsiteX1" fmla="*/ 12192000 w 12192000"/>
                <a:gd name="connsiteY1" fmla="*/ 580183 h 580183"/>
                <a:gd name="connsiteX2" fmla="*/ 9325530 w 12192000"/>
                <a:gd name="connsiteY2" fmla="*/ 580183 h 580183"/>
                <a:gd name="connsiteX3" fmla="*/ 9488423 w 12192000"/>
                <a:gd name="connsiteY3" fmla="*/ 563179 h 580183"/>
                <a:gd name="connsiteX4" fmla="*/ 11997595 w 12192000"/>
                <a:gd name="connsiteY4" fmla="*/ 69345 h 580183"/>
                <a:gd name="connsiteX5" fmla="*/ 0 w 12192000"/>
                <a:gd name="connsiteY5" fmla="*/ 0 h 580183"/>
                <a:gd name="connsiteX6" fmla="*/ 194406 w 12192000"/>
                <a:gd name="connsiteY6" fmla="*/ 69345 h 580183"/>
                <a:gd name="connsiteX7" fmla="*/ 2703577 w 12192000"/>
                <a:gd name="connsiteY7" fmla="*/ 563179 h 580183"/>
                <a:gd name="connsiteX8" fmla="*/ 2866470 w 12192000"/>
                <a:gd name="connsiteY8" fmla="*/ 580183 h 580183"/>
                <a:gd name="connsiteX9" fmla="*/ 0 w 12192000"/>
                <a:gd name="connsiteY9" fmla="*/ 580183 h 580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580183">
                  <a:moveTo>
                    <a:pt x="12192000" y="0"/>
                  </a:moveTo>
                  <a:lnTo>
                    <a:pt x="12192000" y="580183"/>
                  </a:lnTo>
                  <a:lnTo>
                    <a:pt x="9325530" y="580183"/>
                  </a:lnTo>
                  <a:lnTo>
                    <a:pt x="9488423" y="563179"/>
                  </a:lnTo>
                  <a:cubicBezTo>
                    <a:pt x="10496865" y="444465"/>
                    <a:pt x="11358099" y="274470"/>
                    <a:pt x="11997595" y="69345"/>
                  </a:cubicBezTo>
                  <a:close/>
                  <a:moveTo>
                    <a:pt x="0" y="0"/>
                  </a:moveTo>
                  <a:lnTo>
                    <a:pt x="194406" y="69345"/>
                  </a:lnTo>
                  <a:cubicBezTo>
                    <a:pt x="833901" y="274470"/>
                    <a:pt x="1695135" y="444465"/>
                    <a:pt x="2703577" y="563179"/>
                  </a:cubicBezTo>
                  <a:lnTo>
                    <a:pt x="2866470" y="580183"/>
                  </a:lnTo>
                  <a:lnTo>
                    <a:pt x="0" y="58018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190500" dist="38100" algn="tl" rotWithShape="0">
                <a:schemeClr val="accent1">
                  <a:lumMod val="40000"/>
                  <a:lumOff val="60000"/>
                  <a:alpha val="4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2000" dirty="0"/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0" y="6376172"/>
              <a:ext cx="12192000" cy="481828"/>
            </a:xfrm>
            <a:custGeom>
              <a:avLst/>
              <a:gdLst>
                <a:gd name="connsiteX0" fmla="*/ 12192000 w 12192000"/>
                <a:gd name="connsiteY0" fmla="*/ 0 h 580183"/>
                <a:gd name="connsiteX1" fmla="*/ 12192000 w 12192000"/>
                <a:gd name="connsiteY1" fmla="*/ 580183 h 580183"/>
                <a:gd name="connsiteX2" fmla="*/ 9325530 w 12192000"/>
                <a:gd name="connsiteY2" fmla="*/ 580183 h 580183"/>
                <a:gd name="connsiteX3" fmla="*/ 9488423 w 12192000"/>
                <a:gd name="connsiteY3" fmla="*/ 563179 h 580183"/>
                <a:gd name="connsiteX4" fmla="*/ 11997595 w 12192000"/>
                <a:gd name="connsiteY4" fmla="*/ 69345 h 580183"/>
                <a:gd name="connsiteX5" fmla="*/ 0 w 12192000"/>
                <a:gd name="connsiteY5" fmla="*/ 0 h 580183"/>
                <a:gd name="connsiteX6" fmla="*/ 194406 w 12192000"/>
                <a:gd name="connsiteY6" fmla="*/ 69345 h 580183"/>
                <a:gd name="connsiteX7" fmla="*/ 2703577 w 12192000"/>
                <a:gd name="connsiteY7" fmla="*/ 563179 h 580183"/>
                <a:gd name="connsiteX8" fmla="*/ 2866470 w 12192000"/>
                <a:gd name="connsiteY8" fmla="*/ 580183 h 580183"/>
                <a:gd name="connsiteX9" fmla="*/ 0 w 12192000"/>
                <a:gd name="connsiteY9" fmla="*/ 580183 h 580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580183">
                  <a:moveTo>
                    <a:pt x="12192000" y="0"/>
                  </a:moveTo>
                  <a:lnTo>
                    <a:pt x="12192000" y="580183"/>
                  </a:lnTo>
                  <a:lnTo>
                    <a:pt x="9325530" y="580183"/>
                  </a:lnTo>
                  <a:lnTo>
                    <a:pt x="9488423" y="563179"/>
                  </a:lnTo>
                  <a:cubicBezTo>
                    <a:pt x="10496865" y="444465"/>
                    <a:pt x="11358099" y="274470"/>
                    <a:pt x="11997595" y="69345"/>
                  </a:cubicBezTo>
                  <a:close/>
                  <a:moveTo>
                    <a:pt x="0" y="0"/>
                  </a:moveTo>
                  <a:lnTo>
                    <a:pt x="194406" y="69345"/>
                  </a:lnTo>
                  <a:cubicBezTo>
                    <a:pt x="833901" y="274470"/>
                    <a:pt x="1695135" y="444465"/>
                    <a:pt x="2703577" y="563179"/>
                  </a:cubicBezTo>
                  <a:lnTo>
                    <a:pt x="2866470" y="580183"/>
                  </a:lnTo>
                  <a:lnTo>
                    <a:pt x="0" y="580183"/>
                  </a:lnTo>
                  <a:close/>
                </a:path>
              </a:pathLst>
            </a:custGeom>
            <a:gradFill flip="none" rotWithShape="1">
              <a:gsLst>
                <a:gs pos="4000">
                  <a:schemeClr val="accent1">
                    <a:lumMod val="80000"/>
                    <a:lumOff val="20000"/>
                  </a:schemeClr>
                </a:gs>
                <a:gs pos="50000">
                  <a:schemeClr val="accent1"/>
                </a:gs>
                <a:gs pos="99000">
                  <a:schemeClr val="accent1">
                    <a:lumMod val="80000"/>
                    <a:lumOff val="20000"/>
                  </a:schemeClr>
                </a:gs>
              </a:gsLst>
              <a:lin ang="2700000" scaled="1"/>
              <a:tileRect/>
            </a:gradFill>
            <a:ln w="635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254000" algn="ctr" rotWithShape="0">
                <a:schemeClr val="accent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5"/>
          <a:srcRect l="53949" t="24344" r="22369" b="6850"/>
          <a:stretch>
            <a:fillRect/>
          </a:stretch>
        </p:blipFill>
        <p:spPr>
          <a:xfrm rot="21158640">
            <a:off x="5737878" y="987602"/>
            <a:ext cx="3131079" cy="5845092"/>
          </a:xfrm>
          <a:custGeom>
            <a:avLst/>
            <a:gdLst>
              <a:gd name="connsiteX0" fmla="*/ 3131079 w 3131079"/>
              <a:gd name="connsiteY0" fmla="*/ 0 h 5845092"/>
              <a:gd name="connsiteX1" fmla="*/ 2376498 w 3131079"/>
              <a:gd name="connsiteY1" fmla="*/ 5845092 h 5845092"/>
              <a:gd name="connsiteX2" fmla="*/ 0 w 3131079"/>
              <a:gd name="connsiteY2" fmla="*/ 5538295 h 5845092"/>
              <a:gd name="connsiteX3" fmla="*/ 0 w 3131079"/>
              <a:gd name="connsiteY3" fmla="*/ 0 h 5845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31079" h="5845092">
                <a:moveTo>
                  <a:pt x="3131079" y="0"/>
                </a:moveTo>
                <a:lnTo>
                  <a:pt x="2376498" y="5845092"/>
                </a:lnTo>
                <a:lnTo>
                  <a:pt x="0" y="55382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" name="图形 27"/>
          <p:cNvPicPr>
            <a:picLocks noChangeAspect="1"/>
          </p:cNvPicPr>
          <p:nvPr userDrawn="1"/>
        </p:nvPicPr>
        <p:blipFill rotWithShape="1">
          <a:blip r:embed="rId5"/>
          <a:srcRect l="27042" t="43166" r="-3" b="-5"/>
          <a:stretch>
            <a:fillRect/>
          </a:stretch>
        </p:blipFill>
        <p:spPr>
          <a:xfrm rot="20652642">
            <a:off x="-309299" y="909782"/>
            <a:ext cx="5453713" cy="2729833"/>
          </a:xfrm>
          <a:custGeom>
            <a:avLst/>
            <a:gdLst>
              <a:gd name="connsiteX0" fmla="*/ -1180 w 9521739"/>
              <a:gd name="connsiteY0" fmla="*/ -758 h 6117832"/>
              <a:gd name="connsiteX1" fmla="*/ 9520560 w 9521739"/>
              <a:gd name="connsiteY1" fmla="*/ -758 h 6117832"/>
              <a:gd name="connsiteX2" fmla="*/ 9520560 w 9521739"/>
              <a:gd name="connsiteY2" fmla="*/ 6117075 h 6117832"/>
              <a:gd name="connsiteX3" fmla="*/ -1180 w 9521739"/>
              <a:gd name="connsiteY3" fmla="*/ 6117075 h 611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1739" h="6117832">
                <a:moveTo>
                  <a:pt x="-1180" y="-758"/>
                </a:moveTo>
                <a:lnTo>
                  <a:pt x="9520560" y="-758"/>
                </a:lnTo>
                <a:lnTo>
                  <a:pt x="9520560" y="6117075"/>
                </a:lnTo>
                <a:lnTo>
                  <a:pt x="-1180" y="6117075"/>
                </a:lnTo>
                <a:close/>
              </a:path>
            </a:pathLst>
          </a:cu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08" y="1710726"/>
            <a:ext cx="7061299" cy="4171739"/>
          </a:xfrm>
          <a:prstGeom prst="rect">
            <a:avLst/>
          </a:prstGeom>
        </p:spPr>
      </p:pic>
      <p:sp>
        <p:nvSpPr>
          <p:cNvPr id="11" name="图片占位符 4"/>
          <p:cNvSpPr>
            <a:spLocks noGrp="1"/>
          </p:cNvSpPr>
          <p:nvPr>
            <p:ph type="pic" sz="quarter" idx="10"/>
          </p:nvPr>
        </p:nvSpPr>
        <p:spPr>
          <a:xfrm>
            <a:off x="1231644" y="1982472"/>
            <a:ext cx="5319761" cy="3330000"/>
          </a:xfrm>
          <a:prstGeom prst="rect">
            <a:avLst/>
          </a:prstGeom>
          <a:solidFill>
            <a:schemeClr val="accent5"/>
          </a:solidFill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pl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865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/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OPPOSans R" panose="00020600040101010101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6.png"/><Relationship Id="rId21" Type="http://schemas.openxmlformats.org/officeDocument/2006/relationships/image" Target="../media/image71.svg"/><Relationship Id="rId34" Type="http://schemas.openxmlformats.org/officeDocument/2006/relationships/image" Target="../media/image84.png"/><Relationship Id="rId42" Type="http://schemas.openxmlformats.org/officeDocument/2006/relationships/image" Target="../media/image92.png"/><Relationship Id="rId47" Type="http://schemas.openxmlformats.org/officeDocument/2006/relationships/image" Target="../media/image97.svg"/><Relationship Id="rId50" Type="http://schemas.openxmlformats.org/officeDocument/2006/relationships/image" Target="../media/image100.png"/><Relationship Id="rId55" Type="http://schemas.openxmlformats.org/officeDocument/2006/relationships/image" Target="../media/image105.svg"/><Relationship Id="rId63" Type="http://schemas.openxmlformats.org/officeDocument/2006/relationships/image" Target="../media/image11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29" Type="http://schemas.openxmlformats.org/officeDocument/2006/relationships/image" Target="../media/image79.svg"/><Relationship Id="rId11" Type="http://schemas.openxmlformats.org/officeDocument/2006/relationships/image" Target="../media/image61.svg"/><Relationship Id="rId24" Type="http://schemas.openxmlformats.org/officeDocument/2006/relationships/image" Target="../media/image74.png"/><Relationship Id="rId32" Type="http://schemas.openxmlformats.org/officeDocument/2006/relationships/image" Target="../media/image82.png"/><Relationship Id="rId37" Type="http://schemas.openxmlformats.org/officeDocument/2006/relationships/image" Target="../media/image87.svg"/><Relationship Id="rId40" Type="http://schemas.openxmlformats.org/officeDocument/2006/relationships/image" Target="../media/image90.png"/><Relationship Id="rId45" Type="http://schemas.openxmlformats.org/officeDocument/2006/relationships/image" Target="../media/image95.svg"/><Relationship Id="rId53" Type="http://schemas.openxmlformats.org/officeDocument/2006/relationships/image" Target="../media/image103.svg"/><Relationship Id="rId58" Type="http://schemas.openxmlformats.org/officeDocument/2006/relationships/image" Target="../media/image108.png"/><Relationship Id="rId66" Type="http://schemas.openxmlformats.org/officeDocument/2006/relationships/image" Target="../media/image116.png"/><Relationship Id="rId5" Type="http://schemas.openxmlformats.org/officeDocument/2006/relationships/image" Target="../media/image55.svg"/><Relationship Id="rId61" Type="http://schemas.openxmlformats.org/officeDocument/2006/relationships/image" Target="../media/image111.svg"/><Relationship Id="rId19" Type="http://schemas.openxmlformats.org/officeDocument/2006/relationships/image" Target="../media/image69.svg"/><Relationship Id="rId14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77.svg"/><Relationship Id="rId30" Type="http://schemas.openxmlformats.org/officeDocument/2006/relationships/image" Target="../media/image80.png"/><Relationship Id="rId35" Type="http://schemas.openxmlformats.org/officeDocument/2006/relationships/image" Target="../media/image85.svg"/><Relationship Id="rId43" Type="http://schemas.openxmlformats.org/officeDocument/2006/relationships/image" Target="../media/image93.svg"/><Relationship Id="rId48" Type="http://schemas.openxmlformats.org/officeDocument/2006/relationships/image" Target="../media/image98.png"/><Relationship Id="rId56" Type="http://schemas.openxmlformats.org/officeDocument/2006/relationships/image" Target="../media/image106.png"/><Relationship Id="rId64" Type="http://schemas.openxmlformats.org/officeDocument/2006/relationships/image" Target="../media/image114.png"/><Relationship Id="rId8" Type="http://schemas.openxmlformats.org/officeDocument/2006/relationships/image" Target="../media/image58.png"/><Relationship Id="rId51" Type="http://schemas.openxmlformats.org/officeDocument/2006/relationships/image" Target="../media/image101.svg"/><Relationship Id="rId3" Type="http://schemas.openxmlformats.org/officeDocument/2006/relationships/image" Target="../media/image53.svg"/><Relationship Id="rId12" Type="http://schemas.openxmlformats.org/officeDocument/2006/relationships/image" Target="../media/image62.png"/><Relationship Id="rId17" Type="http://schemas.openxmlformats.org/officeDocument/2006/relationships/image" Target="../media/image67.svg"/><Relationship Id="rId25" Type="http://schemas.openxmlformats.org/officeDocument/2006/relationships/image" Target="../media/image75.svg"/><Relationship Id="rId33" Type="http://schemas.openxmlformats.org/officeDocument/2006/relationships/image" Target="../media/image83.svg"/><Relationship Id="rId38" Type="http://schemas.openxmlformats.org/officeDocument/2006/relationships/image" Target="../media/image88.png"/><Relationship Id="rId46" Type="http://schemas.openxmlformats.org/officeDocument/2006/relationships/image" Target="../media/image96.png"/><Relationship Id="rId59" Type="http://schemas.openxmlformats.org/officeDocument/2006/relationships/image" Target="../media/image109.svg"/><Relationship Id="rId67" Type="http://schemas.openxmlformats.org/officeDocument/2006/relationships/image" Target="../media/image117.svg"/><Relationship Id="rId20" Type="http://schemas.openxmlformats.org/officeDocument/2006/relationships/image" Target="../media/image70.png"/><Relationship Id="rId41" Type="http://schemas.openxmlformats.org/officeDocument/2006/relationships/image" Target="../media/image91.svg"/><Relationship Id="rId54" Type="http://schemas.openxmlformats.org/officeDocument/2006/relationships/image" Target="../media/image104.png"/><Relationship Id="rId62" Type="http://schemas.openxmlformats.org/officeDocument/2006/relationships/image" Target="../media/image1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15" Type="http://schemas.openxmlformats.org/officeDocument/2006/relationships/image" Target="../media/image65.svg"/><Relationship Id="rId23" Type="http://schemas.openxmlformats.org/officeDocument/2006/relationships/image" Target="../media/image73.svg"/><Relationship Id="rId28" Type="http://schemas.openxmlformats.org/officeDocument/2006/relationships/image" Target="../media/image78.png"/><Relationship Id="rId36" Type="http://schemas.openxmlformats.org/officeDocument/2006/relationships/image" Target="../media/image86.png"/><Relationship Id="rId49" Type="http://schemas.openxmlformats.org/officeDocument/2006/relationships/image" Target="../media/image99.svg"/><Relationship Id="rId57" Type="http://schemas.openxmlformats.org/officeDocument/2006/relationships/image" Target="../media/image107.svg"/><Relationship Id="rId10" Type="http://schemas.openxmlformats.org/officeDocument/2006/relationships/image" Target="../media/image60.png"/><Relationship Id="rId31" Type="http://schemas.openxmlformats.org/officeDocument/2006/relationships/image" Target="../media/image81.svg"/><Relationship Id="rId44" Type="http://schemas.openxmlformats.org/officeDocument/2006/relationships/image" Target="../media/image94.png"/><Relationship Id="rId52" Type="http://schemas.openxmlformats.org/officeDocument/2006/relationships/image" Target="../media/image102.png"/><Relationship Id="rId60" Type="http://schemas.openxmlformats.org/officeDocument/2006/relationships/image" Target="../media/image110.png"/><Relationship Id="rId65" Type="http://schemas.openxmlformats.org/officeDocument/2006/relationships/image" Target="../media/image115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3" Type="http://schemas.openxmlformats.org/officeDocument/2006/relationships/image" Target="../media/image63.svg"/><Relationship Id="rId18" Type="http://schemas.openxmlformats.org/officeDocument/2006/relationships/image" Target="../media/image68.png"/><Relationship Id="rId39" Type="http://schemas.openxmlformats.org/officeDocument/2006/relationships/image" Target="../media/image89.svg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2.png"/><Relationship Id="rId21" Type="http://schemas.openxmlformats.org/officeDocument/2006/relationships/image" Target="../media/image137.svg"/><Relationship Id="rId42" Type="http://schemas.openxmlformats.org/officeDocument/2006/relationships/image" Target="../media/image158.png"/><Relationship Id="rId47" Type="http://schemas.openxmlformats.org/officeDocument/2006/relationships/image" Target="../media/image163.svg"/><Relationship Id="rId63" Type="http://schemas.openxmlformats.org/officeDocument/2006/relationships/image" Target="../media/image179.svg"/><Relationship Id="rId68" Type="http://schemas.openxmlformats.org/officeDocument/2006/relationships/image" Target="../media/image184.png"/><Relationship Id="rId16" Type="http://schemas.openxmlformats.org/officeDocument/2006/relationships/image" Target="../media/image132.png"/><Relationship Id="rId11" Type="http://schemas.openxmlformats.org/officeDocument/2006/relationships/image" Target="../media/image127.svg"/><Relationship Id="rId32" Type="http://schemas.openxmlformats.org/officeDocument/2006/relationships/image" Target="../media/image148.png"/><Relationship Id="rId37" Type="http://schemas.openxmlformats.org/officeDocument/2006/relationships/image" Target="../media/image153.svg"/><Relationship Id="rId53" Type="http://schemas.openxmlformats.org/officeDocument/2006/relationships/image" Target="../media/image169.svg"/><Relationship Id="rId58" Type="http://schemas.openxmlformats.org/officeDocument/2006/relationships/image" Target="../media/image174.png"/><Relationship Id="rId74" Type="http://schemas.openxmlformats.org/officeDocument/2006/relationships/image" Target="../media/image190.png"/><Relationship Id="rId79" Type="http://schemas.openxmlformats.org/officeDocument/2006/relationships/image" Target="../media/image195.svg"/><Relationship Id="rId5" Type="http://schemas.openxmlformats.org/officeDocument/2006/relationships/image" Target="../media/image121.svg"/><Relationship Id="rId61" Type="http://schemas.openxmlformats.org/officeDocument/2006/relationships/image" Target="../media/image177.svg"/><Relationship Id="rId19" Type="http://schemas.openxmlformats.org/officeDocument/2006/relationships/image" Target="../media/image135.svg"/><Relationship Id="rId14" Type="http://schemas.openxmlformats.org/officeDocument/2006/relationships/image" Target="../media/image130.png"/><Relationship Id="rId22" Type="http://schemas.openxmlformats.org/officeDocument/2006/relationships/image" Target="../media/image138.png"/><Relationship Id="rId27" Type="http://schemas.openxmlformats.org/officeDocument/2006/relationships/image" Target="../media/image143.svg"/><Relationship Id="rId30" Type="http://schemas.openxmlformats.org/officeDocument/2006/relationships/image" Target="../media/image146.png"/><Relationship Id="rId35" Type="http://schemas.openxmlformats.org/officeDocument/2006/relationships/image" Target="../media/image151.svg"/><Relationship Id="rId43" Type="http://schemas.openxmlformats.org/officeDocument/2006/relationships/image" Target="../media/image159.svg"/><Relationship Id="rId48" Type="http://schemas.openxmlformats.org/officeDocument/2006/relationships/image" Target="../media/image164.png"/><Relationship Id="rId56" Type="http://schemas.openxmlformats.org/officeDocument/2006/relationships/image" Target="../media/image172.png"/><Relationship Id="rId64" Type="http://schemas.openxmlformats.org/officeDocument/2006/relationships/image" Target="../media/image180.png"/><Relationship Id="rId69" Type="http://schemas.openxmlformats.org/officeDocument/2006/relationships/image" Target="../media/image185.svg"/><Relationship Id="rId77" Type="http://schemas.openxmlformats.org/officeDocument/2006/relationships/image" Target="../media/image193.svg"/><Relationship Id="rId8" Type="http://schemas.openxmlformats.org/officeDocument/2006/relationships/image" Target="../media/image124.png"/><Relationship Id="rId51" Type="http://schemas.openxmlformats.org/officeDocument/2006/relationships/image" Target="../media/image167.svg"/><Relationship Id="rId72" Type="http://schemas.openxmlformats.org/officeDocument/2006/relationships/image" Target="../media/image188.png"/><Relationship Id="rId80" Type="http://schemas.openxmlformats.org/officeDocument/2006/relationships/image" Target="../media/image196.png"/><Relationship Id="rId3" Type="http://schemas.openxmlformats.org/officeDocument/2006/relationships/image" Target="../media/image119.svg"/><Relationship Id="rId12" Type="http://schemas.openxmlformats.org/officeDocument/2006/relationships/image" Target="../media/image128.png"/><Relationship Id="rId17" Type="http://schemas.openxmlformats.org/officeDocument/2006/relationships/image" Target="../media/image133.svg"/><Relationship Id="rId25" Type="http://schemas.openxmlformats.org/officeDocument/2006/relationships/image" Target="../media/image141.svg"/><Relationship Id="rId33" Type="http://schemas.openxmlformats.org/officeDocument/2006/relationships/image" Target="../media/image149.svg"/><Relationship Id="rId38" Type="http://schemas.openxmlformats.org/officeDocument/2006/relationships/image" Target="../media/image154.png"/><Relationship Id="rId46" Type="http://schemas.openxmlformats.org/officeDocument/2006/relationships/image" Target="../media/image162.png"/><Relationship Id="rId59" Type="http://schemas.openxmlformats.org/officeDocument/2006/relationships/image" Target="../media/image175.svg"/><Relationship Id="rId67" Type="http://schemas.openxmlformats.org/officeDocument/2006/relationships/image" Target="../media/image183.svg"/><Relationship Id="rId20" Type="http://schemas.openxmlformats.org/officeDocument/2006/relationships/image" Target="../media/image136.png"/><Relationship Id="rId41" Type="http://schemas.openxmlformats.org/officeDocument/2006/relationships/image" Target="../media/image157.svg"/><Relationship Id="rId54" Type="http://schemas.openxmlformats.org/officeDocument/2006/relationships/image" Target="../media/image170.png"/><Relationship Id="rId62" Type="http://schemas.openxmlformats.org/officeDocument/2006/relationships/image" Target="../media/image178.png"/><Relationship Id="rId70" Type="http://schemas.openxmlformats.org/officeDocument/2006/relationships/image" Target="../media/image186.png"/><Relationship Id="rId75" Type="http://schemas.openxmlformats.org/officeDocument/2006/relationships/image" Target="../media/image191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2.png"/><Relationship Id="rId15" Type="http://schemas.openxmlformats.org/officeDocument/2006/relationships/image" Target="../media/image131.svg"/><Relationship Id="rId23" Type="http://schemas.openxmlformats.org/officeDocument/2006/relationships/image" Target="../media/image139.svg"/><Relationship Id="rId28" Type="http://schemas.openxmlformats.org/officeDocument/2006/relationships/image" Target="../media/image144.png"/><Relationship Id="rId36" Type="http://schemas.openxmlformats.org/officeDocument/2006/relationships/image" Target="../media/image152.png"/><Relationship Id="rId49" Type="http://schemas.openxmlformats.org/officeDocument/2006/relationships/image" Target="../media/image165.svg"/><Relationship Id="rId57" Type="http://schemas.openxmlformats.org/officeDocument/2006/relationships/image" Target="../media/image173.svg"/><Relationship Id="rId10" Type="http://schemas.openxmlformats.org/officeDocument/2006/relationships/image" Target="../media/image126.png"/><Relationship Id="rId31" Type="http://schemas.openxmlformats.org/officeDocument/2006/relationships/image" Target="../media/image147.svg"/><Relationship Id="rId44" Type="http://schemas.openxmlformats.org/officeDocument/2006/relationships/image" Target="../media/image160.png"/><Relationship Id="rId52" Type="http://schemas.openxmlformats.org/officeDocument/2006/relationships/image" Target="../media/image168.png"/><Relationship Id="rId60" Type="http://schemas.openxmlformats.org/officeDocument/2006/relationships/image" Target="../media/image176.png"/><Relationship Id="rId65" Type="http://schemas.openxmlformats.org/officeDocument/2006/relationships/image" Target="../media/image181.svg"/><Relationship Id="rId73" Type="http://schemas.openxmlformats.org/officeDocument/2006/relationships/image" Target="../media/image189.svg"/><Relationship Id="rId78" Type="http://schemas.openxmlformats.org/officeDocument/2006/relationships/image" Target="../media/image194.png"/><Relationship Id="rId81" Type="http://schemas.openxmlformats.org/officeDocument/2006/relationships/image" Target="../media/image197.svg"/><Relationship Id="rId4" Type="http://schemas.openxmlformats.org/officeDocument/2006/relationships/image" Target="../media/image120.png"/><Relationship Id="rId9" Type="http://schemas.openxmlformats.org/officeDocument/2006/relationships/image" Target="../media/image125.svg"/><Relationship Id="rId13" Type="http://schemas.openxmlformats.org/officeDocument/2006/relationships/image" Target="../media/image129.svg"/><Relationship Id="rId18" Type="http://schemas.openxmlformats.org/officeDocument/2006/relationships/image" Target="../media/image134.png"/><Relationship Id="rId39" Type="http://schemas.openxmlformats.org/officeDocument/2006/relationships/image" Target="../media/image155.svg"/><Relationship Id="rId34" Type="http://schemas.openxmlformats.org/officeDocument/2006/relationships/image" Target="../media/image150.png"/><Relationship Id="rId50" Type="http://schemas.openxmlformats.org/officeDocument/2006/relationships/image" Target="../media/image166.png"/><Relationship Id="rId55" Type="http://schemas.openxmlformats.org/officeDocument/2006/relationships/image" Target="../media/image171.svg"/><Relationship Id="rId76" Type="http://schemas.openxmlformats.org/officeDocument/2006/relationships/image" Target="../media/image192.png"/><Relationship Id="rId7" Type="http://schemas.openxmlformats.org/officeDocument/2006/relationships/image" Target="../media/image123.svg"/><Relationship Id="rId71" Type="http://schemas.openxmlformats.org/officeDocument/2006/relationships/image" Target="../media/image187.svg"/><Relationship Id="rId2" Type="http://schemas.openxmlformats.org/officeDocument/2006/relationships/image" Target="../media/image118.png"/><Relationship Id="rId29" Type="http://schemas.openxmlformats.org/officeDocument/2006/relationships/image" Target="../media/image145.svg"/><Relationship Id="rId24" Type="http://schemas.openxmlformats.org/officeDocument/2006/relationships/image" Target="../media/image140.png"/><Relationship Id="rId40" Type="http://schemas.openxmlformats.org/officeDocument/2006/relationships/image" Target="../media/image156.png"/><Relationship Id="rId45" Type="http://schemas.openxmlformats.org/officeDocument/2006/relationships/image" Target="../media/image161.svg"/><Relationship Id="rId66" Type="http://schemas.openxmlformats.org/officeDocument/2006/relationships/image" Target="../media/image182.png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22.png"/><Relationship Id="rId21" Type="http://schemas.openxmlformats.org/officeDocument/2006/relationships/image" Target="../media/image217.svg"/><Relationship Id="rId42" Type="http://schemas.openxmlformats.org/officeDocument/2006/relationships/image" Target="../media/image238.png"/><Relationship Id="rId47" Type="http://schemas.openxmlformats.org/officeDocument/2006/relationships/image" Target="../media/image243.svg"/><Relationship Id="rId63" Type="http://schemas.openxmlformats.org/officeDocument/2006/relationships/image" Target="../media/image259.svg"/><Relationship Id="rId68" Type="http://schemas.openxmlformats.org/officeDocument/2006/relationships/image" Target="../media/image264.png"/><Relationship Id="rId2" Type="http://schemas.openxmlformats.org/officeDocument/2006/relationships/image" Target="../media/image198.png"/><Relationship Id="rId16" Type="http://schemas.openxmlformats.org/officeDocument/2006/relationships/image" Target="../media/image212.png"/><Relationship Id="rId29" Type="http://schemas.openxmlformats.org/officeDocument/2006/relationships/image" Target="../media/image225.svg"/><Relationship Id="rId11" Type="http://schemas.openxmlformats.org/officeDocument/2006/relationships/image" Target="../media/image207.svg"/><Relationship Id="rId24" Type="http://schemas.openxmlformats.org/officeDocument/2006/relationships/image" Target="../media/image220.png"/><Relationship Id="rId32" Type="http://schemas.openxmlformats.org/officeDocument/2006/relationships/image" Target="../media/image228.png"/><Relationship Id="rId37" Type="http://schemas.openxmlformats.org/officeDocument/2006/relationships/image" Target="../media/image233.svg"/><Relationship Id="rId40" Type="http://schemas.openxmlformats.org/officeDocument/2006/relationships/image" Target="../media/image236.png"/><Relationship Id="rId45" Type="http://schemas.openxmlformats.org/officeDocument/2006/relationships/image" Target="../media/image241.svg"/><Relationship Id="rId53" Type="http://schemas.openxmlformats.org/officeDocument/2006/relationships/image" Target="../media/image249.svg"/><Relationship Id="rId58" Type="http://schemas.openxmlformats.org/officeDocument/2006/relationships/image" Target="../media/image254.png"/><Relationship Id="rId66" Type="http://schemas.openxmlformats.org/officeDocument/2006/relationships/image" Target="../media/image262.png"/><Relationship Id="rId5" Type="http://schemas.openxmlformats.org/officeDocument/2006/relationships/image" Target="../media/image201.svg"/><Relationship Id="rId61" Type="http://schemas.openxmlformats.org/officeDocument/2006/relationships/image" Target="../media/image257.svg"/><Relationship Id="rId19" Type="http://schemas.openxmlformats.org/officeDocument/2006/relationships/image" Target="../media/image215.svg"/><Relationship Id="rId14" Type="http://schemas.openxmlformats.org/officeDocument/2006/relationships/image" Target="../media/image210.png"/><Relationship Id="rId22" Type="http://schemas.openxmlformats.org/officeDocument/2006/relationships/image" Target="../media/image218.png"/><Relationship Id="rId27" Type="http://schemas.openxmlformats.org/officeDocument/2006/relationships/image" Target="../media/image223.svg"/><Relationship Id="rId30" Type="http://schemas.openxmlformats.org/officeDocument/2006/relationships/image" Target="../media/image226.png"/><Relationship Id="rId35" Type="http://schemas.openxmlformats.org/officeDocument/2006/relationships/image" Target="../media/image231.svg"/><Relationship Id="rId43" Type="http://schemas.openxmlformats.org/officeDocument/2006/relationships/image" Target="../media/image239.svg"/><Relationship Id="rId48" Type="http://schemas.openxmlformats.org/officeDocument/2006/relationships/image" Target="../media/image244.png"/><Relationship Id="rId56" Type="http://schemas.openxmlformats.org/officeDocument/2006/relationships/image" Target="../media/image252.png"/><Relationship Id="rId64" Type="http://schemas.openxmlformats.org/officeDocument/2006/relationships/image" Target="../media/image260.png"/><Relationship Id="rId69" Type="http://schemas.openxmlformats.org/officeDocument/2006/relationships/image" Target="../media/image265.svg"/><Relationship Id="rId8" Type="http://schemas.openxmlformats.org/officeDocument/2006/relationships/image" Target="../media/image204.png"/><Relationship Id="rId51" Type="http://schemas.openxmlformats.org/officeDocument/2006/relationships/image" Target="../media/image247.svg"/><Relationship Id="rId72" Type="http://schemas.openxmlformats.org/officeDocument/2006/relationships/image" Target="../media/image268.png"/><Relationship Id="rId3" Type="http://schemas.openxmlformats.org/officeDocument/2006/relationships/image" Target="../media/image199.svg"/><Relationship Id="rId12" Type="http://schemas.openxmlformats.org/officeDocument/2006/relationships/image" Target="../media/image208.png"/><Relationship Id="rId17" Type="http://schemas.openxmlformats.org/officeDocument/2006/relationships/image" Target="../media/image213.svg"/><Relationship Id="rId25" Type="http://schemas.openxmlformats.org/officeDocument/2006/relationships/image" Target="../media/image221.svg"/><Relationship Id="rId33" Type="http://schemas.openxmlformats.org/officeDocument/2006/relationships/image" Target="../media/image229.svg"/><Relationship Id="rId38" Type="http://schemas.openxmlformats.org/officeDocument/2006/relationships/image" Target="../media/image234.png"/><Relationship Id="rId46" Type="http://schemas.openxmlformats.org/officeDocument/2006/relationships/image" Target="../media/image242.png"/><Relationship Id="rId59" Type="http://schemas.openxmlformats.org/officeDocument/2006/relationships/image" Target="../media/image255.svg"/><Relationship Id="rId67" Type="http://schemas.openxmlformats.org/officeDocument/2006/relationships/image" Target="../media/image263.svg"/><Relationship Id="rId20" Type="http://schemas.openxmlformats.org/officeDocument/2006/relationships/image" Target="../media/image216.png"/><Relationship Id="rId41" Type="http://schemas.openxmlformats.org/officeDocument/2006/relationships/image" Target="../media/image237.svg"/><Relationship Id="rId54" Type="http://schemas.openxmlformats.org/officeDocument/2006/relationships/image" Target="../media/image250.png"/><Relationship Id="rId62" Type="http://schemas.openxmlformats.org/officeDocument/2006/relationships/image" Target="../media/image258.png"/><Relationship Id="rId70" Type="http://schemas.openxmlformats.org/officeDocument/2006/relationships/image" Target="../media/image2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2.png"/><Relationship Id="rId15" Type="http://schemas.openxmlformats.org/officeDocument/2006/relationships/image" Target="../media/image211.svg"/><Relationship Id="rId23" Type="http://schemas.openxmlformats.org/officeDocument/2006/relationships/image" Target="../media/image219.svg"/><Relationship Id="rId28" Type="http://schemas.openxmlformats.org/officeDocument/2006/relationships/image" Target="../media/image224.png"/><Relationship Id="rId36" Type="http://schemas.openxmlformats.org/officeDocument/2006/relationships/image" Target="../media/image232.png"/><Relationship Id="rId49" Type="http://schemas.openxmlformats.org/officeDocument/2006/relationships/image" Target="../media/image245.svg"/><Relationship Id="rId57" Type="http://schemas.openxmlformats.org/officeDocument/2006/relationships/image" Target="../media/image253.svg"/><Relationship Id="rId10" Type="http://schemas.openxmlformats.org/officeDocument/2006/relationships/image" Target="../media/image206.png"/><Relationship Id="rId31" Type="http://schemas.openxmlformats.org/officeDocument/2006/relationships/image" Target="../media/image227.svg"/><Relationship Id="rId44" Type="http://schemas.openxmlformats.org/officeDocument/2006/relationships/image" Target="../media/image240.png"/><Relationship Id="rId52" Type="http://schemas.openxmlformats.org/officeDocument/2006/relationships/image" Target="../media/image248.png"/><Relationship Id="rId60" Type="http://schemas.openxmlformats.org/officeDocument/2006/relationships/image" Target="../media/image256.png"/><Relationship Id="rId65" Type="http://schemas.openxmlformats.org/officeDocument/2006/relationships/image" Target="../media/image261.svg"/><Relationship Id="rId73" Type="http://schemas.openxmlformats.org/officeDocument/2006/relationships/image" Target="../media/image269.svg"/><Relationship Id="rId4" Type="http://schemas.openxmlformats.org/officeDocument/2006/relationships/image" Target="../media/image200.png"/><Relationship Id="rId9" Type="http://schemas.openxmlformats.org/officeDocument/2006/relationships/image" Target="../media/image205.svg"/><Relationship Id="rId13" Type="http://schemas.openxmlformats.org/officeDocument/2006/relationships/image" Target="../media/image209.svg"/><Relationship Id="rId18" Type="http://schemas.openxmlformats.org/officeDocument/2006/relationships/image" Target="../media/image214.png"/><Relationship Id="rId39" Type="http://schemas.openxmlformats.org/officeDocument/2006/relationships/image" Target="../media/image235.svg"/><Relationship Id="rId34" Type="http://schemas.openxmlformats.org/officeDocument/2006/relationships/image" Target="../media/image230.png"/><Relationship Id="rId50" Type="http://schemas.openxmlformats.org/officeDocument/2006/relationships/image" Target="../media/image246.png"/><Relationship Id="rId55" Type="http://schemas.openxmlformats.org/officeDocument/2006/relationships/image" Target="../media/image251.svg"/><Relationship Id="rId7" Type="http://schemas.openxmlformats.org/officeDocument/2006/relationships/image" Target="../media/image203.svg"/><Relationship Id="rId71" Type="http://schemas.openxmlformats.org/officeDocument/2006/relationships/image" Target="../media/image267.sv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: 圆角 44"/>
          <p:cNvSpPr/>
          <p:nvPr/>
        </p:nvSpPr>
        <p:spPr>
          <a:xfrm>
            <a:off x="7164375" y="3370742"/>
            <a:ext cx="3865760" cy="1088724"/>
          </a:xfrm>
          <a:prstGeom prst="roundRect">
            <a:avLst>
              <a:gd name="adj" fmla="val 4303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1"/>
          </a:gradFill>
          <a:ln w="12700" cap="flat" cmpd="sng" algn="ctr">
            <a:solidFill>
              <a:schemeClr val="accent1"/>
            </a:solidFill>
            <a:prstDash val="solid"/>
            <a:miter lim="800000"/>
          </a:ln>
          <a:effectLst>
            <a:outerShdw blurRad="254000" dist="127000" dir="5400000" sx="90000" sy="9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7289717" y="3361106"/>
            <a:ext cx="3615093" cy="1107996"/>
          </a:xfrm>
          <a:prstGeom prst="rect">
            <a:avLst/>
          </a:prstGeom>
        </p:spPr>
        <p:txBody>
          <a:bodyPr vert="horz" wrap="none">
            <a:no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  <a:defRPr/>
            </a:pPr>
            <a:r>
              <a:rPr lang="en-US" altLang="zh-CN" sz="6600" b="1" kern="100" spc="150" dirty="0">
                <a:solidFill>
                  <a:schemeClr val="bg1"/>
                </a:solidFill>
                <a:effectLst>
                  <a:outerShdw blurRad="254000" dist="38100" dir="5400000" algn="t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  <a:cs typeface="微软雅黑" panose="020B0503020204020204" charset="-122"/>
              </a:rPr>
              <a:t>PPT</a:t>
            </a:r>
            <a:r>
              <a:rPr lang="zh-CN" altLang="en-US" sz="6600" b="1" kern="100" spc="150" dirty="0">
                <a:solidFill>
                  <a:schemeClr val="bg1"/>
                </a:solidFill>
                <a:effectLst>
                  <a:outerShdw blurRad="254000" dist="38100" dir="5400000" algn="t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  <a:cs typeface="微软雅黑" panose="020B0503020204020204" charset="-122"/>
              </a:rPr>
              <a:t>模板</a:t>
            </a:r>
            <a:endParaRPr lang="zh-CN" altLang="zh-CN" sz="6600" b="1" kern="100" spc="150" dirty="0">
              <a:solidFill>
                <a:schemeClr val="bg1"/>
              </a:solidFill>
              <a:effectLst>
                <a:outerShdw blurRad="254000" dist="38100" dir="5400000" algn="t" rotWithShape="0">
                  <a:schemeClr val="accent1">
                    <a:alpha val="20000"/>
                  </a:schemeClr>
                </a:outerShdw>
              </a:effectLst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51" name="文本框 5"/>
          <p:cNvSpPr txBox="1"/>
          <p:nvPr/>
        </p:nvSpPr>
        <p:spPr>
          <a:xfrm>
            <a:off x="7164375" y="2387310"/>
            <a:ext cx="3145536" cy="92333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>
                <a:lumMod val="50000"/>
                <a:alpha val="26000"/>
              </a:schemeClr>
            </a:outerShdw>
          </a:effectLst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295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4425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57375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00" cap="none" spc="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工作汇报</a:t>
            </a:r>
            <a:endParaRPr kumimoji="0" lang="zh-CN" altLang="zh-CN" sz="6000" b="1" i="0" u="none" strike="noStrike" kern="100" cap="none" spc="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77" name="矩形: 圆角 76"/>
          <p:cNvSpPr/>
          <p:nvPr/>
        </p:nvSpPr>
        <p:spPr>
          <a:xfrm>
            <a:off x="7206852" y="1941945"/>
            <a:ext cx="1683288" cy="40453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>
                  <a:lumMod val="80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27000" dist="76200" dir="5400000" sx="96000" sy="96000" algn="t" rotWithShape="0">
              <a:schemeClr val="accent1">
                <a:lumMod val="50000"/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7" name="文本框 5"/>
          <p:cNvSpPr txBox="1"/>
          <p:nvPr/>
        </p:nvSpPr>
        <p:spPr>
          <a:xfrm>
            <a:off x="7164375" y="2011488"/>
            <a:ext cx="1801368" cy="27699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>
                <a:lumMod val="50000"/>
                <a:alpha val="26000"/>
              </a:schemeClr>
            </a:outerShdw>
          </a:effectLst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295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4425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57375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00" cap="none" spc="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蓝色</a:t>
            </a:r>
            <a:r>
              <a:rPr kumimoji="0" lang="en-US" altLang="zh-CN" sz="1800" b="1" i="0" u="none" strike="noStrike" kern="100" cap="none" spc="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3D</a:t>
            </a:r>
            <a:r>
              <a:rPr kumimoji="0" lang="zh-CN" altLang="en-US" sz="1800" b="1" i="0" u="none" strike="noStrike" kern="100" cap="none" spc="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风</a:t>
            </a:r>
            <a:endParaRPr kumimoji="0" lang="zh-CN" altLang="zh-CN" sz="1800" b="1" i="0" u="none" strike="noStrike" kern="100" cap="none" spc="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81" name="文本框 5"/>
          <p:cNvSpPr txBox="1"/>
          <p:nvPr/>
        </p:nvSpPr>
        <p:spPr>
          <a:xfrm>
            <a:off x="7674882" y="4918543"/>
            <a:ext cx="2256518" cy="21544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>
                <a:lumMod val="50000"/>
                <a:alpha val="26000"/>
              </a:schemeClr>
            </a:outerShdw>
          </a:effectLst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295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4425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57375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zh-CN" altLang="en-US" sz="1400" b="1" kern="100" spc="150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汇报人：</a:t>
            </a:r>
            <a:r>
              <a:rPr kumimoji="0" lang="en-US" altLang="zh-CN" sz="1400" b="1" i="0" u="none" strike="noStrike" kern="100" cap="none" spc="15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OfficePLUS</a:t>
            </a:r>
            <a:endParaRPr kumimoji="0" lang="zh-CN" altLang="zh-CN" sz="1400" b="1" i="0" u="none" strike="noStrike" kern="100" cap="none" spc="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82" name="文本框 5"/>
          <p:cNvSpPr txBox="1"/>
          <p:nvPr/>
        </p:nvSpPr>
        <p:spPr>
          <a:xfrm>
            <a:off x="7680540" y="5356036"/>
            <a:ext cx="1980198" cy="21544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>
                <a:lumMod val="50000"/>
                <a:alpha val="26000"/>
              </a:schemeClr>
            </a:outerShdw>
          </a:effectLst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295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4425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57375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00" cap="none" spc="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20XX</a:t>
            </a:r>
            <a:r>
              <a:rPr kumimoji="0" lang="zh-CN" altLang="en-US" sz="1400" b="1" i="0" u="none" strike="noStrike" kern="100" cap="none" spc="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年</a:t>
            </a:r>
            <a:r>
              <a:rPr kumimoji="0" lang="en-US" altLang="zh-CN" sz="1400" b="1" i="0" u="none" strike="noStrike" kern="100" cap="none" spc="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05</a:t>
            </a:r>
            <a:r>
              <a:rPr kumimoji="0" lang="zh-CN" altLang="en-US" sz="1400" b="1" i="0" u="none" strike="noStrike" kern="100" cap="none" spc="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月</a:t>
            </a:r>
            <a:r>
              <a:rPr kumimoji="0" lang="en-US" altLang="zh-CN" sz="1400" b="1" i="0" u="none" strike="noStrike" kern="100" cap="none" spc="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20</a:t>
            </a:r>
            <a:r>
              <a:rPr kumimoji="0" lang="zh-CN" altLang="en-US" sz="1400" b="1" i="0" u="none" strike="noStrike" kern="100" cap="none" spc="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日</a:t>
            </a:r>
            <a:endParaRPr kumimoji="0" lang="zh-CN" altLang="zh-CN" sz="1400" b="1" i="0" u="none" strike="noStrike" kern="100" cap="none" spc="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pic>
        <p:nvPicPr>
          <p:cNvPr id="40" name="图形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5747" y="4900299"/>
            <a:ext cx="252500" cy="241023"/>
          </a:xfrm>
          <a:prstGeom prst="rect">
            <a:avLst/>
          </a:prstGeom>
        </p:spPr>
      </p:pic>
      <p:pic>
        <p:nvPicPr>
          <p:cNvPr id="42" name="图形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15319" y="5325015"/>
            <a:ext cx="242928" cy="242928"/>
          </a:xfrm>
          <a:prstGeom prst="rect">
            <a:avLst/>
          </a:prstGeom>
        </p:spPr>
      </p:pic>
      <p:pic>
        <p:nvPicPr>
          <p:cNvPr id="8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50" y="634480"/>
            <a:ext cx="1490316" cy="1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odingPPT-1-1"/>
          <p:cNvSpPr/>
          <p:nvPr/>
        </p:nvSpPr>
        <p:spPr>
          <a:xfrm>
            <a:off x="1335088" y="275809"/>
            <a:ext cx="1668462" cy="5052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95000">
                      <a:schemeClr val="accent1">
                        <a:lumMod val="80000"/>
                      </a:schemeClr>
                    </a:gs>
                    <a:gs pos="5000">
                      <a:schemeClr val="accent1">
                        <a:lumMod val="80000"/>
                        <a:lumOff val="2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j-cs"/>
              </a:rPr>
              <a:t>产品介绍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844" y="363056"/>
            <a:ext cx="1668461" cy="2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9" name="矩形: 圆角 348"/>
          <p:cNvSpPr/>
          <p:nvPr/>
        </p:nvSpPr>
        <p:spPr>
          <a:xfrm>
            <a:off x="446201" y="1972512"/>
            <a:ext cx="3666897" cy="3729787"/>
          </a:xfrm>
          <a:prstGeom prst="roundRect">
            <a:avLst>
              <a:gd name="adj" fmla="val 9658"/>
            </a:avLst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50" name="文本框 349"/>
          <p:cNvSpPr txBox="1"/>
          <p:nvPr/>
        </p:nvSpPr>
        <p:spPr>
          <a:xfrm>
            <a:off x="676021" y="4753796"/>
            <a:ext cx="3207257" cy="5968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请在此输入有关于产品介绍的相关说明，以便于观众更好的理解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351" name="矩形: 圆角 350"/>
          <p:cNvSpPr/>
          <p:nvPr/>
        </p:nvSpPr>
        <p:spPr>
          <a:xfrm>
            <a:off x="1459412" y="4178672"/>
            <a:ext cx="1640475" cy="4134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kern="0" dirty="0">
                <a:solidFill>
                  <a:srgbClr val="FFFFFF"/>
                </a:solidFill>
                <a:latin typeface="+mj-ea"/>
                <a:ea typeface="+mj-ea"/>
              </a:rPr>
              <a:t>产品功能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3" name="图片 2" descr="建筑前的广场&#10;&#10;描述已自动生成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r="16637"/>
          <a:stretch>
            <a:fillRect/>
          </a:stretch>
        </p:blipFill>
        <p:spPr>
          <a:xfrm>
            <a:off x="1370864" y="2145929"/>
            <a:ext cx="1817570" cy="1817570"/>
          </a:xfrm>
          <a:prstGeom prst="ellipse">
            <a:avLst/>
          </a:prstGeom>
        </p:spPr>
      </p:pic>
      <p:sp>
        <p:nvSpPr>
          <p:cNvPr id="13" name="矩形: 圆角 12"/>
          <p:cNvSpPr/>
          <p:nvPr/>
        </p:nvSpPr>
        <p:spPr>
          <a:xfrm>
            <a:off x="4201645" y="1972512"/>
            <a:ext cx="3666897" cy="3729787"/>
          </a:xfrm>
          <a:prstGeom prst="roundRect">
            <a:avLst>
              <a:gd name="adj" fmla="val 9658"/>
            </a:avLst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4431465" y="4753796"/>
            <a:ext cx="3207257" cy="5968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请在此输入有关于产品介绍的相关说明，以便于观众更好的理解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5" name="矩形: 圆角 14"/>
          <p:cNvSpPr/>
          <p:nvPr/>
        </p:nvSpPr>
        <p:spPr>
          <a:xfrm>
            <a:off x="5214856" y="4178672"/>
            <a:ext cx="1640475" cy="4134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kern="0" dirty="0">
                <a:solidFill>
                  <a:srgbClr val="FFFFFF"/>
                </a:solidFill>
                <a:latin typeface="+mj-ea"/>
                <a:ea typeface="+mj-ea"/>
              </a:rPr>
              <a:t>产品优势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16" name="图片 15" descr="建筑前的广场&#10;&#10;描述已自动生成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r="16637"/>
          <a:stretch>
            <a:fillRect/>
          </a:stretch>
        </p:blipFill>
        <p:spPr>
          <a:xfrm>
            <a:off x="5126308" y="2145929"/>
            <a:ext cx="1817570" cy="1817570"/>
          </a:xfrm>
          <a:prstGeom prst="ellipse">
            <a:avLst/>
          </a:prstGeom>
        </p:spPr>
      </p:pic>
      <p:sp>
        <p:nvSpPr>
          <p:cNvPr id="17" name="矩形: 圆角 16"/>
          <p:cNvSpPr/>
          <p:nvPr/>
        </p:nvSpPr>
        <p:spPr>
          <a:xfrm>
            <a:off x="7957089" y="1972512"/>
            <a:ext cx="3666897" cy="3729787"/>
          </a:xfrm>
          <a:prstGeom prst="roundRect">
            <a:avLst>
              <a:gd name="adj" fmla="val 9658"/>
            </a:avLst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8186909" y="4753796"/>
            <a:ext cx="3207257" cy="5968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请在此输入有关于产品介绍的相关说明，以便于观众更好的理解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8970300" y="4178672"/>
            <a:ext cx="1640475" cy="4134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kern="0" dirty="0">
                <a:solidFill>
                  <a:srgbClr val="FFFFFF"/>
                </a:solidFill>
                <a:latin typeface="+mj-ea"/>
                <a:ea typeface="+mj-ea"/>
              </a:rPr>
              <a:t>产品劣势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20" name="图片 19" descr="建筑前的广场&#10;&#10;描述已自动生成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r="16637"/>
          <a:stretch>
            <a:fillRect/>
          </a:stretch>
        </p:blipFill>
        <p:spPr>
          <a:xfrm>
            <a:off x="8881752" y="2145929"/>
            <a:ext cx="1817570" cy="1817570"/>
          </a:xfrm>
          <a:prstGeom prst="ellipse">
            <a:avLst/>
          </a:prstGeom>
        </p:spPr>
      </p:pic>
      <p:pic>
        <p:nvPicPr>
          <p:cNvPr id="21" name="图形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8171" y="4807287"/>
            <a:ext cx="2218196" cy="230035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odingPPT-1-1"/>
          <p:cNvSpPr/>
          <p:nvPr/>
        </p:nvSpPr>
        <p:spPr>
          <a:xfrm>
            <a:off x="1335088" y="275809"/>
            <a:ext cx="1668462" cy="5052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95000">
                      <a:schemeClr val="accent1">
                        <a:lumMod val="80000"/>
                      </a:schemeClr>
                    </a:gs>
                    <a:gs pos="5000">
                      <a:schemeClr val="accent1">
                        <a:lumMod val="80000"/>
                        <a:lumOff val="2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j-cs"/>
              </a:rPr>
              <a:t>产品介绍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844" y="363056"/>
            <a:ext cx="1668461" cy="2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任意多边形: 形状 44"/>
          <p:cNvSpPr/>
          <p:nvPr/>
        </p:nvSpPr>
        <p:spPr>
          <a:xfrm flipH="1">
            <a:off x="0" y="4452846"/>
            <a:ext cx="12192000" cy="2405154"/>
          </a:xfrm>
          <a:custGeom>
            <a:avLst/>
            <a:gdLst>
              <a:gd name="connsiteX0" fmla="*/ 8748491 w 12192000"/>
              <a:gd name="connsiteY0" fmla="*/ 1233 h 2405154"/>
              <a:gd name="connsiteX1" fmla="*/ 4306531 w 12192000"/>
              <a:gd name="connsiteY1" fmla="*/ 1057349 h 2405154"/>
              <a:gd name="connsiteX2" fmla="*/ 308035 w 12192000"/>
              <a:gd name="connsiteY2" fmla="*/ 272447 h 2405154"/>
              <a:gd name="connsiteX3" fmla="*/ 0 w 12192000"/>
              <a:gd name="connsiteY3" fmla="*/ 222829 h 2405154"/>
              <a:gd name="connsiteX4" fmla="*/ 0 w 12192000"/>
              <a:gd name="connsiteY4" fmla="*/ 1491031 h 2405154"/>
              <a:gd name="connsiteX5" fmla="*/ 0 w 12192000"/>
              <a:gd name="connsiteY5" fmla="*/ 1894026 h 2405154"/>
              <a:gd name="connsiteX6" fmla="*/ 0 w 12192000"/>
              <a:gd name="connsiteY6" fmla="*/ 2104484 h 2405154"/>
              <a:gd name="connsiteX7" fmla="*/ 0 w 12192000"/>
              <a:gd name="connsiteY7" fmla="*/ 2405154 h 2405154"/>
              <a:gd name="connsiteX8" fmla="*/ 12192000 w 12192000"/>
              <a:gd name="connsiteY8" fmla="*/ 2405154 h 2405154"/>
              <a:gd name="connsiteX9" fmla="*/ 12192000 w 12192000"/>
              <a:gd name="connsiteY9" fmla="*/ 2104484 h 2405154"/>
              <a:gd name="connsiteX10" fmla="*/ 12192000 w 12192000"/>
              <a:gd name="connsiteY10" fmla="*/ 1894026 h 2405154"/>
              <a:gd name="connsiteX11" fmla="*/ 12192000 w 12192000"/>
              <a:gd name="connsiteY11" fmla="*/ 1491031 h 2405154"/>
              <a:gd name="connsiteX12" fmla="*/ 12192000 w 12192000"/>
              <a:gd name="connsiteY12" fmla="*/ 536959 h 2405154"/>
              <a:gd name="connsiteX13" fmla="*/ 12012914 w 12192000"/>
              <a:gd name="connsiteY13" fmla="*/ 498775 h 2405154"/>
              <a:gd name="connsiteX14" fmla="*/ 9144000 w 12192000"/>
              <a:gd name="connsiteY14" fmla="*/ 24961 h 2405154"/>
              <a:gd name="connsiteX15" fmla="*/ 8748491 w 12192000"/>
              <a:gd name="connsiteY15" fmla="*/ 1233 h 240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2405154">
                <a:moveTo>
                  <a:pt x="8748491" y="1233"/>
                </a:moveTo>
                <a:cubicBezTo>
                  <a:pt x="6837377" y="-41003"/>
                  <a:pt x="5887373" y="1015870"/>
                  <a:pt x="4306531" y="1057349"/>
                </a:cubicBezTo>
                <a:cubicBezTo>
                  <a:pt x="3147245" y="1087768"/>
                  <a:pt x="1509291" y="495451"/>
                  <a:pt x="308035" y="272447"/>
                </a:cubicBezTo>
                <a:lnTo>
                  <a:pt x="0" y="222829"/>
                </a:lnTo>
                <a:lnTo>
                  <a:pt x="0" y="1491031"/>
                </a:lnTo>
                <a:lnTo>
                  <a:pt x="0" y="1894026"/>
                </a:lnTo>
                <a:lnTo>
                  <a:pt x="0" y="2104484"/>
                </a:lnTo>
                <a:lnTo>
                  <a:pt x="0" y="2405154"/>
                </a:lnTo>
                <a:lnTo>
                  <a:pt x="12192000" y="2405154"/>
                </a:lnTo>
                <a:lnTo>
                  <a:pt x="12192000" y="2104484"/>
                </a:lnTo>
                <a:lnTo>
                  <a:pt x="12192000" y="1894026"/>
                </a:lnTo>
                <a:lnTo>
                  <a:pt x="12192000" y="1491031"/>
                </a:lnTo>
                <a:lnTo>
                  <a:pt x="12192000" y="536959"/>
                </a:lnTo>
                <a:lnTo>
                  <a:pt x="12012914" y="498775"/>
                </a:lnTo>
                <a:cubicBezTo>
                  <a:pt x="10881736" y="266063"/>
                  <a:pt x="9826113" y="91022"/>
                  <a:pt x="9144000" y="24961"/>
                </a:cubicBezTo>
                <a:cubicBezTo>
                  <a:pt x="9007578" y="11749"/>
                  <a:pt x="8875898" y="4049"/>
                  <a:pt x="8748491" y="1233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3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46" name="任意多边形: 形状 45"/>
          <p:cNvSpPr/>
          <p:nvPr/>
        </p:nvSpPr>
        <p:spPr>
          <a:xfrm>
            <a:off x="0" y="4437718"/>
            <a:ext cx="12192000" cy="2405154"/>
          </a:xfrm>
          <a:custGeom>
            <a:avLst/>
            <a:gdLst>
              <a:gd name="connsiteX0" fmla="*/ 8748491 w 12192000"/>
              <a:gd name="connsiteY0" fmla="*/ 1233 h 2405154"/>
              <a:gd name="connsiteX1" fmla="*/ 9144000 w 12192000"/>
              <a:gd name="connsiteY1" fmla="*/ 24961 h 2405154"/>
              <a:gd name="connsiteX2" fmla="*/ 12012914 w 12192000"/>
              <a:gd name="connsiteY2" fmla="*/ 498775 h 2405154"/>
              <a:gd name="connsiteX3" fmla="*/ 12192000 w 12192000"/>
              <a:gd name="connsiteY3" fmla="*/ 536959 h 2405154"/>
              <a:gd name="connsiteX4" fmla="*/ 12192000 w 12192000"/>
              <a:gd name="connsiteY4" fmla="*/ 1894026 h 2405154"/>
              <a:gd name="connsiteX5" fmla="*/ 12192000 w 12192000"/>
              <a:gd name="connsiteY5" fmla="*/ 2104484 h 2405154"/>
              <a:gd name="connsiteX6" fmla="*/ 12192000 w 12192000"/>
              <a:gd name="connsiteY6" fmla="*/ 2405154 h 2405154"/>
              <a:gd name="connsiteX7" fmla="*/ 0 w 12192000"/>
              <a:gd name="connsiteY7" fmla="*/ 2405154 h 2405154"/>
              <a:gd name="connsiteX8" fmla="*/ 0 w 12192000"/>
              <a:gd name="connsiteY8" fmla="*/ 2104484 h 2405154"/>
              <a:gd name="connsiteX9" fmla="*/ 0 w 12192000"/>
              <a:gd name="connsiteY9" fmla="*/ 1894026 h 2405154"/>
              <a:gd name="connsiteX10" fmla="*/ 0 w 12192000"/>
              <a:gd name="connsiteY10" fmla="*/ 222829 h 2405154"/>
              <a:gd name="connsiteX11" fmla="*/ 308035 w 12192000"/>
              <a:gd name="connsiteY11" fmla="*/ 272447 h 2405154"/>
              <a:gd name="connsiteX12" fmla="*/ 4306531 w 12192000"/>
              <a:gd name="connsiteY12" fmla="*/ 1057349 h 2405154"/>
              <a:gd name="connsiteX13" fmla="*/ 8748491 w 12192000"/>
              <a:gd name="connsiteY13" fmla="*/ 1233 h 240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2405154">
                <a:moveTo>
                  <a:pt x="8748491" y="1233"/>
                </a:moveTo>
                <a:cubicBezTo>
                  <a:pt x="8875898" y="4049"/>
                  <a:pt x="9007578" y="11749"/>
                  <a:pt x="9144000" y="24961"/>
                </a:cubicBezTo>
                <a:cubicBezTo>
                  <a:pt x="9826113" y="91022"/>
                  <a:pt x="10881736" y="266063"/>
                  <a:pt x="12012914" y="498775"/>
                </a:cubicBezTo>
                <a:lnTo>
                  <a:pt x="12192000" y="536959"/>
                </a:lnTo>
                <a:lnTo>
                  <a:pt x="12192000" y="1894026"/>
                </a:lnTo>
                <a:lnTo>
                  <a:pt x="12192000" y="2104484"/>
                </a:lnTo>
                <a:lnTo>
                  <a:pt x="12192000" y="2405154"/>
                </a:lnTo>
                <a:lnTo>
                  <a:pt x="0" y="2405154"/>
                </a:lnTo>
                <a:lnTo>
                  <a:pt x="0" y="2104484"/>
                </a:lnTo>
                <a:lnTo>
                  <a:pt x="0" y="1894026"/>
                </a:lnTo>
                <a:lnTo>
                  <a:pt x="0" y="222829"/>
                </a:lnTo>
                <a:lnTo>
                  <a:pt x="308035" y="272447"/>
                </a:lnTo>
                <a:cubicBezTo>
                  <a:pt x="1509291" y="495451"/>
                  <a:pt x="3147245" y="1087768"/>
                  <a:pt x="4306531" y="1057349"/>
                </a:cubicBezTo>
                <a:cubicBezTo>
                  <a:pt x="5887373" y="1015870"/>
                  <a:pt x="6837377" y="-41003"/>
                  <a:pt x="8748491" y="123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/>
          </a:p>
        </p:txBody>
      </p:sp>
      <p:sp>
        <p:nvSpPr>
          <p:cNvPr id="62" name="矩形 61"/>
          <p:cNvSpPr/>
          <p:nvPr/>
        </p:nvSpPr>
        <p:spPr>
          <a:xfrm>
            <a:off x="1189344" y="3170546"/>
            <a:ext cx="1814205" cy="74227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请在此输入有关于产品介绍的相关说明，以便于观众更好的理解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zh-CN" altLang="en-US" sz="1200" dirty="0"/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 rotWithShape="1">
          <a:blip r:embed="rId3"/>
          <a:srcRect l="27033" t="43159" r="6" b="17812"/>
          <a:stretch>
            <a:fillRect/>
          </a:stretch>
        </p:blipFill>
        <p:spPr>
          <a:xfrm rot="21082566">
            <a:off x="671787" y="5403025"/>
            <a:ext cx="5453713" cy="1874457"/>
          </a:xfrm>
          <a:custGeom>
            <a:avLst/>
            <a:gdLst>
              <a:gd name="connsiteX0" fmla="*/ 5453713 w 5453713"/>
              <a:gd name="connsiteY0" fmla="*/ 0 h 1874457"/>
              <a:gd name="connsiteX1" fmla="*/ 5453713 w 5453713"/>
              <a:gd name="connsiteY1" fmla="*/ 1874457 h 1874457"/>
              <a:gd name="connsiteX2" fmla="*/ 0 w 5453713"/>
              <a:gd name="connsiteY2" fmla="*/ 1047333 h 1874457"/>
              <a:gd name="connsiteX3" fmla="*/ 0 w 5453713"/>
              <a:gd name="connsiteY3" fmla="*/ 0 h 1874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3713" h="1874457">
                <a:moveTo>
                  <a:pt x="5453713" y="0"/>
                </a:moveTo>
                <a:lnTo>
                  <a:pt x="5453713" y="1874457"/>
                </a:lnTo>
                <a:lnTo>
                  <a:pt x="0" y="104733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" name="图片 73"/>
          <p:cNvPicPr>
            <a:picLocks noChangeAspect="1"/>
          </p:cNvPicPr>
          <p:nvPr/>
        </p:nvPicPr>
        <p:blipFill rotWithShape="1">
          <a:blip r:embed="rId3"/>
          <a:srcRect l="28200" t="43159" r="6" b="2"/>
          <a:stretch>
            <a:fillRect/>
          </a:stretch>
        </p:blipFill>
        <p:spPr>
          <a:xfrm rot="12500554">
            <a:off x="6713569" y="5023050"/>
            <a:ext cx="5366502" cy="2729833"/>
          </a:xfrm>
          <a:custGeom>
            <a:avLst/>
            <a:gdLst>
              <a:gd name="connsiteX0" fmla="*/ 5366501 w 5366502"/>
              <a:gd name="connsiteY0" fmla="*/ 2729833 h 2729833"/>
              <a:gd name="connsiteX1" fmla="*/ 243602 w 5366502"/>
              <a:gd name="connsiteY1" fmla="*/ 2729833 h 2729833"/>
              <a:gd name="connsiteX2" fmla="*/ 0 w 5366502"/>
              <a:gd name="connsiteY2" fmla="*/ 2278218 h 2729833"/>
              <a:gd name="connsiteX3" fmla="*/ 4223591 w 5366502"/>
              <a:gd name="connsiteY3" fmla="*/ 0 h 2729833"/>
              <a:gd name="connsiteX4" fmla="*/ 5366502 w 5366502"/>
              <a:gd name="connsiteY4" fmla="*/ 0 h 2729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6502" h="2729833">
                <a:moveTo>
                  <a:pt x="5366501" y="2729833"/>
                </a:moveTo>
                <a:lnTo>
                  <a:pt x="243602" y="2729833"/>
                </a:lnTo>
                <a:lnTo>
                  <a:pt x="0" y="2278218"/>
                </a:lnTo>
                <a:lnTo>
                  <a:pt x="4223591" y="0"/>
                </a:lnTo>
                <a:lnTo>
                  <a:pt x="5366502" y="0"/>
                </a:lnTo>
                <a:close/>
              </a:path>
            </a:pathLst>
          </a:custGeom>
        </p:spPr>
      </p:pic>
      <p:pic>
        <p:nvPicPr>
          <p:cNvPr id="71" name="图形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437" y="4919065"/>
            <a:ext cx="2194656" cy="2225137"/>
          </a:xfrm>
          <a:prstGeom prst="rect">
            <a:avLst/>
          </a:prstGeom>
        </p:spPr>
      </p:pic>
      <p:sp>
        <p:nvSpPr>
          <p:cNvPr id="76" name="矩形: 圆角 75"/>
          <p:cNvSpPr/>
          <p:nvPr/>
        </p:nvSpPr>
        <p:spPr>
          <a:xfrm>
            <a:off x="1189344" y="2574770"/>
            <a:ext cx="1640475" cy="4134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青春时尚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923009" y="2643998"/>
            <a:ext cx="0" cy="2197999"/>
          </a:xfrm>
          <a:prstGeom prst="line">
            <a:avLst/>
          </a:prstGeom>
          <a:ln w="63500" cap="rnd"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椭圆 46"/>
          <p:cNvSpPr/>
          <p:nvPr/>
        </p:nvSpPr>
        <p:spPr>
          <a:xfrm>
            <a:off x="830828" y="4718533"/>
            <a:ext cx="200577" cy="200577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4">
                <a:lumMod val="20000"/>
                <a:lumOff val="80000"/>
                <a:alpha val="50000"/>
              </a:schemeClr>
            </a:solidFill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6" name="矩形 85"/>
          <p:cNvSpPr/>
          <p:nvPr/>
        </p:nvSpPr>
        <p:spPr>
          <a:xfrm>
            <a:off x="3990556" y="3795509"/>
            <a:ext cx="1814205" cy="74227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请在此输入有关于产品介绍的相关说明，以便于观众更好的理解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zh-CN" altLang="en-US" sz="1200" dirty="0"/>
          </a:p>
        </p:txBody>
      </p:sp>
      <p:sp>
        <p:nvSpPr>
          <p:cNvPr id="87" name="矩形: 圆角 86"/>
          <p:cNvSpPr/>
          <p:nvPr/>
        </p:nvSpPr>
        <p:spPr>
          <a:xfrm>
            <a:off x="3990556" y="3199733"/>
            <a:ext cx="1640475" cy="4134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kern="0" dirty="0">
                <a:solidFill>
                  <a:srgbClr val="FFFFFF"/>
                </a:solidFill>
                <a:latin typeface="+mj-ea"/>
                <a:ea typeface="+mj-ea"/>
              </a:rPr>
              <a:t>简约大气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cxnSp>
        <p:nvCxnSpPr>
          <p:cNvPr id="88" name="直接连接符 87"/>
          <p:cNvCxnSpPr/>
          <p:nvPr/>
        </p:nvCxnSpPr>
        <p:spPr>
          <a:xfrm>
            <a:off x="3724221" y="3268961"/>
            <a:ext cx="0" cy="2197999"/>
          </a:xfrm>
          <a:prstGeom prst="line">
            <a:avLst/>
          </a:prstGeom>
          <a:ln w="63500" cap="rnd"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椭圆 88"/>
          <p:cNvSpPr/>
          <p:nvPr/>
        </p:nvSpPr>
        <p:spPr>
          <a:xfrm>
            <a:off x="3632040" y="5343496"/>
            <a:ext cx="200577" cy="200577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4">
                <a:lumMod val="20000"/>
                <a:lumOff val="80000"/>
                <a:alpha val="50000"/>
              </a:schemeClr>
            </a:solidFill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0" name="矩形 89"/>
          <p:cNvSpPr/>
          <p:nvPr/>
        </p:nvSpPr>
        <p:spPr>
          <a:xfrm>
            <a:off x="6744023" y="3242040"/>
            <a:ext cx="1814205" cy="74227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请在此输入有关于产品介绍的相关说明，以便于观众更好的理解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zh-CN" altLang="en-US" sz="1200" dirty="0"/>
          </a:p>
        </p:txBody>
      </p:sp>
      <p:sp>
        <p:nvSpPr>
          <p:cNvPr id="91" name="矩形: 圆角 90"/>
          <p:cNvSpPr/>
          <p:nvPr/>
        </p:nvSpPr>
        <p:spPr>
          <a:xfrm>
            <a:off x="6744023" y="2646264"/>
            <a:ext cx="1640475" cy="4134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kern="0" dirty="0">
                <a:solidFill>
                  <a:srgbClr val="FFFFFF"/>
                </a:solidFill>
                <a:latin typeface="+mj-ea"/>
                <a:ea typeface="+mj-ea"/>
              </a:rPr>
              <a:t>广受欢迎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cxnSp>
        <p:nvCxnSpPr>
          <p:cNvPr id="92" name="直接连接符 91"/>
          <p:cNvCxnSpPr/>
          <p:nvPr/>
        </p:nvCxnSpPr>
        <p:spPr>
          <a:xfrm>
            <a:off x="6477688" y="2715492"/>
            <a:ext cx="0" cy="2197999"/>
          </a:xfrm>
          <a:prstGeom prst="line">
            <a:avLst/>
          </a:prstGeom>
          <a:ln w="63500" cap="rnd"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椭圆 92"/>
          <p:cNvSpPr/>
          <p:nvPr/>
        </p:nvSpPr>
        <p:spPr>
          <a:xfrm>
            <a:off x="6385507" y="4790027"/>
            <a:ext cx="200577" cy="200577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4">
                <a:lumMod val="20000"/>
                <a:lumOff val="80000"/>
                <a:alpha val="50000"/>
              </a:schemeClr>
            </a:solidFill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4" name="矩形 93"/>
          <p:cNvSpPr/>
          <p:nvPr/>
        </p:nvSpPr>
        <p:spPr>
          <a:xfrm>
            <a:off x="9560032" y="2799411"/>
            <a:ext cx="1814205" cy="74227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请在此输入有关于产品介绍的相关说明，以便于观众更好的理解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zh-CN" altLang="en-US" sz="1200" dirty="0"/>
          </a:p>
        </p:txBody>
      </p:sp>
      <p:sp>
        <p:nvSpPr>
          <p:cNvPr id="95" name="矩形: 圆角 94"/>
          <p:cNvSpPr/>
          <p:nvPr/>
        </p:nvSpPr>
        <p:spPr>
          <a:xfrm>
            <a:off x="9560032" y="2203635"/>
            <a:ext cx="1640475" cy="4134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kern="0" dirty="0">
                <a:solidFill>
                  <a:srgbClr val="FFFFFF"/>
                </a:solidFill>
                <a:latin typeface="+mj-ea"/>
                <a:ea typeface="+mj-ea"/>
              </a:rPr>
              <a:t>低碳环保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cxnSp>
        <p:nvCxnSpPr>
          <p:cNvPr id="96" name="直接连接符 95"/>
          <p:cNvCxnSpPr/>
          <p:nvPr/>
        </p:nvCxnSpPr>
        <p:spPr>
          <a:xfrm>
            <a:off x="9293697" y="2272863"/>
            <a:ext cx="0" cy="2197999"/>
          </a:xfrm>
          <a:prstGeom prst="line">
            <a:avLst/>
          </a:prstGeom>
          <a:ln w="63500" cap="rnd"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椭圆 96"/>
          <p:cNvSpPr/>
          <p:nvPr/>
        </p:nvSpPr>
        <p:spPr>
          <a:xfrm>
            <a:off x="9201516" y="4347398"/>
            <a:ext cx="200577" cy="200577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4">
                <a:lumMod val="20000"/>
                <a:lumOff val="80000"/>
                <a:alpha val="50000"/>
              </a:schemeClr>
            </a:solidFill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98" name="图形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85" y="808215"/>
            <a:ext cx="2218196" cy="230035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odingPPT-1-1"/>
          <p:cNvSpPr/>
          <p:nvPr/>
        </p:nvSpPr>
        <p:spPr>
          <a:xfrm>
            <a:off x="1335088" y="275809"/>
            <a:ext cx="1668462" cy="5052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95000">
                      <a:schemeClr val="accent1">
                        <a:lumMod val="80000"/>
                      </a:schemeClr>
                    </a:gs>
                    <a:gs pos="5000">
                      <a:schemeClr val="accent1">
                        <a:lumMod val="80000"/>
                        <a:lumOff val="2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j-cs"/>
              </a:rPr>
              <a:t>产品介绍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844" y="363056"/>
            <a:ext cx="1668461" cy="2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5"/>
          <p:cNvSpPr txBox="1"/>
          <p:nvPr/>
        </p:nvSpPr>
        <p:spPr>
          <a:xfrm>
            <a:off x="9487174" y="3284056"/>
            <a:ext cx="188573" cy="47126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3761536" y="1559229"/>
            <a:ext cx="4638744" cy="4638744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alpha val="37000"/>
                </a:schemeClr>
              </a:gs>
              <a:gs pos="48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450633" y="2249525"/>
            <a:ext cx="3188341" cy="3135978"/>
            <a:chOff x="9925108" y="1746051"/>
            <a:chExt cx="3782012" cy="3719628"/>
          </a:xfrm>
          <a:gradFill flip="none" rotWithShape="1">
            <a:gsLst>
              <a:gs pos="58000">
                <a:schemeClr val="accent3">
                  <a:alpha val="0"/>
                </a:schemeClr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25" name="矩形: 圆角 24"/>
            <p:cNvSpPr/>
            <p:nvPr/>
          </p:nvSpPr>
          <p:spPr>
            <a:xfrm rot="16200000">
              <a:off x="10171973" y="3469235"/>
              <a:ext cx="13702" cy="301485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7" name="矩形: 圆角 26"/>
            <p:cNvSpPr/>
            <p:nvPr/>
          </p:nvSpPr>
          <p:spPr>
            <a:xfrm rot="16416000">
              <a:off x="10175205" y="3260171"/>
              <a:ext cx="13702" cy="513896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8" name="矩形: 圆角 27"/>
            <p:cNvSpPr/>
            <p:nvPr/>
          </p:nvSpPr>
          <p:spPr>
            <a:xfrm rot="16632000">
              <a:off x="10184888" y="3277623"/>
              <a:ext cx="13702" cy="274078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9" name="矩形: 圆角 28"/>
            <p:cNvSpPr/>
            <p:nvPr/>
          </p:nvSpPr>
          <p:spPr>
            <a:xfrm rot="16848000">
              <a:off x="10200988" y="3148563"/>
              <a:ext cx="13702" cy="328893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0" name="矩形: 圆角 29"/>
            <p:cNvSpPr/>
            <p:nvPr/>
          </p:nvSpPr>
          <p:spPr>
            <a:xfrm rot="17064000">
              <a:off x="10223440" y="2993301"/>
              <a:ext cx="13702" cy="438525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6" name="矩形: 圆角 35"/>
            <p:cNvSpPr/>
            <p:nvPr/>
          </p:nvSpPr>
          <p:spPr>
            <a:xfrm rot="17280000">
              <a:off x="10252150" y="2860198"/>
              <a:ext cx="13702" cy="507045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7" name="矩形: 圆角 36"/>
            <p:cNvSpPr/>
            <p:nvPr/>
          </p:nvSpPr>
          <p:spPr>
            <a:xfrm rot="17496000">
              <a:off x="10287012" y="2746219"/>
              <a:ext cx="13702" cy="541305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0" name="矩形: 圆角 39"/>
            <p:cNvSpPr/>
            <p:nvPr/>
          </p:nvSpPr>
          <p:spPr>
            <a:xfrm rot="17712000">
              <a:off x="10327884" y="2764800"/>
              <a:ext cx="13702" cy="31519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1" name="矩形: 圆角 40"/>
            <p:cNvSpPr/>
            <p:nvPr/>
          </p:nvSpPr>
          <p:spPr>
            <a:xfrm rot="17928000">
              <a:off x="10374604" y="2583995"/>
              <a:ext cx="13702" cy="493341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2" name="矩形: 圆角 41"/>
            <p:cNvSpPr/>
            <p:nvPr/>
          </p:nvSpPr>
          <p:spPr>
            <a:xfrm rot="18144000">
              <a:off x="10426993" y="2454265"/>
              <a:ext cx="13702" cy="575563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3" name="矩形: 圆角 42"/>
            <p:cNvSpPr/>
            <p:nvPr/>
          </p:nvSpPr>
          <p:spPr>
            <a:xfrm rot="18360000">
              <a:off x="10484838" y="2372532"/>
              <a:ext cx="13702" cy="568712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4" name="矩形: 圆角 43"/>
            <p:cNvSpPr/>
            <p:nvPr/>
          </p:nvSpPr>
          <p:spPr>
            <a:xfrm rot="18576000">
              <a:off x="10547914" y="2479596"/>
              <a:ext cx="13702" cy="19185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5" name="矩形: 圆角 44"/>
            <p:cNvSpPr/>
            <p:nvPr/>
          </p:nvSpPr>
          <p:spPr>
            <a:xfrm rot="18792000">
              <a:off x="10615973" y="2316701"/>
              <a:ext cx="13702" cy="363153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6" name="矩形: 圆角 45"/>
            <p:cNvSpPr/>
            <p:nvPr/>
          </p:nvSpPr>
          <p:spPr>
            <a:xfrm rot="19008000">
              <a:off x="10688744" y="2264443"/>
              <a:ext cx="13703" cy="322018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7" name="矩形: 圆角 46"/>
            <p:cNvSpPr/>
            <p:nvPr/>
          </p:nvSpPr>
          <p:spPr>
            <a:xfrm rot="19224000">
              <a:off x="10765940" y="2168921"/>
              <a:ext cx="13703" cy="37683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8" name="矩形: 圆角 47"/>
            <p:cNvSpPr/>
            <p:nvPr/>
          </p:nvSpPr>
          <p:spPr>
            <a:xfrm rot="19440000">
              <a:off x="10847256" y="2198276"/>
              <a:ext cx="13703" cy="19184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9" name="矩形: 圆角 48"/>
            <p:cNvSpPr/>
            <p:nvPr/>
          </p:nvSpPr>
          <p:spPr>
            <a:xfrm rot="19656000">
              <a:off x="10932376" y="1982784"/>
              <a:ext cx="13703" cy="507007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0" name="矩形: 圆角 49"/>
            <p:cNvSpPr/>
            <p:nvPr/>
          </p:nvSpPr>
          <p:spPr>
            <a:xfrm rot="19872000">
              <a:off x="11020957" y="1991991"/>
              <a:ext cx="13703" cy="383682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1" name="矩形: 圆角 50"/>
            <p:cNvSpPr/>
            <p:nvPr/>
          </p:nvSpPr>
          <p:spPr>
            <a:xfrm rot="20088000">
              <a:off x="11112654" y="1862979"/>
              <a:ext cx="13703" cy="548115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2" name="矩形: 圆角 51"/>
            <p:cNvSpPr/>
            <p:nvPr/>
          </p:nvSpPr>
          <p:spPr>
            <a:xfrm rot="20304000">
              <a:off x="11207104" y="1979617"/>
              <a:ext cx="13703" cy="23295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3" name="矩形: 圆角 52"/>
            <p:cNvSpPr/>
            <p:nvPr/>
          </p:nvSpPr>
          <p:spPr>
            <a:xfrm rot="20520000">
              <a:off x="11303931" y="1958382"/>
              <a:ext cx="13703" cy="205543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4" name="矩形: 圆角 53"/>
            <p:cNvSpPr/>
            <p:nvPr/>
          </p:nvSpPr>
          <p:spPr>
            <a:xfrm rot="20736000">
              <a:off x="11402760" y="1919314"/>
              <a:ext cx="13703" cy="226098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5" name="矩形: 圆角 54"/>
            <p:cNvSpPr/>
            <p:nvPr/>
          </p:nvSpPr>
          <p:spPr>
            <a:xfrm rot="20952000">
              <a:off x="11503196" y="1746051"/>
              <a:ext cx="13703" cy="527561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6" name="矩形: 圆角 55"/>
            <p:cNvSpPr/>
            <p:nvPr/>
          </p:nvSpPr>
          <p:spPr>
            <a:xfrm rot="21168000">
              <a:off x="11604842" y="1842918"/>
              <a:ext cx="13703" cy="30146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7" name="矩形: 圆角 56"/>
            <p:cNvSpPr/>
            <p:nvPr/>
          </p:nvSpPr>
          <p:spPr>
            <a:xfrm rot="21384000">
              <a:off x="11707300" y="1887962"/>
              <a:ext cx="13703" cy="19184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8" name="矩形: 圆角 57"/>
            <p:cNvSpPr/>
            <p:nvPr/>
          </p:nvSpPr>
          <p:spPr>
            <a:xfrm>
              <a:off x="11810162" y="1843538"/>
              <a:ext cx="13703" cy="274056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9" name="矩形: 圆角 58"/>
            <p:cNvSpPr/>
            <p:nvPr/>
          </p:nvSpPr>
          <p:spPr>
            <a:xfrm rot="216000">
              <a:off x="11913024" y="1874091"/>
              <a:ext cx="13703" cy="219246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0" name="矩形: 圆角 59"/>
            <p:cNvSpPr/>
            <p:nvPr/>
          </p:nvSpPr>
          <p:spPr>
            <a:xfrm rot="432000">
              <a:off x="12015482" y="1880267"/>
              <a:ext cx="13703" cy="226098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1" name="矩形: 圆角 60"/>
            <p:cNvSpPr/>
            <p:nvPr/>
          </p:nvSpPr>
          <p:spPr>
            <a:xfrm rot="648000">
              <a:off x="12117126" y="1841471"/>
              <a:ext cx="13703" cy="335721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2" name="矩形: 圆角 61"/>
            <p:cNvSpPr/>
            <p:nvPr/>
          </p:nvSpPr>
          <p:spPr>
            <a:xfrm rot="864000">
              <a:off x="12217563" y="1904946"/>
              <a:ext cx="13703" cy="253505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3" name="矩形: 圆角 62"/>
            <p:cNvSpPr/>
            <p:nvPr/>
          </p:nvSpPr>
          <p:spPr>
            <a:xfrm rot="1080000">
              <a:off x="12316390" y="1827375"/>
              <a:ext cx="13703" cy="465898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4" name="矩形: 圆角 63"/>
            <p:cNvSpPr/>
            <p:nvPr/>
          </p:nvSpPr>
          <p:spPr>
            <a:xfrm rot="1296000">
              <a:off x="12413220" y="1964927"/>
              <a:ext cx="13703" cy="260357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5" name="矩形: 圆角 64"/>
            <p:cNvSpPr/>
            <p:nvPr/>
          </p:nvSpPr>
          <p:spPr>
            <a:xfrm rot="1512000">
              <a:off x="12507668" y="1875540"/>
              <a:ext cx="13703" cy="52071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6" name="矩形: 圆角 65"/>
            <p:cNvSpPr/>
            <p:nvPr/>
          </p:nvSpPr>
          <p:spPr>
            <a:xfrm rot="1728000">
              <a:off x="12599367" y="2004401"/>
              <a:ext cx="13703" cy="356275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7" name="矩形: 圆角 66"/>
            <p:cNvSpPr/>
            <p:nvPr/>
          </p:nvSpPr>
          <p:spPr>
            <a:xfrm rot="1944000">
              <a:off x="12687950" y="2005327"/>
              <a:ext cx="13703" cy="459047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8" name="矩形: 圆角 67"/>
            <p:cNvSpPr/>
            <p:nvPr/>
          </p:nvSpPr>
          <p:spPr>
            <a:xfrm rot="2160000">
              <a:off x="12773067" y="2128186"/>
              <a:ext cx="13703" cy="32887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9" name="矩形: 圆角 68"/>
            <p:cNvSpPr/>
            <p:nvPr/>
          </p:nvSpPr>
          <p:spPr>
            <a:xfrm rot="2376000">
              <a:off x="12854384" y="2252855"/>
              <a:ext cx="13703" cy="205543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0" name="矩形: 圆角 69"/>
            <p:cNvSpPr/>
            <p:nvPr/>
          </p:nvSpPr>
          <p:spPr>
            <a:xfrm rot="2592000">
              <a:off x="12931581" y="2211222"/>
              <a:ext cx="13703" cy="42479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1" name="矩形: 圆角 70"/>
            <p:cNvSpPr/>
            <p:nvPr/>
          </p:nvSpPr>
          <p:spPr>
            <a:xfrm rot="2808000">
              <a:off x="13004351" y="2239374"/>
              <a:ext cx="13702" cy="513896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2" name="矩形: 圆角 71"/>
            <p:cNvSpPr/>
            <p:nvPr/>
          </p:nvSpPr>
          <p:spPr>
            <a:xfrm rot="3024000">
              <a:off x="13072410" y="2330212"/>
              <a:ext cx="13702" cy="486488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3" name="矩形: 圆角 72"/>
            <p:cNvSpPr/>
            <p:nvPr/>
          </p:nvSpPr>
          <p:spPr>
            <a:xfrm rot="3240000">
              <a:off x="13116266" y="2519868"/>
              <a:ext cx="13702" cy="308337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4" name="矩形: 圆角 73"/>
            <p:cNvSpPr/>
            <p:nvPr/>
          </p:nvSpPr>
          <p:spPr>
            <a:xfrm rot="3456000">
              <a:off x="13193333" y="2499963"/>
              <a:ext cx="13702" cy="479637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5" name="矩形: 圆角 74"/>
            <p:cNvSpPr/>
            <p:nvPr/>
          </p:nvSpPr>
          <p:spPr>
            <a:xfrm rot="3672000">
              <a:off x="13245719" y="2674146"/>
              <a:ext cx="13702" cy="308337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6" name="矩形: 圆角 75"/>
            <p:cNvSpPr/>
            <p:nvPr/>
          </p:nvSpPr>
          <p:spPr>
            <a:xfrm rot="3888000">
              <a:off x="13292441" y="2762369"/>
              <a:ext cx="13702" cy="31519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7" name="矩形: 圆角 76"/>
            <p:cNvSpPr/>
            <p:nvPr/>
          </p:nvSpPr>
          <p:spPr>
            <a:xfrm rot="4104000">
              <a:off x="13333312" y="2918445"/>
              <a:ext cx="13702" cy="19185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8" name="矩形: 圆角 77"/>
            <p:cNvSpPr/>
            <p:nvPr/>
          </p:nvSpPr>
          <p:spPr>
            <a:xfrm rot="4320000">
              <a:off x="13368174" y="3004962"/>
              <a:ext cx="13702" cy="212412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9" name="矩形: 圆角 78"/>
            <p:cNvSpPr/>
            <p:nvPr/>
          </p:nvSpPr>
          <p:spPr>
            <a:xfrm rot="4536000">
              <a:off x="13396886" y="3045519"/>
              <a:ext cx="13702" cy="328893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0" name="矩形: 圆角 79"/>
            <p:cNvSpPr/>
            <p:nvPr/>
          </p:nvSpPr>
          <p:spPr>
            <a:xfrm rot="4752000">
              <a:off x="13458041" y="3141973"/>
              <a:ext cx="13702" cy="322042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1" name="矩形: 圆角 80"/>
            <p:cNvSpPr/>
            <p:nvPr/>
          </p:nvSpPr>
          <p:spPr>
            <a:xfrm rot="4968000">
              <a:off x="13435436" y="3165329"/>
              <a:ext cx="13702" cy="493341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2" name="矩形: 圆角 81"/>
            <p:cNvSpPr/>
            <p:nvPr/>
          </p:nvSpPr>
          <p:spPr>
            <a:xfrm rot="5184000">
              <a:off x="13445121" y="3312308"/>
              <a:ext cx="13702" cy="404265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3" name="矩形: 圆角 82"/>
            <p:cNvSpPr/>
            <p:nvPr/>
          </p:nvSpPr>
          <p:spPr>
            <a:xfrm rot="5400000">
              <a:off x="13448352" y="3511090"/>
              <a:ext cx="13702" cy="212412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4" name="矩形: 圆角 83"/>
            <p:cNvSpPr/>
            <p:nvPr/>
          </p:nvSpPr>
          <p:spPr>
            <a:xfrm rot="5616000">
              <a:off x="13445121" y="3562561"/>
              <a:ext cx="13702" cy="31519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5" name="矩形: 圆角 84"/>
            <p:cNvSpPr/>
            <p:nvPr/>
          </p:nvSpPr>
          <p:spPr>
            <a:xfrm rot="5832000">
              <a:off x="13435436" y="3589645"/>
              <a:ext cx="13702" cy="465932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6" name="矩形: 圆角 85"/>
            <p:cNvSpPr/>
            <p:nvPr/>
          </p:nvSpPr>
          <p:spPr>
            <a:xfrm rot="6048000">
              <a:off x="13419339" y="3643336"/>
              <a:ext cx="13702" cy="56186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7" name="矩形: 圆角 86"/>
            <p:cNvSpPr/>
            <p:nvPr/>
          </p:nvSpPr>
          <p:spPr>
            <a:xfrm rot="6264000">
              <a:off x="13396889" y="3891097"/>
              <a:ext cx="13702" cy="267226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8" name="矩形: 圆角 87"/>
            <p:cNvSpPr/>
            <p:nvPr/>
          </p:nvSpPr>
          <p:spPr>
            <a:xfrm rot="6480000">
              <a:off x="13368179" y="3928274"/>
              <a:ext cx="13702" cy="390563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9" name="矩形: 圆角 88"/>
            <p:cNvSpPr/>
            <p:nvPr/>
          </p:nvSpPr>
          <p:spPr>
            <a:xfrm rot="6696000">
              <a:off x="13333317" y="4042254"/>
              <a:ext cx="13702" cy="356301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90" name="矩形: 圆角 89"/>
            <p:cNvSpPr/>
            <p:nvPr/>
          </p:nvSpPr>
          <p:spPr>
            <a:xfrm rot="6912000">
              <a:off x="13292447" y="4160711"/>
              <a:ext cx="13702" cy="308337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91" name="矩形: 圆角 90"/>
            <p:cNvSpPr/>
            <p:nvPr/>
          </p:nvSpPr>
          <p:spPr>
            <a:xfrm rot="7128000">
              <a:off x="13245724" y="4146236"/>
              <a:ext cx="13702" cy="520748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92" name="矩形: 圆角 91"/>
            <p:cNvSpPr/>
            <p:nvPr/>
          </p:nvSpPr>
          <p:spPr>
            <a:xfrm rot="7344000">
              <a:off x="13193335" y="4241705"/>
              <a:ext cx="13702" cy="507045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93" name="矩形: 圆角 92"/>
            <p:cNvSpPr/>
            <p:nvPr/>
          </p:nvSpPr>
          <p:spPr>
            <a:xfrm rot="7560000">
              <a:off x="13135487" y="4467331"/>
              <a:ext cx="13702" cy="226115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94" name="矩形: 圆角 93"/>
            <p:cNvSpPr/>
            <p:nvPr/>
          </p:nvSpPr>
          <p:spPr>
            <a:xfrm rot="7776000">
              <a:off x="13072414" y="4415081"/>
              <a:ext cx="13702" cy="493341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95" name="矩形: 圆角 94"/>
            <p:cNvSpPr/>
            <p:nvPr/>
          </p:nvSpPr>
          <p:spPr>
            <a:xfrm rot="7992000">
              <a:off x="13004352" y="4485476"/>
              <a:ext cx="13702" cy="507045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96" name="矩形: 圆角 95"/>
            <p:cNvSpPr/>
            <p:nvPr/>
          </p:nvSpPr>
          <p:spPr>
            <a:xfrm rot="8208000">
              <a:off x="12931585" y="4548041"/>
              <a:ext cx="13703" cy="527561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97" name="矩形: 圆角 96"/>
            <p:cNvSpPr/>
            <p:nvPr/>
          </p:nvSpPr>
          <p:spPr>
            <a:xfrm rot="8424000">
              <a:off x="12854392" y="4674395"/>
              <a:ext cx="13703" cy="411088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98" name="矩形: 圆角 97"/>
            <p:cNvSpPr/>
            <p:nvPr/>
          </p:nvSpPr>
          <p:spPr>
            <a:xfrm rot="8640000">
              <a:off x="12773076" y="4806049"/>
              <a:ext cx="13703" cy="274057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99" name="矩形: 圆角 98"/>
            <p:cNvSpPr/>
            <p:nvPr/>
          </p:nvSpPr>
          <p:spPr>
            <a:xfrm rot="8856000">
              <a:off x="12687958" y="4898217"/>
              <a:ext cx="13703" cy="20554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0" name="矩形: 圆角 99"/>
            <p:cNvSpPr/>
            <p:nvPr/>
          </p:nvSpPr>
          <p:spPr>
            <a:xfrm rot="9072000">
              <a:off x="12599374" y="4786238"/>
              <a:ext cx="13703" cy="53441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1" name="矩形: 圆角 100"/>
            <p:cNvSpPr/>
            <p:nvPr/>
          </p:nvSpPr>
          <p:spPr>
            <a:xfrm rot="9288000">
              <a:off x="12507677" y="4812476"/>
              <a:ext cx="13703" cy="575522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2" name="矩形: 圆角 101"/>
            <p:cNvSpPr/>
            <p:nvPr/>
          </p:nvSpPr>
          <p:spPr>
            <a:xfrm rot="9504000">
              <a:off x="12413229" y="4911660"/>
              <a:ext cx="13703" cy="459048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3" name="矩形: 圆角 102"/>
            <p:cNvSpPr/>
            <p:nvPr/>
          </p:nvSpPr>
          <p:spPr>
            <a:xfrm rot="9720000">
              <a:off x="12316395" y="5073350"/>
              <a:ext cx="13703" cy="20554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4" name="矩形: 圆角 103"/>
            <p:cNvSpPr/>
            <p:nvPr/>
          </p:nvSpPr>
          <p:spPr>
            <a:xfrm rot="9936000">
              <a:off x="12217565" y="4951408"/>
              <a:ext cx="13703" cy="507007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5" name="矩形: 圆角 104"/>
            <p:cNvSpPr/>
            <p:nvPr/>
          </p:nvSpPr>
          <p:spPr>
            <a:xfrm rot="10152000">
              <a:off x="12117129" y="5011621"/>
              <a:ext cx="13703" cy="431643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6" name="矩形: 圆角 105"/>
            <p:cNvSpPr/>
            <p:nvPr/>
          </p:nvSpPr>
          <p:spPr>
            <a:xfrm rot="10368000">
              <a:off x="12015485" y="5092891"/>
              <a:ext cx="13703" cy="30146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7" name="矩形: 圆角 106"/>
            <p:cNvSpPr/>
            <p:nvPr/>
          </p:nvSpPr>
          <p:spPr>
            <a:xfrm rot="10584000">
              <a:off x="11913022" y="5126640"/>
              <a:ext cx="13703" cy="253505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8" name="矩形: 圆角 107"/>
            <p:cNvSpPr/>
            <p:nvPr/>
          </p:nvSpPr>
          <p:spPr>
            <a:xfrm rot="10800000">
              <a:off x="11810159" y="5047741"/>
              <a:ext cx="13703" cy="417938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9" name="矩形: 圆角 108"/>
            <p:cNvSpPr/>
            <p:nvPr/>
          </p:nvSpPr>
          <p:spPr>
            <a:xfrm rot="11016000">
              <a:off x="11707298" y="5126810"/>
              <a:ext cx="13703" cy="253505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10" name="矩形: 圆角 109"/>
            <p:cNvSpPr/>
            <p:nvPr/>
          </p:nvSpPr>
          <p:spPr>
            <a:xfrm rot="11232000">
              <a:off x="11604843" y="5076100"/>
              <a:ext cx="13703" cy="335722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11" name="矩形: 圆角 110"/>
            <p:cNvSpPr/>
            <p:nvPr/>
          </p:nvSpPr>
          <p:spPr>
            <a:xfrm rot="11448000">
              <a:off x="11503200" y="4994998"/>
              <a:ext cx="13703" cy="465899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12" name="矩形: 圆角 111"/>
            <p:cNvSpPr/>
            <p:nvPr/>
          </p:nvSpPr>
          <p:spPr>
            <a:xfrm rot="11664000">
              <a:off x="11402767" y="5047996"/>
              <a:ext cx="13703" cy="315167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13" name="矩形: 圆角 112"/>
            <p:cNvSpPr/>
            <p:nvPr/>
          </p:nvSpPr>
          <p:spPr>
            <a:xfrm rot="11880000">
              <a:off x="11303934" y="5060478"/>
              <a:ext cx="13703" cy="232951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14" name="矩形: 圆角 113"/>
            <p:cNvSpPr/>
            <p:nvPr/>
          </p:nvSpPr>
          <p:spPr>
            <a:xfrm rot="12096000">
              <a:off x="11207109" y="4933204"/>
              <a:ext cx="13703" cy="417938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15" name="矩形: 圆角 114"/>
            <p:cNvSpPr/>
            <p:nvPr/>
          </p:nvSpPr>
          <p:spPr>
            <a:xfrm rot="12312000">
              <a:off x="11112666" y="4837598"/>
              <a:ext cx="13703" cy="527562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16" name="矩形: 圆角 115"/>
            <p:cNvSpPr/>
            <p:nvPr/>
          </p:nvSpPr>
          <p:spPr>
            <a:xfrm rot="12528000">
              <a:off x="11020967" y="4818362"/>
              <a:ext cx="13703" cy="47275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17" name="矩形: 圆角 116"/>
            <p:cNvSpPr/>
            <p:nvPr/>
          </p:nvSpPr>
          <p:spPr>
            <a:xfrm rot="12744000">
              <a:off x="10932387" y="4844844"/>
              <a:ext cx="13703" cy="315168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18" name="矩形: 圆角 117"/>
            <p:cNvSpPr/>
            <p:nvPr/>
          </p:nvSpPr>
          <p:spPr>
            <a:xfrm rot="12960000">
              <a:off x="10847266" y="4769944"/>
              <a:ext cx="13703" cy="349425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19" name="矩形: 圆角 118"/>
            <p:cNvSpPr/>
            <p:nvPr/>
          </p:nvSpPr>
          <p:spPr>
            <a:xfrm rot="13176000">
              <a:off x="10765950" y="4772027"/>
              <a:ext cx="13703" cy="219246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0" name="矩形: 圆角 119"/>
            <p:cNvSpPr/>
            <p:nvPr/>
          </p:nvSpPr>
          <p:spPr>
            <a:xfrm rot="13392000">
              <a:off x="10688753" y="4563581"/>
              <a:ext cx="13703" cy="500157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1" name="矩形: 圆角 120"/>
            <p:cNvSpPr/>
            <p:nvPr/>
          </p:nvSpPr>
          <p:spPr>
            <a:xfrm rot="13608000">
              <a:off x="10615979" y="4531967"/>
              <a:ext cx="13702" cy="417971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2" name="矩形: 圆角 121"/>
            <p:cNvSpPr/>
            <p:nvPr/>
          </p:nvSpPr>
          <p:spPr>
            <a:xfrm rot="13824000">
              <a:off x="10547926" y="4389738"/>
              <a:ext cx="13702" cy="548155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3" name="矩形: 圆角 122"/>
            <p:cNvSpPr/>
            <p:nvPr/>
          </p:nvSpPr>
          <p:spPr>
            <a:xfrm rot="14040000">
              <a:off x="10484859" y="4421534"/>
              <a:ext cx="13702" cy="322042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4" name="矩形: 圆角 123"/>
            <p:cNvSpPr/>
            <p:nvPr/>
          </p:nvSpPr>
          <p:spPr>
            <a:xfrm rot="14256000">
              <a:off x="10427004" y="4329617"/>
              <a:ext cx="13702" cy="335746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5" name="矩形: 圆角 124"/>
            <p:cNvSpPr/>
            <p:nvPr/>
          </p:nvSpPr>
          <p:spPr>
            <a:xfrm rot="14472000">
              <a:off x="10374624" y="4203395"/>
              <a:ext cx="13702" cy="411118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6" name="矩形: 圆角 125"/>
            <p:cNvSpPr/>
            <p:nvPr/>
          </p:nvSpPr>
          <p:spPr>
            <a:xfrm rot="14688000">
              <a:off x="10327905" y="4087762"/>
              <a:ext cx="13702" cy="459081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7" name="矩形: 圆角 126"/>
            <p:cNvSpPr/>
            <p:nvPr/>
          </p:nvSpPr>
          <p:spPr>
            <a:xfrm rot="14904000">
              <a:off x="10287031" y="3945392"/>
              <a:ext cx="13702" cy="555009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8" name="矩形: 圆角 127"/>
            <p:cNvSpPr/>
            <p:nvPr/>
          </p:nvSpPr>
          <p:spPr>
            <a:xfrm rot="15120000">
              <a:off x="10252171" y="4009626"/>
              <a:ext cx="13702" cy="232968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9" name="矩形: 圆角 128"/>
            <p:cNvSpPr/>
            <p:nvPr/>
          </p:nvSpPr>
          <p:spPr>
            <a:xfrm rot="15336000">
              <a:off x="10223459" y="3876566"/>
              <a:ext cx="13702" cy="301485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30" name="矩形: 圆角 129"/>
            <p:cNvSpPr/>
            <p:nvPr/>
          </p:nvSpPr>
          <p:spPr>
            <a:xfrm rot="15552001">
              <a:off x="10201007" y="3789876"/>
              <a:ext cx="13702" cy="274078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31" name="矩形: 圆角 130"/>
            <p:cNvSpPr/>
            <p:nvPr/>
          </p:nvSpPr>
          <p:spPr>
            <a:xfrm rot="15767999">
              <a:off x="10184907" y="3616299"/>
              <a:ext cx="13702" cy="417971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32" name="矩形: 圆角 131"/>
            <p:cNvSpPr/>
            <p:nvPr/>
          </p:nvSpPr>
          <p:spPr>
            <a:xfrm rot="15984000">
              <a:off x="10175221" y="3620322"/>
              <a:ext cx="13702" cy="205559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133" name="椭圆 132"/>
          <p:cNvSpPr/>
          <p:nvPr/>
        </p:nvSpPr>
        <p:spPr>
          <a:xfrm>
            <a:off x="4662931" y="2459494"/>
            <a:ext cx="2758171" cy="2758171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41300" algn="ctr" rotWithShape="0">
              <a:srgbClr val="7030A0">
                <a:alpha val="18000"/>
              </a:srgbClr>
            </a:outerShdw>
          </a:effectLst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34" name="椭圆 133"/>
          <p:cNvSpPr/>
          <p:nvPr/>
        </p:nvSpPr>
        <p:spPr>
          <a:xfrm>
            <a:off x="4790962" y="2590440"/>
            <a:ext cx="2507683" cy="2507684"/>
          </a:xfrm>
          <a:prstGeom prst="ellipse">
            <a:avLst/>
          </a:prstGeom>
          <a:noFill/>
          <a:ln w="12700" cap="flat" cmpd="sng" algn="ctr">
            <a:solidFill>
              <a:sysClr val="window" lastClr="FFFFFF">
                <a:alpha val="50000"/>
              </a:sysClr>
            </a:solidFill>
            <a:prstDash val="solid"/>
            <a:miter lim="800000"/>
          </a:ln>
          <a:effectLst>
            <a:outerShdw blurRad="241300" algn="ctr" rotWithShape="0">
              <a:srgbClr val="3F51F2">
                <a:alpha val="18000"/>
              </a:srgbClr>
            </a:outerShdw>
          </a:effectLst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4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36" name="文本框 343"/>
          <p:cNvSpPr txBox="1"/>
          <p:nvPr/>
        </p:nvSpPr>
        <p:spPr>
          <a:xfrm>
            <a:off x="3949261" y="1978691"/>
            <a:ext cx="840910" cy="840909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700000" scaled="0"/>
          </a:gradFill>
          <a:ln w="6350">
            <a:solidFill>
              <a:schemeClr val="accent1"/>
            </a:solidFill>
          </a:ln>
          <a:effectLst>
            <a:outerShdw blurRad="419100" dist="254000" dir="5400000" sx="92000" sy="92000" algn="t" rotWithShape="0">
              <a:srgbClr val="455297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171" name="Freeform 344"/>
          <p:cNvSpPr/>
          <p:nvPr/>
        </p:nvSpPr>
        <p:spPr>
          <a:xfrm>
            <a:off x="4136103" y="2245877"/>
            <a:ext cx="470599" cy="334510"/>
          </a:xfrm>
          <a:custGeom>
            <a:avLst/>
            <a:gdLst>
              <a:gd name="connsiteX0" fmla="*/ 139317 w 597041"/>
              <a:gd name="connsiteY0" fmla="*/ 213573 h 424388"/>
              <a:gd name="connsiteX1" fmla="*/ 394782 w 597041"/>
              <a:gd name="connsiteY1" fmla="*/ 299620 h 424388"/>
              <a:gd name="connsiteX2" fmla="*/ 488070 w 597041"/>
              <a:gd name="connsiteY2" fmla="*/ 216441 h 424388"/>
              <a:gd name="connsiteX3" fmla="*/ 488070 w 597041"/>
              <a:gd name="connsiteY3" fmla="*/ 326868 h 424388"/>
              <a:gd name="connsiteX4" fmla="*/ 434968 w 597041"/>
              <a:gd name="connsiteY4" fmla="*/ 362721 h 424388"/>
              <a:gd name="connsiteX5" fmla="*/ 377560 w 597041"/>
              <a:gd name="connsiteY5" fmla="*/ 424388 h 424388"/>
              <a:gd name="connsiteX6" fmla="*/ 241216 w 597041"/>
              <a:gd name="connsiteY6" fmla="*/ 355550 h 424388"/>
              <a:gd name="connsiteX7" fmla="*/ 139317 w 597041"/>
              <a:gd name="connsiteY7" fmla="*/ 355550 h 424388"/>
              <a:gd name="connsiteX8" fmla="*/ 262641 w 597041"/>
              <a:gd name="connsiteY8" fmla="*/ 0 h 424388"/>
              <a:gd name="connsiteX9" fmla="*/ 597041 w 597041"/>
              <a:gd name="connsiteY9" fmla="*/ 96010 h 424388"/>
              <a:gd name="connsiteX10" fmla="*/ 391808 w 597041"/>
              <a:gd name="connsiteY10" fmla="*/ 279433 h 424388"/>
              <a:gd name="connsiteX11" fmla="*/ 68889 w 597041"/>
              <a:gd name="connsiteY11" fmla="*/ 174825 h 424388"/>
              <a:gd name="connsiteX12" fmla="*/ 68889 w 597041"/>
              <a:gd name="connsiteY12" fmla="*/ 283732 h 424388"/>
              <a:gd name="connsiteX13" fmla="*/ 87547 w 597041"/>
              <a:gd name="connsiteY13" fmla="*/ 283732 h 424388"/>
              <a:gd name="connsiteX14" fmla="*/ 87547 w 597041"/>
              <a:gd name="connsiteY14" fmla="*/ 362546 h 424388"/>
              <a:gd name="connsiteX15" fmla="*/ 22963 w 597041"/>
              <a:gd name="connsiteY15" fmla="*/ 362546 h 424388"/>
              <a:gd name="connsiteX16" fmla="*/ 22963 w 597041"/>
              <a:gd name="connsiteY16" fmla="*/ 283732 h 424388"/>
              <a:gd name="connsiteX17" fmla="*/ 41621 w 597041"/>
              <a:gd name="connsiteY17" fmla="*/ 283732 h 424388"/>
              <a:gd name="connsiteX18" fmla="*/ 41621 w 597041"/>
              <a:gd name="connsiteY18" fmla="*/ 166227 h 424388"/>
              <a:gd name="connsiteX19" fmla="*/ 0 w 597041"/>
              <a:gd name="connsiteY19" fmla="*/ 153330 h 424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97041" h="424388">
                <a:moveTo>
                  <a:pt x="139317" y="213573"/>
                </a:moveTo>
                <a:lnTo>
                  <a:pt x="394782" y="299620"/>
                </a:lnTo>
                <a:lnTo>
                  <a:pt x="488070" y="216441"/>
                </a:lnTo>
                <a:lnTo>
                  <a:pt x="488070" y="326868"/>
                </a:lnTo>
                <a:cubicBezTo>
                  <a:pt x="488070" y="326868"/>
                  <a:pt x="465107" y="342643"/>
                  <a:pt x="434968" y="362721"/>
                </a:cubicBezTo>
                <a:cubicBezTo>
                  <a:pt x="403393" y="381365"/>
                  <a:pt x="377560" y="424388"/>
                  <a:pt x="377560" y="424388"/>
                </a:cubicBezTo>
                <a:cubicBezTo>
                  <a:pt x="377560" y="424388"/>
                  <a:pt x="292883" y="372760"/>
                  <a:pt x="241216" y="355550"/>
                </a:cubicBezTo>
                <a:cubicBezTo>
                  <a:pt x="190984" y="338341"/>
                  <a:pt x="139317" y="355550"/>
                  <a:pt x="139317" y="355550"/>
                </a:cubicBezTo>
                <a:close/>
                <a:moveTo>
                  <a:pt x="262641" y="0"/>
                </a:moveTo>
                <a:lnTo>
                  <a:pt x="597041" y="96010"/>
                </a:lnTo>
                <a:lnTo>
                  <a:pt x="391808" y="279433"/>
                </a:lnTo>
                <a:lnTo>
                  <a:pt x="68889" y="174825"/>
                </a:lnTo>
                <a:lnTo>
                  <a:pt x="68889" y="283732"/>
                </a:lnTo>
                <a:lnTo>
                  <a:pt x="87547" y="283732"/>
                </a:lnTo>
                <a:lnTo>
                  <a:pt x="87547" y="362546"/>
                </a:lnTo>
                <a:lnTo>
                  <a:pt x="22963" y="362546"/>
                </a:lnTo>
                <a:lnTo>
                  <a:pt x="22963" y="283732"/>
                </a:lnTo>
                <a:lnTo>
                  <a:pt x="41621" y="283732"/>
                </a:lnTo>
                <a:lnTo>
                  <a:pt x="41621" y="166227"/>
                </a:lnTo>
                <a:lnTo>
                  <a:pt x="0" y="153330"/>
                </a:lnTo>
                <a:close/>
              </a:path>
            </a:pathLst>
          </a:custGeom>
          <a:solidFill>
            <a:srgbClr val="1657C8"/>
          </a:solidFill>
          <a:ln w="2028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9" name="文本框 343"/>
          <p:cNvSpPr txBox="1"/>
          <p:nvPr/>
        </p:nvSpPr>
        <p:spPr>
          <a:xfrm>
            <a:off x="3482887" y="3329254"/>
            <a:ext cx="840910" cy="840909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700000" scaled="0"/>
          </a:gradFill>
          <a:ln w="6350">
            <a:solidFill>
              <a:schemeClr val="accent1"/>
            </a:solidFill>
          </a:ln>
          <a:effectLst>
            <a:outerShdw blurRad="419100" dist="254000" dir="5400000" sx="92000" sy="92000" algn="t" rotWithShape="0">
              <a:srgbClr val="455297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defTabSz="457200"/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endParaRPr lang="zh-CN" altLang="en-US" dirty="0"/>
          </a:p>
        </p:txBody>
      </p:sp>
      <p:sp>
        <p:nvSpPr>
          <p:cNvPr id="172" name="Freeform 344"/>
          <p:cNvSpPr/>
          <p:nvPr/>
        </p:nvSpPr>
        <p:spPr>
          <a:xfrm>
            <a:off x="3663248" y="3499582"/>
            <a:ext cx="470598" cy="469888"/>
          </a:xfrm>
          <a:custGeom>
            <a:avLst/>
            <a:gdLst>
              <a:gd name="T0" fmla="*/ 267 w 533"/>
              <a:gd name="T1" fmla="*/ 0 h 533"/>
              <a:gd name="T2" fmla="*/ 0 w 533"/>
              <a:gd name="T3" fmla="*/ 267 h 533"/>
              <a:gd name="T4" fmla="*/ 267 w 533"/>
              <a:gd name="T5" fmla="*/ 533 h 533"/>
              <a:gd name="T6" fmla="*/ 533 w 533"/>
              <a:gd name="T7" fmla="*/ 267 h 533"/>
              <a:gd name="T8" fmla="*/ 267 w 533"/>
              <a:gd name="T9" fmla="*/ 0 h 533"/>
              <a:gd name="T10" fmla="*/ 356 w 533"/>
              <a:gd name="T11" fmla="*/ 285 h 533"/>
              <a:gd name="T12" fmla="*/ 199 w 533"/>
              <a:gd name="T13" fmla="*/ 376 h 533"/>
              <a:gd name="T14" fmla="*/ 167 w 533"/>
              <a:gd name="T15" fmla="*/ 357 h 533"/>
              <a:gd name="T16" fmla="*/ 167 w 533"/>
              <a:gd name="T17" fmla="*/ 176 h 533"/>
              <a:gd name="T18" fmla="*/ 199 w 533"/>
              <a:gd name="T19" fmla="*/ 157 h 533"/>
              <a:gd name="T20" fmla="*/ 356 w 533"/>
              <a:gd name="T21" fmla="*/ 248 h 533"/>
              <a:gd name="T22" fmla="*/ 356 w 533"/>
              <a:gd name="T23" fmla="*/ 285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3" h="533">
                <a:moveTo>
                  <a:pt x="267" y="0"/>
                </a:moveTo>
                <a:cubicBezTo>
                  <a:pt x="119" y="0"/>
                  <a:pt x="0" y="119"/>
                  <a:pt x="0" y="267"/>
                </a:cubicBezTo>
                <a:cubicBezTo>
                  <a:pt x="0" y="414"/>
                  <a:pt x="119" y="533"/>
                  <a:pt x="267" y="533"/>
                </a:cubicBezTo>
                <a:cubicBezTo>
                  <a:pt x="414" y="533"/>
                  <a:pt x="533" y="414"/>
                  <a:pt x="533" y="267"/>
                </a:cubicBezTo>
                <a:cubicBezTo>
                  <a:pt x="533" y="119"/>
                  <a:pt x="414" y="0"/>
                  <a:pt x="267" y="0"/>
                </a:cubicBezTo>
                <a:close/>
                <a:moveTo>
                  <a:pt x="356" y="285"/>
                </a:moveTo>
                <a:lnTo>
                  <a:pt x="199" y="376"/>
                </a:lnTo>
                <a:cubicBezTo>
                  <a:pt x="185" y="384"/>
                  <a:pt x="167" y="374"/>
                  <a:pt x="167" y="357"/>
                </a:cubicBezTo>
                <a:lnTo>
                  <a:pt x="167" y="176"/>
                </a:lnTo>
                <a:cubicBezTo>
                  <a:pt x="167" y="160"/>
                  <a:pt x="185" y="149"/>
                  <a:pt x="199" y="157"/>
                </a:cubicBezTo>
                <a:lnTo>
                  <a:pt x="356" y="248"/>
                </a:lnTo>
                <a:cubicBezTo>
                  <a:pt x="370" y="256"/>
                  <a:pt x="370" y="277"/>
                  <a:pt x="356" y="285"/>
                </a:cubicBezTo>
                <a:close/>
              </a:path>
            </a:pathLst>
          </a:custGeom>
          <a:solidFill>
            <a:srgbClr val="1657C8"/>
          </a:solidFill>
          <a:ln w="2028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42" name="文本框 343"/>
          <p:cNvSpPr txBox="1"/>
          <p:nvPr/>
        </p:nvSpPr>
        <p:spPr>
          <a:xfrm>
            <a:off x="3949993" y="4820501"/>
            <a:ext cx="840910" cy="840909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700000" scaled="0"/>
          </a:gradFill>
          <a:ln w="6350">
            <a:solidFill>
              <a:schemeClr val="accent1"/>
            </a:solidFill>
          </a:ln>
          <a:effectLst>
            <a:outerShdw blurRad="419100" dist="254000" dir="5400000" sx="92000" sy="92000" algn="t" rotWithShape="0">
              <a:srgbClr val="455297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defTabSz="457200"/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en-US" altLang="zh-CN" dirty="0"/>
              <a:t>V</a:t>
            </a:r>
            <a:endParaRPr lang="zh-CN" altLang="en-US" dirty="0"/>
          </a:p>
        </p:txBody>
      </p:sp>
      <p:sp>
        <p:nvSpPr>
          <p:cNvPr id="173" name="Freeform 344"/>
          <p:cNvSpPr/>
          <p:nvPr/>
        </p:nvSpPr>
        <p:spPr>
          <a:xfrm>
            <a:off x="4130354" y="5031815"/>
            <a:ext cx="470598" cy="400888"/>
          </a:xfrm>
          <a:custGeom>
            <a:avLst/>
            <a:gdLst>
              <a:gd name="connsiteX0" fmla="*/ 384532 w 553532"/>
              <a:gd name="connsiteY0" fmla="*/ 434837 h 471537"/>
              <a:gd name="connsiteX1" fmla="*/ 421992 w 553532"/>
              <a:gd name="connsiteY1" fmla="*/ 456789 h 471537"/>
              <a:gd name="connsiteX2" fmla="*/ 381949 w 553532"/>
              <a:gd name="connsiteY2" fmla="*/ 470993 h 471537"/>
              <a:gd name="connsiteX3" fmla="*/ 345781 w 553532"/>
              <a:gd name="connsiteY3" fmla="*/ 447750 h 471537"/>
              <a:gd name="connsiteX4" fmla="*/ 384532 w 553532"/>
              <a:gd name="connsiteY4" fmla="*/ 434837 h 471537"/>
              <a:gd name="connsiteX5" fmla="*/ 168692 w 553532"/>
              <a:gd name="connsiteY5" fmla="*/ 434837 h 471537"/>
              <a:gd name="connsiteX6" fmla="*/ 207443 w 553532"/>
              <a:gd name="connsiteY6" fmla="*/ 447750 h 471537"/>
              <a:gd name="connsiteX7" fmla="*/ 172567 w 553532"/>
              <a:gd name="connsiteY7" fmla="*/ 470993 h 471537"/>
              <a:gd name="connsiteX8" fmla="*/ 131232 w 553532"/>
              <a:gd name="connsiteY8" fmla="*/ 456789 h 471537"/>
              <a:gd name="connsiteX9" fmla="*/ 168692 w 553532"/>
              <a:gd name="connsiteY9" fmla="*/ 434837 h 471537"/>
              <a:gd name="connsiteX10" fmla="*/ 438693 w 553532"/>
              <a:gd name="connsiteY10" fmla="*/ 406369 h 471537"/>
              <a:gd name="connsiteX11" fmla="*/ 478736 w 553532"/>
              <a:gd name="connsiteY11" fmla="*/ 423172 h 471537"/>
              <a:gd name="connsiteX12" fmla="*/ 439985 w 553532"/>
              <a:gd name="connsiteY12" fmla="*/ 442560 h 471537"/>
              <a:gd name="connsiteX13" fmla="*/ 402525 w 553532"/>
              <a:gd name="connsiteY13" fmla="*/ 423172 h 471537"/>
              <a:gd name="connsiteX14" fmla="*/ 438693 w 553532"/>
              <a:gd name="connsiteY14" fmla="*/ 406369 h 471537"/>
              <a:gd name="connsiteX15" fmla="*/ 114531 w 553532"/>
              <a:gd name="connsiteY15" fmla="*/ 406369 h 471537"/>
              <a:gd name="connsiteX16" fmla="*/ 150699 w 553532"/>
              <a:gd name="connsiteY16" fmla="*/ 423172 h 471537"/>
              <a:gd name="connsiteX17" fmla="*/ 113239 w 553532"/>
              <a:gd name="connsiteY17" fmla="*/ 442560 h 471537"/>
              <a:gd name="connsiteX18" fmla="*/ 74488 w 553532"/>
              <a:gd name="connsiteY18" fmla="*/ 423172 h 471537"/>
              <a:gd name="connsiteX19" fmla="*/ 114531 w 553532"/>
              <a:gd name="connsiteY19" fmla="*/ 406369 h 471537"/>
              <a:gd name="connsiteX20" fmla="*/ 504120 w 553532"/>
              <a:gd name="connsiteY20" fmla="*/ 365910 h 471537"/>
              <a:gd name="connsiteX21" fmla="*/ 516220 w 553532"/>
              <a:gd name="connsiteY21" fmla="*/ 370274 h 471537"/>
              <a:gd name="connsiteX22" fmla="*/ 485245 w 553532"/>
              <a:gd name="connsiteY22" fmla="*/ 401305 h 471537"/>
              <a:gd name="connsiteX23" fmla="*/ 443944 w 553532"/>
              <a:gd name="connsiteY23" fmla="*/ 393547 h 471537"/>
              <a:gd name="connsiteX24" fmla="*/ 473629 w 553532"/>
              <a:gd name="connsiteY24" fmla="*/ 366395 h 471537"/>
              <a:gd name="connsiteX25" fmla="*/ 504120 w 553532"/>
              <a:gd name="connsiteY25" fmla="*/ 365910 h 471537"/>
              <a:gd name="connsiteX26" fmla="*/ 49104 w 553532"/>
              <a:gd name="connsiteY26" fmla="*/ 365910 h 471537"/>
              <a:gd name="connsiteX27" fmla="*/ 79595 w 553532"/>
              <a:gd name="connsiteY27" fmla="*/ 366395 h 471537"/>
              <a:gd name="connsiteX28" fmla="*/ 109280 w 553532"/>
              <a:gd name="connsiteY28" fmla="*/ 393547 h 471537"/>
              <a:gd name="connsiteX29" fmla="*/ 67979 w 553532"/>
              <a:gd name="connsiteY29" fmla="*/ 401305 h 471537"/>
              <a:gd name="connsiteX30" fmla="*/ 37004 w 553532"/>
              <a:gd name="connsiteY30" fmla="*/ 370274 h 471537"/>
              <a:gd name="connsiteX31" fmla="*/ 49104 w 553532"/>
              <a:gd name="connsiteY31" fmla="*/ 365910 h 471537"/>
              <a:gd name="connsiteX32" fmla="*/ 359944 w 553532"/>
              <a:gd name="connsiteY32" fmla="*/ 356202 h 471537"/>
              <a:gd name="connsiteX33" fmla="*/ 359944 w 553532"/>
              <a:gd name="connsiteY33" fmla="*/ 398698 h 471537"/>
              <a:gd name="connsiteX34" fmla="*/ 330265 w 553532"/>
              <a:gd name="connsiteY34" fmla="*/ 427028 h 471537"/>
              <a:gd name="connsiteX35" fmla="*/ 326394 w 553532"/>
              <a:gd name="connsiteY35" fmla="*/ 384533 h 471537"/>
              <a:gd name="connsiteX36" fmla="*/ 359944 w 553532"/>
              <a:gd name="connsiteY36" fmla="*/ 356202 h 471537"/>
              <a:gd name="connsiteX37" fmla="*/ 193281 w 553532"/>
              <a:gd name="connsiteY37" fmla="*/ 356202 h 471537"/>
              <a:gd name="connsiteX38" fmla="*/ 226830 w 553532"/>
              <a:gd name="connsiteY38" fmla="*/ 384533 h 471537"/>
              <a:gd name="connsiteX39" fmla="*/ 222959 w 553532"/>
              <a:gd name="connsiteY39" fmla="*/ 427028 h 471537"/>
              <a:gd name="connsiteX40" fmla="*/ 193281 w 553532"/>
              <a:gd name="connsiteY40" fmla="*/ 398698 h 471537"/>
              <a:gd name="connsiteX41" fmla="*/ 193281 w 553532"/>
              <a:gd name="connsiteY41" fmla="*/ 356202 h 471537"/>
              <a:gd name="connsiteX42" fmla="*/ 396138 w 553532"/>
              <a:gd name="connsiteY42" fmla="*/ 321203 h 471537"/>
              <a:gd name="connsiteX43" fmla="*/ 407802 w 553532"/>
              <a:gd name="connsiteY43" fmla="*/ 361272 h 471537"/>
              <a:gd name="connsiteX44" fmla="*/ 387066 w 553532"/>
              <a:gd name="connsiteY44" fmla="*/ 396171 h 471537"/>
              <a:gd name="connsiteX45" fmla="*/ 371514 w 553532"/>
              <a:gd name="connsiteY45" fmla="*/ 357395 h 471537"/>
              <a:gd name="connsiteX46" fmla="*/ 396138 w 553532"/>
              <a:gd name="connsiteY46" fmla="*/ 321203 h 471537"/>
              <a:gd name="connsiteX47" fmla="*/ 157085 w 553532"/>
              <a:gd name="connsiteY47" fmla="*/ 321203 h 471537"/>
              <a:gd name="connsiteX48" fmla="*/ 181709 w 553532"/>
              <a:gd name="connsiteY48" fmla="*/ 357395 h 471537"/>
              <a:gd name="connsiteX49" fmla="*/ 166157 w 553532"/>
              <a:gd name="connsiteY49" fmla="*/ 396171 h 471537"/>
              <a:gd name="connsiteX50" fmla="*/ 145421 w 553532"/>
              <a:gd name="connsiteY50" fmla="*/ 361272 h 471537"/>
              <a:gd name="connsiteX51" fmla="*/ 157085 w 553532"/>
              <a:gd name="connsiteY51" fmla="*/ 321203 h 471537"/>
              <a:gd name="connsiteX52" fmla="*/ 532760 w 553532"/>
              <a:gd name="connsiteY52" fmla="*/ 311804 h 471537"/>
              <a:gd name="connsiteX53" fmla="*/ 545834 w 553532"/>
              <a:gd name="connsiteY53" fmla="*/ 313581 h 471537"/>
              <a:gd name="connsiteX54" fmla="*/ 522591 w 553532"/>
              <a:gd name="connsiteY54" fmla="*/ 349753 h 471537"/>
              <a:gd name="connsiteX55" fmla="*/ 479978 w 553532"/>
              <a:gd name="connsiteY55" fmla="*/ 352337 h 471537"/>
              <a:gd name="connsiteX56" fmla="*/ 503221 w 553532"/>
              <a:gd name="connsiteY56" fmla="*/ 318748 h 471537"/>
              <a:gd name="connsiteX57" fmla="*/ 532760 w 553532"/>
              <a:gd name="connsiteY57" fmla="*/ 311804 h 471537"/>
              <a:gd name="connsiteX58" fmla="*/ 20297 w 553532"/>
              <a:gd name="connsiteY58" fmla="*/ 311804 h 471537"/>
              <a:gd name="connsiteX59" fmla="*/ 49929 w 553532"/>
              <a:gd name="connsiteY59" fmla="*/ 318748 h 471537"/>
              <a:gd name="connsiteX60" fmla="*/ 73245 w 553532"/>
              <a:gd name="connsiteY60" fmla="*/ 352337 h 471537"/>
              <a:gd name="connsiteX61" fmla="*/ 30498 w 553532"/>
              <a:gd name="connsiteY61" fmla="*/ 349753 h 471537"/>
              <a:gd name="connsiteX62" fmla="*/ 7182 w 553532"/>
              <a:gd name="connsiteY62" fmla="*/ 313581 h 471537"/>
              <a:gd name="connsiteX63" fmla="*/ 20297 w 553532"/>
              <a:gd name="connsiteY63" fmla="*/ 311804 h 471537"/>
              <a:gd name="connsiteX64" fmla="*/ 433537 w 553532"/>
              <a:gd name="connsiteY64" fmla="*/ 285169 h 471537"/>
              <a:gd name="connsiteX65" fmla="*/ 450363 w 553532"/>
              <a:gd name="connsiteY65" fmla="*/ 325187 h 471537"/>
              <a:gd name="connsiteX66" fmla="*/ 433537 w 553532"/>
              <a:gd name="connsiteY66" fmla="*/ 362622 h 471537"/>
              <a:gd name="connsiteX67" fmla="*/ 414122 w 553532"/>
              <a:gd name="connsiteY67" fmla="*/ 323896 h 471537"/>
              <a:gd name="connsiteX68" fmla="*/ 433537 w 553532"/>
              <a:gd name="connsiteY68" fmla="*/ 285169 h 471537"/>
              <a:gd name="connsiteX69" fmla="*/ 119663 w 553532"/>
              <a:gd name="connsiteY69" fmla="*/ 285169 h 471537"/>
              <a:gd name="connsiteX70" fmla="*/ 139052 w 553532"/>
              <a:gd name="connsiteY70" fmla="*/ 323896 h 471537"/>
              <a:gd name="connsiteX71" fmla="*/ 120956 w 553532"/>
              <a:gd name="connsiteY71" fmla="*/ 362622 h 471537"/>
              <a:gd name="connsiteX72" fmla="*/ 102860 w 553532"/>
              <a:gd name="connsiteY72" fmla="*/ 325187 h 471537"/>
              <a:gd name="connsiteX73" fmla="*/ 119663 w 553532"/>
              <a:gd name="connsiteY73" fmla="*/ 285169 h 471537"/>
              <a:gd name="connsiteX74" fmla="*/ 485241 w 553532"/>
              <a:gd name="connsiteY74" fmla="*/ 264459 h 471537"/>
              <a:gd name="connsiteX75" fmla="*/ 496862 w 553532"/>
              <a:gd name="connsiteY75" fmla="*/ 264459 h 471537"/>
              <a:gd name="connsiteX76" fmla="*/ 304460 w 553532"/>
              <a:gd name="connsiteY76" fmla="*/ 451672 h 471537"/>
              <a:gd name="connsiteX77" fmla="*/ 301877 w 553532"/>
              <a:gd name="connsiteY77" fmla="*/ 440052 h 471537"/>
              <a:gd name="connsiteX78" fmla="*/ 485241 w 553532"/>
              <a:gd name="connsiteY78" fmla="*/ 264459 h 471537"/>
              <a:gd name="connsiteX79" fmla="*/ 56361 w 553532"/>
              <a:gd name="connsiteY79" fmla="*/ 264459 h 471537"/>
              <a:gd name="connsiteX80" fmla="*/ 67982 w 553532"/>
              <a:gd name="connsiteY80" fmla="*/ 264459 h 471537"/>
              <a:gd name="connsiteX81" fmla="*/ 251346 w 553532"/>
              <a:gd name="connsiteY81" fmla="*/ 440052 h 471537"/>
              <a:gd name="connsiteX82" fmla="*/ 248763 w 553532"/>
              <a:gd name="connsiteY82" fmla="*/ 451672 h 471537"/>
              <a:gd name="connsiteX83" fmla="*/ 56361 w 553532"/>
              <a:gd name="connsiteY83" fmla="*/ 264459 h 471537"/>
              <a:gd name="connsiteX84" fmla="*/ 552409 w 553532"/>
              <a:gd name="connsiteY84" fmla="*/ 249134 h 471537"/>
              <a:gd name="connsiteX85" fmla="*/ 540760 w 553532"/>
              <a:gd name="connsiteY85" fmla="*/ 290337 h 471537"/>
              <a:gd name="connsiteX86" fmla="*/ 501930 w 553532"/>
              <a:gd name="connsiteY86" fmla="*/ 305788 h 471537"/>
              <a:gd name="connsiteX87" fmla="*/ 513579 w 553532"/>
              <a:gd name="connsiteY87" fmla="*/ 267160 h 471537"/>
              <a:gd name="connsiteX88" fmla="*/ 552409 w 553532"/>
              <a:gd name="connsiteY88" fmla="*/ 249134 h 471537"/>
              <a:gd name="connsiteX89" fmla="*/ 749 w 553532"/>
              <a:gd name="connsiteY89" fmla="*/ 249134 h 471537"/>
              <a:gd name="connsiteX90" fmla="*/ 39480 w 553532"/>
              <a:gd name="connsiteY90" fmla="*/ 267160 h 471537"/>
              <a:gd name="connsiteX91" fmla="*/ 51100 w 553532"/>
              <a:gd name="connsiteY91" fmla="*/ 305788 h 471537"/>
              <a:gd name="connsiteX92" fmla="*/ 12368 w 553532"/>
              <a:gd name="connsiteY92" fmla="*/ 290337 h 471537"/>
              <a:gd name="connsiteX93" fmla="*/ 749 w 553532"/>
              <a:gd name="connsiteY93" fmla="*/ 249134 h 471537"/>
              <a:gd name="connsiteX94" fmla="*/ 454152 w 553532"/>
              <a:gd name="connsiteY94" fmla="*/ 225733 h 471537"/>
              <a:gd name="connsiteX95" fmla="*/ 476104 w 553532"/>
              <a:gd name="connsiteY95" fmla="*/ 263193 h 471537"/>
              <a:gd name="connsiteX96" fmla="*/ 463191 w 553532"/>
              <a:gd name="connsiteY96" fmla="*/ 301944 h 471537"/>
              <a:gd name="connsiteX97" fmla="*/ 439948 w 553532"/>
              <a:gd name="connsiteY97" fmla="*/ 267068 h 471537"/>
              <a:gd name="connsiteX98" fmla="*/ 454152 w 553532"/>
              <a:gd name="connsiteY98" fmla="*/ 225733 h 471537"/>
              <a:gd name="connsiteX99" fmla="*/ 99071 w 553532"/>
              <a:gd name="connsiteY99" fmla="*/ 225733 h 471537"/>
              <a:gd name="connsiteX100" fmla="*/ 113275 w 553532"/>
              <a:gd name="connsiteY100" fmla="*/ 267068 h 471537"/>
              <a:gd name="connsiteX101" fmla="*/ 90032 w 553532"/>
              <a:gd name="connsiteY101" fmla="*/ 301944 h 471537"/>
              <a:gd name="connsiteX102" fmla="*/ 77119 w 553532"/>
              <a:gd name="connsiteY102" fmla="*/ 263193 h 471537"/>
              <a:gd name="connsiteX103" fmla="*/ 99071 w 553532"/>
              <a:gd name="connsiteY103" fmla="*/ 225733 h 471537"/>
              <a:gd name="connsiteX104" fmla="*/ 504581 w 553532"/>
              <a:gd name="connsiteY104" fmla="*/ 176858 h 471537"/>
              <a:gd name="connsiteX105" fmla="*/ 518770 w 553532"/>
              <a:gd name="connsiteY105" fmla="*/ 218081 h 471537"/>
              <a:gd name="connsiteX106" fmla="*/ 492972 w 553532"/>
              <a:gd name="connsiteY106" fmla="*/ 252862 h 471537"/>
              <a:gd name="connsiteX107" fmla="*/ 482653 w 553532"/>
              <a:gd name="connsiteY107" fmla="*/ 212928 h 471537"/>
              <a:gd name="connsiteX108" fmla="*/ 504581 w 553532"/>
              <a:gd name="connsiteY108" fmla="*/ 176858 h 471537"/>
              <a:gd name="connsiteX109" fmla="*/ 48643 w 553532"/>
              <a:gd name="connsiteY109" fmla="*/ 176858 h 471537"/>
              <a:gd name="connsiteX110" fmla="*/ 70571 w 553532"/>
              <a:gd name="connsiteY110" fmla="*/ 212928 h 471537"/>
              <a:gd name="connsiteX111" fmla="*/ 60252 w 553532"/>
              <a:gd name="connsiteY111" fmla="*/ 252862 h 471537"/>
              <a:gd name="connsiteX112" fmla="*/ 34454 w 553532"/>
              <a:gd name="connsiteY112" fmla="*/ 218081 h 471537"/>
              <a:gd name="connsiteX113" fmla="*/ 48643 w 553532"/>
              <a:gd name="connsiteY113" fmla="*/ 176858 h 471537"/>
              <a:gd name="connsiteX114" fmla="*/ 368988 w 553532"/>
              <a:gd name="connsiteY114" fmla="*/ 25801 h 471537"/>
              <a:gd name="connsiteX115" fmla="*/ 362528 w 553532"/>
              <a:gd name="connsiteY115" fmla="*/ 96753 h 471537"/>
              <a:gd name="connsiteX116" fmla="*/ 412915 w 553532"/>
              <a:gd name="connsiteY116" fmla="*/ 98043 h 471537"/>
              <a:gd name="connsiteX117" fmla="*/ 428419 w 553532"/>
              <a:gd name="connsiteY117" fmla="*/ 25801 h 471537"/>
              <a:gd name="connsiteX118" fmla="*/ 124804 w 553532"/>
              <a:gd name="connsiteY118" fmla="*/ 25801 h 471537"/>
              <a:gd name="connsiteX119" fmla="*/ 140308 w 553532"/>
              <a:gd name="connsiteY119" fmla="*/ 98043 h 471537"/>
              <a:gd name="connsiteX120" fmla="*/ 190695 w 553532"/>
              <a:gd name="connsiteY120" fmla="*/ 96753 h 471537"/>
              <a:gd name="connsiteX121" fmla="*/ 184235 w 553532"/>
              <a:gd name="connsiteY121" fmla="*/ 25801 h 471537"/>
              <a:gd name="connsiteX122" fmla="*/ 101549 w 553532"/>
              <a:gd name="connsiteY122" fmla="*/ 0 h 471537"/>
              <a:gd name="connsiteX123" fmla="*/ 277258 w 553532"/>
              <a:gd name="connsiteY123" fmla="*/ 0 h 471537"/>
              <a:gd name="connsiteX124" fmla="*/ 451674 w 553532"/>
              <a:gd name="connsiteY124" fmla="*/ 0 h 471537"/>
              <a:gd name="connsiteX125" fmla="*/ 452966 w 553532"/>
              <a:gd name="connsiteY125" fmla="*/ 10321 h 471537"/>
              <a:gd name="connsiteX126" fmla="*/ 428419 w 553532"/>
              <a:gd name="connsiteY126" fmla="*/ 119974 h 471537"/>
              <a:gd name="connsiteX127" fmla="*/ 361236 w 553532"/>
              <a:gd name="connsiteY127" fmla="*/ 123844 h 471537"/>
              <a:gd name="connsiteX128" fmla="*/ 376740 w 553532"/>
              <a:gd name="connsiteY128" fmla="*/ 141905 h 471537"/>
              <a:gd name="connsiteX129" fmla="*/ 357360 w 553532"/>
              <a:gd name="connsiteY129" fmla="*/ 158675 h 471537"/>
              <a:gd name="connsiteX130" fmla="*/ 339272 w 553532"/>
              <a:gd name="connsiteY130" fmla="*/ 139325 h 471537"/>
              <a:gd name="connsiteX131" fmla="*/ 312141 w 553532"/>
              <a:gd name="connsiteY131" fmla="*/ 161255 h 471537"/>
              <a:gd name="connsiteX132" fmla="*/ 312141 w 553532"/>
              <a:gd name="connsiteY132" fmla="*/ 199956 h 471537"/>
              <a:gd name="connsiteX133" fmla="*/ 301805 w 553532"/>
              <a:gd name="connsiteY133" fmla="*/ 199956 h 471537"/>
              <a:gd name="connsiteX134" fmla="*/ 336688 w 553532"/>
              <a:gd name="connsiteY134" fmla="*/ 267038 h 471537"/>
              <a:gd name="connsiteX135" fmla="*/ 336688 w 553532"/>
              <a:gd name="connsiteY135" fmla="*/ 307030 h 471537"/>
              <a:gd name="connsiteX136" fmla="*/ 352192 w 553532"/>
              <a:gd name="connsiteY136" fmla="*/ 307030 h 471537"/>
              <a:gd name="connsiteX137" fmla="*/ 352192 w 553532"/>
              <a:gd name="connsiteY137" fmla="*/ 326380 h 471537"/>
              <a:gd name="connsiteX138" fmla="*/ 277258 w 553532"/>
              <a:gd name="connsiteY138" fmla="*/ 326380 h 471537"/>
              <a:gd name="connsiteX139" fmla="*/ 275966 w 553532"/>
              <a:gd name="connsiteY139" fmla="*/ 326380 h 471537"/>
              <a:gd name="connsiteX140" fmla="*/ 201031 w 553532"/>
              <a:gd name="connsiteY140" fmla="*/ 326380 h 471537"/>
              <a:gd name="connsiteX141" fmla="*/ 201031 w 553532"/>
              <a:gd name="connsiteY141" fmla="*/ 307030 h 471537"/>
              <a:gd name="connsiteX142" fmla="*/ 216535 w 553532"/>
              <a:gd name="connsiteY142" fmla="*/ 307030 h 471537"/>
              <a:gd name="connsiteX143" fmla="*/ 216535 w 553532"/>
              <a:gd name="connsiteY143" fmla="*/ 267038 h 471537"/>
              <a:gd name="connsiteX144" fmla="*/ 251418 w 553532"/>
              <a:gd name="connsiteY144" fmla="*/ 199956 h 471537"/>
              <a:gd name="connsiteX145" fmla="*/ 241082 w 553532"/>
              <a:gd name="connsiteY145" fmla="*/ 199956 h 471537"/>
              <a:gd name="connsiteX146" fmla="*/ 241082 w 553532"/>
              <a:gd name="connsiteY146" fmla="*/ 161255 h 471537"/>
              <a:gd name="connsiteX147" fmla="*/ 213951 w 553532"/>
              <a:gd name="connsiteY147" fmla="*/ 139325 h 471537"/>
              <a:gd name="connsiteX148" fmla="*/ 195863 w 553532"/>
              <a:gd name="connsiteY148" fmla="*/ 158675 h 471537"/>
              <a:gd name="connsiteX149" fmla="*/ 176483 w 553532"/>
              <a:gd name="connsiteY149" fmla="*/ 141905 h 471537"/>
              <a:gd name="connsiteX150" fmla="*/ 191987 w 553532"/>
              <a:gd name="connsiteY150" fmla="*/ 123844 h 471537"/>
              <a:gd name="connsiteX151" fmla="*/ 124804 w 553532"/>
              <a:gd name="connsiteY151" fmla="*/ 119974 h 471537"/>
              <a:gd name="connsiteX152" fmla="*/ 100257 w 553532"/>
              <a:gd name="connsiteY152" fmla="*/ 10321 h 47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553532" h="471537">
                <a:moveTo>
                  <a:pt x="384532" y="434837"/>
                </a:moveTo>
                <a:cubicBezTo>
                  <a:pt x="409075" y="438711"/>
                  <a:pt x="421992" y="456789"/>
                  <a:pt x="421992" y="456789"/>
                </a:cubicBezTo>
                <a:cubicBezTo>
                  <a:pt x="421992" y="456789"/>
                  <a:pt x="405200" y="474867"/>
                  <a:pt x="381949" y="470993"/>
                </a:cubicBezTo>
                <a:cubicBezTo>
                  <a:pt x="357406" y="467119"/>
                  <a:pt x="345781" y="447750"/>
                  <a:pt x="345781" y="447750"/>
                </a:cubicBezTo>
                <a:cubicBezTo>
                  <a:pt x="345781" y="447750"/>
                  <a:pt x="359990" y="430963"/>
                  <a:pt x="384532" y="434837"/>
                </a:cubicBezTo>
                <a:close/>
                <a:moveTo>
                  <a:pt x="168692" y="434837"/>
                </a:moveTo>
                <a:cubicBezTo>
                  <a:pt x="193234" y="430963"/>
                  <a:pt x="207443" y="447750"/>
                  <a:pt x="207443" y="447750"/>
                </a:cubicBezTo>
                <a:cubicBezTo>
                  <a:pt x="207443" y="447750"/>
                  <a:pt x="195818" y="467119"/>
                  <a:pt x="172567" y="470993"/>
                </a:cubicBezTo>
                <a:cubicBezTo>
                  <a:pt x="148024" y="474867"/>
                  <a:pt x="131232" y="456789"/>
                  <a:pt x="131232" y="456789"/>
                </a:cubicBezTo>
                <a:cubicBezTo>
                  <a:pt x="131232" y="456789"/>
                  <a:pt x="144149" y="438711"/>
                  <a:pt x="168692" y="434837"/>
                </a:cubicBezTo>
                <a:close/>
                <a:moveTo>
                  <a:pt x="438693" y="406369"/>
                </a:moveTo>
                <a:cubicBezTo>
                  <a:pt x="464527" y="406369"/>
                  <a:pt x="478736" y="423172"/>
                  <a:pt x="478736" y="423172"/>
                </a:cubicBezTo>
                <a:cubicBezTo>
                  <a:pt x="478736" y="423172"/>
                  <a:pt x="464527" y="442560"/>
                  <a:pt x="439985" y="442560"/>
                </a:cubicBezTo>
                <a:cubicBezTo>
                  <a:pt x="415442" y="441268"/>
                  <a:pt x="402525" y="423172"/>
                  <a:pt x="402525" y="423172"/>
                </a:cubicBezTo>
                <a:cubicBezTo>
                  <a:pt x="402525" y="423172"/>
                  <a:pt x="414150" y="405076"/>
                  <a:pt x="438693" y="406369"/>
                </a:cubicBezTo>
                <a:close/>
                <a:moveTo>
                  <a:pt x="114531" y="406369"/>
                </a:moveTo>
                <a:cubicBezTo>
                  <a:pt x="139074" y="405076"/>
                  <a:pt x="150699" y="423172"/>
                  <a:pt x="150699" y="423172"/>
                </a:cubicBezTo>
                <a:cubicBezTo>
                  <a:pt x="150699" y="423172"/>
                  <a:pt x="137782" y="441268"/>
                  <a:pt x="113239" y="442560"/>
                </a:cubicBezTo>
                <a:cubicBezTo>
                  <a:pt x="88697" y="442560"/>
                  <a:pt x="74488" y="423172"/>
                  <a:pt x="74488" y="423172"/>
                </a:cubicBezTo>
                <a:cubicBezTo>
                  <a:pt x="74488" y="423172"/>
                  <a:pt x="88697" y="406369"/>
                  <a:pt x="114531" y="406369"/>
                </a:cubicBezTo>
                <a:close/>
                <a:moveTo>
                  <a:pt x="504120" y="365910"/>
                </a:moveTo>
                <a:cubicBezTo>
                  <a:pt x="511703" y="367688"/>
                  <a:pt x="516220" y="370274"/>
                  <a:pt x="516220" y="370274"/>
                </a:cubicBezTo>
                <a:cubicBezTo>
                  <a:pt x="516220" y="370274"/>
                  <a:pt x="508476" y="393547"/>
                  <a:pt x="485245" y="401305"/>
                </a:cubicBezTo>
                <a:cubicBezTo>
                  <a:pt x="462013" y="407769"/>
                  <a:pt x="443944" y="393547"/>
                  <a:pt x="443944" y="393547"/>
                </a:cubicBezTo>
                <a:cubicBezTo>
                  <a:pt x="443944" y="393547"/>
                  <a:pt x="449107" y="372860"/>
                  <a:pt x="473629" y="366395"/>
                </a:cubicBezTo>
                <a:cubicBezTo>
                  <a:pt x="485890" y="363163"/>
                  <a:pt x="496538" y="364132"/>
                  <a:pt x="504120" y="365910"/>
                </a:cubicBezTo>
                <a:close/>
                <a:moveTo>
                  <a:pt x="49104" y="365910"/>
                </a:moveTo>
                <a:cubicBezTo>
                  <a:pt x="56686" y="364132"/>
                  <a:pt x="67334" y="363163"/>
                  <a:pt x="79595" y="366395"/>
                </a:cubicBezTo>
                <a:cubicBezTo>
                  <a:pt x="104117" y="372860"/>
                  <a:pt x="109280" y="393547"/>
                  <a:pt x="109280" y="393547"/>
                </a:cubicBezTo>
                <a:cubicBezTo>
                  <a:pt x="109280" y="393547"/>
                  <a:pt x="91211" y="407769"/>
                  <a:pt x="67979" y="401305"/>
                </a:cubicBezTo>
                <a:cubicBezTo>
                  <a:pt x="44748" y="393547"/>
                  <a:pt x="37004" y="370274"/>
                  <a:pt x="37004" y="370274"/>
                </a:cubicBezTo>
                <a:cubicBezTo>
                  <a:pt x="37004" y="370274"/>
                  <a:pt x="41521" y="367688"/>
                  <a:pt x="49104" y="365910"/>
                </a:cubicBezTo>
                <a:close/>
                <a:moveTo>
                  <a:pt x="359944" y="356202"/>
                </a:moveTo>
                <a:cubicBezTo>
                  <a:pt x="359944" y="356202"/>
                  <a:pt x="368976" y="375518"/>
                  <a:pt x="359944" y="398698"/>
                </a:cubicBezTo>
                <a:cubicBezTo>
                  <a:pt x="350911" y="421877"/>
                  <a:pt x="330265" y="427028"/>
                  <a:pt x="330265" y="427028"/>
                </a:cubicBezTo>
                <a:cubicBezTo>
                  <a:pt x="330265" y="427028"/>
                  <a:pt x="318652" y="406424"/>
                  <a:pt x="326394" y="384533"/>
                </a:cubicBezTo>
                <a:cubicBezTo>
                  <a:pt x="335427" y="361353"/>
                  <a:pt x="359944" y="356202"/>
                  <a:pt x="359944" y="356202"/>
                </a:cubicBezTo>
                <a:close/>
                <a:moveTo>
                  <a:pt x="193281" y="356202"/>
                </a:moveTo>
                <a:cubicBezTo>
                  <a:pt x="193281" y="356202"/>
                  <a:pt x="217797" y="361353"/>
                  <a:pt x="226830" y="384533"/>
                </a:cubicBezTo>
                <a:cubicBezTo>
                  <a:pt x="234572" y="406424"/>
                  <a:pt x="222959" y="427028"/>
                  <a:pt x="222959" y="427028"/>
                </a:cubicBezTo>
                <a:cubicBezTo>
                  <a:pt x="222959" y="427028"/>
                  <a:pt x="202313" y="421877"/>
                  <a:pt x="193281" y="398698"/>
                </a:cubicBezTo>
                <a:cubicBezTo>
                  <a:pt x="184248" y="375518"/>
                  <a:pt x="193281" y="356202"/>
                  <a:pt x="193281" y="356202"/>
                </a:cubicBezTo>
                <a:close/>
                <a:moveTo>
                  <a:pt x="396138" y="321203"/>
                </a:moveTo>
                <a:cubicBezTo>
                  <a:pt x="396138" y="321203"/>
                  <a:pt x="410394" y="336714"/>
                  <a:pt x="407802" y="361272"/>
                </a:cubicBezTo>
                <a:cubicBezTo>
                  <a:pt x="406506" y="387123"/>
                  <a:pt x="387066" y="396171"/>
                  <a:pt x="387066" y="396171"/>
                </a:cubicBezTo>
                <a:cubicBezTo>
                  <a:pt x="387066" y="396171"/>
                  <a:pt x="370218" y="381953"/>
                  <a:pt x="371514" y="357395"/>
                </a:cubicBezTo>
                <a:cubicBezTo>
                  <a:pt x="374106" y="332836"/>
                  <a:pt x="396138" y="321203"/>
                  <a:pt x="396138" y="321203"/>
                </a:cubicBezTo>
                <a:close/>
                <a:moveTo>
                  <a:pt x="157085" y="321203"/>
                </a:moveTo>
                <a:cubicBezTo>
                  <a:pt x="157085" y="321203"/>
                  <a:pt x="179117" y="332836"/>
                  <a:pt x="181709" y="357395"/>
                </a:cubicBezTo>
                <a:cubicBezTo>
                  <a:pt x="183005" y="381953"/>
                  <a:pt x="166157" y="396171"/>
                  <a:pt x="166157" y="396171"/>
                </a:cubicBezTo>
                <a:cubicBezTo>
                  <a:pt x="166157" y="396171"/>
                  <a:pt x="146717" y="387123"/>
                  <a:pt x="145421" y="361272"/>
                </a:cubicBezTo>
                <a:cubicBezTo>
                  <a:pt x="142829" y="336714"/>
                  <a:pt x="157085" y="321203"/>
                  <a:pt x="157085" y="321203"/>
                </a:cubicBezTo>
                <a:close/>
                <a:moveTo>
                  <a:pt x="532760" y="311804"/>
                </a:moveTo>
                <a:cubicBezTo>
                  <a:pt x="540669" y="311966"/>
                  <a:pt x="545834" y="313581"/>
                  <a:pt x="545834" y="313581"/>
                </a:cubicBezTo>
                <a:cubicBezTo>
                  <a:pt x="545834" y="313581"/>
                  <a:pt x="544543" y="338126"/>
                  <a:pt x="522591" y="349753"/>
                </a:cubicBezTo>
                <a:cubicBezTo>
                  <a:pt x="501930" y="361380"/>
                  <a:pt x="479978" y="352337"/>
                  <a:pt x="479978" y="352337"/>
                </a:cubicBezTo>
                <a:cubicBezTo>
                  <a:pt x="479978" y="352337"/>
                  <a:pt x="481269" y="331667"/>
                  <a:pt x="503221" y="318748"/>
                </a:cubicBezTo>
                <a:cubicBezTo>
                  <a:pt x="514197" y="312935"/>
                  <a:pt x="524851" y="311643"/>
                  <a:pt x="532760" y="311804"/>
                </a:cubicBezTo>
                <a:close/>
                <a:moveTo>
                  <a:pt x="20297" y="311804"/>
                </a:moveTo>
                <a:cubicBezTo>
                  <a:pt x="28231" y="311643"/>
                  <a:pt x="38918" y="312935"/>
                  <a:pt x="49929" y="318748"/>
                </a:cubicBezTo>
                <a:cubicBezTo>
                  <a:pt x="71950" y="331667"/>
                  <a:pt x="73245" y="352337"/>
                  <a:pt x="73245" y="352337"/>
                </a:cubicBezTo>
                <a:cubicBezTo>
                  <a:pt x="73245" y="352337"/>
                  <a:pt x="51224" y="361380"/>
                  <a:pt x="30498" y="349753"/>
                </a:cubicBezTo>
                <a:cubicBezTo>
                  <a:pt x="8477" y="338126"/>
                  <a:pt x="7182" y="313581"/>
                  <a:pt x="7182" y="313581"/>
                </a:cubicBezTo>
                <a:cubicBezTo>
                  <a:pt x="7182" y="313581"/>
                  <a:pt x="12363" y="311966"/>
                  <a:pt x="20297" y="311804"/>
                </a:cubicBezTo>
                <a:close/>
                <a:moveTo>
                  <a:pt x="433537" y="285169"/>
                </a:moveTo>
                <a:cubicBezTo>
                  <a:pt x="433537" y="285169"/>
                  <a:pt x="450363" y="300660"/>
                  <a:pt x="450363" y="325187"/>
                </a:cubicBezTo>
                <a:cubicBezTo>
                  <a:pt x="450363" y="349713"/>
                  <a:pt x="433537" y="362622"/>
                  <a:pt x="433537" y="362622"/>
                </a:cubicBezTo>
                <a:cubicBezTo>
                  <a:pt x="433537" y="362622"/>
                  <a:pt x="414122" y="348423"/>
                  <a:pt x="414122" y="323896"/>
                </a:cubicBezTo>
                <a:cubicBezTo>
                  <a:pt x="414122" y="299369"/>
                  <a:pt x="433537" y="285169"/>
                  <a:pt x="433537" y="285169"/>
                </a:cubicBezTo>
                <a:close/>
                <a:moveTo>
                  <a:pt x="119663" y="285169"/>
                </a:moveTo>
                <a:cubicBezTo>
                  <a:pt x="119663" y="285169"/>
                  <a:pt x="140344" y="299369"/>
                  <a:pt x="139052" y="323896"/>
                </a:cubicBezTo>
                <a:cubicBezTo>
                  <a:pt x="139052" y="348423"/>
                  <a:pt x="120956" y="362622"/>
                  <a:pt x="120956" y="362622"/>
                </a:cubicBezTo>
                <a:cubicBezTo>
                  <a:pt x="120956" y="362622"/>
                  <a:pt x="102860" y="349713"/>
                  <a:pt x="102860" y="325187"/>
                </a:cubicBezTo>
                <a:cubicBezTo>
                  <a:pt x="102860" y="300660"/>
                  <a:pt x="119663" y="285169"/>
                  <a:pt x="119663" y="285169"/>
                </a:cubicBezTo>
                <a:close/>
                <a:moveTo>
                  <a:pt x="485241" y="264459"/>
                </a:moveTo>
                <a:lnTo>
                  <a:pt x="496862" y="264459"/>
                </a:lnTo>
                <a:cubicBezTo>
                  <a:pt x="496862" y="265750"/>
                  <a:pt x="499445" y="394863"/>
                  <a:pt x="304460" y="451672"/>
                </a:cubicBezTo>
                <a:lnTo>
                  <a:pt x="301877" y="440052"/>
                </a:lnTo>
                <a:cubicBezTo>
                  <a:pt x="486532" y="385825"/>
                  <a:pt x="485241" y="269624"/>
                  <a:pt x="485241" y="264459"/>
                </a:cubicBezTo>
                <a:close/>
                <a:moveTo>
                  <a:pt x="56361" y="264459"/>
                </a:moveTo>
                <a:lnTo>
                  <a:pt x="67982" y="264459"/>
                </a:lnTo>
                <a:cubicBezTo>
                  <a:pt x="67982" y="269624"/>
                  <a:pt x="66691" y="385825"/>
                  <a:pt x="251346" y="440052"/>
                </a:cubicBezTo>
                <a:lnTo>
                  <a:pt x="248763" y="451672"/>
                </a:lnTo>
                <a:cubicBezTo>
                  <a:pt x="53778" y="394863"/>
                  <a:pt x="56361" y="265750"/>
                  <a:pt x="56361" y="264459"/>
                </a:cubicBezTo>
                <a:close/>
                <a:moveTo>
                  <a:pt x="552409" y="249134"/>
                </a:moveTo>
                <a:cubicBezTo>
                  <a:pt x="552409" y="249134"/>
                  <a:pt x="558881" y="273598"/>
                  <a:pt x="540760" y="290337"/>
                </a:cubicBezTo>
                <a:cubicBezTo>
                  <a:pt x="523934" y="308363"/>
                  <a:pt x="501930" y="305788"/>
                  <a:pt x="501930" y="305788"/>
                </a:cubicBezTo>
                <a:cubicBezTo>
                  <a:pt x="501930" y="305788"/>
                  <a:pt x="496753" y="285187"/>
                  <a:pt x="513579" y="267160"/>
                </a:cubicBezTo>
                <a:cubicBezTo>
                  <a:pt x="531700" y="249134"/>
                  <a:pt x="552409" y="249134"/>
                  <a:pt x="552409" y="249134"/>
                </a:cubicBezTo>
                <a:close/>
                <a:moveTo>
                  <a:pt x="749" y="249134"/>
                </a:moveTo>
                <a:cubicBezTo>
                  <a:pt x="749" y="249134"/>
                  <a:pt x="21406" y="249134"/>
                  <a:pt x="39480" y="267160"/>
                </a:cubicBezTo>
                <a:cubicBezTo>
                  <a:pt x="56264" y="285187"/>
                  <a:pt x="51100" y="305788"/>
                  <a:pt x="51100" y="305788"/>
                </a:cubicBezTo>
                <a:cubicBezTo>
                  <a:pt x="51100" y="305788"/>
                  <a:pt x="29152" y="308363"/>
                  <a:pt x="12368" y="290337"/>
                </a:cubicBezTo>
                <a:cubicBezTo>
                  <a:pt x="-4415" y="273598"/>
                  <a:pt x="749" y="249134"/>
                  <a:pt x="749" y="249134"/>
                </a:cubicBezTo>
                <a:close/>
                <a:moveTo>
                  <a:pt x="454152" y="225733"/>
                </a:moveTo>
                <a:cubicBezTo>
                  <a:pt x="454152" y="225733"/>
                  <a:pt x="472230" y="238650"/>
                  <a:pt x="476104" y="263193"/>
                </a:cubicBezTo>
                <a:cubicBezTo>
                  <a:pt x="479978" y="287735"/>
                  <a:pt x="463191" y="301944"/>
                  <a:pt x="463191" y="301944"/>
                </a:cubicBezTo>
                <a:cubicBezTo>
                  <a:pt x="463191" y="301944"/>
                  <a:pt x="443822" y="290319"/>
                  <a:pt x="439948" y="267068"/>
                </a:cubicBezTo>
                <a:cubicBezTo>
                  <a:pt x="436074" y="242526"/>
                  <a:pt x="454152" y="225733"/>
                  <a:pt x="454152" y="225733"/>
                </a:cubicBezTo>
                <a:close/>
                <a:moveTo>
                  <a:pt x="99071" y="225733"/>
                </a:moveTo>
                <a:cubicBezTo>
                  <a:pt x="99071" y="225733"/>
                  <a:pt x="117149" y="242526"/>
                  <a:pt x="113275" y="267068"/>
                </a:cubicBezTo>
                <a:cubicBezTo>
                  <a:pt x="109401" y="290319"/>
                  <a:pt x="90032" y="301944"/>
                  <a:pt x="90032" y="301944"/>
                </a:cubicBezTo>
                <a:cubicBezTo>
                  <a:pt x="90032" y="301944"/>
                  <a:pt x="73245" y="287735"/>
                  <a:pt x="77119" y="263193"/>
                </a:cubicBezTo>
                <a:cubicBezTo>
                  <a:pt x="80993" y="238650"/>
                  <a:pt x="99071" y="225733"/>
                  <a:pt x="99071" y="225733"/>
                </a:cubicBezTo>
                <a:close/>
                <a:moveTo>
                  <a:pt x="504581" y="176858"/>
                </a:moveTo>
                <a:cubicBezTo>
                  <a:pt x="504581" y="176858"/>
                  <a:pt x="522640" y="194893"/>
                  <a:pt x="518770" y="218081"/>
                </a:cubicBezTo>
                <a:cubicBezTo>
                  <a:pt x="513611" y="242557"/>
                  <a:pt x="492972" y="252862"/>
                  <a:pt x="492972" y="252862"/>
                </a:cubicBezTo>
                <a:cubicBezTo>
                  <a:pt x="492972" y="252862"/>
                  <a:pt x="477493" y="237404"/>
                  <a:pt x="482653" y="212928"/>
                </a:cubicBezTo>
                <a:cubicBezTo>
                  <a:pt x="486522" y="189740"/>
                  <a:pt x="504581" y="176858"/>
                  <a:pt x="504581" y="176858"/>
                </a:cubicBezTo>
                <a:close/>
                <a:moveTo>
                  <a:pt x="48643" y="176858"/>
                </a:moveTo>
                <a:cubicBezTo>
                  <a:pt x="48643" y="176858"/>
                  <a:pt x="66702" y="188452"/>
                  <a:pt x="70571" y="212928"/>
                </a:cubicBezTo>
                <a:cubicBezTo>
                  <a:pt x="75731" y="237404"/>
                  <a:pt x="60252" y="252862"/>
                  <a:pt x="60252" y="252862"/>
                </a:cubicBezTo>
                <a:cubicBezTo>
                  <a:pt x="60252" y="252862"/>
                  <a:pt x="39613" y="242557"/>
                  <a:pt x="34454" y="218081"/>
                </a:cubicBezTo>
                <a:cubicBezTo>
                  <a:pt x="30584" y="194893"/>
                  <a:pt x="48643" y="176858"/>
                  <a:pt x="48643" y="176858"/>
                </a:cubicBezTo>
                <a:close/>
                <a:moveTo>
                  <a:pt x="368988" y="25801"/>
                </a:moveTo>
                <a:cubicBezTo>
                  <a:pt x="371572" y="54182"/>
                  <a:pt x="367696" y="77403"/>
                  <a:pt x="362528" y="96753"/>
                </a:cubicBezTo>
                <a:cubicBezTo>
                  <a:pt x="374156" y="101913"/>
                  <a:pt x="398703" y="108364"/>
                  <a:pt x="412915" y="98043"/>
                </a:cubicBezTo>
                <a:cubicBezTo>
                  <a:pt x="427127" y="87723"/>
                  <a:pt x="432295" y="63212"/>
                  <a:pt x="428419" y="25801"/>
                </a:cubicBezTo>
                <a:close/>
                <a:moveTo>
                  <a:pt x="124804" y="25801"/>
                </a:moveTo>
                <a:cubicBezTo>
                  <a:pt x="120929" y="63212"/>
                  <a:pt x="126096" y="87723"/>
                  <a:pt x="140308" y="98043"/>
                </a:cubicBezTo>
                <a:cubicBezTo>
                  <a:pt x="154520" y="108364"/>
                  <a:pt x="179067" y="101913"/>
                  <a:pt x="190695" y="96753"/>
                </a:cubicBezTo>
                <a:cubicBezTo>
                  <a:pt x="185527" y="77403"/>
                  <a:pt x="181651" y="54182"/>
                  <a:pt x="184235" y="25801"/>
                </a:cubicBezTo>
                <a:close/>
                <a:moveTo>
                  <a:pt x="101549" y="0"/>
                </a:moveTo>
                <a:lnTo>
                  <a:pt x="277258" y="0"/>
                </a:lnTo>
                <a:lnTo>
                  <a:pt x="451674" y="0"/>
                </a:lnTo>
                <a:lnTo>
                  <a:pt x="452966" y="10321"/>
                </a:lnTo>
                <a:cubicBezTo>
                  <a:pt x="460718" y="65792"/>
                  <a:pt x="452966" y="103203"/>
                  <a:pt x="428419" y="119974"/>
                </a:cubicBezTo>
                <a:cubicBezTo>
                  <a:pt x="406455" y="135454"/>
                  <a:pt x="378032" y="130294"/>
                  <a:pt x="361236" y="123844"/>
                </a:cubicBezTo>
                <a:lnTo>
                  <a:pt x="376740" y="141905"/>
                </a:lnTo>
                <a:lnTo>
                  <a:pt x="357360" y="158675"/>
                </a:lnTo>
                <a:lnTo>
                  <a:pt x="339272" y="139325"/>
                </a:lnTo>
                <a:cubicBezTo>
                  <a:pt x="328937" y="150935"/>
                  <a:pt x="318601" y="157385"/>
                  <a:pt x="312141" y="161255"/>
                </a:cubicBezTo>
                <a:lnTo>
                  <a:pt x="312141" y="199956"/>
                </a:lnTo>
                <a:lnTo>
                  <a:pt x="301805" y="199956"/>
                </a:lnTo>
                <a:cubicBezTo>
                  <a:pt x="301805" y="207697"/>
                  <a:pt x="306973" y="259298"/>
                  <a:pt x="336688" y="267038"/>
                </a:cubicBezTo>
                <a:lnTo>
                  <a:pt x="336688" y="307030"/>
                </a:lnTo>
                <a:lnTo>
                  <a:pt x="352192" y="307030"/>
                </a:lnTo>
                <a:lnTo>
                  <a:pt x="352192" y="326380"/>
                </a:lnTo>
                <a:lnTo>
                  <a:pt x="277258" y="326380"/>
                </a:lnTo>
                <a:lnTo>
                  <a:pt x="275966" y="326380"/>
                </a:lnTo>
                <a:lnTo>
                  <a:pt x="201031" y="326380"/>
                </a:lnTo>
                <a:lnTo>
                  <a:pt x="201031" y="307030"/>
                </a:lnTo>
                <a:lnTo>
                  <a:pt x="216535" y="307030"/>
                </a:lnTo>
                <a:lnTo>
                  <a:pt x="216535" y="267038"/>
                </a:lnTo>
                <a:cubicBezTo>
                  <a:pt x="246250" y="259298"/>
                  <a:pt x="251418" y="207697"/>
                  <a:pt x="251418" y="199956"/>
                </a:cubicBezTo>
                <a:lnTo>
                  <a:pt x="241082" y="199956"/>
                </a:lnTo>
                <a:lnTo>
                  <a:pt x="241082" y="161255"/>
                </a:lnTo>
                <a:cubicBezTo>
                  <a:pt x="234622" y="157385"/>
                  <a:pt x="224287" y="150935"/>
                  <a:pt x="213951" y="139325"/>
                </a:cubicBezTo>
                <a:lnTo>
                  <a:pt x="195863" y="158675"/>
                </a:lnTo>
                <a:lnTo>
                  <a:pt x="176483" y="141905"/>
                </a:lnTo>
                <a:lnTo>
                  <a:pt x="191987" y="123844"/>
                </a:lnTo>
                <a:cubicBezTo>
                  <a:pt x="175191" y="130294"/>
                  <a:pt x="146768" y="135454"/>
                  <a:pt x="124804" y="119974"/>
                </a:cubicBezTo>
                <a:cubicBezTo>
                  <a:pt x="100257" y="103203"/>
                  <a:pt x="92505" y="65792"/>
                  <a:pt x="100257" y="10321"/>
                </a:cubicBezTo>
                <a:close/>
              </a:path>
            </a:pathLst>
          </a:custGeom>
          <a:solidFill>
            <a:srgbClr val="1657C8"/>
          </a:solidFill>
          <a:ln w="2028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45" name="文本框 343"/>
          <p:cNvSpPr txBox="1"/>
          <p:nvPr/>
        </p:nvSpPr>
        <p:spPr>
          <a:xfrm>
            <a:off x="7525554" y="1959244"/>
            <a:ext cx="840910" cy="840909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700000" scaled="0"/>
          </a:gradFill>
          <a:ln w="6350">
            <a:solidFill>
              <a:schemeClr val="accent1"/>
            </a:solidFill>
          </a:ln>
          <a:effectLst>
            <a:outerShdw blurRad="419100" dist="254000" dir="5400000" sx="92000" sy="92000" algn="t" rotWithShape="0">
              <a:srgbClr val="455297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defTabSz="457200"/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en-US" altLang="zh-CN" dirty="0"/>
              <a:t>V</a:t>
            </a:r>
            <a:endParaRPr lang="zh-CN" altLang="en-US" dirty="0"/>
          </a:p>
        </p:txBody>
      </p:sp>
      <p:sp>
        <p:nvSpPr>
          <p:cNvPr id="170" name="Freeform 344"/>
          <p:cNvSpPr/>
          <p:nvPr/>
        </p:nvSpPr>
        <p:spPr>
          <a:xfrm>
            <a:off x="7734636" y="2158391"/>
            <a:ext cx="426122" cy="470599"/>
          </a:xfrm>
          <a:custGeom>
            <a:avLst/>
            <a:gdLst>
              <a:gd name="T0" fmla="*/ 121763 h 600884"/>
              <a:gd name="T1" fmla="*/ 121763 h 600884"/>
              <a:gd name="T2" fmla="*/ 121763 h 600884"/>
              <a:gd name="T3" fmla="*/ 121763 h 600884"/>
              <a:gd name="T4" fmla="*/ 121763 h 600884"/>
              <a:gd name="T5" fmla="*/ 121763 h 600884"/>
              <a:gd name="T6" fmla="*/ 121763 h 600884"/>
              <a:gd name="T7" fmla="*/ 121763 h 600884"/>
              <a:gd name="T8" fmla="*/ 121763 h 600884"/>
              <a:gd name="T9" fmla="*/ 121763 h 600884"/>
              <a:gd name="T10" fmla="*/ 121763 h 600884"/>
              <a:gd name="T11" fmla="*/ 121763 h 600884"/>
              <a:gd name="T12" fmla="*/ 121763 h 600884"/>
              <a:gd name="T13" fmla="*/ 121763 h 600884"/>
              <a:gd name="T14" fmla="*/ 121763 h 600884"/>
              <a:gd name="T15" fmla="*/ 121763 h 600884"/>
              <a:gd name="T16" fmla="*/ 121763 h 600884"/>
              <a:gd name="T17" fmla="*/ 121763 h 600884"/>
              <a:gd name="T18" fmla="*/ 121763 h 600884"/>
              <a:gd name="T19" fmla="*/ 121763 h 600884"/>
              <a:gd name="T20" fmla="*/ 121763 h 600884"/>
              <a:gd name="T21" fmla="*/ 121763 h 600884"/>
              <a:gd name="T22" fmla="*/ 121763 h 600884"/>
              <a:gd name="T23" fmla="*/ 121763 h 600884"/>
              <a:gd name="T24" fmla="*/ 121763 h 600884"/>
              <a:gd name="T25" fmla="*/ 121763 h 600884"/>
              <a:gd name="T26" fmla="*/ 121763 h 600884"/>
              <a:gd name="T27" fmla="*/ 121763 h 600884"/>
              <a:gd name="T28" fmla="*/ 121763 h 600884"/>
              <a:gd name="T29" fmla="*/ 121763 h 600884"/>
              <a:gd name="T30" fmla="*/ 121763 h 600884"/>
              <a:gd name="T31" fmla="*/ 121763 h 600884"/>
              <a:gd name="T32" fmla="*/ 121763 h 600884"/>
              <a:gd name="T33" fmla="*/ 121763 h 600884"/>
              <a:gd name="T34" fmla="*/ 121763 h 600884"/>
              <a:gd name="T35" fmla="*/ 121763 h 600884"/>
              <a:gd name="T36" fmla="*/ 121763 h 600884"/>
              <a:gd name="T37" fmla="*/ 121763 h 600884"/>
              <a:gd name="T38" fmla="*/ 121763 h 600884"/>
              <a:gd name="T39" fmla="*/ 121763 h 600884"/>
              <a:gd name="T40" fmla="*/ 121763 h 600884"/>
              <a:gd name="T41" fmla="*/ 121763 h 600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388" h="2641">
                <a:moveTo>
                  <a:pt x="2284" y="245"/>
                </a:moveTo>
                <a:cubicBezTo>
                  <a:pt x="2279" y="217"/>
                  <a:pt x="2258" y="195"/>
                  <a:pt x="2230" y="190"/>
                </a:cubicBezTo>
                <a:lnTo>
                  <a:pt x="1206" y="1"/>
                </a:lnTo>
                <a:cubicBezTo>
                  <a:pt x="1198" y="0"/>
                  <a:pt x="1190" y="0"/>
                  <a:pt x="1182" y="1"/>
                </a:cubicBezTo>
                <a:lnTo>
                  <a:pt x="159" y="190"/>
                </a:lnTo>
                <a:cubicBezTo>
                  <a:pt x="131" y="195"/>
                  <a:pt x="109" y="217"/>
                  <a:pt x="105" y="245"/>
                </a:cubicBezTo>
                <a:cubicBezTo>
                  <a:pt x="100" y="274"/>
                  <a:pt x="0" y="961"/>
                  <a:pt x="202" y="1554"/>
                </a:cubicBezTo>
                <a:cubicBezTo>
                  <a:pt x="405" y="2155"/>
                  <a:pt x="1128" y="2611"/>
                  <a:pt x="1159" y="2630"/>
                </a:cubicBezTo>
                <a:cubicBezTo>
                  <a:pt x="1170" y="2637"/>
                  <a:pt x="1182" y="2641"/>
                  <a:pt x="1194" y="2641"/>
                </a:cubicBezTo>
                <a:cubicBezTo>
                  <a:pt x="1207" y="2641"/>
                  <a:pt x="1219" y="2637"/>
                  <a:pt x="1230" y="2630"/>
                </a:cubicBezTo>
                <a:cubicBezTo>
                  <a:pt x="1260" y="2611"/>
                  <a:pt x="1983" y="2155"/>
                  <a:pt x="2187" y="1554"/>
                </a:cubicBezTo>
                <a:cubicBezTo>
                  <a:pt x="2388" y="961"/>
                  <a:pt x="2288" y="274"/>
                  <a:pt x="2284" y="245"/>
                </a:cubicBezTo>
                <a:close/>
                <a:moveTo>
                  <a:pt x="1994" y="1478"/>
                </a:moveTo>
                <a:cubicBezTo>
                  <a:pt x="1824" y="1972"/>
                  <a:pt x="1194" y="2357"/>
                  <a:pt x="1194" y="2357"/>
                </a:cubicBezTo>
                <a:lnTo>
                  <a:pt x="1194" y="1299"/>
                </a:lnTo>
                <a:lnTo>
                  <a:pt x="344" y="1299"/>
                </a:lnTo>
                <a:cubicBezTo>
                  <a:pt x="243" y="854"/>
                  <a:pt x="313" y="400"/>
                  <a:pt x="313" y="400"/>
                </a:cubicBezTo>
                <a:lnTo>
                  <a:pt x="1194" y="241"/>
                </a:lnTo>
                <a:lnTo>
                  <a:pt x="1194" y="1299"/>
                </a:lnTo>
                <a:lnTo>
                  <a:pt x="2045" y="1299"/>
                </a:lnTo>
                <a:cubicBezTo>
                  <a:pt x="2031" y="1359"/>
                  <a:pt x="2015" y="1420"/>
                  <a:pt x="1994" y="1478"/>
                </a:cubicBezTo>
                <a:close/>
              </a:path>
            </a:pathLst>
          </a:custGeom>
          <a:solidFill>
            <a:srgbClr val="1657C8"/>
          </a:solidFill>
          <a:ln w="2028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48" name="文本框 343"/>
          <p:cNvSpPr txBox="1"/>
          <p:nvPr/>
        </p:nvSpPr>
        <p:spPr>
          <a:xfrm>
            <a:off x="7848995" y="3336775"/>
            <a:ext cx="840910" cy="840909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700000" scaled="0"/>
          </a:gradFill>
          <a:ln w="6350">
            <a:solidFill>
              <a:schemeClr val="accent1"/>
            </a:solidFill>
          </a:ln>
          <a:effectLst>
            <a:outerShdw blurRad="419100" dist="254000" dir="5400000" sx="92000" sy="92000" algn="t" rotWithShape="0">
              <a:srgbClr val="455297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defTabSz="457200"/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endParaRPr lang="zh-CN" altLang="en-US" dirty="0"/>
          </a:p>
        </p:txBody>
      </p:sp>
      <p:sp>
        <p:nvSpPr>
          <p:cNvPr id="168" name="Freeform 344"/>
          <p:cNvSpPr/>
          <p:nvPr/>
        </p:nvSpPr>
        <p:spPr>
          <a:xfrm>
            <a:off x="8035837" y="3579111"/>
            <a:ext cx="470599" cy="384217"/>
          </a:xfrm>
          <a:custGeom>
            <a:avLst/>
            <a:gdLst>
              <a:gd name="T0" fmla="*/ 8626 w 12744"/>
              <a:gd name="T1" fmla="*/ 3144 h 10406"/>
              <a:gd name="T2" fmla="*/ 9071 w 12744"/>
              <a:gd name="T3" fmla="*/ 3172 h 10406"/>
              <a:gd name="T4" fmla="*/ 4508 w 12744"/>
              <a:gd name="T5" fmla="*/ 0 h 10406"/>
              <a:gd name="T6" fmla="*/ 0 w 12744"/>
              <a:gd name="T7" fmla="*/ 3840 h 10406"/>
              <a:gd name="T8" fmla="*/ 1809 w 12744"/>
              <a:gd name="T9" fmla="*/ 6873 h 10406"/>
              <a:gd name="T10" fmla="*/ 1363 w 12744"/>
              <a:gd name="T11" fmla="*/ 8264 h 10406"/>
              <a:gd name="T12" fmla="*/ 2949 w 12744"/>
              <a:gd name="T13" fmla="*/ 7485 h 10406"/>
              <a:gd name="T14" fmla="*/ 4535 w 12744"/>
              <a:gd name="T15" fmla="*/ 7707 h 10406"/>
              <a:gd name="T16" fmla="*/ 4953 w 12744"/>
              <a:gd name="T17" fmla="*/ 7680 h 10406"/>
              <a:gd name="T18" fmla="*/ 4814 w 12744"/>
              <a:gd name="T19" fmla="*/ 6733 h 10406"/>
              <a:gd name="T20" fmla="*/ 8626 w 12744"/>
              <a:gd name="T21" fmla="*/ 3144 h 10406"/>
              <a:gd name="T22" fmla="*/ 6205 w 12744"/>
              <a:gd name="T23" fmla="*/ 1920 h 10406"/>
              <a:gd name="T24" fmla="*/ 6762 w 12744"/>
              <a:gd name="T25" fmla="*/ 2476 h 10406"/>
              <a:gd name="T26" fmla="*/ 6205 w 12744"/>
              <a:gd name="T27" fmla="*/ 3033 h 10406"/>
              <a:gd name="T28" fmla="*/ 5537 w 12744"/>
              <a:gd name="T29" fmla="*/ 2476 h 10406"/>
              <a:gd name="T30" fmla="*/ 6205 w 12744"/>
              <a:gd name="T31" fmla="*/ 1920 h 10406"/>
              <a:gd name="T32" fmla="*/ 3033 w 12744"/>
              <a:gd name="T33" fmla="*/ 3060 h 10406"/>
              <a:gd name="T34" fmla="*/ 2365 w 12744"/>
              <a:gd name="T35" fmla="*/ 2504 h 10406"/>
              <a:gd name="T36" fmla="*/ 3033 w 12744"/>
              <a:gd name="T37" fmla="*/ 1947 h 10406"/>
              <a:gd name="T38" fmla="*/ 3589 w 12744"/>
              <a:gd name="T39" fmla="*/ 2504 h 10406"/>
              <a:gd name="T40" fmla="*/ 3033 w 12744"/>
              <a:gd name="T41" fmla="*/ 3060 h 10406"/>
              <a:gd name="T42" fmla="*/ 3033 w 12744"/>
              <a:gd name="T43" fmla="*/ 3060 h 10406"/>
              <a:gd name="T44" fmla="*/ 12744 w 12744"/>
              <a:gd name="T45" fmla="*/ 6678 h 10406"/>
              <a:gd name="T46" fmla="*/ 8904 w 12744"/>
              <a:gd name="T47" fmla="*/ 3394 h 10406"/>
              <a:gd name="T48" fmla="*/ 5064 w 12744"/>
              <a:gd name="T49" fmla="*/ 6678 h 10406"/>
              <a:gd name="T50" fmla="*/ 8904 w 12744"/>
              <a:gd name="T51" fmla="*/ 9961 h 10406"/>
              <a:gd name="T52" fmla="*/ 10268 w 12744"/>
              <a:gd name="T53" fmla="*/ 9739 h 10406"/>
              <a:gd name="T54" fmla="*/ 11492 w 12744"/>
              <a:gd name="T55" fmla="*/ 10406 h 10406"/>
              <a:gd name="T56" fmla="*/ 11158 w 12744"/>
              <a:gd name="T57" fmla="*/ 9266 h 10406"/>
              <a:gd name="T58" fmla="*/ 12744 w 12744"/>
              <a:gd name="T59" fmla="*/ 6678 h 10406"/>
              <a:gd name="T60" fmla="*/ 7680 w 12744"/>
              <a:gd name="T61" fmla="*/ 6093 h 10406"/>
              <a:gd name="T62" fmla="*/ 7235 w 12744"/>
              <a:gd name="T63" fmla="*/ 5648 h 10406"/>
              <a:gd name="T64" fmla="*/ 7680 w 12744"/>
              <a:gd name="T65" fmla="*/ 5203 h 10406"/>
              <a:gd name="T66" fmla="*/ 8236 w 12744"/>
              <a:gd name="T67" fmla="*/ 5648 h 10406"/>
              <a:gd name="T68" fmla="*/ 7680 w 12744"/>
              <a:gd name="T69" fmla="*/ 6093 h 10406"/>
              <a:gd name="T70" fmla="*/ 10156 w 12744"/>
              <a:gd name="T71" fmla="*/ 6093 h 10406"/>
              <a:gd name="T72" fmla="*/ 9711 w 12744"/>
              <a:gd name="T73" fmla="*/ 5648 h 10406"/>
              <a:gd name="T74" fmla="*/ 10156 w 12744"/>
              <a:gd name="T75" fmla="*/ 5203 h 10406"/>
              <a:gd name="T76" fmla="*/ 10713 w 12744"/>
              <a:gd name="T77" fmla="*/ 5648 h 10406"/>
              <a:gd name="T78" fmla="*/ 10156 w 12744"/>
              <a:gd name="T79" fmla="*/ 6093 h 10406"/>
              <a:gd name="T80" fmla="*/ 10156 w 12744"/>
              <a:gd name="T81" fmla="*/ 6093 h 10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2744" h="10406">
                <a:moveTo>
                  <a:pt x="8626" y="3144"/>
                </a:moveTo>
                <a:cubicBezTo>
                  <a:pt x="8765" y="3144"/>
                  <a:pt x="8904" y="3144"/>
                  <a:pt x="9071" y="3172"/>
                </a:cubicBezTo>
                <a:cubicBezTo>
                  <a:pt x="8682" y="1363"/>
                  <a:pt x="6734" y="0"/>
                  <a:pt x="4508" y="0"/>
                </a:cubicBezTo>
                <a:cubicBezTo>
                  <a:pt x="2031" y="0"/>
                  <a:pt x="0" y="1697"/>
                  <a:pt x="0" y="3840"/>
                </a:cubicBezTo>
                <a:cubicBezTo>
                  <a:pt x="0" y="5092"/>
                  <a:pt x="668" y="6093"/>
                  <a:pt x="1809" y="6873"/>
                </a:cubicBezTo>
                <a:lnTo>
                  <a:pt x="1363" y="8264"/>
                </a:lnTo>
                <a:lnTo>
                  <a:pt x="2949" y="7485"/>
                </a:lnTo>
                <a:cubicBezTo>
                  <a:pt x="3506" y="7596"/>
                  <a:pt x="3979" y="7707"/>
                  <a:pt x="4535" y="7707"/>
                </a:cubicBezTo>
                <a:cubicBezTo>
                  <a:pt x="4675" y="7707"/>
                  <a:pt x="4814" y="7707"/>
                  <a:pt x="4953" y="7680"/>
                </a:cubicBezTo>
                <a:cubicBezTo>
                  <a:pt x="4869" y="7373"/>
                  <a:pt x="4814" y="7067"/>
                  <a:pt x="4814" y="6733"/>
                </a:cubicBezTo>
                <a:cubicBezTo>
                  <a:pt x="4786" y="4758"/>
                  <a:pt x="6483" y="3144"/>
                  <a:pt x="8626" y="3144"/>
                </a:cubicBezTo>
                <a:close/>
                <a:moveTo>
                  <a:pt x="6205" y="1920"/>
                </a:moveTo>
                <a:cubicBezTo>
                  <a:pt x="6539" y="1920"/>
                  <a:pt x="6762" y="2142"/>
                  <a:pt x="6762" y="2476"/>
                </a:cubicBezTo>
                <a:cubicBezTo>
                  <a:pt x="6762" y="2810"/>
                  <a:pt x="6539" y="3033"/>
                  <a:pt x="6205" y="3033"/>
                </a:cubicBezTo>
                <a:cubicBezTo>
                  <a:pt x="5871" y="3033"/>
                  <a:pt x="5537" y="2810"/>
                  <a:pt x="5537" y="2476"/>
                </a:cubicBezTo>
                <a:cubicBezTo>
                  <a:pt x="5537" y="2142"/>
                  <a:pt x="5871" y="1920"/>
                  <a:pt x="6205" y="1920"/>
                </a:cubicBezTo>
                <a:close/>
                <a:moveTo>
                  <a:pt x="3033" y="3060"/>
                </a:moveTo>
                <a:cubicBezTo>
                  <a:pt x="2699" y="3060"/>
                  <a:pt x="2365" y="2838"/>
                  <a:pt x="2365" y="2504"/>
                </a:cubicBezTo>
                <a:cubicBezTo>
                  <a:pt x="2365" y="2170"/>
                  <a:pt x="2699" y="1947"/>
                  <a:pt x="3033" y="1947"/>
                </a:cubicBezTo>
                <a:cubicBezTo>
                  <a:pt x="3367" y="1947"/>
                  <a:pt x="3589" y="2170"/>
                  <a:pt x="3589" y="2504"/>
                </a:cubicBezTo>
                <a:cubicBezTo>
                  <a:pt x="3617" y="2838"/>
                  <a:pt x="3395" y="3060"/>
                  <a:pt x="3033" y="3060"/>
                </a:cubicBezTo>
                <a:close/>
                <a:moveTo>
                  <a:pt x="3033" y="3060"/>
                </a:moveTo>
                <a:close/>
                <a:moveTo>
                  <a:pt x="12744" y="6678"/>
                </a:moveTo>
                <a:cubicBezTo>
                  <a:pt x="12744" y="4869"/>
                  <a:pt x="10935" y="3394"/>
                  <a:pt x="8904" y="3394"/>
                </a:cubicBezTo>
                <a:cubicBezTo>
                  <a:pt x="6762" y="3394"/>
                  <a:pt x="5064" y="4869"/>
                  <a:pt x="5064" y="6678"/>
                </a:cubicBezTo>
                <a:cubicBezTo>
                  <a:pt x="5064" y="8486"/>
                  <a:pt x="6762" y="9961"/>
                  <a:pt x="8904" y="9961"/>
                </a:cubicBezTo>
                <a:cubicBezTo>
                  <a:pt x="9349" y="9961"/>
                  <a:pt x="9795" y="9850"/>
                  <a:pt x="10268" y="9739"/>
                </a:cubicBezTo>
                <a:lnTo>
                  <a:pt x="11492" y="10406"/>
                </a:lnTo>
                <a:lnTo>
                  <a:pt x="11158" y="9266"/>
                </a:lnTo>
                <a:cubicBezTo>
                  <a:pt x="12076" y="8598"/>
                  <a:pt x="12744" y="7680"/>
                  <a:pt x="12744" y="6678"/>
                </a:cubicBezTo>
                <a:close/>
                <a:moveTo>
                  <a:pt x="7680" y="6093"/>
                </a:moveTo>
                <a:cubicBezTo>
                  <a:pt x="7457" y="6093"/>
                  <a:pt x="7235" y="5871"/>
                  <a:pt x="7235" y="5648"/>
                </a:cubicBezTo>
                <a:cubicBezTo>
                  <a:pt x="7235" y="5426"/>
                  <a:pt x="7457" y="5203"/>
                  <a:pt x="7680" y="5203"/>
                </a:cubicBezTo>
                <a:cubicBezTo>
                  <a:pt x="8014" y="5203"/>
                  <a:pt x="8236" y="5426"/>
                  <a:pt x="8236" y="5648"/>
                </a:cubicBezTo>
                <a:cubicBezTo>
                  <a:pt x="8236" y="5871"/>
                  <a:pt x="8014" y="6093"/>
                  <a:pt x="7680" y="6093"/>
                </a:cubicBezTo>
                <a:close/>
                <a:moveTo>
                  <a:pt x="10156" y="6093"/>
                </a:moveTo>
                <a:cubicBezTo>
                  <a:pt x="9934" y="6093"/>
                  <a:pt x="9711" y="5871"/>
                  <a:pt x="9711" y="5648"/>
                </a:cubicBezTo>
                <a:cubicBezTo>
                  <a:pt x="9711" y="5426"/>
                  <a:pt x="9934" y="5203"/>
                  <a:pt x="10156" y="5203"/>
                </a:cubicBezTo>
                <a:cubicBezTo>
                  <a:pt x="10490" y="5203"/>
                  <a:pt x="10713" y="5426"/>
                  <a:pt x="10713" y="5648"/>
                </a:cubicBezTo>
                <a:cubicBezTo>
                  <a:pt x="10713" y="5871"/>
                  <a:pt x="10490" y="6093"/>
                  <a:pt x="10156" y="6093"/>
                </a:cubicBezTo>
                <a:close/>
                <a:moveTo>
                  <a:pt x="10156" y="6093"/>
                </a:moveTo>
                <a:close/>
              </a:path>
            </a:pathLst>
          </a:custGeom>
          <a:solidFill>
            <a:srgbClr val="1657C8"/>
          </a:solidFill>
          <a:ln w="2028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1" name="文本框 343"/>
          <p:cNvSpPr txBox="1"/>
          <p:nvPr/>
        </p:nvSpPr>
        <p:spPr>
          <a:xfrm>
            <a:off x="7574242" y="4816622"/>
            <a:ext cx="840910" cy="840909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700000" scaled="0"/>
          </a:gradFill>
          <a:ln w="6350">
            <a:solidFill>
              <a:schemeClr val="accent1"/>
            </a:solidFill>
          </a:ln>
          <a:effectLst>
            <a:outerShdw blurRad="419100" dist="254000" dir="5400000" sx="92000" sy="92000" algn="t" rotWithShape="0">
              <a:srgbClr val="455297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defTabSz="457200"/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endParaRPr lang="zh-CN" altLang="en-US" dirty="0"/>
          </a:p>
        </p:txBody>
      </p:sp>
      <p:sp>
        <p:nvSpPr>
          <p:cNvPr id="169" name="Freeform 344"/>
          <p:cNvSpPr/>
          <p:nvPr/>
        </p:nvSpPr>
        <p:spPr>
          <a:xfrm>
            <a:off x="7761087" y="4986881"/>
            <a:ext cx="470598" cy="470036"/>
          </a:xfrm>
          <a:custGeom>
            <a:avLst/>
            <a:gdLst>
              <a:gd name="T0" fmla="*/ 202 w 403"/>
              <a:gd name="T1" fmla="*/ 0 h 403"/>
              <a:gd name="T2" fmla="*/ 0 w 403"/>
              <a:gd name="T3" fmla="*/ 202 h 403"/>
              <a:gd name="T4" fmla="*/ 202 w 403"/>
              <a:gd name="T5" fmla="*/ 403 h 403"/>
              <a:gd name="T6" fmla="*/ 403 w 403"/>
              <a:gd name="T7" fmla="*/ 202 h 403"/>
              <a:gd name="T8" fmla="*/ 202 w 403"/>
              <a:gd name="T9" fmla="*/ 0 h 403"/>
              <a:gd name="T10" fmla="*/ 171 w 403"/>
              <a:gd name="T11" fmla="*/ 322 h 403"/>
              <a:gd name="T12" fmla="*/ 155 w 403"/>
              <a:gd name="T13" fmla="*/ 322 h 403"/>
              <a:gd name="T14" fmla="*/ 152 w 403"/>
              <a:gd name="T15" fmla="*/ 318 h 403"/>
              <a:gd name="T16" fmla="*/ 152 w 403"/>
              <a:gd name="T17" fmla="*/ 318 h 403"/>
              <a:gd name="T18" fmla="*/ 148 w 403"/>
              <a:gd name="T19" fmla="*/ 314 h 403"/>
              <a:gd name="T20" fmla="*/ 131 w 403"/>
              <a:gd name="T21" fmla="*/ 298 h 403"/>
              <a:gd name="T22" fmla="*/ 130 w 403"/>
              <a:gd name="T23" fmla="*/ 297 h 403"/>
              <a:gd name="T24" fmla="*/ 53 w 403"/>
              <a:gd name="T25" fmla="*/ 219 h 403"/>
              <a:gd name="T26" fmla="*/ 53 w 403"/>
              <a:gd name="T27" fmla="*/ 203 h 403"/>
              <a:gd name="T28" fmla="*/ 77 w 403"/>
              <a:gd name="T29" fmla="*/ 179 h 403"/>
              <a:gd name="T30" fmla="*/ 94 w 403"/>
              <a:gd name="T31" fmla="*/ 179 h 403"/>
              <a:gd name="T32" fmla="*/ 163 w 403"/>
              <a:gd name="T33" fmla="*/ 249 h 403"/>
              <a:gd name="T34" fmla="*/ 310 w 403"/>
              <a:gd name="T35" fmla="*/ 102 h 403"/>
              <a:gd name="T36" fmla="*/ 326 w 403"/>
              <a:gd name="T37" fmla="*/ 102 h 403"/>
              <a:gd name="T38" fmla="*/ 350 w 403"/>
              <a:gd name="T39" fmla="*/ 127 h 403"/>
              <a:gd name="T40" fmla="*/ 350 w 403"/>
              <a:gd name="T41" fmla="*/ 143 h 403"/>
              <a:gd name="T42" fmla="*/ 171 w 403"/>
              <a:gd name="T43" fmla="*/ 322 h 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03" h="403">
                <a:moveTo>
                  <a:pt x="202" y="0"/>
                </a:moveTo>
                <a:cubicBezTo>
                  <a:pt x="90" y="0"/>
                  <a:pt x="0" y="90"/>
                  <a:pt x="0" y="202"/>
                </a:cubicBezTo>
                <a:cubicBezTo>
                  <a:pt x="0" y="313"/>
                  <a:pt x="90" y="403"/>
                  <a:pt x="202" y="403"/>
                </a:cubicBezTo>
                <a:cubicBezTo>
                  <a:pt x="313" y="403"/>
                  <a:pt x="403" y="313"/>
                  <a:pt x="403" y="202"/>
                </a:cubicBezTo>
                <a:cubicBezTo>
                  <a:pt x="403" y="90"/>
                  <a:pt x="313" y="0"/>
                  <a:pt x="202" y="0"/>
                </a:cubicBezTo>
                <a:close/>
                <a:moveTo>
                  <a:pt x="171" y="322"/>
                </a:moveTo>
                <a:cubicBezTo>
                  <a:pt x="167" y="326"/>
                  <a:pt x="160" y="326"/>
                  <a:pt x="155" y="322"/>
                </a:cubicBezTo>
                <a:lnTo>
                  <a:pt x="152" y="318"/>
                </a:lnTo>
                <a:lnTo>
                  <a:pt x="152" y="318"/>
                </a:lnTo>
                <a:lnTo>
                  <a:pt x="148" y="314"/>
                </a:lnTo>
                <a:lnTo>
                  <a:pt x="131" y="298"/>
                </a:lnTo>
                <a:lnTo>
                  <a:pt x="130" y="297"/>
                </a:lnTo>
                <a:lnTo>
                  <a:pt x="53" y="219"/>
                </a:lnTo>
                <a:cubicBezTo>
                  <a:pt x="49" y="215"/>
                  <a:pt x="49" y="207"/>
                  <a:pt x="53" y="203"/>
                </a:cubicBezTo>
                <a:lnTo>
                  <a:pt x="77" y="179"/>
                </a:lnTo>
                <a:cubicBezTo>
                  <a:pt x="82" y="174"/>
                  <a:pt x="89" y="174"/>
                  <a:pt x="94" y="179"/>
                </a:cubicBezTo>
                <a:lnTo>
                  <a:pt x="163" y="249"/>
                </a:lnTo>
                <a:lnTo>
                  <a:pt x="310" y="102"/>
                </a:lnTo>
                <a:cubicBezTo>
                  <a:pt x="314" y="98"/>
                  <a:pt x="322" y="98"/>
                  <a:pt x="326" y="102"/>
                </a:cubicBezTo>
                <a:lnTo>
                  <a:pt x="350" y="127"/>
                </a:lnTo>
                <a:cubicBezTo>
                  <a:pt x="355" y="131"/>
                  <a:pt x="355" y="138"/>
                  <a:pt x="350" y="143"/>
                </a:cubicBezTo>
                <a:lnTo>
                  <a:pt x="171" y="322"/>
                </a:lnTo>
                <a:close/>
              </a:path>
            </a:pathLst>
          </a:custGeom>
          <a:solidFill>
            <a:srgbClr val="1657C8"/>
          </a:solidFill>
          <a:ln w="2028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153" name="直接连接符 152"/>
          <p:cNvCxnSpPr/>
          <p:nvPr/>
        </p:nvCxnSpPr>
        <p:spPr>
          <a:xfrm>
            <a:off x="3155778" y="2388111"/>
            <a:ext cx="577182" cy="0"/>
          </a:xfrm>
          <a:prstGeom prst="line">
            <a:avLst/>
          </a:prstGeom>
          <a:noFill/>
          <a:ln w="15875" cap="flat" cmpd="sng" algn="ctr">
            <a:solidFill>
              <a:schemeClr val="accent1"/>
            </a:solidFill>
            <a:prstDash val="dash"/>
            <a:miter lim="800000"/>
            <a:headEnd type="oval"/>
          </a:ln>
          <a:effectLst/>
        </p:spPr>
      </p:cxnSp>
      <p:cxnSp>
        <p:nvCxnSpPr>
          <p:cNvPr id="154" name="直接连接符 153"/>
          <p:cNvCxnSpPr/>
          <p:nvPr/>
        </p:nvCxnSpPr>
        <p:spPr>
          <a:xfrm>
            <a:off x="2727766" y="3664557"/>
            <a:ext cx="577182" cy="0"/>
          </a:xfrm>
          <a:prstGeom prst="line">
            <a:avLst/>
          </a:prstGeom>
          <a:noFill/>
          <a:ln w="15875" cap="flat" cmpd="sng" algn="ctr">
            <a:solidFill>
              <a:schemeClr val="accent1"/>
            </a:solidFill>
            <a:prstDash val="dash"/>
            <a:miter lim="800000"/>
            <a:headEnd type="oval"/>
          </a:ln>
          <a:effectLst/>
        </p:spPr>
      </p:cxnSp>
      <p:cxnSp>
        <p:nvCxnSpPr>
          <p:cNvPr id="155" name="直接连接符 154"/>
          <p:cNvCxnSpPr/>
          <p:nvPr/>
        </p:nvCxnSpPr>
        <p:spPr>
          <a:xfrm>
            <a:off x="3205187" y="5238149"/>
            <a:ext cx="577182" cy="0"/>
          </a:xfrm>
          <a:prstGeom prst="line">
            <a:avLst/>
          </a:prstGeom>
          <a:noFill/>
          <a:ln w="15875" cap="flat" cmpd="sng" algn="ctr">
            <a:solidFill>
              <a:schemeClr val="accent1"/>
            </a:solidFill>
            <a:prstDash val="dash"/>
            <a:miter lim="800000"/>
            <a:headEnd type="oval"/>
          </a:ln>
          <a:effectLst/>
        </p:spPr>
      </p:cxnSp>
      <p:cxnSp>
        <p:nvCxnSpPr>
          <p:cNvPr id="156" name="直接连接符 155"/>
          <p:cNvCxnSpPr/>
          <p:nvPr/>
        </p:nvCxnSpPr>
        <p:spPr>
          <a:xfrm flipH="1">
            <a:off x="8488570" y="2330700"/>
            <a:ext cx="577182" cy="0"/>
          </a:xfrm>
          <a:prstGeom prst="line">
            <a:avLst/>
          </a:prstGeom>
          <a:noFill/>
          <a:ln w="15875" cap="flat" cmpd="sng" algn="ctr">
            <a:noFill/>
            <a:prstDash val="dash"/>
            <a:miter lim="800000"/>
            <a:headEnd type="oval"/>
          </a:ln>
          <a:effectLst/>
        </p:spPr>
      </p:cxnSp>
      <p:cxnSp>
        <p:nvCxnSpPr>
          <p:cNvPr id="157" name="直接连接符 156"/>
          <p:cNvCxnSpPr/>
          <p:nvPr/>
        </p:nvCxnSpPr>
        <p:spPr>
          <a:xfrm flipH="1">
            <a:off x="8761577" y="3734491"/>
            <a:ext cx="577182" cy="0"/>
          </a:xfrm>
          <a:prstGeom prst="line">
            <a:avLst/>
          </a:prstGeom>
          <a:noFill/>
          <a:ln w="15875" cap="flat" cmpd="sng" algn="ctr">
            <a:solidFill>
              <a:schemeClr val="accent1"/>
            </a:solidFill>
            <a:prstDash val="dash"/>
            <a:miter lim="800000"/>
            <a:headEnd type="oval"/>
          </a:ln>
          <a:effectLst/>
        </p:spPr>
      </p:cxnSp>
      <p:cxnSp>
        <p:nvCxnSpPr>
          <p:cNvPr id="158" name="直接连接符 157"/>
          <p:cNvCxnSpPr/>
          <p:nvPr/>
        </p:nvCxnSpPr>
        <p:spPr>
          <a:xfrm flipH="1">
            <a:off x="8513089" y="5209913"/>
            <a:ext cx="577182" cy="0"/>
          </a:xfrm>
          <a:prstGeom prst="line">
            <a:avLst/>
          </a:prstGeom>
          <a:noFill/>
          <a:ln w="15875" cap="flat" cmpd="sng" algn="ctr">
            <a:solidFill>
              <a:schemeClr val="accent1"/>
            </a:solidFill>
            <a:prstDash val="dash"/>
            <a:miter lim="800000"/>
            <a:headEnd type="oval"/>
          </a:ln>
          <a:effectLst/>
        </p:spPr>
      </p:cxnSp>
      <p:sp>
        <p:nvSpPr>
          <p:cNvPr id="159" name="文本框 12"/>
          <p:cNvSpPr txBox="1"/>
          <p:nvPr/>
        </p:nvSpPr>
        <p:spPr>
          <a:xfrm>
            <a:off x="4590822" y="4089098"/>
            <a:ext cx="3010357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zh-CN" altLang="en-US" sz="2400" b="1" kern="0" dirty="0">
                <a:solidFill>
                  <a:schemeClr val="bg1"/>
                </a:solidFill>
                <a:latin typeface="+mn-ea"/>
              </a:rPr>
              <a:t>高科技产品</a:t>
            </a:r>
          </a:p>
        </p:txBody>
      </p:sp>
      <p:sp>
        <p:nvSpPr>
          <p:cNvPr id="160" name="文本框 159"/>
          <p:cNvSpPr txBox="1"/>
          <p:nvPr/>
        </p:nvSpPr>
        <p:spPr>
          <a:xfrm>
            <a:off x="714375" y="2032831"/>
            <a:ext cx="2286456" cy="8553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请在此输入有关于产品介绍的相关说明，以便于观众更好的理解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61" name="文本框 160"/>
          <p:cNvSpPr txBox="1"/>
          <p:nvPr/>
        </p:nvSpPr>
        <p:spPr>
          <a:xfrm>
            <a:off x="435972" y="3362881"/>
            <a:ext cx="2286456" cy="8553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请在此输入有关于产品介绍的相关说明，以便于观众更好的理解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62" name="文本框 161"/>
          <p:cNvSpPr txBox="1"/>
          <p:nvPr/>
        </p:nvSpPr>
        <p:spPr>
          <a:xfrm>
            <a:off x="882418" y="4982513"/>
            <a:ext cx="2286456" cy="8553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请在此输入有关于产品介绍的相关说明，以便于观众更好的理解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63" name="文本框 162"/>
          <p:cNvSpPr txBox="1"/>
          <p:nvPr/>
        </p:nvSpPr>
        <p:spPr>
          <a:xfrm>
            <a:off x="9287221" y="2032831"/>
            <a:ext cx="2286456" cy="8553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请在此输入有关于产品介绍的相关说明，以便于观众更好的理解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64" name="文本框 163"/>
          <p:cNvSpPr txBox="1"/>
          <p:nvPr/>
        </p:nvSpPr>
        <p:spPr>
          <a:xfrm>
            <a:off x="9496291" y="3464392"/>
            <a:ext cx="2286456" cy="8553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请在此输入有关于产品介绍的相关说明，以便于观众更好的理解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65" name="文本框 164"/>
          <p:cNvSpPr txBox="1"/>
          <p:nvPr/>
        </p:nvSpPr>
        <p:spPr>
          <a:xfrm>
            <a:off x="9232224" y="4844725"/>
            <a:ext cx="2286456" cy="8553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请在此输入有关于产品介绍的相关说明，以便于观众更好的理解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pic>
        <p:nvPicPr>
          <p:cNvPr id="167" name="图形 1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938" y="1963608"/>
            <a:ext cx="1580881" cy="2044243"/>
          </a:xfrm>
          <a:prstGeom prst="rect">
            <a:avLst/>
          </a:prstGeom>
        </p:spPr>
      </p:pic>
      <p:cxnSp>
        <p:nvCxnSpPr>
          <p:cNvPr id="135" name="直接连接符 134"/>
          <p:cNvCxnSpPr/>
          <p:nvPr/>
        </p:nvCxnSpPr>
        <p:spPr>
          <a:xfrm flipH="1">
            <a:off x="8655042" y="2315442"/>
            <a:ext cx="577182" cy="0"/>
          </a:xfrm>
          <a:prstGeom prst="line">
            <a:avLst/>
          </a:prstGeom>
          <a:noFill/>
          <a:ln w="15875" cap="flat" cmpd="sng" algn="ctr">
            <a:solidFill>
              <a:schemeClr val="accent1"/>
            </a:solidFill>
            <a:prstDash val="dash"/>
            <a:miter lim="800000"/>
            <a:headEnd type="oval"/>
          </a:ln>
          <a:effectLst/>
        </p:spPr>
      </p:cxn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组合 80"/>
          <p:cNvGrpSpPr/>
          <p:nvPr/>
        </p:nvGrpSpPr>
        <p:grpSpPr>
          <a:xfrm>
            <a:off x="5862000" y="5741254"/>
            <a:ext cx="468000" cy="468000"/>
            <a:chOff x="5865053" y="5741007"/>
            <a:chExt cx="468000" cy="468000"/>
          </a:xfrm>
        </p:grpSpPr>
        <p:sp>
          <p:nvSpPr>
            <p:cNvPr id="51" name="矩形: 圆角 50"/>
            <p:cNvSpPr/>
            <p:nvPr/>
          </p:nvSpPr>
          <p:spPr>
            <a:xfrm>
              <a:off x="5865053" y="5741007"/>
              <a:ext cx="468000" cy="468000"/>
            </a:xfrm>
            <a:prstGeom prst="roundRect">
              <a:avLst>
                <a:gd name="adj" fmla="val 13358"/>
              </a:avLst>
            </a:prstGeom>
            <a:gradFill flip="none" rotWithShape="1">
              <a:gsLst>
                <a:gs pos="4000">
                  <a:schemeClr val="accent1">
                    <a:lumMod val="80000"/>
                    <a:lumOff val="20000"/>
                  </a:schemeClr>
                </a:gs>
                <a:gs pos="50000">
                  <a:schemeClr val="accent1"/>
                </a:gs>
                <a:gs pos="99000">
                  <a:schemeClr val="accent1">
                    <a:lumMod val="80000"/>
                    <a:lumOff val="20000"/>
                  </a:schemeClr>
                </a:gs>
              </a:gsLst>
              <a:lin ang="2700000" scaled="1"/>
              <a:tileRect/>
            </a:gradFill>
            <a:ln w="635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254000" algn="ctr" rotWithShape="0">
                <a:schemeClr val="accent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2" name="任意多边形: 形状 51"/>
            <p:cNvSpPr/>
            <p:nvPr/>
          </p:nvSpPr>
          <p:spPr>
            <a:xfrm rot="10800000">
              <a:off x="6037255" y="5885654"/>
              <a:ext cx="123598" cy="178706"/>
            </a:xfrm>
            <a:custGeom>
              <a:avLst/>
              <a:gdLst>
                <a:gd name="connsiteX0" fmla="*/ 0 w 4486275"/>
                <a:gd name="connsiteY0" fmla="*/ 2229445 h 6486525"/>
                <a:gd name="connsiteX1" fmla="*/ 48578 w 4486275"/>
                <a:gd name="connsiteY1" fmla="*/ 2129790 h 6486525"/>
                <a:gd name="connsiteX2" fmla="*/ 2112158 w 4486275"/>
                <a:gd name="connsiteY2" fmla="*/ 66211 h 6486525"/>
                <a:gd name="connsiteX3" fmla="*/ 2125624 w 4486275"/>
                <a:gd name="connsiteY3" fmla="*/ 42624 h 6486525"/>
                <a:gd name="connsiteX4" fmla="*/ 2226946 w 4486275"/>
                <a:gd name="connsiteY4" fmla="*/ 0 h 6486525"/>
                <a:gd name="connsiteX5" fmla="*/ 2241588 w 4486275"/>
                <a:gd name="connsiteY5" fmla="*/ 0 h 6486525"/>
                <a:gd name="connsiteX6" fmla="*/ 2241591 w 4486275"/>
                <a:gd name="connsiteY6" fmla="*/ 0 h 6486525"/>
                <a:gd name="connsiteX7" fmla="*/ 2241593 w 4486275"/>
                <a:gd name="connsiteY7" fmla="*/ 0 h 6486525"/>
                <a:gd name="connsiteX8" fmla="*/ 2243138 w 4486275"/>
                <a:gd name="connsiteY8" fmla="*/ 0 h 6486525"/>
                <a:gd name="connsiteX9" fmla="*/ 2244545 w 4486275"/>
                <a:gd name="connsiteY9" fmla="*/ 240 h 6486525"/>
                <a:gd name="connsiteX10" fmla="*/ 2245639 w 4486275"/>
                <a:gd name="connsiteY10" fmla="*/ 0 h 6486525"/>
                <a:gd name="connsiteX11" fmla="*/ 2256915 w 4486275"/>
                <a:gd name="connsiteY11" fmla="*/ 2350 h 6486525"/>
                <a:gd name="connsiteX12" fmla="*/ 2309977 w 4486275"/>
                <a:gd name="connsiteY12" fmla="*/ 11400 h 6486525"/>
                <a:gd name="connsiteX13" fmla="*/ 2361368 w 4486275"/>
                <a:gd name="connsiteY13" fmla="*/ 42624 h 6486525"/>
                <a:gd name="connsiteX14" fmla="*/ 2385395 w 4486275"/>
                <a:gd name="connsiteY14" fmla="*/ 76547 h 6486525"/>
                <a:gd name="connsiteX15" fmla="*/ 4437698 w 4486275"/>
                <a:gd name="connsiteY15" fmla="*/ 2129790 h 6486525"/>
                <a:gd name="connsiteX16" fmla="*/ 4437698 w 4486275"/>
                <a:gd name="connsiteY16" fmla="*/ 2341245 h 6486525"/>
                <a:gd name="connsiteX17" fmla="*/ 4421506 w 4486275"/>
                <a:gd name="connsiteY17" fmla="*/ 2357437 h 6486525"/>
                <a:gd name="connsiteX18" fmla="*/ 4210051 w 4486275"/>
                <a:gd name="connsiteY18" fmla="*/ 2357437 h 6486525"/>
                <a:gd name="connsiteX19" fmla="*/ 2406016 w 4486275"/>
                <a:gd name="connsiteY19" fmla="*/ 552576 h 6486525"/>
                <a:gd name="connsiteX20" fmla="*/ 2406016 w 4486275"/>
                <a:gd name="connsiteY20" fmla="*/ 6339840 h 6486525"/>
                <a:gd name="connsiteX21" fmla="*/ 2259331 w 4486275"/>
                <a:gd name="connsiteY21" fmla="*/ 6486525 h 6486525"/>
                <a:gd name="connsiteX22" fmla="*/ 2243138 w 4486275"/>
                <a:gd name="connsiteY22" fmla="*/ 6486525 h 6486525"/>
                <a:gd name="connsiteX23" fmla="*/ 2096453 w 4486275"/>
                <a:gd name="connsiteY23" fmla="*/ 6339840 h 6486525"/>
                <a:gd name="connsiteX24" fmla="*/ 2096453 w 4486275"/>
                <a:gd name="connsiteY24" fmla="*/ 537210 h 6486525"/>
                <a:gd name="connsiteX25" fmla="*/ 276226 w 4486275"/>
                <a:gd name="connsiteY25" fmla="*/ 2357437 h 6486525"/>
                <a:gd name="connsiteX26" fmla="*/ 64771 w 4486275"/>
                <a:gd name="connsiteY26" fmla="*/ 2357437 h 6486525"/>
                <a:gd name="connsiteX27" fmla="*/ 48578 w 4486275"/>
                <a:gd name="connsiteY27" fmla="*/ 2341245 h 6486525"/>
                <a:gd name="connsiteX28" fmla="*/ 0 w 4486275"/>
                <a:gd name="connsiteY28" fmla="*/ 2229445 h 6486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486275" h="6486525">
                  <a:moveTo>
                    <a:pt x="0" y="2229445"/>
                  </a:moveTo>
                  <a:cubicBezTo>
                    <a:pt x="1" y="2190750"/>
                    <a:pt x="16193" y="2154079"/>
                    <a:pt x="48578" y="2129790"/>
                  </a:cubicBezTo>
                  <a:lnTo>
                    <a:pt x="2112158" y="66211"/>
                  </a:lnTo>
                  <a:lnTo>
                    <a:pt x="2125624" y="42624"/>
                  </a:lnTo>
                  <a:cubicBezTo>
                    <a:pt x="2150031" y="16193"/>
                    <a:pt x="2186465" y="0"/>
                    <a:pt x="2226946" y="0"/>
                  </a:cubicBezTo>
                  <a:lnTo>
                    <a:pt x="2241588" y="0"/>
                  </a:lnTo>
                  <a:lnTo>
                    <a:pt x="2241591" y="0"/>
                  </a:lnTo>
                  <a:lnTo>
                    <a:pt x="2241593" y="0"/>
                  </a:lnTo>
                  <a:lnTo>
                    <a:pt x="2243138" y="0"/>
                  </a:lnTo>
                  <a:lnTo>
                    <a:pt x="2244545" y="240"/>
                  </a:lnTo>
                  <a:lnTo>
                    <a:pt x="2245639" y="0"/>
                  </a:lnTo>
                  <a:lnTo>
                    <a:pt x="2256915" y="2350"/>
                  </a:lnTo>
                  <a:lnTo>
                    <a:pt x="2309977" y="11400"/>
                  </a:lnTo>
                  <a:cubicBezTo>
                    <a:pt x="2329846" y="18752"/>
                    <a:pt x="2347140" y="29408"/>
                    <a:pt x="2361368" y="42624"/>
                  </a:cubicBezTo>
                  <a:lnTo>
                    <a:pt x="2385395" y="76547"/>
                  </a:lnTo>
                  <a:lnTo>
                    <a:pt x="4437698" y="2129790"/>
                  </a:lnTo>
                  <a:cubicBezTo>
                    <a:pt x="4502468" y="2178367"/>
                    <a:pt x="4502468" y="2276475"/>
                    <a:pt x="4437698" y="2341245"/>
                  </a:cubicBezTo>
                  <a:lnTo>
                    <a:pt x="4421506" y="2357437"/>
                  </a:lnTo>
                  <a:cubicBezTo>
                    <a:pt x="4372928" y="2422207"/>
                    <a:pt x="4274821" y="2422207"/>
                    <a:pt x="4210051" y="2357437"/>
                  </a:cubicBezTo>
                  <a:lnTo>
                    <a:pt x="2406016" y="552576"/>
                  </a:lnTo>
                  <a:lnTo>
                    <a:pt x="2406016" y="6339840"/>
                  </a:lnTo>
                  <a:cubicBezTo>
                    <a:pt x="2406016" y="6420802"/>
                    <a:pt x="2341246" y="6486525"/>
                    <a:pt x="2259331" y="6486525"/>
                  </a:cubicBezTo>
                  <a:lnTo>
                    <a:pt x="2243138" y="6486525"/>
                  </a:lnTo>
                  <a:cubicBezTo>
                    <a:pt x="2162176" y="6486525"/>
                    <a:pt x="2096453" y="6421755"/>
                    <a:pt x="2096453" y="6339840"/>
                  </a:cubicBezTo>
                  <a:lnTo>
                    <a:pt x="2096453" y="537210"/>
                  </a:lnTo>
                  <a:lnTo>
                    <a:pt x="276226" y="2357437"/>
                  </a:lnTo>
                  <a:cubicBezTo>
                    <a:pt x="211456" y="2422207"/>
                    <a:pt x="113348" y="2422207"/>
                    <a:pt x="64771" y="2357437"/>
                  </a:cubicBezTo>
                  <a:lnTo>
                    <a:pt x="48578" y="2341245"/>
                  </a:lnTo>
                  <a:cubicBezTo>
                    <a:pt x="16193" y="2308860"/>
                    <a:pt x="0" y="2268140"/>
                    <a:pt x="0" y="222944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53" name="文本框 52"/>
          <p:cNvSpPr txBox="1"/>
          <p:nvPr/>
        </p:nvSpPr>
        <p:spPr>
          <a:xfrm>
            <a:off x="883921" y="1978657"/>
            <a:ext cx="2347058" cy="25835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600" b="1" kern="0" dirty="0">
                <a:gradFill>
                  <a:gsLst>
                    <a:gs pos="100000">
                      <a:schemeClr val="bg1">
                        <a:alpha val="0"/>
                      </a:schemeClr>
                    </a:gs>
                    <a:gs pos="44000">
                      <a:schemeClr val="bg1"/>
                    </a:gs>
                  </a:gsLst>
                  <a:lin ang="2700000" scaled="1"/>
                </a:gradFill>
                <a:latin typeface="+mn-ea"/>
              </a:rPr>
              <a:t>03</a:t>
            </a:r>
            <a:endParaRPr lang="zh-CN" altLang="en-US" sz="16600" b="1" kern="0" dirty="0">
              <a:gradFill>
                <a:gsLst>
                  <a:gs pos="100000">
                    <a:schemeClr val="bg1">
                      <a:alpha val="0"/>
                    </a:schemeClr>
                  </a:gs>
                  <a:gs pos="44000">
                    <a:schemeClr val="bg1"/>
                  </a:gs>
                </a:gsLst>
                <a:lin ang="2700000" scaled="1"/>
              </a:gradFill>
              <a:latin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329661" y="2426982"/>
            <a:ext cx="3865760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70000"/>
                  </a:schemeClr>
                </a:solidFill>
                <a:effectLst/>
                <a:uLnTx/>
                <a:uFillTx/>
                <a:latin typeface="+mn-ea"/>
                <a:cs typeface="+mn-cs"/>
                <a:sym typeface="微软雅黑" panose="020B0503020204020204" charset="-122"/>
              </a:rPr>
              <a:t>Operation flow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50" y="634480"/>
            <a:ext cx="1490316" cy="1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: 圆角 21"/>
          <p:cNvSpPr/>
          <p:nvPr/>
        </p:nvSpPr>
        <p:spPr>
          <a:xfrm>
            <a:off x="3329661" y="2893117"/>
            <a:ext cx="3865760" cy="1088724"/>
          </a:xfrm>
          <a:prstGeom prst="roundRect">
            <a:avLst>
              <a:gd name="adj" fmla="val 4303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1"/>
          </a:gradFill>
          <a:ln w="12700" cap="flat" cmpd="sng" algn="ctr">
            <a:solidFill>
              <a:schemeClr val="accent1"/>
            </a:solidFill>
            <a:prstDash val="solid"/>
            <a:miter lim="800000"/>
          </a:ln>
          <a:effectLst>
            <a:outerShdw blurRad="254000" dist="127000" dir="5400000" sx="90000" sy="9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438972" y="2883481"/>
            <a:ext cx="3647153" cy="1107996"/>
          </a:xfrm>
          <a:prstGeom prst="rect">
            <a:avLst/>
          </a:prstGeom>
        </p:spPr>
        <p:txBody>
          <a:bodyPr vert="horz" wrap="none">
            <a:no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zh-CN" altLang="en-US" sz="6600" b="1" kern="100" spc="150" dirty="0">
                <a:solidFill>
                  <a:schemeClr val="bg1"/>
                </a:solidFill>
                <a:effectLst>
                  <a:outerShdw blurRad="254000" dist="38100" dir="5400000" algn="t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  <a:cs typeface="微软雅黑" panose="020B0503020204020204" charset="-122"/>
              </a:rPr>
              <a:t>业务流程</a:t>
            </a:r>
          </a:p>
        </p:txBody>
      </p:sp>
      <p:pic>
        <p:nvPicPr>
          <p:cNvPr id="31" name="图形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264" y="3642362"/>
            <a:ext cx="584313" cy="55775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odingPPT-1-1"/>
          <p:cNvSpPr/>
          <p:nvPr/>
        </p:nvSpPr>
        <p:spPr>
          <a:xfrm>
            <a:off x="1335088" y="275809"/>
            <a:ext cx="1668462" cy="5052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95000">
                      <a:schemeClr val="accent1">
                        <a:lumMod val="80000"/>
                      </a:schemeClr>
                    </a:gs>
                    <a:gs pos="5000">
                      <a:schemeClr val="accent1">
                        <a:lumMod val="80000"/>
                        <a:lumOff val="2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j-cs"/>
              </a:rPr>
              <a:t>业务流程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844" y="363056"/>
            <a:ext cx="1668461" cy="2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圆角矩形 3"/>
          <p:cNvSpPr/>
          <p:nvPr/>
        </p:nvSpPr>
        <p:spPr>
          <a:xfrm>
            <a:off x="7407562" y="1737135"/>
            <a:ext cx="2822641" cy="3722252"/>
          </a:xfrm>
          <a:prstGeom prst="roundRect">
            <a:avLst>
              <a:gd name="adj" fmla="val 2600"/>
            </a:avLst>
          </a:prstGeom>
          <a:solidFill>
            <a:schemeClr val="bg1"/>
          </a:solidFill>
          <a:ln w="25400">
            <a:solidFill>
              <a:schemeClr val="accent2"/>
            </a:solidFill>
          </a:ln>
          <a:effectLst>
            <a:outerShdw blurRad="254000" sx="102000" sy="102000" algn="ctr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bg1">
                  <a:lumMod val="85000"/>
                </a:schemeClr>
              </a:solidFill>
              <a:effectLst>
                <a:outerShdw blurRad="63500" sx="102000" sy="102000" algn="ctr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  <p:sp>
        <p:nvSpPr>
          <p:cNvPr id="59" name="圆角矩形 3"/>
          <p:cNvSpPr/>
          <p:nvPr/>
        </p:nvSpPr>
        <p:spPr>
          <a:xfrm>
            <a:off x="7407562" y="1737136"/>
            <a:ext cx="2822640" cy="607196"/>
          </a:xfrm>
          <a:prstGeom prst="roundRect">
            <a:avLst>
              <a:gd name="adj" fmla="val 260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endParaRPr lang="zh-CN" altLang="en-US" sz="2000" b="1" kern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61" name="圆角矩形 3"/>
          <p:cNvSpPr/>
          <p:nvPr/>
        </p:nvSpPr>
        <p:spPr>
          <a:xfrm>
            <a:off x="1322843" y="1738839"/>
            <a:ext cx="2822641" cy="3722252"/>
          </a:xfrm>
          <a:prstGeom prst="roundRect">
            <a:avLst>
              <a:gd name="adj" fmla="val 2600"/>
            </a:avLst>
          </a:prstGeom>
          <a:solidFill>
            <a:schemeClr val="bg1"/>
          </a:solidFill>
          <a:ln w="25400">
            <a:solidFill>
              <a:schemeClr val="accent2"/>
            </a:solidFill>
          </a:ln>
          <a:effectLst>
            <a:outerShdw blurRad="254000" sx="102000" sy="102000" algn="ctr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bg1">
                  <a:lumMod val="85000"/>
                </a:schemeClr>
              </a:solidFill>
              <a:effectLst>
                <a:outerShdw blurRad="63500" sx="102000" sy="102000" algn="ctr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  <p:sp>
        <p:nvSpPr>
          <p:cNvPr id="62" name="圆角矩形 3"/>
          <p:cNvSpPr/>
          <p:nvPr/>
        </p:nvSpPr>
        <p:spPr>
          <a:xfrm>
            <a:off x="1322843" y="1738840"/>
            <a:ext cx="2822640" cy="607196"/>
          </a:xfrm>
          <a:prstGeom prst="roundRect">
            <a:avLst>
              <a:gd name="adj" fmla="val 260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endParaRPr lang="zh-CN" altLang="en-US" sz="2000" b="1" kern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63" name="圆角矩形 3"/>
          <p:cNvSpPr/>
          <p:nvPr/>
        </p:nvSpPr>
        <p:spPr>
          <a:xfrm>
            <a:off x="4115647" y="1514763"/>
            <a:ext cx="3291915" cy="4341090"/>
          </a:xfrm>
          <a:prstGeom prst="roundRect">
            <a:avLst>
              <a:gd name="adj" fmla="val 2600"/>
            </a:avLst>
          </a:prstGeom>
          <a:solidFill>
            <a:schemeClr val="bg1"/>
          </a:solidFill>
          <a:ln w="25400">
            <a:solidFill>
              <a:schemeClr val="accent2"/>
            </a:solidFill>
          </a:ln>
          <a:effectLst>
            <a:outerShdw blurRad="254000" sx="102000" sy="102000" algn="ctr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bg1">
                  <a:lumMod val="85000"/>
                </a:schemeClr>
              </a:solidFill>
              <a:effectLst>
                <a:outerShdw blurRad="63500" sx="102000" sy="102000" algn="ctr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  <p:sp>
        <p:nvSpPr>
          <p:cNvPr id="65" name="圆角矩形 3"/>
          <p:cNvSpPr/>
          <p:nvPr/>
        </p:nvSpPr>
        <p:spPr>
          <a:xfrm>
            <a:off x="4115647" y="1514762"/>
            <a:ext cx="3291915" cy="831273"/>
          </a:xfrm>
          <a:prstGeom prst="roundRect">
            <a:avLst>
              <a:gd name="adj" fmla="val 260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endParaRPr lang="zh-CN" altLang="en-US" sz="2000" b="1" kern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5096319" y="1764295"/>
            <a:ext cx="1728878" cy="3877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项目成果</a:t>
            </a:r>
          </a:p>
        </p:txBody>
      </p:sp>
      <p:pic>
        <p:nvPicPr>
          <p:cNvPr id="69" name="图片 68" descr="图片包含 游戏机, 画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041" y="1582502"/>
            <a:ext cx="607197" cy="607197"/>
          </a:xfrm>
          <a:prstGeom prst="rect">
            <a:avLst/>
          </a:prstGeom>
        </p:spPr>
      </p:pic>
      <p:sp>
        <p:nvSpPr>
          <p:cNvPr id="70" name="文本框 69"/>
          <p:cNvSpPr txBox="1"/>
          <p:nvPr/>
        </p:nvSpPr>
        <p:spPr>
          <a:xfrm>
            <a:off x="1536700" y="2872512"/>
            <a:ext cx="2368356" cy="18893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rgbClr val="0E301D"/>
                </a:solidFill>
                <a:latin typeface="+mn-ea"/>
              </a:rPr>
              <a:t>请在此输入有关于项目介绍的相关说明，以便于观众更好的理解。请在此输入有关于项目介绍的相关说明，以便于观众更好的理解。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1980000" y="1886101"/>
            <a:ext cx="1511426" cy="3323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项目功能</a:t>
            </a:r>
          </a:p>
        </p:txBody>
      </p:sp>
      <p:sp>
        <p:nvSpPr>
          <p:cNvPr id="77" name="文本框 76"/>
          <p:cNvSpPr txBox="1"/>
          <p:nvPr/>
        </p:nvSpPr>
        <p:spPr>
          <a:xfrm>
            <a:off x="7989927" y="1886101"/>
            <a:ext cx="1536258" cy="3323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项目优势</a:t>
            </a:r>
          </a:p>
        </p:txBody>
      </p:sp>
      <p:pic>
        <p:nvPicPr>
          <p:cNvPr id="78" name="图形 7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184" y="4220574"/>
            <a:ext cx="2636705" cy="2673326"/>
          </a:xfrm>
          <a:prstGeom prst="rect">
            <a:avLst/>
          </a:prstGeom>
        </p:spPr>
      </p:pic>
      <p:sp>
        <p:nvSpPr>
          <p:cNvPr id="79" name="文本框 78"/>
          <p:cNvSpPr txBox="1"/>
          <p:nvPr/>
        </p:nvSpPr>
        <p:spPr>
          <a:xfrm>
            <a:off x="7618153" y="2872512"/>
            <a:ext cx="2368356" cy="18893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rgbClr val="0E301D"/>
                </a:solidFill>
                <a:latin typeface="+mn-ea"/>
              </a:rPr>
              <a:t>请在此输入有关于项目介绍的相关说明，以便于观众更好的理解。请在此输入有关于项目介绍的相关说明，以便于观众更好的理解。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4356074" y="2872512"/>
            <a:ext cx="2807793" cy="25295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rgbClr val="0E301D"/>
                </a:solidFill>
                <a:latin typeface="+mn-ea"/>
              </a:rPr>
              <a:t>请在此输入有关于项目介绍的相关说明，以便于观众更好的理解。请在此输入有关于项目介绍的相关说明，以便于观众更好的理解。请在此输入有关于项目介绍的相关说明，以便于观众更好的理解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pic>
        <p:nvPicPr>
          <p:cNvPr id="18" name="图形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242" y="1485274"/>
            <a:ext cx="686795" cy="65557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odingPPT-1-1"/>
          <p:cNvSpPr/>
          <p:nvPr/>
        </p:nvSpPr>
        <p:spPr>
          <a:xfrm>
            <a:off x="1335088" y="275809"/>
            <a:ext cx="1668462" cy="5052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95000">
                      <a:schemeClr val="accent1">
                        <a:lumMod val="80000"/>
                      </a:schemeClr>
                    </a:gs>
                    <a:gs pos="5000">
                      <a:schemeClr val="accent1">
                        <a:lumMod val="80000"/>
                        <a:lumOff val="2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j-cs"/>
              </a:rPr>
              <a:t>业务流程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844" y="363056"/>
            <a:ext cx="1668461" cy="2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平行四边形 17"/>
          <p:cNvSpPr/>
          <p:nvPr/>
        </p:nvSpPr>
        <p:spPr>
          <a:xfrm>
            <a:off x="1259728" y="1491141"/>
            <a:ext cx="2787113" cy="4144837"/>
          </a:xfrm>
          <a:prstGeom prst="parallelogram">
            <a:avLst/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19" name="平行四边形 18"/>
          <p:cNvSpPr/>
          <p:nvPr/>
        </p:nvSpPr>
        <p:spPr>
          <a:xfrm>
            <a:off x="3429187" y="2000632"/>
            <a:ext cx="2787113" cy="4144837"/>
          </a:xfrm>
          <a:prstGeom prst="parallelogram">
            <a:avLst/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0" name="平行四边形 19"/>
          <p:cNvSpPr/>
          <p:nvPr/>
        </p:nvSpPr>
        <p:spPr>
          <a:xfrm>
            <a:off x="5778599" y="1491141"/>
            <a:ext cx="2787113" cy="4144837"/>
          </a:xfrm>
          <a:prstGeom prst="parallelogram">
            <a:avLst/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21" name="平行四边形 20"/>
          <p:cNvSpPr/>
          <p:nvPr/>
        </p:nvSpPr>
        <p:spPr>
          <a:xfrm>
            <a:off x="7948058" y="2000632"/>
            <a:ext cx="2787113" cy="4144837"/>
          </a:xfrm>
          <a:prstGeom prst="parallelogram">
            <a:avLst/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6" name="矩形: 圆角 25"/>
          <p:cNvSpPr/>
          <p:nvPr/>
        </p:nvSpPr>
        <p:spPr>
          <a:xfrm>
            <a:off x="1747740" y="3631418"/>
            <a:ext cx="1640475" cy="4134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业务员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1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531139" y="4275563"/>
            <a:ext cx="1799132" cy="1113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请在此输入有关于产品介绍的相关说明，以便于观众更好的理解。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30" name="矩形: 圆角 29"/>
          <p:cNvSpPr/>
          <p:nvPr/>
        </p:nvSpPr>
        <p:spPr>
          <a:xfrm>
            <a:off x="6302438" y="3631418"/>
            <a:ext cx="1640475" cy="4134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kern="0" dirty="0">
                <a:solidFill>
                  <a:srgbClr val="FFFFFF"/>
                </a:solidFill>
                <a:latin typeface="+mj-ea"/>
                <a:ea typeface="+mj-ea"/>
              </a:rPr>
              <a:t>业务员</a:t>
            </a:r>
            <a:r>
              <a:rPr lang="en-US" altLang="zh-CN" sz="2000" b="1" kern="0" dirty="0">
                <a:solidFill>
                  <a:srgbClr val="FFFFFF"/>
                </a:solidFill>
                <a:latin typeface="+mj-ea"/>
                <a:ea typeface="+mj-ea"/>
              </a:rPr>
              <a:t>3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085837" y="4275563"/>
            <a:ext cx="1799132" cy="1113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R="0" lvl="0" indent="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0" dirty="0">
                <a:latin typeface="+mn-ea"/>
              </a:rPr>
              <a:t>请在此输入有关于产品介绍的相关说明，以便于观众更好的理解。</a:t>
            </a:r>
          </a:p>
        </p:txBody>
      </p:sp>
      <p:sp>
        <p:nvSpPr>
          <p:cNvPr id="32" name="矩形: 圆角 31"/>
          <p:cNvSpPr/>
          <p:nvPr/>
        </p:nvSpPr>
        <p:spPr>
          <a:xfrm>
            <a:off x="3965950" y="3985381"/>
            <a:ext cx="1640475" cy="41344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业务员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749349" y="4629526"/>
            <a:ext cx="1799132" cy="1113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R="0" lvl="0" indent="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0" dirty="0">
                <a:solidFill>
                  <a:schemeClr val="bg1"/>
                </a:solidFill>
                <a:latin typeface="+mn-ea"/>
              </a:rPr>
              <a:t>请在此输入有关于产品介绍的相关说明，以便于观众更好的理解。</a:t>
            </a:r>
          </a:p>
        </p:txBody>
      </p:sp>
      <p:sp>
        <p:nvSpPr>
          <p:cNvPr id="35" name="矩形: 圆角 34"/>
          <p:cNvSpPr/>
          <p:nvPr/>
        </p:nvSpPr>
        <p:spPr>
          <a:xfrm>
            <a:off x="8496334" y="3985381"/>
            <a:ext cx="1640475" cy="41344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业务员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4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8279733" y="4629526"/>
            <a:ext cx="1799132" cy="1113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R="0" lvl="0" indent="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0" dirty="0">
                <a:solidFill>
                  <a:schemeClr val="bg1"/>
                </a:solidFill>
                <a:latin typeface="+mn-ea"/>
              </a:rPr>
              <a:t>请在此输入有关于产品介绍的相关说明，以便于观众更好的理解。</a:t>
            </a:r>
          </a:p>
        </p:txBody>
      </p:sp>
      <p:pic>
        <p:nvPicPr>
          <p:cNvPr id="22" name="图片 21" descr="建筑前的广场&#10;&#10;描述已自动生成"/>
          <p:cNvPicPr/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r="16637"/>
          <a:stretch>
            <a:fillRect/>
          </a:stretch>
        </p:blipFill>
        <p:spPr>
          <a:xfrm>
            <a:off x="2041829" y="2000633"/>
            <a:ext cx="1288443" cy="1288443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23" name="图片 22" descr="建筑前的广场&#10;&#10;描述已自动生成"/>
          <p:cNvPicPr/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r="16637"/>
          <a:stretch>
            <a:fillRect/>
          </a:stretch>
        </p:blipFill>
        <p:spPr>
          <a:xfrm>
            <a:off x="4293939" y="2342975"/>
            <a:ext cx="1288443" cy="1288443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24" name="图片 23" descr="建筑前的广场&#10;&#10;描述已自动生成"/>
          <p:cNvPicPr/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r="16637"/>
          <a:stretch>
            <a:fillRect/>
          </a:stretch>
        </p:blipFill>
        <p:spPr>
          <a:xfrm>
            <a:off x="6596526" y="2000632"/>
            <a:ext cx="1288443" cy="1288443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37" name="图片 36" descr="建筑前的广场&#10;&#10;描述已自动生成"/>
          <p:cNvPicPr/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r="16637"/>
          <a:stretch>
            <a:fillRect/>
          </a:stretch>
        </p:blipFill>
        <p:spPr>
          <a:xfrm>
            <a:off x="8824323" y="2342975"/>
            <a:ext cx="1288443" cy="1288443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odingPPT-1-1"/>
          <p:cNvSpPr/>
          <p:nvPr/>
        </p:nvSpPr>
        <p:spPr>
          <a:xfrm>
            <a:off x="1335088" y="275809"/>
            <a:ext cx="1668462" cy="5052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95000">
                      <a:schemeClr val="accent1">
                        <a:lumMod val="80000"/>
                      </a:schemeClr>
                    </a:gs>
                    <a:gs pos="5000">
                      <a:schemeClr val="accent1">
                        <a:lumMod val="80000"/>
                        <a:lumOff val="2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j-cs"/>
              </a:rPr>
              <a:t>业务流程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844" y="363056"/>
            <a:ext cx="1668461" cy="2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任意多边形: 形状 21"/>
          <p:cNvSpPr/>
          <p:nvPr/>
        </p:nvSpPr>
        <p:spPr>
          <a:xfrm>
            <a:off x="1029537" y="3227544"/>
            <a:ext cx="10137531" cy="2263093"/>
          </a:xfrm>
          <a:custGeom>
            <a:avLst/>
            <a:gdLst>
              <a:gd name="connsiteX0" fmla="*/ 1851924 w 3703852"/>
              <a:gd name="connsiteY0" fmla="*/ 0 h 2586880"/>
              <a:gd name="connsiteX1" fmla="*/ 1899592 w 3703852"/>
              <a:gd name="connsiteY1" fmla="*/ 182200 h 2586880"/>
              <a:gd name="connsiteX2" fmla="*/ 2311098 w 3703852"/>
              <a:gd name="connsiteY2" fmla="*/ 1123427 h 2586880"/>
              <a:gd name="connsiteX3" fmla="*/ 3658220 w 3703852"/>
              <a:gd name="connsiteY3" fmla="*/ 2560157 h 2586880"/>
              <a:gd name="connsiteX4" fmla="*/ 3703852 w 3703852"/>
              <a:gd name="connsiteY4" fmla="*/ 2586880 h 2586880"/>
              <a:gd name="connsiteX5" fmla="*/ 0 w 3703852"/>
              <a:gd name="connsiteY5" fmla="*/ 2586880 h 2586880"/>
              <a:gd name="connsiteX6" fmla="*/ 45630 w 3703852"/>
              <a:gd name="connsiteY6" fmla="*/ 2560158 h 2586880"/>
              <a:gd name="connsiteX7" fmla="*/ 1392752 w 3703852"/>
              <a:gd name="connsiteY7" fmla="*/ 1123428 h 2586880"/>
              <a:gd name="connsiteX8" fmla="*/ 1804258 w 3703852"/>
              <a:gd name="connsiteY8" fmla="*/ 182200 h 258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03852" h="2586880">
                <a:moveTo>
                  <a:pt x="1851924" y="0"/>
                </a:moveTo>
                <a:lnTo>
                  <a:pt x="1899592" y="182200"/>
                </a:lnTo>
                <a:cubicBezTo>
                  <a:pt x="1995860" y="499115"/>
                  <a:pt x="2132636" y="816079"/>
                  <a:pt x="2311098" y="1123427"/>
                </a:cubicBezTo>
                <a:cubicBezTo>
                  <a:pt x="2668020" y="1738124"/>
                  <a:pt x="3141004" y="2227071"/>
                  <a:pt x="3658220" y="2560157"/>
                </a:cubicBezTo>
                <a:lnTo>
                  <a:pt x="3703852" y="2586880"/>
                </a:lnTo>
                <a:lnTo>
                  <a:pt x="0" y="2586880"/>
                </a:lnTo>
                <a:lnTo>
                  <a:pt x="45630" y="2560158"/>
                </a:lnTo>
                <a:cubicBezTo>
                  <a:pt x="562846" y="2227072"/>
                  <a:pt x="1035830" y="1738125"/>
                  <a:pt x="1392752" y="1123428"/>
                </a:cubicBezTo>
                <a:cubicBezTo>
                  <a:pt x="1571214" y="816079"/>
                  <a:pt x="1707988" y="499115"/>
                  <a:pt x="1804258" y="182200"/>
                </a:cubicBezTo>
                <a:close/>
              </a:path>
            </a:pathLst>
          </a:custGeom>
          <a:gradFill>
            <a:gsLst>
              <a:gs pos="79000">
                <a:schemeClr val="accent1">
                  <a:alpha val="26000"/>
                </a:schemeClr>
              </a:gs>
              <a:gs pos="39000">
                <a:schemeClr val="accent1">
                  <a:alpha val="0"/>
                </a:schemeClr>
              </a:gs>
              <a:gs pos="100000">
                <a:schemeClr val="accent1">
                  <a:alpha val="4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矩形: 圆角 22"/>
          <p:cNvSpPr/>
          <p:nvPr/>
        </p:nvSpPr>
        <p:spPr>
          <a:xfrm>
            <a:off x="4888181" y="1954350"/>
            <a:ext cx="2296052" cy="2838175"/>
          </a:xfrm>
          <a:prstGeom prst="roundRect">
            <a:avLst>
              <a:gd name="adj" fmla="val 6508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4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24" name="矩形: 圆角 23"/>
          <p:cNvSpPr/>
          <p:nvPr/>
        </p:nvSpPr>
        <p:spPr>
          <a:xfrm>
            <a:off x="7550964" y="2440667"/>
            <a:ext cx="1578536" cy="1865542"/>
          </a:xfrm>
          <a:prstGeom prst="roundRect">
            <a:avLst>
              <a:gd name="adj" fmla="val 6027"/>
            </a:avLst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7" name="矩形: 圆角 36"/>
          <p:cNvSpPr/>
          <p:nvPr/>
        </p:nvSpPr>
        <p:spPr>
          <a:xfrm>
            <a:off x="2990749" y="2440667"/>
            <a:ext cx="1578536" cy="1865542"/>
          </a:xfrm>
          <a:prstGeom prst="roundRect">
            <a:avLst>
              <a:gd name="adj" fmla="val 4845"/>
            </a:avLst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0" name="矩形: 圆角 39"/>
          <p:cNvSpPr/>
          <p:nvPr/>
        </p:nvSpPr>
        <p:spPr>
          <a:xfrm>
            <a:off x="9504202" y="2440667"/>
            <a:ext cx="1578536" cy="1865542"/>
          </a:xfrm>
          <a:prstGeom prst="roundRect">
            <a:avLst>
              <a:gd name="adj" fmla="val 5436"/>
            </a:avLst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1" name="矩形: 圆角 40"/>
          <p:cNvSpPr/>
          <p:nvPr/>
        </p:nvSpPr>
        <p:spPr>
          <a:xfrm>
            <a:off x="1029538" y="2440667"/>
            <a:ext cx="1578536" cy="1865542"/>
          </a:xfrm>
          <a:prstGeom prst="roundRect">
            <a:avLst>
              <a:gd name="adj" fmla="val 7210"/>
            </a:avLst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42" name="任意多边形: 形状 41"/>
          <p:cNvSpPr/>
          <p:nvPr/>
        </p:nvSpPr>
        <p:spPr>
          <a:xfrm>
            <a:off x="9179062" y="3154938"/>
            <a:ext cx="478344" cy="526179"/>
          </a:xfrm>
          <a:custGeom>
            <a:avLst/>
            <a:gdLst>
              <a:gd name="connsiteX0" fmla="*/ 0 w 478344"/>
              <a:gd name="connsiteY0" fmla="*/ 120256 h 526178"/>
              <a:gd name="connsiteX1" fmla="*/ 0 w 478344"/>
              <a:gd name="connsiteY1" fmla="*/ 410658 h 526178"/>
              <a:gd name="connsiteX2" fmla="*/ 121022 w 478344"/>
              <a:gd name="connsiteY2" fmla="*/ 410658 h 526178"/>
              <a:gd name="connsiteX3" fmla="*/ 121022 w 478344"/>
              <a:gd name="connsiteY3" fmla="*/ 530938 h 526178"/>
              <a:gd name="connsiteX4" fmla="*/ 484004 w 478344"/>
              <a:gd name="connsiteY4" fmla="*/ 265465 h 526178"/>
              <a:gd name="connsiteX5" fmla="*/ 121022 w 478344"/>
              <a:gd name="connsiteY5" fmla="*/ 0 h 526178"/>
              <a:gd name="connsiteX6" fmla="*/ 121022 w 478344"/>
              <a:gd name="connsiteY6" fmla="*/ 120256 h 526178"/>
              <a:gd name="connsiteX7" fmla="*/ 0 w 478344"/>
              <a:gd name="connsiteY7" fmla="*/ 120256 h 526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344" h="526178">
                <a:moveTo>
                  <a:pt x="0" y="120256"/>
                </a:moveTo>
                <a:lnTo>
                  <a:pt x="0" y="410658"/>
                </a:lnTo>
                <a:lnTo>
                  <a:pt x="121022" y="410658"/>
                </a:lnTo>
                <a:lnTo>
                  <a:pt x="121022" y="530938"/>
                </a:lnTo>
                <a:lnTo>
                  <a:pt x="484004" y="265465"/>
                </a:lnTo>
                <a:lnTo>
                  <a:pt x="121022" y="0"/>
                </a:lnTo>
                <a:lnTo>
                  <a:pt x="121022" y="120256"/>
                </a:lnTo>
                <a:lnTo>
                  <a:pt x="0" y="120256"/>
                </a:lnTo>
                <a:close/>
              </a:path>
            </a:pathLst>
          </a:custGeom>
          <a:gradFill>
            <a:gsLst>
              <a:gs pos="69000">
                <a:schemeClr val="accent1"/>
              </a:gs>
              <a:gs pos="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797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3" name="任意多边形: 形状 42"/>
          <p:cNvSpPr/>
          <p:nvPr/>
        </p:nvSpPr>
        <p:spPr>
          <a:xfrm>
            <a:off x="7231199" y="3154938"/>
            <a:ext cx="478344" cy="526179"/>
          </a:xfrm>
          <a:custGeom>
            <a:avLst/>
            <a:gdLst>
              <a:gd name="connsiteX0" fmla="*/ 0 w 478344"/>
              <a:gd name="connsiteY0" fmla="*/ 120256 h 526178"/>
              <a:gd name="connsiteX1" fmla="*/ 0 w 478344"/>
              <a:gd name="connsiteY1" fmla="*/ 410658 h 526178"/>
              <a:gd name="connsiteX2" fmla="*/ 121022 w 478344"/>
              <a:gd name="connsiteY2" fmla="*/ 410658 h 526178"/>
              <a:gd name="connsiteX3" fmla="*/ 121022 w 478344"/>
              <a:gd name="connsiteY3" fmla="*/ 530938 h 526178"/>
              <a:gd name="connsiteX4" fmla="*/ 484004 w 478344"/>
              <a:gd name="connsiteY4" fmla="*/ 265465 h 526178"/>
              <a:gd name="connsiteX5" fmla="*/ 121022 w 478344"/>
              <a:gd name="connsiteY5" fmla="*/ 0 h 526178"/>
              <a:gd name="connsiteX6" fmla="*/ 121022 w 478344"/>
              <a:gd name="connsiteY6" fmla="*/ 120256 h 526178"/>
              <a:gd name="connsiteX7" fmla="*/ 0 w 478344"/>
              <a:gd name="connsiteY7" fmla="*/ 120256 h 526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344" h="526178">
                <a:moveTo>
                  <a:pt x="0" y="120256"/>
                </a:moveTo>
                <a:lnTo>
                  <a:pt x="0" y="410658"/>
                </a:lnTo>
                <a:lnTo>
                  <a:pt x="121022" y="410658"/>
                </a:lnTo>
                <a:lnTo>
                  <a:pt x="121022" y="530938"/>
                </a:lnTo>
                <a:lnTo>
                  <a:pt x="484004" y="265465"/>
                </a:lnTo>
                <a:lnTo>
                  <a:pt x="121022" y="0"/>
                </a:lnTo>
                <a:lnTo>
                  <a:pt x="121022" y="120256"/>
                </a:lnTo>
                <a:lnTo>
                  <a:pt x="0" y="120256"/>
                </a:lnTo>
                <a:close/>
              </a:path>
            </a:pathLst>
          </a:custGeom>
          <a:gradFill>
            <a:gsLst>
              <a:gs pos="69000">
                <a:schemeClr val="accent1"/>
              </a:gs>
              <a:gs pos="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797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4" name="任意多边形: 形状 43"/>
          <p:cNvSpPr/>
          <p:nvPr/>
        </p:nvSpPr>
        <p:spPr>
          <a:xfrm>
            <a:off x="4583249" y="3154938"/>
            <a:ext cx="478344" cy="526179"/>
          </a:xfrm>
          <a:custGeom>
            <a:avLst/>
            <a:gdLst>
              <a:gd name="connsiteX0" fmla="*/ 0 w 478344"/>
              <a:gd name="connsiteY0" fmla="*/ 120256 h 526178"/>
              <a:gd name="connsiteX1" fmla="*/ 0 w 478344"/>
              <a:gd name="connsiteY1" fmla="*/ 410658 h 526178"/>
              <a:gd name="connsiteX2" fmla="*/ 121022 w 478344"/>
              <a:gd name="connsiteY2" fmla="*/ 410658 h 526178"/>
              <a:gd name="connsiteX3" fmla="*/ 121022 w 478344"/>
              <a:gd name="connsiteY3" fmla="*/ 530938 h 526178"/>
              <a:gd name="connsiteX4" fmla="*/ 484004 w 478344"/>
              <a:gd name="connsiteY4" fmla="*/ 265465 h 526178"/>
              <a:gd name="connsiteX5" fmla="*/ 121022 w 478344"/>
              <a:gd name="connsiteY5" fmla="*/ 0 h 526178"/>
              <a:gd name="connsiteX6" fmla="*/ 121022 w 478344"/>
              <a:gd name="connsiteY6" fmla="*/ 120256 h 526178"/>
              <a:gd name="connsiteX7" fmla="*/ 0 w 478344"/>
              <a:gd name="connsiteY7" fmla="*/ 120256 h 526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344" h="526178">
                <a:moveTo>
                  <a:pt x="0" y="120256"/>
                </a:moveTo>
                <a:lnTo>
                  <a:pt x="0" y="410658"/>
                </a:lnTo>
                <a:lnTo>
                  <a:pt x="121022" y="410658"/>
                </a:lnTo>
                <a:lnTo>
                  <a:pt x="121022" y="530938"/>
                </a:lnTo>
                <a:lnTo>
                  <a:pt x="484004" y="265465"/>
                </a:lnTo>
                <a:lnTo>
                  <a:pt x="121022" y="0"/>
                </a:lnTo>
                <a:lnTo>
                  <a:pt x="121022" y="120256"/>
                </a:lnTo>
                <a:lnTo>
                  <a:pt x="0" y="120256"/>
                </a:lnTo>
                <a:close/>
              </a:path>
            </a:pathLst>
          </a:custGeom>
          <a:gradFill>
            <a:gsLst>
              <a:gs pos="69000">
                <a:schemeClr val="accent1"/>
              </a:gs>
              <a:gs pos="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797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5" name="任意多边形: 形状 44"/>
          <p:cNvSpPr/>
          <p:nvPr/>
        </p:nvSpPr>
        <p:spPr>
          <a:xfrm>
            <a:off x="2654436" y="3154938"/>
            <a:ext cx="478344" cy="526179"/>
          </a:xfrm>
          <a:custGeom>
            <a:avLst/>
            <a:gdLst>
              <a:gd name="connsiteX0" fmla="*/ 0 w 478344"/>
              <a:gd name="connsiteY0" fmla="*/ 120256 h 526178"/>
              <a:gd name="connsiteX1" fmla="*/ 0 w 478344"/>
              <a:gd name="connsiteY1" fmla="*/ 410658 h 526178"/>
              <a:gd name="connsiteX2" fmla="*/ 121022 w 478344"/>
              <a:gd name="connsiteY2" fmla="*/ 410658 h 526178"/>
              <a:gd name="connsiteX3" fmla="*/ 121022 w 478344"/>
              <a:gd name="connsiteY3" fmla="*/ 530938 h 526178"/>
              <a:gd name="connsiteX4" fmla="*/ 484004 w 478344"/>
              <a:gd name="connsiteY4" fmla="*/ 265465 h 526178"/>
              <a:gd name="connsiteX5" fmla="*/ 121022 w 478344"/>
              <a:gd name="connsiteY5" fmla="*/ 0 h 526178"/>
              <a:gd name="connsiteX6" fmla="*/ 121022 w 478344"/>
              <a:gd name="connsiteY6" fmla="*/ 120256 h 526178"/>
              <a:gd name="connsiteX7" fmla="*/ 0 w 478344"/>
              <a:gd name="connsiteY7" fmla="*/ 120256 h 526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344" h="526178">
                <a:moveTo>
                  <a:pt x="0" y="120256"/>
                </a:moveTo>
                <a:lnTo>
                  <a:pt x="0" y="410658"/>
                </a:lnTo>
                <a:lnTo>
                  <a:pt x="121022" y="410658"/>
                </a:lnTo>
                <a:lnTo>
                  <a:pt x="121022" y="530938"/>
                </a:lnTo>
                <a:lnTo>
                  <a:pt x="484004" y="265465"/>
                </a:lnTo>
                <a:lnTo>
                  <a:pt x="121022" y="0"/>
                </a:lnTo>
                <a:lnTo>
                  <a:pt x="121022" y="120256"/>
                </a:lnTo>
                <a:lnTo>
                  <a:pt x="0" y="120256"/>
                </a:lnTo>
                <a:close/>
              </a:path>
            </a:pathLst>
          </a:custGeom>
          <a:gradFill>
            <a:gsLst>
              <a:gs pos="69000">
                <a:schemeClr val="accent1"/>
              </a:gs>
              <a:gs pos="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797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1318509" y="3496856"/>
            <a:ext cx="1000595" cy="28598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1600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制作阶段</a:t>
            </a:r>
          </a:p>
        </p:txBody>
      </p:sp>
      <p:grpSp>
        <p:nvGrpSpPr>
          <p:cNvPr id="50" name="图形 2"/>
          <p:cNvGrpSpPr/>
          <p:nvPr/>
        </p:nvGrpSpPr>
        <p:grpSpPr>
          <a:xfrm>
            <a:off x="1016188" y="5458888"/>
            <a:ext cx="10159625" cy="514609"/>
            <a:chOff x="1016188" y="5653768"/>
            <a:chExt cx="10159625" cy="514609"/>
          </a:xfrm>
          <a:solidFill>
            <a:schemeClr val="accent1"/>
          </a:solidFill>
        </p:grpSpPr>
        <p:sp>
          <p:nvSpPr>
            <p:cNvPr id="51" name="任意多边形: 形状 50"/>
            <p:cNvSpPr/>
            <p:nvPr/>
          </p:nvSpPr>
          <p:spPr>
            <a:xfrm>
              <a:off x="1016188" y="5653768"/>
              <a:ext cx="10159625" cy="514609"/>
            </a:xfrm>
            <a:custGeom>
              <a:avLst/>
              <a:gdLst>
                <a:gd name="connsiteX0" fmla="*/ 0 w 10159625"/>
                <a:gd name="connsiteY0" fmla="*/ 77191 h 514608"/>
                <a:gd name="connsiteX1" fmla="*/ 77189 w 10159625"/>
                <a:gd name="connsiteY1" fmla="*/ 0 h 514608"/>
                <a:gd name="connsiteX2" fmla="*/ 10082434 w 10159625"/>
                <a:gd name="connsiteY2" fmla="*/ 0 h 514608"/>
                <a:gd name="connsiteX3" fmla="*/ 10159625 w 10159625"/>
                <a:gd name="connsiteY3" fmla="*/ 77191 h 514608"/>
                <a:gd name="connsiteX4" fmla="*/ 10159625 w 10159625"/>
                <a:gd name="connsiteY4" fmla="*/ 257304 h 514608"/>
                <a:gd name="connsiteX5" fmla="*/ 10159625 w 10159625"/>
                <a:gd name="connsiteY5" fmla="*/ 437417 h 514608"/>
                <a:gd name="connsiteX6" fmla="*/ 10082434 w 10159625"/>
                <a:gd name="connsiteY6" fmla="*/ 514609 h 514608"/>
                <a:gd name="connsiteX7" fmla="*/ 77188 w 10159625"/>
                <a:gd name="connsiteY7" fmla="*/ 514609 h 514608"/>
                <a:gd name="connsiteX8" fmla="*/ 0 w 10159625"/>
                <a:gd name="connsiteY8" fmla="*/ 437417 h 514608"/>
                <a:gd name="connsiteX9" fmla="*/ 0 w 10159625"/>
                <a:gd name="connsiteY9" fmla="*/ 77191 h 514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59625" h="514608">
                  <a:moveTo>
                    <a:pt x="0" y="77191"/>
                  </a:moveTo>
                  <a:cubicBezTo>
                    <a:pt x="0" y="34557"/>
                    <a:pt x="34558" y="0"/>
                    <a:pt x="77189" y="0"/>
                  </a:cubicBezTo>
                  <a:lnTo>
                    <a:pt x="10082434" y="0"/>
                  </a:lnTo>
                  <a:cubicBezTo>
                    <a:pt x="10125084" y="0"/>
                    <a:pt x="10159625" y="34557"/>
                    <a:pt x="10159625" y="77191"/>
                  </a:cubicBezTo>
                  <a:lnTo>
                    <a:pt x="10159625" y="257304"/>
                  </a:lnTo>
                  <a:lnTo>
                    <a:pt x="10159625" y="437417"/>
                  </a:lnTo>
                  <a:cubicBezTo>
                    <a:pt x="10159625" y="480052"/>
                    <a:pt x="10125084" y="514609"/>
                    <a:pt x="10082434" y="514609"/>
                  </a:cubicBezTo>
                  <a:lnTo>
                    <a:pt x="77188" y="514609"/>
                  </a:lnTo>
                  <a:cubicBezTo>
                    <a:pt x="34558" y="514609"/>
                    <a:pt x="0" y="480052"/>
                    <a:pt x="0" y="437417"/>
                  </a:cubicBezTo>
                  <a:lnTo>
                    <a:pt x="0" y="77191"/>
                  </a:lnTo>
                  <a:close/>
                </a:path>
              </a:pathLst>
            </a:custGeom>
            <a:gradFill flip="none" rotWithShape="1">
              <a:gsLst>
                <a:gs pos="4000">
                  <a:schemeClr val="accent1">
                    <a:lumMod val="80000"/>
                    <a:lumOff val="20000"/>
                  </a:schemeClr>
                </a:gs>
                <a:gs pos="50000">
                  <a:schemeClr val="accent1"/>
                </a:gs>
                <a:gs pos="99000">
                  <a:schemeClr val="accent1">
                    <a:lumMod val="80000"/>
                    <a:lumOff val="20000"/>
                  </a:schemeClr>
                </a:gs>
              </a:gsLst>
              <a:lin ang="2700000" scaled="1"/>
              <a:tileRect/>
            </a:gradFill>
            <a:ln w="635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254000" algn="ctr" rotWithShape="0">
                <a:schemeClr val="accent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2" name="任意多边形: 形状 51"/>
            <p:cNvSpPr/>
            <p:nvPr/>
          </p:nvSpPr>
          <p:spPr>
            <a:xfrm>
              <a:off x="1020728" y="5658306"/>
              <a:ext cx="10144031" cy="499015"/>
            </a:xfrm>
            <a:custGeom>
              <a:avLst/>
              <a:gdLst>
                <a:gd name="connsiteX0" fmla="*/ 72649 w 10144031"/>
                <a:gd name="connsiteY0" fmla="*/ 0 h 499014"/>
                <a:gd name="connsiteX1" fmla="*/ 10077893 w 10144031"/>
                <a:gd name="connsiteY1" fmla="*/ 0 h 499014"/>
                <a:gd name="connsiteX2" fmla="*/ 10150563 w 10144031"/>
                <a:gd name="connsiteY2" fmla="*/ 72653 h 499014"/>
                <a:gd name="connsiteX3" fmla="*/ 10150563 w 10144031"/>
                <a:gd name="connsiteY3" fmla="*/ 252767 h 499014"/>
                <a:gd name="connsiteX4" fmla="*/ 10150563 w 10144031"/>
                <a:gd name="connsiteY4" fmla="*/ 432879 h 499014"/>
                <a:gd name="connsiteX5" fmla="*/ 10077893 w 10144031"/>
                <a:gd name="connsiteY5" fmla="*/ 505533 h 499014"/>
                <a:gd name="connsiteX6" fmla="*/ 72648 w 10144031"/>
                <a:gd name="connsiteY6" fmla="*/ 505533 h 499014"/>
                <a:gd name="connsiteX7" fmla="*/ 0 w 10144031"/>
                <a:gd name="connsiteY7" fmla="*/ 432879 h 499014"/>
                <a:gd name="connsiteX8" fmla="*/ 0 w 10144031"/>
                <a:gd name="connsiteY8" fmla="*/ 72653 h 499014"/>
                <a:gd name="connsiteX9" fmla="*/ 72649 w 10144031"/>
                <a:gd name="connsiteY9" fmla="*/ 0 h 49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44031" h="499014">
                  <a:moveTo>
                    <a:pt x="72649" y="0"/>
                  </a:moveTo>
                  <a:lnTo>
                    <a:pt x="10077893" y="0"/>
                  </a:lnTo>
                  <a:cubicBezTo>
                    <a:pt x="10118049" y="0"/>
                    <a:pt x="10150563" y="32529"/>
                    <a:pt x="10150563" y="72653"/>
                  </a:cubicBezTo>
                  <a:lnTo>
                    <a:pt x="10150563" y="252767"/>
                  </a:lnTo>
                  <a:lnTo>
                    <a:pt x="10150563" y="432879"/>
                  </a:lnTo>
                  <a:cubicBezTo>
                    <a:pt x="10150563" y="473003"/>
                    <a:pt x="10118049" y="505533"/>
                    <a:pt x="10077893" y="505533"/>
                  </a:cubicBezTo>
                  <a:lnTo>
                    <a:pt x="72648" y="505533"/>
                  </a:lnTo>
                  <a:cubicBezTo>
                    <a:pt x="32525" y="505533"/>
                    <a:pt x="0" y="473003"/>
                    <a:pt x="0" y="432879"/>
                  </a:cubicBezTo>
                  <a:lnTo>
                    <a:pt x="0" y="72653"/>
                  </a:lnTo>
                  <a:cubicBezTo>
                    <a:pt x="0" y="32529"/>
                    <a:pt x="32525" y="0"/>
                    <a:pt x="72649" y="0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1">
                    <a:lumMod val="80000"/>
                    <a:lumOff val="20000"/>
                  </a:schemeClr>
                </a:gs>
                <a:gs pos="50000">
                  <a:schemeClr val="accent1"/>
                </a:gs>
                <a:gs pos="99000">
                  <a:schemeClr val="accent1">
                    <a:lumMod val="80000"/>
                    <a:lumOff val="20000"/>
                  </a:schemeClr>
                </a:gs>
              </a:gsLst>
              <a:lin ang="2700000" scaled="1"/>
              <a:tileRect/>
            </a:gradFill>
            <a:ln w="635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254000" algn="ctr" rotWithShape="0">
                <a:schemeClr val="accent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 sz="2000" b="1" kern="600" spc="50" dirty="0">
                  <a:solidFill>
                    <a:schemeClr val="bg1"/>
                  </a:solidFill>
                  <a:latin typeface="+mn-ea"/>
                  <a:cs typeface="微软雅黑" panose="020B0503020204020204" charset="-122"/>
                </a:rPr>
                <a:t>为了业务，我们努力做到最好！</a:t>
              </a:r>
            </a:p>
          </p:txBody>
        </p:sp>
      </p:grpSp>
      <p:sp>
        <p:nvSpPr>
          <p:cNvPr id="55" name="文本框 54"/>
          <p:cNvSpPr txBox="1"/>
          <p:nvPr/>
        </p:nvSpPr>
        <p:spPr>
          <a:xfrm>
            <a:off x="1024932" y="3799831"/>
            <a:ext cx="1599086" cy="2463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lvl="0" indent="0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0" dirty="0">
                <a:latin typeface="+mn-ea"/>
              </a:rPr>
              <a:t>在这里输入制作方案</a:t>
            </a:r>
          </a:p>
        </p:txBody>
      </p:sp>
      <p:pic>
        <p:nvPicPr>
          <p:cNvPr id="32" name="图片 31" descr="建筑前的广场&#10;&#10;描述已自动生成"/>
          <p:cNvPicPr/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r="16637"/>
          <a:stretch>
            <a:fillRect/>
          </a:stretch>
        </p:blipFill>
        <p:spPr>
          <a:xfrm>
            <a:off x="1294531" y="2173270"/>
            <a:ext cx="1000596" cy="1000596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33" name="图片 32" descr="建筑前的广场&#10;&#10;描述已自动生成"/>
          <p:cNvPicPr/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r="16637"/>
          <a:stretch>
            <a:fillRect/>
          </a:stretch>
        </p:blipFill>
        <p:spPr>
          <a:xfrm>
            <a:off x="3234821" y="2173270"/>
            <a:ext cx="1000596" cy="1000596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34" name="图片 33" descr="建筑前的广场&#10;&#10;描述已自动生成"/>
          <p:cNvPicPr/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r="16637"/>
          <a:stretch>
            <a:fillRect/>
          </a:stretch>
        </p:blipFill>
        <p:spPr>
          <a:xfrm>
            <a:off x="7919641" y="2173270"/>
            <a:ext cx="1000596" cy="1000596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35" name="图片 34" descr="建筑前的广场&#10;&#10;描述已自动生成"/>
          <p:cNvPicPr/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r="16637"/>
          <a:stretch>
            <a:fillRect/>
          </a:stretch>
        </p:blipFill>
        <p:spPr>
          <a:xfrm>
            <a:off x="9859931" y="2173270"/>
            <a:ext cx="1000596" cy="1000596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64" name="图形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941" y="882101"/>
            <a:ext cx="2797139" cy="2900736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3292297" y="3496856"/>
            <a:ext cx="1000595" cy="28598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1600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打磨阶段</a:t>
            </a:r>
          </a:p>
        </p:txBody>
      </p:sp>
      <p:sp>
        <p:nvSpPr>
          <p:cNvPr id="66" name="文本框 65"/>
          <p:cNvSpPr txBox="1"/>
          <p:nvPr/>
        </p:nvSpPr>
        <p:spPr>
          <a:xfrm>
            <a:off x="2998720" y="3799831"/>
            <a:ext cx="1599086" cy="2463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lvl="0" indent="0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0" dirty="0">
                <a:latin typeface="+mn-ea"/>
              </a:rPr>
              <a:t>在这里输入打磨方案</a:t>
            </a:r>
          </a:p>
        </p:txBody>
      </p:sp>
      <p:sp>
        <p:nvSpPr>
          <p:cNvPr id="67" name="文本框 66"/>
          <p:cNvSpPr txBox="1"/>
          <p:nvPr/>
        </p:nvSpPr>
        <p:spPr>
          <a:xfrm>
            <a:off x="7828504" y="3496856"/>
            <a:ext cx="1000595" cy="28598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1600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设计阶段</a:t>
            </a:r>
          </a:p>
        </p:txBody>
      </p:sp>
      <p:sp>
        <p:nvSpPr>
          <p:cNvPr id="68" name="文本框 67"/>
          <p:cNvSpPr txBox="1"/>
          <p:nvPr/>
        </p:nvSpPr>
        <p:spPr>
          <a:xfrm>
            <a:off x="7534927" y="3799831"/>
            <a:ext cx="1599086" cy="2463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lvl="0" indent="0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0" dirty="0">
                <a:latin typeface="+mn-ea"/>
              </a:rPr>
              <a:t>在这里输入设计方案</a:t>
            </a:r>
          </a:p>
        </p:txBody>
      </p:sp>
      <p:sp>
        <p:nvSpPr>
          <p:cNvPr id="69" name="文本框 68"/>
          <p:cNvSpPr txBox="1"/>
          <p:nvPr/>
        </p:nvSpPr>
        <p:spPr>
          <a:xfrm>
            <a:off x="9825062" y="3496856"/>
            <a:ext cx="1000595" cy="28598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1600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最终成品</a:t>
            </a:r>
          </a:p>
        </p:txBody>
      </p:sp>
      <p:sp>
        <p:nvSpPr>
          <p:cNvPr id="70" name="文本框 69"/>
          <p:cNvSpPr txBox="1"/>
          <p:nvPr/>
        </p:nvSpPr>
        <p:spPr>
          <a:xfrm>
            <a:off x="9531485" y="3799831"/>
            <a:ext cx="1599086" cy="2463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lvl="0" indent="0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0" dirty="0">
                <a:latin typeface="+mn-ea"/>
              </a:rPr>
              <a:t>在这里输入设计方案</a:t>
            </a:r>
          </a:p>
        </p:txBody>
      </p:sp>
      <p:sp>
        <p:nvSpPr>
          <p:cNvPr id="53" name="文本框 52"/>
          <p:cNvSpPr txBox="1"/>
          <p:nvPr/>
        </p:nvSpPr>
        <p:spPr>
          <a:xfrm>
            <a:off x="5484614" y="3200345"/>
            <a:ext cx="1103187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严格品控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5189268" y="3571946"/>
            <a:ext cx="1721644" cy="7839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请在这里输入进行严格品控的具体方案，方便您的听众更加了解产品。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odingPPT-1-1"/>
          <p:cNvSpPr/>
          <p:nvPr/>
        </p:nvSpPr>
        <p:spPr>
          <a:xfrm>
            <a:off x="1335088" y="275809"/>
            <a:ext cx="1668462" cy="5052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95000">
                      <a:schemeClr val="accent1">
                        <a:lumMod val="80000"/>
                      </a:schemeClr>
                    </a:gs>
                    <a:gs pos="5000">
                      <a:schemeClr val="accent1">
                        <a:lumMod val="80000"/>
                        <a:lumOff val="2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j-cs"/>
              </a:rPr>
              <a:t>业务流程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844" y="363056"/>
            <a:ext cx="1668461" cy="2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椭圆 35"/>
          <p:cNvSpPr/>
          <p:nvPr/>
        </p:nvSpPr>
        <p:spPr>
          <a:xfrm>
            <a:off x="3347796" y="2533132"/>
            <a:ext cx="2955686" cy="2955686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000"/>
          </a:p>
        </p:txBody>
      </p:sp>
      <p:sp>
        <p:nvSpPr>
          <p:cNvPr id="47" name="椭圆 46"/>
          <p:cNvSpPr/>
          <p:nvPr/>
        </p:nvSpPr>
        <p:spPr>
          <a:xfrm flipH="1">
            <a:off x="5899970" y="2533132"/>
            <a:ext cx="2955686" cy="2955686"/>
          </a:xfrm>
          <a:prstGeom prst="ellipse">
            <a:avLst/>
          </a:prstGeom>
          <a:solidFill>
            <a:schemeClr val="accent4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3555278" y="2740614"/>
            <a:ext cx="2540722" cy="2540722"/>
          </a:xfrm>
          <a:prstGeom prst="ellipse">
            <a:avLst/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4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49" name="椭圆 48"/>
          <p:cNvSpPr/>
          <p:nvPr/>
        </p:nvSpPr>
        <p:spPr>
          <a:xfrm flipH="1">
            <a:off x="6107452" y="2740614"/>
            <a:ext cx="2540722" cy="2540722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0">
                <a:schemeClr val="accent3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>
            <a:outerShdw blurRad="190500" dist="38100" algn="tl" rotWithShape="0">
              <a:schemeClr val="accent3">
                <a:alpha val="4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4210754" y="4230199"/>
            <a:ext cx="1204176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kern="0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业务优势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57" name="任意多边形: 形状 56"/>
          <p:cNvSpPr/>
          <p:nvPr/>
        </p:nvSpPr>
        <p:spPr>
          <a:xfrm flipH="1" flipV="1">
            <a:off x="2975947" y="2536540"/>
            <a:ext cx="1046922" cy="746539"/>
          </a:xfrm>
          <a:custGeom>
            <a:avLst/>
            <a:gdLst>
              <a:gd name="connsiteX0" fmla="*/ 1046922 w 1046922"/>
              <a:gd name="connsiteY0" fmla="*/ 746539 h 746539"/>
              <a:gd name="connsiteX1" fmla="*/ 472661 w 1046922"/>
              <a:gd name="connsiteY1" fmla="*/ 746539 h 746539"/>
              <a:gd name="connsiteX2" fmla="*/ 0 w 1046922"/>
              <a:gd name="connsiteY2" fmla="*/ 0 h 74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6922" h="746539">
                <a:moveTo>
                  <a:pt x="1046922" y="746539"/>
                </a:moveTo>
                <a:lnTo>
                  <a:pt x="472661" y="746539"/>
                </a:lnTo>
                <a:lnTo>
                  <a:pt x="0" y="0"/>
                </a:lnTo>
              </a:path>
            </a:pathLst>
          </a:custGeom>
          <a:noFill/>
          <a:ln w="31750" cap="rnd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270000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6775725" y="4230199"/>
            <a:ext cx="1204176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业务劣势</a:t>
            </a:r>
          </a:p>
        </p:txBody>
      </p:sp>
      <p:sp>
        <p:nvSpPr>
          <p:cNvPr id="59" name="任意多边形: 形状 58"/>
          <p:cNvSpPr/>
          <p:nvPr/>
        </p:nvSpPr>
        <p:spPr>
          <a:xfrm flipH="1">
            <a:off x="2975947" y="4910325"/>
            <a:ext cx="1046922" cy="746539"/>
          </a:xfrm>
          <a:custGeom>
            <a:avLst/>
            <a:gdLst>
              <a:gd name="connsiteX0" fmla="*/ 1046922 w 1046922"/>
              <a:gd name="connsiteY0" fmla="*/ 746539 h 746539"/>
              <a:gd name="connsiteX1" fmla="*/ 472661 w 1046922"/>
              <a:gd name="connsiteY1" fmla="*/ 746539 h 746539"/>
              <a:gd name="connsiteX2" fmla="*/ 0 w 1046922"/>
              <a:gd name="connsiteY2" fmla="*/ 0 h 74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6922" h="746539">
                <a:moveTo>
                  <a:pt x="1046922" y="746539"/>
                </a:moveTo>
                <a:lnTo>
                  <a:pt x="472661" y="746539"/>
                </a:lnTo>
                <a:lnTo>
                  <a:pt x="0" y="0"/>
                </a:lnTo>
              </a:path>
            </a:pathLst>
          </a:custGeom>
          <a:noFill/>
          <a:ln w="31750" cap="rnd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270000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任意多边形: 形状 59"/>
          <p:cNvSpPr/>
          <p:nvPr/>
        </p:nvSpPr>
        <p:spPr>
          <a:xfrm flipV="1">
            <a:off x="8428009" y="2536540"/>
            <a:ext cx="1046922" cy="746539"/>
          </a:xfrm>
          <a:custGeom>
            <a:avLst/>
            <a:gdLst>
              <a:gd name="connsiteX0" fmla="*/ 1046922 w 1046922"/>
              <a:gd name="connsiteY0" fmla="*/ 746539 h 746539"/>
              <a:gd name="connsiteX1" fmla="*/ 472661 w 1046922"/>
              <a:gd name="connsiteY1" fmla="*/ 746539 h 746539"/>
              <a:gd name="connsiteX2" fmla="*/ 0 w 1046922"/>
              <a:gd name="connsiteY2" fmla="*/ 0 h 74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6922" h="746539">
                <a:moveTo>
                  <a:pt x="1046922" y="746539"/>
                </a:moveTo>
                <a:lnTo>
                  <a:pt x="472661" y="746539"/>
                </a:lnTo>
                <a:lnTo>
                  <a:pt x="0" y="0"/>
                </a:lnTo>
              </a:path>
            </a:pathLst>
          </a:custGeom>
          <a:noFill/>
          <a:ln w="31750" cap="rnd">
            <a:gradFill flip="none" rotWithShape="1">
              <a:gsLst>
                <a:gs pos="0">
                  <a:schemeClr val="accent3">
                    <a:alpha val="0"/>
                  </a:schemeClr>
                </a:gs>
                <a:gs pos="100000">
                  <a:schemeClr val="accent3"/>
                </a:gs>
              </a:gsLst>
              <a:lin ang="270000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dirty="0"/>
              <a:t>C</a:t>
            </a:r>
            <a:endParaRPr lang="zh-CN" altLang="en-US" dirty="0"/>
          </a:p>
        </p:txBody>
      </p:sp>
      <p:sp>
        <p:nvSpPr>
          <p:cNvPr id="61" name="任意多边形: 形状 60"/>
          <p:cNvSpPr/>
          <p:nvPr/>
        </p:nvSpPr>
        <p:spPr>
          <a:xfrm>
            <a:off x="8454620" y="4760751"/>
            <a:ext cx="1046922" cy="746539"/>
          </a:xfrm>
          <a:custGeom>
            <a:avLst/>
            <a:gdLst>
              <a:gd name="connsiteX0" fmla="*/ 1046922 w 1046922"/>
              <a:gd name="connsiteY0" fmla="*/ 746539 h 746539"/>
              <a:gd name="connsiteX1" fmla="*/ 472661 w 1046922"/>
              <a:gd name="connsiteY1" fmla="*/ 746539 h 746539"/>
              <a:gd name="connsiteX2" fmla="*/ 0 w 1046922"/>
              <a:gd name="connsiteY2" fmla="*/ 0 h 74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6922" h="746539">
                <a:moveTo>
                  <a:pt x="1046922" y="746539"/>
                </a:moveTo>
                <a:lnTo>
                  <a:pt x="472661" y="746539"/>
                </a:lnTo>
                <a:lnTo>
                  <a:pt x="0" y="0"/>
                </a:lnTo>
              </a:path>
            </a:pathLst>
          </a:custGeom>
          <a:noFill/>
          <a:ln w="31750" cap="rnd">
            <a:gradFill flip="none" rotWithShape="1">
              <a:gsLst>
                <a:gs pos="0">
                  <a:schemeClr val="accent3">
                    <a:alpha val="0"/>
                  </a:schemeClr>
                </a:gs>
                <a:gs pos="100000">
                  <a:schemeClr val="accent3"/>
                </a:gs>
              </a:gsLst>
              <a:lin ang="270000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dirty="0"/>
              <a:t>C</a:t>
            </a:r>
            <a:endParaRPr lang="zh-CN" altLang="en-US" dirty="0"/>
          </a:p>
        </p:txBody>
      </p:sp>
      <p:sp>
        <p:nvSpPr>
          <p:cNvPr id="62" name="任意多边形: 形状 61"/>
          <p:cNvSpPr/>
          <p:nvPr/>
        </p:nvSpPr>
        <p:spPr>
          <a:xfrm flipH="1">
            <a:off x="2383038" y="3995739"/>
            <a:ext cx="1116369" cy="45719"/>
          </a:xfrm>
          <a:custGeom>
            <a:avLst/>
            <a:gdLst>
              <a:gd name="connsiteX0" fmla="*/ 1046922 w 1046922"/>
              <a:gd name="connsiteY0" fmla="*/ 746539 h 746539"/>
              <a:gd name="connsiteX1" fmla="*/ 472661 w 1046922"/>
              <a:gd name="connsiteY1" fmla="*/ 746539 h 746539"/>
              <a:gd name="connsiteX2" fmla="*/ 0 w 1046922"/>
              <a:gd name="connsiteY2" fmla="*/ 0 h 746539"/>
              <a:gd name="connsiteX0-1" fmla="*/ 1037495 w 1037495"/>
              <a:gd name="connsiteY0-2" fmla="*/ 152651 h 152651"/>
              <a:gd name="connsiteX1-3" fmla="*/ 463234 w 1037495"/>
              <a:gd name="connsiteY1-4" fmla="*/ 152651 h 152651"/>
              <a:gd name="connsiteX2-5" fmla="*/ 0 w 1037495"/>
              <a:gd name="connsiteY2-6" fmla="*/ 0 h 152651"/>
              <a:gd name="connsiteX0-7" fmla="*/ 887476 w 887476"/>
              <a:gd name="connsiteY0-8" fmla="*/ 77188 h 111261"/>
              <a:gd name="connsiteX1-9" fmla="*/ 313215 w 887476"/>
              <a:gd name="connsiteY1-10" fmla="*/ 77188 h 111261"/>
              <a:gd name="connsiteX2-11" fmla="*/ 0 w 887476"/>
              <a:gd name="connsiteY2-12" fmla="*/ 34074 h 111261"/>
              <a:gd name="connsiteX0-13" fmla="*/ 1033402 w 1033402"/>
              <a:gd name="connsiteY0-14" fmla="*/ 117191 h 117191"/>
              <a:gd name="connsiteX1-15" fmla="*/ 459141 w 1033402"/>
              <a:gd name="connsiteY1-16" fmla="*/ 117191 h 117191"/>
              <a:gd name="connsiteX2-17" fmla="*/ 145926 w 1033402"/>
              <a:gd name="connsiteY2-18" fmla="*/ 74077 h 117191"/>
              <a:gd name="connsiteX0-19" fmla="*/ 992062 w 992062"/>
              <a:gd name="connsiteY0-20" fmla="*/ 92326 h 157472"/>
              <a:gd name="connsiteX1-21" fmla="*/ 417801 w 992062"/>
              <a:gd name="connsiteY1-22" fmla="*/ 92326 h 157472"/>
              <a:gd name="connsiteX2-23" fmla="*/ 154592 w 992062"/>
              <a:gd name="connsiteY2-24" fmla="*/ 156369 h 157472"/>
              <a:gd name="connsiteX0-25" fmla="*/ 574261 w 574261"/>
              <a:gd name="connsiteY0-26" fmla="*/ 0 h 0"/>
              <a:gd name="connsiteX1-27" fmla="*/ 0 w 574261"/>
              <a:gd name="connsiteY1-28" fmla="*/ 0 h 0"/>
              <a:gd name="connsiteX0-29" fmla="*/ 19081 w 19081"/>
              <a:gd name="connsiteY0-30" fmla="*/ 0 h 0"/>
              <a:gd name="connsiteX1-31" fmla="*/ 0 w 19081"/>
              <a:gd name="connsiteY1-32" fmla="*/ -16669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9081">
                <a:moveTo>
                  <a:pt x="19081" y="0"/>
                </a:moveTo>
                <a:lnTo>
                  <a:pt x="0" y="-16669"/>
                </a:lnTo>
              </a:path>
            </a:pathLst>
          </a:custGeom>
          <a:noFill/>
          <a:ln w="31750" cap="rnd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270000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3" name="任意多边形: 形状 62"/>
          <p:cNvSpPr/>
          <p:nvPr/>
        </p:nvSpPr>
        <p:spPr>
          <a:xfrm>
            <a:off x="8684066" y="3995739"/>
            <a:ext cx="1116369" cy="45719"/>
          </a:xfrm>
          <a:custGeom>
            <a:avLst/>
            <a:gdLst>
              <a:gd name="connsiteX0" fmla="*/ 1046922 w 1046922"/>
              <a:gd name="connsiteY0" fmla="*/ 746539 h 746539"/>
              <a:gd name="connsiteX1" fmla="*/ 472661 w 1046922"/>
              <a:gd name="connsiteY1" fmla="*/ 746539 h 746539"/>
              <a:gd name="connsiteX2" fmla="*/ 0 w 1046922"/>
              <a:gd name="connsiteY2" fmla="*/ 0 h 746539"/>
              <a:gd name="connsiteX0-1" fmla="*/ 1037495 w 1037495"/>
              <a:gd name="connsiteY0-2" fmla="*/ 152651 h 152651"/>
              <a:gd name="connsiteX1-3" fmla="*/ 463234 w 1037495"/>
              <a:gd name="connsiteY1-4" fmla="*/ 152651 h 152651"/>
              <a:gd name="connsiteX2-5" fmla="*/ 0 w 1037495"/>
              <a:gd name="connsiteY2-6" fmla="*/ 0 h 152651"/>
              <a:gd name="connsiteX0-7" fmla="*/ 887476 w 887476"/>
              <a:gd name="connsiteY0-8" fmla="*/ 77188 h 111261"/>
              <a:gd name="connsiteX1-9" fmla="*/ 313215 w 887476"/>
              <a:gd name="connsiteY1-10" fmla="*/ 77188 h 111261"/>
              <a:gd name="connsiteX2-11" fmla="*/ 0 w 887476"/>
              <a:gd name="connsiteY2-12" fmla="*/ 34074 h 111261"/>
              <a:gd name="connsiteX0-13" fmla="*/ 1033402 w 1033402"/>
              <a:gd name="connsiteY0-14" fmla="*/ 117191 h 117191"/>
              <a:gd name="connsiteX1-15" fmla="*/ 459141 w 1033402"/>
              <a:gd name="connsiteY1-16" fmla="*/ 117191 h 117191"/>
              <a:gd name="connsiteX2-17" fmla="*/ 145926 w 1033402"/>
              <a:gd name="connsiteY2-18" fmla="*/ 74077 h 117191"/>
              <a:gd name="connsiteX0-19" fmla="*/ 992062 w 992062"/>
              <a:gd name="connsiteY0-20" fmla="*/ 92326 h 157472"/>
              <a:gd name="connsiteX1-21" fmla="*/ 417801 w 992062"/>
              <a:gd name="connsiteY1-22" fmla="*/ 92326 h 157472"/>
              <a:gd name="connsiteX2-23" fmla="*/ 154592 w 992062"/>
              <a:gd name="connsiteY2-24" fmla="*/ 156369 h 157472"/>
              <a:gd name="connsiteX0-25" fmla="*/ 574261 w 574261"/>
              <a:gd name="connsiteY0-26" fmla="*/ 0 h 0"/>
              <a:gd name="connsiteX1-27" fmla="*/ 0 w 574261"/>
              <a:gd name="connsiteY1-28" fmla="*/ 0 h 0"/>
              <a:gd name="connsiteX0-29" fmla="*/ 19081 w 19081"/>
              <a:gd name="connsiteY0-30" fmla="*/ 0 h 0"/>
              <a:gd name="connsiteX1-31" fmla="*/ 0 w 19081"/>
              <a:gd name="connsiteY1-32" fmla="*/ -16669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9081">
                <a:moveTo>
                  <a:pt x="19081" y="0"/>
                </a:moveTo>
                <a:lnTo>
                  <a:pt x="0" y="-16669"/>
                </a:lnTo>
              </a:path>
            </a:pathLst>
          </a:custGeom>
          <a:noFill/>
          <a:ln w="31750" cap="rnd">
            <a:gradFill flip="none" rotWithShape="1">
              <a:gsLst>
                <a:gs pos="0">
                  <a:schemeClr val="accent3">
                    <a:alpha val="0"/>
                  </a:schemeClr>
                </a:gs>
                <a:gs pos="100000">
                  <a:schemeClr val="accent3"/>
                </a:gs>
              </a:gsLst>
              <a:lin ang="270000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71" name="图形 7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440" y="2514660"/>
            <a:ext cx="1838775" cy="1660151"/>
          </a:xfrm>
          <a:prstGeom prst="rect">
            <a:avLst/>
          </a:prstGeom>
        </p:spPr>
      </p:pic>
      <p:pic>
        <p:nvPicPr>
          <p:cNvPr id="72" name="图形 7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149" y="2378572"/>
            <a:ext cx="1838775" cy="1753815"/>
          </a:xfrm>
          <a:prstGeom prst="rect">
            <a:avLst/>
          </a:prstGeom>
        </p:spPr>
      </p:pic>
      <p:pic>
        <p:nvPicPr>
          <p:cNvPr id="73" name="图片 72" descr="建筑前的广场&#10;&#10;描述已自动生成"/>
          <p:cNvPicPr/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r="16637"/>
          <a:stretch>
            <a:fillRect/>
          </a:stretch>
        </p:blipFill>
        <p:spPr>
          <a:xfrm>
            <a:off x="1848043" y="2032834"/>
            <a:ext cx="1000596" cy="1000596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</p:pic>
      <p:sp>
        <p:nvSpPr>
          <p:cNvPr id="74" name="文本框 73"/>
          <p:cNvSpPr txBox="1"/>
          <p:nvPr/>
        </p:nvSpPr>
        <p:spPr>
          <a:xfrm>
            <a:off x="728470" y="2391332"/>
            <a:ext cx="1000595" cy="28598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价格低廉</a:t>
            </a:r>
          </a:p>
        </p:txBody>
      </p:sp>
      <p:pic>
        <p:nvPicPr>
          <p:cNvPr id="75" name="图片 74" descr="建筑前的广场&#10;&#10;描述已自动生成"/>
          <p:cNvPicPr/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r="16637"/>
          <a:stretch>
            <a:fillRect/>
          </a:stretch>
        </p:blipFill>
        <p:spPr>
          <a:xfrm>
            <a:off x="1288313" y="3500439"/>
            <a:ext cx="1000596" cy="1000596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</p:pic>
      <p:sp>
        <p:nvSpPr>
          <p:cNvPr id="76" name="文本框 75"/>
          <p:cNvSpPr txBox="1"/>
          <p:nvPr/>
        </p:nvSpPr>
        <p:spPr>
          <a:xfrm>
            <a:off x="443892" y="3858937"/>
            <a:ext cx="1000595" cy="28598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高效</a:t>
            </a:r>
          </a:p>
        </p:txBody>
      </p:sp>
      <p:pic>
        <p:nvPicPr>
          <p:cNvPr id="77" name="图片 76" descr="建筑前的广场&#10;&#10;描述已自动生成"/>
          <p:cNvPicPr/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r="16637"/>
          <a:stretch>
            <a:fillRect/>
          </a:stretch>
        </p:blipFill>
        <p:spPr>
          <a:xfrm>
            <a:off x="1848043" y="5085499"/>
            <a:ext cx="1000596" cy="1000596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</p:pic>
      <p:sp>
        <p:nvSpPr>
          <p:cNvPr id="78" name="文本框 77"/>
          <p:cNvSpPr txBox="1"/>
          <p:nvPr/>
        </p:nvSpPr>
        <p:spPr>
          <a:xfrm>
            <a:off x="728470" y="5443997"/>
            <a:ext cx="1000595" cy="28598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低碳环保</a:t>
            </a:r>
          </a:p>
        </p:txBody>
      </p:sp>
      <p:pic>
        <p:nvPicPr>
          <p:cNvPr id="79" name="图片 78" descr="建筑前的广场&#10;&#10;描述已自动生成"/>
          <p:cNvPicPr/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r="16637"/>
          <a:stretch>
            <a:fillRect/>
          </a:stretch>
        </p:blipFill>
        <p:spPr>
          <a:xfrm>
            <a:off x="9542549" y="2032834"/>
            <a:ext cx="1000596" cy="1000596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80" name="图片 79" descr="建筑前的广场&#10;&#10;描述已自动生成"/>
          <p:cNvPicPr/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r="16637"/>
          <a:stretch>
            <a:fillRect/>
          </a:stretch>
        </p:blipFill>
        <p:spPr>
          <a:xfrm>
            <a:off x="9847903" y="3500439"/>
            <a:ext cx="1000596" cy="1000596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81" name="图片 80" descr="建筑前的广场&#10;&#10;描述已自动生成"/>
          <p:cNvPicPr/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r="16637"/>
          <a:stretch>
            <a:fillRect/>
          </a:stretch>
        </p:blipFill>
        <p:spPr>
          <a:xfrm>
            <a:off x="9542549" y="5085499"/>
            <a:ext cx="1000596" cy="1000596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</p:pic>
      <p:sp>
        <p:nvSpPr>
          <p:cNvPr id="82" name="文本框 81"/>
          <p:cNvSpPr txBox="1"/>
          <p:nvPr/>
        </p:nvSpPr>
        <p:spPr>
          <a:xfrm>
            <a:off x="10584152" y="2391332"/>
            <a:ext cx="1000595" cy="28598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材料壁垒</a:t>
            </a:r>
          </a:p>
        </p:txBody>
      </p:sp>
      <p:sp>
        <p:nvSpPr>
          <p:cNvPr id="83" name="文本框 82"/>
          <p:cNvSpPr txBox="1"/>
          <p:nvPr/>
        </p:nvSpPr>
        <p:spPr>
          <a:xfrm>
            <a:off x="10903687" y="3858937"/>
            <a:ext cx="532271" cy="28598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技术</a:t>
            </a:r>
          </a:p>
        </p:txBody>
      </p:sp>
      <p:sp>
        <p:nvSpPr>
          <p:cNvPr id="84" name="文本框 83"/>
          <p:cNvSpPr txBox="1"/>
          <p:nvPr/>
        </p:nvSpPr>
        <p:spPr>
          <a:xfrm>
            <a:off x="10584152" y="5443997"/>
            <a:ext cx="1000595" cy="28598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沟通困难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7196457" y="2565409"/>
            <a:ext cx="1992407" cy="4801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 sz="2800" b="1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请输</a:t>
            </a:r>
            <a:r>
              <a:rPr lang="zh-CN" altLang="en-US" sz="100" b="1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800" b="1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入</a:t>
            </a:r>
            <a:r>
              <a:rPr lang="zh-CN" altLang="en-US" sz="28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标题</a:t>
            </a:r>
          </a:p>
        </p:txBody>
      </p:sp>
      <p:sp>
        <p:nvSpPr>
          <p:cNvPr id="20" name="GaodingPPT-1-1"/>
          <p:cNvSpPr/>
          <p:nvPr/>
        </p:nvSpPr>
        <p:spPr>
          <a:xfrm>
            <a:off x="1335088" y="275809"/>
            <a:ext cx="1668462" cy="5052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95000">
                      <a:schemeClr val="accent1">
                        <a:lumMod val="80000"/>
                      </a:schemeClr>
                    </a:gs>
                    <a:gs pos="5000">
                      <a:schemeClr val="accent1">
                        <a:lumMod val="80000"/>
                        <a:lumOff val="2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j-cs"/>
              </a:rPr>
              <a:t>业务流程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844" y="363056"/>
            <a:ext cx="1668461" cy="2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占位符 5" descr="建筑前的广场&#10;&#10;描述已自动生成"/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" b="3108"/>
          <a:stretch>
            <a:fillRect/>
          </a:stretch>
        </p:blipFill>
        <p:spPr/>
      </p:pic>
      <p:sp>
        <p:nvSpPr>
          <p:cNvPr id="23" name="矩形: 圆角 22"/>
          <p:cNvSpPr/>
          <p:nvPr/>
        </p:nvSpPr>
        <p:spPr>
          <a:xfrm>
            <a:off x="7006242" y="2418903"/>
            <a:ext cx="4518309" cy="2428898"/>
          </a:xfrm>
          <a:prstGeom prst="roundRect">
            <a:avLst>
              <a:gd name="adj" fmla="val 9570"/>
            </a:avLst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7331472" y="2611149"/>
            <a:ext cx="1674327" cy="4801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0" dirty="0">
                <a:solidFill>
                  <a:schemeClr val="accent1"/>
                </a:solidFill>
                <a:latin typeface="+mn-ea"/>
                <a:cs typeface="微软雅黑" panose="020B0503020204020204" charset="-122"/>
              </a:rPr>
              <a:t>核心业务</a:t>
            </a:r>
          </a:p>
        </p:txBody>
      </p:sp>
      <p:sp>
        <p:nvSpPr>
          <p:cNvPr id="15" name="矩形 14"/>
          <p:cNvSpPr/>
          <p:nvPr/>
        </p:nvSpPr>
        <p:spPr>
          <a:xfrm>
            <a:off x="7331473" y="3137021"/>
            <a:ext cx="3882628" cy="156197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rgbClr val="0E301D"/>
                </a:solidFill>
                <a:latin typeface="+mn-ea"/>
              </a:rPr>
              <a:t>请在此输入有关于项目介绍的相关说明，以便于观众更好的理解。请在此输入有关于项目介绍的相关说明，以便于观众更好的理解。请在此输入有关于项目介绍的相关说明，以便于观众更好的理解。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pic>
        <p:nvPicPr>
          <p:cNvPr id="22" name="图形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66" y="1895971"/>
            <a:ext cx="889000" cy="114956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组合 80"/>
          <p:cNvGrpSpPr/>
          <p:nvPr/>
        </p:nvGrpSpPr>
        <p:grpSpPr>
          <a:xfrm>
            <a:off x="5862000" y="5741254"/>
            <a:ext cx="468000" cy="468000"/>
            <a:chOff x="5865053" y="5741007"/>
            <a:chExt cx="468000" cy="468000"/>
          </a:xfrm>
        </p:grpSpPr>
        <p:sp>
          <p:nvSpPr>
            <p:cNvPr id="51" name="矩形: 圆角 50"/>
            <p:cNvSpPr/>
            <p:nvPr/>
          </p:nvSpPr>
          <p:spPr>
            <a:xfrm>
              <a:off x="5865053" y="5741007"/>
              <a:ext cx="468000" cy="468000"/>
            </a:xfrm>
            <a:prstGeom prst="roundRect">
              <a:avLst>
                <a:gd name="adj" fmla="val 13358"/>
              </a:avLst>
            </a:prstGeom>
            <a:gradFill flip="none" rotWithShape="1">
              <a:gsLst>
                <a:gs pos="4000">
                  <a:schemeClr val="accent1">
                    <a:lumMod val="80000"/>
                    <a:lumOff val="20000"/>
                  </a:schemeClr>
                </a:gs>
                <a:gs pos="50000">
                  <a:schemeClr val="accent1"/>
                </a:gs>
                <a:gs pos="99000">
                  <a:schemeClr val="accent1">
                    <a:lumMod val="80000"/>
                    <a:lumOff val="20000"/>
                  </a:schemeClr>
                </a:gs>
              </a:gsLst>
              <a:lin ang="2700000" scaled="1"/>
              <a:tileRect/>
            </a:gradFill>
            <a:ln w="635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254000" algn="ctr" rotWithShape="0">
                <a:schemeClr val="accent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2" name="任意多边形: 形状 51"/>
            <p:cNvSpPr/>
            <p:nvPr/>
          </p:nvSpPr>
          <p:spPr>
            <a:xfrm rot="10800000">
              <a:off x="6037255" y="5885654"/>
              <a:ext cx="123598" cy="178706"/>
            </a:xfrm>
            <a:custGeom>
              <a:avLst/>
              <a:gdLst>
                <a:gd name="connsiteX0" fmla="*/ 0 w 4486275"/>
                <a:gd name="connsiteY0" fmla="*/ 2229445 h 6486525"/>
                <a:gd name="connsiteX1" fmla="*/ 48578 w 4486275"/>
                <a:gd name="connsiteY1" fmla="*/ 2129790 h 6486525"/>
                <a:gd name="connsiteX2" fmla="*/ 2112158 w 4486275"/>
                <a:gd name="connsiteY2" fmla="*/ 66211 h 6486525"/>
                <a:gd name="connsiteX3" fmla="*/ 2125624 w 4486275"/>
                <a:gd name="connsiteY3" fmla="*/ 42624 h 6486525"/>
                <a:gd name="connsiteX4" fmla="*/ 2226946 w 4486275"/>
                <a:gd name="connsiteY4" fmla="*/ 0 h 6486525"/>
                <a:gd name="connsiteX5" fmla="*/ 2241588 w 4486275"/>
                <a:gd name="connsiteY5" fmla="*/ 0 h 6486525"/>
                <a:gd name="connsiteX6" fmla="*/ 2241591 w 4486275"/>
                <a:gd name="connsiteY6" fmla="*/ 0 h 6486525"/>
                <a:gd name="connsiteX7" fmla="*/ 2241593 w 4486275"/>
                <a:gd name="connsiteY7" fmla="*/ 0 h 6486525"/>
                <a:gd name="connsiteX8" fmla="*/ 2243138 w 4486275"/>
                <a:gd name="connsiteY8" fmla="*/ 0 h 6486525"/>
                <a:gd name="connsiteX9" fmla="*/ 2244545 w 4486275"/>
                <a:gd name="connsiteY9" fmla="*/ 240 h 6486525"/>
                <a:gd name="connsiteX10" fmla="*/ 2245639 w 4486275"/>
                <a:gd name="connsiteY10" fmla="*/ 0 h 6486525"/>
                <a:gd name="connsiteX11" fmla="*/ 2256915 w 4486275"/>
                <a:gd name="connsiteY11" fmla="*/ 2350 h 6486525"/>
                <a:gd name="connsiteX12" fmla="*/ 2309977 w 4486275"/>
                <a:gd name="connsiteY12" fmla="*/ 11400 h 6486525"/>
                <a:gd name="connsiteX13" fmla="*/ 2361368 w 4486275"/>
                <a:gd name="connsiteY13" fmla="*/ 42624 h 6486525"/>
                <a:gd name="connsiteX14" fmla="*/ 2385395 w 4486275"/>
                <a:gd name="connsiteY14" fmla="*/ 76547 h 6486525"/>
                <a:gd name="connsiteX15" fmla="*/ 4437698 w 4486275"/>
                <a:gd name="connsiteY15" fmla="*/ 2129790 h 6486525"/>
                <a:gd name="connsiteX16" fmla="*/ 4437698 w 4486275"/>
                <a:gd name="connsiteY16" fmla="*/ 2341245 h 6486525"/>
                <a:gd name="connsiteX17" fmla="*/ 4421506 w 4486275"/>
                <a:gd name="connsiteY17" fmla="*/ 2357437 h 6486525"/>
                <a:gd name="connsiteX18" fmla="*/ 4210051 w 4486275"/>
                <a:gd name="connsiteY18" fmla="*/ 2357437 h 6486525"/>
                <a:gd name="connsiteX19" fmla="*/ 2406016 w 4486275"/>
                <a:gd name="connsiteY19" fmla="*/ 552576 h 6486525"/>
                <a:gd name="connsiteX20" fmla="*/ 2406016 w 4486275"/>
                <a:gd name="connsiteY20" fmla="*/ 6339840 h 6486525"/>
                <a:gd name="connsiteX21" fmla="*/ 2259331 w 4486275"/>
                <a:gd name="connsiteY21" fmla="*/ 6486525 h 6486525"/>
                <a:gd name="connsiteX22" fmla="*/ 2243138 w 4486275"/>
                <a:gd name="connsiteY22" fmla="*/ 6486525 h 6486525"/>
                <a:gd name="connsiteX23" fmla="*/ 2096453 w 4486275"/>
                <a:gd name="connsiteY23" fmla="*/ 6339840 h 6486525"/>
                <a:gd name="connsiteX24" fmla="*/ 2096453 w 4486275"/>
                <a:gd name="connsiteY24" fmla="*/ 537210 h 6486525"/>
                <a:gd name="connsiteX25" fmla="*/ 276226 w 4486275"/>
                <a:gd name="connsiteY25" fmla="*/ 2357437 h 6486525"/>
                <a:gd name="connsiteX26" fmla="*/ 64771 w 4486275"/>
                <a:gd name="connsiteY26" fmla="*/ 2357437 h 6486525"/>
                <a:gd name="connsiteX27" fmla="*/ 48578 w 4486275"/>
                <a:gd name="connsiteY27" fmla="*/ 2341245 h 6486525"/>
                <a:gd name="connsiteX28" fmla="*/ 0 w 4486275"/>
                <a:gd name="connsiteY28" fmla="*/ 2229445 h 6486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486275" h="6486525">
                  <a:moveTo>
                    <a:pt x="0" y="2229445"/>
                  </a:moveTo>
                  <a:cubicBezTo>
                    <a:pt x="1" y="2190750"/>
                    <a:pt x="16193" y="2154079"/>
                    <a:pt x="48578" y="2129790"/>
                  </a:cubicBezTo>
                  <a:lnTo>
                    <a:pt x="2112158" y="66211"/>
                  </a:lnTo>
                  <a:lnTo>
                    <a:pt x="2125624" y="42624"/>
                  </a:lnTo>
                  <a:cubicBezTo>
                    <a:pt x="2150031" y="16193"/>
                    <a:pt x="2186465" y="0"/>
                    <a:pt x="2226946" y="0"/>
                  </a:cubicBezTo>
                  <a:lnTo>
                    <a:pt x="2241588" y="0"/>
                  </a:lnTo>
                  <a:lnTo>
                    <a:pt x="2241591" y="0"/>
                  </a:lnTo>
                  <a:lnTo>
                    <a:pt x="2241593" y="0"/>
                  </a:lnTo>
                  <a:lnTo>
                    <a:pt x="2243138" y="0"/>
                  </a:lnTo>
                  <a:lnTo>
                    <a:pt x="2244545" y="240"/>
                  </a:lnTo>
                  <a:lnTo>
                    <a:pt x="2245639" y="0"/>
                  </a:lnTo>
                  <a:lnTo>
                    <a:pt x="2256915" y="2350"/>
                  </a:lnTo>
                  <a:lnTo>
                    <a:pt x="2309977" y="11400"/>
                  </a:lnTo>
                  <a:cubicBezTo>
                    <a:pt x="2329846" y="18752"/>
                    <a:pt x="2347140" y="29408"/>
                    <a:pt x="2361368" y="42624"/>
                  </a:cubicBezTo>
                  <a:lnTo>
                    <a:pt x="2385395" y="76547"/>
                  </a:lnTo>
                  <a:lnTo>
                    <a:pt x="4437698" y="2129790"/>
                  </a:lnTo>
                  <a:cubicBezTo>
                    <a:pt x="4502468" y="2178367"/>
                    <a:pt x="4502468" y="2276475"/>
                    <a:pt x="4437698" y="2341245"/>
                  </a:cubicBezTo>
                  <a:lnTo>
                    <a:pt x="4421506" y="2357437"/>
                  </a:lnTo>
                  <a:cubicBezTo>
                    <a:pt x="4372928" y="2422207"/>
                    <a:pt x="4274821" y="2422207"/>
                    <a:pt x="4210051" y="2357437"/>
                  </a:cubicBezTo>
                  <a:lnTo>
                    <a:pt x="2406016" y="552576"/>
                  </a:lnTo>
                  <a:lnTo>
                    <a:pt x="2406016" y="6339840"/>
                  </a:lnTo>
                  <a:cubicBezTo>
                    <a:pt x="2406016" y="6420802"/>
                    <a:pt x="2341246" y="6486525"/>
                    <a:pt x="2259331" y="6486525"/>
                  </a:cubicBezTo>
                  <a:lnTo>
                    <a:pt x="2243138" y="6486525"/>
                  </a:lnTo>
                  <a:cubicBezTo>
                    <a:pt x="2162176" y="6486525"/>
                    <a:pt x="2096453" y="6421755"/>
                    <a:pt x="2096453" y="6339840"/>
                  </a:cubicBezTo>
                  <a:lnTo>
                    <a:pt x="2096453" y="537210"/>
                  </a:lnTo>
                  <a:lnTo>
                    <a:pt x="276226" y="2357437"/>
                  </a:lnTo>
                  <a:cubicBezTo>
                    <a:pt x="211456" y="2422207"/>
                    <a:pt x="113348" y="2422207"/>
                    <a:pt x="64771" y="2357437"/>
                  </a:cubicBezTo>
                  <a:lnTo>
                    <a:pt x="48578" y="2341245"/>
                  </a:lnTo>
                  <a:cubicBezTo>
                    <a:pt x="16193" y="2308860"/>
                    <a:pt x="0" y="2268140"/>
                    <a:pt x="0" y="222944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53" name="文本框 52"/>
          <p:cNvSpPr txBox="1"/>
          <p:nvPr/>
        </p:nvSpPr>
        <p:spPr>
          <a:xfrm>
            <a:off x="883921" y="1978657"/>
            <a:ext cx="2347058" cy="25835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600" b="1" kern="0" dirty="0">
                <a:gradFill>
                  <a:gsLst>
                    <a:gs pos="100000">
                      <a:schemeClr val="bg1">
                        <a:alpha val="0"/>
                      </a:schemeClr>
                    </a:gs>
                    <a:gs pos="44000">
                      <a:schemeClr val="bg1"/>
                    </a:gs>
                  </a:gsLst>
                  <a:lin ang="2700000" scaled="1"/>
                </a:gradFill>
                <a:latin typeface="+mn-ea"/>
              </a:rPr>
              <a:t>04</a:t>
            </a:r>
            <a:endParaRPr lang="zh-CN" altLang="en-US" sz="16600" b="1" kern="0" dirty="0">
              <a:gradFill>
                <a:gsLst>
                  <a:gs pos="100000">
                    <a:schemeClr val="bg1">
                      <a:alpha val="0"/>
                    </a:schemeClr>
                  </a:gs>
                  <a:gs pos="44000">
                    <a:schemeClr val="bg1"/>
                  </a:gs>
                </a:gsLst>
                <a:lin ang="2700000" scaled="1"/>
              </a:gradFill>
              <a:latin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329661" y="2426982"/>
            <a:ext cx="3865760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70000"/>
                  </a:schemeClr>
                </a:solidFill>
                <a:effectLst/>
                <a:uLnTx/>
                <a:uFillTx/>
                <a:latin typeface="+mn-ea"/>
                <a:cs typeface="+mn-cs"/>
                <a:sym typeface="微软雅黑" panose="020B0503020204020204" charset="-122"/>
              </a:rPr>
              <a:t>Future outlook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50" y="634480"/>
            <a:ext cx="1490316" cy="1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: 圆角 21"/>
          <p:cNvSpPr/>
          <p:nvPr/>
        </p:nvSpPr>
        <p:spPr>
          <a:xfrm>
            <a:off x="3329661" y="2893117"/>
            <a:ext cx="3865760" cy="1088724"/>
          </a:xfrm>
          <a:prstGeom prst="roundRect">
            <a:avLst>
              <a:gd name="adj" fmla="val 4303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1"/>
          </a:gradFill>
          <a:ln w="12700" cap="flat" cmpd="sng" algn="ctr">
            <a:solidFill>
              <a:schemeClr val="accent1"/>
            </a:solidFill>
            <a:prstDash val="solid"/>
            <a:miter lim="800000"/>
          </a:ln>
          <a:effectLst>
            <a:outerShdw blurRad="254000" dist="127000" dir="5400000" sx="90000" sy="9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438972" y="2883481"/>
            <a:ext cx="3647153" cy="1107996"/>
          </a:xfrm>
          <a:prstGeom prst="rect">
            <a:avLst/>
          </a:prstGeom>
        </p:spPr>
        <p:txBody>
          <a:bodyPr vert="horz" wrap="none">
            <a:no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zh-CN" altLang="en-US" sz="6600" b="1" kern="100" spc="150" dirty="0">
                <a:solidFill>
                  <a:schemeClr val="bg1"/>
                </a:solidFill>
                <a:effectLst>
                  <a:outerShdw blurRad="254000" dist="38100" dir="5400000" algn="t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  <a:cs typeface="微软雅黑" panose="020B0503020204020204" charset="-122"/>
              </a:rPr>
              <a:t>未来展望</a:t>
            </a:r>
          </a:p>
        </p:txBody>
      </p:sp>
      <p:pic>
        <p:nvPicPr>
          <p:cNvPr id="31" name="图形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264" y="3642362"/>
            <a:ext cx="584313" cy="55775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/>
          <p:cNvSpPr/>
          <p:nvPr/>
        </p:nvSpPr>
        <p:spPr>
          <a:xfrm>
            <a:off x="671627" y="2645152"/>
            <a:ext cx="2478868" cy="2314576"/>
          </a:xfrm>
          <a:prstGeom prst="roundRect">
            <a:avLst>
              <a:gd name="adj" fmla="val 7202"/>
            </a:avLst>
          </a:prstGeom>
          <a:gradFill>
            <a:gsLst>
              <a:gs pos="100000">
                <a:schemeClr val="accent2">
                  <a:lumMod val="10000"/>
                  <a:lumOff val="90000"/>
                </a:schemeClr>
              </a:gs>
              <a:gs pos="25000">
                <a:schemeClr val="bg1"/>
              </a:gs>
            </a:gsLst>
            <a:lin ang="2700000" scaled="1"/>
          </a:gradFill>
          <a:ln>
            <a:gradFill flip="none" rotWithShape="1">
              <a:gsLst>
                <a:gs pos="100000">
                  <a:srgbClr val="029D7F">
                    <a:alpha val="30000"/>
                  </a:srgbClr>
                </a:gs>
                <a:gs pos="35000">
                  <a:schemeClr val="accent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190500" dist="762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任意多边形: 形状 38" hidden="1"/>
          <p:cNvSpPr/>
          <p:nvPr/>
        </p:nvSpPr>
        <p:spPr>
          <a:xfrm rot="10800000">
            <a:off x="3725968" y="1418280"/>
            <a:ext cx="2408066" cy="562315"/>
          </a:xfrm>
          <a:custGeom>
            <a:avLst/>
            <a:gdLst>
              <a:gd name="connsiteX0" fmla="*/ 3927685 w 3927685"/>
              <a:gd name="connsiteY0" fmla="*/ 426614 h 426614"/>
              <a:gd name="connsiteX1" fmla="*/ 0 w 3927685"/>
              <a:gd name="connsiteY1" fmla="*/ 426614 h 426614"/>
              <a:gd name="connsiteX2" fmla="*/ 0 w 3927685"/>
              <a:gd name="connsiteY2" fmla="*/ 74378 h 426614"/>
              <a:gd name="connsiteX3" fmla="*/ 3525994 w 3927685"/>
              <a:gd name="connsiteY3" fmla="*/ 74378 h 426614"/>
              <a:gd name="connsiteX4" fmla="*/ 3604804 w 3927685"/>
              <a:gd name="connsiteY4" fmla="*/ 0 h 426614"/>
              <a:gd name="connsiteX5" fmla="*/ 3683614 w 3927685"/>
              <a:gd name="connsiteY5" fmla="*/ 74378 h 426614"/>
              <a:gd name="connsiteX6" fmla="*/ 3927685 w 3927685"/>
              <a:gd name="connsiteY6" fmla="*/ 74378 h 426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7685" h="426614">
                <a:moveTo>
                  <a:pt x="3927685" y="426614"/>
                </a:moveTo>
                <a:lnTo>
                  <a:pt x="0" y="426614"/>
                </a:lnTo>
                <a:lnTo>
                  <a:pt x="0" y="74378"/>
                </a:lnTo>
                <a:lnTo>
                  <a:pt x="3525994" y="74378"/>
                </a:lnTo>
                <a:lnTo>
                  <a:pt x="3604804" y="0"/>
                </a:lnTo>
                <a:lnTo>
                  <a:pt x="3683614" y="74378"/>
                </a:lnTo>
                <a:lnTo>
                  <a:pt x="3927685" y="74378"/>
                </a:lnTo>
                <a:close/>
              </a:path>
            </a:pathLst>
          </a:custGeom>
          <a:noFill/>
          <a:ln w="6350">
            <a:solidFill>
              <a:schemeClr val="accent2"/>
            </a:solidFill>
          </a:ln>
          <a:effectLst>
            <a:outerShdw blurRad="1905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3149" y="3317648"/>
            <a:ext cx="2155825" cy="7000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4000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  <a:sym typeface="微软雅黑" panose="020B0503020204020204" charset="-122"/>
              </a:rPr>
              <a:t>市场分析</a:t>
            </a:r>
            <a:endParaRPr lang="en-US" altLang="ko-KR" sz="4000" b="1" kern="0" dirty="0">
              <a:solidFill>
                <a:schemeClr val="accent1"/>
              </a:solidFill>
              <a:latin typeface="+mj-ea"/>
              <a:ea typeface="+mj-ea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727644" y="419036"/>
            <a:ext cx="1460189" cy="9612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zh-CN" altLang="en-US" sz="5400" b="1" kern="100" spc="150" dirty="0">
                <a:solidFill>
                  <a:schemeClr val="bg1"/>
                </a:solidFill>
                <a:effectLst>
                  <a:outerShdw blurRad="254000" dist="38100" dir="5400000" algn="t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  <a:cs typeface="微软雅黑" panose="020B0503020204020204" charset="-122"/>
                <a:sym typeface="微软雅黑" panose="020B0503020204020204" charset="-122"/>
              </a:rPr>
              <a:t>目录</a:t>
            </a:r>
            <a:endParaRPr lang="en-US" altLang="ko-KR" sz="5400" b="1" kern="100" spc="150" dirty="0">
              <a:solidFill>
                <a:schemeClr val="bg1"/>
              </a:solidFill>
              <a:effectLst>
                <a:outerShdw blurRad="254000" dist="38100" dir="5400000" algn="t" rotWithShape="0">
                  <a:schemeClr val="accent1">
                    <a:alpha val="20000"/>
                  </a:schemeClr>
                </a:outerShdw>
              </a:effectLst>
              <a:latin typeface="+mj-ea"/>
              <a:ea typeface="+mj-ea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26" name="矩形: 圆角 125"/>
          <p:cNvSpPr/>
          <p:nvPr/>
        </p:nvSpPr>
        <p:spPr>
          <a:xfrm>
            <a:off x="1436619" y="2197180"/>
            <a:ext cx="868822" cy="84181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rPr>
              <a:t>01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57" name="文本框 256"/>
          <p:cNvSpPr txBox="1"/>
          <p:nvPr/>
        </p:nvSpPr>
        <p:spPr>
          <a:xfrm>
            <a:off x="833149" y="4049725"/>
            <a:ext cx="2192338" cy="2050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 defTabSz="685165">
              <a:lnSpc>
                <a:spcPct val="120000"/>
              </a:lnSpc>
              <a:defRPr/>
            </a:pPr>
            <a:r>
              <a:rPr lang="en-US" altLang="zh-CN" sz="105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sym typeface="微软雅黑" panose="020B0503020204020204" charset="-122"/>
              </a:rPr>
              <a:t>MARKET ANALYSIS</a:t>
            </a:r>
            <a:endParaRPr lang="en-US" altLang="ko-KR" sz="1050" kern="0" dirty="0">
              <a:solidFill>
                <a:prstClr val="black">
                  <a:lumMod val="75000"/>
                  <a:lumOff val="25000"/>
                </a:prstClr>
              </a:solidFill>
              <a:latin typeface="+mn-ea"/>
              <a:sym typeface="微软雅黑" panose="020B0503020204020204" charset="-122"/>
            </a:endParaRPr>
          </a:p>
        </p:txBody>
      </p:sp>
      <p:sp>
        <p:nvSpPr>
          <p:cNvPr id="264" name="文本框 263"/>
          <p:cNvSpPr txBox="1"/>
          <p:nvPr/>
        </p:nvSpPr>
        <p:spPr>
          <a:xfrm>
            <a:off x="2232575" y="832691"/>
            <a:ext cx="1460189" cy="4055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altLang="zh-CN" sz="2400" b="1" kern="100" spc="150" dirty="0">
                <a:solidFill>
                  <a:schemeClr val="bg1"/>
                </a:solidFill>
                <a:effectLst>
                  <a:outerShdw blurRad="254000" dist="38100" dir="5400000" algn="t" rotWithShape="0">
                    <a:schemeClr val="accent1">
                      <a:alpha val="20000"/>
                    </a:schemeClr>
                  </a:outerShdw>
                </a:effectLst>
                <a:latin typeface="+mn-ea"/>
                <a:cs typeface="微软雅黑" panose="020B0503020204020204" charset="-122"/>
                <a:sym typeface="微软雅黑" panose="020B0503020204020204" charset="-122"/>
              </a:rPr>
              <a:t>Content</a:t>
            </a:r>
            <a:endParaRPr lang="en-US" altLang="ko-KR" sz="2400" b="1" kern="100" spc="150" dirty="0">
              <a:solidFill>
                <a:schemeClr val="bg1"/>
              </a:solidFill>
              <a:effectLst>
                <a:outerShdw blurRad="254000" dist="38100" dir="5400000" algn="t" rotWithShape="0">
                  <a:schemeClr val="accent1">
                    <a:alpha val="20000"/>
                  </a:schemeClr>
                </a:outerShdw>
              </a:effectLst>
              <a:latin typeface="+mn-ea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50" y="634480"/>
            <a:ext cx="1490316" cy="1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矩形: 圆角 69"/>
          <p:cNvSpPr/>
          <p:nvPr/>
        </p:nvSpPr>
        <p:spPr>
          <a:xfrm>
            <a:off x="3312017" y="2645152"/>
            <a:ext cx="2478868" cy="2314576"/>
          </a:xfrm>
          <a:prstGeom prst="roundRect">
            <a:avLst>
              <a:gd name="adj" fmla="val 7202"/>
            </a:avLst>
          </a:prstGeom>
          <a:gradFill>
            <a:gsLst>
              <a:gs pos="100000">
                <a:schemeClr val="accent2">
                  <a:lumMod val="10000"/>
                  <a:lumOff val="90000"/>
                </a:schemeClr>
              </a:gs>
              <a:gs pos="25000">
                <a:schemeClr val="bg1"/>
              </a:gs>
            </a:gsLst>
            <a:lin ang="2700000" scaled="1"/>
          </a:gradFill>
          <a:ln>
            <a:gradFill flip="none" rotWithShape="1">
              <a:gsLst>
                <a:gs pos="100000">
                  <a:srgbClr val="029D7F">
                    <a:alpha val="30000"/>
                  </a:srgbClr>
                </a:gs>
                <a:gs pos="35000">
                  <a:schemeClr val="accent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190500" dist="762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3473539" y="3317648"/>
            <a:ext cx="2155825" cy="7000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4000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  <a:sym typeface="微软雅黑" panose="020B0503020204020204" charset="-122"/>
              </a:rPr>
              <a:t>产品介绍</a:t>
            </a:r>
            <a:endParaRPr lang="en-US" altLang="ko-KR" sz="4000" b="1" kern="0" dirty="0">
              <a:solidFill>
                <a:schemeClr val="accent1"/>
              </a:solidFill>
              <a:latin typeface="+mj-ea"/>
              <a:ea typeface="+mj-ea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3" name="矩形: 圆角 72"/>
          <p:cNvSpPr/>
          <p:nvPr/>
        </p:nvSpPr>
        <p:spPr>
          <a:xfrm>
            <a:off x="4077009" y="2197180"/>
            <a:ext cx="868822" cy="84181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rPr>
              <a:t>02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3473539" y="4049725"/>
            <a:ext cx="2192338" cy="2050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 defTabSz="685165">
              <a:lnSpc>
                <a:spcPct val="120000"/>
              </a:lnSpc>
              <a:defRPr/>
            </a:pPr>
            <a:r>
              <a:rPr lang="en-US" altLang="zh-CN" sz="105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sym typeface="微软雅黑" panose="020B0503020204020204" charset="-122"/>
              </a:rPr>
              <a:t>PRODUCT INTRODUCTION</a:t>
            </a:r>
            <a:endParaRPr lang="en-US" altLang="ko-KR" sz="1050" kern="0" dirty="0">
              <a:solidFill>
                <a:prstClr val="black">
                  <a:lumMod val="75000"/>
                  <a:lumOff val="25000"/>
                </a:prstClr>
              </a:solidFill>
              <a:latin typeface="+mn-ea"/>
              <a:sym typeface="微软雅黑" panose="020B0503020204020204" charset="-122"/>
            </a:endParaRPr>
          </a:p>
        </p:txBody>
      </p:sp>
      <p:sp>
        <p:nvSpPr>
          <p:cNvPr id="83" name="矩形: 圆角 82"/>
          <p:cNvSpPr/>
          <p:nvPr/>
        </p:nvSpPr>
        <p:spPr>
          <a:xfrm>
            <a:off x="5952407" y="2645152"/>
            <a:ext cx="2478868" cy="2314576"/>
          </a:xfrm>
          <a:prstGeom prst="roundRect">
            <a:avLst>
              <a:gd name="adj" fmla="val 7202"/>
            </a:avLst>
          </a:prstGeom>
          <a:gradFill>
            <a:gsLst>
              <a:gs pos="100000">
                <a:schemeClr val="accent2">
                  <a:lumMod val="10000"/>
                  <a:lumOff val="90000"/>
                </a:schemeClr>
              </a:gs>
              <a:gs pos="25000">
                <a:schemeClr val="bg1"/>
              </a:gs>
            </a:gsLst>
            <a:lin ang="2700000" scaled="1"/>
          </a:gradFill>
          <a:ln>
            <a:gradFill flip="none" rotWithShape="1">
              <a:gsLst>
                <a:gs pos="100000">
                  <a:srgbClr val="029D7F">
                    <a:alpha val="30000"/>
                  </a:srgbClr>
                </a:gs>
                <a:gs pos="35000">
                  <a:schemeClr val="accent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190500" dist="762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4" name="文本框 83"/>
          <p:cNvSpPr txBox="1"/>
          <p:nvPr/>
        </p:nvSpPr>
        <p:spPr>
          <a:xfrm>
            <a:off x="6113929" y="3317648"/>
            <a:ext cx="2155825" cy="7000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4000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  <a:sym typeface="微软雅黑" panose="020B0503020204020204" charset="-122"/>
              </a:rPr>
              <a:t>业务流程</a:t>
            </a:r>
            <a:endParaRPr lang="en-US" altLang="ko-KR" sz="4000" b="1" kern="0" dirty="0">
              <a:solidFill>
                <a:schemeClr val="accent1"/>
              </a:solidFill>
              <a:latin typeface="+mj-ea"/>
              <a:ea typeface="+mj-ea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85" name="矩形: 圆角 84"/>
          <p:cNvSpPr/>
          <p:nvPr/>
        </p:nvSpPr>
        <p:spPr>
          <a:xfrm>
            <a:off x="6717399" y="2197180"/>
            <a:ext cx="868822" cy="84181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rPr>
              <a:t>03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6113929" y="4049725"/>
            <a:ext cx="2192338" cy="2050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 defTabSz="685165">
              <a:lnSpc>
                <a:spcPct val="120000"/>
              </a:lnSpc>
              <a:defRPr/>
            </a:pPr>
            <a:r>
              <a:rPr lang="en-US" altLang="zh-CN" sz="105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sym typeface="微软雅黑" panose="020B0503020204020204" charset="-122"/>
              </a:rPr>
              <a:t>OPERATION FLOW</a:t>
            </a:r>
            <a:endParaRPr lang="en-US" altLang="ko-KR" sz="1050" kern="0" dirty="0">
              <a:solidFill>
                <a:prstClr val="black">
                  <a:lumMod val="75000"/>
                  <a:lumOff val="25000"/>
                </a:prstClr>
              </a:solidFill>
              <a:latin typeface="+mn-ea"/>
              <a:sym typeface="微软雅黑" panose="020B0503020204020204" charset="-122"/>
            </a:endParaRPr>
          </a:p>
        </p:txBody>
      </p:sp>
      <p:sp>
        <p:nvSpPr>
          <p:cNvPr id="87" name="矩形: 圆角 86"/>
          <p:cNvSpPr/>
          <p:nvPr/>
        </p:nvSpPr>
        <p:spPr>
          <a:xfrm>
            <a:off x="8592797" y="2645152"/>
            <a:ext cx="2478868" cy="2314576"/>
          </a:xfrm>
          <a:prstGeom prst="roundRect">
            <a:avLst>
              <a:gd name="adj" fmla="val 7202"/>
            </a:avLst>
          </a:prstGeom>
          <a:gradFill>
            <a:gsLst>
              <a:gs pos="100000">
                <a:schemeClr val="accent2">
                  <a:lumMod val="10000"/>
                  <a:lumOff val="90000"/>
                </a:schemeClr>
              </a:gs>
              <a:gs pos="25000">
                <a:schemeClr val="bg1"/>
              </a:gs>
            </a:gsLst>
            <a:lin ang="2700000" scaled="1"/>
          </a:gradFill>
          <a:ln>
            <a:gradFill flip="none" rotWithShape="1">
              <a:gsLst>
                <a:gs pos="100000">
                  <a:srgbClr val="029D7F">
                    <a:alpha val="30000"/>
                  </a:srgbClr>
                </a:gs>
                <a:gs pos="35000">
                  <a:schemeClr val="accent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190500" dist="762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8" name="文本框 87"/>
          <p:cNvSpPr txBox="1"/>
          <p:nvPr/>
        </p:nvSpPr>
        <p:spPr>
          <a:xfrm>
            <a:off x="8754319" y="3317648"/>
            <a:ext cx="2155825" cy="7000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4000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  <a:sym typeface="微软雅黑" panose="020B0503020204020204" charset="-122"/>
              </a:rPr>
              <a:t>未来展望</a:t>
            </a:r>
            <a:endParaRPr lang="en-US" altLang="ko-KR" sz="4000" b="1" kern="0" dirty="0">
              <a:solidFill>
                <a:schemeClr val="accent1"/>
              </a:solidFill>
              <a:latin typeface="+mj-ea"/>
              <a:ea typeface="+mj-ea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89" name="矩形: 圆角 88"/>
          <p:cNvSpPr/>
          <p:nvPr/>
        </p:nvSpPr>
        <p:spPr>
          <a:xfrm>
            <a:off x="9357789" y="2197180"/>
            <a:ext cx="868822" cy="84181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rPr>
              <a:t>04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93" name="图形 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1666" y="4598559"/>
            <a:ext cx="2039009" cy="2067329"/>
          </a:xfrm>
          <a:prstGeom prst="rect">
            <a:avLst/>
          </a:prstGeom>
        </p:spPr>
      </p:pic>
      <p:grpSp>
        <p:nvGrpSpPr>
          <p:cNvPr id="94" name="组合 93"/>
          <p:cNvGrpSpPr/>
          <p:nvPr/>
        </p:nvGrpSpPr>
        <p:grpSpPr>
          <a:xfrm>
            <a:off x="2399091" y="4675415"/>
            <a:ext cx="534580" cy="200205"/>
            <a:chOff x="4602248" y="1919606"/>
            <a:chExt cx="755004" cy="215762"/>
          </a:xfrm>
        </p:grpSpPr>
        <p:sp>
          <p:nvSpPr>
            <p:cNvPr id="95" name="平行四边形 94"/>
            <p:cNvSpPr/>
            <p:nvPr/>
          </p:nvSpPr>
          <p:spPr>
            <a:xfrm>
              <a:off x="4660011" y="1919606"/>
              <a:ext cx="90869" cy="108504"/>
            </a:xfrm>
            <a:prstGeom prst="parallelogram">
              <a:avLst>
                <a:gd name="adj" fmla="val 34465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6" name="平行四边形 95"/>
            <p:cNvSpPr/>
            <p:nvPr/>
          </p:nvSpPr>
          <p:spPr>
            <a:xfrm>
              <a:off x="4761073" y="1919609"/>
              <a:ext cx="90869" cy="108504"/>
            </a:xfrm>
            <a:prstGeom prst="parallelogram">
              <a:avLst>
                <a:gd name="adj" fmla="val 34465"/>
              </a:avLst>
            </a:prstGeom>
            <a:solidFill>
              <a:schemeClr val="accent1">
                <a:lumMod val="86667"/>
                <a:lumOff val="13333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98" name="平行四边形 97"/>
            <p:cNvSpPr/>
            <p:nvPr/>
          </p:nvSpPr>
          <p:spPr>
            <a:xfrm>
              <a:off x="4862136" y="1919609"/>
              <a:ext cx="90869" cy="108504"/>
            </a:xfrm>
            <a:prstGeom prst="parallelogram">
              <a:avLst>
                <a:gd name="adj" fmla="val 34465"/>
              </a:avLst>
            </a:prstGeom>
            <a:solidFill>
              <a:schemeClr val="accent1">
                <a:lumMod val="73333"/>
                <a:lumOff val="26667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99" name="平行四边形 98"/>
            <p:cNvSpPr/>
            <p:nvPr/>
          </p:nvSpPr>
          <p:spPr>
            <a:xfrm>
              <a:off x="4963198" y="1919609"/>
              <a:ext cx="90868" cy="108504"/>
            </a:xfrm>
            <a:prstGeom prst="parallelogram">
              <a:avLst>
                <a:gd name="adj" fmla="val 3446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0" name="平行四边形 99"/>
            <p:cNvSpPr/>
            <p:nvPr/>
          </p:nvSpPr>
          <p:spPr>
            <a:xfrm>
              <a:off x="5064260" y="1919609"/>
              <a:ext cx="90868" cy="108504"/>
            </a:xfrm>
            <a:prstGeom prst="parallelogram">
              <a:avLst>
                <a:gd name="adj" fmla="val 34465"/>
              </a:avLst>
            </a:prstGeom>
            <a:solidFill>
              <a:schemeClr val="accent1">
                <a:lumMod val="46667"/>
                <a:lumOff val="53333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1" name="平行四边形 100"/>
            <p:cNvSpPr/>
            <p:nvPr/>
          </p:nvSpPr>
          <p:spPr>
            <a:xfrm>
              <a:off x="5165322" y="1919609"/>
              <a:ext cx="90868" cy="108504"/>
            </a:xfrm>
            <a:prstGeom prst="parallelogram">
              <a:avLst>
                <a:gd name="adj" fmla="val 34465"/>
              </a:avLst>
            </a:prstGeom>
            <a:solidFill>
              <a:schemeClr val="accent1">
                <a:lumMod val="33333"/>
                <a:lumOff val="66667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cxnSp>
          <p:nvCxnSpPr>
            <p:cNvPr id="102" name="直接连接符 101"/>
            <p:cNvCxnSpPr/>
            <p:nvPr/>
          </p:nvCxnSpPr>
          <p:spPr>
            <a:xfrm>
              <a:off x="4602248" y="2135368"/>
              <a:ext cx="0" cy="0"/>
            </a:xfrm>
            <a:prstGeom prst="line">
              <a:avLst/>
            </a:prstGeom>
            <a:gradFill flip="none" rotWithShape="1">
              <a:gsLst>
                <a:gs pos="43000">
                  <a:schemeClr val="accent1">
                    <a:alpha val="3000"/>
                  </a:schemeClr>
                </a:gs>
                <a:gs pos="0">
                  <a:schemeClr val="accent1">
                    <a:alpha val="15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3" name="平行四边形 102"/>
            <p:cNvSpPr/>
            <p:nvPr/>
          </p:nvSpPr>
          <p:spPr>
            <a:xfrm>
              <a:off x="5266384" y="1919606"/>
              <a:ext cx="90868" cy="108504"/>
            </a:xfrm>
            <a:prstGeom prst="parallelogram">
              <a:avLst>
                <a:gd name="adj" fmla="val 3446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5101507" y="4675415"/>
            <a:ext cx="534580" cy="200205"/>
            <a:chOff x="4602248" y="1919606"/>
            <a:chExt cx="755004" cy="215762"/>
          </a:xfrm>
        </p:grpSpPr>
        <p:sp>
          <p:nvSpPr>
            <p:cNvPr id="111" name="平行四边形 110"/>
            <p:cNvSpPr/>
            <p:nvPr/>
          </p:nvSpPr>
          <p:spPr>
            <a:xfrm>
              <a:off x="4660011" y="1919606"/>
              <a:ext cx="90869" cy="108504"/>
            </a:xfrm>
            <a:prstGeom prst="parallelogram">
              <a:avLst>
                <a:gd name="adj" fmla="val 34465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2" name="平行四边形 111"/>
            <p:cNvSpPr/>
            <p:nvPr/>
          </p:nvSpPr>
          <p:spPr>
            <a:xfrm>
              <a:off x="4761073" y="1919609"/>
              <a:ext cx="90869" cy="108504"/>
            </a:xfrm>
            <a:prstGeom prst="parallelogram">
              <a:avLst>
                <a:gd name="adj" fmla="val 34465"/>
              </a:avLst>
            </a:prstGeom>
            <a:solidFill>
              <a:schemeClr val="accent1">
                <a:lumMod val="86667"/>
                <a:lumOff val="13333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14" name="平行四边形 113"/>
            <p:cNvSpPr/>
            <p:nvPr/>
          </p:nvSpPr>
          <p:spPr>
            <a:xfrm>
              <a:off x="4862136" y="1919609"/>
              <a:ext cx="90869" cy="108504"/>
            </a:xfrm>
            <a:prstGeom prst="parallelogram">
              <a:avLst>
                <a:gd name="adj" fmla="val 34465"/>
              </a:avLst>
            </a:prstGeom>
            <a:solidFill>
              <a:schemeClr val="accent1">
                <a:lumMod val="73333"/>
                <a:lumOff val="26667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15" name="平行四边形 114"/>
            <p:cNvSpPr/>
            <p:nvPr/>
          </p:nvSpPr>
          <p:spPr>
            <a:xfrm>
              <a:off x="4963198" y="1919609"/>
              <a:ext cx="90868" cy="108504"/>
            </a:xfrm>
            <a:prstGeom prst="parallelogram">
              <a:avLst>
                <a:gd name="adj" fmla="val 3446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16" name="平行四边形 115"/>
            <p:cNvSpPr/>
            <p:nvPr/>
          </p:nvSpPr>
          <p:spPr>
            <a:xfrm>
              <a:off x="5064260" y="1919609"/>
              <a:ext cx="90868" cy="108504"/>
            </a:xfrm>
            <a:prstGeom prst="parallelogram">
              <a:avLst>
                <a:gd name="adj" fmla="val 34465"/>
              </a:avLst>
            </a:prstGeom>
            <a:solidFill>
              <a:schemeClr val="accent1">
                <a:lumMod val="46667"/>
                <a:lumOff val="53333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18" name="平行四边形 117"/>
            <p:cNvSpPr/>
            <p:nvPr/>
          </p:nvSpPr>
          <p:spPr>
            <a:xfrm>
              <a:off x="5165322" y="1919609"/>
              <a:ext cx="90868" cy="108504"/>
            </a:xfrm>
            <a:prstGeom prst="parallelogram">
              <a:avLst>
                <a:gd name="adj" fmla="val 34465"/>
              </a:avLst>
            </a:prstGeom>
            <a:solidFill>
              <a:schemeClr val="accent1">
                <a:lumMod val="33333"/>
                <a:lumOff val="66667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cxnSp>
          <p:nvCxnSpPr>
            <p:cNvPr id="119" name="直接连接符 118"/>
            <p:cNvCxnSpPr/>
            <p:nvPr/>
          </p:nvCxnSpPr>
          <p:spPr>
            <a:xfrm>
              <a:off x="4602248" y="2135368"/>
              <a:ext cx="0" cy="0"/>
            </a:xfrm>
            <a:prstGeom prst="line">
              <a:avLst/>
            </a:prstGeom>
            <a:gradFill flip="none" rotWithShape="1">
              <a:gsLst>
                <a:gs pos="43000">
                  <a:schemeClr val="accent1">
                    <a:alpha val="3000"/>
                  </a:schemeClr>
                </a:gs>
                <a:gs pos="0">
                  <a:schemeClr val="accent1">
                    <a:alpha val="15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20" name="平行四边形 119"/>
            <p:cNvSpPr/>
            <p:nvPr/>
          </p:nvSpPr>
          <p:spPr>
            <a:xfrm>
              <a:off x="5266384" y="1919606"/>
              <a:ext cx="90868" cy="108504"/>
            </a:xfrm>
            <a:prstGeom prst="parallelogram">
              <a:avLst>
                <a:gd name="adj" fmla="val 3446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7771687" y="4675415"/>
            <a:ext cx="534580" cy="200205"/>
            <a:chOff x="4602248" y="1919606"/>
            <a:chExt cx="755004" cy="215762"/>
          </a:xfrm>
        </p:grpSpPr>
        <p:sp>
          <p:nvSpPr>
            <p:cNvPr id="123" name="平行四边形 122"/>
            <p:cNvSpPr/>
            <p:nvPr/>
          </p:nvSpPr>
          <p:spPr>
            <a:xfrm>
              <a:off x="4660011" y="1919606"/>
              <a:ext cx="90869" cy="108504"/>
            </a:xfrm>
            <a:prstGeom prst="parallelogram">
              <a:avLst>
                <a:gd name="adj" fmla="val 34465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4" name="平行四边形 123"/>
            <p:cNvSpPr/>
            <p:nvPr/>
          </p:nvSpPr>
          <p:spPr>
            <a:xfrm>
              <a:off x="4761073" y="1919609"/>
              <a:ext cx="90869" cy="108504"/>
            </a:xfrm>
            <a:prstGeom prst="parallelogram">
              <a:avLst>
                <a:gd name="adj" fmla="val 34465"/>
              </a:avLst>
            </a:prstGeom>
            <a:solidFill>
              <a:schemeClr val="accent1">
                <a:lumMod val="86667"/>
                <a:lumOff val="13333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25" name="平行四边形 124"/>
            <p:cNvSpPr/>
            <p:nvPr/>
          </p:nvSpPr>
          <p:spPr>
            <a:xfrm>
              <a:off x="4862136" y="1919609"/>
              <a:ext cx="90869" cy="108504"/>
            </a:xfrm>
            <a:prstGeom prst="parallelogram">
              <a:avLst>
                <a:gd name="adj" fmla="val 34465"/>
              </a:avLst>
            </a:prstGeom>
            <a:solidFill>
              <a:schemeClr val="accent1">
                <a:lumMod val="73333"/>
                <a:lumOff val="26667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27" name="平行四边形 126"/>
            <p:cNvSpPr/>
            <p:nvPr/>
          </p:nvSpPr>
          <p:spPr>
            <a:xfrm>
              <a:off x="4963198" y="1919609"/>
              <a:ext cx="90868" cy="108504"/>
            </a:xfrm>
            <a:prstGeom prst="parallelogram">
              <a:avLst>
                <a:gd name="adj" fmla="val 3446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28" name="平行四边形 127"/>
            <p:cNvSpPr/>
            <p:nvPr/>
          </p:nvSpPr>
          <p:spPr>
            <a:xfrm>
              <a:off x="5064260" y="1919609"/>
              <a:ext cx="90868" cy="108504"/>
            </a:xfrm>
            <a:prstGeom prst="parallelogram">
              <a:avLst>
                <a:gd name="adj" fmla="val 34465"/>
              </a:avLst>
            </a:prstGeom>
            <a:solidFill>
              <a:schemeClr val="accent1">
                <a:lumMod val="46667"/>
                <a:lumOff val="53333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30" name="平行四边形 129"/>
            <p:cNvSpPr/>
            <p:nvPr/>
          </p:nvSpPr>
          <p:spPr>
            <a:xfrm>
              <a:off x="5165322" y="1919609"/>
              <a:ext cx="90868" cy="108504"/>
            </a:xfrm>
            <a:prstGeom prst="parallelogram">
              <a:avLst>
                <a:gd name="adj" fmla="val 34465"/>
              </a:avLst>
            </a:prstGeom>
            <a:solidFill>
              <a:schemeClr val="accent1">
                <a:lumMod val="33333"/>
                <a:lumOff val="66667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cxnSp>
          <p:nvCxnSpPr>
            <p:cNvPr id="131" name="直接连接符 130"/>
            <p:cNvCxnSpPr/>
            <p:nvPr/>
          </p:nvCxnSpPr>
          <p:spPr>
            <a:xfrm>
              <a:off x="4602248" y="2135368"/>
              <a:ext cx="0" cy="0"/>
            </a:xfrm>
            <a:prstGeom prst="line">
              <a:avLst/>
            </a:prstGeom>
            <a:gradFill flip="none" rotWithShape="1">
              <a:gsLst>
                <a:gs pos="43000">
                  <a:schemeClr val="accent1">
                    <a:alpha val="3000"/>
                  </a:schemeClr>
                </a:gs>
                <a:gs pos="0">
                  <a:schemeClr val="accent1">
                    <a:alpha val="15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33" name="平行四边形 132"/>
            <p:cNvSpPr/>
            <p:nvPr/>
          </p:nvSpPr>
          <p:spPr>
            <a:xfrm>
              <a:off x="5266384" y="1919606"/>
              <a:ext cx="90868" cy="108504"/>
            </a:xfrm>
            <a:prstGeom prst="parallelogram">
              <a:avLst>
                <a:gd name="adj" fmla="val 3446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10519089" y="4675415"/>
            <a:ext cx="534580" cy="200205"/>
            <a:chOff x="4602248" y="1919606"/>
            <a:chExt cx="755004" cy="215762"/>
          </a:xfrm>
        </p:grpSpPr>
        <p:sp>
          <p:nvSpPr>
            <p:cNvPr id="136" name="平行四边形 135"/>
            <p:cNvSpPr/>
            <p:nvPr/>
          </p:nvSpPr>
          <p:spPr>
            <a:xfrm>
              <a:off x="4660011" y="1919606"/>
              <a:ext cx="90869" cy="108504"/>
            </a:xfrm>
            <a:prstGeom prst="parallelogram">
              <a:avLst>
                <a:gd name="adj" fmla="val 34465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6" name="平行四边形 145"/>
            <p:cNvSpPr/>
            <p:nvPr/>
          </p:nvSpPr>
          <p:spPr>
            <a:xfrm>
              <a:off x="4761073" y="1919609"/>
              <a:ext cx="90869" cy="108504"/>
            </a:xfrm>
            <a:prstGeom prst="parallelogram">
              <a:avLst>
                <a:gd name="adj" fmla="val 34465"/>
              </a:avLst>
            </a:prstGeom>
            <a:solidFill>
              <a:schemeClr val="accent1">
                <a:lumMod val="86667"/>
                <a:lumOff val="13333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47" name="平行四边形 146"/>
            <p:cNvSpPr/>
            <p:nvPr/>
          </p:nvSpPr>
          <p:spPr>
            <a:xfrm>
              <a:off x="4862136" y="1919609"/>
              <a:ext cx="90869" cy="108504"/>
            </a:xfrm>
            <a:prstGeom prst="parallelogram">
              <a:avLst>
                <a:gd name="adj" fmla="val 34465"/>
              </a:avLst>
            </a:prstGeom>
            <a:solidFill>
              <a:schemeClr val="accent1">
                <a:lumMod val="73333"/>
                <a:lumOff val="26667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48" name="平行四边形 147"/>
            <p:cNvSpPr/>
            <p:nvPr/>
          </p:nvSpPr>
          <p:spPr>
            <a:xfrm>
              <a:off x="4963198" y="1919609"/>
              <a:ext cx="90868" cy="108504"/>
            </a:xfrm>
            <a:prstGeom prst="parallelogram">
              <a:avLst>
                <a:gd name="adj" fmla="val 3446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49" name="平行四边形 148"/>
            <p:cNvSpPr/>
            <p:nvPr/>
          </p:nvSpPr>
          <p:spPr>
            <a:xfrm>
              <a:off x="5064260" y="1919609"/>
              <a:ext cx="90868" cy="108504"/>
            </a:xfrm>
            <a:prstGeom prst="parallelogram">
              <a:avLst>
                <a:gd name="adj" fmla="val 34465"/>
              </a:avLst>
            </a:prstGeom>
            <a:solidFill>
              <a:schemeClr val="accent1">
                <a:lumMod val="46667"/>
                <a:lumOff val="53333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50" name="平行四边形 149"/>
            <p:cNvSpPr/>
            <p:nvPr/>
          </p:nvSpPr>
          <p:spPr>
            <a:xfrm>
              <a:off x="5165322" y="1919609"/>
              <a:ext cx="90868" cy="108504"/>
            </a:xfrm>
            <a:prstGeom prst="parallelogram">
              <a:avLst>
                <a:gd name="adj" fmla="val 34465"/>
              </a:avLst>
            </a:prstGeom>
            <a:solidFill>
              <a:schemeClr val="accent1">
                <a:lumMod val="33333"/>
                <a:lumOff val="66667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cxnSp>
          <p:nvCxnSpPr>
            <p:cNvPr id="151" name="直接连接符 150"/>
            <p:cNvCxnSpPr/>
            <p:nvPr/>
          </p:nvCxnSpPr>
          <p:spPr>
            <a:xfrm>
              <a:off x="4602248" y="2135368"/>
              <a:ext cx="0" cy="0"/>
            </a:xfrm>
            <a:prstGeom prst="line">
              <a:avLst/>
            </a:prstGeom>
            <a:gradFill flip="none" rotWithShape="1">
              <a:gsLst>
                <a:gs pos="43000">
                  <a:schemeClr val="accent1">
                    <a:alpha val="3000"/>
                  </a:schemeClr>
                </a:gs>
                <a:gs pos="0">
                  <a:schemeClr val="accent1">
                    <a:alpha val="15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52" name="平行四边形 151"/>
            <p:cNvSpPr/>
            <p:nvPr/>
          </p:nvSpPr>
          <p:spPr>
            <a:xfrm>
              <a:off x="5266384" y="1919606"/>
              <a:ext cx="90868" cy="108504"/>
            </a:xfrm>
            <a:prstGeom prst="parallelogram">
              <a:avLst>
                <a:gd name="adj" fmla="val 3446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92" name="图形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52380" y="3764938"/>
            <a:ext cx="3500853" cy="3630514"/>
          </a:xfrm>
          <a:prstGeom prst="rect">
            <a:avLst/>
          </a:prstGeom>
        </p:spPr>
      </p:pic>
      <p:pic>
        <p:nvPicPr>
          <p:cNvPr id="153" name="图形 1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09687" y="461961"/>
            <a:ext cx="413271" cy="394486"/>
          </a:xfrm>
          <a:prstGeom prst="rect">
            <a:avLst/>
          </a:prstGeom>
        </p:spPr>
      </p:pic>
      <p:sp>
        <p:nvSpPr>
          <p:cNvPr id="90" name="文本框 89"/>
          <p:cNvSpPr txBox="1"/>
          <p:nvPr/>
        </p:nvSpPr>
        <p:spPr>
          <a:xfrm>
            <a:off x="8754319" y="4049725"/>
            <a:ext cx="2192338" cy="2050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 defTabSz="685165">
              <a:lnSpc>
                <a:spcPct val="120000"/>
              </a:lnSpc>
              <a:defRPr/>
            </a:pPr>
            <a:r>
              <a:rPr lang="en-US" altLang="zh-CN" sz="105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sym typeface="微软雅黑" panose="020B0503020204020204" charset="-122"/>
              </a:rPr>
              <a:t>FUTURE OUTLOOK</a:t>
            </a:r>
            <a:endParaRPr lang="en-US" altLang="ko-KR" sz="1050" kern="0" dirty="0">
              <a:solidFill>
                <a:prstClr val="black">
                  <a:lumMod val="75000"/>
                  <a:lumOff val="25000"/>
                </a:prstClr>
              </a:solidFill>
              <a:latin typeface="+mn-ea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矩形: 圆角 67"/>
          <p:cNvSpPr/>
          <p:nvPr/>
        </p:nvSpPr>
        <p:spPr>
          <a:xfrm>
            <a:off x="2800822" y="1626334"/>
            <a:ext cx="6590356" cy="1251174"/>
          </a:xfrm>
          <a:prstGeom prst="roundRect">
            <a:avLst>
              <a:gd name="adj" fmla="val 9658"/>
            </a:avLst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8" name="GaodingPPT-1-1"/>
          <p:cNvSpPr/>
          <p:nvPr/>
        </p:nvSpPr>
        <p:spPr>
          <a:xfrm>
            <a:off x="1335088" y="275809"/>
            <a:ext cx="1668462" cy="5052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95000">
                      <a:schemeClr val="accent1">
                        <a:lumMod val="80000"/>
                      </a:schemeClr>
                    </a:gs>
                    <a:gs pos="5000">
                      <a:schemeClr val="accent1">
                        <a:lumMod val="80000"/>
                        <a:lumOff val="2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j-cs"/>
              </a:rPr>
              <a:t>未来展望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844" y="363056"/>
            <a:ext cx="1668461" cy="2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任意形状 4"/>
          <p:cNvSpPr/>
          <p:nvPr/>
        </p:nvSpPr>
        <p:spPr>
          <a:xfrm>
            <a:off x="671868" y="3436744"/>
            <a:ext cx="2348994" cy="2354158"/>
          </a:xfrm>
          <a:custGeom>
            <a:avLst/>
            <a:gdLst>
              <a:gd name="connsiteX0" fmla="*/ 2348995 w 2348994"/>
              <a:gd name="connsiteY0" fmla="*/ 1177079 h 2354158"/>
              <a:gd name="connsiteX1" fmla="*/ 1174497 w 2348994"/>
              <a:gd name="connsiteY1" fmla="*/ 2354159 h 2354158"/>
              <a:gd name="connsiteX2" fmla="*/ 0 w 2348994"/>
              <a:gd name="connsiteY2" fmla="*/ 1177079 h 2354158"/>
              <a:gd name="connsiteX3" fmla="*/ 1174497 w 2348994"/>
              <a:gd name="connsiteY3" fmla="*/ 0 h 2354158"/>
              <a:gd name="connsiteX4" fmla="*/ 2348995 w 2348994"/>
              <a:gd name="connsiteY4" fmla="*/ 1177079 h 23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8994" h="2354158">
                <a:moveTo>
                  <a:pt x="2348995" y="1177079"/>
                </a:moveTo>
                <a:cubicBezTo>
                  <a:pt x="2348995" y="1827183"/>
                  <a:pt x="1823130" y="2354159"/>
                  <a:pt x="1174497" y="2354159"/>
                </a:cubicBezTo>
                <a:cubicBezTo>
                  <a:pt x="525864" y="2354159"/>
                  <a:pt x="0" y="1827183"/>
                  <a:pt x="0" y="1177079"/>
                </a:cubicBezTo>
                <a:cubicBezTo>
                  <a:pt x="0" y="526975"/>
                  <a:pt x="525864" y="0"/>
                  <a:pt x="1174497" y="0"/>
                </a:cubicBezTo>
                <a:cubicBezTo>
                  <a:pt x="1823130" y="0"/>
                  <a:pt x="2348995" y="526975"/>
                  <a:pt x="2348995" y="1177079"/>
                </a:cubicBezTo>
                <a:close/>
              </a:path>
            </a:pathLst>
          </a:cu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4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19" name="任意形状 5"/>
          <p:cNvSpPr/>
          <p:nvPr/>
        </p:nvSpPr>
        <p:spPr>
          <a:xfrm>
            <a:off x="3455001" y="3429000"/>
            <a:ext cx="2372252" cy="2369646"/>
          </a:xfrm>
          <a:custGeom>
            <a:avLst/>
            <a:gdLst>
              <a:gd name="connsiteX0" fmla="*/ 2372252 w 2372252"/>
              <a:gd name="connsiteY0" fmla="*/ 1184823 h 2369646"/>
              <a:gd name="connsiteX1" fmla="*/ 1186126 w 2372252"/>
              <a:gd name="connsiteY1" fmla="*/ 2369647 h 2369646"/>
              <a:gd name="connsiteX2" fmla="*/ 0 w 2372252"/>
              <a:gd name="connsiteY2" fmla="*/ 1184823 h 2369646"/>
              <a:gd name="connsiteX3" fmla="*/ 1186126 w 2372252"/>
              <a:gd name="connsiteY3" fmla="*/ 0 h 2369646"/>
              <a:gd name="connsiteX4" fmla="*/ 2372252 w 2372252"/>
              <a:gd name="connsiteY4" fmla="*/ 1184823 h 236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2252" h="2369646">
                <a:moveTo>
                  <a:pt x="2372252" y="1184823"/>
                </a:moveTo>
                <a:cubicBezTo>
                  <a:pt x="2372252" y="1839183"/>
                  <a:pt x="1841206" y="2369647"/>
                  <a:pt x="1186126" y="2369647"/>
                </a:cubicBezTo>
                <a:cubicBezTo>
                  <a:pt x="531047" y="2369647"/>
                  <a:pt x="0" y="1839183"/>
                  <a:pt x="0" y="1184823"/>
                </a:cubicBezTo>
                <a:cubicBezTo>
                  <a:pt x="0" y="530463"/>
                  <a:pt x="531047" y="0"/>
                  <a:pt x="1186126" y="0"/>
                </a:cubicBezTo>
                <a:cubicBezTo>
                  <a:pt x="1841206" y="0"/>
                  <a:pt x="2372252" y="530463"/>
                  <a:pt x="2372252" y="1184823"/>
                </a:cubicBezTo>
                <a:close/>
              </a:path>
            </a:pathLst>
          </a:cu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0" name="任意形状 6"/>
          <p:cNvSpPr/>
          <p:nvPr/>
        </p:nvSpPr>
        <p:spPr>
          <a:xfrm>
            <a:off x="6307905" y="3429000"/>
            <a:ext cx="2372252" cy="2369646"/>
          </a:xfrm>
          <a:custGeom>
            <a:avLst/>
            <a:gdLst>
              <a:gd name="connsiteX0" fmla="*/ 2372252 w 2372252"/>
              <a:gd name="connsiteY0" fmla="*/ 1184823 h 2369646"/>
              <a:gd name="connsiteX1" fmla="*/ 1186126 w 2372252"/>
              <a:gd name="connsiteY1" fmla="*/ 2369647 h 2369646"/>
              <a:gd name="connsiteX2" fmla="*/ 0 w 2372252"/>
              <a:gd name="connsiteY2" fmla="*/ 1184823 h 2369646"/>
              <a:gd name="connsiteX3" fmla="*/ 1186126 w 2372252"/>
              <a:gd name="connsiteY3" fmla="*/ 0 h 2369646"/>
              <a:gd name="connsiteX4" fmla="*/ 2372252 w 2372252"/>
              <a:gd name="connsiteY4" fmla="*/ 1184823 h 236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2252" h="2369646">
                <a:moveTo>
                  <a:pt x="2372252" y="1184823"/>
                </a:moveTo>
                <a:cubicBezTo>
                  <a:pt x="2372252" y="1839183"/>
                  <a:pt x="1841206" y="2369647"/>
                  <a:pt x="1186126" y="2369647"/>
                </a:cubicBezTo>
                <a:cubicBezTo>
                  <a:pt x="531047" y="2369647"/>
                  <a:pt x="0" y="1839183"/>
                  <a:pt x="0" y="1184823"/>
                </a:cubicBezTo>
                <a:cubicBezTo>
                  <a:pt x="0" y="530463"/>
                  <a:pt x="531047" y="0"/>
                  <a:pt x="1186126" y="0"/>
                </a:cubicBezTo>
                <a:cubicBezTo>
                  <a:pt x="1841206" y="0"/>
                  <a:pt x="2372252" y="530463"/>
                  <a:pt x="2372252" y="1184823"/>
                </a:cubicBezTo>
                <a:close/>
              </a:path>
            </a:pathLst>
          </a:cu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4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21" name="任意形状 7"/>
          <p:cNvSpPr/>
          <p:nvPr/>
        </p:nvSpPr>
        <p:spPr>
          <a:xfrm>
            <a:off x="9067780" y="3429000"/>
            <a:ext cx="2364499" cy="2369646"/>
          </a:xfrm>
          <a:custGeom>
            <a:avLst/>
            <a:gdLst>
              <a:gd name="connsiteX0" fmla="*/ 2364500 w 2364499"/>
              <a:gd name="connsiteY0" fmla="*/ 1184823 h 2369646"/>
              <a:gd name="connsiteX1" fmla="*/ 1182250 w 2364499"/>
              <a:gd name="connsiteY1" fmla="*/ 2369647 h 2369646"/>
              <a:gd name="connsiteX2" fmla="*/ 0 w 2364499"/>
              <a:gd name="connsiteY2" fmla="*/ 1184823 h 2369646"/>
              <a:gd name="connsiteX3" fmla="*/ 1182250 w 2364499"/>
              <a:gd name="connsiteY3" fmla="*/ 0 h 2369646"/>
              <a:gd name="connsiteX4" fmla="*/ 2364500 w 2364499"/>
              <a:gd name="connsiteY4" fmla="*/ 1184823 h 236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4499" h="2369646">
                <a:moveTo>
                  <a:pt x="2364500" y="1184823"/>
                </a:moveTo>
                <a:cubicBezTo>
                  <a:pt x="2364500" y="1839183"/>
                  <a:pt x="1835188" y="2369647"/>
                  <a:pt x="1182250" y="2369647"/>
                </a:cubicBezTo>
                <a:cubicBezTo>
                  <a:pt x="529312" y="2369647"/>
                  <a:pt x="0" y="1839183"/>
                  <a:pt x="0" y="1184823"/>
                </a:cubicBezTo>
                <a:cubicBezTo>
                  <a:pt x="0" y="530463"/>
                  <a:pt x="529312" y="0"/>
                  <a:pt x="1182250" y="0"/>
                </a:cubicBezTo>
                <a:cubicBezTo>
                  <a:pt x="1835188" y="0"/>
                  <a:pt x="2364500" y="530463"/>
                  <a:pt x="2364500" y="1184823"/>
                </a:cubicBezTo>
                <a:close/>
              </a:path>
            </a:pathLst>
          </a:cu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073252" y="4363386"/>
            <a:ext cx="1204176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微软雅黑" panose="020B0503020204020204" charset="-122"/>
              </a:rPr>
              <a:t>新功能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微软雅黑" panose="020B0503020204020204" charset="-122"/>
              </a:rPr>
              <a:t>2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814518" y="4924831"/>
            <a:ext cx="1721644" cy="3706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输入有关于未来展望的相关说明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6882593" y="4371729"/>
            <a:ext cx="1204176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微软雅黑" panose="020B0503020204020204" charset="-122"/>
              </a:rPr>
              <a:t>新功能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微软雅黑" panose="020B0503020204020204" charset="-122"/>
              </a:rPr>
              <a:t>3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623859" y="4933174"/>
            <a:ext cx="1721644" cy="3706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输入有关于未来展望的相关说明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9432247" y="4403659"/>
            <a:ext cx="1723550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营销链路思考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9433200" y="4965104"/>
            <a:ext cx="1721644" cy="5479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1100" dirty="0">
                <a:solidFill>
                  <a:schemeClr val="bg1">
                    <a:alpha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以不同场景的渗透式曝光触达潜在目标人群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9668344" y="4363386"/>
            <a:ext cx="1204176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微软雅黑" panose="020B0503020204020204" charset="-122"/>
              </a:rPr>
              <a:t>新功能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微软雅黑" panose="020B0503020204020204" charset="-122"/>
              </a:rPr>
              <a:t>4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409610" y="4924831"/>
            <a:ext cx="1721644" cy="3706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输入有关于未来展望的相关说明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1233623" y="4371729"/>
            <a:ext cx="1204176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kern="0" dirty="0">
                <a:solidFill>
                  <a:schemeClr val="bg1"/>
                </a:solidFill>
                <a:latin typeface="+mn-ea"/>
                <a:cs typeface="微软雅黑" panose="020B0503020204020204" charset="-122"/>
              </a:rPr>
              <a:t>新功能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微软雅黑" panose="020B0503020204020204" charset="-122"/>
              </a:rPr>
              <a:t>1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微软雅黑" panose="020B050302020402020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974889" y="4933174"/>
            <a:ext cx="1721644" cy="773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输入有关于未来展望的相关说明</a:t>
            </a:r>
          </a:p>
        </p:txBody>
      </p:sp>
      <p:cxnSp>
        <p:nvCxnSpPr>
          <p:cNvPr id="41" name="直接连接符 40"/>
          <p:cNvCxnSpPr/>
          <p:nvPr/>
        </p:nvCxnSpPr>
        <p:spPr>
          <a:xfrm>
            <a:off x="4551127" y="4793757"/>
            <a:ext cx="180000" cy="0"/>
          </a:xfrm>
          <a:prstGeom prst="line">
            <a:avLst/>
          </a:prstGeom>
          <a:ln w="15875" cap="sq">
            <a:solidFill>
              <a:srgbClr val="225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10160029" y="4793757"/>
            <a:ext cx="180000" cy="0"/>
          </a:xfrm>
          <a:prstGeom prst="line">
            <a:avLst/>
          </a:prstGeom>
          <a:ln w="15875" cap="sq">
            <a:solidFill>
              <a:srgbClr val="225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1756365" y="4783646"/>
            <a:ext cx="180000" cy="0"/>
          </a:xfrm>
          <a:prstGeom prst="line">
            <a:avLst/>
          </a:prstGeom>
          <a:ln w="15875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7404031" y="4783646"/>
            <a:ext cx="180000" cy="0"/>
          </a:xfrm>
          <a:prstGeom prst="line">
            <a:avLst/>
          </a:prstGeom>
          <a:ln w="15875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图形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615" y="3380709"/>
            <a:ext cx="767450" cy="732566"/>
          </a:xfrm>
          <a:prstGeom prst="rect">
            <a:avLst/>
          </a:prstGeom>
        </p:spPr>
      </p:pic>
      <p:pic>
        <p:nvPicPr>
          <p:cNvPr id="61" name="图形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06" y="3502005"/>
            <a:ext cx="771450" cy="771450"/>
          </a:xfrm>
          <a:prstGeom prst="rect">
            <a:avLst/>
          </a:prstGeom>
        </p:spPr>
      </p:pic>
      <p:pic>
        <p:nvPicPr>
          <p:cNvPr id="62" name="图形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640" y="3502005"/>
            <a:ext cx="771450" cy="771450"/>
          </a:xfrm>
          <a:prstGeom prst="rect">
            <a:avLst/>
          </a:prstGeom>
        </p:spPr>
      </p:pic>
      <p:pic>
        <p:nvPicPr>
          <p:cNvPr id="63" name="图形 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19" y="3380709"/>
            <a:ext cx="767450" cy="732566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2343160" y="1938595"/>
            <a:ext cx="7505680" cy="5968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rgbClr val="0E301D"/>
                </a:solidFill>
                <a:latin typeface="+mn-ea"/>
              </a:rPr>
              <a:t>请在此输入有关于未来展望的相关说明，以便于观众更好的理解。</a:t>
            </a:r>
            <a:endParaRPr lang="en-US" altLang="zh-CN" sz="1600" dirty="0">
              <a:solidFill>
                <a:srgbClr val="0E301D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rgbClr val="0E301D"/>
                </a:solidFill>
                <a:latin typeface="+mn-ea"/>
              </a:rPr>
              <a:t>请在此输入有关于未来展望的相关说明，以便于观众更好的理解。</a:t>
            </a:r>
            <a:endParaRPr lang="en-US" altLang="zh-CN" sz="1600" dirty="0">
              <a:solidFill>
                <a:srgbClr val="0E301D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67" name="矩形: 圆角 66"/>
          <p:cNvSpPr/>
          <p:nvPr/>
        </p:nvSpPr>
        <p:spPr>
          <a:xfrm>
            <a:off x="5275763" y="1383643"/>
            <a:ext cx="1640475" cy="4134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kern="0" dirty="0">
                <a:solidFill>
                  <a:srgbClr val="FFFFFF"/>
                </a:solidFill>
                <a:latin typeface="+mj-ea"/>
                <a:ea typeface="+mj-ea"/>
              </a:rPr>
              <a:t>未来展望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odingPPT-1-1"/>
          <p:cNvSpPr/>
          <p:nvPr/>
        </p:nvSpPr>
        <p:spPr>
          <a:xfrm>
            <a:off x="1335088" y="275809"/>
            <a:ext cx="1668462" cy="5052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95000">
                      <a:schemeClr val="accent1">
                        <a:lumMod val="80000"/>
                      </a:schemeClr>
                    </a:gs>
                    <a:gs pos="5000">
                      <a:schemeClr val="accent1">
                        <a:lumMod val="80000"/>
                        <a:lumOff val="2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j-cs"/>
              </a:rPr>
              <a:t>未来展望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844" y="363056"/>
            <a:ext cx="1668461" cy="2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31746" r="26062"/>
          <a:stretch>
            <a:fillRect/>
          </a:stretch>
        </p:blipFill>
        <p:spPr>
          <a:xfrm>
            <a:off x="0" y="671630"/>
            <a:ext cx="12192000" cy="5261713"/>
          </a:xfrm>
          <a:custGeom>
            <a:avLst/>
            <a:gdLst>
              <a:gd name="connsiteX0" fmla="*/ 0 w 12192000"/>
              <a:gd name="connsiteY0" fmla="*/ 0 h 5261713"/>
              <a:gd name="connsiteX1" fmla="*/ 12192000 w 12192000"/>
              <a:gd name="connsiteY1" fmla="*/ 0 h 5261713"/>
              <a:gd name="connsiteX2" fmla="*/ 12192000 w 12192000"/>
              <a:gd name="connsiteY2" fmla="*/ 5261713 h 5261713"/>
              <a:gd name="connsiteX3" fmla="*/ 0 w 12192000"/>
              <a:gd name="connsiteY3" fmla="*/ 5261713 h 5261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261713">
                <a:moveTo>
                  <a:pt x="0" y="0"/>
                </a:moveTo>
                <a:lnTo>
                  <a:pt x="12192000" y="0"/>
                </a:lnTo>
                <a:lnTo>
                  <a:pt x="12192000" y="5261713"/>
                </a:lnTo>
                <a:lnTo>
                  <a:pt x="0" y="5261713"/>
                </a:lnTo>
                <a:close/>
              </a:path>
            </a:pathLst>
          </a:custGeom>
        </p:spPr>
      </p:pic>
      <p:sp>
        <p:nvSpPr>
          <p:cNvPr id="75" name="椭圆 74"/>
          <p:cNvSpPr/>
          <p:nvPr/>
        </p:nvSpPr>
        <p:spPr>
          <a:xfrm>
            <a:off x="2511722" y="1671952"/>
            <a:ext cx="694296" cy="694296"/>
          </a:xfrm>
          <a:prstGeom prst="ellipse">
            <a:avLst/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999899" y="3643097"/>
            <a:ext cx="972968" cy="972968"/>
          </a:xfrm>
          <a:prstGeom prst="ellipse">
            <a:avLst/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4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4617810" y="4362828"/>
            <a:ext cx="1159235" cy="1159235"/>
          </a:xfrm>
          <a:prstGeom prst="ellipse">
            <a:avLst/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4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8676184" y="1987048"/>
            <a:ext cx="862902" cy="862902"/>
          </a:xfrm>
          <a:prstGeom prst="ellipse">
            <a:avLst/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4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3283112" y="1733047"/>
            <a:ext cx="1204176" cy="22797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>
              <a:defRPr/>
            </a:pPr>
            <a:r>
              <a:rPr lang="en-US" altLang="zh-CN" sz="2000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20XX</a:t>
            </a:r>
            <a:r>
              <a:rPr lang="zh-CN" altLang="en-US" sz="2000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年</a:t>
            </a:r>
          </a:p>
        </p:txBody>
      </p:sp>
      <p:sp>
        <p:nvSpPr>
          <p:cNvPr id="80" name="矩形 79"/>
          <p:cNvSpPr/>
          <p:nvPr/>
        </p:nvSpPr>
        <p:spPr>
          <a:xfrm>
            <a:off x="3287921" y="2057758"/>
            <a:ext cx="1507646" cy="26369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/>
              <a:t>这一年取得的成绩</a:t>
            </a:r>
          </a:p>
        </p:txBody>
      </p:sp>
      <p:sp>
        <p:nvSpPr>
          <p:cNvPr id="87" name="椭圆 86"/>
          <p:cNvSpPr/>
          <p:nvPr/>
        </p:nvSpPr>
        <p:spPr>
          <a:xfrm>
            <a:off x="8205696" y="4487976"/>
            <a:ext cx="1445367" cy="1445367"/>
          </a:xfrm>
          <a:prstGeom prst="ellipse">
            <a:avLst/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4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9651063" y="2123583"/>
            <a:ext cx="1204176" cy="22797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>
              <a:defRPr/>
            </a:pPr>
            <a:r>
              <a:rPr lang="en-US" altLang="zh-CN" sz="2000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20XX</a:t>
            </a:r>
            <a:r>
              <a:rPr lang="zh-CN" altLang="en-US" sz="2000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年</a:t>
            </a:r>
          </a:p>
        </p:txBody>
      </p:sp>
      <p:sp>
        <p:nvSpPr>
          <p:cNvPr id="98" name="矩形 97"/>
          <p:cNvSpPr/>
          <p:nvPr/>
        </p:nvSpPr>
        <p:spPr>
          <a:xfrm>
            <a:off x="9655872" y="2448294"/>
            <a:ext cx="1507646" cy="26369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/>
              <a:t>这一年取得的成绩</a:t>
            </a:r>
          </a:p>
        </p:txBody>
      </p:sp>
      <p:sp>
        <p:nvSpPr>
          <p:cNvPr id="99" name="矩形 98"/>
          <p:cNvSpPr/>
          <p:nvPr/>
        </p:nvSpPr>
        <p:spPr>
          <a:xfrm>
            <a:off x="2087783" y="3835129"/>
            <a:ext cx="1204176" cy="22797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>
              <a:defRPr/>
            </a:pPr>
            <a:r>
              <a:rPr lang="en-US" altLang="zh-CN" sz="2000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20XX</a:t>
            </a:r>
            <a:r>
              <a:rPr lang="zh-CN" altLang="en-US" sz="2000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年</a:t>
            </a:r>
          </a:p>
        </p:txBody>
      </p:sp>
      <p:sp>
        <p:nvSpPr>
          <p:cNvPr id="100" name="矩形 99"/>
          <p:cNvSpPr/>
          <p:nvPr/>
        </p:nvSpPr>
        <p:spPr>
          <a:xfrm>
            <a:off x="2092592" y="4159840"/>
            <a:ext cx="1507646" cy="26369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/>
              <a:t>这一年取得的成绩</a:t>
            </a:r>
          </a:p>
        </p:txBody>
      </p:sp>
      <p:sp>
        <p:nvSpPr>
          <p:cNvPr id="101" name="矩形 100"/>
          <p:cNvSpPr/>
          <p:nvPr/>
        </p:nvSpPr>
        <p:spPr>
          <a:xfrm>
            <a:off x="5954801" y="4644205"/>
            <a:ext cx="1204176" cy="22797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>
              <a:defRPr/>
            </a:pPr>
            <a:r>
              <a:rPr lang="en-US" altLang="zh-CN" sz="2000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20XX</a:t>
            </a:r>
            <a:r>
              <a:rPr lang="zh-CN" altLang="en-US" sz="2000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年</a:t>
            </a:r>
          </a:p>
        </p:txBody>
      </p:sp>
      <p:sp>
        <p:nvSpPr>
          <p:cNvPr id="102" name="矩形 101"/>
          <p:cNvSpPr/>
          <p:nvPr/>
        </p:nvSpPr>
        <p:spPr>
          <a:xfrm>
            <a:off x="5959610" y="4968916"/>
            <a:ext cx="1507646" cy="26369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/>
              <a:t>这一年取得的成绩</a:t>
            </a:r>
          </a:p>
        </p:txBody>
      </p:sp>
      <p:sp>
        <p:nvSpPr>
          <p:cNvPr id="103" name="矩形 102"/>
          <p:cNvSpPr/>
          <p:nvPr/>
        </p:nvSpPr>
        <p:spPr>
          <a:xfrm>
            <a:off x="9895907" y="4854926"/>
            <a:ext cx="1204176" cy="22797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>
              <a:defRPr/>
            </a:pPr>
            <a:r>
              <a:rPr lang="en-US" altLang="zh-CN" sz="2000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20XX</a:t>
            </a:r>
            <a:r>
              <a:rPr lang="zh-CN" altLang="en-US" sz="2000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年</a:t>
            </a:r>
          </a:p>
        </p:txBody>
      </p:sp>
      <p:sp>
        <p:nvSpPr>
          <p:cNvPr id="104" name="矩形 103"/>
          <p:cNvSpPr/>
          <p:nvPr/>
        </p:nvSpPr>
        <p:spPr>
          <a:xfrm>
            <a:off x="9900716" y="5179637"/>
            <a:ext cx="1507646" cy="26369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/>
              <a:t>这一年取得的成绩</a:t>
            </a:r>
          </a:p>
        </p:txBody>
      </p:sp>
      <p:pic>
        <p:nvPicPr>
          <p:cNvPr id="105" name="图形 10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173" y="4379841"/>
            <a:ext cx="771450" cy="771450"/>
          </a:xfrm>
          <a:prstGeom prst="rect">
            <a:avLst/>
          </a:prstGeom>
        </p:spPr>
      </p:pic>
      <p:pic>
        <p:nvPicPr>
          <p:cNvPr id="106" name="图形 10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230" y="4640225"/>
            <a:ext cx="1254833" cy="1197795"/>
          </a:xfrm>
          <a:prstGeom prst="rect">
            <a:avLst/>
          </a:prstGeom>
        </p:spPr>
      </p:pic>
      <p:pic>
        <p:nvPicPr>
          <p:cNvPr id="107" name="图形 10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57" y="3830529"/>
            <a:ext cx="508792" cy="485665"/>
          </a:xfrm>
          <a:prstGeom prst="rect">
            <a:avLst/>
          </a:prstGeom>
        </p:spPr>
      </p:pic>
      <p:pic>
        <p:nvPicPr>
          <p:cNvPr id="108" name="图形 10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179" y="2034794"/>
            <a:ext cx="662907" cy="662907"/>
          </a:xfrm>
          <a:prstGeom prst="rect">
            <a:avLst/>
          </a:prstGeom>
        </p:spPr>
      </p:pic>
      <p:pic>
        <p:nvPicPr>
          <p:cNvPr id="109" name="图形 10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611" y="1740332"/>
            <a:ext cx="462407" cy="44138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: 圆角 39"/>
          <p:cNvSpPr/>
          <p:nvPr/>
        </p:nvSpPr>
        <p:spPr>
          <a:xfrm>
            <a:off x="375027" y="1334234"/>
            <a:ext cx="7282978" cy="4956958"/>
          </a:xfrm>
          <a:prstGeom prst="roundRect">
            <a:avLst>
              <a:gd name="adj" fmla="val 3130"/>
            </a:avLst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8" name="GaodingPPT-1-1"/>
          <p:cNvSpPr/>
          <p:nvPr/>
        </p:nvSpPr>
        <p:spPr>
          <a:xfrm>
            <a:off x="1335088" y="275809"/>
            <a:ext cx="1668462" cy="5052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95000">
                      <a:schemeClr val="accent1">
                        <a:lumMod val="80000"/>
                      </a:schemeClr>
                    </a:gs>
                    <a:gs pos="5000">
                      <a:schemeClr val="accent1">
                        <a:lumMod val="80000"/>
                        <a:lumOff val="2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j-cs"/>
              </a:rPr>
              <a:t>未来展望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844" y="363056"/>
            <a:ext cx="1668461" cy="2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图表 26" descr="e7d195523061f1c0eeea6093757869ed96c70d3a55043898177DBE978DF1F0B74FC812571F00AB6B97C820D3D6FF58C53BC7C157C3599131EAF3BCC75AA2AE0656FF004AE0DAAA90A2C06EBF5062302BCA8BF707A9561947B25B25C3C0B815CE5C660C0FA915AAF67F1A5C4B65AA1C9CBC2CA435DD964224D2DADAAB43CB7BFE6E965ED1DDECBE53C43FC06B1F768489"/>
          <p:cNvGraphicFramePr/>
          <p:nvPr/>
        </p:nvGraphicFramePr>
        <p:xfrm>
          <a:off x="712692" y="1435100"/>
          <a:ext cx="6551613" cy="459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矩形: 圆角 41"/>
          <p:cNvSpPr/>
          <p:nvPr/>
        </p:nvSpPr>
        <p:spPr>
          <a:xfrm>
            <a:off x="7907553" y="1375591"/>
            <a:ext cx="3620211" cy="1430162"/>
          </a:xfrm>
          <a:prstGeom prst="roundRect">
            <a:avLst>
              <a:gd name="adj" fmla="val 9570"/>
            </a:avLst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5" name="任意形状 4"/>
          <p:cNvSpPr/>
          <p:nvPr/>
        </p:nvSpPr>
        <p:spPr>
          <a:xfrm>
            <a:off x="8113954" y="1675896"/>
            <a:ext cx="877532" cy="879461"/>
          </a:xfrm>
          <a:custGeom>
            <a:avLst/>
            <a:gdLst>
              <a:gd name="connsiteX0" fmla="*/ 2348995 w 2348994"/>
              <a:gd name="connsiteY0" fmla="*/ 1177079 h 2354158"/>
              <a:gd name="connsiteX1" fmla="*/ 1174497 w 2348994"/>
              <a:gd name="connsiteY1" fmla="*/ 2354159 h 2354158"/>
              <a:gd name="connsiteX2" fmla="*/ 0 w 2348994"/>
              <a:gd name="connsiteY2" fmla="*/ 1177079 h 2354158"/>
              <a:gd name="connsiteX3" fmla="*/ 1174497 w 2348994"/>
              <a:gd name="connsiteY3" fmla="*/ 0 h 2354158"/>
              <a:gd name="connsiteX4" fmla="*/ 2348995 w 2348994"/>
              <a:gd name="connsiteY4" fmla="*/ 1177079 h 23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8994" h="2354158">
                <a:moveTo>
                  <a:pt x="2348995" y="1177079"/>
                </a:moveTo>
                <a:cubicBezTo>
                  <a:pt x="2348995" y="1827183"/>
                  <a:pt x="1823130" y="2354159"/>
                  <a:pt x="1174497" y="2354159"/>
                </a:cubicBezTo>
                <a:cubicBezTo>
                  <a:pt x="525864" y="2354159"/>
                  <a:pt x="0" y="1827183"/>
                  <a:pt x="0" y="1177079"/>
                </a:cubicBezTo>
                <a:cubicBezTo>
                  <a:pt x="0" y="526975"/>
                  <a:pt x="525864" y="0"/>
                  <a:pt x="1174497" y="0"/>
                </a:cubicBezTo>
                <a:cubicBezTo>
                  <a:pt x="1823130" y="0"/>
                  <a:pt x="2348995" y="526975"/>
                  <a:pt x="2348995" y="1177079"/>
                </a:cubicBezTo>
                <a:close/>
              </a:path>
            </a:pathLst>
          </a:cu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400" b="1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44" name="图形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166" y="1334234"/>
            <a:ext cx="1418965" cy="1471519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9385186" y="1673028"/>
            <a:ext cx="1204176" cy="22797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>
              <a:defRPr/>
            </a:pPr>
            <a:r>
              <a:rPr lang="en-US" altLang="zh-CN" sz="2000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20XX</a:t>
            </a:r>
            <a:r>
              <a:rPr lang="zh-CN" altLang="en-US" sz="2000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年</a:t>
            </a:r>
          </a:p>
        </p:txBody>
      </p:sp>
      <p:sp>
        <p:nvSpPr>
          <p:cNvPr id="47" name="矩形 46"/>
          <p:cNvSpPr/>
          <p:nvPr/>
        </p:nvSpPr>
        <p:spPr>
          <a:xfrm>
            <a:off x="9389994" y="1997739"/>
            <a:ext cx="1882157" cy="51635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/>
              <a:t>这一年想要达到的成绩，可以写在这里。</a:t>
            </a:r>
          </a:p>
        </p:txBody>
      </p:sp>
      <p:sp>
        <p:nvSpPr>
          <p:cNvPr id="48" name="矩形: 圆角 47"/>
          <p:cNvSpPr/>
          <p:nvPr/>
        </p:nvSpPr>
        <p:spPr>
          <a:xfrm>
            <a:off x="7907553" y="3074231"/>
            <a:ext cx="3620211" cy="1430162"/>
          </a:xfrm>
          <a:prstGeom prst="roundRect">
            <a:avLst>
              <a:gd name="adj" fmla="val 9570"/>
            </a:avLst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9" name="任意形状 4"/>
          <p:cNvSpPr/>
          <p:nvPr/>
        </p:nvSpPr>
        <p:spPr>
          <a:xfrm>
            <a:off x="8113954" y="3374536"/>
            <a:ext cx="877532" cy="879461"/>
          </a:xfrm>
          <a:custGeom>
            <a:avLst/>
            <a:gdLst>
              <a:gd name="connsiteX0" fmla="*/ 2348995 w 2348994"/>
              <a:gd name="connsiteY0" fmla="*/ 1177079 h 2354158"/>
              <a:gd name="connsiteX1" fmla="*/ 1174497 w 2348994"/>
              <a:gd name="connsiteY1" fmla="*/ 2354159 h 2354158"/>
              <a:gd name="connsiteX2" fmla="*/ 0 w 2348994"/>
              <a:gd name="connsiteY2" fmla="*/ 1177079 h 2354158"/>
              <a:gd name="connsiteX3" fmla="*/ 1174497 w 2348994"/>
              <a:gd name="connsiteY3" fmla="*/ 0 h 2354158"/>
              <a:gd name="connsiteX4" fmla="*/ 2348995 w 2348994"/>
              <a:gd name="connsiteY4" fmla="*/ 1177079 h 23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8994" h="2354158">
                <a:moveTo>
                  <a:pt x="2348995" y="1177079"/>
                </a:moveTo>
                <a:cubicBezTo>
                  <a:pt x="2348995" y="1827183"/>
                  <a:pt x="1823130" y="2354159"/>
                  <a:pt x="1174497" y="2354159"/>
                </a:cubicBezTo>
                <a:cubicBezTo>
                  <a:pt x="525864" y="2354159"/>
                  <a:pt x="0" y="1827183"/>
                  <a:pt x="0" y="1177079"/>
                </a:cubicBezTo>
                <a:cubicBezTo>
                  <a:pt x="0" y="526975"/>
                  <a:pt x="525864" y="0"/>
                  <a:pt x="1174497" y="0"/>
                </a:cubicBezTo>
                <a:cubicBezTo>
                  <a:pt x="1823130" y="0"/>
                  <a:pt x="2348995" y="526975"/>
                  <a:pt x="2348995" y="1177079"/>
                </a:cubicBezTo>
                <a:close/>
              </a:path>
            </a:pathLst>
          </a:cu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400" b="1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50" name="图形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166" y="3032874"/>
            <a:ext cx="1418965" cy="1471519"/>
          </a:xfrm>
          <a:prstGeom prst="rect">
            <a:avLst/>
          </a:prstGeom>
        </p:spPr>
      </p:pic>
      <p:sp>
        <p:nvSpPr>
          <p:cNvPr id="51" name="矩形 50"/>
          <p:cNvSpPr/>
          <p:nvPr/>
        </p:nvSpPr>
        <p:spPr>
          <a:xfrm>
            <a:off x="9385186" y="3371668"/>
            <a:ext cx="1204176" cy="22797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>
              <a:defRPr/>
            </a:pPr>
            <a:r>
              <a:rPr lang="en-US" altLang="zh-CN" sz="2000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20XX</a:t>
            </a:r>
            <a:r>
              <a:rPr lang="zh-CN" altLang="en-US" sz="2000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年</a:t>
            </a:r>
          </a:p>
        </p:txBody>
      </p:sp>
      <p:sp>
        <p:nvSpPr>
          <p:cNvPr id="52" name="矩形 51"/>
          <p:cNvSpPr/>
          <p:nvPr/>
        </p:nvSpPr>
        <p:spPr>
          <a:xfrm>
            <a:off x="9389994" y="3696379"/>
            <a:ext cx="1882157" cy="51635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/>
              <a:t>这一年想要达到的成绩，可以写在这里。</a:t>
            </a:r>
          </a:p>
        </p:txBody>
      </p:sp>
      <p:sp>
        <p:nvSpPr>
          <p:cNvPr id="53" name="矩形: 圆角 52"/>
          <p:cNvSpPr/>
          <p:nvPr/>
        </p:nvSpPr>
        <p:spPr>
          <a:xfrm>
            <a:off x="7907553" y="4764739"/>
            <a:ext cx="3620211" cy="1430162"/>
          </a:xfrm>
          <a:prstGeom prst="roundRect">
            <a:avLst>
              <a:gd name="adj" fmla="val 9570"/>
            </a:avLst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4" name="任意形状 4"/>
          <p:cNvSpPr/>
          <p:nvPr/>
        </p:nvSpPr>
        <p:spPr>
          <a:xfrm>
            <a:off x="8113954" y="5065044"/>
            <a:ext cx="877532" cy="879461"/>
          </a:xfrm>
          <a:custGeom>
            <a:avLst/>
            <a:gdLst>
              <a:gd name="connsiteX0" fmla="*/ 2348995 w 2348994"/>
              <a:gd name="connsiteY0" fmla="*/ 1177079 h 2354158"/>
              <a:gd name="connsiteX1" fmla="*/ 1174497 w 2348994"/>
              <a:gd name="connsiteY1" fmla="*/ 2354159 h 2354158"/>
              <a:gd name="connsiteX2" fmla="*/ 0 w 2348994"/>
              <a:gd name="connsiteY2" fmla="*/ 1177079 h 2354158"/>
              <a:gd name="connsiteX3" fmla="*/ 1174497 w 2348994"/>
              <a:gd name="connsiteY3" fmla="*/ 0 h 2354158"/>
              <a:gd name="connsiteX4" fmla="*/ 2348995 w 2348994"/>
              <a:gd name="connsiteY4" fmla="*/ 1177079 h 23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8994" h="2354158">
                <a:moveTo>
                  <a:pt x="2348995" y="1177079"/>
                </a:moveTo>
                <a:cubicBezTo>
                  <a:pt x="2348995" y="1827183"/>
                  <a:pt x="1823130" y="2354159"/>
                  <a:pt x="1174497" y="2354159"/>
                </a:cubicBezTo>
                <a:cubicBezTo>
                  <a:pt x="525864" y="2354159"/>
                  <a:pt x="0" y="1827183"/>
                  <a:pt x="0" y="1177079"/>
                </a:cubicBezTo>
                <a:cubicBezTo>
                  <a:pt x="0" y="526975"/>
                  <a:pt x="525864" y="0"/>
                  <a:pt x="1174497" y="0"/>
                </a:cubicBezTo>
                <a:cubicBezTo>
                  <a:pt x="1823130" y="0"/>
                  <a:pt x="2348995" y="526975"/>
                  <a:pt x="2348995" y="1177079"/>
                </a:cubicBezTo>
                <a:close/>
              </a:path>
            </a:pathLst>
          </a:cu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400" b="1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55" name="图形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166" y="4723382"/>
            <a:ext cx="1418965" cy="1471519"/>
          </a:xfrm>
          <a:prstGeom prst="rect">
            <a:avLst/>
          </a:prstGeom>
        </p:spPr>
      </p:pic>
      <p:sp>
        <p:nvSpPr>
          <p:cNvPr id="56" name="矩形 55"/>
          <p:cNvSpPr/>
          <p:nvPr/>
        </p:nvSpPr>
        <p:spPr>
          <a:xfrm>
            <a:off x="9385186" y="5062176"/>
            <a:ext cx="1204176" cy="22797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>
              <a:defRPr/>
            </a:pPr>
            <a:r>
              <a:rPr lang="en-US" altLang="zh-CN" sz="2000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20XX</a:t>
            </a:r>
            <a:r>
              <a:rPr lang="zh-CN" altLang="en-US" sz="2000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年</a:t>
            </a:r>
          </a:p>
        </p:txBody>
      </p:sp>
      <p:sp>
        <p:nvSpPr>
          <p:cNvPr id="57" name="矩形 56"/>
          <p:cNvSpPr/>
          <p:nvPr/>
        </p:nvSpPr>
        <p:spPr>
          <a:xfrm>
            <a:off x="9389994" y="5386887"/>
            <a:ext cx="1882157" cy="51635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/>
              <a:t>这一年想要达到的成绩，可以写在这里。</a:t>
            </a:r>
          </a:p>
        </p:txBody>
      </p:sp>
      <p:pic>
        <p:nvPicPr>
          <p:cNvPr id="41" name="图形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006" y="5013764"/>
            <a:ext cx="1667041" cy="1505100"/>
          </a:xfrm>
          <a:prstGeom prst="rect">
            <a:avLst/>
          </a:prstGeom>
        </p:spPr>
      </p:pic>
      <p:pic>
        <p:nvPicPr>
          <p:cNvPr id="43" name="图形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463" y="1017791"/>
            <a:ext cx="690914" cy="89342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平行四边形 40"/>
          <p:cNvSpPr/>
          <p:nvPr/>
        </p:nvSpPr>
        <p:spPr>
          <a:xfrm>
            <a:off x="443291" y="1231900"/>
            <a:ext cx="11305418" cy="4469069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8" name="GaodingPPT-1-1"/>
          <p:cNvSpPr/>
          <p:nvPr/>
        </p:nvSpPr>
        <p:spPr>
          <a:xfrm>
            <a:off x="1335088" y="275809"/>
            <a:ext cx="1668462" cy="5052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95000">
                      <a:schemeClr val="accent1">
                        <a:lumMod val="80000"/>
                      </a:schemeClr>
                    </a:gs>
                    <a:gs pos="5000">
                      <a:schemeClr val="accent1">
                        <a:lumMod val="80000"/>
                        <a:lumOff val="2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j-cs"/>
              </a:rPr>
              <a:t>未来展望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844" y="363056"/>
            <a:ext cx="1668461" cy="2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圆角矩形 3"/>
          <p:cNvSpPr/>
          <p:nvPr/>
        </p:nvSpPr>
        <p:spPr>
          <a:xfrm>
            <a:off x="1174390" y="3234583"/>
            <a:ext cx="9843220" cy="3064617"/>
          </a:xfrm>
          <a:prstGeom prst="roundRect">
            <a:avLst>
              <a:gd name="adj" fmla="val 2600"/>
            </a:avLst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aphicFrame>
        <p:nvGraphicFramePr>
          <p:cNvPr id="16" name="图表 15"/>
          <p:cNvGraphicFramePr/>
          <p:nvPr/>
        </p:nvGraphicFramePr>
        <p:xfrm>
          <a:off x="1490277" y="3435389"/>
          <a:ext cx="9211446" cy="2546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3" name="图形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44" y="1380901"/>
            <a:ext cx="1610599" cy="1536181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2665543" y="2082451"/>
            <a:ext cx="1610598" cy="6538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500%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686076" y="1701291"/>
            <a:ext cx="1330209" cy="354335"/>
            <a:chOff x="7147812" y="1941945"/>
            <a:chExt cx="1801368" cy="404534"/>
          </a:xfrm>
        </p:grpSpPr>
        <p:sp>
          <p:nvSpPr>
            <p:cNvPr id="45" name="矩形: 圆角 44"/>
            <p:cNvSpPr/>
            <p:nvPr/>
          </p:nvSpPr>
          <p:spPr>
            <a:xfrm>
              <a:off x="7206852" y="1941945"/>
              <a:ext cx="1683288" cy="40453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noFill/>
            </a:ln>
            <a:effectLst>
              <a:outerShdw blurRad="444500" sx="102000" sy="102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6" name="文本框 5"/>
            <p:cNvSpPr txBox="1"/>
            <p:nvPr/>
          </p:nvSpPr>
          <p:spPr>
            <a:xfrm>
              <a:off x="7147812" y="1997792"/>
              <a:ext cx="1801368" cy="307777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accent1">
                  <a:lumMod val="50000"/>
                  <a:alpha val="26000"/>
                </a:schemeClr>
              </a:outerShdw>
            </a:effectLst>
          </p:spPr>
          <p:txBody>
            <a:bodyPr wrap="square" lIns="0" tIns="0" rIns="0" bIns="0" rtlCol="0" anchor="t">
              <a:noAutofit/>
            </a:bodyPr>
            <a:lstStyle>
              <a:defPPr>
                <a:defRPr lang="zh-CN"/>
              </a:defPPr>
              <a:lvl1pPr marL="0" algn="l" defTabSz="742950" rtl="0" eaLnBrk="1" latinLnBrk="0" hangingPunct="1">
                <a:defRPr sz="14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71475" algn="l" defTabSz="742950" rtl="0" eaLnBrk="1" latinLnBrk="0" hangingPunct="1">
                <a:defRPr sz="14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42950" algn="l" defTabSz="742950" rtl="0" eaLnBrk="1" latinLnBrk="0" hangingPunct="1">
                <a:defRPr sz="14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14425" algn="l" defTabSz="742950" rtl="0" eaLnBrk="1" latinLnBrk="0" hangingPunct="1">
                <a:defRPr sz="14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85900" algn="l" defTabSz="742950" rtl="0" eaLnBrk="1" latinLnBrk="0" hangingPunct="1">
                <a:defRPr sz="14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57375" algn="l" defTabSz="742950" rtl="0" eaLnBrk="1" latinLnBrk="0" hangingPunct="1">
                <a:defRPr sz="14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algn="l" defTabSz="742950" rtl="0" eaLnBrk="1" latinLnBrk="0" hangingPunct="1">
                <a:defRPr sz="14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00325" algn="l" defTabSz="742950" rtl="0" eaLnBrk="1" latinLnBrk="0" hangingPunct="1">
                <a:defRPr sz="14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71800" algn="l" defTabSz="742950" rtl="0" eaLnBrk="1" latinLnBrk="0" hangingPunct="1">
                <a:defRPr sz="14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 dirty="0">
                  <a:gradFill flip="none" rotWithShape="1">
                    <a:gsLst>
                      <a:gs pos="95000">
                        <a:schemeClr val="accent1">
                          <a:lumMod val="80000"/>
                        </a:schemeClr>
                      </a:gs>
                      <a:gs pos="5000">
                        <a:schemeClr val="accent1">
                          <a:lumMod val="80000"/>
                          <a:lumOff val="20000"/>
                        </a:schemeClr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  <a:cs typeface="+mj-cs"/>
                </a:rPr>
                <a:t>增长比率</a:t>
              </a:r>
              <a:endParaRPr lang="zh-CN" altLang="zh-CN" sz="2000" b="1" dirty="0">
                <a:gradFill flip="none" rotWithShape="1">
                  <a:gsLst>
                    <a:gs pos="95000">
                      <a:schemeClr val="accent1">
                        <a:lumMod val="80000"/>
                      </a:schemeClr>
                    </a:gs>
                    <a:gs pos="5000">
                      <a:schemeClr val="accent1">
                        <a:lumMod val="80000"/>
                        <a:lumOff val="2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j-cs"/>
              </a:endParaRPr>
            </a:p>
          </p:txBody>
        </p:sp>
      </p:grpSp>
      <p:sp>
        <p:nvSpPr>
          <p:cNvPr id="53" name="矩形 52"/>
          <p:cNvSpPr/>
          <p:nvPr/>
        </p:nvSpPr>
        <p:spPr>
          <a:xfrm>
            <a:off x="5973187" y="2082451"/>
            <a:ext cx="1610598" cy="6538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500%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5993720" y="1701291"/>
            <a:ext cx="1330209" cy="354335"/>
            <a:chOff x="7147812" y="1941945"/>
            <a:chExt cx="1801368" cy="404534"/>
          </a:xfrm>
        </p:grpSpPr>
        <p:sp>
          <p:nvSpPr>
            <p:cNvPr id="55" name="矩形: 圆角 54"/>
            <p:cNvSpPr/>
            <p:nvPr/>
          </p:nvSpPr>
          <p:spPr>
            <a:xfrm>
              <a:off x="7206852" y="1941945"/>
              <a:ext cx="1683288" cy="40453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noFill/>
            </a:ln>
            <a:effectLst>
              <a:outerShdw blurRad="444500" sx="102000" sy="102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6" name="文本框 5"/>
            <p:cNvSpPr txBox="1"/>
            <p:nvPr/>
          </p:nvSpPr>
          <p:spPr>
            <a:xfrm>
              <a:off x="7147812" y="1997792"/>
              <a:ext cx="1801368" cy="307777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accent1">
                  <a:lumMod val="50000"/>
                  <a:alpha val="26000"/>
                </a:schemeClr>
              </a:outerShdw>
            </a:effectLst>
          </p:spPr>
          <p:txBody>
            <a:bodyPr wrap="square" lIns="0" tIns="0" rIns="0" bIns="0" rtlCol="0" anchor="t">
              <a:noAutofit/>
            </a:bodyPr>
            <a:lstStyle>
              <a:defPPr>
                <a:defRPr lang="zh-CN"/>
              </a:defPPr>
              <a:lvl1pPr marL="0" algn="l" defTabSz="742950" rtl="0" eaLnBrk="1" latinLnBrk="0" hangingPunct="1">
                <a:defRPr sz="14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71475" algn="l" defTabSz="742950" rtl="0" eaLnBrk="1" latinLnBrk="0" hangingPunct="1">
                <a:defRPr sz="14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42950" algn="l" defTabSz="742950" rtl="0" eaLnBrk="1" latinLnBrk="0" hangingPunct="1">
                <a:defRPr sz="14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14425" algn="l" defTabSz="742950" rtl="0" eaLnBrk="1" latinLnBrk="0" hangingPunct="1">
                <a:defRPr sz="14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85900" algn="l" defTabSz="742950" rtl="0" eaLnBrk="1" latinLnBrk="0" hangingPunct="1">
                <a:defRPr sz="14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57375" algn="l" defTabSz="742950" rtl="0" eaLnBrk="1" latinLnBrk="0" hangingPunct="1">
                <a:defRPr sz="14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algn="l" defTabSz="742950" rtl="0" eaLnBrk="1" latinLnBrk="0" hangingPunct="1">
                <a:defRPr sz="14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00325" algn="l" defTabSz="742950" rtl="0" eaLnBrk="1" latinLnBrk="0" hangingPunct="1">
                <a:defRPr sz="14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71800" algn="l" defTabSz="742950" rtl="0" eaLnBrk="1" latinLnBrk="0" hangingPunct="1">
                <a:defRPr sz="14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 dirty="0">
                  <a:gradFill flip="none" rotWithShape="1">
                    <a:gsLst>
                      <a:gs pos="95000">
                        <a:schemeClr val="accent1">
                          <a:lumMod val="80000"/>
                        </a:schemeClr>
                      </a:gs>
                      <a:gs pos="5000">
                        <a:schemeClr val="accent1">
                          <a:lumMod val="80000"/>
                          <a:lumOff val="20000"/>
                        </a:schemeClr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  <a:cs typeface="+mj-cs"/>
                </a:rPr>
                <a:t>增长比率</a:t>
              </a:r>
              <a:endParaRPr lang="zh-CN" altLang="zh-CN" sz="2000" b="1" dirty="0">
                <a:gradFill flip="none" rotWithShape="1">
                  <a:gsLst>
                    <a:gs pos="95000">
                      <a:schemeClr val="accent1">
                        <a:lumMod val="80000"/>
                      </a:schemeClr>
                    </a:gs>
                    <a:gs pos="5000">
                      <a:schemeClr val="accent1">
                        <a:lumMod val="80000"/>
                        <a:lumOff val="2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j-cs"/>
              </a:endParaRPr>
            </a:p>
          </p:txBody>
        </p:sp>
      </p:grpSp>
      <p:pic>
        <p:nvPicPr>
          <p:cNvPr id="57" name="图形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75" y="1684525"/>
            <a:ext cx="1200320" cy="1083717"/>
          </a:xfrm>
          <a:prstGeom prst="rect">
            <a:avLst/>
          </a:prstGeom>
        </p:spPr>
      </p:pic>
      <p:sp>
        <p:nvSpPr>
          <p:cNvPr id="58" name="矩形 57"/>
          <p:cNvSpPr/>
          <p:nvPr/>
        </p:nvSpPr>
        <p:spPr>
          <a:xfrm>
            <a:off x="9091125" y="2082451"/>
            <a:ext cx="1610598" cy="6538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500%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9111658" y="1701291"/>
            <a:ext cx="1330209" cy="354335"/>
            <a:chOff x="7147812" y="1941945"/>
            <a:chExt cx="1801368" cy="404534"/>
          </a:xfrm>
        </p:grpSpPr>
        <p:sp>
          <p:nvSpPr>
            <p:cNvPr id="60" name="矩形: 圆角 59"/>
            <p:cNvSpPr/>
            <p:nvPr/>
          </p:nvSpPr>
          <p:spPr>
            <a:xfrm>
              <a:off x="7206852" y="1941945"/>
              <a:ext cx="1683288" cy="40453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noFill/>
            </a:ln>
            <a:effectLst>
              <a:outerShdw blurRad="444500" sx="102000" sy="102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1" name="文本框 5"/>
            <p:cNvSpPr txBox="1"/>
            <p:nvPr/>
          </p:nvSpPr>
          <p:spPr>
            <a:xfrm>
              <a:off x="7147812" y="1997792"/>
              <a:ext cx="1801368" cy="307777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accent1">
                  <a:lumMod val="50000"/>
                  <a:alpha val="26000"/>
                </a:schemeClr>
              </a:outerShdw>
            </a:effectLst>
          </p:spPr>
          <p:txBody>
            <a:bodyPr wrap="square" lIns="0" tIns="0" rIns="0" bIns="0" rtlCol="0" anchor="t">
              <a:noAutofit/>
            </a:bodyPr>
            <a:lstStyle>
              <a:defPPr>
                <a:defRPr lang="zh-CN"/>
              </a:defPPr>
              <a:lvl1pPr marL="0" algn="l" defTabSz="742950" rtl="0" eaLnBrk="1" latinLnBrk="0" hangingPunct="1">
                <a:defRPr sz="14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71475" algn="l" defTabSz="742950" rtl="0" eaLnBrk="1" latinLnBrk="0" hangingPunct="1">
                <a:defRPr sz="14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42950" algn="l" defTabSz="742950" rtl="0" eaLnBrk="1" latinLnBrk="0" hangingPunct="1">
                <a:defRPr sz="14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14425" algn="l" defTabSz="742950" rtl="0" eaLnBrk="1" latinLnBrk="0" hangingPunct="1">
                <a:defRPr sz="14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85900" algn="l" defTabSz="742950" rtl="0" eaLnBrk="1" latinLnBrk="0" hangingPunct="1">
                <a:defRPr sz="14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57375" algn="l" defTabSz="742950" rtl="0" eaLnBrk="1" latinLnBrk="0" hangingPunct="1">
                <a:defRPr sz="14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algn="l" defTabSz="742950" rtl="0" eaLnBrk="1" latinLnBrk="0" hangingPunct="1">
                <a:defRPr sz="14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00325" algn="l" defTabSz="742950" rtl="0" eaLnBrk="1" latinLnBrk="0" hangingPunct="1">
                <a:defRPr sz="14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71800" algn="l" defTabSz="742950" rtl="0" eaLnBrk="1" latinLnBrk="0" hangingPunct="1">
                <a:defRPr sz="14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 dirty="0">
                  <a:gradFill flip="none" rotWithShape="1">
                    <a:gsLst>
                      <a:gs pos="95000">
                        <a:schemeClr val="accent1">
                          <a:lumMod val="80000"/>
                        </a:schemeClr>
                      </a:gs>
                      <a:gs pos="5000">
                        <a:schemeClr val="accent1">
                          <a:lumMod val="80000"/>
                          <a:lumOff val="20000"/>
                        </a:schemeClr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  <a:cs typeface="+mj-cs"/>
                </a:rPr>
                <a:t>增长比率</a:t>
              </a:r>
              <a:endParaRPr lang="zh-CN" altLang="zh-CN" sz="2000" b="1" dirty="0">
                <a:gradFill flip="none" rotWithShape="1">
                  <a:gsLst>
                    <a:gs pos="95000">
                      <a:schemeClr val="accent1">
                        <a:lumMod val="80000"/>
                      </a:schemeClr>
                    </a:gs>
                    <a:gs pos="5000">
                      <a:schemeClr val="accent1">
                        <a:lumMod val="80000"/>
                        <a:lumOff val="2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j-cs"/>
              </a:endParaRPr>
            </a:p>
          </p:txBody>
        </p:sp>
      </p:grpSp>
      <p:pic>
        <p:nvPicPr>
          <p:cNvPr id="63" name="图形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720" y="1155730"/>
            <a:ext cx="2004609" cy="2078853"/>
          </a:xfrm>
          <a:prstGeom prst="rect">
            <a:avLst/>
          </a:prstGeom>
        </p:spPr>
      </p:pic>
      <p:sp>
        <p:nvSpPr>
          <p:cNvPr id="64" name="矩形: 圆角 63"/>
          <p:cNvSpPr/>
          <p:nvPr/>
        </p:nvSpPr>
        <p:spPr>
          <a:xfrm>
            <a:off x="4401767" y="3104032"/>
            <a:ext cx="3388466" cy="4134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公司战略数据图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odingPPT-1-1"/>
          <p:cNvSpPr/>
          <p:nvPr/>
        </p:nvSpPr>
        <p:spPr>
          <a:xfrm>
            <a:off x="1335088" y="275809"/>
            <a:ext cx="1668462" cy="5052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95000">
                      <a:schemeClr val="accent1">
                        <a:lumMod val="80000"/>
                      </a:schemeClr>
                    </a:gs>
                    <a:gs pos="5000">
                      <a:schemeClr val="accent1">
                        <a:lumMod val="80000"/>
                        <a:lumOff val="2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j-cs"/>
              </a:rPr>
              <a:t>未来展望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844" y="363056"/>
            <a:ext cx="1668461" cy="2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直接连接符 14"/>
          <p:cNvCxnSpPr/>
          <p:nvPr/>
        </p:nvCxnSpPr>
        <p:spPr>
          <a:xfrm>
            <a:off x="922706" y="4766205"/>
            <a:ext cx="0" cy="162999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3497474" y="3662724"/>
            <a:ext cx="0" cy="260171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6296638" y="2873571"/>
            <a:ext cx="0" cy="264530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9247166" y="2046462"/>
            <a:ext cx="0" cy="2144201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任意多边形: 形状 18"/>
          <p:cNvSpPr/>
          <p:nvPr/>
        </p:nvSpPr>
        <p:spPr>
          <a:xfrm>
            <a:off x="0" y="2834098"/>
            <a:ext cx="12192000" cy="4023903"/>
          </a:xfrm>
          <a:custGeom>
            <a:avLst/>
            <a:gdLst>
              <a:gd name="connsiteX0" fmla="*/ 12192000 w 12192000"/>
              <a:gd name="connsiteY0" fmla="*/ 0 h 4023903"/>
              <a:gd name="connsiteX1" fmla="*/ 12192000 w 12192000"/>
              <a:gd name="connsiteY1" fmla="*/ 4023903 h 4023903"/>
              <a:gd name="connsiteX2" fmla="*/ 0 w 12192000"/>
              <a:gd name="connsiteY2" fmla="*/ 4023903 h 4023903"/>
              <a:gd name="connsiteX3" fmla="*/ 0 w 12192000"/>
              <a:gd name="connsiteY3" fmla="*/ 3706910 h 4023903"/>
              <a:gd name="connsiteX4" fmla="*/ 140854 w 12192000"/>
              <a:gd name="connsiteY4" fmla="*/ 3695531 h 4023903"/>
              <a:gd name="connsiteX5" fmla="*/ 1596574 w 12192000"/>
              <a:gd name="connsiteY5" fmla="*/ 3608652 h 4023903"/>
              <a:gd name="connsiteX6" fmla="*/ 4093032 w 12192000"/>
              <a:gd name="connsiteY6" fmla="*/ 3144195 h 4023903"/>
              <a:gd name="connsiteX7" fmla="*/ 5355776 w 12192000"/>
              <a:gd name="connsiteY7" fmla="*/ 2592652 h 4023903"/>
              <a:gd name="connsiteX8" fmla="*/ 7141032 w 12192000"/>
              <a:gd name="connsiteY8" fmla="*/ 2229795 h 4023903"/>
              <a:gd name="connsiteX9" fmla="*/ 7895774 w 12192000"/>
              <a:gd name="connsiteY9" fmla="*/ 1736309 h 4023903"/>
              <a:gd name="connsiteX10" fmla="*/ 8940803 w 12192000"/>
              <a:gd name="connsiteY10" fmla="*/ 1257338 h 4023903"/>
              <a:gd name="connsiteX11" fmla="*/ 10624460 w 12192000"/>
              <a:gd name="connsiteY11" fmla="*/ 967052 h 4023903"/>
              <a:gd name="connsiteX12" fmla="*/ 11567889 w 12192000"/>
              <a:gd name="connsiteY12" fmla="*/ 270367 h 4023903"/>
              <a:gd name="connsiteX13" fmla="*/ 12018801 w 12192000"/>
              <a:gd name="connsiteY13" fmla="*/ 64662 h 402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4023903">
                <a:moveTo>
                  <a:pt x="12192000" y="0"/>
                </a:moveTo>
                <a:lnTo>
                  <a:pt x="12192000" y="4023903"/>
                </a:lnTo>
                <a:lnTo>
                  <a:pt x="0" y="4023903"/>
                </a:lnTo>
                <a:lnTo>
                  <a:pt x="0" y="3706910"/>
                </a:lnTo>
                <a:lnTo>
                  <a:pt x="140854" y="3695531"/>
                </a:lnTo>
                <a:cubicBezTo>
                  <a:pt x="571595" y="3669176"/>
                  <a:pt x="1101274" y="3678503"/>
                  <a:pt x="1596574" y="3608652"/>
                </a:cubicBezTo>
                <a:cubicBezTo>
                  <a:pt x="2351317" y="3502214"/>
                  <a:pt x="3466499" y="3313528"/>
                  <a:pt x="4093032" y="3144195"/>
                </a:cubicBezTo>
                <a:cubicBezTo>
                  <a:pt x="4719565" y="2974862"/>
                  <a:pt x="4847775" y="2745052"/>
                  <a:pt x="5355776" y="2592652"/>
                </a:cubicBezTo>
                <a:cubicBezTo>
                  <a:pt x="5863776" y="2440252"/>
                  <a:pt x="6717699" y="2372519"/>
                  <a:pt x="7141032" y="2229795"/>
                </a:cubicBezTo>
                <a:cubicBezTo>
                  <a:pt x="7564365" y="2087071"/>
                  <a:pt x="7595812" y="1898385"/>
                  <a:pt x="7895774" y="1736309"/>
                </a:cubicBezTo>
                <a:cubicBezTo>
                  <a:pt x="8195736" y="1574233"/>
                  <a:pt x="8486022" y="1385548"/>
                  <a:pt x="8940803" y="1257338"/>
                </a:cubicBezTo>
                <a:cubicBezTo>
                  <a:pt x="9395584" y="1129128"/>
                  <a:pt x="10186612" y="1131547"/>
                  <a:pt x="10624460" y="967052"/>
                </a:cubicBezTo>
                <a:cubicBezTo>
                  <a:pt x="11062308" y="802557"/>
                  <a:pt x="11250994" y="454214"/>
                  <a:pt x="11567889" y="270367"/>
                </a:cubicBezTo>
                <a:cubicBezTo>
                  <a:pt x="11706530" y="189934"/>
                  <a:pt x="11865545" y="123391"/>
                  <a:pt x="12018801" y="64662"/>
                </a:cubicBezTo>
                <a:close/>
              </a:path>
            </a:pathLst>
          </a:cu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135350" y="4766205"/>
            <a:ext cx="1797436" cy="5603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在这里可以输入一些关于未来展望的信息。</a:t>
            </a:r>
          </a:p>
        </p:txBody>
      </p:sp>
      <p:sp>
        <p:nvSpPr>
          <p:cNvPr id="60" name="矩形: 圆角 59"/>
          <p:cNvSpPr/>
          <p:nvPr/>
        </p:nvSpPr>
        <p:spPr>
          <a:xfrm>
            <a:off x="1135349" y="4277852"/>
            <a:ext cx="1640475" cy="4134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公司成立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462192" y="3856772"/>
            <a:ext cx="1131053" cy="1172944"/>
            <a:chOff x="8036166" y="1334234"/>
            <a:chExt cx="1418965" cy="1471519"/>
          </a:xfrm>
        </p:grpSpPr>
        <p:sp>
          <p:nvSpPr>
            <p:cNvPr id="61" name="任意形状 4"/>
            <p:cNvSpPr/>
            <p:nvPr/>
          </p:nvSpPr>
          <p:spPr>
            <a:xfrm>
              <a:off x="8113954" y="1675896"/>
              <a:ext cx="877532" cy="879461"/>
            </a:xfrm>
            <a:custGeom>
              <a:avLst/>
              <a:gdLst>
                <a:gd name="connsiteX0" fmla="*/ 2348995 w 2348994"/>
                <a:gd name="connsiteY0" fmla="*/ 1177079 h 2354158"/>
                <a:gd name="connsiteX1" fmla="*/ 1174497 w 2348994"/>
                <a:gd name="connsiteY1" fmla="*/ 2354159 h 2354158"/>
                <a:gd name="connsiteX2" fmla="*/ 0 w 2348994"/>
                <a:gd name="connsiteY2" fmla="*/ 1177079 h 2354158"/>
                <a:gd name="connsiteX3" fmla="*/ 1174497 w 2348994"/>
                <a:gd name="connsiteY3" fmla="*/ 0 h 2354158"/>
                <a:gd name="connsiteX4" fmla="*/ 2348995 w 2348994"/>
                <a:gd name="connsiteY4" fmla="*/ 1177079 h 2354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8994" h="2354158">
                  <a:moveTo>
                    <a:pt x="2348995" y="1177079"/>
                  </a:moveTo>
                  <a:cubicBezTo>
                    <a:pt x="2348995" y="1827183"/>
                    <a:pt x="1823130" y="2354159"/>
                    <a:pt x="1174497" y="2354159"/>
                  </a:cubicBezTo>
                  <a:cubicBezTo>
                    <a:pt x="525864" y="2354159"/>
                    <a:pt x="0" y="1827183"/>
                    <a:pt x="0" y="1177079"/>
                  </a:cubicBezTo>
                  <a:cubicBezTo>
                    <a:pt x="0" y="526975"/>
                    <a:pt x="525864" y="0"/>
                    <a:pt x="1174497" y="0"/>
                  </a:cubicBezTo>
                  <a:cubicBezTo>
                    <a:pt x="1823130" y="0"/>
                    <a:pt x="2348995" y="526975"/>
                    <a:pt x="2348995" y="1177079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1">
                    <a:lumMod val="80000"/>
                    <a:lumOff val="20000"/>
                  </a:schemeClr>
                </a:gs>
                <a:gs pos="50000">
                  <a:schemeClr val="accent1"/>
                </a:gs>
                <a:gs pos="99000">
                  <a:schemeClr val="accent1">
                    <a:lumMod val="80000"/>
                    <a:lumOff val="20000"/>
                  </a:schemeClr>
                </a:gs>
              </a:gsLst>
              <a:lin ang="2700000" scaled="1"/>
              <a:tileRect/>
            </a:gradFill>
            <a:ln w="635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254000" algn="ctr" rotWithShape="0">
                <a:schemeClr val="accent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62" name="图形 6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6166" y="1334234"/>
              <a:ext cx="1418965" cy="1471519"/>
            </a:xfrm>
            <a:prstGeom prst="rect">
              <a:avLst/>
            </a:prstGeom>
          </p:spPr>
        </p:pic>
      </p:grpSp>
      <p:sp>
        <p:nvSpPr>
          <p:cNvPr id="63" name="文本框 62"/>
          <p:cNvSpPr txBox="1"/>
          <p:nvPr/>
        </p:nvSpPr>
        <p:spPr>
          <a:xfrm>
            <a:off x="3723535" y="3737635"/>
            <a:ext cx="1797436" cy="5603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在这里可以输入一些关于未来展望的信息。</a:t>
            </a:r>
          </a:p>
        </p:txBody>
      </p:sp>
      <p:sp>
        <p:nvSpPr>
          <p:cNvPr id="64" name="矩形: 圆角 63"/>
          <p:cNvSpPr/>
          <p:nvPr/>
        </p:nvSpPr>
        <p:spPr>
          <a:xfrm>
            <a:off x="3723534" y="3249282"/>
            <a:ext cx="1640475" cy="4134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发展品牌</a:t>
            </a:r>
          </a:p>
        </p:txBody>
      </p:sp>
      <p:grpSp>
        <p:nvGrpSpPr>
          <p:cNvPr id="65" name="组合 64"/>
          <p:cNvGrpSpPr/>
          <p:nvPr/>
        </p:nvGrpSpPr>
        <p:grpSpPr>
          <a:xfrm>
            <a:off x="3050377" y="2828202"/>
            <a:ext cx="1131053" cy="1172944"/>
            <a:chOff x="8036166" y="1334234"/>
            <a:chExt cx="1418965" cy="1471519"/>
          </a:xfrm>
        </p:grpSpPr>
        <p:sp>
          <p:nvSpPr>
            <p:cNvPr id="66" name="任意形状 4"/>
            <p:cNvSpPr/>
            <p:nvPr/>
          </p:nvSpPr>
          <p:spPr>
            <a:xfrm>
              <a:off x="8113954" y="1675896"/>
              <a:ext cx="877532" cy="879461"/>
            </a:xfrm>
            <a:custGeom>
              <a:avLst/>
              <a:gdLst>
                <a:gd name="connsiteX0" fmla="*/ 2348995 w 2348994"/>
                <a:gd name="connsiteY0" fmla="*/ 1177079 h 2354158"/>
                <a:gd name="connsiteX1" fmla="*/ 1174497 w 2348994"/>
                <a:gd name="connsiteY1" fmla="*/ 2354159 h 2354158"/>
                <a:gd name="connsiteX2" fmla="*/ 0 w 2348994"/>
                <a:gd name="connsiteY2" fmla="*/ 1177079 h 2354158"/>
                <a:gd name="connsiteX3" fmla="*/ 1174497 w 2348994"/>
                <a:gd name="connsiteY3" fmla="*/ 0 h 2354158"/>
                <a:gd name="connsiteX4" fmla="*/ 2348995 w 2348994"/>
                <a:gd name="connsiteY4" fmla="*/ 1177079 h 2354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8994" h="2354158">
                  <a:moveTo>
                    <a:pt x="2348995" y="1177079"/>
                  </a:moveTo>
                  <a:cubicBezTo>
                    <a:pt x="2348995" y="1827183"/>
                    <a:pt x="1823130" y="2354159"/>
                    <a:pt x="1174497" y="2354159"/>
                  </a:cubicBezTo>
                  <a:cubicBezTo>
                    <a:pt x="525864" y="2354159"/>
                    <a:pt x="0" y="1827183"/>
                    <a:pt x="0" y="1177079"/>
                  </a:cubicBezTo>
                  <a:cubicBezTo>
                    <a:pt x="0" y="526975"/>
                    <a:pt x="525864" y="0"/>
                    <a:pt x="1174497" y="0"/>
                  </a:cubicBezTo>
                  <a:cubicBezTo>
                    <a:pt x="1823130" y="0"/>
                    <a:pt x="2348995" y="526975"/>
                    <a:pt x="2348995" y="1177079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1">
                    <a:lumMod val="80000"/>
                    <a:lumOff val="20000"/>
                  </a:schemeClr>
                </a:gs>
                <a:gs pos="50000">
                  <a:schemeClr val="accent1"/>
                </a:gs>
                <a:gs pos="99000">
                  <a:schemeClr val="accent1">
                    <a:lumMod val="80000"/>
                    <a:lumOff val="20000"/>
                  </a:schemeClr>
                </a:gs>
              </a:gsLst>
              <a:lin ang="2700000" scaled="1"/>
              <a:tileRect/>
            </a:gradFill>
            <a:ln w="635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254000" algn="ctr" rotWithShape="0">
                <a:schemeClr val="accent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67" name="图形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6166" y="1334234"/>
              <a:ext cx="1418965" cy="1471519"/>
            </a:xfrm>
            <a:prstGeom prst="rect">
              <a:avLst/>
            </a:prstGeom>
          </p:spPr>
        </p:pic>
      </p:grpSp>
      <p:sp>
        <p:nvSpPr>
          <p:cNvPr id="68" name="文本框 67"/>
          <p:cNvSpPr txBox="1"/>
          <p:nvPr/>
        </p:nvSpPr>
        <p:spPr>
          <a:xfrm>
            <a:off x="6542941" y="2873571"/>
            <a:ext cx="1797436" cy="5603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在这里可以输入一些关于未来展望的信息。</a:t>
            </a:r>
          </a:p>
        </p:txBody>
      </p:sp>
      <p:sp>
        <p:nvSpPr>
          <p:cNvPr id="69" name="矩形: 圆角 68"/>
          <p:cNvSpPr/>
          <p:nvPr/>
        </p:nvSpPr>
        <p:spPr>
          <a:xfrm>
            <a:off x="6542940" y="2385218"/>
            <a:ext cx="1640475" cy="4134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公司上市</a:t>
            </a:r>
          </a:p>
        </p:txBody>
      </p:sp>
      <p:grpSp>
        <p:nvGrpSpPr>
          <p:cNvPr id="70" name="组合 69"/>
          <p:cNvGrpSpPr/>
          <p:nvPr/>
        </p:nvGrpSpPr>
        <p:grpSpPr>
          <a:xfrm>
            <a:off x="5869783" y="1964138"/>
            <a:ext cx="1131053" cy="1172944"/>
            <a:chOff x="8036166" y="1334234"/>
            <a:chExt cx="1418965" cy="1471519"/>
          </a:xfrm>
        </p:grpSpPr>
        <p:sp>
          <p:nvSpPr>
            <p:cNvPr id="71" name="任意形状 4"/>
            <p:cNvSpPr/>
            <p:nvPr/>
          </p:nvSpPr>
          <p:spPr>
            <a:xfrm>
              <a:off x="8113954" y="1675896"/>
              <a:ext cx="877532" cy="879461"/>
            </a:xfrm>
            <a:custGeom>
              <a:avLst/>
              <a:gdLst>
                <a:gd name="connsiteX0" fmla="*/ 2348995 w 2348994"/>
                <a:gd name="connsiteY0" fmla="*/ 1177079 h 2354158"/>
                <a:gd name="connsiteX1" fmla="*/ 1174497 w 2348994"/>
                <a:gd name="connsiteY1" fmla="*/ 2354159 h 2354158"/>
                <a:gd name="connsiteX2" fmla="*/ 0 w 2348994"/>
                <a:gd name="connsiteY2" fmla="*/ 1177079 h 2354158"/>
                <a:gd name="connsiteX3" fmla="*/ 1174497 w 2348994"/>
                <a:gd name="connsiteY3" fmla="*/ 0 h 2354158"/>
                <a:gd name="connsiteX4" fmla="*/ 2348995 w 2348994"/>
                <a:gd name="connsiteY4" fmla="*/ 1177079 h 2354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8994" h="2354158">
                  <a:moveTo>
                    <a:pt x="2348995" y="1177079"/>
                  </a:moveTo>
                  <a:cubicBezTo>
                    <a:pt x="2348995" y="1827183"/>
                    <a:pt x="1823130" y="2354159"/>
                    <a:pt x="1174497" y="2354159"/>
                  </a:cubicBezTo>
                  <a:cubicBezTo>
                    <a:pt x="525864" y="2354159"/>
                    <a:pt x="0" y="1827183"/>
                    <a:pt x="0" y="1177079"/>
                  </a:cubicBezTo>
                  <a:cubicBezTo>
                    <a:pt x="0" y="526975"/>
                    <a:pt x="525864" y="0"/>
                    <a:pt x="1174497" y="0"/>
                  </a:cubicBezTo>
                  <a:cubicBezTo>
                    <a:pt x="1823130" y="0"/>
                    <a:pt x="2348995" y="526975"/>
                    <a:pt x="2348995" y="1177079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1">
                    <a:lumMod val="80000"/>
                    <a:lumOff val="20000"/>
                  </a:schemeClr>
                </a:gs>
                <a:gs pos="50000">
                  <a:schemeClr val="accent1"/>
                </a:gs>
                <a:gs pos="99000">
                  <a:schemeClr val="accent1">
                    <a:lumMod val="80000"/>
                    <a:lumOff val="20000"/>
                  </a:schemeClr>
                </a:gs>
              </a:gsLst>
              <a:lin ang="2700000" scaled="1"/>
              <a:tileRect/>
            </a:gradFill>
            <a:ln w="635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254000" algn="ctr" rotWithShape="0">
                <a:schemeClr val="accent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72" name="图形 7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6166" y="1334234"/>
              <a:ext cx="1418965" cy="1471519"/>
            </a:xfrm>
            <a:prstGeom prst="rect">
              <a:avLst/>
            </a:prstGeom>
          </p:spPr>
        </p:pic>
      </p:grpSp>
      <p:sp>
        <p:nvSpPr>
          <p:cNvPr id="73" name="文本框 72"/>
          <p:cNvSpPr txBox="1"/>
          <p:nvPr/>
        </p:nvSpPr>
        <p:spPr>
          <a:xfrm>
            <a:off x="9439763" y="1982541"/>
            <a:ext cx="1797436" cy="5603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在这里可以输入一些关于未来展望的信息。</a:t>
            </a:r>
          </a:p>
        </p:txBody>
      </p:sp>
      <p:sp>
        <p:nvSpPr>
          <p:cNvPr id="74" name="矩形: 圆角 73"/>
          <p:cNvSpPr/>
          <p:nvPr/>
        </p:nvSpPr>
        <p:spPr>
          <a:xfrm>
            <a:off x="9439762" y="1494188"/>
            <a:ext cx="1640475" cy="4134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未来可期</a:t>
            </a:r>
          </a:p>
        </p:txBody>
      </p:sp>
      <p:grpSp>
        <p:nvGrpSpPr>
          <p:cNvPr id="75" name="组合 74"/>
          <p:cNvGrpSpPr/>
          <p:nvPr/>
        </p:nvGrpSpPr>
        <p:grpSpPr>
          <a:xfrm>
            <a:off x="8766605" y="1073108"/>
            <a:ext cx="1131053" cy="1172944"/>
            <a:chOff x="8036166" y="1334234"/>
            <a:chExt cx="1418965" cy="1471519"/>
          </a:xfrm>
        </p:grpSpPr>
        <p:sp>
          <p:nvSpPr>
            <p:cNvPr id="76" name="任意形状 4"/>
            <p:cNvSpPr/>
            <p:nvPr/>
          </p:nvSpPr>
          <p:spPr>
            <a:xfrm>
              <a:off x="8113954" y="1675896"/>
              <a:ext cx="877532" cy="879461"/>
            </a:xfrm>
            <a:custGeom>
              <a:avLst/>
              <a:gdLst>
                <a:gd name="connsiteX0" fmla="*/ 2348995 w 2348994"/>
                <a:gd name="connsiteY0" fmla="*/ 1177079 h 2354158"/>
                <a:gd name="connsiteX1" fmla="*/ 1174497 w 2348994"/>
                <a:gd name="connsiteY1" fmla="*/ 2354159 h 2354158"/>
                <a:gd name="connsiteX2" fmla="*/ 0 w 2348994"/>
                <a:gd name="connsiteY2" fmla="*/ 1177079 h 2354158"/>
                <a:gd name="connsiteX3" fmla="*/ 1174497 w 2348994"/>
                <a:gd name="connsiteY3" fmla="*/ 0 h 2354158"/>
                <a:gd name="connsiteX4" fmla="*/ 2348995 w 2348994"/>
                <a:gd name="connsiteY4" fmla="*/ 1177079 h 2354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8994" h="2354158">
                  <a:moveTo>
                    <a:pt x="2348995" y="1177079"/>
                  </a:moveTo>
                  <a:cubicBezTo>
                    <a:pt x="2348995" y="1827183"/>
                    <a:pt x="1823130" y="2354159"/>
                    <a:pt x="1174497" y="2354159"/>
                  </a:cubicBezTo>
                  <a:cubicBezTo>
                    <a:pt x="525864" y="2354159"/>
                    <a:pt x="0" y="1827183"/>
                    <a:pt x="0" y="1177079"/>
                  </a:cubicBezTo>
                  <a:cubicBezTo>
                    <a:pt x="0" y="526975"/>
                    <a:pt x="525864" y="0"/>
                    <a:pt x="1174497" y="0"/>
                  </a:cubicBezTo>
                  <a:cubicBezTo>
                    <a:pt x="1823130" y="0"/>
                    <a:pt x="2348995" y="526975"/>
                    <a:pt x="2348995" y="1177079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accent1">
                    <a:lumMod val="80000"/>
                    <a:lumOff val="20000"/>
                  </a:schemeClr>
                </a:gs>
                <a:gs pos="50000">
                  <a:schemeClr val="accent1"/>
                </a:gs>
                <a:gs pos="99000">
                  <a:schemeClr val="accent1">
                    <a:lumMod val="80000"/>
                    <a:lumOff val="20000"/>
                  </a:schemeClr>
                </a:gs>
              </a:gsLst>
              <a:lin ang="2700000" scaled="1"/>
              <a:tileRect/>
            </a:gradFill>
            <a:ln w="635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254000" algn="ctr" rotWithShape="0">
                <a:schemeClr val="accent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77" name="图形 7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6166" y="1334234"/>
              <a:ext cx="1418965" cy="1471519"/>
            </a:xfrm>
            <a:prstGeom prst="rect">
              <a:avLst/>
            </a:prstGeom>
          </p:spPr>
        </p:pic>
      </p:grpSp>
      <p:pic>
        <p:nvPicPr>
          <p:cNvPr id="78" name="图形 27"/>
          <p:cNvPicPr>
            <a:picLocks noChangeAspect="1"/>
          </p:cNvPicPr>
          <p:nvPr/>
        </p:nvPicPr>
        <p:blipFill rotWithShape="1">
          <a:blip r:embed="rId4"/>
          <a:srcRect l="27042" t="43166" r="-3" b="-5"/>
          <a:stretch>
            <a:fillRect/>
          </a:stretch>
        </p:blipFill>
        <p:spPr>
          <a:xfrm rot="20652642">
            <a:off x="-309299" y="909782"/>
            <a:ext cx="5453713" cy="2729833"/>
          </a:xfrm>
          <a:custGeom>
            <a:avLst/>
            <a:gdLst>
              <a:gd name="connsiteX0" fmla="*/ -1180 w 9521739"/>
              <a:gd name="connsiteY0" fmla="*/ -758 h 6117832"/>
              <a:gd name="connsiteX1" fmla="*/ 9520560 w 9521739"/>
              <a:gd name="connsiteY1" fmla="*/ -758 h 6117832"/>
              <a:gd name="connsiteX2" fmla="*/ 9520560 w 9521739"/>
              <a:gd name="connsiteY2" fmla="*/ 6117075 h 6117832"/>
              <a:gd name="connsiteX3" fmla="*/ -1180 w 9521739"/>
              <a:gd name="connsiteY3" fmla="*/ 6117075 h 611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1739" h="6117832">
                <a:moveTo>
                  <a:pt x="-1180" y="-758"/>
                </a:moveTo>
                <a:lnTo>
                  <a:pt x="9520560" y="-758"/>
                </a:lnTo>
                <a:lnTo>
                  <a:pt x="9520560" y="6117075"/>
                </a:lnTo>
                <a:lnTo>
                  <a:pt x="-1180" y="6117075"/>
                </a:lnTo>
                <a:close/>
              </a:path>
            </a:pathLst>
          </a:custGeom>
        </p:spPr>
      </p:pic>
      <p:pic>
        <p:nvPicPr>
          <p:cNvPr id="79" name="图形 27"/>
          <p:cNvPicPr>
            <a:picLocks noChangeAspect="1"/>
          </p:cNvPicPr>
          <p:nvPr/>
        </p:nvPicPr>
        <p:blipFill rotWithShape="1">
          <a:blip r:embed="rId4"/>
          <a:srcRect l="27042" t="43166" r="-3" b="-5"/>
          <a:stretch>
            <a:fillRect/>
          </a:stretch>
        </p:blipFill>
        <p:spPr>
          <a:xfrm rot="20652642">
            <a:off x="8256196" y="4787511"/>
            <a:ext cx="5453713" cy="2729833"/>
          </a:xfrm>
          <a:custGeom>
            <a:avLst/>
            <a:gdLst>
              <a:gd name="connsiteX0" fmla="*/ -1180 w 9521739"/>
              <a:gd name="connsiteY0" fmla="*/ -758 h 6117832"/>
              <a:gd name="connsiteX1" fmla="*/ 9520560 w 9521739"/>
              <a:gd name="connsiteY1" fmla="*/ -758 h 6117832"/>
              <a:gd name="connsiteX2" fmla="*/ 9520560 w 9521739"/>
              <a:gd name="connsiteY2" fmla="*/ 6117075 h 6117832"/>
              <a:gd name="connsiteX3" fmla="*/ -1180 w 9521739"/>
              <a:gd name="connsiteY3" fmla="*/ 6117075 h 611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1739" h="6117832">
                <a:moveTo>
                  <a:pt x="-1180" y="-758"/>
                </a:moveTo>
                <a:lnTo>
                  <a:pt x="9520560" y="-758"/>
                </a:lnTo>
                <a:lnTo>
                  <a:pt x="9520560" y="6117075"/>
                </a:lnTo>
                <a:lnTo>
                  <a:pt x="-1180" y="6117075"/>
                </a:lnTo>
                <a:close/>
              </a:path>
            </a:pathLst>
          </a:custGeom>
        </p:spPr>
      </p:pic>
      <p:pic>
        <p:nvPicPr>
          <p:cNvPr id="80" name="图形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847" y="3290785"/>
            <a:ext cx="3992644" cy="380816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: 圆角 44"/>
          <p:cNvSpPr/>
          <p:nvPr/>
        </p:nvSpPr>
        <p:spPr>
          <a:xfrm>
            <a:off x="7164375" y="3370742"/>
            <a:ext cx="3865760" cy="1088724"/>
          </a:xfrm>
          <a:prstGeom prst="roundRect">
            <a:avLst>
              <a:gd name="adj" fmla="val 4303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1"/>
          </a:gradFill>
          <a:ln w="12700" cap="flat" cmpd="sng" algn="ctr">
            <a:solidFill>
              <a:schemeClr val="accent1"/>
            </a:solidFill>
            <a:prstDash val="solid"/>
            <a:miter lim="800000"/>
          </a:ln>
          <a:effectLst>
            <a:outerShdw blurRad="254000" dist="127000" dir="5400000" sx="90000" sy="9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7273694" y="3361106"/>
            <a:ext cx="3647152" cy="1107996"/>
          </a:xfrm>
          <a:prstGeom prst="rect">
            <a:avLst/>
          </a:prstGeom>
        </p:spPr>
        <p:txBody>
          <a:bodyPr vert="horz" wrap="none">
            <a:no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  <a:defRPr/>
            </a:pPr>
            <a:r>
              <a:rPr lang="zh-CN" altLang="en-US" sz="6600" b="1" kern="100" spc="150" dirty="0">
                <a:solidFill>
                  <a:schemeClr val="bg1"/>
                </a:solidFill>
                <a:effectLst>
                  <a:outerShdw blurRad="254000" dist="38100" dir="5400000" algn="t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  <a:cs typeface="微软雅黑" panose="020B0503020204020204" charset="-122"/>
              </a:rPr>
              <a:t>再创辉煌</a:t>
            </a:r>
            <a:endParaRPr lang="zh-CN" altLang="zh-CN" sz="6600" b="1" kern="100" spc="150" dirty="0">
              <a:solidFill>
                <a:schemeClr val="bg1"/>
              </a:solidFill>
              <a:effectLst>
                <a:outerShdw blurRad="254000" dist="38100" dir="5400000" algn="t" rotWithShape="0">
                  <a:schemeClr val="accent1">
                    <a:alpha val="20000"/>
                  </a:schemeClr>
                </a:outerShdw>
              </a:effectLst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51" name="文本框 5"/>
          <p:cNvSpPr txBox="1"/>
          <p:nvPr/>
        </p:nvSpPr>
        <p:spPr>
          <a:xfrm>
            <a:off x="7164375" y="2387310"/>
            <a:ext cx="3145536" cy="92333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>
                <a:lumMod val="50000"/>
                <a:alpha val="26000"/>
              </a:schemeClr>
            </a:outerShdw>
          </a:effectLst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295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4425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57375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00" cap="none" spc="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汇报完毕</a:t>
            </a:r>
            <a:endParaRPr kumimoji="0" lang="zh-CN" altLang="zh-CN" sz="6000" b="1" i="0" u="none" strike="noStrike" kern="100" cap="none" spc="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81" name="文本框 5"/>
          <p:cNvSpPr txBox="1"/>
          <p:nvPr/>
        </p:nvSpPr>
        <p:spPr>
          <a:xfrm>
            <a:off x="7674882" y="4918543"/>
            <a:ext cx="2256518" cy="21544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>
                <a:lumMod val="50000"/>
                <a:alpha val="26000"/>
              </a:schemeClr>
            </a:outerShdw>
          </a:effectLst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295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4425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57375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zh-CN" altLang="en-US" sz="1400" b="1" kern="100" spc="150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汇报人：</a:t>
            </a:r>
            <a:r>
              <a:rPr kumimoji="0" lang="en-US" altLang="zh-CN" sz="1400" b="1" i="0" u="none" strike="noStrike" kern="100" cap="none" spc="15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OfficePLUS</a:t>
            </a:r>
            <a:endParaRPr kumimoji="0" lang="zh-CN" altLang="zh-CN" sz="1400" b="1" i="0" u="none" strike="noStrike" kern="100" cap="none" spc="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82" name="文本框 5"/>
          <p:cNvSpPr txBox="1"/>
          <p:nvPr/>
        </p:nvSpPr>
        <p:spPr>
          <a:xfrm>
            <a:off x="7680540" y="5356036"/>
            <a:ext cx="1980198" cy="21544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>
                <a:lumMod val="50000"/>
                <a:alpha val="26000"/>
              </a:schemeClr>
            </a:outerShdw>
          </a:effectLst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295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4425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57375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algn="l" defTabSz="742950" rtl="0" eaLnBrk="1" latinLnBrk="0" hangingPunct="1"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00" cap="none" spc="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20XX</a:t>
            </a:r>
            <a:r>
              <a:rPr kumimoji="0" lang="zh-CN" altLang="en-US" sz="1400" b="1" i="0" u="none" strike="noStrike" kern="100" cap="none" spc="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年</a:t>
            </a:r>
            <a:r>
              <a:rPr kumimoji="0" lang="en-US" altLang="zh-CN" sz="1400" b="1" i="0" u="none" strike="noStrike" kern="100" cap="none" spc="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05</a:t>
            </a:r>
            <a:r>
              <a:rPr kumimoji="0" lang="zh-CN" altLang="en-US" sz="1400" b="1" i="0" u="none" strike="noStrike" kern="100" cap="none" spc="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月</a:t>
            </a:r>
            <a:r>
              <a:rPr kumimoji="0" lang="en-US" altLang="zh-CN" sz="1400" b="1" i="0" u="none" strike="noStrike" kern="100" cap="none" spc="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20</a:t>
            </a:r>
            <a:r>
              <a:rPr kumimoji="0" lang="zh-CN" altLang="en-US" sz="1400" b="1" i="0" u="none" strike="noStrike" kern="100" cap="none" spc="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日</a:t>
            </a:r>
            <a:endParaRPr kumimoji="0" lang="zh-CN" altLang="zh-CN" sz="1400" b="1" i="0" u="none" strike="noStrike" kern="100" cap="none" spc="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pic>
        <p:nvPicPr>
          <p:cNvPr id="40" name="图形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747" y="4900299"/>
            <a:ext cx="252500" cy="241023"/>
          </a:xfrm>
          <a:prstGeom prst="rect">
            <a:avLst/>
          </a:prstGeom>
        </p:spPr>
      </p:pic>
      <p:pic>
        <p:nvPicPr>
          <p:cNvPr id="42" name="图形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19" y="5325015"/>
            <a:ext cx="242928" cy="242928"/>
          </a:xfrm>
          <a:prstGeom prst="rect">
            <a:avLst/>
          </a:prstGeom>
        </p:spPr>
      </p:pic>
      <p:pic>
        <p:nvPicPr>
          <p:cNvPr id="8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50" y="634480"/>
            <a:ext cx="1490316" cy="1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odingPPT-1-1"/>
          <p:cNvSpPr/>
          <p:nvPr/>
        </p:nvSpPr>
        <p:spPr>
          <a:xfrm>
            <a:off x="1335088" y="275809"/>
            <a:ext cx="1668462" cy="5052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95000">
                      <a:schemeClr val="accent1">
                        <a:lumMod val="80000"/>
                      </a:schemeClr>
                    </a:gs>
                    <a:gs pos="5000">
                      <a:schemeClr val="accent1">
                        <a:lumMod val="80000"/>
                        <a:lumOff val="2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j-cs"/>
              </a:rPr>
              <a:t>空白页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844" y="363056"/>
            <a:ext cx="1668461" cy="2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 descr="条形图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1130300"/>
            <a:ext cx="914400" cy="914400"/>
          </a:xfrm>
          <a:prstGeom prst="rect">
            <a:avLst/>
          </a:prstGeom>
        </p:spPr>
      </p:pic>
      <p:pic>
        <p:nvPicPr>
          <p:cNvPr id="3" name="图形 2" descr="条形图 RTL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7680" y="1130300"/>
            <a:ext cx="914400" cy="914400"/>
          </a:xfrm>
          <a:prstGeom prst="rect">
            <a:avLst/>
          </a:prstGeom>
        </p:spPr>
      </p:pic>
      <p:pic>
        <p:nvPicPr>
          <p:cNvPr id="4" name="图形 3" descr="下降趋势条形图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4960" y="1130300"/>
            <a:ext cx="914400" cy="914400"/>
          </a:xfrm>
          <a:prstGeom prst="rect">
            <a:avLst/>
          </a:prstGeom>
        </p:spPr>
      </p:pic>
      <p:pic>
        <p:nvPicPr>
          <p:cNvPr id="5" name="图形 4" descr="下降趋势条形图 RTL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2240" y="1130300"/>
            <a:ext cx="914400" cy="914400"/>
          </a:xfrm>
          <a:prstGeom prst="rect">
            <a:avLst/>
          </a:prstGeom>
        </p:spPr>
      </p:pic>
      <p:pic>
        <p:nvPicPr>
          <p:cNvPr id="6" name="图形 5" descr="上升趋势条形图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9520" y="1130300"/>
            <a:ext cx="914400" cy="914400"/>
          </a:xfrm>
          <a:prstGeom prst="rect">
            <a:avLst/>
          </a:prstGeom>
        </p:spPr>
      </p:pic>
      <p:pic>
        <p:nvPicPr>
          <p:cNvPr id="7" name="图形 6" descr="上升趋势条形图 RTL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6800" y="1130300"/>
            <a:ext cx="914400" cy="914400"/>
          </a:xfrm>
          <a:prstGeom prst="rect">
            <a:avLst/>
          </a:prstGeom>
        </p:spPr>
      </p:pic>
      <p:pic>
        <p:nvPicPr>
          <p:cNvPr id="8" name="图形 7" descr="下降趋势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44080" y="1130300"/>
            <a:ext cx="914400" cy="914400"/>
          </a:xfrm>
          <a:prstGeom prst="rect">
            <a:avLst/>
          </a:prstGeom>
        </p:spPr>
      </p:pic>
      <p:pic>
        <p:nvPicPr>
          <p:cNvPr id="9" name="图形 8" descr="下降趋势 RTL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41360" y="1130300"/>
            <a:ext cx="914400" cy="914400"/>
          </a:xfrm>
          <a:prstGeom prst="rect">
            <a:avLst/>
          </a:prstGeom>
        </p:spPr>
      </p:pic>
      <p:pic>
        <p:nvPicPr>
          <p:cNvPr id="10" name="图形 9" descr="上升趋势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8640" y="1130300"/>
            <a:ext cx="914400" cy="914400"/>
          </a:xfrm>
          <a:prstGeom prst="rect">
            <a:avLst/>
          </a:prstGeom>
        </p:spPr>
      </p:pic>
      <p:pic>
        <p:nvPicPr>
          <p:cNvPr id="11" name="图形 10" descr="上升趋势 RTL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35920" y="1130300"/>
            <a:ext cx="914400" cy="914400"/>
          </a:xfrm>
          <a:prstGeom prst="rect">
            <a:avLst/>
          </a:prstGeom>
        </p:spPr>
      </p:pic>
      <p:pic>
        <p:nvPicPr>
          <p:cNvPr id="12" name="图形 11" descr="统计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0400" y="2227580"/>
            <a:ext cx="914400" cy="914400"/>
          </a:xfrm>
          <a:prstGeom prst="rect">
            <a:avLst/>
          </a:prstGeom>
        </p:spPr>
      </p:pic>
      <p:pic>
        <p:nvPicPr>
          <p:cNvPr id="13" name="图形 12" descr="统计信息 RTL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57680" y="2227580"/>
            <a:ext cx="914400" cy="914400"/>
          </a:xfrm>
          <a:prstGeom prst="rect">
            <a:avLst/>
          </a:prstGeom>
        </p:spPr>
      </p:pic>
      <p:pic>
        <p:nvPicPr>
          <p:cNvPr id="14" name="图形 13" descr="条形图演示文稿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54960" y="2227580"/>
            <a:ext cx="914400" cy="914400"/>
          </a:xfrm>
          <a:prstGeom prst="rect">
            <a:avLst/>
          </a:prstGeom>
        </p:spPr>
      </p:pic>
      <p:pic>
        <p:nvPicPr>
          <p:cNvPr id="15" name="图形 14" descr="条形图演示文稿 RTL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52240" y="2227580"/>
            <a:ext cx="914400" cy="914400"/>
          </a:xfrm>
          <a:prstGeom prst="rect">
            <a:avLst/>
          </a:prstGeom>
        </p:spPr>
      </p:pic>
      <p:pic>
        <p:nvPicPr>
          <p:cNvPr id="16" name="图形 15" descr="饼图演示文稿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49520" y="2227580"/>
            <a:ext cx="914400" cy="914400"/>
          </a:xfrm>
          <a:prstGeom prst="rect">
            <a:avLst/>
          </a:prstGeom>
        </p:spPr>
      </p:pic>
      <p:pic>
        <p:nvPicPr>
          <p:cNvPr id="17" name="图形 16" descr="饼图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46800" y="2227580"/>
            <a:ext cx="914400" cy="914400"/>
          </a:xfrm>
          <a:prstGeom prst="rect">
            <a:avLst/>
          </a:prstGeom>
        </p:spPr>
      </p:pic>
      <p:pic>
        <p:nvPicPr>
          <p:cNvPr id="18" name="图形 17" descr="维恩图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244080" y="2227580"/>
            <a:ext cx="914400" cy="914400"/>
          </a:xfrm>
          <a:prstGeom prst="rect">
            <a:avLst/>
          </a:prstGeom>
        </p:spPr>
      </p:pic>
      <p:pic>
        <p:nvPicPr>
          <p:cNvPr id="19" name="图形 18" descr="靶心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341360" y="2227580"/>
            <a:ext cx="914400" cy="914400"/>
          </a:xfrm>
          <a:prstGeom prst="rect">
            <a:avLst/>
          </a:prstGeom>
        </p:spPr>
      </p:pic>
      <p:pic>
        <p:nvPicPr>
          <p:cNvPr id="20" name="图形 19" descr="目标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438640" y="2227580"/>
            <a:ext cx="914400" cy="914400"/>
          </a:xfrm>
          <a:prstGeom prst="rect">
            <a:avLst/>
          </a:prstGeom>
        </p:spPr>
      </p:pic>
      <p:pic>
        <p:nvPicPr>
          <p:cNvPr id="21" name="图形 20" descr="仪表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535920" y="2227580"/>
            <a:ext cx="914400" cy="914400"/>
          </a:xfrm>
          <a:prstGeom prst="rect">
            <a:avLst/>
          </a:prstGeom>
        </p:spPr>
      </p:pic>
      <p:pic>
        <p:nvPicPr>
          <p:cNvPr id="22" name="图形 21" descr="沙漏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60400" y="3324860"/>
            <a:ext cx="914400" cy="914400"/>
          </a:xfrm>
          <a:prstGeom prst="rect">
            <a:avLst/>
          </a:prstGeom>
        </p:spPr>
      </p:pic>
      <p:pic>
        <p:nvPicPr>
          <p:cNvPr id="23" name="图形 22" descr="秒表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757680" y="3324860"/>
            <a:ext cx="914400" cy="914400"/>
          </a:xfrm>
          <a:prstGeom prst="rect">
            <a:avLst/>
          </a:prstGeom>
        </p:spPr>
      </p:pic>
      <p:pic>
        <p:nvPicPr>
          <p:cNvPr id="24" name="图形 23" descr="单级齿轮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854960" y="3324860"/>
            <a:ext cx="914400" cy="914400"/>
          </a:xfrm>
          <a:prstGeom prst="rect">
            <a:avLst/>
          </a:prstGeom>
        </p:spPr>
      </p:pic>
      <p:pic>
        <p:nvPicPr>
          <p:cNvPr id="25" name="图形 24" descr="齿轮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952240" y="3324860"/>
            <a:ext cx="914400" cy="914400"/>
          </a:xfrm>
          <a:prstGeom prst="rect">
            <a:avLst/>
          </a:prstGeom>
        </p:spPr>
      </p:pic>
      <p:pic>
        <p:nvPicPr>
          <p:cNvPr id="26" name="图形 25" descr="带齿轮的头部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049520" y="3324860"/>
            <a:ext cx="914400" cy="914400"/>
          </a:xfrm>
          <a:prstGeom prst="rect">
            <a:avLst/>
          </a:prstGeom>
        </p:spPr>
      </p:pic>
      <p:pic>
        <p:nvPicPr>
          <p:cNvPr id="27" name="图形 26" descr="灯泡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146800" y="3324860"/>
            <a:ext cx="914400" cy="914400"/>
          </a:xfrm>
          <a:prstGeom prst="rect">
            <a:avLst/>
          </a:prstGeom>
        </p:spPr>
      </p:pic>
      <p:pic>
        <p:nvPicPr>
          <p:cNvPr id="28" name="图形 27" descr="放大镜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244080" y="3324860"/>
            <a:ext cx="914400" cy="914400"/>
          </a:xfrm>
          <a:prstGeom prst="rect">
            <a:avLst/>
          </a:prstGeom>
        </p:spPr>
      </p:pic>
      <p:pic>
        <p:nvPicPr>
          <p:cNvPr id="29" name="图形 28" descr="研究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341360" y="3324860"/>
            <a:ext cx="914400" cy="914400"/>
          </a:xfrm>
          <a:prstGeom prst="rect">
            <a:avLst/>
          </a:prstGeom>
        </p:spPr>
      </p:pic>
      <p:pic>
        <p:nvPicPr>
          <p:cNvPr id="30" name="图形 29" descr="眼睛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438640" y="3324860"/>
            <a:ext cx="914400" cy="914400"/>
          </a:xfrm>
          <a:prstGeom prst="rect">
            <a:avLst/>
          </a:prstGeom>
        </p:spPr>
      </p:pic>
      <p:pic>
        <p:nvPicPr>
          <p:cNvPr id="31" name="图形 30" descr="剧本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535920" y="3324860"/>
            <a:ext cx="914400" cy="914400"/>
          </a:xfrm>
          <a:prstGeom prst="rect">
            <a:avLst/>
          </a:prstGeom>
        </p:spPr>
      </p:pic>
      <p:pic>
        <p:nvPicPr>
          <p:cNvPr id="32" name="图形 31" descr="桌子"/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660400" y="4422140"/>
            <a:ext cx="914400" cy="914400"/>
          </a:xfrm>
          <a:prstGeom prst="rect">
            <a:avLst/>
          </a:prstGeom>
        </p:spPr>
      </p:pic>
      <p:pic>
        <p:nvPicPr>
          <p:cNvPr id="33" name="图形 32" descr="数据库"/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757680" y="4422140"/>
            <a:ext cx="914400" cy="914400"/>
          </a:xfrm>
          <a:prstGeom prst="rect">
            <a:avLst/>
          </a:prstGeom>
        </p:spPr>
      </p:pic>
      <p:pic>
        <p:nvPicPr>
          <p:cNvPr id="34" name="图形 33" descr="筛选"/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2854960" y="4422140"/>
            <a:ext cx="914400" cy="914400"/>
          </a:xfrm>
          <a:prstGeom prst="rect">
            <a:avLst/>
          </a:prstGeom>
        </p:spPr>
      </p:pic>
      <p:sp>
        <p:nvSpPr>
          <p:cNvPr id="36" name="GaodingPPT-1-1">
            <a:extLst>
              <a:ext uri="{FF2B5EF4-FFF2-40B4-BE49-F238E27FC236}">
                <a16:creationId xmlns:a16="http://schemas.microsoft.com/office/drawing/2014/main" id="{FABB87B0-1D3F-41F3-968F-E0F69AE27BC5}"/>
              </a:ext>
            </a:extLst>
          </p:cNvPr>
          <p:cNvSpPr/>
          <p:nvPr/>
        </p:nvSpPr>
        <p:spPr>
          <a:xfrm>
            <a:off x="1335088" y="275809"/>
            <a:ext cx="1668462" cy="5052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95000">
                      <a:schemeClr val="accent1">
                        <a:lumMod val="80000"/>
                      </a:schemeClr>
                    </a:gs>
                    <a:gs pos="5000">
                      <a:schemeClr val="accent1">
                        <a:lumMod val="80000"/>
                        <a:lumOff val="2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j-cs"/>
              </a:rPr>
              <a:t>相关图标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 descr="曲别针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1130300"/>
            <a:ext cx="914400" cy="914400"/>
          </a:xfrm>
          <a:prstGeom prst="rect">
            <a:avLst/>
          </a:prstGeom>
        </p:spPr>
      </p:pic>
      <p:pic>
        <p:nvPicPr>
          <p:cNvPr id="5" name="图形 4" descr="订书机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7680" y="1130300"/>
            <a:ext cx="914400" cy="914400"/>
          </a:xfrm>
          <a:prstGeom prst="rect">
            <a:avLst/>
          </a:prstGeom>
        </p:spPr>
      </p:pic>
      <p:pic>
        <p:nvPicPr>
          <p:cNvPr id="7" name="图形 6" descr="纸张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4960" y="1130300"/>
            <a:ext cx="914400" cy="914400"/>
          </a:xfrm>
          <a:prstGeom prst="rect">
            <a:avLst/>
          </a:prstGeom>
        </p:spPr>
      </p:pic>
      <p:pic>
        <p:nvPicPr>
          <p:cNvPr id="9" name="图形 8" descr="文档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2240" y="1130300"/>
            <a:ext cx="914400" cy="914400"/>
          </a:xfrm>
          <a:prstGeom prst="rect">
            <a:avLst/>
          </a:prstGeom>
        </p:spPr>
      </p:pic>
      <p:pic>
        <p:nvPicPr>
          <p:cNvPr id="11" name="图形 10" descr="剪贴板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9520" y="1130300"/>
            <a:ext cx="914400" cy="914400"/>
          </a:xfrm>
          <a:prstGeom prst="rect">
            <a:avLst/>
          </a:prstGeom>
        </p:spPr>
      </p:pic>
      <p:pic>
        <p:nvPicPr>
          <p:cNvPr id="13" name="图形 12" descr="文件夹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6800" y="1130300"/>
            <a:ext cx="914400" cy="914400"/>
          </a:xfrm>
          <a:prstGeom prst="rect">
            <a:avLst/>
          </a:prstGeom>
        </p:spPr>
      </p:pic>
      <p:pic>
        <p:nvPicPr>
          <p:cNvPr id="15" name="图形 14" descr="打开文件夹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44080" y="1130300"/>
            <a:ext cx="914400" cy="914400"/>
          </a:xfrm>
          <a:prstGeom prst="rect">
            <a:avLst/>
          </a:prstGeom>
        </p:spPr>
      </p:pic>
      <p:pic>
        <p:nvPicPr>
          <p:cNvPr id="17" name="图形 16" descr="公文包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41361" y="1130300"/>
            <a:ext cx="914400" cy="914400"/>
          </a:xfrm>
          <a:prstGeom prst="rect">
            <a:avLst/>
          </a:prstGeom>
        </p:spPr>
      </p:pic>
      <p:pic>
        <p:nvPicPr>
          <p:cNvPr id="19" name="图形 18" descr="员工徽章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8639" y="1130300"/>
            <a:ext cx="914400" cy="914400"/>
          </a:xfrm>
          <a:prstGeom prst="rect">
            <a:avLst/>
          </a:prstGeom>
        </p:spPr>
      </p:pic>
      <p:pic>
        <p:nvPicPr>
          <p:cNvPr id="21" name="图形 20" descr="会议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35920" y="1130300"/>
            <a:ext cx="914400" cy="914400"/>
          </a:xfrm>
          <a:prstGeom prst="rect">
            <a:avLst/>
          </a:prstGeom>
        </p:spPr>
      </p:pic>
      <p:pic>
        <p:nvPicPr>
          <p:cNvPr id="23" name="图形 22" descr="会议室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0400" y="2227580"/>
            <a:ext cx="914400" cy="914400"/>
          </a:xfrm>
          <a:prstGeom prst="rect">
            <a:avLst/>
          </a:prstGeom>
        </p:spPr>
      </p:pic>
      <p:pic>
        <p:nvPicPr>
          <p:cNvPr id="25" name="图形 24" descr="社交网络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57680" y="2227580"/>
            <a:ext cx="914400" cy="914400"/>
          </a:xfrm>
          <a:prstGeom prst="rect">
            <a:avLst/>
          </a:prstGeom>
        </p:spPr>
      </p:pic>
      <p:pic>
        <p:nvPicPr>
          <p:cNvPr id="27" name="图形 26" descr="用户网络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54960" y="2227580"/>
            <a:ext cx="914400" cy="914400"/>
          </a:xfrm>
          <a:prstGeom prst="rect">
            <a:avLst/>
          </a:prstGeom>
        </p:spPr>
      </p:pic>
      <p:pic>
        <p:nvPicPr>
          <p:cNvPr id="29" name="图形 28" descr="业务增长 RTL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52240" y="2227580"/>
            <a:ext cx="914400" cy="914400"/>
          </a:xfrm>
          <a:prstGeom prst="rect">
            <a:avLst/>
          </a:prstGeom>
        </p:spPr>
      </p:pic>
      <p:pic>
        <p:nvPicPr>
          <p:cNvPr id="31" name="图形 30" descr="业务增长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49520" y="2227580"/>
            <a:ext cx="914400" cy="914400"/>
          </a:xfrm>
          <a:prstGeom prst="rect">
            <a:avLst/>
          </a:prstGeom>
        </p:spPr>
      </p:pic>
      <p:pic>
        <p:nvPicPr>
          <p:cNvPr id="33" name="图形 32" descr="有想法的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46800" y="2227580"/>
            <a:ext cx="914400" cy="914400"/>
          </a:xfrm>
          <a:prstGeom prst="rect">
            <a:avLst/>
          </a:prstGeom>
        </p:spPr>
      </p:pic>
      <p:pic>
        <p:nvPicPr>
          <p:cNvPr id="35" name="图形 34" descr="问题 RTL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244080" y="2227580"/>
            <a:ext cx="914400" cy="914400"/>
          </a:xfrm>
          <a:prstGeom prst="rect">
            <a:avLst/>
          </a:prstGeom>
        </p:spPr>
      </p:pic>
      <p:pic>
        <p:nvPicPr>
          <p:cNvPr id="37" name="图形 36" descr="问题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341361" y="2227580"/>
            <a:ext cx="914400" cy="914400"/>
          </a:xfrm>
          <a:prstGeom prst="rect">
            <a:avLst/>
          </a:prstGeom>
        </p:spPr>
      </p:pic>
      <p:pic>
        <p:nvPicPr>
          <p:cNvPr id="39" name="图形 38" descr="目标受众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438639" y="2227580"/>
            <a:ext cx="914400" cy="914400"/>
          </a:xfrm>
          <a:prstGeom prst="rect">
            <a:avLst/>
          </a:prstGeom>
        </p:spPr>
      </p:pic>
      <p:pic>
        <p:nvPicPr>
          <p:cNvPr id="41" name="图形 40" descr="集体讨论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535920" y="2227580"/>
            <a:ext cx="914400" cy="914400"/>
          </a:xfrm>
          <a:prstGeom prst="rect">
            <a:avLst/>
          </a:prstGeom>
        </p:spPr>
      </p:pic>
      <p:pic>
        <p:nvPicPr>
          <p:cNvPr id="43" name="图形 42" descr="客户评价 RTL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60400" y="3324860"/>
            <a:ext cx="914400" cy="914400"/>
          </a:xfrm>
          <a:prstGeom prst="rect">
            <a:avLst/>
          </a:prstGeom>
        </p:spPr>
      </p:pic>
      <p:pic>
        <p:nvPicPr>
          <p:cNvPr id="45" name="图形 44" descr="客户审核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757680" y="3324860"/>
            <a:ext cx="914400" cy="914400"/>
          </a:xfrm>
          <a:prstGeom prst="rect">
            <a:avLst/>
          </a:prstGeom>
        </p:spPr>
      </p:pic>
      <p:pic>
        <p:nvPicPr>
          <p:cNvPr id="47" name="图形 46" descr="连接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854960" y="3324860"/>
            <a:ext cx="914400" cy="914400"/>
          </a:xfrm>
          <a:prstGeom prst="rect">
            <a:avLst/>
          </a:prstGeom>
        </p:spPr>
      </p:pic>
      <p:pic>
        <p:nvPicPr>
          <p:cNvPr id="49" name="图形 48" descr="握手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952240" y="3324860"/>
            <a:ext cx="914400" cy="914400"/>
          </a:xfrm>
          <a:prstGeom prst="rect">
            <a:avLst/>
          </a:prstGeom>
        </p:spPr>
      </p:pic>
      <p:pic>
        <p:nvPicPr>
          <p:cNvPr id="51" name="图形 50" descr="层次结构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049520" y="3324860"/>
            <a:ext cx="914400" cy="914400"/>
          </a:xfrm>
          <a:prstGeom prst="rect">
            <a:avLst/>
          </a:prstGeom>
        </p:spPr>
      </p:pic>
      <p:pic>
        <p:nvPicPr>
          <p:cNvPr id="53" name="图形 52" descr="流程图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146800" y="3324860"/>
            <a:ext cx="914400" cy="914400"/>
          </a:xfrm>
          <a:prstGeom prst="rect">
            <a:avLst/>
          </a:prstGeom>
        </p:spPr>
      </p:pic>
      <p:pic>
        <p:nvPicPr>
          <p:cNvPr id="55" name="图形 54" descr="翻页日历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244080" y="3324860"/>
            <a:ext cx="914400" cy="914400"/>
          </a:xfrm>
          <a:prstGeom prst="rect">
            <a:avLst/>
          </a:prstGeom>
        </p:spPr>
      </p:pic>
      <p:pic>
        <p:nvPicPr>
          <p:cNvPr id="57" name="图形 56" descr="日历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341361" y="3324860"/>
            <a:ext cx="914400" cy="914400"/>
          </a:xfrm>
          <a:prstGeom prst="rect">
            <a:avLst/>
          </a:prstGeom>
        </p:spPr>
      </p:pic>
      <p:pic>
        <p:nvPicPr>
          <p:cNvPr id="59" name="图形 58" descr="月历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438639" y="3324860"/>
            <a:ext cx="914400" cy="914400"/>
          </a:xfrm>
          <a:prstGeom prst="rect">
            <a:avLst/>
          </a:prstGeom>
        </p:spPr>
      </p:pic>
      <p:pic>
        <p:nvPicPr>
          <p:cNvPr id="61" name="图形 60" descr="清单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535920" y="3324860"/>
            <a:ext cx="914400" cy="914400"/>
          </a:xfrm>
          <a:prstGeom prst="rect">
            <a:avLst/>
          </a:prstGeom>
        </p:spPr>
      </p:pic>
      <p:pic>
        <p:nvPicPr>
          <p:cNvPr id="63" name="图形 62" descr="清单 RTL"/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660400" y="4422140"/>
            <a:ext cx="914400" cy="914400"/>
          </a:xfrm>
          <a:prstGeom prst="rect">
            <a:avLst/>
          </a:prstGeom>
        </p:spPr>
      </p:pic>
      <p:pic>
        <p:nvPicPr>
          <p:cNvPr id="65" name="图形 64" descr="合同"/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757680" y="4422140"/>
            <a:ext cx="914400" cy="914400"/>
          </a:xfrm>
          <a:prstGeom prst="rect">
            <a:avLst/>
          </a:prstGeom>
        </p:spPr>
      </p:pic>
      <p:pic>
        <p:nvPicPr>
          <p:cNvPr id="67" name="图形 66" descr="合同 RTL"/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2854960" y="4422140"/>
            <a:ext cx="914400" cy="914400"/>
          </a:xfrm>
          <a:prstGeom prst="rect">
            <a:avLst/>
          </a:prstGeom>
        </p:spPr>
      </p:pic>
      <p:pic>
        <p:nvPicPr>
          <p:cNvPr id="69" name="图形 68" descr="广告"/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3952240" y="4422140"/>
            <a:ext cx="914400" cy="914400"/>
          </a:xfrm>
          <a:prstGeom prst="rect">
            <a:avLst/>
          </a:prstGeom>
        </p:spPr>
      </p:pic>
      <p:pic>
        <p:nvPicPr>
          <p:cNvPr id="71" name="图形 70" descr="媒体演示文稿"/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5049520" y="4422140"/>
            <a:ext cx="914400" cy="914400"/>
          </a:xfrm>
          <a:prstGeom prst="rect">
            <a:avLst/>
          </a:prstGeom>
        </p:spPr>
      </p:pic>
      <p:pic>
        <p:nvPicPr>
          <p:cNvPr id="73" name="图形 72" descr="组织结构图演示文稿"/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6146800" y="4422140"/>
            <a:ext cx="914400" cy="914400"/>
          </a:xfrm>
          <a:prstGeom prst="rect">
            <a:avLst/>
          </a:prstGeom>
        </p:spPr>
      </p:pic>
      <p:pic>
        <p:nvPicPr>
          <p:cNvPr id="75" name="图形 74" descr="清单演示文稿 RTL"/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7244080" y="4422140"/>
            <a:ext cx="914400" cy="914400"/>
          </a:xfrm>
          <a:prstGeom prst="rect">
            <a:avLst/>
          </a:prstGeom>
        </p:spPr>
      </p:pic>
      <p:pic>
        <p:nvPicPr>
          <p:cNvPr id="77" name="图形 76" descr="清单演示文稿"/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8341361" y="4422140"/>
            <a:ext cx="914400" cy="914400"/>
          </a:xfrm>
          <a:prstGeom prst="rect">
            <a:avLst/>
          </a:prstGeom>
        </p:spPr>
      </p:pic>
      <p:pic>
        <p:nvPicPr>
          <p:cNvPr id="79" name="图形 78" descr="列表 RTL"/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9438639" y="4422140"/>
            <a:ext cx="914400" cy="914400"/>
          </a:xfrm>
          <a:prstGeom prst="rect">
            <a:avLst/>
          </a:prstGeom>
        </p:spPr>
      </p:pic>
      <p:pic>
        <p:nvPicPr>
          <p:cNvPr id="81" name="图形 80" descr="列表"/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0535920" y="4422140"/>
            <a:ext cx="914400" cy="914400"/>
          </a:xfrm>
          <a:prstGeom prst="rect">
            <a:avLst/>
          </a:prstGeom>
        </p:spPr>
      </p:pic>
      <p:sp>
        <p:nvSpPr>
          <p:cNvPr id="44" name="GaodingPPT-1-1">
            <a:extLst>
              <a:ext uri="{FF2B5EF4-FFF2-40B4-BE49-F238E27FC236}">
                <a16:creationId xmlns:a16="http://schemas.microsoft.com/office/drawing/2014/main" id="{55738111-E139-4E6D-B6B4-DBE5DF7A7F61}"/>
              </a:ext>
            </a:extLst>
          </p:cNvPr>
          <p:cNvSpPr/>
          <p:nvPr/>
        </p:nvSpPr>
        <p:spPr>
          <a:xfrm>
            <a:off x="1335088" y="275809"/>
            <a:ext cx="1668462" cy="5052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95000">
                      <a:schemeClr val="accent1">
                        <a:lumMod val="80000"/>
                      </a:schemeClr>
                    </a:gs>
                    <a:gs pos="5000">
                      <a:schemeClr val="accent1">
                        <a:lumMod val="80000"/>
                        <a:lumOff val="2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j-cs"/>
              </a:rPr>
              <a:t>相关图标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 descr="计算机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1130300"/>
            <a:ext cx="914400" cy="914400"/>
          </a:xfrm>
          <a:prstGeom prst="rect">
            <a:avLst/>
          </a:prstGeom>
        </p:spPr>
      </p:pic>
      <p:pic>
        <p:nvPicPr>
          <p:cNvPr id="5" name="图形 4" descr="笔记本电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7680" y="1130300"/>
            <a:ext cx="914400" cy="914400"/>
          </a:xfrm>
          <a:prstGeom prst="rect">
            <a:avLst/>
          </a:prstGeom>
        </p:spPr>
      </p:pic>
      <p:pic>
        <p:nvPicPr>
          <p:cNvPr id="7" name="图形 6" descr="Internet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4960" y="1130300"/>
            <a:ext cx="914400" cy="914400"/>
          </a:xfrm>
          <a:prstGeom prst="rect">
            <a:avLst/>
          </a:prstGeom>
        </p:spPr>
      </p:pic>
      <p:pic>
        <p:nvPicPr>
          <p:cNvPr id="9" name="图形 8" descr="监视器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2240" y="1130300"/>
            <a:ext cx="914400" cy="914400"/>
          </a:xfrm>
          <a:prstGeom prst="rect">
            <a:avLst/>
          </a:prstGeom>
        </p:spPr>
      </p:pic>
      <p:pic>
        <p:nvPicPr>
          <p:cNvPr id="11" name="图形 10" descr="智能手机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9520" y="1130300"/>
            <a:ext cx="914400" cy="914400"/>
          </a:xfrm>
          <a:prstGeom prst="rect">
            <a:avLst/>
          </a:prstGeom>
        </p:spPr>
      </p:pic>
      <p:pic>
        <p:nvPicPr>
          <p:cNvPr id="13" name="图形 12" descr="平板电脑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6800" y="1130300"/>
            <a:ext cx="914400" cy="914400"/>
          </a:xfrm>
          <a:prstGeom prst="rect">
            <a:avLst/>
          </a:prstGeom>
        </p:spPr>
      </p:pic>
      <p:pic>
        <p:nvPicPr>
          <p:cNvPr id="15" name="图形 14" descr="传真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44080" y="1130300"/>
            <a:ext cx="914400" cy="914400"/>
          </a:xfrm>
          <a:prstGeom prst="rect">
            <a:avLst/>
          </a:prstGeom>
        </p:spPr>
      </p:pic>
      <p:pic>
        <p:nvPicPr>
          <p:cNvPr id="17" name="图形 16" descr="云计算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41360" y="1130300"/>
            <a:ext cx="914400" cy="914400"/>
          </a:xfrm>
          <a:prstGeom prst="rect">
            <a:avLst/>
          </a:prstGeom>
        </p:spPr>
      </p:pic>
      <p:pic>
        <p:nvPicPr>
          <p:cNvPr id="19" name="图形 18" descr="打印机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8640" y="1130300"/>
            <a:ext cx="914400" cy="914400"/>
          </a:xfrm>
          <a:prstGeom prst="rect">
            <a:avLst/>
          </a:prstGeom>
        </p:spPr>
      </p:pic>
      <p:pic>
        <p:nvPicPr>
          <p:cNvPr id="21" name="图形 20" descr="碎纸机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35920" y="1130300"/>
            <a:ext cx="914400" cy="914400"/>
          </a:xfrm>
          <a:prstGeom prst="rect">
            <a:avLst/>
          </a:prstGeom>
        </p:spPr>
      </p:pic>
      <p:pic>
        <p:nvPicPr>
          <p:cNvPr id="23" name="图形 22" descr="复印机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0400" y="2227580"/>
            <a:ext cx="914400" cy="914400"/>
          </a:xfrm>
          <a:prstGeom prst="rect">
            <a:avLst/>
          </a:prstGeom>
        </p:spPr>
      </p:pic>
      <p:pic>
        <p:nvPicPr>
          <p:cNvPr id="25" name="图形 24" descr="服务器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57680" y="2227580"/>
            <a:ext cx="914400" cy="914400"/>
          </a:xfrm>
          <a:prstGeom prst="rect">
            <a:avLst/>
          </a:prstGeom>
        </p:spPr>
      </p:pic>
      <p:pic>
        <p:nvPicPr>
          <p:cNvPr id="27" name="图形 26" descr="扫描仪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54960" y="2227580"/>
            <a:ext cx="914400" cy="914400"/>
          </a:xfrm>
          <a:prstGeom prst="rect">
            <a:avLst/>
          </a:prstGeom>
        </p:spPr>
      </p:pic>
      <p:pic>
        <p:nvPicPr>
          <p:cNvPr id="29" name="图形 28" descr="处理器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52240" y="2227580"/>
            <a:ext cx="914400" cy="914400"/>
          </a:xfrm>
          <a:prstGeom prst="rect">
            <a:avLst/>
          </a:prstGeom>
        </p:spPr>
      </p:pic>
      <p:pic>
        <p:nvPicPr>
          <p:cNvPr id="31" name="图形 30" descr="无线路由器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49520" y="2227580"/>
            <a:ext cx="914400" cy="914400"/>
          </a:xfrm>
          <a:prstGeom prst="rect">
            <a:avLst/>
          </a:prstGeom>
        </p:spPr>
      </p:pic>
      <p:pic>
        <p:nvPicPr>
          <p:cNvPr id="33" name="图形 32" descr="收音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46800" y="2227580"/>
            <a:ext cx="914400" cy="914400"/>
          </a:xfrm>
          <a:prstGeom prst="rect">
            <a:avLst/>
          </a:prstGeom>
        </p:spPr>
      </p:pic>
      <p:pic>
        <p:nvPicPr>
          <p:cNvPr id="35" name="图形 34" descr="打字机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244080" y="2227580"/>
            <a:ext cx="914400" cy="914400"/>
          </a:xfrm>
          <a:prstGeom prst="rect">
            <a:avLst/>
          </a:prstGeom>
        </p:spPr>
      </p:pic>
      <p:pic>
        <p:nvPicPr>
          <p:cNvPr id="37" name="图形 36" descr="光盘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341360" y="2227580"/>
            <a:ext cx="914400" cy="914400"/>
          </a:xfrm>
          <a:prstGeom prst="rect">
            <a:avLst/>
          </a:prstGeom>
        </p:spPr>
      </p:pic>
      <p:pic>
        <p:nvPicPr>
          <p:cNvPr id="39" name="图形 38" descr="磁盘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438640" y="2227580"/>
            <a:ext cx="914400" cy="914400"/>
          </a:xfrm>
          <a:prstGeom prst="rect">
            <a:avLst/>
          </a:prstGeom>
        </p:spPr>
      </p:pic>
      <p:pic>
        <p:nvPicPr>
          <p:cNvPr id="41" name="图形 40" descr="USB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535920" y="2227580"/>
            <a:ext cx="914400" cy="914400"/>
          </a:xfrm>
          <a:prstGeom prst="rect">
            <a:avLst/>
          </a:prstGeom>
        </p:spPr>
      </p:pic>
      <p:pic>
        <p:nvPicPr>
          <p:cNvPr id="43" name="图形 42" descr="插头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60400" y="3324860"/>
            <a:ext cx="914400" cy="914400"/>
          </a:xfrm>
          <a:prstGeom prst="rect">
            <a:avLst/>
          </a:prstGeom>
        </p:spPr>
      </p:pic>
      <p:pic>
        <p:nvPicPr>
          <p:cNvPr id="45" name="图形 44" descr="照相机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757680" y="3324860"/>
            <a:ext cx="914400" cy="914400"/>
          </a:xfrm>
          <a:prstGeom prst="rect">
            <a:avLst/>
          </a:prstGeom>
        </p:spPr>
      </p:pic>
      <p:pic>
        <p:nvPicPr>
          <p:cNvPr id="47" name="图形 46" descr="Web 摄像头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854960" y="3324860"/>
            <a:ext cx="914400" cy="914400"/>
          </a:xfrm>
          <a:prstGeom prst="rect">
            <a:avLst/>
          </a:prstGeom>
        </p:spPr>
      </p:pic>
      <p:pic>
        <p:nvPicPr>
          <p:cNvPr id="49" name="图形 48" descr="计算器​​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952240" y="3324860"/>
            <a:ext cx="914400" cy="914400"/>
          </a:xfrm>
          <a:prstGeom prst="rect">
            <a:avLst/>
          </a:prstGeom>
        </p:spPr>
      </p:pic>
      <p:pic>
        <p:nvPicPr>
          <p:cNvPr id="51" name="图形 50" descr="虚拟现实视图器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049520" y="3324860"/>
            <a:ext cx="914400" cy="914400"/>
          </a:xfrm>
          <a:prstGeom prst="rect">
            <a:avLst/>
          </a:prstGeom>
        </p:spPr>
      </p:pic>
      <p:pic>
        <p:nvPicPr>
          <p:cNvPr id="53" name="图形 52" descr="耳塞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146800" y="3324860"/>
            <a:ext cx="914400" cy="914400"/>
          </a:xfrm>
          <a:prstGeom prst="rect">
            <a:avLst/>
          </a:prstGeom>
        </p:spPr>
      </p:pic>
      <p:pic>
        <p:nvPicPr>
          <p:cNvPr id="55" name="图形 54" descr="耳机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244080" y="3324860"/>
            <a:ext cx="914400" cy="914400"/>
          </a:xfrm>
          <a:prstGeom prst="rect">
            <a:avLst/>
          </a:prstGeom>
        </p:spPr>
      </p:pic>
      <p:pic>
        <p:nvPicPr>
          <p:cNvPr id="57" name="图形 56" descr="录制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341360" y="3324860"/>
            <a:ext cx="914400" cy="914400"/>
          </a:xfrm>
          <a:prstGeom prst="rect">
            <a:avLst/>
          </a:prstGeom>
        </p:spPr>
      </p:pic>
      <p:pic>
        <p:nvPicPr>
          <p:cNvPr id="59" name="图形 58" descr="扬声器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438640" y="3324860"/>
            <a:ext cx="914400" cy="914400"/>
          </a:xfrm>
          <a:prstGeom prst="rect">
            <a:avLst/>
          </a:prstGeom>
        </p:spPr>
      </p:pic>
      <p:pic>
        <p:nvPicPr>
          <p:cNvPr id="61" name="图形 60" descr="遥控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535920" y="3324860"/>
            <a:ext cx="914400" cy="914400"/>
          </a:xfrm>
          <a:prstGeom prst="rect">
            <a:avLst/>
          </a:prstGeom>
        </p:spPr>
      </p:pic>
      <p:pic>
        <p:nvPicPr>
          <p:cNvPr id="63" name="图形 62" descr="DVD 播放器"/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660400" y="4422140"/>
            <a:ext cx="914400" cy="914400"/>
          </a:xfrm>
          <a:prstGeom prst="rect">
            <a:avLst/>
          </a:prstGeom>
        </p:spPr>
      </p:pic>
      <p:pic>
        <p:nvPicPr>
          <p:cNvPr id="65" name="图形 64" descr="投影仪屏幕"/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757680" y="4422140"/>
            <a:ext cx="914400" cy="914400"/>
          </a:xfrm>
          <a:prstGeom prst="rect">
            <a:avLst/>
          </a:prstGeom>
        </p:spPr>
      </p:pic>
      <p:pic>
        <p:nvPicPr>
          <p:cNvPr id="67" name="图形 66" descr="电视机"/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2854960" y="4422140"/>
            <a:ext cx="914400" cy="914400"/>
          </a:xfrm>
          <a:prstGeom prst="rect">
            <a:avLst/>
          </a:prstGeom>
        </p:spPr>
      </p:pic>
      <p:pic>
        <p:nvPicPr>
          <p:cNvPr id="69" name="图形 68" descr="投影仪"/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3952240" y="4422140"/>
            <a:ext cx="914400" cy="914400"/>
          </a:xfrm>
          <a:prstGeom prst="rect">
            <a:avLst/>
          </a:prstGeom>
        </p:spPr>
      </p:pic>
      <p:pic>
        <p:nvPicPr>
          <p:cNvPr id="71" name="图形 70" descr="信号塔"/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5049520" y="4422140"/>
            <a:ext cx="914400" cy="914400"/>
          </a:xfrm>
          <a:prstGeom prst="rect">
            <a:avLst/>
          </a:prstGeom>
        </p:spPr>
      </p:pic>
      <p:pic>
        <p:nvPicPr>
          <p:cNvPr id="73" name="图形 72" descr="机器人"/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6146800" y="4422140"/>
            <a:ext cx="914400" cy="914400"/>
          </a:xfrm>
          <a:prstGeom prst="rect">
            <a:avLst/>
          </a:prstGeom>
        </p:spPr>
      </p:pic>
      <p:sp>
        <p:nvSpPr>
          <p:cNvPr id="40" name="GaodingPPT-1-1">
            <a:extLst>
              <a:ext uri="{FF2B5EF4-FFF2-40B4-BE49-F238E27FC236}">
                <a16:creationId xmlns:a16="http://schemas.microsoft.com/office/drawing/2014/main" id="{3096F451-8BEC-4EB8-A233-482C22BFD9B3}"/>
              </a:ext>
            </a:extLst>
          </p:cNvPr>
          <p:cNvSpPr/>
          <p:nvPr/>
        </p:nvSpPr>
        <p:spPr>
          <a:xfrm>
            <a:off x="1335088" y="275809"/>
            <a:ext cx="1668462" cy="5052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95000">
                      <a:schemeClr val="accent1">
                        <a:lumMod val="80000"/>
                      </a:schemeClr>
                    </a:gs>
                    <a:gs pos="5000">
                      <a:schemeClr val="accent1">
                        <a:lumMod val="80000"/>
                        <a:lumOff val="2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j-cs"/>
              </a:rPr>
              <a:t>相关图标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组合 80"/>
          <p:cNvGrpSpPr/>
          <p:nvPr/>
        </p:nvGrpSpPr>
        <p:grpSpPr>
          <a:xfrm>
            <a:off x="5862000" y="5741254"/>
            <a:ext cx="468000" cy="468000"/>
            <a:chOff x="5865053" y="5741007"/>
            <a:chExt cx="468000" cy="468000"/>
          </a:xfrm>
        </p:grpSpPr>
        <p:sp>
          <p:nvSpPr>
            <p:cNvPr id="51" name="矩形: 圆角 50"/>
            <p:cNvSpPr/>
            <p:nvPr/>
          </p:nvSpPr>
          <p:spPr>
            <a:xfrm>
              <a:off x="5865053" y="5741007"/>
              <a:ext cx="468000" cy="468000"/>
            </a:xfrm>
            <a:prstGeom prst="roundRect">
              <a:avLst>
                <a:gd name="adj" fmla="val 13358"/>
              </a:avLst>
            </a:prstGeom>
            <a:gradFill flip="none" rotWithShape="1">
              <a:gsLst>
                <a:gs pos="4000">
                  <a:schemeClr val="accent1">
                    <a:lumMod val="80000"/>
                    <a:lumOff val="20000"/>
                  </a:schemeClr>
                </a:gs>
                <a:gs pos="50000">
                  <a:schemeClr val="accent1"/>
                </a:gs>
                <a:gs pos="99000">
                  <a:schemeClr val="accent1">
                    <a:lumMod val="80000"/>
                    <a:lumOff val="20000"/>
                  </a:schemeClr>
                </a:gs>
              </a:gsLst>
              <a:lin ang="2700000" scaled="1"/>
              <a:tileRect/>
            </a:gradFill>
            <a:ln w="635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254000" algn="ctr" rotWithShape="0">
                <a:schemeClr val="accent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2" name="任意多边形: 形状 51"/>
            <p:cNvSpPr/>
            <p:nvPr/>
          </p:nvSpPr>
          <p:spPr>
            <a:xfrm rot="10800000">
              <a:off x="6037255" y="5885654"/>
              <a:ext cx="123598" cy="178706"/>
            </a:xfrm>
            <a:custGeom>
              <a:avLst/>
              <a:gdLst>
                <a:gd name="connsiteX0" fmla="*/ 0 w 4486275"/>
                <a:gd name="connsiteY0" fmla="*/ 2229445 h 6486525"/>
                <a:gd name="connsiteX1" fmla="*/ 48578 w 4486275"/>
                <a:gd name="connsiteY1" fmla="*/ 2129790 h 6486525"/>
                <a:gd name="connsiteX2" fmla="*/ 2112158 w 4486275"/>
                <a:gd name="connsiteY2" fmla="*/ 66211 h 6486525"/>
                <a:gd name="connsiteX3" fmla="*/ 2125624 w 4486275"/>
                <a:gd name="connsiteY3" fmla="*/ 42624 h 6486525"/>
                <a:gd name="connsiteX4" fmla="*/ 2226946 w 4486275"/>
                <a:gd name="connsiteY4" fmla="*/ 0 h 6486525"/>
                <a:gd name="connsiteX5" fmla="*/ 2241588 w 4486275"/>
                <a:gd name="connsiteY5" fmla="*/ 0 h 6486525"/>
                <a:gd name="connsiteX6" fmla="*/ 2241591 w 4486275"/>
                <a:gd name="connsiteY6" fmla="*/ 0 h 6486525"/>
                <a:gd name="connsiteX7" fmla="*/ 2241593 w 4486275"/>
                <a:gd name="connsiteY7" fmla="*/ 0 h 6486525"/>
                <a:gd name="connsiteX8" fmla="*/ 2243138 w 4486275"/>
                <a:gd name="connsiteY8" fmla="*/ 0 h 6486525"/>
                <a:gd name="connsiteX9" fmla="*/ 2244545 w 4486275"/>
                <a:gd name="connsiteY9" fmla="*/ 240 h 6486525"/>
                <a:gd name="connsiteX10" fmla="*/ 2245639 w 4486275"/>
                <a:gd name="connsiteY10" fmla="*/ 0 h 6486525"/>
                <a:gd name="connsiteX11" fmla="*/ 2256915 w 4486275"/>
                <a:gd name="connsiteY11" fmla="*/ 2350 h 6486525"/>
                <a:gd name="connsiteX12" fmla="*/ 2309977 w 4486275"/>
                <a:gd name="connsiteY12" fmla="*/ 11400 h 6486525"/>
                <a:gd name="connsiteX13" fmla="*/ 2361368 w 4486275"/>
                <a:gd name="connsiteY13" fmla="*/ 42624 h 6486525"/>
                <a:gd name="connsiteX14" fmla="*/ 2385395 w 4486275"/>
                <a:gd name="connsiteY14" fmla="*/ 76547 h 6486525"/>
                <a:gd name="connsiteX15" fmla="*/ 4437698 w 4486275"/>
                <a:gd name="connsiteY15" fmla="*/ 2129790 h 6486525"/>
                <a:gd name="connsiteX16" fmla="*/ 4437698 w 4486275"/>
                <a:gd name="connsiteY16" fmla="*/ 2341245 h 6486525"/>
                <a:gd name="connsiteX17" fmla="*/ 4421506 w 4486275"/>
                <a:gd name="connsiteY17" fmla="*/ 2357437 h 6486525"/>
                <a:gd name="connsiteX18" fmla="*/ 4210051 w 4486275"/>
                <a:gd name="connsiteY18" fmla="*/ 2357437 h 6486525"/>
                <a:gd name="connsiteX19" fmla="*/ 2406016 w 4486275"/>
                <a:gd name="connsiteY19" fmla="*/ 552576 h 6486525"/>
                <a:gd name="connsiteX20" fmla="*/ 2406016 w 4486275"/>
                <a:gd name="connsiteY20" fmla="*/ 6339840 h 6486525"/>
                <a:gd name="connsiteX21" fmla="*/ 2259331 w 4486275"/>
                <a:gd name="connsiteY21" fmla="*/ 6486525 h 6486525"/>
                <a:gd name="connsiteX22" fmla="*/ 2243138 w 4486275"/>
                <a:gd name="connsiteY22" fmla="*/ 6486525 h 6486525"/>
                <a:gd name="connsiteX23" fmla="*/ 2096453 w 4486275"/>
                <a:gd name="connsiteY23" fmla="*/ 6339840 h 6486525"/>
                <a:gd name="connsiteX24" fmla="*/ 2096453 w 4486275"/>
                <a:gd name="connsiteY24" fmla="*/ 537210 h 6486525"/>
                <a:gd name="connsiteX25" fmla="*/ 276226 w 4486275"/>
                <a:gd name="connsiteY25" fmla="*/ 2357437 h 6486525"/>
                <a:gd name="connsiteX26" fmla="*/ 64771 w 4486275"/>
                <a:gd name="connsiteY26" fmla="*/ 2357437 h 6486525"/>
                <a:gd name="connsiteX27" fmla="*/ 48578 w 4486275"/>
                <a:gd name="connsiteY27" fmla="*/ 2341245 h 6486525"/>
                <a:gd name="connsiteX28" fmla="*/ 0 w 4486275"/>
                <a:gd name="connsiteY28" fmla="*/ 2229445 h 6486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486275" h="6486525">
                  <a:moveTo>
                    <a:pt x="0" y="2229445"/>
                  </a:moveTo>
                  <a:cubicBezTo>
                    <a:pt x="1" y="2190750"/>
                    <a:pt x="16193" y="2154079"/>
                    <a:pt x="48578" y="2129790"/>
                  </a:cubicBezTo>
                  <a:lnTo>
                    <a:pt x="2112158" y="66211"/>
                  </a:lnTo>
                  <a:lnTo>
                    <a:pt x="2125624" y="42624"/>
                  </a:lnTo>
                  <a:cubicBezTo>
                    <a:pt x="2150031" y="16193"/>
                    <a:pt x="2186465" y="0"/>
                    <a:pt x="2226946" y="0"/>
                  </a:cubicBezTo>
                  <a:lnTo>
                    <a:pt x="2241588" y="0"/>
                  </a:lnTo>
                  <a:lnTo>
                    <a:pt x="2241591" y="0"/>
                  </a:lnTo>
                  <a:lnTo>
                    <a:pt x="2241593" y="0"/>
                  </a:lnTo>
                  <a:lnTo>
                    <a:pt x="2243138" y="0"/>
                  </a:lnTo>
                  <a:lnTo>
                    <a:pt x="2244545" y="240"/>
                  </a:lnTo>
                  <a:lnTo>
                    <a:pt x="2245639" y="0"/>
                  </a:lnTo>
                  <a:lnTo>
                    <a:pt x="2256915" y="2350"/>
                  </a:lnTo>
                  <a:lnTo>
                    <a:pt x="2309977" y="11400"/>
                  </a:lnTo>
                  <a:cubicBezTo>
                    <a:pt x="2329846" y="18752"/>
                    <a:pt x="2347140" y="29408"/>
                    <a:pt x="2361368" y="42624"/>
                  </a:cubicBezTo>
                  <a:lnTo>
                    <a:pt x="2385395" y="76547"/>
                  </a:lnTo>
                  <a:lnTo>
                    <a:pt x="4437698" y="2129790"/>
                  </a:lnTo>
                  <a:cubicBezTo>
                    <a:pt x="4502468" y="2178367"/>
                    <a:pt x="4502468" y="2276475"/>
                    <a:pt x="4437698" y="2341245"/>
                  </a:cubicBezTo>
                  <a:lnTo>
                    <a:pt x="4421506" y="2357437"/>
                  </a:lnTo>
                  <a:cubicBezTo>
                    <a:pt x="4372928" y="2422207"/>
                    <a:pt x="4274821" y="2422207"/>
                    <a:pt x="4210051" y="2357437"/>
                  </a:cubicBezTo>
                  <a:lnTo>
                    <a:pt x="2406016" y="552576"/>
                  </a:lnTo>
                  <a:lnTo>
                    <a:pt x="2406016" y="6339840"/>
                  </a:lnTo>
                  <a:cubicBezTo>
                    <a:pt x="2406016" y="6420802"/>
                    <a:pt x="2341246" y="6486525"/>
                    <a:pt x="2259331" y="6486525"/>
                  </a:cubicBezTo>
                  <a:lnTo>
                    <a:pt x="2243138" y="6486525"/>
                  </a:lnTo>
                  <a:cubicBezTo>
                    <a:pt x="2162176" y="6486525"/>
                    <a:pt x="2096453" y="6421755"/>
                    <a:pt x="2096453" y="6339840"/>
                  </a:cubicBezTo>
                  <a:lnTo>
                    <a:pt x="2096453" y="537210"/>
                  </a:lnTo>
                  <a:lnTo>
                    <a:pt x="276226" y="2357437"/>
                  </a:lnTo>
                  <a:cubicBezTo>
                    <a:pt x="211456" y="2422207"/>
                    <a:pt x="113348" y="2422207"/>
                    <a:pt x="64771" y="2357437"/>
                  </a:cubicBezTo>
                  <a:lnTo>
                    <a:pt x="48578" y="2341245"/>
                  </a:lnTo>
                  <a:cubicBezTo>
                    <a:pt x="16193" y="2308860"/>
                    <a:pt x="0" y="2268140"/>
                    <a:pt x="0" y="222944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53" name="文本框 52"/>
          <p:cNvSpPr txBox="1"/>
          <p:nvPr/>
        </p:nvSpPr>
        <p:spPr>
          <a:xfrm>
            <a:off x="883921" y="1978657"/>
            <a:ext cx="2347058" cy="25835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600" b="1" kern="0" dirty="0">
                <a:gradFill>
                  <a:gsLst>
                    <a:gs pos="100000">
                      <a:schemeClr val="bg1">
                        <a:alpha val="0"/>
                      </a:schemeClr>
                    </a:gs>
                    <a:gs pos="44000">
                      <a:schemeClr val="bg1"/>
                    </a:gs>
                  </a:gsLst>
                  <a:lin ang="2700000" scaled="1"/>
                </a:gradFill>
                <a:latin typeface="+mn-ea"/>
              </a:rPr>
              <a:t>01</a:t>
            </a:r>
            <a:endParaRPr lang="zh-CN" altLang="en-US" sz="16600" b="1" kern="0" dirty="0">
              <a:gradFill>
                <a:gsLst>
                  <a:gs pos="100000">
                    <a:schemeClr val="bg1">
                      <a:alpha val="0"/>
                    </a:schemeClr>
                  </a:gs>
                  <a:gs pos="44000">
                    <a:schemeClr val="bg1"/>
                  </a:gs>
                </a:gsLst>
                <a:lin ang="2700000" scaled="1"/>
              </a:gradFill>
              <a:latin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329661" y="2426982"/>
            <a:ext cx="3865760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70000"/>
                  </a:schemeClr>
                </a:solidFill>
                <a:effectLst/>
                <a:uLnTx/>
                <a:uFillTx/>
                <a:latin typeface="+mn-ea"/>
                <a:cs typeface="+mn-cs"/>
                <a:sym typeface="微软雅黑" panose="020B0503020204020204" charset="-122"/>
              </a:rPr>
              <a:t>Market Analysis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50" y="634480"/>
            <a:ext cx="1490316" cy="1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: 圆角 21"/>
          <p:cNvSpPr/>
          <p:nvPr/>
        </p:nvSpPr>
        <p:spPr>
          <a:xfrm>
            <a:off x="3329661" y="2893117"/>
            <a:ext cx="3865760" cy="1088724"/>
          </a:xfrm>
          <a:prstGeom prst="roundRect">
            <a:avLst>
              <a:gd name="adj" fmla="val 4303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1"/>
          </a:gradFill>
          <a:ln w="12700" cap="flat" cmpd="sng" algn="ctr">
            <a:solidFill>
              <a:schemeClr val="accent1"/>
            </a:solidFill>
            <a:prstDash val="solid"/>
            <a:miter lim="800000"/>
          </a:ln>
          <a:effectLst>
            <a:outerShdw blurRad="254000" dist="127000" dir="5400000" sx="90000" sy="9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438973" y="2883481"/>
            <a:ext cx="3647152" cy="1107996"/>
          </a:xfrm>
          <a:prstGeom prst="rect">
            <a:avLst/>
          </a:prstGeom>
        </p:spPr>
        <p:txBody>
          <a:bodyPr vert="horz" wrap="none">
            <a:no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zh-CN" altLang="en-US" sz="6600" b="1" kern="100" spc="150" dirty="0">
                <a:solidFill>
                  <a:schemeClr val="bg1"/>
                </a:solidFill>
                <a:effectLst>
                  <a:outerShdw blurRad="254000" dist="38100" dir="5400000" algn="t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  <a:cs typeface="微软雅黑" panose="020B0503020204020204" charset="-122"/>
              </a:rPr>
              <a:t>市场分析</a:t>
            </a:r>
            <a:endParaRPr lang="zh-CN" altLang="zh-CN" sz="6600" b="1" kern="100" spc="150" dirty="0">
              <a:solidFill>
                <a:schemeClr val="bg1"/>
              </a:solidFill>
              <a:effectLst>
                <a:outerShdw blurRad="254000" dist="38100" dir="5400000" algn="t" rotWithShape="0">
                  <a:schemeClr val="accent1">
                    <a:alpha val="20000"/>
                  </a:schemeClr>
                </a:outerShdw>
              </a:effectLst>
              <a:latin typeface="+mj-ea"/>
              <a:ea typeface="+mj-ea"/>
              <a:cs typeface="微软雅黑" panose="020B0503020204020204" charset="-122"/>
            </a:endParaRPr>
          </a:p>
        </p:txBody>
      </p:sp>
      <p:pic>
        <p:nvPicPr>
          <p:cNvPr id="31" name="图形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03264" y="3642362"/>
            <a:ext cx="584313" cy="55775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</a:t>
            </a:r>
            <a:endParaRPr kumimoji="1" lang="en-GB" altLang="zh-CN" dirty="0"/>
          </a:p>
          <a:p>
            <a:r>
              <a:rPr kumimoji="1" lang="zh-CN" altLang="en-US" dirty="0"/>
              <a:t>英文 微软雅黑</a:t>
            </a:r>
            <a:endParaRPr kumimoji="1" lang="en-GB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1.3</a:t>
            </a:r>
          </a:p>
          <a:p>
            <a:pPr defTabSz="609600">
              <a:lnSpc>
                <a:spcPct val="130000"/>
              </a:lnSpc>
            </a:pPr>
            <a:r>
              <a:rPr lang="en-US" altLang="zh-CN" sz="1200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Freepik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dirty="0"/>
              <a:t> </a:t>
            </a:r>
            <a:r>
              <a:rPr lang="en-US" altLang="zh-CN" dirty="0" err="1"/>
              <a:t>Pexels</a:t>
            </a:r>
            <a:r>
              <a:rPr lang="zh-CN" altLang="en-US" dirty="0"/>
              <a:t> </a:t>
            </a:r>
            <a:endParaRPr lang="en-US" altLang="zh-CN"/>
          </a:p>
          <a:p>
            <a:pPr defTabSz="609600">
              <a:lnSpc>
                <a:spcPct val="130000"/>
              </a:lnSpc>
            </a:pPr>
            <a:endParaRPr kumimoji="1" lang="en-GB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-GB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-GB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-GB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三石</a:t>
            </a:r>
            <a:endParaRPr kumimoji="1" lang="en-GB" altLang="zh-CN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B2E03A7-FD73-4D01-AC49-D75243139964}"/>
              </a:ext>
            </a:extLst>
          </p:cNvPr>
          <p:cNvSpPr/>
          <p:nvPr/>
        </p:nvSpPr>
        <p:spPr>
          <a:xfrm>
            <a:off x="993058" y="2595716"/>
            <a:ext cx="934065" cy="1514168"/>
          </a:xfrm>
          <a:prstGeom prst="rect">
            <a:avLst/>
          </a:prstGeom>
          <a:solidFill>
            <a:srgbClr val="D93A00"/>
          </a:solidFill>
          <a:ln>
            <a:solidFill>
              <a:srgbClr val="D93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odingPPT-1-1"/>
          <p:cNvSpPr/>
          <p:nvPr/>
        </p:nvSpPr>
        <p:spPr>
          <a:xfrm>
            <a:off x="1335088" y="275809"/>
            <a:ext cx="1668462" cy="5052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95000">
                      <a:schemeClr val="accent1">
                        <a:lumMod val="80000"/>
                      </a:schemeClr>
                    </a:gs>
                    <a:gs pos="5000">
                      <a:schemeClr val="accent1">
                        <a:lumMod val="80000"/>
                        <a:lumOff val="2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j-cs"/>
              </a:rPr>
              <a:t>项目介绍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844" y="363056"/>
            <a:ext cx="1668461" cy="2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9" name="矩形: 圆角 348"/>
          <p:cNvSpPr/>
          <p:nvPr/>
        </p:nvSpPr>
        <p:spPr>
          <a:xfrm>
            <a:off x="725601" y="1972512"/>
            <a:ext cx="3666897" cy="3729787"/>
          </a:xfrm>
          <a:prstGeom prst="roundRect">
            <a:avLst>
              <a:gd name="adj" fmla="val 9658"/>
            </a:avLst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50" name="文本框 349"/>
          <p:cNvSpPr txBox="1"/>
          <p:nvPr/>
        </p:nvSpPr>
        <p:spPr>
          <a:xfrm>
            <a:off x="955421" y="4753796"/>
            <a:ext cx="3207257" cy="5968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请在此输入有关于项目介绍的相关说明，以便于观众更好的理解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351" name="矩形: 圆角 350"/>
          <p:cNvSpPr/>
          <p:nvPr/>
        </p:nvSpPr>
        <p:spPr>
          <a:xfrm>
            <a:off x="1738812" y="4178672"/>
            <a:ext cx="1640475" cy="4134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kern="0" dirty="0">
                <a:solidFill>
                  <a:srgbClr val="FFFFFF"/>
                </a:solidFill>
                <a:latin typeface="+mj-ea"/>
                <a:ea typeface="+mj-ea"/>
              </a:rPr>
              <a:t>项目功能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2" name="矩形: 圆角 21"/>
          <p:cNvSpPr/>
          <p:nvPr/>
        </p:nvSpPr>
        <p:spPr>
          <a:xfrm>
            <a:off x="4622318" y="1972512"/>
            <a:ext cx="3666897" cy="3729787"/>
          </a:xfrm>
          <a:prstGeom prst="roundRect">
            <a:avLst>
              <a:gd name="adj" fmla="val 9658"/>
            </a:avLst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4852138" y="4753796"/>
            <a:ext cx="3207257" cy="5968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请在此输入有关于项目介绍的相关说明，以便于观众更好的理解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24" name="矩形: 圆角 23"/>
          <p:cNvSpPr/>
          <p:nvPr/>
        </p:nvSpPr>
        <p:spPr>
          <a:xfrm>
            <a:off x="5635529" y="4178672"/>
            <a:ext cx="1640475" cy="4134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kern="0" dirty="0">
                <a:solidFill>
                  <a:srgbClr val="FFFFFF"/>
                </a:solidFill>
                <a:latin typeface="+mj-ea"/>
                <a:ea typeface="+mj-ea"/>
              </a:rPr>
              <a:t>项目优势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3" name="图片 2" descr="建筑前的广场&#10;&#10;描述已自动生成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084" y="2145929"/>
            <a:ext cx="2723931" cy="1817570"/>
          </a:xfrm>
          <a:prstGeom prst="roundRect">
            <a:avLst/>
          </a:prstGeom>
        </p:spPr>
      </p:pic>
      <p:pic>
        <p:nvPicPr>
          <p:cNvPr id="27" name="图片 26" descr="建筑前的广场&#10;&#10;描述已自动生成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00" y="2145929"/>
            <a:ext cx="2723931" cy="1817570"/>
          </a:xfrm>
          <a:prstGeom prst="roundRect">
            <a:avLst/>
          </a:prstGeom>
        </p:spPr>
      </p:pic>
      <p:pic>
        <p:nvPicPr>
          <p:cNvPr id="28" name="图形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7731" y="1972512"/>
            <a:ext cx="4374269" cy="417215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odingPPT-1-1"/>
          <p:cNvSpPr/>
          <p:nvPr/>
        </p:nvSpPr>
        <p:spPr>
          <a:xfrm>
            <a:off x="1335088" y="275809"/>
            <a:ext cx="1668462" cy="5052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95000">
                      <a:schemeClr val="accent1">
                        <a:lumMod val="80000"/>
                      </a:schemeClr>
                    </a:gs>
                    <a:gs pos="5000">
                      <a:schemeClr val="accent1">
                        <a:lumMod val="80000"/>
                        <a:lumOff val="2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j-cs"/>
              </a:rPr>
              <a:t>项目介绍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844" y="363056"/>
            <a:ext cx="1668461" cy="2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9" name="矩形: 圆角 348"/>
          <p:cNvSpPr/>
          <p:nvPr/>
        </p:nvSpPr>
        <p:spPr>
          <a:xfrm>
            <a:off x="800100" y="1797119"/>
            <a:ext cx="5118100" cy="1892301"/>
          </a:xfrm>
          <a:prstGeom prst="roundRect">
            <a:avLst>
              <a:gd name="adj" fmla="val 9658"/>
            </a:avLst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50" name="文本框 349"/>
          <p:cNvSpPr txBox="1"/>
          <p:nvPr/>
        </p:nvSpPr>
        <p:spPr>
          <a:xfrm>
            <a:off x="2885799" y="2743270"/>
            <a:ext cx="2664101" cy="5968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请在此输入有关于项目介绍的相关说明，以便于观众更好的理解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351" name="矩形: 圆角 350"/>
          <p:cNvSpPr/>
          <p:nvPr/>
        </p:nvSpPr>
        <p:spPr>
          <a:xfrm>
            <a:off x="2885799" y="2218727"/>
            <a:ext cx="1640475" cy="4134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kern="0" dirty="0">
                <a:solidFill>
                  <a:srgbClr val="FFFFFF"/>
                </a:solidFill>
                <a:latin typeface="+mj-ea"/>
                <a:ea typeface="+mj-ea"/>
              </a:rPr>
              <a:t>项目功能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3" name="图片 2" descr="建筑前的广场&#10;&#10;描述已自动生成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r="16637"/>
          <a:stretch>
            <a:fillRect/>
          </a:stretch>
        </p:blipFill>
        <p:spPr>
          <a:xfrm>
            <a:off x="1066064" y="1936521"/>
            <a:ext cx="1517879" cy="1517879"/>
          </a:xfrm>
          <a:prstGeom prst="ellipse">
            <a:avLst/>
          </a:prstGeom>
        </p:spPr>
      </p:pic>
      <p:sp>
        <p:nvSpPr>
          <p:cNvPr id="22" name="矩形: 圆角 21"/>
          <p:cNvSpPr/>
          <p:nvPr/>
        </p:nvSpPr>
        <p:spPr>
          <a:xfrm>
            <a:off x="800100" y="3828822"/>
            <a:ext cx="5118100" cy="1892301"/>
          </a:xfrm>
          <a:prstGeom prst="roundRect">
            <a:avLst>
              <a:gd name="adj" fmla="val 9658"/>
            </a:avLst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2885799" y="4774973"/>
            <a:ext cx="2664101" cy="5968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请在此输入有关于项目介绍的相关说明，以便于观众更好的理解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24" name="矩形: 圆角 23"/>
          <p:cNvSpPr/>
          <p:nvPr/>
        </p:nvSpPr>
        <p:spPr>
          <a:xfrm>
            <a:off x="2885799" y="4250430"/>
            <a:ext cx="1640475" cy="4134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kern="0" dirty="0">
                <a:solidFill>
                  <a:srgbClr val="FFFFFF"/>
                </a:solidFill>
                <a:latin typeface="+mj-ea"/>
                <a:ea typeface="+mj-ea"/>
              </a:rPr>
              <a:t>项目功能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25" name="图片 24" descr="建筑前的广场&#10;&#10;描述已自动生成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r="16637"/>
          <a:stretch>
            <a:fillRect/>
          </a:stretch>
        </p:blipFill>
        <p:spPr>
          <a:xfrm>
            <a:off x="1066064" y="3968224"/>
            <a:ext cx="1517879" cy="1517879"/>
          </a:xfrm>
          <a:prstGeom prst="ellipse">
            <a:avLst/>
          </a:prstGeom>
        </p:spPr>
      </p:pic>
      <p:sp>
        <p:nvSpPr>
          <p:cNvPr id="26" name="矩形: 圆角 25"/>
          <p:cNvSpPr/>
          <p:nvPr/>
        </p:nvSpPr>
        <p:spPr>
          <a:xfrm>
            <a:off x="6008885" y="1797119"/>
            <a:ext cx="5118100" cy="1892301"/>
          </a:xfrm>
          <a:prstGeom prst="roundRect">
            <a:avLst>
              <a:gd name="adj" fmla="val 9658"/>
            </a:avLst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8094584" y="2743270"/>
            <a:ext cx="2664101" cy="5968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请在此输入有关于项目介绍的相关说明，以便于观众更好的理解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28" name="矩形: 圆角 27"/>
          <p:cNvSpPr/>
          <p:nvPr/>
        </p:nvSpPr>
        <p:spPr>
          <a:xfrm>
            <a:off x="8094584" y="2218727"/>
            <a:ext cx="1640475" cy="4134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kern="0" dirty="0">
                <a:solidFill>
                  <a:srgbClr val="FFFFFF"/>
                </a:solidFill>
                <a:latin typeface="+mj-ea"/>
                <a:ea typeface="+mj-ea"/>
              </a:rPr>
              <a:t>项目功能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29" name="图片 28" descr="建筑前的广场&#10;&#10;描述已自动生成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r="16637"/>
          <a:stretch>
            <a:fillRect/>
          </a:stretch>
        </p:blipFill>
        <p:spPr>
          <a:xfrm>
            <a:off x="6274849" y="1936521"/>
            <a:ext cx="1517879" cy="1517879"/>
          </a:xfrm>
          <a:prstGeom prst="ellipse">
            <a:avLst/>
          </a:prstGeom>
        </p:spPr>
      </p:pic>
      <p:sp>
        <p:nvSpPr>
          <p:cNvPr id="30" name="矩形: 圆角 29"/>
          <p:cNvSpPr/>
          <p:nvPr/>
        </p:nvSpPr>
        <p:spPr>
          <a:xfrm>
            <a:off x="6008885" y="3828822"/>
            <a:ext cx="5118100" cy="1892301"/>
          </a:xfrm>
          <a:prstGeom prst="roundRect">
            <a:avLst>
              <a:gd name="adj" fmla="val 9658"/>
            </a:avLst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1" name="文本框 30"/>
          <p:cNvSpPr txBox="1"/>
          <p:nvPr/>
        </p:nvSpPr>
        <p:spPr>
          <a:xfrm>
            <a:off x="8094584" y="4774973"/>
            <a:ext cx="2664101" cy="5968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请在此输入有关于项目介绍的相关说明，以便于观众更好的理解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32" name="矩形: 圆角 31"/>
          <p:cNvSpPr/>
          <p:nvPr/>
        </p:nvSpPr>
        <p:spPr>
          <a:xfrm>
            <a:off x="8094584" y="4250430"/>
            <a:ext cx="1640475" cy="4134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kern="0" dirty="0">
                <a:solidFill>
                  <a:srgbClr val="FFFFFF"/>
                </a:solidFill>
                <a:latin typeface="+mj-ea"/>
                <a:ea typeface="+mj-ea"/>
              </a:rPr>
              <a:t>项目功能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33" name="图片 32" descr="建筑前的广场&#10;&#10;描述已自动生成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r="16637"/>
          <a:stretch>
            <a:fillRect/>
          </a:stretch>
        </p:blipFill>
        <p:spPr>
          <a:xfrm>
            <a:off x="6274849" y="3968224"/>
            <a:ext cx="1517879" cy="1517879"/>
          </a:xfrm>
          <a:prstGeom prst="ellipse">
            <a:avLst/>
          </a:prstGeom>
        </p:spPr>
      </p:pic>
      <p:pic>
        <p:nvPicPr>
          <p:cNvPr id="34" name="图形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3205" y="5126568"/>
            <a:ext cx="948930" cy="90579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odingPPT-1-1"/>
          <p:cNvSpPr/>
          <p:nvPr/>
        </p:nvSpPr>
        <p:spPr>
          <a:xfrm>
            <a:off x="1335088" y="275809"/>
            <a:ext cx="1668462" cy="5052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95000">
                      <a:schemeClr val="accent1">
                        <a:lumMod val="80000"/>
                      </a:schemeClr>
                    </a:gs>
                    <a:gs pos="5000">
                      <a:schemeClr val="accent1">
                        <a:lumMod val="80000"/>
                        <a:lumOff val="2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j-cs"/>
              </a:rPr>
              <a:t>项目介绍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844" y="363056"/>
            <a:ext cx="1668461" cy="2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任意多边形: 形状 10"/>
          <p:cNvSpPr/>
          <p:nvPr/>
        </p:nvSpPr>
        <p:spPr>
          <a:xfrm>
            <a:off x="4734150" y="4670467"/>
            <a:ext cx="2723700" cy="822249"/>
          </a:xfrm>
          <a:custGeom>
            <a:avLst/>
            <a:gdLst>
              <a:gd name="connsiteX0" fmla="*/ 0 w 1866206"/>
              <a:gd name="connsiteY0" fmla="*/ 281692 h 563383"/>
              <a:gd name="connsiteX1" fmla="*/ 70979 w 1866206"/>
              <a:gd name="connsiteY1" fmla="*/ 175001 h 563383"/>
              <a:gd name="connsiteX2" fmla="*/ 270389 w 1866206"/>
              <a:gd name="connsiteY2" fmla="*/ 84261 h 563383"/>
              <a:gd name="connsiteX3" fmla="*/ 933103 w 1866206"/>
              <a:gd name="connsiteY3" fmla="*/ 0 h 563383"/>
              <a:gd name="connsiteX4" fmla="*/ 1595818 w 1866206"/>
              <a:gd name="connsiteY4" fmla="*/ 84261 h 563383"/>
              <a:gd name="connsiteX5" fmla="*/ 1795227 w 1866206"/>
              <a:gd name="connsiteY5" fmla="*/ 175001 h 563383"/>
              <a:gd name="connsiteX6" fmla="*/ 1866206 w 1866206"/>
              <a:gd name="connsiteY6" fmla="*/ 281692 h 563383"/>
              <a:gd name="connsiteX7" fmla="*/ 1795227 w 1866206"/>
              <a:gd name="connsiteY7" fmla="*/ 388382 h 563383"/>
              <a:gd name="connsiteX8" fmla="*/ 1595818 w 1866206"/>
              <a:gd name="connsiteY8" fmla="*/ 479122 h 563383"/>
              <a:gd name="connsiteX9" fmla="*/ 933103 w 1866206"/>
              <a:gd name="connsiteY9" fmla="*/ 563383 h 563383"/>
              <a:gd name="connsiteX10" fmla="*/ 270389 w 1866206"/>
              <a:gd name="connsiteY10" fmla="*/ 479122 h 563383"/>
              <a:gd name="connsiteX11" fmla="*/ 70979 w 1866206"/>
              <a:gd name="connsiteY11" fmla="*/ 388382 h 563383"/>
              <a:gd name="connsiteX12" fmla="*/ 0 w 1866206"/>
              <a:gd name="connsiteY12" fmla="*/ 281692 h 563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6206" h="563383">
                <a:moveTo>
                  <a:pt x="0" y="281692"/>
                </a:moveTo>
                <a:cubicBezTo>
                  <a:pt x="0" y="245163"/>
                  <a:pt x="24127" y="209022"/>
                  <a:pt x="70979" y="175001"/>
                </a:cubicBezTo>
                <a:cubicBezTo>
                  <a:pt x="117669" y="141092"/>
                  <a:pt x="185698" y="110268"/>
                  <a:pt x="270389" y="84261"/>
                </a:cubicBezTo>
                <a:cubicBezTo>
                  <a:pt x="439685" y="32268"/>
                  <a:pt x="673989" y="0"/>
                  <a:pt x="933103" y="0"/>
                </a:cubicBezTo>
                <a:cubicBezTo>
                  <a:pt x="1192217" y="0"/>
                  <a:pt x="1426521" y="32268"/>
                  <a:pt x="1595818" y="84261"/>
                </a:cubicBezTo>
                <a:cubicBezTo>
                  <a:pt x="1680508" y="110268"/>
                  <a:pt x="1748537" y="141092"/>
                  <a:pt x="1795227" y="175001"/>
                </a:cubicBezTo>
                <a:cubicBezTo>
                  <a:pt x="1842079" y="209022"/>
                  <a:pt x="1866206" y="245163"/>
                  <a:pt x="1866206" y="281692"/>
                </a:cubicBezTo>
                <a:cubicBezTo>
                  <a:pt x="1866206" y="318220"/>
                  <a:pt x="1842079" y="354361"/>
                  <a:pt x="1795227" y="388382"/>
                </a:cubicBezTo>
                <a:cubicBezTo>
                  <a:pt x="1748537" y="422291"/>
                  <a:pt x="1680508" y="453115"/>
                  <a:pt x="1595818" y="479122"/>
                </a:cubicBezTo>
                <a:cubicBezTo>
                  <a:pt x="1426521" y="531115"/>
                  <a:pt x="1192217" y="563383"/>
                  <a:pt x="933103" y="563383"/>
                </a:cubicBezTo>
                <a:cubicBezTo>
                  <a:pt x="673989" y="563383"/>
                  <a:pt x="439685" y="531115"/>
                  <a:pt x="270389" y="479122"/>
                </a:cubicBezTo>
                <a:cubicBezTo>
                  <a:pt x="185698" y="453115"/>
                  <a:pt x="117669" y="422291"/>
                  <a:pt x="70979" y="388382"/>
                </a:cubicBezTo>
                <a:cubicBezTo>
                  <a:pt x="24127" y="354361"/>
                  <a:pt x="0" y="318220"/>
                  <a:pt x="0" y="281692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25000"/>
                </a:schemeClr>
              </a:gs>
            </a:gsLst>
            <a:lin ang="5400000" scaled="1"/>
          </a:gradFill>
          <a:ln w="25400" cap="flat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/>
          <p:cNvSpPr/>
          <p:nvPr/>
        </p:nvSpPr>
        <p:spPr>
          <a:xfrm>
            <a:off x="4734150" y="2255110"/>
            <a:ext cx="2723700" cy="868573"/>
          </a:xfrm>
          <a:custGeom>
            <a:avLst/>
            <a:gdLst>
              <a:gd name="connsiteX0" fmla="*/ 0 w 1866206"/>
              <a:gd name="connsiteY0" fmla="*/ 281692 h 563383"/>
              <a:gd name="connsiteX1" fmla="*/ 70979 w 1866206"/>
              <a:gd name="connsiteY1" fmla="*/ 175001 h 563383"/>
              <a:gd name="connsiteX2" fmla="*/ 270389 w 1866206"/>
              <a:gd name="connsiteY2" fmla="*/ 84261 h 563383"/>
              <a:gd name="connsiteX3" fmla="*/ 933103 w 1866206"/>
              <a:gd name="connsiteY3" fmla="*/ 0 h 563383"/>
              <a:gd name="connsiteX4" fmla="*/ 1595818 w 1866206"/>
              <a:gd name="connsiteY4" fmla="*/ 84261 h 563383"/>
              <a:gd name="connsiteX5" fmla="*/ 1795227 w 1866206"/>
              <a:gd name="connsiteY5" fmla="*/ 175001 h 563383"/>
              <a:gd name="connsiteX6" fmla="*/ 1866206 w 1866206"/>
              <a:gd name="connsiteY6" fmla="*/ 281692 h 563383"/>
              <a:gd name="connsiteX7" fmla="*/ 1795227 w 1866206"/>
              <a:gd name="connsiteY7" fmla="*/ 388382 h 563383"/>
              <a:gd name="connsiteX8" fmla="*/ 1595818 w 1866206"/>
              <a:gd name="connsiteY8" fmla="*/ 479122 h 563383"/>
              <a:gd name="connsiteX9" fmla="*/ 933103 w 1866206"/>
              <a:gd name="connsiteY9" fmla="*/ 563383 h 563383"/>
              <a:gd name="connsiteX10" fmla="*/ 270389 w 1866206"/>
              <a:gd name="connsiteY10" fmla="*/ 479122 h 563383"/>
              <a:gd name="connsiteX11" fmla="*/ 70979 w 1866206"/>
              <a:gd name="connsiteY11" fmla="*/ 388382 h 563383"/>
              <a:gd name="connsiteX12" fmla="*/ 0 w 1866206"/>
              <a:gd name="connsiteY12" fmla="*/ 281692 h 563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6206" h="563383">
                <a:moveTo>
                  <a:pt x="0" y="281692"/>
                </a:moveTo>
                <a:cubicBezTo>
                  <a:pt x="0" y="245163"/>
                  <a:pt x="24127" y="209022"/>
                  <a:pt x="70979" y="175001"/>
                </a:cubicBezTo>
                <a:cubicBezTo>
                  <a:pt x="117669" y="141092"/>
                  <a:pt x="185698" y="110268"/>
                  <a:pt x="270389" y="84261"/>
                </a:cubicBezTo>
                <a:cubicBezTo>
                  <a:pt x="439685" y="32268"/>
                  <a:pt x="673989" y="0"/>
                  <a:pt x="933103" y="0"/>
                </a:cubicBezTo>
                <a:cubicBezTo>
                  <a:pt x="1192217" y="0"/>
                  <a:pt x="1426521" y="32268"/>
                  <a:pt x="1595818" y="84261"/>
                </a:cubicBezTo>
                <a:cubicBezTo>
                  <a:pt x="1680508" y="110268"/>
                  <a:pt x="1748537" y="141092"/>
                  <a:pt x="1795227" y="175001"/>
                </a:cubicBezTo>
                <a:cubicBezTo>
                  <a:pt x="1842079" y="209022"/>
                  <a:pt x="1866206" y="245163"/>
                  <a:pt x="1866206" y="281692"/>
                </a:cubicBezTo>
                <a:cubicBezTo>
                  <a:pt x="1866206" y="318220"/>
                  <a:pt x="1842079" y="354361"/>
                  <a:pt x="1795227" y="388382"/>
                </a:cubicBezTo>
                <a:cubicBezTo>
                  <a:pt x="1748537" y="422291"/>
                  <a:pt x="1680508" y="453115"/>
                  <a:pt x="1595818" y="479122"/>
                </a:cubicBezTo>
                <a:cubicBezTo>
                  <a:pt x="1426521" y="531115"/>
                  <a:pt x="1192217" y="563383"/>
                  <a:pt x="933103" y="563383"/>
                </a:cubicBezTo>
                <a:cubicBezTo>
                  <a:pt x="673989" y="563383"/>
                  <a:pt x="439685" y="531115"/>
                  <a:pt x="270389" y="479122"/>
                </a:cubicBezTo>
                <a:cubicBezTo>
                  <a:pt x="185698" y="453115"/>
                  <a:pt x="117669" y="422291"/>
                  <a:pt x="70979" y="388382"/>
                </a:cubicBezTo>
                <a:cubicBezTo>
                  <a:pt x="24127" y="354361"/>
                  <a:pt x="0" y="318220"/>
                  <a:pt x="0" y="281692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25000"/>
                </a:schemeClr>
              </a:gs>
            </a:gsLst>
            <a:lin ang="5400000" scaled="1"/>
          </a:gradFill>
          <a:ln w="25400" cap="flat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/>
          <p:nvPr/>
        </p:nvSpPr>
        <p:spPr>
          <a:xfrm>
            <a:off x="3932456" y="3930442"/>
            <a:ext cx="4327086" cy="1151148"/>
          </a:xfrm>
          <a:custGeom>
            <a:avLst/>
            <a:gdLst>
              <a:gd name="connsiteX0" fmla="*/ 0 w 2964803"/>
              <a:gd name="connsiteY0" fmla="*/ 394368 h 788736"/>
              <a:gd name="connsiteX1" fmla="*/ 113789 w 2964803"/>
              <a:gd name="connsiteY1" fmla="*/ 244058 h 788736"/>
              <a:gd name="connsiteX2" fmla="*/ 431037 w 2964803"/>
              <a:gd name="connsiteY2" fmla="*/ 117325 h 788736"/>
              <a:gd name="connsiteX3" fmla="*/ 1482402 w 2964803"/>
              <a:gd name="connsiteY3" fmla="*/ 0 h 788736"/>
              <a:gd name="connsiteX4" fmla="*/ 2533766 w 2964803"/>
              <a:gd name="connsiteY4" fmla="*/ 117325 h 788736"/>
              <a:gd name="connsiteX5" fmla="*/ 2851014 w 2964803"/>
              <a:gd name="connsiteY5" fmla="*/ 244058 h 788736"/>
              <a:gd name="connsiteX6" fmla="*/ 2964804 w 2964803"/>
              <a:gd name="connsiteY6" fmla="*/ 394368 h 788736"/>
              <a:gd name="connsiteX7" fmla="*/ 2851014 w 2964803"/>
              <a:gd name="connsiteY7" fmla="*/ 544679 h 788736"/>
              <a:gd name="connsiteX8" fmla="*/ 2533766 w 2964803"/>
              <a:gd name="connsiteY8" fmla="*/ 671412 h 788736"/>
              <a:gd name="connsiteX9" fmla="*/ 1482402 w 2964803"/>
              <a:gd name="connsiteY9" fmla="*/ 788736 h 788736"/>
              <a:gd name="connsiteX10" fmla="*/ 431037 w 2964803"/>
              <a:gd name="connsiteY10" fmla="*/ 671412 h 788736"/>
              <a:gd name="connsiteX11" fmla="*/ 113789 w 2964803"/>
              <a:gd name="connsiteY11" fmla="*/ 544679 h 788736"/>
              <a:gd name="connsiteX12" fmla="*/ 0 w 2964803"/>
              <a:gd name="connsiteY12" fmla="*/ 394368 h 788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64803" h="788736">
                <a:moveTo>
                  <a:pt x="0" y="394368"/>
                </a:moveTo>
                <a:cubicBezTo>
                  <a:pt x="0" y="342713"/>
                  <a:pt x="38944" y="291755"/>
                  <a:pt x="113789" y="244058"/>
                </a:cubicBezTo>
                <a:cubicBezTo>
                  <a:pt x="188304" y="196578"/>
                  <a:pt x="296593" y="153557"/>
                  <a:pt x="431037" y="117325"/>
                </a:cubicBezTo>
                <a:cubicBezTo>
                  <a:pt x="699821" y="44887"/>
                  <a:pt x="1071541" y="0"/>
                  <a:pt x="1482402" y="0"/>
                </a:cubicBezTo>
                <a:cubicBezTo>
                  <a:pt x="1893263" y="0"/>
                  <a:pt x="2264983" y="44887"/>
                  <a:pt x="2533766" y="117325"/>
                </a:cubicBezTo>
                <a:cubicBezTo>
                  <a:pt x="2668210" y="153564"/>
                  <a:pt x="2776500" y="196578"/>
                  <a:pt x="2851014" y="244058"/>
                </a:cubicBezTo>
                <a:cubicBezTo>
                  <a:pt x="2925859" y="291755"/>
                  <a:pt x="2964804" y="342713"/>
                  <a:pt x="2964804" y="394368"/>
                </a:cubicBezTo>
                <a:cubicBezTo>
                  <a:pt x="2964804" y="446023"/>
                  <a:pt x="2925859" y="496981"/>
                  <a:pt x="2851014" y="544679"/>
                </a:cubicBezTo>
                <a:cubicBezTo>
                  <a:pt x="2776500" y="592158"/>
                  <a:pt x="2668210" y="635172"/>
                  <a:pt x="2533766" y="671412"/>
                </a:cubicBezTo>
                <a:cubicBezTo>
                  <a:pt x="2264983" y="743849"/>
                  <a:pt x="1893263" y="788736"/>
                  <a:pt x="1482402" y="788736"/>
                </a:cubicBezTo>
                <a:cubicBezTo>
                  <a:pt x="1071541" y="788736"/>
                  <a:pt x="699821" y="743849"/>
                  <a:pt x="431037" y="671412"/>
                </a:cubicBezTo>
                <a:cubicBezTo>
                  <a:pt x="296593" y="635172"/>
                  <a:pt x="188304" y="592158"/>
                  <a:pt x="113789" y="544679"/>
                </a:cubicBezTo>
                <a:cubicBezTo>
                  <a:pt x="38944" y="496981"/>
                  <a:pt x="0" y="446023"/>
                  <a:pt x="0" y="394368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25000"/>
                </a:schemeClr>
              </a:gs>
            </a:gsLst>
            <a:lin ang="5400000" scaled="1"/>
          </a:gradFill>
          <a:ln w="25400" cap="flat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3336325" y="2748457"/>
            <a:ext cx="5519348" cy="1541718"/>
          </a:xfrm>
          <a:custGeom>
            <a:avLst/>
            <a:gdLst>
              <a:gd name="connsiteX0" fmla="*/ 0 w 3781708"/>
              <a:gd name="connsiteY0" fmla="*/ 500002 h 1000004"/>
              <a:gd name="connsiteX1" fmla="*/ 145867 w 3781708"/>
              <a:gd name="connsiteY1" fmla="*/ 308593 h 1000004"/>
              <a:gd name="connsiteX2" fmla="*/ 550658 w 3781708"/>
              <a:gd name="connsiteY2" fmla="*/ 148268 h 1000004"/>
              <a:gd name="connsiteX3" fmla="*/ 1890854 w 3781708"/>
              <a:gd name="connsiteY3" fmla="*/ 0 h 1000004"/>
              <a:gd name="connsiteX4" fmla="*/ 3231051 w 3781708"/>
              <a:gd name="connsiteY4" fmla="*/ 148268 h 1000004"/>
              <a:gd name="connsiteX5" fmla="*/ 3635842 w 3781708"/>
              <a:gd name="connsiteY5" fmla="*/ 308593 h 1000004"/>
              <a:gd name="connsiteX6" fmla="*/ 3781709 w 3781708"/>
              <a:gd name="connsiteY6" fmla="*/ 500002 h 1000004"/>
              <a:gd name="connsiteX7" fmla="*/ 3635842 w 3781708"/>
              <a:gd name="connsiteY7" fmla="*/ 691412 h 1000004"/>
              <a:gd name="connsiteX8" fmla="*/ 3231051 w 3781708"/>
              <a:gd name="connsiteY8" fmla="*/ 851737 h 1000004"/>
              <a:gd name="connsiteX9" fmla="*/ 1890854 w 3781708"/>
              <a:gd name="connsiteY9" fmla="*/ 1000005 h 1000004"/>
              <a:gd name="connsiteX10" fmla="*/ 550658 w 3781708"/>
              <a:gd name="connsiteY10" fmla="*/ 851737 h 1000004"/>
              <a:gd name="connsiteX11" fmla="*/ 145867 w 3781708"/>
              <a:gd name="connsiteY11" fmla="*/ 691412 h 1000004"/>
              <a:gd name="connsiteX12" fmla="*/ 0 w 3781708"/>
              <a:gd name="connsiteY12" fmla="*/ 500002 h 10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81708" h="1000004">
                <a:moveTo>
                  <a:pt x="0" y="500002"/>
                </a:moveTo>
                <a:cubicBezTo>
                  <a:pt x="0" y="433791"/>
                  <a:pt x="50331" y="368931"/>
                  <a:pt x="145867" y="308593"/>
                </a:cubicBezTo>
                <a:cubicBezTo>
                  <a:pt x="241051" y="248466"/>
                  <a:pt x="379255" y="194064"/>
                  <a:pt x="550658" y="148268"/>
                </a:cubicBezTo>
                <a:cubicBezTo>
                  <a:pt x="893364" y="56712"/>
                  <a:pt x="1367197" y="0"/>
                  <a:pt x="1890854" y="0"/>
                </a:cubicBezTo>
                <a:cubicBezTo>
                  <a:pt x="2414512" y="0"/>
                  <a:pt x="2888345" y="56712"/>
                  <a:pt x="3231051" y="148268"/>
                </a:cubicBezTo>
                <a:cubicBezTo>
                  <a:pt x="3402454" y="194064"/>
                  <a:pt x="3540658" y="248466"/>
                  <a:pt x="3635842" y="308593"/>
                </a:cubicBezTo>
                <a:cubicBezTo>
                  <a:pt x="3731378" y="368938"/>
                  <a:pt x="3781709" y="433791"/>
                  <a:pt x="3781709" y="500002"/>
                </a:cubicBezTo>
                <a:cubicBezTo>
                  <a:pt x="3781709" y="566214"/>
                  <a:pt x="3731378" y="631066"/>
                  <a:pt x="3635842" y="691412"/>
                </a:cubicBezTo>
                <a:cubicBezTo>
                  <a:pt x="3540658" y="751539"/>
                  <a:pt x="3402454" y="805941"/>
                  <a:pt x="3231051" y="851737"/>
                </a:cubicBezTo>
                <a:cubicBezTo>
                  <a:pt x="2888345" y="943293"/>
                  <a:pt x="2414512" y="1000005"/>
                  <a:pt x="1890854" y="1000005"/>
                </a:cubicBezTo>
                <a:cubicBezTo>
                  <a:pt x="1367197" y="1000005"/>
                  <a:pt x="893364" y="943293"/>
                  <a:pt x="550658" y="851737"/>
                </a:cubicBezTo>
                <a:cubicBezTo>
                  <a:pt x="379255" y="805941"/>
                  <a:pt x="241051" y="751539"/>
                  <a:pt x="145867" y="691412"/>
                </a:cubicBezTo>
                <a:cubicBezTo>
                  <a:pt x="50331" y="631066"/>
                  <a:pt x="0" y="566214"/>
                  <a:pt x="0" y="500002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25000"/>
                </a:schemeClr>
              </a:gs>
            </a:gsLst>
            <a:lin ang="5400000" scaled="1"/>
          </a:gradFill>
          <a:ln w="25400" cap="flat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493911" y="3528295"/>
            <a:ext cx="1204177" cy="40011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defRPr/>
            </a:pPr>
            <a:r>
              <a:rPr lang="zh-CN" altLang="en-US" sz="2000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项目名称</a:t>
            </a:r>
            <a:r>
              <a:rPr lang="en-US" altLang="zh-CN" sz="2000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1</a:t>
            </a:r>
            <a:endParaRPr lang="zh-CN" altLang="en-US" sz="2000" b="1" kern="0" dirty="0">
              <a:solidFill>
                <a:schemeClr val="accent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493911" y="4485895"/>
            <a:ext cx="1204177" cy="40011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defRPr/>
            </a:pPr>
            <a:r>
              <a:rPr lang="zh-CN" altLang="en-US" sz="2000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项目名称</a:t>
            </a:r>
            <a:r>
              <a:rPr lang="en-US" altLang="zh-CN" sz="2000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2</a:t>
            </a:r>
            <a:endParaRPr lang="zh-CN" altLang="en-US" sz="2000" b="1" kern="0" dirty="0">
              <a:solidFill>
                <a:schemeClr val="accent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17" name="任意多边形: 形状 16"/>
          <p:cNvSpPr/>
          <p:nvPr/>
        </p:nvSpPr>
        <p:spPr>
          <a:xfrm>
            <a:off x="7957423" y="2856978"/>
            <a:ext cx="1366204" cy="514087"/>
          </a:xfrm>
          <a:custGeom>
            <a:avLst/>
            <a:gdLst>
              <a:gd name="connsiteX0" fmla="*/ 1369725 w 1366203"/>
              <a:gd name="connsiteY0" fmla="*/ 0 h 514087"/>
              <a:gd name="connsiteX1" fmla="*/ 517608 w 1366203"/>
              <a:gd name="connsiteY1" fmla="*/ 0 h 514087"/>
              <a:gd name="connsiteX2" fmla="*/ 0 w 1366203"/>
              <a:gd name="connsiteY2" fmla="*/ 517608 h 514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6203" h="514087">
                <a:moveTo>
                  <a:pt x="1369725" y="0"/>
                </a:moveTo>
                <a:lnTo>
                  <a:pt x="517608" y="0"/>
                </a:lnTo>
                <a:lnTo>
                  <a:pt x="0" y="517608"/>
                </a:lnTo>
              </a:path>
            </a:pathLst>
          </a:custGeom>
          <a:noFill/>
          <a:ln w="49289" cap="flat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18" name="任意形状 4"/>
          <p:cNvSpPr/>
          <p:nvPr/>
        </p:nvSpPr>
        <p:spPr>
          <a:xfrm>
            <a:off x="443781" y="2492903"/>
            <a:ext cx="2830362" cy="2836584"/>
          </a:xfrm>
          <a:custGeom>
            <a:avLst/>
            <a:gdLst>
              <a:gd name="connsiteX0" fmla="*/ 2348995 w 2348994"/>
              <a:gd name="connsiteY0" fmla="*/ 1177079 h 2354158"/>
              <a:gd name="connsiteX1" fmla="*/ 1174497 w 2348994"/>
              <a:gd name="connsiteY1" fmla="*/ 2354159 h 2354158"/>
              <a:gd name="connsiteX2" fmla="*/ 0 w 2348994"/>
              <a:gd name="connsiteY2" fmla="*/ 1177079 h 2354158"/>
              <a:gd name="connsiteX3" fmla="*/ 1174497 w 2348994"/>
              <a:gd name="connsiteY3" fmla="*/ 0 h 2354158"/>
              <a:gd name="connsiteX4" fmla="*/ 2348995 w 2348994"/>
              <a:gd name="connsiteY4" fmla="*/ 1177079 h 23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8994" h="2354158">
                <a:moveTo>
                  <a:pt x="2348995" y="1177079"/>
                </a:moveTo>
                <a:cubicBezTo>
                  <a:pt x="2348995" y="1827183"/>
                  <a:pt x="1823130" y="2354159"/>
                  <a:pt x="1174497" y="2354159"/>
                </a:cubicBezTo>
                <a:cubicBezTo>
                  <a:pt x="525864" y="2354159"/>
                  <a:pt x="0" y="1827183"/>
                  <a:pt x="0" y="1177079"/>
                </a:cubicBezTo>
                <a:cubicBezTo>
                  <a:pt x="0" y="526975"/>
                  <a:pt x="525864" y="0"/>
                  <a:pt x="1174497" y="0"/>
                </a:cubicBezTo>
                <a:cubicBezTo>
                  <a:pt x="1823130" y="0"/>
                  <a:pt x="2348995" y="526975"/>
                  <a:pt x="2348995" y="1177079"/>
                </a:cubicBezTo>
                <a:close/>
              </a:path>
            </a:pathLst>
          </a:cu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4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233623" y="3511085"/>
            <a:ext cx="1204176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项目功能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12089" y="3998232"/>
            <a:ext cx="2056282" cy="6722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请在此输入有关于项目介绍的相关说明，以便于观众更好的理解</a:t>
            </a:r>
          </a:p>
        </p:txBody>
      </p:sp>
      <p:sp>
        <p:nvSpPr>
          <p:cNvPr id="21" name="任意多边形: 形状 20"/>
          <p:cNvSpPr/>
          <p:nvPr/>
        </p:nvSpPr>
        <p:spPr>
          <a:xfrm flipH="1">
            <a:off x="2975514" y="2856978"/>
            <a:ext cx="1366204" cy="514087"/>
          </a:xfrm>
          <a:custGeom>
            <a:avLst/>
            <a:gdLst>
              <a:gd name="connsiteX0" fmla="*/ 1369725 w 1366203"/>
              <a:gd name="connsiteY0" fmla="*/ 0 h 514087"/>
              <a:gd name="connsiteX1" fmla="*/ 517608 w 1366203"/>
              <a:gd name="connsiteY1" fmla="*/ 0 h 514087"/>
              <a:gd name="connsiteX2" fmla="*/ 0 w 1366203"/>
              <a:gd name="connsiteY2" fmla="*/ 517608 h 514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6203" h="514087">
                <a:moveTo>
                  <a:pt x="1369725" y="0"/>
                </a:moveTo>
                <a:lnTo>
                  <a:pt x="517608" y="0"/>
                </a:lnTo>
                <a:lnTo>
                  <a:pt x="0" y="517608"/>
                </a:lnTo>
              </a:path>
            </a:pathLst>
          </a:custGeom>
          <a:noFill/>
          <a:ln w="49289" cap="flat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pic>
        <p:nvPicPr>
          <p:cNvPr id="26" name="图形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3615" y="2889663"/>
            <a:ext cx="645500" cy="645500"/>
          </a:xfrm>
          <a:prstGeom prst="rect">
            <a:avLst/>
          </a:prstGeom>
        </p:spPr>
      </p:pic>
      <p:sp>
        <p:nvSpPr>
          <p:cNvPr id="31" name="任意形状 4"/>
          <p:cNvSpPr/>
          <p:nvPr/>
        </p:nvSpPr>
        <p:spPr>
          <a:xfrm>
            <a:off x="9044885" y="2492903"/>
            <a:ext cx="2830362" cy="2836584"/>
          </a:xfrm>
          <a:custGeom>
            <a:avLst/>
            <a:gdLst>
              <a:gd name="connsiteX0" fmla="*/ 2348995 w 2348994"/>
              <a:gd name="connsiteY0" fmla="*/ 1177079 h 2354158"/>
              <a:gd name="connsiteX1" fmla="*/ 1174497 w 2348994"/>
              <a:gd name="connsiteY1" fmla="*/ 2354159 h 2354158"/>
              <a:gd name="connsiteX2" fmla="*/ 0 w 2348994"/>
              <a:gd name="connsiteY2" fmla="*/ 1177079 h 2354158"/>
              <a:gd name="connsiteX3" fmla="*/ 1174497 w 2348994"/>
              <a:gd name="connsiteY3" fmla="*/ 0 h 2354158"/>
              <a:gd name="connsiteX4" fmla="*/ 2348995 w 2348994"/>
              <a:gd name="connsiteY4" fmla="*/ 1177079 h 23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8994" h="2354158">
                <a:moveTo>
                  <a:pt x="2348995" y="1177079"/>
                </a:moveTo>
                <a:cubicBezTo>
                  <a:pt x="2348995" y="1827183"/>
                  <a:pt x="1823130" y="2354159"/>
                  <a:pt x="1174497" y="2354159"/>
                </a:cubicBezTo>
                <a:cubicBezTo>
                  <a:pt x="525864" y="2354159"/>
                  <a:pt x="0" y="1827183"/>
                  <a:pt x="0" y="1177079"/>
                </a:cubicBezTo>
                <a:cubicBezTo>
                  <a:pt x="0" y="526975"/>
                  <a:pt x="525864" y="0"/>
                  <a:pt x="1174497" y="0"/>
                </a:cubicBezTo>
                <a:cubicBezTo>
                  <a:pt x="1823130" y="0"/>
                  <a:pt x="2348995" y="526975"/>
                  <a:pt x="2348995" y="1177079"/>
                </a:cubicBezTo>
                <a:close/>
              </a:path>
            </a:pathLst>
          </a:cu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4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834727" y="3511085"/>
            <a:ext cx="1204176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项目功能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9413193" y="3998232"/>
            <a:ext cx="2056282" cy="6722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请在此输入有关于项目介绍的相关说明，以便于观众更好的理解</a:t>
            </a:r>
          </a:p>
        </p:txBody>
      </p:sp>
      <p:pic>
        <p:nvPicPr>
          <p:cNvPr id="34" name="图形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24719" y="2889663"/>
            <a:ext cx="645500" cy="645500"/>
          </a:xfrm>
          <a:prstGeom prst="rect">
            <a:avLst/>
          </a:prstGeom>
        </p:spPr>
      </p:pic>
      <p:pic>
        <p:nvPicPr>
          <p:cNvPr id="35" name="图形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98145" y="903106"/>
            <a:ext cx="2636705" cy="267332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odingPPT-1-1"/>
          <p:cNvSpPr/>
          <p:nvPr/>
        </p:nvSpPr>
        <p:spPr>
          <a:xfrm>
            <a:off x="1335088" y="275809"/>
            <a:ext cx="1668462" cy="5052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95000">
                      <a:schemeClr val="accent1">
                        <a:lumMod val="80000"/>
                      </a:schemeClr>
                    </a:gs>
                    <a:gs pos="5000">
                      <a:schemeClr val="accent1">
                        <a:lumMod val="80000"/>
                        <a:lumOff val="2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j-cs"/>
              </a:rPr>
              <a:t>项目介绍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844" y="363056"/>
            <a:ext cx="1668461" cy="2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3" name="任意多边形: 形状 342"/>
          <p:cNvSpPr/>
          <p:nvPr/>
        </p:nvSpPr>
        <p:spPr>
          <a:xfrm>
            <a:off x="4523719" y="3503334"/>
            <a:ext cx="3183425" cy="1963751"/>
          </a:xfrm>
          <a:custGeom>
            <a:avLst/>
            <a:gdLst>
              <a:gd name="connsiteX0" fmla="*/ 35438 w 3183424"/>
              <a:gd name="connsiteY0" fmla="*/ 0 h 1963751"/>
              <a:gd name="connsiteX1" fmla="*/ 14098 w 3183424"/>
              <a:gd name="connsiteY1" fmla="*/ 552865 h 1963751"/>
              <a:gd name="connsiteX2" fmla="*/ 505227 w 3183424"/>
              <a:gd name="connsiteY2" fmla="*/ 1520197 h 1963751"/>
              <a:gd name="connsiteX3" fmla="*/ 1496515 w 3183424"/>
              <a:gd name="connsiteY3" fmla="*/ 1965884 h 1963751"/>
              <a:gd name="connsiteX4" fmla="*/ 2547359 w 3183424"/>
              <a:gd name="connsiteY4" fmla="*/ 1688949 h 1963751"/>
              <a:gd name="connsiteX5" fmla="*/ 3191094 w 3183424"/>
              <a:gd name="connsiteY5" fmla="*/ 812333 h 1963751"/>
              <a:gd name="connsiteX6" fmla="*/ 2795981 w 3183424"/>
              <a:gd name="connsiteY6" fmla="*/ 692399 h 1963751"/>
              <a:gd name="connsiteX7" fmla="*/ 2315238 w 3183424"/>
              <a:gd name="connsiteY7" fmla="*/ 1347026 h 1963751"/>
              <a:gd name="connsiteX8" fmla="*/ 1530466 w 3183424"/>
              <a:gd name="connsiteY8" fmla="*/ 1553841 h 1963751"/>
              <a:gd name="connsiteX9" fmla="*/ 790178 w 3183424"/>
              <a:gd name="connsiteY9" fmla="*/ 1221000 h 1963751"/>
              <a:gd name="connsiteX10" fmla="*/ 429040 w 3183424"/>
              <a:gd name="connsiteY10" fmla="*/ 536610 h 1963751"/>
              <a:gd name="connsiteX11" fmla="*/ 852611 w 3183424"/>
              <a:gd name="connsiteY11" fmla="*/ 520018 h 1963751"/>
              <a:gd name="connsiteX12" fmla="*/ 35438 w 3183424"/>
              <a:gd name="connsiteY12" fmla="*/ 0 h 196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3424" h="1963751">
                <a:moveTo>
                  <a:pt x="35438" y="0"/>
                </a:moveTo>
                <a:cubicBezTo>
                  <a:pt x="-3024" y="181716"/>
                  <a:pt x="-10242" y="368687"/>
                  <a:pt x="14098" y="552865"/>
                </a:cubicBezTo>
                <a:cubicBezTo>
                  <a:pt x="62884" y="921935"/>
                  <a:pt x="236155" y="1263229"/>
                  <a:pt x="505227" y="1520197"/>
                </a:cubicBezTo>
                <a:cubicBezTo>
                  <a:pt x="775051" y="1777870"/>
                  <a:pt x="1124913" y="1935200"/>
                  <a:pt x="1496515" y="1965884"/>
                </a:cubicBezTo>
                <a:cubicBezTo>
                  <a:pt x="1868117" y="1996606"/>
                  <a:pt x="2238997" y="1898848"/>
                  <a:pt x="2547359" y="1688949"/>
                </a:cubicBezTo>
                <a:cubicBezTo>
                  <a:pt x="2855714" y="1479050"/>
                  <a:pt x="3082911" y="1169644"/>
                  <a:pt x="3191094" y="812333"/>
                </a:cubicBezTo>
                <a:lnTo>
                  <a:pt x="2795981" y="692399"/>
                </a:lnTo>
                <a:cubicBezTo>
                  <a:pt x="2715191" y="959239"/>
                  <a:pt x="2545519" y="1190279"/>
                  <a:pt x="2315238" y="1347026"/>
                </a:cubicBezTo>
                <a:cubicBezTo>
                  <a:pt x="2084958" y="1503812"/>
                  <a:pt x="1807976" y="1576808"/>
                  <a:pt x="1530466" y="1553841"/>
                </a:cubicBezTo>
                <a:cubicBezTo>
                  <a:pt x="1252964" y="1530913"/>
                  <a:pt x="991677" y="1413433"/>
                  <a:pt x="790178" y="1221000"/>
                </a:cubicBezTo>
                <a:cubicBezTo>
                  <a:pt x="598505" y="1037950"/>
                  <a:pt x="471928" y="797621"/>
                  <a:pt x="429040" y="536610"/>
                </a:cubicBezTo>
                <a:lnTo>
                  <a:pt x="852611" y="520018"/>
                </a:lnTo>
                <a:lnTo>
                  <a:pt x="35438" y="0"/>
                </a:lnTo>
                <a:close/>
              </a:path>
            </a:pathLst>
          </a:cu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4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344" name="任意多边形: 形状 343"/>
          <p:cNvSpPr/>
          <p:nvPr/>
        </p:nvSpPr>
        <p:spPr>
          <a:xfrm>
            <a:off x="4615768" y="2191610"/>
            <a:ext cx="3175754" cy="1963751"/>
          </a:xfrm>
          <a:custGeom>
            <a:avLst/>
            <a:gdLst>
              <a:gd name="connsiteX0" fmla="*/ 3148070 w 3175753"/>
              <a:gd name="connsiteY0" fmla="*/ 1971422 h 1963751"/>
              <a:gd name="connsiteX1" fmla="*/ 3169364 w 3175753"/>
              <a:gd name="connsiteY1" fmla="*/ 1418557 h 1963751"/>
              <a:gd name="connsiteX2" fmla="*/ 2679408 w 3175753"/>
              <a:gd name="connsiteY2" fmla="*/ 451225 h 1963751"/>
              <a:gd name="connsiteX3" fmla="*/ 1690506 w 3175753"/>
              <a:gd name="connsiteY3" fmla="*/ 5538 h 1963751"/>
              <a:gd name="connsiteX4" fmla="*/ 642193 w 3175753"/>
              <a:gd name="connsiteY4" fmla="*/ 282473 h 1963751"/>
              <a:gd name="connsiteX5" fmla="*/ 0 w 3175753"/>
              <a:gd name="connsiteY5" fmla="*/ 1159088 h 1963751"/>
              <a:gd name="connsiteX6" fmla="*/ 394162 w 3175753"/>
              <a:gd name="connsiteY6" fmla="*/ 1279023 h 1963751"/>
              <a:gd name="connsiteX7" fmla="*/ 873754 w 3175753"/>
              <a:gd name="connsiteY7" fmla="*/ 624396 h 1963751"/>
              <a:gd name="connsiteX8" fmla="*/ 1656631 w 3175753"/>
              <a:gd name="connsiteY8" fmla="*/ 417581 h 1963751"/>
              <a:gd name="connsiteX9" fmla="*/ 2395147 w 3175753"/>
              <a:gd name="connsiteY9" fmla="*/ 750421 h 1963751"/>
              <a:gd name="connsiteX10" fmla="*/ 2755411 w 3175753"/>
              <a:gd name="connsiteY10" fmla="*/ 1434811 h 1963751"/>
              <a:gd name="connsiteX11" fmla="*/ 2332860 w 3175753"/>
              <a:gd name="connsiteY11" fmla="*/ 1451403 h 1963751"/>
              <a:gd name="connsiteX12" fmla="*/ 3148070 w 3175753"/>
              <a:gd name="connsiteY12" fmla="*/ 1971422 h 196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75753" h="1963751">
                <a:moveTo>
                  <a:pt x="3148070" y="1971422"/>
                </a:moveTo>
                <a:cubicBezTo>
                  <a:pt x="3186440" y="1789706"/>
                  <a:pt x="3193642" y="1602735"/>
                  <a:pt x="3169364" y="1418557"/>
                </a:cubicBezTo>
                <a:cubicBezTo>
                  <a:pt x="3120692" y="1049494"/>
                  <a:pt x="2947836" y="708193"/>
                  <a:pt x="2679408" y="451225"/>
                </a:cubicBezTo>
                <a:cubicBezTo>
                  <a:pt x="2410236" y="193552"/>
                  <a:pt x="2061210" y="36222"/>
                  <a:pt x="1690506" y="5538"/>
                </a:cubicBezTo>
                <a:cubicBezTo>
                  <a:pt x="1319802" y="-25184"/>
                  <a:pt x="949803" y="72574"/>
                  <a:pt x="642193" y="282473"/>
                </a:cubicBezTo>
                <a:cubicBezTo>
                  <a:pt x="334574" y="492372"/>
                  <a:pt x="107922" y="801778"/>
                  <a:pt x="0" y="1159088"/>
                </a:cubicBezTo>
                <a:lnTo>
                  <a:pt x="394162" y="1279023"/>
                </a:lnTo>
                <a:cubicBezTo>
                  <a:pt x="474760" y="1012183"/>
                  <a:pt x="644026" y="781143"/>
                  <a:pt x="873754" y="624396"/>
                </a:cubicBezTo>
                <a:cubicBezTo>
                  <a:pt x="1103475" y="467610"/>
                  <a:pt x="1379788" y="394614"/>
                  <a:pt x="1656631" y="417581"/>
                </a:cubicBezTo>
                <a:cubicBezTo>
                  <a:pt x="1933474" y="440509"/>
                  <a:pt x="2194132" y="557989"/>
                  <a:pt x="2395147" y="750421"/>
                </a:cubicBezTo>
                <a:cubicBezTo>
                  <a:pt x="2586352" y="933472"/>
                  <a:pt x="2712623" y="1173801"/>
                  <a:pt x="2755411" y="1434811"/>
                </a:cubicBezTo>
                <a:lnTo>
                  <a:pt x="2332860" y="1451403"/>
                </a:lnTo>
                <a:lnTo>
                  <a:pt x="3148070" y="1971422"/>
                </a:lnTo>
                <a:close/>
              </a:path>
            </a:pathLst>
          </a:custGeom>
          <a:gradFill>
            <a:gsLst>
              <a:gs pos="100000">
                <a:schemeClr val="accent3"/>
              </a:gs>
              <a:gs pos="0">
                <a:schemeClr val="accent3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>
            <a:outerShdw blurRad="190500" dist="38100" algn="tl" rotWithShape="0">
              <a:schemeClr val="accent3">
                <a:alpha val="4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sz="2000"/>
          </a:p>
        </p:txBody>
      </p:sp>
      <p:sp>
        <p:nvSpPr>
          <p:cNvPr id="345" name="任意多边形: 形状 344"/>
          <p:cNvSpPr/>
          <p:nvPr/>
        </p:nvSpPr>
        <p:spPr>
          <a:xfrm>
            <a:off x="4167020" y="1765875"/>
            <a:ext cx="4027224" cy="4027224"/>
          </a:xfrm>
          <a:custGeom>
            <a:avLst/>
            <a:gdLst>
              <a:gd name="connsiteX0" fmla="*/ 4027224 w 4027224"/>
              <a:gd name="connsiteY0" fmla="*/ 2013612 h 4027223"/>
              <a:gd name="connsiteX1" fmla="*/ 2013612 w 4027224"/>
              <a:gd name="connsiteY1" fmla="*/ 4027224 h 4027223"/>
              <a:gd name="connsiteX2" fmla="*/ 0 w 4027224"/>
              <a:gd name="connsiteY2" fmla="*/ 2013612 h 4027223"/>
              <a:gd name="connsiteX3" fmla="*/ 2013612 w 4027224"/>
              <a:gd name="connsiteY3" fmla="*/ 0 h 4027223"/>
              <a:gd name="connsiteX4" fmla="*/ 4027224 w 4027224"/>
              <a:gd name="connsiteY4" fmla="*/ 2013612 h 402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7224" h="4027223">
                <a:moveTo>
                  <a:pt x="4027224" y="2013612"/>
                </a:moveTo>
                <a:cubicBezTo>
                  <a:pt x="4027224" y="3125699"/>
                  <a:pt x="3125699" y="4027224"/>
                  <a:pt x="2013612" y="4027224"/>
                </a:cubicBezTo>
                <a:cubicBezTo>
                  <a:pt x="901525" y="4027224"/>
                  <a:pt x="0" y="3125699"/>
                  <a:pt x="0" y="2013612"/>
                </a:cubicBezTo>
                <a:cubicBezTo>
                  <a:pt x="0" y="901525"/>
                  <a:pt x="901525" y="0"/>
                  <a:pt x="2013612" y="0"/>
                </a:cubicBezTo>
                <a:cubicBezTo>
                  <a:pt x="3125699" y="0"/>
                  <a:pt x="4027224" y="901525"/>
                  <a:pt x="4027224" y="2013612"/>
                </a:cubicBezTo>
                <a:close/>
              </a:path>
            </a:pathLst>
          </a:custGeom>
          <a:noFill/>
          <a:ln w="23002" cap="flat">
            <a:solidFill>
              <a:schemeClr val="accent1"/>
            </a:solidFill>
            <a:prstDash val="dash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49" name="矩形: 圆角 348"/>
          <p:cNvSpPr/>
          <p:nvPr/>
        </p:nvSpPr>
        <p:spPr>
          <a:xfrm>
            <a:off x="632448" y="1972513"/>
            <a:ext cx="3666897" cy="1530822"/>
          </a:xfrm>
          <a:prstGeom prst="roundRect">
            <a:avLst>
              <a:gd name="adj" fmla="val 9658"/>
            </a:avLst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50" name="文本框 349"/>
          <p:cNvSpPr txBox="1"/>
          <p:nvPr/>
        </p:nvSpPr>
        <p:spPr>
          <a:xfrm>
            <a:off x="862268" y="2708756"/>
            <a:ext cx="3207257" cy="596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请在此输入有关于项目介绍的相关说明，以便于观众更好的理解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351" name="矩形: 圆角 350"/>
          <p:cNvSpPr/>
          <p:nvPr/>
        </p:nvSpPr>
        <p:spPr>
          <a:xfrm>
            <a:off x="1645659" y="2133632"/>
            <a:ext cx="1640475" cy="4134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kern="0" dirty="0">
                <a:solidFill>
                  <a:srgbClr val="FFFFFF"/>
                </a:solidFill>
                <a:latin typeface="+mj-ea"/>
                <a:ea typeface="+mj-ea"/>
              </a:rPr>
              <a:t>项目功能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353" name="矩形: 圆角 352"/>
          <p:cNvSpPr/>
          <p:nvPr/>
        </p:nvSpPr>
        <p:spPr>
          <a:xfrm>
            <a:off x="632448" y="3826856"/>
            <a:ext cx="3666897" cy="1530822"/>
          </a:xfrm>
          <a:prstGeom prst="roundRect">
            <a:avLst>
              <a:gd name="adj" fmla="val 9658"/>
            </a:avLst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54" name="文本框 353"/>
          <p:cNvSpPr txBox="1"/>
          <p:nvPr/>
        </p:nvSpPr>
        <p:spPr>
          <a:xfrm>
            <a:off x="888633" y="4563099"/>
            <a:ext cx="3207257" cy="596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请在此输入有关于项目介绍的相关说明，以便于观众更好的理解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355" name="矩形: 圆角 354"/>
          <p:cNvSpPr/>
          <p:nvPr/>
        </p:nvSpPr>
        <p:spPr>
          <a:xfrm>
            <a:off x="1645659" y="3987975"/>
            <a:ext cx="1640475" cy="4134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项目优势</a:t>
            </a:r>
          </a:p>
        </p:txBody>
      </p:sp>
      <p:sp>
        <p:nvSpPr>
          <p:cNvPr id="357" name="矩形: 圆角 356"/>
          <p:cNvSpPr/>
          <p:nvPr/>
        </p:nvSpPr>
        <p:spPr>
          <a:xfrm>
            <a:off x="8063843" y="1972513"/>
            <a:ext cx="3666897" cy="1530822"/>
          </a:xfrm>
          <a:prstGeom prst="roundRect">
            <a:avLst>
              <a:gd name="adj" fmla="val 9658"/>
            </a:avLst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58" name="文本框 357"/>
          <p:cNvSpPr txBox="1"/>
          <p:nvPr/>
        </p:nvSpPr>
        <p:spPr>
          <a:xfrm>
            <a:off x="8320028" y="2708756"/>
            <a:ext cx="3207257" cy="596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请在此输入有关于项目介绍的相关说明，以便于观众更好的理解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359" name="矩形: 圆角 358"/>
          <p:cNvSpPr/>
          <p:nvPr/>
        </p:nvSpPr>
        <p:spPr>
          <a:xfrm>
            <a:off x="9077054" y="2133632"/>
            <a:ext cx="1640475" cy="4134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获得奖项</a:t>
            </a:r>
          </a:p>
        </p:txBody>
      </p:sp>
      <p:sp>
        <p:nvSpPr>
          <p:cNvPr id="361" name="矩形: 圆角 360"/>
          <p:cNvSpPr/>
          <p:nvPr/>
        </p:nvSpPr>
        <p:spPr>
          <a:xfrm>
            <a:off x="8063843" y="3826856"/>
            <a:ext cx="3666897" cy="1530822"/>
          </a:xfrm>
          <a:prstGeom prst="roundRect">
            <a:avLst>
              <a:gd name="adj" fmla="val 9658"/>
            </a:avLst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62" name="文本框 361"/>
          <p:cNvSpPr txBox="1"/>
          <p:nvPr/>
        </p:nvSpPr>
        <p:spPr>
          <a:xfrm>
            <a:off x="8320028" y="4563099"/>
            <a:ext cx="3207257" cy="596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请在此输入有关于项目介绍的相关说明，以便于观众更好的理解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363" name="矩形: 圆角 362"/>
          <p:cNvSpPr/>
          <p:nvPr/>
        </p:nvSpPr>
        <p:spPr>
          <a:xfrm>
            <a:off x="9077054" y="3987975"/>
            <a:ext cx="1640475" cy="4134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">
                <a:schemeClr val="accent1">
                  <a:lumMod val="80000"/>
                  <a:lumOff val="20000"/>
                </a:schemeClr>
              </a:gs>
              <a:gs pos="50000">
                <a:schemeClr val="accent1"/>
              </a:gs>
              <a:gs pos="99000">
                <a:schemeClr val="accent1">
                  <a:lumMod val="80000"/>
                  <a:lumOff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algn="ctr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kern="0" dirty="0">
                <a:solidFill>
                  <a:srgbClr val="FFFFFF"/>
                </a:solidFill>
                <a:latin typeface="+mj-ea"/>
                <a:ea typeface="+mj-ea"/>
              </a:rPr>
              <a:t>研发团队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365" name="图形 3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30699" y="1125552"/>
            <a:ext cx="3475511" cy="3604234"/>
          </a:xfrm>
          <a:prstGeom prst="rect">
            <a:avLst/>
          </a:prstGeom>
        </p:spPr>
      </p:pic>
      <p:sp>
        <p:nvSpPr>
          <p:cNvPr id="346" name="文本框 345"/>
          <p:cNvSpPr txBox="1"/>
          <p:nvPr/>
        </p:nvSpPr>
        <p:spPr>
          <a:xfrm>
            <a:off x="5584773" y="3848092"/>
            <a:ext cx="1204176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kern="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项目介绍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47" name="文本框 346"/>
          <p:cNvSpPr txBox="1"/>
          <p:nvPr/>
        </p:nvSpPr>
        <p:spPr>
          <a:xfrm>
            <a:off x="5326039" y="4192485"/>
            <a:ext cx="1721644" cy="3706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项目的具体介绍</a:t>
            </a:r>
            <a:endParaRPr lang="zh-CN" altLang="en-US" sz="1100" dirty="0">
              <a:solidFill>
                <a:schemeClr val="bg1">
                  <a:alpha val="50000"/>
                </a:schemeClr>
              </a:solidFill>
              <a:latin typeface="+mn-ea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组合 80"/>
          <p:cNvGrpSpPr/>
          <p:nvPr/>
        </p:nvGrpSpPr>
        <p:grpSpPr>
          <a:xfrm>
            <a:off x="5862000" y="5741254"/>
            <a:ext cx="468000" cy="468000"/>
            <a:chOff x="5865053" y="5741007"/>
            <a:chExt cx="468000" cy="468000"/>
          </a:xfrm>
        </p:grpSpPr>
        <p:sp>
          <p:nvSpPr>
            <p:cNvPr id="51" name="矩形: 圆角 50"/>
            <p:cNvSpPr/>
            <p:nvPr/>
          </p:nvSpPr>
          <p:spPr>
            <a:xfrm>
              <a:off x="5865053" y="5741007"/>
              <a:ext cx="468000" cy="468000"/>
            </a:xfrm>
            <a:prstGeom prst="roundRect">
              <a:avLst>
                <a:gd name="adj" fmla="val 13358"/>
              </a:avLst>
            </a:prstGeom>
            <a:gradFill flip="none" rotWithShape="1">
              <a:gsLst>
                <a:gs pos="4000">
                  <a:schemeClr val="accent1">
                    <a:lumMod val="80000"/>
                    <a:lumOff val="20000"/>
                  </a:schemeClr>
                </a:gs>
                <a:gs pos="50000">
                  <a:schemeClr val="accent1"/>
                </a:gs>
                <a:gs pos="99000">
                  <a:schemeClr val="accent1">
                    <a:lumMod val="80000"/>
                    <a:lumOff val="20000"/>
                  </a:schemeClr>
                </a:gs>
              </a:gsLst>
              <a:lin ang="2700000" scaled="1"/>
              <a:tileRect/>
            </a:gradFill>
            <a:ln w="635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254000" algn="ctr" rotWithShape="0">
                <a:schemeClr val="accent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2" name="任意多边形: 形状 51"/>
            <p:cNvSpPr/>
            <p:nvPr/>
          </p:nvSpPr>
          <p:spPr>
            <a:xfrm rot="10800000">
              <a:off x="6037255" y="5885654"/>
              <a:ext cx="123598" cy="178706"/>
            </a:xfrm>
            <a:custGeom>
              <a:avLst/>
              <a:gdLst>
                <a:gd name="connsiteX0" fmla="*/ 0 w 4486275"/>
                <a:gd name="connsiteY0" fmla="*/ 2229445 h 6486525"/>
                <a:gd name="connsiteX1" fmla="*/ 48578 w 4486275"/>
                <a:gd name="connsiteY1" fmla="*/ 2129790 h 6486525"/>
                <a:gd name="connsiteX2" fmla="*/ 2112158 w 4486275"/>
                <a:gd name="connsiteY2" fmla="*/ 66211 h 6486525"/>
                <a:gd name="connsiteX3" fmla="*/ 2125624 w 4486275"/>
                <a:gd name="connsiteY3" fmla="*/ 42624 h 6486525"/>
                <a:gd name="connsiteX4" fmla="*/ 2226946 w 4486275"/>
                <a:gd name="connsiteY4" fmla="*/ 0 h 6486525"/>
                <a:gd name="connsiteX5" fmla="*/ 2241588 w 4486275"/>
                <a:gd name="connsiteY5" fmla="*/ 0 h 6486525"/>
                <a:gd name="connsiteX6" fmla="*/ 2241591 w 4486275"/>
                <a:gd name="connsiteY6" fmla="*/ 0 h 6486525"/>
                <a:gd name="connsiteX7" fmla="*/ 2241593 w 4486275"/>
                <a:gd name="connsiteY7" fmla="*/ 0 h 6486525"/>
                <a:gd name="connsiteX8" fmla="*/ 2243138 w 4486275"/>
                <a:gd name="connsiteY8" fmla="*/ 0 h 6486525"/>
                <a:gd name="connsiteX9" fmla="*/ 2244545 w 4486275"/>
                <a:gd name="connsiteY9" fmla="*/ 240 h 6486525"/>
                <a:gd name="connsiteX10" fmla="*/ 2245639 w 4486275"/>
                <a:gd name="connsiteY10" fmla="*/ 0 h 6486525"/>
                <a:gd name="connsiteX11" fmla="*/ 2256915 w 4486275"/>
                <a:gd name="connsiteY11" fmla="*/ 2350 h 6486525"/>
                <a:gd name="connsiteX12" fmla="*/ 2309977 w 4486275"/>
                <a:gd name="connsiteY12" fmla="*/ 11400 h 6486525"/>
                <a:gd name="connsiteX13" fmla="*/ 2361368 w 4486275"/>
                <a:gd name="connsiteY13" fmla="*/ 42624 h 6486525"/>
                <a:gd name="connsiteX14" fmla="*/ 2385395 w 4486275"/>
                <a:gd name="connsiteY14" fmla="*/ 76547 h 6486525"/>
                <a:gd name="connsiteX15" fmla="*/ 4437698 w 4486275"/>
                <a:gd name="connsiteY15" fmla="*/ 2129790 h 6486525"/>
                <a:gd name="connsiteX16" fmla="*/ 4437698 w 4486275"/>
                <a:gd name="connsiteY16" fmla="*/ 2341245 h 6486525"/>
                <a:gd name="connsiteX17" fmla="*/ 4421506 w 4486275"/>
                <a:gd name="connsiteY17" fmla="*/ 2357437 h 6486525"/>
                <a:gd name="connsiteX18" fmla="*/ 4210051 w 4486275"/>
                <a:gd name="connsiteY18" fmla="*/ 2357437 h 6486525"/>
                <a:gd name="connsiteX19" fmla="*/ 2406016 w 4486275"/>
                <a:gd name="connsiteY19" fmla="*/ 552576 h 6486525"/>
                <a:gd name="connsiteX20" fmla="*/ 2406016 w 4486275"/>
                <a:gd name="connsiteY20" fmla="*/ 6339840 h 6486525"/>
                <a:gd name="connsiteX21" fmla="*/ 2259331 w 4486275"/>
                <a:gd name="connsiteY21" fmla="*/ 6486525 h 6486525"/>
                <a:gd name="connsiteX22" fmla="*/ 2243138 w 4486275"/>
                <a:gd name="connsiteY22" fmla="*/ 6486525 h 6486525"/>
                <a:gd name="connsiteX23" fmla="*/ 2096453 w 4486275"/>
                <a:gd name="connsiteY23" fmla="*/ 6339840 h 6486525"/>
                <a:gd name="connsiteX24" fmla="*/ 2096453 w 4486275"/>
                <a:gd name="connsiteY24" fmla="*/ 537210 h 6486525"/>
                <a:gd name="connsiteX25" fmla="*/ 276226 w 4486275"/>
                <a:gd name="connsiteY25" fmla="*/ 2357437 h 6486525"/>
                <a:gd name="connsiteX26" fmla="*/ 64771 w 4486275"/>
                <a:gd name="connsiteY26" fmla="*/ 2357437 h 6486525"/>
                <a:gd name="connsiteX27" fmla="*/ 48578 w 4486275"/>
                <a:gd name="connsiteY27" fmla="*/ 2341245 h 6486525"/>
                <a:gd name="connsiteX28" fmla="*/ 0 w 4486275"/>
                <a:gd name="connsiteY28" fmla="*/ 2229445 h 6486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486275" h="6486525">
                  <a:moveTo>
                    <a:pt x="0" y="2229445"/>
                  </a:moveTo>
                  <a:cubicBezTo>
                    <a:pt x="1" y="2190750"/>
                    <a:pt x="16193" y="2154079"/>
                    <a:pt x="48578" y="2129790"/>
                  </a:cubicBezTo>
                  <a:lnTo>
                    <a:pt x="2112158" y="66211"/>
                  </a:lnTo>
                  <a:lnTo>
                    <a:pt x="2125624" y="42624"/>
                  </a:lnTo>
                  <a:cubicBezTo>
                    <a:pt x="2150031" y="16193"/>
                    <a:pt x="2186465" y="0"/>
                    <a:pt x="2226946" y="0"/>
                  </a:cubicBezTo>
                  <a:lnTo>
                    <a:pt x="2241588" y="0"/>
                  </a:lnTo>
                  <a:lnTo>
                    <a:pt x="2241591" y="0"/>
                  </a:lnTo>
                  <a:lnTo>
                    <a:pt x="2241593" y="0"/>
                  </a:lnTo>
                  <a:lnTo>
                    <a:pt x="2243138" y="0"/>
                  </a:lnTo>
                  <a:lnTo>
                    <a:pt x="2244545" y="240"/>
                  </a:lnTo>
                  <a:lnTo>
                    <a:pt x="2245639" y="0"/>
                  </a:lnTo>
                  <a:lnTo>
                    <a:pt x="2256915" y="2350"/>
                  </a:lnTo>
                  <a:lnTo>
                    <a:pt x="2309977" y="11400"/>
                  </a:lnTo>
                  <a:cubicBezTo>
                    <a:pt x="2329846" y="18752"/>
                    <a:pt x="2347140" y="29408"/>
                    <a:pt x="2361368" y="42624"/>
                  </a:cubicBezTo>
                  <a:lnTo>
                    <a:pt x="2385395" y="76547"/>
                  </a:lnTo>
                  <a:lnTo>
                    <a:pt x="4437698" y="2129790"/>
                  </a:lnTo>
                  <a:cubicBezTo>
                    <a:pt x="4502468" y="2178367"/>
                    <a:pt x="4502468" y="2276475"/>
                    <a:pt x="4437698" y="2341245"/>
                  </a:cubicBezTo>
                  <a:lnTo>
                    <a:pt x="4421506" y="2357437"/>
                  </a:lnTo>
                  <a:cubicBezTo>
                    <a:pt x="4372928" y="2422207"/>
                    <a:pt x="4274821" y="2422207"/>
                    <a:pt x="4210051" y="2357437"/>
                  </a:cubicBezTo>
                  <a:lnTo>
                    <a:pt x="2406016" y="552576"/>
                  </a:lnTo>
                  <a:lnTo>
                    <a:pt x="2406016" y="6339840"/>
                  </a:lnTo>
                  <a:cubicBezTo>
                    <a:pt x="2406016" y="6420802"/>
                    <a:pt x="2341246" y="6486525"/>
                    <a:pt x="2259331" y="6486525"/>
                  </a:cubicBezTo>
                  <a:lnTo>
                    <a:pt x="2243138" y="6486525"/>
                  </a:lnTo>
                  <a:cubicBezTo>
                    <a:pt x="2162176" y="6486525"/>
                    <a:pt x="2096453" y="6421755"/>
                    <a:pt x="2096453" y="6339840"/>
                  </a:cubicBezTo>
                  <a:lnTo>
                    <a:pt x="2096453" y="537210"/>
                  </a:lnTo>
                  <a:lnTo>
                    <a:pt x="276226" y="2357437"/>
                  </a:lnTo>
                  <a:cubicBezTo>
                    <a:pt x="211456" y="2422207"/>
                    <a:pt x="113348" y="2422207"/>
                    <a:pt x="64771" y="2357437"/>
                  </a:cubicBezTo>
                  <a:lnTo>
                    <a:pt x="48578" y="2341245"/>
                  </a:lnTo>
                  <a:cubicBezTo>
                    <a:pt x="16193" y="2308860"/>
                    <a:pt x="0" y="2268140"/>
                    <a:pt x="0" y="222944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53" name="文本框 52"/>
          <p:cNvSpPr txBox="1"/>
          <p:nvPr/>
        </p:nvSpPr>
        <p:spPr>
          <a:xfrm>
            <a:off x="883921" y="1978657"/>
            <a:ext cx="2347058" cy="25835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600" b="1" kern="0" dirty="0">
                <a:gradFill>
                  <a:gsLst>
                    <a:gs pos="100000">
                      <a:schemeClr val="bg1">
                        <a:alpha val="0"/>
                      </a:schemeClr>
                    </a:gs>
                    <a:gs pos="44000">
                      <a:schemeClr val="bg1"/>
                    </a:gs>
                  </a:gsLst>
                  <a:lin ang="2700000" scaled="1"/>
                </a:gradFill>
                <a:latin typeface="+mn-ea"/>
              </a:rPr>
              <a:t>02</a:t>
            </a:r>
            <a:endParaRPr lang="zh-CN" altLang="en-US" sz="16600" b="1" kern="0" dirty="0">
              <a:gradFill>
                <a:gsLst>
                  <a:gs pos="100000">
                    <a:schemeClr val="bg1">
                      <a:alpha val="0"/>
                    </a:schemeClr>
                  </a:gs>
                  <a:gs pos="44000">
                    <a:schemeClr val="bg1"/>
                  </a:gs>
                </a:gsLst>
                <a:lin ang="2700000" scaled="1"/>
              </a:gradFill>
              <a:latin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329661" y="2426982"/>
            <a:ext cx="3865760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70000"/>
                  </a:schemeClr>
                </a:solidFill>
                <a:effectLst/>
                <a:uLnTx/>
                <a:uFillTx/>
                <a:latin typeface="+mn-ea"/>
                <a:cs typeface="+mn-cs"/>
                <a:sym typeface="微软雅黑" panose="020B0503020204020204" charset="-122"/>
              </a:rPr>
              <a:t>Product introduction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50" y="634480"/>
            <a:ext cx="1490316" cy="1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: 圆角 21"/>
          <p:cNvSpPr/>
          <p:nvPr/>
        </p:nvSpPr>
        <p:spPr>
          <a:xfrm>
            <a:off x="3329661" y="2893117"/>
            <a:ext cx="3865760" cy="1088724"/>
          </a:xfrm>
          <a:prstGeom prst="roundRect">
            <a:avLst>
              <a:gd name="adj" fmla="val 4303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1"/>
          </a:gradFill>
          <a:ln w="12700" cap="flat" cmpd="sng" algn="ctr">
            <a:solidFill>
              <a:schemeClr val="accent1"/>
            </a:solidFill>
            <a:prstDash val="solid"/>
            <a:miter lim="800000"/>
          </a:ln>
          <a:effectLst>
            <a:outerShdw blurRad="254000" dist="127000" dir="5400000" sx="90000" sy="9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438973" y="2883481"/>
            <a:ext cx="3647152" cy="1107996"/>
          </a:xfrm>
          <a:prstGeom prst="rect">
            <a:avLst/>
          </a:prstGeom>
        </p:spPr>
        <p:txBody>
          <a:bodyPr vert="horz" wrap="none">
            <a:no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zh-CN" altLang="en-US" sz="6600" b="1" kern="100" spc="150" dirty="0">
                <a:solidFill>
                  <a:schemeClr val="bg1"/>
                </a:solidFill>
                <a:effectLst>
                  <a:outerShdw blurRad="254000" dist="38100" dir="5400000" algn="t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  <a:cs typeface="微软雅黑" panose="020B0503020204020204" charset="-122"/>
              </a:rPr>
              <a:t>产品介绍</a:t>
            </a:r>
          </a:p>
        </p:txBody>
      </p:sp>
      <p:pic>
        <p:nvPicPr>
          <p:cNvPr id="31" name="图形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03264" y="3642362"/>
            <a:ext cx="584313" cy="55775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: 圆角 44"/>
          <p:cNvSpPr/>
          <p:nvPr/>
        </p:nvSpPr>
        <p:spPr>
          <a:xfrm>
            <a:off x="5446976" y="1910902"/>
            <a:ext cx="5295899" cy="1010097"/>
          </a:xfrm>
          <a:prstGeom prst="roundRect">
            <a:avLst>
              <a:gd name="adj" fmla="val 18459"/>
            </a:avLst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8" name="GaodingPPT-1-1"/>
          <p:cNvSpPr/>
          <p:nvPr/>
        </p:nvSpPr>
        <p:spPr>
          <a:xfrm>
            <a:off x="1335088" y="275809"/>
            <a:ext cx="1668462" cy="5052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no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95000">
                      <a:schemeClr val="accent1">
                        <a:lumMod val="80000"/>
                      </a:schemeClr>
                    </a:gs>
                    <a:gs pos="5000">
                      <a:schemeClr val="accent1">
                        <a:lumMod val="80000"/>
                        <a:lumOff val="2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j-cs"/>
              </a:rPr>
              <a:t>产品介绍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844" y="363056"/>
            <a:ext cx="1668461" cy="2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直接连接符 21"/>
          <p:cNvCxnSpPr/>
          <p:nvPr/>
        </p:nvCxnSpPr>
        <p:spPr>
          <a:xfrm>
            <a:off x="6674766" y="2192237"/>
            <a:ext cx="0" cy="447427"/>
          </a:xfrm>
          <a:prstGeom prst="line">
            <a:avLst/>
          </a:prstGeom>
          <a:noFill/>
          <a:ln w="6350" cap="flat" cmpd="sng" algn="ctr">
            <a:solidFill>
              <a:schemeClr val="accent2"/>
            </a:solidFill>
            <a:prstDash val="solid"/>
            <a:miter lim="800000"/>
          </a:ln>
          <a:effectLst/>
        </p:spPr>
      </p:cxnSp>
      <p:sp>
        <p:nvSpPr>
          <p:cNvPr id="23" name="文本框 22"/>
          <p:cNvSpPr txBox="1"/>
          <p:nvPr/>
        </p:nvSpPr>
        <p:spPr>
          <a:xfrm>
            <a:off x="5766548" y="2092785"/>
            <a:ext cx="710452" cy="6463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kern="0" dirty="0">
                <a:solidFill>
                  <a:schemeClr val="accent1"/>
                </a:solidFill>
                <a:latin typeface="+mn-ea"/>
                <a:cs typeface="微软雅黑" panose="020B0503020204020204" charset="-122"/>
              </a:rPr>
              <a:t>01</a:t>
            </a:r>
            <a:endParaRPr lang="zh-CN" altLang="en-US" sz="3600" b="1" kern="0" dirty="0">
              <a:solidFill>
                <a:schemeClr val="accent1"/>
              </a:solidFill>
              <a:latin typeface="+mn-ea"/>
              <a:cs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961360" y="2122186"/>
            <a:ext cx="3514817" cy="5875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请在此输入有关于项目介绍的相关说明，以便于观众更好的理解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46" name="矩形: 圆角 45"/>
          <p:cNvSpPr/>
          <p:nvPr/>
        </p:nvSpPr>
        <p:spPr>
          <a:xfrm>
            <a:off x="5446976" y="3202334"/>
            <a:ext cx="5295899" cy="1010097"/>
          </a:xfrm>
          <a:prstGeom prst="roundRect">
            <a:avLst>
              <a:gd name="adj" fmla="val 18459"/>
            </a:avLst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cxnSp>
        <p:nvCxnSpPr>
          <p:cNvPr id="47" name="直接连接符 46"/>
          <p:cNvCxnSpPr/>
          <p:nvPr/>
        </p:nvCxnSpPr>
        <p:spPr>
          <a:xfrm>
            <a:off x="6674766" y="3483669"/>
            <a:ext cx="0" cy="447427"/>
          </a:xfrm>
          <a:prstGeom prst="line">
            <a:avLst/>
          </a:prstGeom>
          <a:noFill/>
          <a:ln w="6350" cap="flat" cmpd="sng" algn="ctr">
            <a:solidFill>
              <a:schemeClr val="accent2"/>
            </a:solidFill>
            <a:prstDash val="solid"/>
            <a:miter lim="800000"/>
          </a:ln>
          <a:effectLst/>
        </p:spPr>
      </p:cxnSp>
      <p:sp>
        <p:nvSpPr>
          <p:cNvPr id="48" name="文本框 47"/>
          <p:cNvSpPr txBox="1"/>
          <p:nvPr/>
        </p:nvSpPr>
        <p:spPr>
          <a:xfrm>
            <a:off x="5766548" y="3384217"/>
            <a:ext cx="710452" cy="6463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kern="0" dirty="0">
                <a:solidFill>
                  <a:schemeClr val="accent1"/>
                </a:solidFill>
                <a:latin typeface="+mn-ea"/>
                <a:cs typeface="微软雅黑" panose="020B0503020204020204" charset="-122"/>
              </a:rPr>
              <a:t>02</a:t>
            </a:r>
            <a:endParaRPr lang="zh-CN" altLang="en-US" sz="3600" b="1" kern="0" dirty="0">
              <a:solidFill>
                <a:schemeClr val="accent1"/>
              </a:solidFill>
              <a:latin typeface="+mn-ea"/>
              <a:cs typeface="微软雅黑" panose="020B0503020204020204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6961360" y="3413618"/>
            <a:ext cx="3514817" cy="5875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请在此输入有关于项目介绍的相关说明，以便于观众更好的理解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5446976" y="4496608"/>
            <a:ext cx="5295899" cy="1010097"/>
          </a:xfrm>
          <a:prstGeom prst="roundRect">
            <a:avLst>
              <a:gd name="adj" fmla="val 18459"/>
            </a:avLst>
          </a:prstGeom>
          <a:solidFill>
            <a:schemeClr val="bg1"/>
          </a:solidFill>
          <a:ln w="25400">
            <a:noFill/>
          </a:ln>
          <a:effectLst>
            <a:outerShdw blurRad="444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cxnSp>
        <p:nvCxnSpPr>
          <p:cNvPr id="51" name="直接连接符 50"/>
          <p:cNvCxnSpPr/>
          <p:nvPr/>
        </p:nvCxnSpPr>
        <p:spPr>
          <a:xfrm>
            <a:off x="6674766" y="4777943"/>
            <a:ext cx="0" cy="447427"/>
          </a:xfrm>
          <a:prstGeom prst="line">
            <a:avLst/>
          </a:prstGeom>
          <a:noFill/>
          <a:ln w="6350" cap="flat" cmpd="sng" algn="ctr">
            <a:solidFill>
              <a:schemeClr val="accent2"/>
            </a:solidFill>
            <a:prstDash val="solid"/>
            <a:miter lim="800000"/>
          </a:ln>
          <a:effectLst/>
        </p:spPr>
      </p:cxnSp>
      <p:sp>
        <p:nvSpPr>
          <p:cNvPr id="52" name="文本框 51"/>
          <p:cNvSpPr txBox="1"/>
          <p:nvPr/>
        </p:nvSpPr>
        <p:spPr>
          <a:xfrm>
            <a:off x="5766548" y="4678491"/>
            <a:ext cx="710452" cy="6463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kern="0" dirty="0">
                <a:solidFill>
                  <a:schemeClr val="accent1"/>
                </a:solidFill>
                <a:latin typeface="+mn-ea"/>
                <a:cs typeface="微软雅黑" panose="020B0503020204020204" charset="-122"/>
              </a:rPr>
              <a:t>03</a:t>
            </a:r>
            <a:endParaRPr lang="zh-CN" altLang="en-US" sz="3600" b="1" kern="0" dirty="0">
              <a:solidFill>
                <a:schemeClr val="accent1"/>
              </a:solidFill>
              <a:latin typeface="+mn-ea"/>
              <a:cs typeface="微软雅黑" panose="020B0503020204020204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6961360" y="4707892"/>
            <a:ext cx="3514817" cy="5875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请在此输入有关于项目介绍的相关说明，以便于观众更好的理解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pic>
        <p:nvPicPr>
          <p:cNvPr id="54" name="图形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5058" y="1944469"/>
            <a:ext cx="4374269" cy="4172158"/>
          </a:xfrm>
          <a:prstGeom prst="rect">
            <a:avLst/>
          </a:prstGeom>
        </p:spPr>
      </p:pic>
      <p:pic>
        <p:nvPicPr>
          <p:cNvPr id="55" name="图形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7837" y="1597145"/>
            <a:ext cx="2194656" cy="2225137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5085;#17773;#21965;#36641;#149498;#156463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heme/theme1.xml><?xml version="1.0" encoding="utf-8"?>
<a:theme xmlns:a="http://schemas.openxmlformats.org/drawingml/2006/main" name="主题5">
  <a:themeElements>
    <a:clrScheme name="自定义 12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57C8"/>
      </a:accent1>
      <a:accent2>
        <a:srgbClr val="2786EC"/>
      </a:accent2>
      <a:accent3>
        <a:srgbClr val="2254F4"/>
      </a:accent3>
      <a:accent4>
        <a:srgbClr val="82B6F5"/>
      </a:accent4>
      <a:accent5>
        <a:srgbClr val="7796F8"/>
      </a:accent5>
      <a:accent6>
        <a:srgbClr val="2786EC"/>
      </a:accent6>
      <a:hlink>
        <a:srgbClr val="4472C4"/>
      </a:hlink>
      <a:folHlink>
        <a:srgbClr val="BFBFBF"/>
      </a:folHlink>
    </a:clrScheme>
    <a:fontScheme name="自定义 2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微软雅黑"/>
        <a:font script="Hebr" typeface="微软雅黑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微软雅黑"/>
        <a:font script="Hebr" typeface="微软雅黑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毕业主题5</Template>
  <TotalTime>9</TotalTime>
  <Words>1302</Words>
  <Application>Microsoft Office PowerPoint</Application>
  <PresentationFormat>宽屏</PresentationFormat>
  <Paragraphs>222</Paragraphs>
  <Slides>30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3" baseType="lpstr">
      <vt:lpstr>Arial</vt:lpstr>
      <vt:lpstr>微软雅黑</vt:lpstr>
      <vt:lpstr>主题5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Hansen</dc:creator>
  <cp:lastModifiedBy>张 鑫</cp:lastModifiedBy>
  <cp:revision>125</cp:revision>
  <dcterms:created xsi:type="dcterms:W3CDTF">2017-04-28T04:55:00Z</dcterms:created>
  <dcterms:modified xsi:type="dcterms:W3CDTF">2022-03-01T10:21:00Z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F070184914D74B48891ADECF41253FE8</vt:lpwstr>
  </property>
  <property fmtid="{D5CDD505-2E9C-101B-9397-08002B2CF9AE}" pid="3" name="KSOProductBuildVer">
    <vt:lpwstr>2052-11.1.0.11365</vt:lpwstr>
  </property>
</Properties>
</file>