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69" r:id="rId3"/>
    <p:sldId id="258" r:id="rId4"/>
    <p:sldId id="260" r:id="rId5"/>
    <p:sldId id="261" r:id="rId6"/>
    <p:sldId id="300" r:id="rId7"/>
    <p:sldId id="302" r:id="rId8"/>
    <p:sldId id="263" r:id="rId9"/>
    <p:sldId id="265" r:id="rId10"/>
    <p:sldId id="264" r:id="rId11"/>
    <p:sldId id="266" r:id="rId12"/>
    <p:sldId id="267" r:id="rId13"/>
    <p:sldId id="268" r:id="rId14"/>
    <p:sldId id="270" r:id="rId15"/>
    <p:sldId id="271" r:id="rId16"/>
    <p:sldId id="272" r:id="rId17"/>
    <p:sldId id="274" r:id="rId18"/>
    <p:sldId id="275" r:id="rId19"/>
    <p:sldId id="277" r:id="rId20"/>
    <p:sldId id="278" r:id="rId21"/>
    <p:sldId id="290" r:id="rId22"/>
    <p:sldId id="280" r:id="rId23"/>
    <p:sldId id="281" r:id="rId24"/>
    <p:sldId id="282" r:id="rId25"/>
    <p:sldId id="298" r:id="rId26"/>
    <p:sldId id="284" r:id="rId27"/>
    <p:sldId id="285" r:id="rId28"/>
    <p:sldId id="286" r:id="rId29"/>
    <p:sldId id="287" r:id="rId30"/>
    <p:sldId id="294" r:id="rId31"/>
    <p:sldId id="304" r:id="rId32"/>
    <p:sldId id="305" r:id="rId33"/>
    <p:sldId id="289" r:id="rId34"/>
    <p:sldId id="314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3A1B"/>
    <a:srgbClr val="404040"/>
    <a:srgbClr val="F7F7F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E388D3-B16B-4C1F-9DCB-8CD5FC100BA9}" v="8" dt="2022-01-27T04:05:36.8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1" autoAdjust="0"/>
    <p:restoredTop sz="94704" autoAdjust="0"/>
  </p:normalViewPr>
  <p:slideViewPr>
    <p:cSldViewPr snapToGrid="0" showGuides="1">
      <p:cViewPr>
        <p:scale>
          <a:sx n="66" d="100"/>
          <a:sy n="66" d="100"/>
        </p:scale>
        <p:origin x="638" y="22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6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F7E388D3-B16B-4C1F-9DCB-8CD5FC100BA9}"/>
    <pc:docChg chg="undo custSel addSld delSld modSld">
      <pc:chgData name="Xin Zhang (FA Talent)" userId="474f572f-8271-4f60-858e-cee871e0aec6" providerId="ADAL" clId="{F7E388D3-B16B-4C1F-9DCB-8CD5FC100BA9}" dt="2022-01-27T04:05:58.105" v="49" actId="47"/>
      <pc:docMkLst>
        <pc:docMk/>
      </pc:docMkLst>
      <pc:sldChg chg="addSp delSp modSp mod">
        <pc:chgData name="Xin Zhang (FA Talent)" userId="474f572f-8271-4f60-858e-cee871e0aec6" providerId="ADAL" clId="{F7E388D3-B16B-4C1F-9DCB-8CD5FC100BA9}" dt="2022-01-27T04:02:18.094" v="22" actId="113"/>
        <pc:sldMkLst>
          <pc:docMk/>
          <pc:sldMk cId="2296338266" sldId="257"/>
        </pc:sldMkLst>
        <pc:spChg chg="mod">
          <ac:chgData name="Xin Zhang (FA Talent)" userId="474f572f-8271-4f60-858e-cee871e0aec6" providerId="ADAL" clId="{F7E388D3-B16B-4C1F-9DCB-8CD5FC100BA9}" dt="2022-01-27T04:02:18.094" v="22" actId="113"/>
          <ac:spMkLst>
            <pc:docMk/>
            <pc:sldMk cId="2296338266" sldId="257"/>
            <ac:spMk id="4" creationId="{C35C6B37-1DAF-41B0-A377-668E6D0BF441}"/>
          </ac:spMkLst>
        </pc:spChg>
        <pc:spChg chg="mod">
          <ac:chgData name="Xin Zhang (FA Talent)" userId="474f572f-8271-4f60-858e-cee871e0aec6" providerId="ADAL" clId="{F7E388D3-B16B-4C1F-9DCB-8CD5FC100BA9}" dt="2022-01-27T04:02:18.094" v="22" actId="113"/>
          <ac:spMkLst>
            <pc:docMk/>
            <pc:sldMk cId="2296338266" sldId="257"/>
            <ac:spMk id="5" creationId="{F0710456-2513-4D9D-96E9-49DA4270D633}"/>
          </ac:spMkLst>
        </pc:spChg>
        <pc:spChg chg="mod">
          <ac:chgData name="Xin Zhang (FA Talent)" userId="474f572f-8271-4f60-858e-cee871e0aec6" providerId="ADAL" clId="{F7E388D3-B16B-4C1F-9DCB-8CD5FC100BA9}" dt="2022-01-27T04:02:18.094" v="22" actId="113"/>
          <ac:spMkLst>
            <pc:docMk/>
            <pc:sldMk cId="2296338266" sldId="257"/>
            <ac:spMk id="6" creationId="{0718DF39-C18A-4EC8-9174-D18EF1A8B406}"/>
          </ac:spMkLst>
        </pc:spChg>
        <pc:spChg chg="mod">
          <ac:chgData name="Xin Zhang (FA Talent)" userId="474f572f-8271-4f60-858e-cee871e0aec6" providerId="ADAL" clId="{F7E388D3-B16B-4C1F-9DCB-8CD5FC100BA9}" dt="2022-01-27T04:01:46.533" v="18" actId="1076"/>
          <ac:spMkLst>
            <pc:docMk/>
            <pc:sldMk cId="2296338266" sldId="257"/>
            <ac:spMk id="14" creationId="{99CAA3BA-E1DE-4BBA-A950-AB0F3640ECB3}"/>
          </ac:spMkLst>
        </pc:spChg>
        <pc:spChg chg="mod">
          <ac:chgData name="Xin Zhang (FA Talent)" userId="474f572f-8271-4f60-858e-cee871e0aec6" providerId="ADAL" clId="{F7E388D3-B16B-4C1F-9DCB-8CD5FC100BA9}" dt="2022-01-27T04:01:44.515" v="17" actId="1076"/>
          <ac:spMkLst>
            <pc:docMk/>
            <pc:sldMk cId="2296338266" sldId="257"/>
            <ac:spMk id="15" creationId="{B0633418-051B-4513-8713-1FF6BFA141C5}"/>
          </ac:spMkLst>
        </pc:spChg>
        <pc:picChg chg="add mod">
          <ac:chgData name="Xin Zhang (FA Talent)" userId="474f572f-8271-4f60-858e-cee871e0aec6" providerId="ADAL" clId="{F7E388D3-B16B-4C1F-9DCB-8CD5FC100BA9}" dt="2022-01-27T04:02:01.899" v="21" actId="1076"/>
          <ac:picMkLst>
            <pc:docMk/>
            <pc:sldMk cId="2296338266" sldId="257"/>
            <ac:picMk id="11" creationId="{3DA2C5D5-E0EF-4A3C-B228-5A7E5165915C}"/>
          </ac:picMkLst>
        </pc:picChg>
        <pc:picChg chg="del">
          <ac:chgData name="Xin Zhang (FA Talent)" userId="474f572f-8271-4f60-858e-cee871e0aec6" providerId="ADAL" clId="{F7E388D3-B16B-4C1F-9DCB-8CD5FC100BA9}" dt="2022-01-27T04:01:49.204" v="19" actId="478"/>
          <ac:picMkLst>
            <pc:docMk/>
            <pc:sldMk cId="2296338266" sldId="257"/>
            <ac:picMk id="23" creationId="{3553057E-AC89-411F-86AD-57255E06B83D}"/>
          </ac:picMkLst>
        </pc:picChg>
      </pc:sldChg>
      <pc:sldChg chg="addSp delSp modSp mod">
        <pc:chgData name="Xin Zhang (FA Talent)" userId="474f572f-8271-4f60-858e-cee871e0aec6" providerId="ADAL" clId="{F7E388D3-B16B-4C1F-9DCB-8CD5FC100BA9}" dt="2022-01-27T04:04:10.625" v="33" actId="1076"/>
        <pc:sldMkLst>
          <pc:docMk/>
          <pc:sldMk cId="1365949689" sldId="258"/>
        </pc:sldMkLst>
        <pc:spChg chg="mod topLvl">
          <ac:chgData name="Xin Zhang (FA Talent)" userId="474f572f-8271-4f60-858e-cee871e0aec6" providerId="ADAL" clId="{F7E388D3-B16B-4C1F-9DCB-8CD5FC100BA9}" dt="2022-01-27T04:03:21.710" v="27" actId="165"/>
          <ac:spMkLst>
            <pc:docMk/>
            <pc:sldMk cId="1365949689" sldId="258"/>
            <ac:spMk id="16" creationId="{CAB46BDF-197C-4D00-AB77-9A1FD057ECFC}"/>
          </ac:spMkLst>
        </pc:spChg>
        <pc:spChg chg="mod topLvl">
          <ac:chgData name="Xin Zhang (FA Talent)" userId="474f572f-8271-4f60-858e-cee871e0aec6" providerId="ADAL" clId="{F7E388D3-B16B-4C1F-9DCB-8CD5FC100BA9}" dt="2022-01-27T04:04:10.625" v="33" actId="1076"/>
          <ac:spMkLst>
            <pc:docMk/>
            <pc:sldMk cId="1365949689" sldId="258"/>
            <ac:spMk id="17" creationId="{EF973B8D-716D-4C44-9930-0934EC2A7FBA}"/>
          </ac:spMkLst>
        </pc:spChg>
        <pc:grpChg chg="add del mod">
          <ac:chgData name="Xin Zhang (FA Talent)" userId="474f572f-8271-4f60-858e-cee871e0aec6" providerId="ADAL" clId="{F7E388D3-B16B-4C1F-9DCB-8CD5FC100BA9}" dt="2022-01-27T04:03:21.710" v="27" actId="165"/>
          <ac:grpSpMkLst>
            <pc:docMk/>
            <pc:sldMk cId="1365949689" sldId="258"/>
            <ac:grpSpMk id="2" creationId="{50E9934F-6C8A-4704-93CA-C05AE6F9E414}"/>
          </ac:grpSpMkLst>
        </pc:grpChg>
      </pc:sldChg>
      <pc:sldChg chg="modSp mod">
        <pc:chgData name="Xin Zhang (FA Talent)" userId="474f572f-8271-4f60-858e-cee871e0aec6" providerId="ADAL" clId="{F7E388D3-B16B-4C1F-9DCB-8CD5FC100BA9}" dt="2022-01-27T04:03:44.047" v="32" actId="113"/>
        <pc:sldMkLst>
          <pc:docMk/>
          <pc:sldMk cId="1676021597" sldId="263"/>
        </pc:sldMkLst>
        <pc:spChg chg="mod">
          <ac:chgData name="Xin Zhang (FA Talent)" userId="474f572f-8271-4f60-858e-cee871e0aec6" providerId="ADAL" clId="{F7E388D3-B16B-4C1F-9DCB-8CD5FC100BA9}" dt="2022-01-27T04:03:44.047" v="32" actId="113"/>
          <ac:spMkLst>
            <pc:docMk/>
            <pc:sldMk cId="1676021597" sldId="263"/>
            <ac:spMk id="2" creationId="{54E6087A-4D61-4787-9746-4F5E6F3A67BB}"/>
          </ac:spMkLst>
        </pc:spChg>
        <pc:spChg chg="mod">
          <ac:chgData name="Xin Zhang (FA Talent)" userId="474f572f-8271-4f60-858e-cee871e0aec6" providerId="ADAL" clId="{F7E388D3-B16B-4C1F-9DCB-8CD5FC100BA9}" dt="2022-01-27T04:03:42.363" v="31" actId="113"/>
          <ac:spMkLst>
            <pc:docMk/>
            <pc:sldMk cId="1676021597" sldId="263"/>
            <ac:spMk id="3" creationId="{F364BD55-E277-4079-AC16-1907F808D149}"/>
          </ac:spMkLst>
        </pc:spChg>
        <pc:spChg chg="mod">
          <ac:chgData name="Xin Zhang (FA Talent)" userId="474f572f-8271-4f60-858e-cee871e0aec6" providerId="ADAL" clId="{F7E388D3-B16B-4C1F-9DCB-8CD5FC100BA9}" dt="2022-01-27T04:03:42.363" v="31" actId="113"/>
          <ac:spMkLst>
            <pc:docMk/>
            <pc:sldMk cId="1676021597" sldId="263"/>
            <ac:spMk id="14" creationId="{E6C452D2-1559-4AB5-9157-E147CAF2972A}"/>
          </ac:spMkLst>
        </pc:spChg>
        <pc:spChg chg="mod">
          <ac:chgData name="Xin Zhang (FA Talent)" userId="474f572f-8271-4f60-858e-cee871e0aec6" providerId="ADAL" clId="{F7E388D3-B16B-4C1F-9DCB-8CD5FC100BA9}" dt="2022-01-27T04:03:42.363" v="31" actId="113"/>
          <ac:spMkLst>
            <pc:docMk/>
            <pc:sldMk cId="1676021597" sldId="263"/>
            <ac:spMk id="16" creationId="{CF039D38-B8F8-4E1E-9C47-23D66E1C5EB8}"/>
          </ac:spMkLst>
        </pc:spChg>
      </pc:sldChg>
      <pc:sldChg chg="modSp mod">
        <pc:chgData name="Xin Zhang (FA Talent)" userId="474f572f-8271-4f60-858e-cee871e0aec6" providerId="ADAL" clId="{F7E388D3-B16B-4C1F-9DCB-8CD5FC100BA9}" dt="2022-01-27T04:04:22.924" v="35" actId="404"/>
        <pc:sldMkLst>
          <pc:docMk/>
          <pc:sldMk cId="779499519" sldId="270"/>
        </pc:sldMkLst>
        <pc:spChg chg="mod">
          <ac:chgData name="Xin Zhang (FA Talent)" userId="474f572f-8271-4f60-858e-cee871e0aec6" providerId="ADAL" clId="{F7E388D3-B16B-4C1F-9DCB-8CD5FC100BA9}" dt="2022-01-27T04:04:19.117" v="34" actId="113"/>
          <ac:spMkLst>
            <pc:docMk/>
            <pc:sldMk cId="779499519" sldId="270"/>
            <ac:spMk id="2" creationId="{54E6087A-4D61-4787-9746-4F5E6F3A67BB}"/>
          </ac:spMkLst>
        </pc:spChg>
        <pc:spChg chg="mod">
          <ac:chgData name="Xin Zhang (FA Talent)" userId="474f572f-8271-4f60-858e-cee871e0aec6" providerId="ADAL" clId="{F7E388D3-B16B-4C1F-9DCB-8CD5FC100BA9}" dt="2022-01-27T04:04:22.924" v="35" actId="404"/>
          <ac:spMkLst>
            <pc:docMk/>
            <pc:sldMk cId="779499519" sldId="270"/>
            <ac:spMk id="3" creationId="{F364BD55-E277-4079-AC16-1907F808D149}"/>
          </ac:spMkLst>
        </pc:spChg>
      </pc:sldChg>
      <pc:sldChg chg="modSp mod">
        <pc:chgData name="Xin Zhang (FA Talent)" userId="474f572f-8271-4f60-858e-cee871e0aec6" providerId="ADAL" clId="{F7E388D3-B16B-4C1F-9DCB-8CD5FC100BA9}" dt="2022-01-27T04:04:58.761" v="38" actId="207"/>
        <pc:sldMkLst>
          <pc:docMk/>
          <pc:sldMk cId="726489295" sldId="281"/>
        </pc:sldMkLst>
        <pc:spChg chg="mod">
          <ac:chgData name="Xin Zhang (FA Talent)" userId="474f572f-8271-4f60-858e-cee871e0aec6" providerId="ADAL" clId="{F7E388D3-B16B-4C1F-9DCB-8CD5FC100BA9}" dt="2022-01-27T04:04:58.761" v="38" actId="207"/>
          <ac:spMkLst>
            <pc:docMk/>
            <pc:sldMk cId="726489295" sldId="281"/>
            <ac:spMk id="2" creationId="{54E6087A-4D61-4787-9746-4F5E6F3A67BB}"/>
          </ac:spMkLst>
        </pc:spChg>
      </pc:sldChg>
      <pc:sldChg chg="modSp mod">
        <pc:chgData name="Xin Zhang (FA Talent)" userId="474f572f-8271-4f60-858e-cee871e0aec6" providerId="ADAL" clId="{F7E388D3-B16B-4C1F-9DCB-8CD5FC100BA9}" dt="2022-01-27T04:05:08.442" v="39" actId="113"/>
        <pc:sldMkLst>
          <pc:docMk/>
          <pc:sldMk cId="2605008724" sldId="286"/>
        </pc:sldMkLst>
        <pc:spChg chg="mod">
          <ac:chgData name="Xin Zhang (FA Talent)" userId="474f572f-8271-4f60-858e-cee871e0aec6" providerId="ADAL" clId="{F7E388D3-B16B-4C1F-9DCB-8CD5FC100BA9}" dt="2022-01-27T04:05:08.442" v="39" actId="113"/>
          <ac:spMkLst>
            <pc:docMk/>
            <pc:sldMk cId="2605008724" sldId="286"/>
            <ac:spMk id="2" creationId="{54E6087A-4D61-4787-9746-4F5E6F3A67BB}"/>
          </ac:spMkLst>
        </pc:spChg>
      </pc:sldChg>
      <pc:sldChg chg="delSp modSp mod">
        <pc:chgData name="Xin Zhang (FA Talent)" userId="474f572f-8271-4f60-858e-cee871e0aec6" providerId="ADAL" clId="{F7E388D3-B16B-4C1F-9DCB-8CD5FC100BA9}" dt="2022-01-27T04:05:17.680" v="41" actId="113"/>
        <pc:sldMkLst>
          <pc:docMk/>
          <pc:sldMk cId="2917103797" sldId="289"/>
        </pc:sldMkLst>
        <pc:spChg chg="mod">
          <ac:chgData name="Xin Zhang (FA Talent)" userId="474f572f-8271-4f60-858e-cee871e0aec6" providerId="ADAL" clId="{F7E388D3-B16B-4C1F-9DCB-8CD5FC100BA9}" dt="2022-01-27T04:05:17.680" v="41" actId="113"/>
          <ac:spMkLst>
            <pc:docMk/>
            <pc:sldMk cId="2917103797" sldId="289"/>
            <ac:spMk id="23" creationId="{83F821D4-0777-4577-9104-924F932ADE10}"/>
          </ac:spMkLst>
        </pc:spChg>
        <pc:picChg chg="del">
          <ac:chgData name="Xin Zhang (FA Talent)" userId="474f572f-8271-4f60-858e-cee871e0aec6" providerId="ADAL" clId="{F7E388D3-B16B-4C1F-9DCB-8CD5FC100BA9}" dt="2022-01-27T04:05:15.167" v="40" actId="478"/>
          <ac:picMkLst>
            <pc:docMk/>
            <pc:sldMk cId="2917103797" sldId="289"/>
            <ac:picMk id="5" creationId="{A6D65E68-CCD6-4A59-911A-21E4996276AF}"/>
          </ac:picMkLst>
        </pc:picChg>
      </pc:sldChg>
      <pc:sldChg chg="del">
        <pc:chgData name="Xin Zhang (FA Talent)" userId="474f572f-8271-4f60-858e-cee871e0aec6" providerId="ADAL" clId="{F7E388D3-B16B-4C1F-9DCB-8CD5FC100BA9}" dt="2022-01-27T04:05:58.105" v="49" actId="47"/>
        <pc:sldMkLst>
          <pc:docMk/>
          <pc:sldMk cId="423766340" sldId="291"/>
        </pc:sldMkLst>
      </pc:sldChg>
      <pc:sldChg chg="del">
        <pc:chgData name="Xin Zhang (FA Talent)" userId="474f572f-8271-4f60-858e-cee871e0aec6" providerId="ADAL" clId="{F7E388D3-B16B-4C1F-9DCB-8CD5FC100BA9}" dt="2022-01-27T04:05:21.687" v="42" actId="47"/>
        <pc:sldMkLst>
          <pc:docMk/>
          <pc:sldMk cId="588384333" sldId="296"/>
        </pc:sldMkLst>
      </pc:sldChg>
      <pc:sldChg chg="del">
        <pc:chgData name="Xin Zhang (FA Talent)" userId="474f572f-8271-4f60-858e-cee871e0aec6" providerId="ADAL" clId="{F7E388D3-B16B-4C1F-9DCB-8CD5FC100BA9}" dt="2022-01-27T04:05:22.887" v="43" actId="47"/>
        <pc:sldMkLst>
          <pc:docMk/>
          <pc:sldMk cId="3353482467" sldId="297"/>
        </pc:sldMkLst>
      </pc:sldChg>
      <pc:sldChg chg="modSp mod">
        <pc:chgData name="Xin Zhang (FA Talent)" userId="474f572f-8271-4f60-858e-cee871e0aec6" providerId="ADAL" clId="{F7E388D3-B16B-4C1F-9DCB-8CD5FC100BA9}" dt="2022-01-27T04:03:34.459" v="29" actId="14100"/>
        <pc:sldMkLst>
          <pc:docMk/>
          <pc:sldMk cId="2427943727" sldId="302"/>
        </pc:sldMkLst>
        <pc:spChg chg="mod">
          <ac:chgData name="Xin Zhang (FA Talent)" userId="474f572f-8271-4f60-858e-cee871e0aec6" providerId="ADAL" clId="{F7E388D3-B16B-4C1F-9DCB-8CD5FC100BA9}" dt="2022-01-27T04:03:34.459" v="29" actId="14100"/>
          <ac:spMkLst>
            <pc:docMk/>
            <pc:sldMk cId="2427943727" sldId="302"/>
            <ac:spMk id="3" creationId="{49E990E2-204E-4515-8AF0-6EC4101BDE24}"/>
          </ac:spMkLst>
        </pc:spChg>
      </pc:sldChg>
      <pc:sldChg chg="del">
        <pc:chgData name="Xin Zhang (FA Talent)" userId="474f572f-8271-4f60-858e-cee871e0aec6" providerId="ADAL" clId="{F7E388D3-B16B-4C1F-9DCB-8CD5FC100BA9}" dt="2022-01-27T04:05:26.379" v="44" actId="47"/>
        <pc:sldMkLst>
          <pc:docMk/>
          <pc:sldMk cId="2198822394" sldId="306"/>
        </pc:sldMkLst>
      </pc:sldChg>
      <pc:sldChg chg="modSp add mod">
        <pc:chgData name="Xin Zhang (FA Talent)" userId="474f572f-8271-4f60-858e-cee871e0aec6" providerId="ADAL" clId="{F7E388D3-B16B-4C1F-9DCB-8CD5FC100BA9}" dt="2022-01-27T04:05:55.680" v="48"/>
        <pc:sldMkLst>
          <pc:docMk/>
          <pc:sldMk cId="3179033524" sldId="314"/>
        </pc:sldMkLst>
        <pc:spChg chg="mod">
          <ac:chgData name="Xin Zhang (FA Talent)" userId="474f572f-8271-4f60-858e-cee871e0aec6" providerId="ADAL" clId="{F7E388D3-B16B-4C1F-9DCB-8CD5FC100BA9}" dt="2022-01-27T04:05:55.680" v="48"/>
          <ac:spMkLst>
            <pc:docMk/>
            <pc:sldMk cId="3179033524" sldId="314"/>
            <ac:spMk id="3" creationId="{9AFB47E1-7AF0-204F-89F0-4C0DE2B37BF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937746062992127E-2"/>
          <c:y val="6.8929683259738972E-2"/>
          <c:w val="0.90674975393700785"/>
          <c:h val="0.71487046537460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新闻摄影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760.43</c:v>
                </c:pt>
                <c:pt idx="1">
                  <c:v>844.13</c:v>
                </c:pt>
                <c:pt idx="2">
                  <c:v>935.57</c:v>
                </c:pt>
                <c:pt idx="3">
                  <c:v>1035.45</c:v>
                </c:pt>
                <c:pt idx="4">
                  <c:v>1144.71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8F-4EF2-9873-D2D4A49356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商业摄影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2545.7800000000002</c:v>
                </c:pt>
                <c:pt idx="1">
                  <c:v>2673.07</c:v>
                </c:pt>
                <c:pt idx="2">
                  <c:v>2806.72</c:v>
                </c:pt>
                <c:pt idx="3">
                  <c:v>2947.06</c:v>
                </c:pt>
                <c:pt idx="4">
                  <c:v>3174.95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8F-4EF2-9873-D2D4A4935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423264"/>
        <c:axId val="1664424248"/>
      </c:barChart>
      <c:catAx>
        <c:axId val="1664423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64424248"/>
        <c:crossesAt val="0"/>
        <c:auto val="1"/>
        <c:lblAlgn val="ctr"/>
        <c:lblOffset val="100"/>
        <c:noMultiLvlLbl val="0"/>
      </c:catAx>
      <c:valAx>
        <c:axId val="1664424248"/>
        <c:scaling>
          <c:orientation val="minMax"/>
          <c:max val="3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D9D9D9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6442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1141572342519686"/>
          <c:y val="0.85555783368861749"/>
          <c:w val="0.36827177657480314"/>
          <c:h val="0.104509097901753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12-4FE8-A68B-06227AFA4EF4}"/>
              </c:ext>
            </c:extLst>
          </c:dPt>
          <c:dPt>
            <c:idx val="1"/>
            <c:bubble3D val="0"/>
            <c:spPr>
              <a:solidFill>
                <a:srgbClr val="6666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187-4B8E-9F70-0B32D606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12-4FE8-A68B-06227AFA4E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12-4FE8-A68B-06227AFA4EF4}"/>
              </c:ext>
            </c:extLst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87-4B8E-9F70-0B32D606E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666666"/>
            </a:solidFill>
          </c:spPr>
          <c:dPt>
            <c:idx val="0"/>
            <c:bubble3D val="0"/>
            <c:spPr>
              <a:solidFill>
                <a:srgbClr val="6666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9A-4A33-A4C3-1949ECF6FBD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187-4B8E-9F70-0B32D606E79B}"/>
              </c:ext>
            </c:extLst>
          </c:dPt>
          <c:dPt>
            <c:idx val="2"/>
            <c:bubble3D val="0"/>
            <c:spPr>
              <a:solidFill>
                <a:srgbClr val="6666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9A-4A33-A4C3-1949ECF6FBD7}"/>
              </c:ext>
            </c:extLst>
          </c:dPt>
          <c:dPt>
            <c:idx val="3"/>
            <c:bubble3D val="0"/>
            <c:spPr>
              <a:solidFill>
                <a:srgbClr val="6666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39A-4A33-A4C3-1949ECF6FBD7}"/>
              </c:ext>
            </c:extLst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87-4B8E-9F70-0B32D606E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AA6C0E37-2078-406D-9AFD-BD06235A6D1C}" type="datetimeFigureOut">
              <a:rPr lang="zh-CN" altLang="en-US" smtClean="0"/>
              <a:pPr/>
              <a:t>2022/1/27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B962A1B1-9866-4173-A486-7161C7E6D42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01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120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158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842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921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764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000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053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31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16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12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973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59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99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47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749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12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362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907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724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A1B1-9866-4173-A486-7161C7E6D42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25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257438A0-CE70-44A3-AE4D-53C469FA8527}"/>
              </a:ext>
            </a:extLst>
          </p:cNvPr>
          <p:cNvSpPr/>
          <p:nvPr userDrawn="1"/>
        </p:nvSpPr>
        <p:spPr>
          <a:xfrm rot="1052946">
            <a:off x="1354029" y="2698826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534EFB6B-8F7A-4A10-A659-54830FBFB948}"/>
              </a:ext>
            </a:extLst>
          </p:cNvPr>
          <p:cNvSpPr/>
          <p:nvPr userDrawn="1"/>
        </p:nvSpPr>
        <p:spPr>
          <a:xfrm rot="1052946" flipH="1" flipV="1">
            <a:off x="1145279" y="-1687234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FF7BD8B-7889-4B48-A86D-24E0E11AC78A}"/>
              </a:ext>
            </a:extLst>
          </p:cNvPr>
          <p:cNvSpPr/>
          <p:nvPr/>
        </p:nvSpPr>
        <p:spPr>
          <a:xfrm rot="19945863">
            <a:off x="5595061" y="879952"/>
            <a:ext cx="3761079" cy="2549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A1D0F33-409B-4D86-ACEA-9C84381771E1}"/>
              </a:ext>
            </a:extLst>
          </p:cNvPr>
          <p:cNvSpPr/>
          <p:nvPr/>
        </p:nvSpPr>
        <p:spPr>
          <a:xfrm>
            <a:off x="7221842" y="3703003"/>
            <a:ext cx="3973951" cy="2549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C63B2051-10C7-49E3-A39C-6A51D770F987}"/>
              </a:ext>
            </a:extLst>
          </p:cNvPr>
          <p:cNvSpPr/>
          <p:nvPr userDrawn="1"/>
        </p:nvSpPr>
        <p:spPr>
          <a:xfrm>
            <a:off x="8265397" y="6738315"/>
            <a:ext cx="54874" cy="44637"/>
          </a:xfrm>
          <a:custGeom>
            <a:avLst/>
            <a:gdLst/>
            <a:ahLst/>
            <a:cxnLst/>
            <a:rect l="0" t="0" r="0" b="0"/>
            <a:pathLst>
              <a:path w="36068" h="29133">
                <a:moveTo>
                  <a:pt x="4317" y="12700"/>
                </a:moveTo>
                <a:cubicBezTo>
                  <a:pt x="14473" y="29132"/>
                  <a:pt x="36067" y="29132"/>
                  <a:pt x="36067" y="12700"/>
                </a:cubicBezTo>
                <a:cubicBezTo>
                  <a:pt x="36067" y="5715"/>
                  <a:pt x="27157" y="0"/>
                  <a:pt x="16267" y="0"/>
                </a:cubicBezTo>
                <a:cubicBezTo>
                  <a:pt x="5378" y="0"/>
                  <a:pt x="0" y="5715"/>
                  <a:pt x="4317" y="127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ECED0E7C-EC0C-4E25-852B-22A2BF9FA6F1}"/>
              </a:ext>
            </a:extLst>
          </p:cNvPr>
          <p:cNvSpPr/>
          <p:nvPr userDrawn="1"/>
        </p:nvSpPr>
        <p:spPr>
          <a:xfrm>
            <a:off x="8665922" y="6735944"/>
            <a:ext cx="103801" cy="44637"/>
          </a:xfrm>
          <a:custGeom>
            <a:avLst/>
            <a:gdLst/>
            <a:ahLst/>
            <a:cxnLst/>
            <a:rect l="0" t="0" r="0" b="0"/>
            <a:pathLst>
              <a:path w="53332" h="22773">
                <a:moveTo>
                  <a:pt x="0" y="9841"/>
                </a:moveTo>
                <a:cubicBezTo>
                  <a:pt x="0" y="17161"/>
                  <a:pt x="1429" y="22772"/>
                  <a:pt x="3175" y="22310"/>
                </a:cubicBezTo>
                <a:cubicBezTo>
                  <a:pt x="4921" y="21848"/>
                  <a:pt x="17780" y="16873"/>
                  <a:pt x="31750" y="11252"/>
                </a:cubicBezTo>
                <a:cubicBezTo>
                  <a:pt x="45720" y="5632"/>
                  <a:pt x="53331" y="3490"/>
                  <a:pt x="48664" y="6492"/>
                </a:cubicBezTo>
                <a:cubicBezTo>
                  <a:pt x="43996" y="9493"/>
                  <a:pt x="31138" y="8480"/>
                  <a:pt x="20089" y="4240"/>
                </a:cubicBezTo>
                <a:cubicBezTo>
                  <a:pt x="9040" y="0"/>
                  <a:pt x="0" y="2521"/>
                  <a:pt x="0" y="98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0D25AF32-BB53-4261-9D9D-6B7B0E338DDF}"/>
              </a:ext>
            </a:extLst>
          </p:cNvPr>
          <p:cNvSpPr/>
          <p:nvPr userDrawn="1"/>
        </p:nvSpPr>
        <p:spPr>
          <a:xfrm>
            <a:off x="8922195" y="6742694"/>
            <a:ext cx="44327" cy="44637"/>
          </a:xfrm>
          <a:custGeom>
            <a:avLst/>
            <a:gdLst/>
            <a:ahLst/>
            <a:cxnLst/>
            <a:rect l="0" t="0" r="0" b="0"/>
            <a:pathLst>
              <a:path w="32239" h="32237">
                <a:moveTo>
                  <a:pt x="4090" y="8684"/>
                </a:moveTo>
                <a:cubicBezTo>
                  <a:pt x="0" y="15299"/>
                  <a:pt x="2068" y="24059"/>
                  <a:pt x="8684" y="28147"/>
                </a:cubicBezTo>
                <a:cubicBezTo>
                  <a:pt x="15300" y="32236"/>
                  <a:pt x="24060" y="30169"/>
                  <a:pt x="28148" y="23552"/>
                </a:cubicBezTo>
                <a:cubicBezTo>
                  <a:pt x="32238" y="16937"/>
                  <a:pt x="30170" y="8177"/>
                  <a:pt x="23554" y="4089"/>
                </a:cubicBezTo>
                <a:cubicBezTo>
                  <a:pt x="16938" y="0"/>
                  <a:pt x="8178" y="2067"/>
                  <a:pt x="4090" y="86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2D73480-8B67-4AAF-8B77-85A9ABDFB3B0}"/>
              </a:ext>
            </a:extLst>
          </p:cNvPr>
          <p:cNvSpPr/>
          <p:nvPr userDrawn="1"/>
        </p:nvSpPr>
        <p:spPr>
          <a:xfrm>
            <a:off x="11625532" y="6285469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6D160B6B-96A1-4A92-BCC2-2FCFC213EFAE}"/>
              </a:ext>
            </a:extLst>
          </p:cNvPr>
          <p:cNvSpPr/>
          <p:nvPr userDrawn="1"/>
        </p:nvSpPr>
        <p:spPr>
          <a:xfrm>
            <a:off x="11625532" y="4388550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AC8A36EA-EAC4-4805-A50D-88184D1B6BB1}"/>
              </a:ext>
            </a:extLst>
          </p:cNvPr>
          <p:cNvSpPr/>
          <p:nvPr userDrawn="1"/>
        </p:nvSpPr>
        <p:spPr>
          <a:xfrm>
            <a:off x="105359" y="5804978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6211A53-E593-4B0E-AA0B-D3577244AF3A}"/>
              </a:ext>
            </a:extLst>
          </p:cNvPr>
          <p:cNvSpPr txBox="1"/>
          <p:nvPr userDrawn="1"/>
        </p:nvSpPr>
        <p:spPr>
          <a:xfrm rot="5400000">
            <a:off x="-1138378" y="2265216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INTRODUCTION</a:t>
            </a: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2E54BA75-EFF7-42A0-9303-D1381C550440}"/>
              </a:ext>
            </a:extLst>
          </p:cNvPr>
          <p:cNvSpPr/>
          <p:nvPr userDrawn="1"/>
        </p:nvSpPr>
        <p:spPr>
          <a:xfrm>
            <a:off x="105359" y="3932922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58CFC22-570B-4799-B769-76555748CCEC}"/>
              </a:ext>
            </a:extLst>
          </p:cNvPr>
          <p:cNvSpPr txBox="1"/>
          <p:nvPr userDrawn="1"/>
        </p:nvSpPr>
        <p:spPr>
          <a:xfrm rot="5400000">
            <a:off x="-398549" y="4901963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4AC0DD92-1341-48C9-AFA4-1402B1F1C9A8}"/>
              </a:ext>
            </a:extLst>
          </p:cNvPr>
          <p:cNvSpPr txBox="1"/>
          <p:nvPr userDrawn="1"/>
        </p:nvSpPr>
        <p:spPr>
          <a:xfrm rot="5400000">
            <a:off x="10381795" y="2678338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INTRODUCTION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CC106F20-01AB-4739-A0D2-DED46E2A777C}"/>
              </a:ext>
            </a:extLst>
          </p:cNvPr>
          <p:cNvSpPr txBox="1"/>
          <p:nvPr userDrawn="1"/>
        </p:nvSpPr>
        <p:spPr>
          <a:xfrm rot="5400000">
            <a:off x="11121624" y="5315085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6EC27690-AE62-445E-A9C3-75AAF75E3212}"/>
              </a:ext>
            </a:extLst>
          </p:cNvPr>
          <p:cNvCxnSpPr>
            <a:cxnSpLocks/>
          </p:cNvCxnSpPr>
          <p:nvPr userDrawn="1"/>
        </p:nvCxnSpPr>
        <p:spPr>
          <a:xfrm>
            <a:off x="329273" y="6509524"/>
            <a:ext cx="0" cy="356096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58410E1C-6792-4010-924E-2D37C9718726}"/>
              </a:ext>
            </a:extLst>
          </p:cNvPr>
          <p:cNvCxnSpPr>
            <a:cxnSpLocks/>
          </p:cNvCxnSpPr>
          <p:nvPr userDrawn="1"/>
        </p:nvCxnSpPr>
        <p:spPr>
          <a:xfrm>
            <a:off x="329273" y="-2381"/>
            <a:ext cx="0" cy="851277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32_2">
            <a:extLst>
              <a:ext uri="{FF2B5EF4-FFF2-40B4-BE49-F238E27FC236}">
                <a16:creationId xmlns:a16="http://schemas.microsoft.com/office/drawing/2014/main" id="{45EC2836-AFB6-442A-9859-F60181561317}"/>
              </a:ext>
            </a:extLst>
          </p:cNvPr>
          <p:cNvCxnSpPr>
            <a:cxnSpLocks/>
          </p:cNvCxnSpPr>
          <p:nvPr userDrawn="1"/>
        </p:nvCxnSpPr>
        <p:spPr>
          <a:xfrm>
            <a:off x="11849446" y="-2381"/>
            <a:ext cx="0" cy="1382398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7E5C8372-63BE-428A-9DDE-73ECC05BD7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51" y="3799731"/>
            <a:ext cx="3589907" cy="23339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F357F3-B06D-4855-8359-0B6CF8945F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4366">
            <a:off x="5779920" y="1077502"/>
            <a:ext cx="3334382" cy="2221394"/>
          </a:xfrm>
          <a:prstGeom prst="rect">
            <a:avLst/>
          </a:prstGeom>
        </p:spPr>
      </p:pic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BB0559D1-913C-4D05-BB65-084157B3C305}"/>
              </a:ext>
            </a:extLst>
          </p:cNvPr>
          <p:cNvSpPr/>
          <p:nvPr userDrawn="1"/>
        </p:nvSpPr>
        <p:spPr>
          <a:xfrm>
            <a:off x="8965286" y="6736493"/>
            <a:ext cx="44325" cy="44637"/>
          </a:xfrm>
          <a:custGeom>
            <a:avLst/>
            <a:gdLst/>
            <a:ahLst/>
            <a:cxnLst/>
            <a:rect l="0" t="0" r="0" b="0"/>
            <a:pathLst>
              <a:path w="25401" h="25401">
                <a:moveTo>
                  <a:pt x="0" y="12700"/>
                </a:moveTo>
                <a:cubicBezTo>
                  <a:pt x="0" y="19685"/>
                  <a:pt x="5715" y="25400"/>
                  <a:pt x="12700" y="25400"/>
                </a:cubicBezTo>
                <a:cubicBezTo>
                  <a:pt x="19685" y="25400"/>
                  <a:pt x="25400" y="19685"/>
                  <a:pt x="25400" y="12700"/>
                </a:cubicBezTo>
                <a:cubicBezTo>
                  <a:pt x="25400" y="5715"/>
                  <a:pt x="19685" y="0"/>
                  <a:pt x="12700" y="0"/>
                </a:cubicBezTo>
                <a:cubicBezTo>
                  <a:pt x="5715" y="0"/>
                  <a:pt x="0" y="5715"/>
                  <a:pt x="0" y="127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C39B3BBF-6781-499B-9D28-709D787029C0}"/>
              </a:ext>
            </a:extLst>
          </p:cNvPr>
          <p:cNvGrpSpPr/>
          <p:nvPr userDrawn="1"/>
        </p:nvGrpSpPr>
        <p:grpSpPr>
          <a:xfrm>
            <a:off x="6184573" y="1057621"/>
            <a:ext cx="1348128" cy="475879"/>
            <a:chOff x="6824277" y="4938232"/>
            <a:chExt cx="1390670" cy="487424"/>
          </a:xfrm>
        </p:grpSpPr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40AF33F1-D97F-4B7D-8814-822C0DC285C4}"/>
                </a:ext>
              </a:extLst>
            </p:cNvPr>
            <p:cNvGrpSpPr/>
            <p:nvPr/>
          </p:nvGrpSpPr>
          <p:grpSpPr>
            <a:xfrm>
              <a:off x="6824277" y="4938232"/>
              <a:ext cx="1339007" cy="487424"/>
              <a:chOff x="4484230" y="4658592"/>
              <a:chExt cx="1339007" cy="487424"/>
            </a:xfrm>
          </p:grpSpPr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8A1D28EC-EC1C-4161-8BB5-4B78D060819F}"/>
                  </a:ext>
                </a:extLst>
              </p:cNvPr>
              <p:cNvSpPr/>
              <p:nvPr/>
            </p:nvSpPr>
            <p:spPr>
              <a:xfrm rot="20825546">
                <a:off x="4604578" y="4658592"/>
                <a:ext cx="1218659" cy="487424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缺角矩形 61">
                <a:extLst>
                  <a:ext uri="{FF2B5EF4-FFF2-40B4-BE49-F238E27FC236}">
                    <a16:creationId xmlns:a16="http://schemas.microsoft.com/office/drawing/2014/main" id="{C5BEE5CB-2944-42A8-B666-0724C936F7C4}"/>
                  </a:ext>
                </a:extLst>
              </p:cNvPr>
              <p:cNvSpPr/>
              <p:nvPr/>
            </p:nvSpPr>
            <p:spPr>
              <a:xfrm>
                <a:off x="4484230" y="4811917"/>
                <a:ext cx="258262" cy="258262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6B124968-FC08-4027-9D2E-6A94C2CCA74E}"/>
                </a:ext>
              </a:extLst>
            </p:cNvPr>
            <p:cNvSpPr txBox="1"/>
            <p:nvPr/>
          </p:nvSpPr>
          <p:spPr>
            <a:xfrm rot="20663541">
              <a:off x="6966158" y="4992296"/>
              <a:ext cx="1248789" cy="346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>
                  <a:latin typeface="+mn-ea"/>
                  <a:ea typeface="+mn-ea"/>
                </a:rPr>
                <a:t>光圈是啥？</a:t>
              </a:r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860B21F5-7934-4F52-8DD2-372F26DF5ADD}"/>
              </a:ext>
            </a:extLst>
          </p:cNvPr>
          <p:cNvSpPr/>
          <p:nvPr userDrawn="1"/>
        </p:nvSpPr>
        <p:spPr>
          <a:xfrm rot="20675554">
            <a:off x="8447119" y="967091"/>
            <a:ext cx="3076426" cy="1781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A46C009-42D1-42F5-9E6D-FD825FD1BC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214">
            <a:off x="8586961" y="1047105"/>
            <a:ext cx="2856391" cy="1596911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7A5801CA-BD6F-461A-AA3A-B6EFCDE8E6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568" y="560274"/>
            <a:ext cx="6235154" cy="5686460"/>
          </a:xfrm>
          <a:prstGeom prst="rect">
            <a:avLst/>
          </a:prstGeom>
        </p:spPr>
      </p:pic>
      <p:grpSp>
        <p:nvGrpSpPr>
          <p:cNvPr id="68" name="组合 67">
            <a:extLst>
              <a:ext uri="{FF2B5EF4-FFF2-40B4-BE49-F238E27FC236}">
                <a16:creationId xmlns:a16="http://schemas.microsoft.com/office/drawing/2014/main" id="{54B02D7A-EE0E-4A90-A4DA-2F8C8B7CC93E}"/>
              </a:ext>
            </a:extLst>
          </p:cNvPr>
          <p:cNvGrpSpPr/>
          <p:nvPr userDrawn="1"/>
        </p:nvGrpSpPr>
        <p:grpSpPr>
          <a:xfrm rot="828205">
            <a:off x="9872417" y="2174417"/>
            <a:ext cx="1525228" cy="475879"/>
            <a:chOff x="6824277" y="4938232"/>
            <a:chExt cx="1474222" cy="487424"/>
          </a:xfrm>
        </p:grpSpPr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38FCB162-09A2-4CA5-9911-1A68E0E2F37D}"/>
                </a:ext>
              </a:extLst>
            </p:cNvPr>
            <p:cNvGrpSpPr/>
            <p:nvPr/>
          </p:nvGrpSpPr>
          <p:grpSpPr>
            <a:xfrm>
              <a:off x="6824277" y="4938232"/>
              <a:ext cx="1339007" cy="487424"/>
              <a:chOff x="4484230" y="4658592"/>
              <a:chExt cx="1339007" cy="487424"/>
            </a:xfrm>
          </p:grpSpPr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9095DEC0-5EBD-4DAE-A18D-8E10324216F3}"/>
                  </a:ext>
                </a:extLst>
              </p:cNvPr>
              <p:cNvSpPr/>
              <p:nvPr/>
            </p:nvSpPr>
            <p:spPr>
              <a:xfrm rot="20825546">
                <a:off x="4604578" y="4658592"/>
                <a:ext cx="1218659" cy="487424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2" name="缺角矩形 71">
                <a:extLst>
                  <a:ext uri="{FF2B5EF4-FFF2-40B4-BE49-F238E27FC236}">
                    <a16:creationId xmlns:a16="http://schemas.microsoft.com/office/drawing/2014/main" id="{0857438A-80B7-4BF6-A407-48997B08449C}"/>
                  </a:ext>
                </a:extLst>
              </p:cNvPr>
              <p:cNvSpPr/>
              <p:nvPr/>
            </p:nvSpPr>
            <p:spPr>
              <a:xfrm>
                <a:off x="4484230" y="4811917"/>
                <a:ext cx="258262" cy="258262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C97D9F08-1C14-44AA-9CF1-38E9F3E2A620}"/>
                </a:ext>
              </a:extLst>
            </p:cNvPr>
            <p:cNvSpPr txBox="1"/>
            <p:nvPr/>
          </p:nvSpPr>
          <p:spPr>
            <a:xfrm rot="20663541">
              <a:off x="6930072" y="4997952"/>
              <a:ext cx="1368427" cy="346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>
                  <a:latin typeface="+mn-ea"/>
                  <a:ea typeface="+mn-ea"/>
                </a:rPr>
                <a:t>构图注意啥？</a:t>
              </a: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5BEF3C2C-64C1-4015-A2CD-E38E6A8FE27D}"/>
              </a:ext>
            </a:extLst>
          </p:cNvPr>
          <p:cNvGrpSpPr/>
          <p:nvPr userDrawn="1"/>
        </p:nvGrpSpPr>
        <p:grpSpPr>
          <a:xfrm rot="828205">
            <a:off x="9785749" y="5079882"/>
            <a:ext cx="1402518" cy="475879"/>
            <a:chOff x="6824277" y="4938232"/>
            <a:chExt cx="1446775" cy="487424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D21D7D82-0686-492E-A376-E683F0B0BF08}"/>
                </a:ext>
              </a:extLst>
            </p:cNvPr>
            <p:cNvGrpSpPr/>
            <p:nvPr/>
          </p:nvGrpSpPr>
          <p:grpSpPr>
            <a:xfrm>
              <a:off x="6824277" y="4938232"/>
              <a:ext cx="1339007" cy="487424"/>
              <a:chOff x="4484230" y="4658592"/>
              <a:chExt cx="1339007" cy="487424"/>
            </a:xfrm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6B57E366-7C33-4F38-980F-FCD490F74507}"/>
                  </a:ext>
                </a:extLst>
              </p:cNvPr>
              <p:cNvSpPr/>
              <p:nvPr/>
            </p:nvSpPr>
            <p:spPr>
              <a:xfrm rot="20825546">
                <a:off x="4604578" y="4658592"/>
                <a:ext cx="1218659" cy="487424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缺角矩形 66">
                <a:extLst>
                  <a:ext uri="{FF2B5EF4-FFF2-40B4-BE49-F238E27FC236}">
                    <a16:creationId xmlns:a16="http://schemas.microsoft.com/office/drawing/2014/main" id="{384AC9DA-4340-4EF7-A2A6-36DB079FF519}"/>
                  </a:ext>
                </a:extLst>
              </p:cNvPr>
              <p:cNvSpPr/>
              <p:nvPr/>
            </p:nvSpPr>
            <p:spPr>
              <a:xfrm>
                <a:off x="4484230" y="4811917"/>
                <a:ext cx="258262" cy="258262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77D22B92-7112-4B57-B235-2102717BBEAB}"/>
                </a:ext>
              </a:extLst>
            </p:cNvPr>
            <p:cNvSpPr txBox="1"/>
            <p:nvPr/>
          </p:nvSpPr>
          <p:spPr>
            <a:xfrm rot="20663541">
              <a:off x="7022263" y="4985945"/>
              <a:ext cx="1248789" cy="346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>
                  <a:latin typeface="+mn-ea"/>
                  <a:ea typeface="+mn-ea"/>
                </a:rPr>
                <a:t>前景怎样？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80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B320DA2-9AC6-4326-863E-212FFC1F5645}"/>
              </a:ext>
            </a:extLst>
          </p:cNvPr>
          <p:cNvSpPr txBox="1"/>
          <p:nvPr userDrawn="1"/>
        </p:nvSpPr>
        <p:spPr>
          <a:xfrm>
            <a:off x="695325" y="5680002"/>
            <a:ext cx="262411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1.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 选择“开始”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-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“新建幻灯片”；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493256-9E30-41E4-AF17-5653FEADF913}"/>
              </a:ext>
            </a:extLst>
          </p:cNvPr>
          <p:cNvSpPr txBox="1"/>
          <p:nvPr userDrawn="1"/>
        </p:nvSpPr>
        <p:spPr>
          <a:xfrm>
            <a:off x="6360651" y="5680002"/>
            <a:ext cx="5128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2.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 选择你需要的页面，如封面页，目录页，副标题页，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内容页等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…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2ED1ED-E130-4106-A379-923BA47B1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60651" y="1994210"/>
            <a:ext cx="4941022" cy="34133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858032-F934-40D4-A8AD-A291BE715C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325" y="1998299"/>
            <a:ext cx="5076157" cy="34723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86C35E8-837A-469A-BFEC-8D4B8DAB76F1}"/>
              </a:ext>
            </a:extLst>
          </p:cNvPr>
          <p:cNvSpPr txBox="1"/>
          <p:nvPr userDrawn="1"/>
        </p:nvSpPr>
        <p:spPr>
          <a:xfrm>
            <a:off x="695325" y="1130945"/>
            <a:ext cx="369331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随时添加模板样式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ACDFFC0-4C90-4D0B-A106-43E17D4C23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325" y="2123577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DB70D89-FFEE-43BE-9B82-58FD4590B58D}"/>
              </a:ext>
            </a:extLst>
          </p:cNvPr>
          <p:cNvSpPr/>
          <p:nvPr userDrawn="1"/>
        </p:nvSpPr>
        <p:spPr>
          <a:xfrm>
            <a:off x="695325" y="688522"/>
            <a:ext cx="156773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 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7024CA7-19C2-4DE0-88C7-4B28D02148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33439" y="225926"/>
            <a:ext cx="2162075" cy="9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79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标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F86C35E8-837A-469A-BFEC-8D4B8DAB76F1}"/>
              </a:ext>
            </a:extLst>
          </p:cNvPr>
          <p:cNvSpPr txBox="1"/>
          <p:nvPr userDrawn="1"/>
        </p:nvSpPr>
        <p:spPr>
          <a:xfrm>
            <a:off x="695325" y="1130945"/>
            <a:ext cx="369331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随时添加模板样式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DB70D89-FFEE-43BE-9B82-58FD4590B58D}"/>
              </a:ext>
            </a:extLst>
          </p:cNvPr>
          <p:cNvSpPr/>
          <p:nvPr userDrawn="1"/>
        </p:nvSpPr>
        <p:spPr>
          <a:xfrm>
            <a:off x="695325" y="688522"/>
            <a:ext cx="156773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 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7024CA7-19C2-4DE0-88C7-4B28D0214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33439" y="225926"/>
            <a:ext cx="2162075" cy="970911"/>
          </a:xfrm>
          <a:prstGeom prst="rect">
            <a:avLst/>
          </a:prstGeom>
        </p:spPr>
      </p:pic>
      <p:grpSp>
        <p:nvGrpSpPr>
          <p:cNvPr id="11" name="图形 3">
            <a:extLst>
              <a:ext uri="{FF2B5EF4-FFF2-40B4-BE49-F238E27FC236}">
                <a16:creationId xmlns:a16="http://schemas.microsoft.com/office/drawing/2014/main" id="{9EB164FE-4572-40A4-A5B6-67EE0E024F43}"/>
              </a:ext>
            </a:extLst>
          </p:cNvPr>
          <p:cNvGrpSpPr/>
          <p:nvPr userDrawn="1"/>
        </p:nvGrpSpPr>
        <p:grpSpPr>
          <a:xfrm>
            <a:off x="878474" y="1900184"/>
            <a:ext cx="415796" cy="377822"/>
            <a:chOff x="837223" y="2543383"/>
            <a:chExt cx="583371" cy="530094"/>
          </a:xfrm>
          <a:solidFill>
            <a:schemeClr val="bg1"/>
          </a:solidFill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A0F59E17-FA68-4439-8F43-A03B15F26B6C}"/>
                </a:ext>
              </a:extLst>
            </p:cNvPr>
            <p:cNvSpPr/>
            <p:nvPr/>
          </p:nvSpPr>
          <p:spPr>
            <a:xfrm>
              <a:off x="837223" y="2631145"/>
              <a:ext cx="583371" cy="442332"/>
            </a:xfrm>
            <a:custGeom>
              <a:avLst/>
              <a:gdLst>
                <a:gd name="connsiteX0" fmla="*/ 570003 w 583371"/>
                <a:gd name="connsiteY0" fmla="*/ 357549 h 442332"/>
                <a:gd name="connsiteX1" fmla="*/ 560629 w 583371"/>
                <a:gd name="connsiteY1" fmla="*/ 357549 h 442332"/>
                <a:gd name="connsiteX2" fmla="*/ 560629 w 583371"/>
                <a:gd name="connsiteY2" fmla="*/ 55920 h 442332"/>
                <a:gd name="connsiteX3" fmla="*/ 504709 w 583371"/>
                <a:gd name="connsiteY3" fmla="*/ 0 h 442332"/>
                <a:gd name="connsiteX4" fmla="*/ 474357 w 583371"/>
                <a:gd name="connsiteY4" fmla="*/ 0 h 442332"/>
                <a:gd name="connsiteX5" fmla="*/ 465804 w 583371"/>
                <a:gd name="connsiteY5" fmla="*/ 8568 h 442332"/>
                <a:gd name="connsiteX6" fmla="*/ 474357 w 583371"/>
                <a:gd name="connsiteY6" fmla="*/ 17121 h 442332"/>
                <a:gd name="connsiteX7" fmla="*/ 504709 w 583371"/>
                <a:gd name="connsiteY7" fmla="*/ 17121 h 442332"/>
                <a:gd name="connsiteX8" fmla="*/ 543509 w 583371"/>
                <a:gd name="connsiteY8" fmla="*/ 55920 h 442332"/>
                <a:gd name="connsiteX9" fmla="*/ 543509 w 583371"/>
                <a:gd name="connsiteY9" fmla="*/ 357549 h 442332"/>
                <a:gd name="connsiteX10" fmla="*/ 352216 w 583371"/>
                <a:gd name="connsiteY10" fmla="*/ 357549 h 442332"/>
                <a:gd name="connsiteX11" fmla="*/ 337648 w 583371"/>
                <a:gd name="connsiteY11" fmla="*/ 365251 h 442332"/>
                <a:gd name="connsiteX12" fmla="*/ 335080 w 583371"/>
                <a:gd name="connsiteY12" fmla="*/ 369018 h 442332"/>
                <a:gd name="connsiteX13" fmla="*/ 324507 w 583371"/>
                <a:gd name="connsiteY13" fmla="*/ 374609 h 442332"/>
                <a:gd name="connsiteX14" fmla="*/ 257725 w 583371"/>
                <a:gd name="connsiteY14" fmla="*/ 374609 h 442332"/>
                <a:gd name="connsiteX15" fmla="*/ 247152 w 583371"/>
                <a:gd name="connsiteY15" fmla="*/ 369018 h 442332"/>
                <a:gd name="connsiteX16" fmla="*/ 244584 w 583371"/>
                <a:gd name="connsiteY16" fmla="*/ 365251 h 442332"/>
                <a:gd name="connsiteX17" fmla="*/ 230015 w 583371"/>
                <a:gd name="connsiteY17" fmla="*/ 357549 h 442332"/>
                <a:gd name="connsiteX18" fmla="*/ 138821 w 583371"/>
                <a:gd name="connsiteY18" fmla="*/ 357549 h 442332"/>
                <a:gd name="connsiteX19" fmla="*/ 130268 w 583371"/>
                <a:gd name="connsiteY19" fmla="*/ 366101 h 442332"/>
                <a:gd name="connsiteX20" fmla="*/ 138821 w 583371"/>
                <a:gd name="connsiteY20" fmla="*/ 374654 h 442332"/>
                <a:gd name="connsiteX21" fmla="*/ 230000 w 583371"/>
                <a:gd name="connsiteY21" fmla="*/ 374654 h 442332"/>
                <a:gd name="connsiteX22" fmla="*/ 230426 w 583371"/>
                <a:gd name="connsiteY22" fmla="*/ 374882 h 442332"/>
                <a:gd name="connsiteX23" fmla="*/ 232993 w 583371"/>
                <a:gd name="connsiteY23" fmla="*/ 378650 h 442332"/>
                <a:gd name="connsiteX24" fmla="*/ 257710 w 583371"/>
                <a:gd name="connsiteY24" fmla="*/ 391730 h 442332"/>
                <a:gd name="connsiteX25" fmla="*/ 324492 w 583371"/>
                <a:gd name="connsiteY25" fmla="*/ 391730 h 442332"/>
                <a:gd name="connsiteX26" fmla="*/ 349224 w 583371"/>
                <a:gd name="connsiteY26" fmla="*/ 378650 h 442332"/>
                <a:gd name="connsiteX27" fmla="*/ 351791 w 583371"/>
                <a:gd name="connsiteY27" fmla="*/ 374882 h 442332"/>
                <a:gd name="connsiteX28" fmla="*/ 352216 w 583371"/>
                <a:gd name="connsiteY28" fmla="*/ 374654 h 442332"/>
                <a:gd name="connsiteX29" fmla="*/ 566250 w 583371"/>
                <a:gd name="connsiteY29" fmla="*/ 374654 h 442332"/>
                <a:gd name="connsiteX30" fmla="*/ 566250 w 583371"/>
                <a:gd name="connsiteY30" fmla="*/ 383921 h 442332"/>
                <a:gd name="connsiteX31" fmla="*/ 524944 w 583371"/>
                <a:gd name="connsiteY31" fmla="*/ 425227 h 442332"/>
                <a:gd name="connsiteX32" fmla="*/ 58427 w 583371"/>
                <a:gd name="connsiteY32" fmla="*/ 425227 h 442332"/>
                <a:gd name="connsiteX33" fmla="*/ 17121 w 583371"/>
                <a:gd name="connsiteY33" fmla="*/ 383921 h 442332"/>
                <a:gd name="connsiteX34" fmla="*/ 17121 w 583371"/>
                <a:gd name="connsiteY34" fmla="*/ 374654 h 442332"/>
                <a:gd name="connsiteX35" fmla="*/ 102361 w 583371"/>
                <a:gd name="connsiteY35" fmla="*/ 374654 h 442332"/>
                <a:gd name="connsiteX36" fmla="*/ 110914 w 583371"/>
                <a:gd name="connsiteY36" fmla="*/ 366101 h 442332"/>
                <a:gd name="connsiteX37" fmla="*/ 102361 w 583371"/>
                <a:gd name="connsiteY37" fmla="*/ 357549 h 442332"/>
                <a:gd name="connsiteX38" fmla="*/ 39847 w 583371"/>
                <a:gd name="connsiteY38" fmla="*/ 357549 h 442332"/>
                <a:gd name="connsiteX39" fmla="*/ 39847 w 583371"/>
                <a:gd name="connsiteY39" fmla="*/ 55920 h 442332"/>
                <a:gd name="connsiteX40" fmla="*/ 78647 w 583371"/>
                <a:gd name="connsiteY40" fmla="*/ 17121 h 442332"/>
                <a:gd name="connsiteX41" fmla="*/ 103880 w 583371"/>
                <a:gd name="connsiteY41" fmla="*/ 17121 h 442332"/>
                <a:gd name="connsiteX42" fmla="*/ 112433 w 583371"/>
                <a:gd name="connsiteY42" fmla="*/ 8568 h 442332"/>
                <a:gd name="connsiteX43" fmla="*/ 103880 w 583371"/>
                <a:gd name="connsiteY43" fmla="*/ 0 h 442332"/>
                <a:gd name="connsiteX44" fmla="*/ 78647 w 583371"/>
                <a:gd name="connsiteY44" fmla="*/ 0 h 442332"/>
                <a:gd name="connsiteX45" fmla="*/ 22727 w 583371"/>
                <a:gd name="connsiteY45" fmla="*/ 55920 h 442332"/>
                <a:gd name="connsiteX46" fmla="*/ 22727 w 583371"/>
                <a:gd name="connsiteY46" fmla="*/ 357549 h 442332"/>
                <a:gd name="connsiteX47" fmla="*/ 13353 w 583371"/>
                <a:gd name="connsiteY47" fmla="*/ 357549 h 442332"/>
                <a:gd name="connsiteX48" fmla="*/ 0 w 583371"/>
                <a:gd name="connsiteY48" fmla="*/ 370902 h 442332"/>
                <a:gd name="connsiteX49" fmla="*/ 0 w 583371"/>
                <a:gd name="connsiteY49" fmla="*/ 383921 h 442332"/>
                <a:gd name="connsiteX50" fmla="*/ 58427 w 583371"/>
                <a:gd name="connsiteY50" fmla="*/ 442333 h 442332"/>
                <a:gd name="connsiteX51" fmla="*/ 524944 w 583371"/>
                <a:gd name="connsiteY51" fmla="*/ 442333 h 442332"/>
                <a:gd name="connsiteX52" fmla="*/ 583371 w 583371"/>
                <a:gd name="connsiteY52" fmla="*/ 383921 h 442332"/>
                <a:gd name="connsiteX53" fmla="*/ 583371 w 583371"/>
                <a:gd name="connsiteY53" fmla="*/ 370902 h 442332"/>
                <a:gd name="connsiteX54" fmla="*/ 570003 w 583371"/>
                <a:gd name="connsiteY54" fmla="*/ 357549 h 442332"/>
                <a:gd name="connsiteX55" fmla="*/ 570003 w 583371"/>
                <a:gd name="connsiteY55" fmla="*/ 357549 h 44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83371" h="442332">
                  <a:moveTo>
                    <a:pt x="570003" y="357549"/>
                  </a:moveTo>
                  <a:lnTo>
                    <a:pt x="560629" y="357549"/>
                  </a:lnTo>
                  <a:lnTo>
                    <a:pt x="560629" y="55920"/>
                  </a:lnTo>
                  <a:cubicBezTo>
                    <a:pt x="560629" y="25096"/>
                    <a:pt x="535548" y="0"/>
                    <a:pt x="504709" y="0"/>
                  </a:cubicBezTo>
                  <a:lnTo>
                    <a:pt x="474357" y="0"/>
                  </a:lnTo>
                  <a:cubicBezTo>
                    <a:pt x="469632" y="0"/>
                    <a:pt x="465804" y="3828"/>
                    <a:pt x="465804" y="8568"/>
                  </a:cubicBezTo>
                  <a:cubicBezTo>
                    <a:pt x="465804" y="13293"/>
                    <a:pt x="469632" y="17121"/>
                    <a:pt x="474357" y="17121"/>
                  </a:cubicBezTo>
                  <a:lnTo>
                    <a:pt x="504709" y="17121"/>
                  </a:lnTo>
                  <a:cubicBezTo>
                    <a:pt x="526099" y="17121"/>
                    <a:pt x="543509" y="34530"/>
                    <a:pt x="543509" y="55920"/>
                  </a:cubicBezTo>
                  <a:lnTo>
                    <a:pt x="543509" y="357549"/>
                  </a:lnTo>
                  <a:lnTo>
                    <a:pt x="352216" y="357549"/>
                  </a:lnTo>
                  <a:cubicBezTo>
                    <a:pt x="346368" y="357549"/>
                    <a:pt x="340929" y="360435"/>
                    <a:pt x="337648" y="365251"/>
                  </a:cubicBezTo>
                  <a:lnTo>
                    <a:pt x="335080" y="369018"/>
                  </a:lnTo>
                  <a:cubicBezTo>
                    <a:pt x="332695" y="372512"/>
                    <a:pt x="328745" y="374609"/>
                    <a:pt x="324507" y="374609"/>
                  </a:cubicBezTo>
                  <a:lnTo>
                    <a:pt x="257725" y="374609"/>
                  </a:lnTo>
                  <a:cubicBezTo>
                    <a:pt x="253486" y="374609"/>
                    <a:pt x="249537" y="372512"/>
                    <a:pt x="247152" y="369018"/>
                  </a:cubicBezTo>
                  <a:lnTo>
                    <a:pt x="244584" y="365251"/>
                  </a:lnTo>
                  <a:cubicBezTo>
                    <a:pt x="241303" y="360420"/>
                    <a:pt x="235849" y="357549"/>
                    <a:pt x="230015" y="357549"/>
                  </a:cubicBezTo>
                  <a:lnTo>
                    <a:pt x="138821" y="357549"/>
                  </a:lnTo>
                  <a:cubicBezTo>
                    <a:pt x="134096" y="357549"/>
                    <a:pt x="130268" y="361377"/>
                    <a:pt x="130268" y="366101"/>
                  </a:cubicBezTo>
                  <a:cubicBezTo>
                    <a:pt x="130268" y="370826"/>
                    <a:pt x="134096" y="374654"/>
                    <a:pt x="138821" y="374654"/>
                  </a:cubicBezTo>
                  <a:lnTo>
                    <a:pt x="230000" y="374654"/>
                  </a:lnTo>
                  <a:cubicBezTo>
                    <a:pt x="230167" y="374654"/>
                    <a:pt x="230334" y="374730"/>
                    <a:pt x="230426" y="374882"/>
                  </a:cubicBezTo>
                  <a:lnTo>
                    <a:pt x="232993" y="378650"/>
                  </a:lnTo>
                  <a:cubicBezTo>
                    <a:pt x="238568" y="386838"/>
                    <a:pt x="247805" y="391730"/>
                    <a:pt x="257710" y="391730"/>
                  </a:cubicBezTo>
                  <a:lnTo>
                    <a:pt x="324492" y="391730"/>
                  </a:lnTo>
                  <a:cubicBezTo>
                    <a:pt x="334397" y="391730"/>
                    <a:pt x="343648" y="386838"/>
                    <a:pt x="349224" y="378650"/>
                  </a:cubicBezTo>
                  <a:lnTo>
                    <a:pt x="351791" y="374882"/>
                  </a:lnTo>
                  <a:cubicBezTo>
                    <a:pt x="351882" y="374745"/>
                    <a:pt x="352049" y="374654"/>
                    <a:pt x="352216" y="374654"/>
                  </a:cubicBezTo>
                  <a:lnTo>
                    <a:pt x="566250" y="374654"/>
                  </a:lnTo>
                  <a:lnTo>
                    <a:pt x="566250" y="383921"/>
                  </a:lnTo>
                  <a:cubicBezTo>
                    <a:pt x="566250" y="406693"/>
                    <a:pt x="547717" y="425227"/>
                    <a:pt x="524944" y="425227"/>
                  </a:cubicBezTo>
                  <a:lnTo>
                    <a:pt x="58427" y="425227"/>
                  </a:lnTo>
                  <a:cubicBezTo>
                    <a:pt x="35655" y="425227"/>
                    <a:pt x="17121" y="406693"/>
                    <a:pt x="17121" y="383921"/>
                  </a:cubicBezTo>
                  <a:lnTo>
                    <a:pt x="17121" y="374654"/>
                  </a:lnTo>
                  <a:lnTo>
                    <a:pt x="102361" y="374654"/>
                  </a:lnTo>
                  <a:cubicBezTo>
                    <a:pt x="107085" y="374654"/>
                    <a:pt x="110914" y="370826"/>
                    <a:pt x="110914" y="366101"/>
                  </a:cubicBezTo>
                  <a:cubicBezTo>
                    <a:pt x="110914" y="361377"/>
                    <a:pt x="107085" y="357549"/>
                    <a:pt x="102361" y="357549"/>
                  </a:cubicBezTo>
                  <a:lnTo>
                    <a:pt x="39847" y="357549"/>
                  </a:lnTo>
                  <a:lnTo>
                    <a:pt x="39847" y="55920"/>
                  </a:lnTo>
                  <a:cubicBezTo>
                    <a:pt x="39847" y="34530"/>
                    <a:pt x="57257" y="17121"/>
                    <a:pt x="78647" y="17121"/>
                  </a:cubicBezTo>
                  <a:lnTo>
                    <a:pt x="103880" y="17121"/>
                  </a:lnTo>
                  <a:cubicBezTo>
                    <a:pt x="108604" y="17121"/>
                    <a:pt x="112433" y="13293"/>
                    <a:pt x="112433" y="8568"/>
                  </a:cubicBezTo>
                  <a:cubicBezTo>
                    <a:pt x="112433" y="3843"/>
                    <a:pt x="108604" y="0"/>
                    <a:pt x="103880" y="0"/>
                  </a:cubicBezTo>
                  <a:lnTo>
                    <a:pt x="78647" y="0"/>
                  </a:lnTo>
                  <a:cubicBezTo>
                    <a:pt x="47823" y="0"/>
                    <a:pt x="22727" y="25081"/>
                    <a:pt x="22727" y="55920"/>
                  </a:cubicBezTo>
                  <a:lnTo>
                    <a:pt x="22727" y="357549"/>
                  </a:lnTo>
                  <a:lnTo>
                    <a:pt x="13353" y="357549"/>
                  </a:lnTo>
                  <a:cubicBezTo>
                    <a:pt x="5985" y="357549"/>
                    <a:pt x="0" y="363534"/>
                    <a:pt x="0" y="370902"/>
                  </a:cubicBezTo>
                  <a:lnTo>
                    <a:pt x="0" y="383921"/>
                  </a:lnTo>
                  <a:cubicBezTo>
                    <a:pt x="0" y="416127"/>
                    <a:pt x="26205" y="442333"/>
                    <a:pt x="58427" y="442333"/>
                  </a:cubicBezTo>
                  <a:lnTo>
                    <a:pt x="524944" y="442333"/>
                  </a:lnTo>
                  <a:cubicBezTo>
                    <a:pt x="557166" y="442333"/>
                    <a:pt x="583371" y="416127"/>
                    <a:pt x="583371" y="383921"/>
                  </a:cubicBezTo>
                  <a:lnTo>
                    <a:pt x="583371" y="370902"/>
                  </a:lnTo>
                  <a:cubicBezTo>
                    <a:pt x="583356" y="363534"/>
                    <a:pt x="577371" y="357549"/>
                    <a:pt x="570003" y="357549"/>
                  </a:cubicBezTo>
                  <a:lnTo>
                    <a:pt x="570003" y="35754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72AFD4AC-4528-4A70-8D29-F39C04337F4E}"/>
                </a:ext>
              </a:extLst>
            </p:cNvPr>
            <p:cNvSpPr/>
            <p:nvPr/>
          </p:nvSpPr>
          <p:spPr>
            <a:xfrm>
              <a:off x="896470" y="2667665"/>
              <a:ext cx="464892" cy="301628"/>
            </a:xfrm>
            <a:custGeom>
              <a:avLst/>
              <a:gdLst>
                <a:gd name="connsiteX0" fmla="*/ 19400 w 464892"/>
                <a:gd name="connsiteY0" fmla="*/ 17121 h 301628"/>
                <a:gd name="connsiteX1" fmla="*/ 74515 w 464892"/>
                <a:gd name="connsiteY1" fmla="*/ 17121 h 301628"/>
                <a:gd name="connsiteX2" fmla="*/ 83083 w 464892"/>
                <a:gd name="connsiteY2" fmla="*/ 8553 h 301628"/>
                <a:gd name="connsiteX3" fmla="*/ 74515 w 464892"/>
                <a:gd name="connsiteY3" fmla="*/ 0 h 301628"/>
                <a:gd name="connsiteX4" fmla="*/ 19400 w 464892"/>
                <a:gd name="connsiteY4" fmla="*/ 0 h 301628"/>
                <a:gd name="connsiteX5" fmla="*/ 0 w 464892"/>
                <a:gd name="connsiteY5" fmla="*/ 19400 h 301628"/>
                <a:gd name="connsiteX6" fmla="*/ 0 w 464892"/>
                <a:gd name="connsiteY6" fmla="*/ 293076 h 301628"/>
                <a:gd name="connsiteX7" fmla="*/ 8568 w 464892"/>
                <a:gd name="connsiteY7" fmla="*/ 301628 h 301628"/>
                <a:gd name="connsiteX8" fmla="*/ 456324 w 464892"/>
                <a:gd name="connsiteY8" fmla="*/ 301628 h 301628"/>
                <a:gd name="connsiteX9" fmla="*/ 464892 w 464892"/>
                <a:gd name="connsiteY9" fmla="*/ 293076 h 301628"/>
                <a:gd name="connsiteX10" fmla="*/ 464892 w 464892"/>
                <a:gd name="connsiteY10" fmla="*/ 220657 h 301628"/>
                <a:gd name="connsiteX11" fmla="*/ 456324 w 464892"/>
                <a:gd name="connsiteY11" fmla="*/ 212105 h 301628"/>
                <a:gd name="connsiteX12" fmla="*/ 447771 w 464892"/>
                <a:gd name="connsiteY12" fmla="*/ 220657 h 301628"/>
                <a:gd name="connsiteX13" fmla="*/ 447771 w 464892"/>
                <a:gd name="connsiteY13" fmla="*/ 284523 h 301628"/>
                <a:gd name="connsiteX14" fmla="*/ 17106 w 464892"/>
                <a:gd name="connsiteY14" fmla="*/ 284523 h 301628"/>
                <a:gd name="connsiteX15" fmla="*/ 17106 w 464892"/>
                <a:gd name="connsiteY15" fmla="*/ 19400 h 301628"/>
                <a:gd name="connsiteX16" fmla="*/ 19400 w 464892"/>
                <a:gd name="connsiteY16" fmla="*/ 17121 h 301628"/>
                <a:gd name="connsiteX17" fmla="*/ 19400 w 464892"/>
                <a:gd name="connsiteY17" fmla="*/ 17121 h 3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4892" h="301628">
                  <a:moveTo>
                    <a:pt x="19400" y="17121"/>
                  </a:moveTo>
                  <a:lnTo>
                    <a:pt x="74515" y="17121"/>
                  </a:lnTo>
                  <a:cubicBezTo>
                    <a:pt x="79239" y="17121"/>
                    <a:pt x="83083" y="13293"/>
                    <a:pt x="83083" y="8553"/>
                  </a:cubicBezTo>
                  <a:cubicBezTo>
                    <a:pt x="83083" y="3828"/>
                    <a:pt x="79254" y="0"/>
                    <a:pt x="74515" y="0"/>
                  </a:cubicBezTo>
                  <a:lnTo>
                    <a:pt x="19400" y="0"/>
                  </a:lnTo>
                  <a:cubicBezTo>
                    <a:pt x="8705" y="0"/>
                    <a:pt x="0" y="8705"/>
                    <a:pt x="0" y="19400"/>
                  </a:cubicBezTo>
                  <a:lnTo>
                    <a:pt x="0" y="293076"/>
                  </a:lnTo>
                  <a:cubicBezTo>
                    <a:pt x="0" y="297800"/>
                    <a:pt x="3828" y="301628"/>
                    <a:pt x="8568" y="301628"/>
                  </a:cubicBezTo>
                  <a:lnTo>
                    <a:pt x="456324" y="301628"/>
                  </a:lnTo>
                  <a:cubicBezTo>
                    <a:pt x="461049" y="301628"/>
                    <a:pt x="464892" y="297800"/>
                    <a:pt x="464892" y="293076"/>
                  </a:cubicBezTo>
                  <a:lnTo>
                    <a:pt x="464892" y="220657"/>
                  </a:lnTo>
                  <a:cubicBezTo>
                    <a:pt x="464892" y="215933"/>
                    <a:pt x="461064" y="212105"/>
                    <a:pt x="456324" y="212105"/>
                  </a:cubicBezTo>
                  <a:cubicBezTo>
                    <a:pt x="451600" y="212105"/>
                    <a:pt x="447771" y="215933"/>
                    <a:pt x="447771" y="220657"/>
                  </a:cubicBezTo>
                  <a:lnTo>
                    <a:pt x="447771" y="284523"/>
                  </a:lnTo>
                  <a:lnTo>
                    <a:pt x="17106" y="284523"/>
                  </a:lnTo>
                  <a:lnTo>
                    <a:pt x="17106" y="19400"/>
                  </a:lnTo>
                  <a:cubicBezTo>
                    <a:pt x="17106" y="18139"/>
                    <a:pt x="18124" y="17121"/>
                    <a:pt x="19400" y="17121"/>
                  </a:cubicBezTo>
                  <a:lnTo>
                    <a:pt x="19400" y="1712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92CBAB71-A548-488E-A4E2-CC8111BB38BA}"/>
                </a:ext>
              </a:extLst>
            </p:cNvPr>
            <p:cNvSpPr/>
            <p:nvPr/>
          </p:nvSpPr>
          <p:spPr>
            <a:xfrm>
              <a:off x="1305669" y="2667665"/>
              <a:ext cx="55677" cy="192735"/>
            </a:xfrm>
            <a:custGeom>
              <a:avLst/>
              <a:gdLst>
                <a:gd name="connsiteX0" fmla="*/ 55677 w 55677"/>
                <a:gd name="connsiteY0" fmla="*/ 19400 h 192735"/>
                <a:gd name="connsiteX1" fmla="*/ 36277 w 55677"/>
                <a:gd name="connsiteY1" fmla="*/ 0 h 192735"/>
                <a:gd name="connsiteX2" fmla="*/ 8553 w 55677"/>
                <a:gd name="connsiteY2" fmla="*/ 0 h 192735"/>
                <a:gd name="connsiteX3" fmla="*/ 0 w 55677"/>
                <a:gd name="connsiteY3" fmla="*/ 8553 h 192735"/>
                <a:gd name="connsiteX4" fmla="*/ 8553 w 55677"/>
                <a:gd name="connsiteY4" fmla="*/ 17121 h 192735"/>
                <a:gd name="connsiteX5" fmla="*/ 36277 w 55677"/>
                <a:gd name="connsiteY5" fmla="*/ 17121 h 192735"/>
                <a:gd name="connsiteX6" fmla="*/ 38556 w 55677"/>
                <a:gd name="connsiteY6" fmla="*/ 19400 h 192735"/>
                <a:gd name="connsiteX7" fmla="*/ 38556 w 55677"/>
                <a:gd name="connsiteY7" fmla="*/ 184183 h 192735"/>
                <a:gd name="connsiteX8" fmla="*/ 47109 w 55677"/>
                <a:gd name="connsiteY8" fmla="*/ 192735 h 192735"/>
                <a:gd name="connsiteX9" fmla="*/ 55677 w 55677"/>
                <a:gd name="connsiteY9" fmla="*/ 184183 h 192735"/>
                <a:gd name="connsiteX10" fmla="*/ 55677 w 55677"/>
                <a:gd name="connsiteY10" fmla="*/ 19400 h 19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677" h="192735">
                  <a:moveTo>
                    <a:pt x="55677" y="19400"/>
                  </a:moveTo>
                  <a:cubicBezTo>
                    <a:pt x="55677" y="8705"/>
                    <a:pt x="46972" y="0"/>
                    <a:pt x="36277" y="0"/>
                  </a:cubicBezTo>
                  <a:lnTo>
                    <a:pt x="8553" y="0"/>
                  </a:lnTo>
                  <a:cubicBezTo>
                    <a:pt x="3828" y="0"/>
                    <a:pt x="0" y="3828"/>
                    <a:pt x="0" y="8553"/>
                  </a:cubicBezTo>
                  <a:cubicBezTo>
                    <a:pt x="0" y="13277"/>
                    <a:pt x="3828" y="17121"/>
                    <a:pt x="8553" y="17121"/>
                  </a:cubicBezTo>
                  <a:lnTo>
                    <a:pt x="36277" y="17121"/>
                  </a:lnTo>
                  <a:cubicBezTo>
                    <a:pt x="37538" y="17121"/>
                    <a:pt x="38556" y="18139"/>
                    <a:pt x="38556" y="19400"/>
                  </a:cubicBezTo>
                  <a:lnTo>
                    <a:pt x="38556" y="184183"/>
                  </a:lnTo>
                  <a:cubicBezTo>
                    <a:pt x="38556" y="188907"/>
                    <a:pt x="42384" y="192735"/>
                    <a:pt x="47109" y="192735"/>
                  </a:cubicBezTo>
                  <a:cubicBezTo>
                    <a:pt x="51834" y="192735"/>
                    <a:pt x="55677" y="188907"/>
                    <a:pt x="55677" y="184183"/>
                  </a:cubicBezTo>
                  <a:lnTo>
                    <a:pt x="55677" y="1940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B506429A-2352-44E0-919A-137725F77E4A}"/>
                </a:ext>
              </a:extLst>
            </p:cNvPr>
            <p:cNvSpPr/>
            <p:nvPr/>
          </p:nvSpPr>
          <p:spPr>
            <a:xfrm>
              <a:off x="969830" y="2543383"/>
              <a:ext cx="339516" cy="328745"/>
            </a:xfrm>
            <a:custGeom>
              <a:avLst/>
              <a:gdLst>
                <a:gd name="connsiteX0" fmla="*/ 10482 w 339516"/>
                <a:gd name="connsiteY0" fmla="*/ 111810 h 328745"/>
                <a:gd name="connsiteX1" fmla="*/ 30672 w 339516"/>
                <a:gd name="connsiteY1" fmla="*/ 122657 h 328745"/>
                <a:gd name="connsiteX2" fmla="*/ 30672 w 339516"/>
                <a:gd name="connsiteY2" fmla="*/ 202367 h 328745"/>
                <a:gd name="connsiteX3" fmla="*/ 83584 w 339516"/>
                <a:gd name="connsiteY3" fmla="*/ 255264 h 328745"/>
                <a:gd name="connsiteX4" fmla="*/ 234558 w 339516"/>
                <a:gd name="connsiteY4" fmla="*/ 255264 h 328745"/>
                <a:gd name="connsiteX5" fmla="*/ 287455 w 339516"/>
                <a:gd name="connsiteY5" fmla="*/ 202367 h 328745"/>
                <a:gd name="connsiteX6" fmla="*/ 287455 w 339516"/>
                <a:gd name="connsiteY6" fmla="*/ 122034 h 328745"/>
                <a:gd name="connsiteX7" fmla="*/ 299851 w 339516"/>
                <a:gd name="connsiteY7" fmla="*/ 115380 h 328745"/>
                <a:gd name="connsiteX8" fmla="*/ 299851 w 339516"/>
                <a:gd name="connsiteY8" fmla="*/ 267736 h 328745"/>
                <a:gd name="connsiteX9" fmla="*/ 277307 w 339516"/>
                <a:gd name="connsiteY9" fmla="*/ 297633 h 328745"/>
                <a:gd name="connsiteX10" fmla="*/ 308404 w 339516"/>
                <a:gd name="connsiteY10" fmla="*/ 328745 h 328745"/>
                <a:gd name="connsiteX11" fmla="*/ 339516 w 339516"/>
                <a:gd name="connsiteY11" fmla="*/ 297633 h 328745"/>
                <a:gd name="connsiteX12" fmla="*/ 316972 w 339516"/>
                <a:gd name="connsiteY12" fmla="*/ 267736 h 328745"/>
                <a:gd name="connsiteX13" fmla="*/ 316972 w 339516"/>
                <a:gd name="connsiteY13" fmla="*/ 94309 h 328745"/>
                <a:gd name="connsiteX14" fmla="*/ 306505 w 339516"/>
                <a:gd name="connsiteY14" fmla="*/ 76809 h 328745"/>
                <a:gd name="connsiteX15" fmla="*/ 167882 w 339516"/>
                <a:gd name="connsiteY15" fmla="*/ 2370 h 328745"/>
                <a:gd name="connsiteX16" fmla="*/ 149090 w 339516"/>
                <a:gd name="connsiteY16" fmla="*/ 2370 h 328745"/>
                <a:gd name="connsiteX17" fmla="*/ 10467 w 339516"/>
                <a:gd name="connsiteY17" fmla="*/ 76809 h 328745"/>
                <a:gd name="connsiteX18" fmla="*/ 0 w 339516"/>
                <a:gd name="connsiteY18" fmla="*/ 94309 h 328745"/>
                <a:gd name="connsiteX19" fmla="*/ 10482 w 339516"/>
                <a:gd name="connsiteY19" fmla="*/ 111810 h 328745"/>
                <a:gd name="connsiteX20" fmla="*/ 10482 w 339516"/>
                <a:gd name="connsiteY20" fmla="*/ 111810 h 328745"/>
                <a:gd name="connsiteX21" fmla="*/ 322411 w 339516"/>
                <a:gd name="connsiteY21" fmla="*/ 297633 h 328745"/>
                <a:gd name="connsiteX22" fmla="*/ 308419 w 339516"/>
                <a:gd name="connsiteY22" fmla="*/ 311625 h 328745"/>
                <a:gd name="connsiteX23" fmla="*/ 294428 w 339516"/>
                <a:gd name="connsiteY23" fmla="*/ 297633 h 328745"/>
                <a:gd name="connsiteX24" fmla="*/ 308419 w 339516"/>
                <a:gd name="connsiteY24" fmla="*/ 283642 h 328745"/>
                <a:gd name="connsiteX25" fmla="*/ 322411 w 339516"/>
                <a:gd name="connsiteY25" fmla="*/ 297633 h 328745"/>
                <a:gd name="connsiteX26" fmla="*/ 322411 w 339516"/>
                <a:gd name="connsiteY26" fmla="*/ 297633 h 328745"/>
                <a:gd name="connsiteX27" fmla="*/ 18579 w 339516"/>
                <a:gd name="connsiteY27" fmla="*/ 91894 h 328745"/>
                <a:gd name="connsiteX28" fmla="*/ 157202 w 339516"/>
                <a:gd name="connsiteY28" fmla="*/ 17455 h 328745"/>
                <a:gd name="connsiteX29" fmla="*/ 159800 w 339516"/>
                <a:gd name="connsiteY29" fmla="*/ 17455 h 328745"/>
                <a:gd name="connsiteX30" fmla="*/ 298423 w 339516"/>
                <a:gd name="connsiteY30" fmla="*/ 91894 h 328745"/>
                <a:gd name="connsiteX31" fmla="*/ 299866 w 339516"/>
                <a:gd name="connsiteY31" fmla="*/ 94309 h 328745"/>
                <a:gd name="connsiteX32" fmla="*/ 298423 w 339516"/>
                <a:gd name="connsiteY32" fmla="*/ 96725 h 328745"/>
                <a:gd name="connsiteX33" fmla="*/ 159800 w 339516"/>
                <a:gd name="connsiteY33" fmla="*/ 171148 h 328745"/>
                <a:gd name="connsiteX34" fmla="*/ 157202 w 339516"/>
                <a:gd name="connsiteY34" fmla="*/ 171148 h 328745"/>
                <a:gd name="connsiteX35" fmla="*/ 117932 w 339516"/>
                <a:gd name="connsiteY35" fmla="*/ 150062 h 328745"/>
                <a:gd name="connsiteX36" fmla="*/ 106341 w 339516"/>
                <a:gd name="connsiteY36" fmla="*/ 153556 h 328745"/>
                <a:gd name="connsiteX37" fmla="*/ 109835 w 339516"/>
                <a:gd name="connsiteY37" fmla="*/ 165147 h 328745"/>
                <a:gd name="connsiteX38" fmla="*/ 149105 w 339516"/>
                <a:gd name="connsiteY38" fmla="*/ 186233 h 328745"/>
                <a:gd name="connsiteX39" fmla="*/ 158494 w 339516"/>
                <a:gd name="connsiteY39" fmla="*/ 188603 h 328745"/>
                <a:gd name="connsiteX40" fmla="*/ 167882 w 339516"/>
                <a:gd name="connsiteY40" fmla="*/ 186233 h 328745"/>
                <a:gd name="connsiteX41" fmla="*/ 270334 w 339516"/>
                <a:gd name="connsiteY41" fmla="*/ 131225 h 328745"/>
                <a:gd name="connsiteX42" fmla="*/ 270334 w 339516"/>
                <a:gd name="connsiteY42" fmla="*/ 202352 h 328745"/>
                <a:gd name="connsiteX43" fmla="*/ 234543 w 339516"/>
                <a:gd name="connsiteY43" fmla="*/ 238143 h 328745"/>
                <a:gd name="connsiteX44" fmla="*/ 83569 w 339516"/>
                <a:gd name="connsiteY44" fmla="*/ 238143 h 328745"/>
                <a:gd name="connsiteX45" fmla="*/ 47777 w 339516"/>
                <a:gd name="connsiteY45" fmla="*/ 202352 h 328745"/>
                <a:gd name="connsiteX46" fmla="*/ 47777 w 339516"/>
                <a:gd name="connsiteY46" fmla="*/ 131848 h 328745"/>
                <a:gd name="connsiteX47" fmla="*/ 76657 w 339516"/>
                <a:gd name="connsiteY47" fmla="*/ 147358 h 328745"/>
                <a:gd name="connsiteX48" fmla="*/ 88233 w 339516"/>
                <a:gd name="connsiteY48" fmla="*/ 143864 h 328745"/>
                <a:gd name="connsiteX49" fmla="*/ 84739 w 339516"/>
                <a:gd name="connsiteY49" fmla="*/ 132273 h 328745"/>
                <a:gd name="connsiteX50" fmla="*/ 18579 w 339516"/>
                <a:gd name="connsiteY50" fmla="*/ 96725 h 328745"/>
                <a:gd name="connsiteX51" fmla="*/ 17136 w 339516"/>
                <a:gd name="connsiteY51" fmla="*/ 94309 h 328745"/>
                <a:gd name="connsiteX52" fmla="*/ 18579 w 339516"/>
                <a:gd name="connsiteY52" fmla="*/ 91894 h 328745"/>
                <a:gd name="connsiteX53" fmla="*/ 18579 w 339516"/>
                <a:gd name="connsiteY53" fmla="*/ 91894 h 32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39516" h="328745">
                  <a:moveTo>
                    <a:pt x="10482" y="111810"/>
                  </a:moveTo>
                  <a:lnTo>
                    <a:pt x="30672" y="122657"/>
                  </a:lnTo>
                  <a:lnTo>
                    <a:pt x="30672" y="202367"/>
                  </a:lnTo>
                  <a:cubicBezTo>
                    <a:pt x="30672" y="231535"/>
                    <a:pt x="54416" y="255264"/>
                    <a:pt x="83584" y="255264"/>
                  </a:cubicBezTo>
                  <a:lnTo>
                    <a:pt x="234558" y="255264"/>
                  </a:lnTo>
                  <a:cubicBezTo>
                    <a:pt x="263726" y="255264"/>
                    <a:pt x="287455" y="231535"/>
                    <a:pt x="287455" y="202367"/>
                  </a:cubicBezTo>
                  <a:lnTo>
                    <a:pt x="287455" y="122034"/>
                  </a:lnTo>
                  <a:lnTo>
                    <a:pt x="299851" y="115380"/>
                  </a:lnTo>
                  <a:lnTo>
                    <a:pt x="299851" y="267736"/>
                  </a:lnTo>
                  <a:cubicBezTo>
                    <a:pt x="286862" y="271473"/>
                    <a:pt x="277307" y="283444"/>
                    <a:pt x="277307" y="297633"/>
                  </a:cubicBezTo>
                  <a:cubicBezTo>
                    <a:pt x="277307" y="314784"/>
                    <a:pt x="291253" y="328745"/>
                    <a:pt x="308404" y="328745"/>
                  </a:cubicBezTo>
                  <a:cubicBezTo>
                    <a:pt x="325555" y="328745"/>
                    <a:pt x="339516" y="314784"/>
                    <a:pt x="339516" y="297633"/>
                  </a:cubicBezTo>
                  <a:cubicBezTo>
                    <a:pt x="339516" y="283444"/>
                    <a:pt x="329961" y="271458"/>
                    <a:pt x="316972" y="267736"/>
                  </a:cubicBezTo>
                  <a:lnTo>
                    <a:pt x="316972" y="94309"/>
                  </a:lnTo>
                  <a:cubicBezTo>
                    <a:pt x="316972" y="86987"/>
                    <a:pt x="312961" y="80287"/>
                    <a:pt x="306505" y="76809"/>
                  </a:cubicBezTo>
                  <a:lnTo>
                    <a:pt x="167882" y="2370"/>
                  </a:lnTo>
                  <a:cubicBezTo>
                    <a:pt x="162003" y="-790"/>
                    <a:pt x="154969" y="-790"/>
                    <a:pt x="149090" y="2370"/>
                  </a:cubicBezTo>
                  <a:lnTo>
                    <a:pt x="10467" y="76809"/>
                  </a:lnTo>
                  <a:cubicBezTo>
                    <a:pt x="4011" y="80272"/>
                    <a:pt x="0" y="86987"/>
                    <a:pt x="0" y="94309"/>
                  </a:cubicBezTo>
                  <a:cubicBezTo>
                    <a:pt x="15" y="101647"/>
                    <a:pt x="4026" y="108346"/>
                    <a:pt x="10482" y="111810"/>
                  </a:cubicBezTo>
                  <a:lnTo>
                    <a:pt x="10482" y="111810"/>
                  </a:lnTo>
                  <a:close/>
                  <a:moveTo>
                    <a:pt x="322411" y="297633"/>
                  </a:moveTo>
                  <a:cubicBezTo>
                    <a:pt x="322411" y="305350"/>
                    <a:pt x="316136" y="311625"/>
                    <a:pt x="308419" y="311625"/>
                  </a:cubicBezTo>
                  <a:cubicBezTo>
                    <a:pt x="300702" y="311625"/>
                    <a:pt x="294428" y="305350"/>
                    <a:pt x="294428" y="297633"/>
                  </a:cubicBezTo>
                  <a:cubicBezTo>
                    <a:pt x="294428" y="289931"/>
                    <a:pt x="300702" y="283642"/>
                    <a:pt x="308419" y="283642"/>
                  </a:cubicBezTo>
                  <a:cubicBezTo>
                    <a:pt x="316136" y="283657"/>
                    <a:pt x="322411" y="289931"/>
                    <a:pt x="322411" y="297633"/>
                  </a:cubicBezTo>
                  <a:lnTo>
                    <a:pt x="322411" y="297633"/>
                  </a:lnTo>
                  <a:close/>
                  <a:moveTo>
                    <a:pt x="18579" y="91894"/>
                  </a:moveTo>
                  <a:lnTo>
                    <a:pt x="157202" y="17455"/>
                  </a:lnTo>
                  <a:cubicBezTo>
                    <a:pt x="158023" y="17015"/>
                    <a:pt x="158980" y="17015"/>
                    <a:pt x="159800" y="17455"/>
                  </a:cubicBezTo>
                  <a:lnTo>
                    <a:pt x="298423" y="91894"/>
                  </a:lnTo>
                  <a:cubicBezTo>
                    <a:pt x="299684" y="92577"/>
                    <a:pt x="299866" y="93702"/>
                    <a:pt x="299866" y="94309"/>
                  </a:cubicBezTo>
                  <a:cubicBezTo>
                    <a:pt x="299866" y="94932"/>
                    <a:pt x="299684" y="96056"/>
                    <a:pt x="298423" y="96725"/>
                  </a:cubicBezTo>
                  <a:lnTo>
                    <a:pt x="159800" y="171148"/>
                  </a:lnTo>
                  <a:cubicBezTo>
                    <a:pt x="158995" y="171589"/>
                    <a:pt x="158023" y="171589"/>
                    <a:pt x="157202" y="171148"/>
                  </a:cubicBezTo>
                  <a:lnTo>
                    <a:pt x="117932" y="150062"/>
                  </a:lnTo>
                  <a:cubicBezTo>
                    <a:pt x="113770" y="147829"/>
                    <a:pt x="108574" y="149379"/>
                    <a:pt x="106341" y="153556"/>
                  </a:cubicBezTo>
                  <a:cubicBezTo>
                    <a:pt x="104108" y="157719"/>
                    <a:pt x="105673" y="162914"/>
                    <a:pt x="109835" y="165147"/>
                  </a:cubicBezTo>
                  <a:lnTo>
                    <a:pt x="149105" y="186233"/>
                  </a:lnTo>
                  <a:cubicBezTo>
                    <a:pt x="152037" y="187813"/>
                    <a:pt x="155273" y="188603"/>
                    <a:pt x="158494" y="188603"/>
                  </a:cubicBezTo>
                  <a:cubicBezTo>
                    <a:pt x="161714" y="188603"/>
                    <a:pt x="164950" y="187813"/>
                    <a:pt x="167882" y="186233"/>
                  </a:cubicBezTo>
                  <a:lnTo>
                    <a:pt x="270334" y="131225"/>
                  </a:lnTo>
                  <a:lnTo>
                    <a:pt x="270334" y="202352"/>
                  </a:lnTo>
                  <a:cubicBezTo>
                    <a:pt x="270334" y="222085"/>
                    <a:pt x="254276" y="238143"/>
                    <a:pt x="234543" y="238143"/>
                  </a:cubicBezTo>
                  <a:lnTo>
                    <a:pt x="83569" y="238143"/>
                  </a:lnTo>
                  <a:cubicBezTo>
                    <a:pt x="63835" y="238143"/>
                    <a:pt x="47777" y="222085"/>
                    <a:pt x="47777" y="202352"/>
                  </a:cubicBezTo>
                  <a:lnTo>
                    <a:pt x="47777" y="131848"/>
                  </a:lnTo>
                  <a:lnTo>
                    <a:pt x="76657" y="147358"/>
                  </a:lnTo>
                  <a:cubicBezTo>
                    <a:pt x="80819" y="149591"/>
                    <a:pt x="86015" y="148027"/>
                    <a:pt x="88233" y="143864"/>
                  </a:cubicBezTo>
                  <a:cubicBezTo>
                    <a:pt x="90466" y="139702"/>
                    <a:pt x="88901" y="134506"/>
                    <a:pt x="84739" y="132273"/>
                  </a:cubicBezTo>
                  <a:lnTo>
                    <a:pt x="18579" y="96725"/>
                  </a:lnTo>
                  <a:cubicBezTo>
                    <a:pt x="17318" y="96041"/>
                    <a:pt x="17136" y="94917"/>
                    <a:pt x="17136" y="94309"/>
                  </a:cubicBezTo>
                  <a:cubicBezTo>
                    <a:pt x="17136" y="93702"/>
                    <a:pt x="17318" y="92577"/>
                    <a:pt x="18579" y="91894"/>
                  </a:cubicBezTo>
                  <a:lnTo>
                    <a:pt x="18579" y="91894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6" name="图形 3">
            <a:extLst>
              <a:ext uri="{FF2B5EF4-FFF2-40B4-BE49-F238E27FC236}">
                <a16:creationId xmlns:a16="http://schemas.microsoft.com/office/drawing/2014/main" id="{BD62622C-F33C-4E91-8022-298121AA9B1A}"/>
              </a:ext>
            </a:extLst>
          </p:cNvPr>
          <p:cNvGrpSpPr/>
          <p:nvPr userDrawn="1"/>
        </p:nvGrpSpPr>
        <p:grpSpPr>
          <a:xfrm>
            <a:off x="2021897" y="1897475"/>
            <a:ext cx="346596" cy="383240"/>
            <a:chOff x="865106" y="2516758"/>
            <a:chExt cx="527585" cy="583365"/>
          </a:xfrm>
          <a:solidFill>
            <a:schemeClr val="bg1"/>
          </a:solidFill>
        </p:grpSpPr>
        <p:grpSp>
          <p:nvGrpSpPr>
            <p:cNvPr id="17" name="图形 3">
              <a:extLst>
                <a:ext uri="{FF2B5EF4-FFF2-40B4-BE49-F238E27FC236}">
                  <a16:creationId xmlns:a16="http://schemas.microsoft.com/office/drawing/2014/main" id="{C4BBAED6-3ED4-469E-BEB9-E14628BB7333}"/>
                </a:ext>
              </a:extLst>
            </p:cNvPr>
            <p:cNvGrpSpPr/>
            <p:nvPr/>
          </p:nvGrpSpPr>
          <p:grpSpPr>
            <a:xfrm>
              <a:off x="865106" y="2516758"/>
              <a:ext cx="527585" cy="583365"/>
              <a:chOff x="865106" y="2516758"/>
              <a:chExt cx="527585" cy="583365"/>
            </a:xfrm>
            <a:grpFill/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94F62212-62EC-4D94-BE53-D1F2446E67EB}"/>
                  </a:ext>
                </a:extLst>
              </p:cNvPr>
              <p:cNvSpPr/>
              <p:nvPr/>
            </p:nvSpPr>
            <p:spPr>
              <a:xfrm>
                <a:off x="1341230" y="2929838"/>
                <a:ext cx="51462" cy="44727"/>
              </a:xfrm>
              <a:custGeom>
                <a:avLst/>
                <a:gdLst>
                  <a:gd name="connsiteX0" fmla="*/ 48267 w 51462"/>
                  <a:gd name="connsiteY0" fmla="*/ 29490 h 44727"/>
                  <a:gd name="connsiteX1" fmla="*/ 13919 w 51462"/>
                  <a:gd name="connsiteY1" fmla="*/ 1887 h 44727"/>
                  <a:gd name="connsiteX2" fmla="*/ 1887 w 51462"/>
                  <a:gd name="connsiteY2" fmla="*/ 3194 h 44727"/>
                  <a:gd name="connsiteX3" fmla="*/ 3193 w 51462"/>
                  <a:gd name="connsiteY3" fmla="*/ 15240 h 44727"/>
                  <a:gd name="connsiteX4" fmla="*/ 37526 w 51462"/>
                  <a:gd name="connsiteY4" fmla="*/ 42843 h 44727"/>
                  <a:gd name="connsiteX5" fmla="*/ 42889 w 51462"/>
                  <a:gd name="connsiteY5" fmla="*/ 44727 h 44727"/>
                  <a:gd name="connsiteX6" fmla="*/ 49558 w 51462"/>
                  <a:gd name="connsiteY6" fmla="*/ 41522 h 44727"/>
                  <a:gd name="connsiteX7" fmla="*/ 48267 w 51462"/>
                  <a:gd name="connsiteY7" fmla="*/ 29490 h 44727"/>
                  <a:gd name="connsiteX8" fmla="*/ 48267 w 51462"/>
                  <a:gd name="connsiteY8" fmla="*/ 29490 h 4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462" h="44727">
                    <a:moveTo>
                      <a:pt x="48267" y="29490"/>
                    </a:moveTo>
                    <a:lnTo>
                      <a:pt x="13919" y="1887"/>
                    </a:lnTo>
                    <a:cubicBezTo>
                      <a:pt x="10227" y="-1075"/>
                      <a:pt x="4849" y="-483"/>
                      <a:pt x="1887" y="3194"/>
                    </a:cubicBezTo>
                    <a:cubicBezTo>
                      <a:pt x="-1075" y="6885"/>
                      <a:pt x="-483" y="12278"/>
                      <a:pt x="3193" y="15240"/>
                    </a:cubicBezTo>
                    <a:lnTo>
                      <a:pt x="37526" y="42843"/>
                    </a:lnTo>
                    <a:cubicBezTo>
                      <a:pt x="39106" y="44120"/>
                      <a:pt x="41005" y="44727"/>
                      <a:pt x="42889" y="44727"/>
                    </a:cubicBezTo>
                    <a:cubicBezTo>
                      <a:pt x="45396" y="44727"/>
                      <a:pt x="47872" y="43633"/>
                      <a:pt x="49558" y="41522"/>
                    </a:cubicBezTo>
                    <a:cubicBezTo>
                      <a:pt x="52536" y="37845"/>
                      <a:pt x="51958" y="32452"/>
                      <a:pt x="48267" y="29490"/>
                    </a:cubicBezTo>
                    <a:lnTo>
                      <a:pt x="48267" y="29490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F46B3C6C-98E6-4567-B8B6-B320E5D24005}"/>
                  </a:ext>
                </a:extLst>
              </p:cNvPr>
              <p:cNvSpPr/>
              <p:nvPr/>
            </p:nvSpPr>
            <p:spPr>
              <a:xfrm>
                <a:off x="865106" y="2663575"/>
                <a:ext cx="464778" cy="326697"/>
              </a:xfrm>
              <a:custGeom>
                <a:avLst/>
                <a:gdLst>
                  <a:gd name="connsiteX0" fmla="*/ 461589 w 464778"/>
                  <a:gd name="connsiteY0" fmla="*/ 245271 h 326697"/>
                  <a:gd name="connsiteX1" fmla="*/ 436720 w 464778"/>
                  <a:gd name="connsiteY1" fmla="*/ 225279 h 326697"/>
                  <a:gd name="connsiteX2" fmla="*/ 415421 w 464778"/>
                  <a:gd name="connsiteY2" fmla="*/ 186540 h 326697"/>
                  <a:gd name="connsiteX3" fmla="*/ 397176 w 464778"/>
                  <a:gd name="connsiteY3" fmla="*/ 165926 h 326697"/>
                  <a:gd name="connsiteX4" fmla="*/ 392118 w 464778"/>
                  <a:gd name="connsiteY4" fmla="*/ 162280 h 326697"/>
                  <a:gd name="connsiteX5" fmla="*/ 400868 w 464778"/>
                  <a:gd name="connsiteY5" fmla="*/ 151402 h 326697"/>
                  <a:gd name="connsiteX6" fmla="*/ 395870 w 464778"/>
                  <a:gd name="connsiteY6" fmla="*/ 105494 h 326697"/>
                  <a:gd name="connsiteX7" fmla="*/ 370424 w 464778"/>
                  <a:gd name="connsiteY7" fmla="*/ 98688 h 326697"/>
                  <a:gd name="connsiteX8" fmla="*/ 358316 w 464778"/>
                  <a:gd name="connsiteY8" fmla="*/ 75293 h 326697"/>
                  <a:gd name="connsiteX9" fmla="*/ 332870 w 464778"/>
                  <a:gd name="connsiteY9" fmla="*/ 68487 h 326697"/>
                  <a:gd name="connsiteX10" fmla="*/ 320748 w 464778"/>
                  <a:gd name="connsiteY10" fmla="*/ 45107 h 326697"/>
                  <a:gd name="connsiteX11" fmla="*/ 295302 w 464778"/>
                  <a:gd name="connsiteY11" fmla="*/ 38301 h 326697"/>
                  <a:gd name="connsiteX12" fmla="*/ 283194 w 464778"/>
                  <a:gd name="connsiteY12" fmla="*/ 14921 h 326697"/>
                  <a:gd name="connsiteX13" fmla="*/ 239230 w 464778"/>
                  <a:gd name="connsiteY13" fmla="*/ 17717 h 326697"/>
                  <a:gd name="connsiteX14" fmla="*/ 225724 w 464778"/>
                  <a:gd name="connsiteY14" fmla="*/ 6870 h 326697"/>
                  <a:gd name="connsiteX15" fmla="*/ 202861 w 464778"/>
                  <a:gd name="connsiteY15" fmla="*/ 186 h 326697"/>
                  <a:gd name="connsiteX16" fmla="*/ 181973 w 464778"/>
                  <a:gd name="connsiteY16" fmla="*/ 11625 h 326697"/>
                  <a:gd name="connsiteX17" fmla="*/ 175410 w 464778"/>
                  <a:gd name="connsiteY17" fmla="*/ 35278 h 326697"/>
                  <a:gd name="connsiteX18" fmla="*/ 174605 w 464778"/>
                  <a:gd name="connsiteY18" fmla="*/ 35354 h 326697"/>
                  <a:gd name="connsiteX19" fmla="*/ 153716 w 464778"/>
                  <a:gd name="connsiteY19" fmla="*/ 46793 h 326697"/>
                  <a:gd name="connsiteX20" fmla="*/ 147154 w 464778"/>
                  <a:gd name="connsiteY20" fmla="*/ 70462 h 326697"/>
                  <a:gd name="connsiteX21" fmla="*/ 125445 w 464778"/>
                  <a:gd name="connsiteY21" fmla="*/ 81962 h 326697"/>
                  <a:gd name="connsiteX22" fmla="*/ 118609 w 464778"/>
                  <a:gd name="connsiteY22" fmla="*/ 100359 h 326697"/>
                  <a:gd name="connsiteX23" fmla="*/ 108172 w 464778"/>
                  <a:gd name="connsiteY23" fmla="*/ 110340 h 326697"/>
                  <a:gd name="connsiteX24" fmla="*/ 108050 w 464778"/>
                  <a:gd name="connsiteY24" fmla="*/ 110461 h 326697"/>
                  <a:gd name="connsiteX25" fmla="*/ 73231 w 464778"/>
                  <a:gd name="connsiteY25" fmla="*/ 186176 h 326697"/>
                  <a:gd name="connsiteX26" fmla="*/ 70117 w 464778"/>
                  <a:gd name="connsiteY26" fmla="*/ 227907 h 326697"/>
                  <a:gd name="connsiteX27" fmla="*/ 1892 w 464778"/>
                  <a:gd name="connsiteY27" fmla="*/ 312767 h 326697"/>
                  <a:gd name="connsiteX28" fmla="*/ 3198 w 464778"/>
                  <a:gd name="connsiteY28" fmla="*/ 324814 h 326697"/>
                  <a:gd name="connsiteX29" fmla="*/ 8561 w 464778"/>
                  <a:gd name="connsiteY29" fmla="*/ 326698 h 326697"/>
                  <a:gd name="connsiteX30" fmla="*/ 15245 w 464778"/>
                  <a:gd name="connsiteY30" fmla="*/ 323492 h 326697"/>
                  <a:gd name="connsiteX31" fmla="*/ 85126 w 464778"/>
                  <a:gd name="connsiteY31" fmla="*/ 236536 h 326697"/>
                  <a:gd name="connsiteX32" fmla="*/ 86995 w 464778"/>
                  <a:gd name="connsiteY32" fmla="*/ 231811 h 326697"/>
                  <a:gd name="connsiteX33" fmla="*/ 90307 w 464778"/>
                  <a:gd name="connsiteY33" fmla="*/ 187437 h 326697"/>
                  <a:gd name="connsiteX34" fmla="*/ 120067 w 464778"/>
                  <a:gd name="connsiteY34" fmla="*/ 122630 h 326697"/>
                  <a:gd name="connsiteX35" fmla="*/ 123941 w 464778"/>
                  <a:gd name="connsiteY35" fmla="*/ 118923 h 326697"/>
                  <a:gd name="connsiteX36" fmla="*/ 130215 w 464778"/>
                  <a:gd name="connsiteY36" fmla="*/ 125698 h 326697"/>
                  <a:gd name="connsiteX37" fmla="*/ 143599 w 464778"/>
                  <a:gd name="connsiteY37" fmla="*/ 136469 h 326697"/>
                  <a:gd name="connsiteX38" fmla="*/ 128058 w 464778"/>
                  <a:gd name="connsiteY38" fmla="*/ 155793 h 326697"/>
                  <a:gd name="connsiteX39" fmla="*/ 129364 w 464778"/>
                  <a:gd name="connsiteY39" fmla="*/ 167824 h 326697"/>
                  <a:gd name="connsiteX40" fmla="*/ 134727 w 464778"/>
                  <a:gd name="connsiteY40" fmla="*/ 169708 h 326697"/>
                  <a:gd name="connsiteX41" fmla="*/ 141396 w 464778"/>
                  <a:gd name="connsiteY41" fmla="*/ 166518 h 326697"/>
                  <a:gd name="connsiteX42" fmla="*/ 250608 w 464778"/>
                  <a:gd name="connsiteY42" fmla="*/ 30629 h 326697"/>
                  <a:gd name="connsiteX43" fmla="*/ 272454 w 464778"/>
                  <a:gd name="connsiteY43" fmla="*/ 28260 h 326697"/>
                  <a:gd name="connsiteX44" fmla="*/ 274839 w 464778"/>
                  <a:gd name="connsiteY44" fmla="*/ 50075 h 326697"/>
                  <a:gd name="connsiteX45" fmla="*/ 273806 w 464778"/>
                  <a:gd name="connsiteY45" fmla="*/ 51305 h 326697"/>
                  <a:gd name="connsiteX46" fmla="*/ 274808 w 464778"/>
                  <a:gd name="connsiteY46" fmla="*/ 63367 h 326697"/>
                  <a:gd name="connsiteX47" fmla="*/ 286870 w 464778"/>
                  <a:gd name="connsiteY47" fmla="*/ 62365 h 326697"/>
                  <a:gd name="connsiteX48" fmla="*/ 286916 w 464778"/>
                  <a:gd name="connsiteY48" fmla="*/ 62319 h 326697"/>
                  <a:gd name="connsiteX49" fmla="*/ 288177 w 464778"/>
                  <a:gd name="connsiteY49" fmla="*/ 60830 h 326697"/>
                  <a:gd name="connsiteX50" fmla="*/ 310022 w 464778"/>
                  <a:gd name="connsiteY50" fmla="*/ 58460 h 326697"/>
                  <a:gd name="connsiteX51" fmla="*/ 312407 w 464778"/>
                  <a:gd name="connsiteY51" fmla="*/ 80291 h 326697"/>
                  <a:gd name="connsiteX52" fmla="*/ 312407 w 464778"/>
                  <a:gd name="connsiteY52" fmla="*/ 80291 h 326697"/>
                  <a:gd name="connsiteX53" fmla="*/ 312407 w 464778"/>
                  <a:gd name="connsiteY53" fmla="*/ 80291 h 326697"/>
                  <a:gd name="connsiteX54" fmla="*/ 311146 w 464778"/>
                  <a:gd name="connsiteY54" fmla="*/ 81962 h 326697"/>
                  <a:gd name="connsiteX55" fmla="*/ 312894 w 464778"/>
                  <a:gd name="connsiteY55" fmla="*/ 93948 h 326697"/>
                  <a:gd name="connsiteX56" fmla="*/ 324880 w 464778"/>
                  <a:gd name="connsiteY56" fmla="*/ 92216 h 326697"/>
                  <a:gd name="connsiteX57" fmla="*/ 325852 w 464778"/>
                  <a:gd name="connsiteY57" fmla="*/ 90910 h 326697"/>
                  <a:gd name="connsiteX58" fmla="*/ 347606 w 464778"/>
                  <a:gd name="connsiteY58" fmla="*/ 88646 h 326697"/>
                  <a:gd name="connsiteX59" fmla="*/ 349976 w 464778"/>
                  <a:gd name="connsiteY59" fmla="*/ 110492 h 326697"/>
                  <a:gd name="connsiteX60" fmla="*/ 349976 w 464778"/>
                  <a:gd name="connsiteY60" fmla="*/ 110492 h 326697"/>
                  <a:gd name="connsiteX61" fmla="*/ 348670 w 464778"/>
                  <a:gd name="connsiteY61" fmla="*/ 112239 h 326697"/>
                  <a:gd name="connsiteX62" fmla="*/ 348594 w 464778"/>
                  <a:gd name="connsiteY62" fmla="*/ 112360 h 326697"/>
                  <a:gd name="connsiteX63" fmla="*/ 350401 w 464778"/>
                  <a:gd name="connsiteY63" fmla="*/ 124331 h 326697"/>
                  <a:gd name="connsiteX64" fmla="*/ 362372 w 464778"/>
                  <a:gd name="connsiteY64" fmla="*/ 122523 h 326697"/>
                  <a:gd name="connsiteX65" fmla="*/ 363436 w 464778"/>
                  <a:gd name="connsiteY65" fmla="*/ 121095 h 326697"/>
                  <a:gd name="connsiteX66" fmla="*/ 385175 w 464778"/>
                  <a:gd name="connsiteY66" fmla="*/ 118847 h 326697"/>
                  <a:gd name="connsiteX67" fmla="*/ 387560 w 464778"/>
                  <a:gd name="connsiteY67" fmla="*/ 140692 h 326697"/>
                  <a:gd name="connsiteX68" fmla="*/ 378248 w 464778"/>
                  <a:gd name="connsiteY68" fmla="*/ 152284 h 326697"/>
                  <a:gd name="connsiteX69" fmla="*/ 337990 w 464778"/>
                  <a:gd name="connsiteY69" fmla="*/ 123298 h 326697"/>
                  <a:gd name="connsiteX70" fmla="*/ 313653 w 464778"/>
                  <a:gd name="connsiteY70" fmla="*/ 115490 h 326697"/>
                  <a:gd name="connsiteX71" fmla="*/ 266605 w 464778"/>
                  <a:gd name="connsiteY71" fmla="*/ 115672 h 326697"/>
                  <a:gd name="connsiteX72" fmla="*/ 235705 w 464778"/>
                  <a:gd name="connsiteY72" fmla="*/ 146420 h 326697"/>
                  <a:gd name="connsiteX73" fmla="*/ 259738 w 464778"/>
                  <a:gd name="connsiteY73" fmla="*/ 176909 h 326697"/>
                  <a:gd name="connsiteX74" fmla="*/ 305115 w 464778"/>
                  <a:gd name="connsiteY74" fmla="*/ 187406 h 326697"/>
                  <a:gd name="connsiteX75" fmla="*/ 305191 w 464778"/>
                  <a:gd name="connsiteY75" fmla="*/ 191159 h 326697"/>
                  <a:gd name="connsiteX76" fmla="*/ 314929 w 464778"/>
                  <a:gd name="connsiteY76" fmla="*/ 231340 h 326697"/>
                  <a:gd name="connsiteX77" fmla="*/ 313547 w 464778"/>
                  <a:gd name="connsiteY77" fmla="*/ 232692 h 326697"/>
                  <a:gd name="connsiteX78" fmla="*/ 291641 w 464778"/>
                  <a:gd name="connsiteY78" fmla="*/ 259946 h 326697"/>
                  <a:gd name="connsiteX79" fmla="*/ 292947 w 464778"/>
                  <a:gd name="connsiteY79" fmla="*/ 271978 h 326697"/>
                  <a:gd name="connsiteX80" fmla="*/ 298310 w 464778"/>
                  <a:gd name="connsiteY80" fmla="*/ 273877 h 326697"/>
                  <a:gd name="connsiteX81" fmla="*/ 304979 w 464778"/>
                  <a:gd name="connsiteY81" fmla="*/ 270671 h 326697"/>
                  <a:gd name="connsiteX82" fmla="*/ 324242 w 464778"/>
                  <a:gd name="connsiteY82" fmla="*/ 246699 h 326697"/>
                  <a:gd name="connsiteX83" fmla="*/ 341362 w 464778"/>
                  <a:gd name="connsiteY83" fmla="*/ 264488 h 326697"/>
                  <a:gd name="connsiteX84" fmla="*/ 347743 w 464778"/>
                  <a:gd name="connsiteY84" fmla="*/ 269623 h 326697"/>
                  <a:gd name="connsiteX85" fmla="*/ 353090 w 464778"/>
                  <a:gd name="connsiteY85" fmla="*/ 271507 h 326697"/>
                  <a:gd name="connsiteX86" fmla="*/ 359775 w 464778"/>
                  <a:gd name="connsiteY86" fmla="*/ 268301 h 326697"/>
                  <a:gd name="connsiteX87" fmla="*/ 358468 w 464778"/>
                  <a:gd name="connsiteY87" fmla="*/ 256270 h 326697"/>
                  <a:gd name="connsiteX88" fmla="*/ 352088 w 464778"/>
                  <a:gd name="connsiteY88" fmla="*/ 251135 h 326697"/>
                  <a:gd name="connsiteX89" fmla="*/ 322282 w 464778"/>
                  <a:gd name="connsiteY89" fmla="*/ 190749 h 326697"/>
                  <a:gd name="connsiteX90" fmla="*/ 322039 w 464778"/>
                  <a:gd name="connsiteY90" fmla="*/ 180358 h 326697"/>
                  <a:gd name="connsiteX91" fmla="*/ 315415 w 464778"/>
                  <a:gd name="connsiteY91" fmla="*/ 172215 h 326697"/>
                  <a:gd name="connsiteX92" fmla="*/ 263491 w 464778"/>
                  <a:gd name="connsiteY92" fmla="*/ 160214 h 326697"/>
                  <a:gd name="connsiteX93" fmla="*/ 252720 w 464778"/>
                  <a:gd name="connsiteY93" fmla="*/ 146541 h 326697"/>
                  <a:gd name="connsiteX94" fmla="*/ 266574 w 464778"/>
                  <a:gd name="connsiteY94" fmla="*/ 132762 h 326697"/>
                  <a:gd name="connsiteX95" fmla="*/ 313623 w 464778"/>
                  <a:gd name="connsiteY95" fmla="*/ 132580 h 326697"/>
                  <a:gd name="connsiteX96" fmla="*/ 313714 w 464778"/>
                  <a:gd name="connsiteY96" fmla="*/ 132580 h 326697"/>
                  <a:gd name="connsiteX97" fmla="*/ 327903 w 464778"/>
                  <a:gd name="connsiteY97" fmla="*/ 137153 h 326697"/>
                  <a:gd name="connsiteX98" fmla="*/ 387135 w 464778"/>
                  <a:gd name="connsiteY98" fmla="*/ 179795 h 326697"/>
                  <a:gd name="connsiteX99" fmla="*/ 400382 w 464778"/>
                  <a:gd name="connsiteY99" fmla="*/ 194759 h 326697"/>
                  <a:gd name="connsiteX100" fmla="*/ 422501 w 464778"/>
                  <a:gd name="connsiteY100" fmla="*/ 235002 h 326697"/>
                  <a:gd name="connsiteX101" fmla="*/ 424643 w 464778"/>
                  <a:gd name="connsiteY101" fmla="*/ 237554 h 326697"/>
                  <a:gd name="connsiteX102" fmla="*/ 450818 w 464778"/>
                  <a:gd name="connsiteY102" fmla="*/ 258594 h 326697"/>
                  <a:gd name="connsiteX103" fmla="*/ 462849 w 464778"/>
                  <a:gd name="connsiteY103" fmla="*/ 257288 h 326697"/>
                  <a:gd name="connsiteX104" fmla="*/ 461589 w 464778"/>
                  <a:gd name="connsiteY104" fmla="*/ 245271 h 326697"/>
                  <a:gd name="connsiteX105" fmla="*/ 461589 w 464778"/>
                  <a:gd name="connsiteY105" fmla="*/ 245271 h 326697"/>
                  <a:gd name="connsiteX106" fmla="*/ 195311 w 464778"/>
                  <a:gd name="connsiteY106" fmla="*/ 22350 h 326697"/>
                  <a:gd name="connsiteX107" fmla="*/ 204714 w 464778"/>
                  <a:gd name="connsiteY107" fmla="*/ 17200 h 326697"/>
                  <a:gd name="connsiteX108" fmla="*/ 206249 w 464778"/>
                  <a:gd name="connsiteY108" fmla="*/ 17124 h 326697"/>
                  <a:gd name="connsiteX109" fmla="*/ 214999 w 464778"/>
                  <a:gd name="connsiteY109" fmla="*/ 20223 h 326697"/>
                  <a:gd name="connsiteX110" fmla="*/ 228383 w 464778"/>
                  <a:gd name="connsiteY110" fmla="*/ 30979 h 326697"/>
                  <a:gd name="connsiteX111" fmla="*/ 210837 w 464778"/>
                  <a:gd name="connsiteY111" fmla="*/ 52794 h 326697"/>
                  <a:gd name="connsiteX112" fmla="*/ 197453 w 464778"/>
                  <a:gd name="connsiteY112" fmla="*/ 42038 h 326697"/>
                  <a:gd name="connsiteX113" fmla="*/ 195311 w 464778"/>
                  <a:gd name="connsiteY113" fmla="*/ 22350 h 326697"/>
                  <a:gd name="connsiteX114" fmla="*/ 195311 w 464778"/>
                  <a:gd name="connsiteY114" fmla="*/ 22350 h 326697"/>
                  <a:gd name="connsiteX115" fmla="*/ 167055 w 464778"/>
                  <a:gd name="connsiteY115" fmla="*/ 57519 h 326697"/>
                  <a:gd name="connsiteX116" fmla="*/ 176458 w 464778"/>
                  <a:gd name="connsiteY116" fmla="*/ 52369 h 326697"/>
                  <a:gd name="connsiteX117" fmla="*/ 177992 w 464778"/>
                  <a:gd name="connsiteY117" fmla="*/ 52293 h 326697"/>
                  <a:gd name="connsiteX118" fmla="*/ 186728 w 464778"/>
                  <a:gd name="connsiteY118" fmla="*/ 55377 h 326697"/>
                  <a:gd name="connsiteX119" fmla="*/ 200127 w 464778"/>
                  <a:gd name="connsiteY119" fmla="*/ 66132 h 326697"/>
                  <a:gd name="connsiteX120" fmla="*/ 182580 w 464778"/>
                  <a:gd name="connsiteY120" fmla="*/ 87947 h 326697"/>
                  <a:gd name="connsiteX121" fmla="*/ 169197 w 464778"/>
                  <a:gd name="connsiteY121" fmla="*/ 77192 h 326697"/>
                  <a:gd name="connsiteX122" fmla="*/ 167055 w 464778"/>
                  <a:gd name="connsiteY122" fmla="*/ 57519 h 326697"/>
                  <a:gd name="connsiteX123" fmla="*/ 167055 w 464778"/>
                  <a:gd name="connsiteY123" fmla="*/ 57519 h 326697"/>
                  <a:gd name="connsiteX124" fmla="*/ 135775 w 464778"/>
                  <a:gd name="connsiteY124" fmla="*/ 102972 h 326697"/>
                  <a:gd name="connsiteX125" fmla="*/ 138783 w 464778"/>
                  <a:gd name="connsiteY125" fmla="*/ 92687 h 326697"/>
                  <a:gd name="connsiteX126" fmla="*/ 149706 w 464778"/>
                  <a:gd name="connsiteY126" fmla="*/ 87461 h 326697"/>
                  <a:gd name="connsiteX127" fmla="*/ 158471 w 464778"/>
                  <a:gd name="connsiteY127" fmla="*/ 90545 h 326697"/>
                  <a:gd name="connsiteX128" fmla="*/ 171855 w 464778"/>
                  <a:gd name="connsiteY128" fmla="*/ 101301 h 326697"/>
                  <a:gd name="connsiteX129" fmla="*/ 154309 w 464778"/>
                  <a:gd name="connsiteY129" fmla="*/ 123116 h 326697"/>
                  <a:gd name="connsiteX130" fmla="*/ 140925 w 464778"/>
                  <a:gd name="connsiteY130" fmla="*/ 112360 h 326697"/>
                  <a:gd name="connsiteX131" fmla="*/ 135775 w 464778"/>
                  <a:gd name="connsiteY131" fmla="*/ 102972 h 326697"/>
                  <a:gd name="connsiteX132" fmla="*/ 135775 w 464778"/>
                  <a:gd name="connsiteY132" fmla="*/ 102972 h 326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464778" h="326697">
                    <a:moveTo>
                      <a:pt x="461589" y="245271"/>
                    </a:moveTo>
                    <a:lnTo>
                      <a:pt x="436720" y="225279"/>
                    </a:lnTo>
                    <a:lnTo>
                      <a:pt x="415421" y="186540"/>
                    </a:lnTo>
                    <a:cubicBezTo>
                      <a:pt x="410970" y="178459"/>
                      <a:pt x="404666" y="171319"/>
                      <a:pt x="397176" y="165926"/>
                    </a:cubicBezTo>
                    <a:lnTo>
                      <a:pt x="392118" y="162280"/>
                    </a:lnTo>
                    <a:lnTo>
                      <a:pt x="400868" y="151402"/>
                    </a:lnTo>
                    <a:cubicBezTo>
                      <a:pt x="412155" y="137365"/>
                      <a:pt x="409907" y="116781"/>
                      <a:pt x="395870" y="105494"/>
                    </a:cubicBezTo>
                    <a:cubicBezTo>
                      <a:pt x="388441" y="99523"/>
                      <a:pt x="379174" y="97351"/>
                      <a:pt x="370424" y="98688"/>
                    </a:cubicBezTo>
                    <a:cubicBezTo>
                      <a:pt x="369862" y="89846"/>
                      <a:pt x="365745" y="81263"/>
                      <a:pt x="358316" y="75293"/>
                    </a:cubicBezTo>
                    <a:cubicBezTo>
                      <a:pt x="350888" y="69322"/>
                      <a:pt x="341621" y="67135"/>
                      <a:pt x="332870" y="68487"/>
                    </a:cubicBezTo>
                    <a:cubicBezTo>
                      <a:pt x="332308" y="59645"/>
                      <a:pt x="328176" y="51077"/>
                      <a:pt x="320748" y="45107"/>
                    </a:cubicBezTo>
                    <a:cubicBezTo>
                      <a:pt x="313319" y="39137"/>
                      <a:pt x="304052" y="36949"/>
                      <a:pt x="295302" y="38301"/>
                    </a:cubicBezTo>
                    <a:cubicBezTo>
                      <a:pt x="294740" y="29460"/>
                      <a:pt x="290607" y="20892"/>
                      <a:pt x="283194" y="14921"/>
                    </a:cubicBezTo>
                    <a:cubicBezTo>
                      <a:pt x="269932" y="4257"/>
                      <a:pt x="250821" y="5685"/>
                      <a:pt x="239230" y="17717"/>
                    </a:cubicBezTo>
                    <a:lnTo>
                      <a:pt x="225724" y="6870"/>
                    </a:lnTo>
                    <a:cubicBezTo>
                      <a:pt x="219238" y="1659"/>
                      <a:pt x="211125" y="-711"/>
                      <a:pt x="202861" y="186"/>
                    </a:cubicBezTo>
                    <a:cubicBezTo>
                      <a:pt x="194597" y="1082"/>
                      <a:pt x="187168" y="5153"/>
                      <a:pt x="181973" y="11625"/>
                    </a:cubicBezTo>
                    <a:cubicBezTo>
                      <a:pt x="176412" y="18537"/>
                      <a:pt x="174316" y="27120"/>
                      <a:pt x="175410" y="35278"/>
                    </a:cubicBezTo>
                    <a:cubicBezTo>
                      <a:pt x="175136" y="35308"/>
                      <a:pt x="174863" y="35324"/>
                      <a:pt x="174605" y="35354"/>
                    </a:cubicBezTo>
                    <a:cubicBezTo>
                      <a:pt x="166340" y="36250"/>
                      <a:pt x="158927" y="40322"/>
                      <a:pt x="153716" y="46793"/>
                    </a:cubicBezTo>
                    <a:cubicBezTo>
                      <a:pt x="148156" y="53705"/>
                      <a:pt x="146045" y="62289"/>
                      <a:pt x="147154" y="70462"/>
                    </a:cubicBezTo>
                    <a:cubicBezTo>
                      <a:pt x="138935" y="71145"/>
                      <a:pt x="131005" y="75050"/>
                      <a:pt x="125445" y="81962"/>
                    </a:cubicBezTo>
                    <a:cubicBezTo>
                      <a:pt x="121191" y="87264"/>
                      <a:pt x="118821" y="93674"/>
                      <a:pt x="118609" y="100359"/>
                    </a:cubicBezTo>
                    <a:lnTo>
                      <a:pt x="108172" y="110340"/>
                    </a:lnTo>
                    <a:cubicBezTo>
                      <a:pt x="108126" y="110370"/>
                      <a:pt x="108081" y="110416"/>
                      <a:pt x="108050" y="110461"/>
                    </a:cubicBezTo>
                    <a:cubicBezTo>
                      <a:pt x="87724" y="130696"/>
                      <a:pt x="75358" y="157585"/>
                      <a:pt x="73231" y="186176"/>
                    </a:cubicBezTo>
                    <a:lnTo>
                      <a:pt x="70117" y="227907"/>
                    </a:lnTo>
                    <a:lnTo>
                      <a:pt x="1892" y="312767"/>
                    </a:lnTo>
                    <a:cubicBezTo>
                      <a:pt x="-1071" y="316459"/>
                      <a:pt x="-493" y="321852"/>
                      <a:pt x="3198" y="324814"/>
                    </a:cubicBezTo>
                    <a:cubicBezTo>
                      <a:pt x="4778" y="326090"/>
                      <a:pt x="6677" y="326698"/>
                      <a:pt x="8561" y="326698"/>
                    </a:cubicBezTo>
                    <a:cubicBezTo>
                      <a:pt x="11068" y="326698"/>
                      <a:pt x="13544" y="325604"/>
                      <a:pt x="15245" y="323492"/>
                    </a:cubicBezTo>
                    <a:lnTo>
                      <a:pt x="85126" y="236536"/>
                    </a:lnTo>
                    <a:cubicBezTo>
                      <a:pt x="86220" y="235184"/>
                      <a:pt x="86858" y="233528"/>
                      <a:pt x="86995" y="231811"/>
                    </a:cubicBezTo>
                    <a:lnTo>
                      <a:pt x="90307" y="187437"/>
                    </a:lnTo>
                    <a:cubicBezTo>
                      <a:pt x="92130" y="162963"/>
                      <a:pt x="102703" y="139963"/>
                      <a:pt x="120067" y="122630"/>
                    </a:cubicBezTo>
                    <a:lnTo>
                      <a:pt x="123941" y="118923"/>
                    </a:lnTo>
                    <a:cubicBezTo>
                      <a:pt x="125657" y="121445"/>
                      <a:pt x="127769" y="123739"/>
                      <a:pt x="130215" y="125698"/>
                    </a:cubicBezTo>
                    <a:lnTo>
                      <a:pt x="143599" y="136469"/>
                    </a:lnTo>
                    <a:lnTo>
                      <a:pt x="128058" y="155793"/>
                    </a:lnTo>
                    <a:cubicBezTo>
                      <a:pt x="125095" y="159484"/>
                      <a:pt x="125688" y="164862"/>
                      <a:pt x="129364" y="167824"/>
                    </a:cubicBezTo>
                    <a:cubicBezTo>
                      <a:pt x="130944" y="169101"/>
                      <a:pt x="132828" y="169708"/>
                      <a:pt x="134727" y="169708"/>
                    </a:cubicBezTo>
                    <a:cubicBezTo>
                      <a:pt x="137233" y="169708"/>
                      <a:pt x="139710" y="168614"/>
                      <a:pt x="141396" y="166518"/>
                    </a:cubicBezTo>
                    <a:lnTo>
                      <a:pt x="250608" y="30629"/>
                    </a:lnTo>
                    <a:cubicBezTo>
                      <a:pt x="255971" y="23960"/>
                      <a:pt x="265769" y="22897"/>
                      <a:pt x="272454" y="28260"/>
                    </a:cubicBezTo>
                    <a:cubicBezTo>
                      <a:pt x="279123" y="33622"/>
                      <a:pt x="280186" y="43390"/>
                      <a:pt x="274839" y="50075"/>
                    </a:cubicBezTo>
                    <a:lnTo>
                      <a:pt x="273806" y="51305"/>
                    </a:lnTo>
                    <a:cubicBezTo>
                      <a:pt x="270752" y="54921"/>
                      <a:pt x="271208" y="60314"/>
                      <a:pt x="274808" y="63367"/>
                    </a:cubicBezTo>
                    <a:cubicBezTo>
                      <a:pt x="278424" y="66421"/>
                      <a:pt x="283817" y="65980"/>
                      <a:pt x="286870" y="62365"/>
                    </a:cubicBezTo>
                    <a:lnTo>
                      <a:pt x="286916" y="62319"/>
                    </a:lnTo>
                    <a:cubicBezTo>
                      <a:pt x="287129" y="62106"/>
                      <a:pt x="288177" y="60830"/>
                      <a:pt x="288177" y="60830"/>
                    </a:cubicBezTo>
                    <a:cubicBezTo>
                      <a:pt x="293539" y="54146"/>
                      <a:pt x="303338" y="53083"/>
                      <a:pt x="310022" y="58460"/>
                    </a:cubicBezTo>
                    <a:cubicBezTo>
                      <a:pt x="316691" y="63823"/>
                      <a:pt x="317770" y="73622"/>
                      <a:pt x="312407" y="80291"/>
                    </a:cubicBezTo>
                    <a:lnTo>
                      <a:pt x="312407" y="80291"/>
                    </a:lnTo>
                    <a:cubicBezTo>
                      <a:pt x="312407" y="80291"/>
                      <a:pt x="312407" y="80291"/>
                      <a:pt x="312407" y="80291"/>
                    </a:cubicBezTo>
                    <a:cubicBezTo>
                      <a:pt x="312407" y="80291"/>
                      <a:pt x="311329" y="81673"/>
                      <a:pt x="311146" y="81962"/>
                    </a:cubicBezTo>
                    <a:cubicBezTo>
                      <a:pt x="308336" y="85760"/>
                      <a:pt x="309111" y="91107"/>
                      <a:pt x="312894" y="93948"/>
                    </a:cubicBezTo>
                    <a:cubicBezTo>
                      <a:pt x="316691" y="96774"/>
                      <a:pt x="322054" y="95999"/>
                      <a:pt x="324880" y="92216"/>
                    </a:cubicBezTo>
                    <a:lnTo>
                      <a:pt x="325852" y="90910"/>
                    </a:lnTo>
                    <a:cubicBezTo>
                      <a:pt x="331230" y="84332"/>
                      <a:pt x="340952" y="83299"/>
                      <a:pt x="347606" y="88646"/>
                    </a:cubicBezTo>
                    <a:cubicBezTo>
                      <a:pt x="354291" y="94009"/>
                      <a:pt x="355339" y="103807"/>
                      <a:pt x="349976" y="110492"/>
                    </a:cubicBezTo>
                    <a:cubicBezTo>
                      <a:pt x="349976" y="110492"/>
                      <a:pt x="349976" y="110492"/>
                      <a:pt x="349976" y="110492"/>
                    </a:cubicBezTo>
                    <a:cubicBezTo>
                      <a:pt x="349976" y="110492"/>
                      <a:pt x="348867" y="111920"/>
                      <a:pt x="348670" y="112239"/>
                    </a:cubicBezTo>
                    <a:lnTo>
                      <a:pt x="348594" y="112360"/>
                    </a:lnTo>
                    <a:cubicBezTo>
                      <a:pt x="345783" y="116158"/>
                      <a:pt x="346604" y="121521"/>
                      <a:pt x="350401" y="124331"/>
                    </a:cubicBezTo>
                    <a:cubicBezTo>
                      <a:pt x="354199" y="127141"/>
                      <a:pt x="359562" y="126336"/>
                      <a:pt x="362372" y="122523"/>
                    </a:cubicBezTo>
                    <a:lnTo>
                      <a:pt x="363436" y="121095"/>
                    </a:lnTo>
                    <a:cubicBezTo>
                      <a:pt x="368829" y="114532"/>
                      <a:pt x="378536" y="113515"/>
                      <a:pt x="385175" y="118847"/>
                    </a:cubicBezTo>
                    <a:cubicBezTo>
                      <a:pt x="391844" y="124209"/>
                      <a:pt x="392923" y="134008"/>
                      <a:pt x="387560" y="140692"/>
                    </a:cubicBezTo>
                    <a:lnTo>
                      <a:pt x="378248" y="152284"/>
                    </a:lnTo>
                    <a:lnTo>
                      <a:pt x="337990" y="123298"/>
                    </a:lnTo>
                    <a:cubicBezTo>
                      <a:pt x="330850" y="118163"/>
                      <a:pt x="322419" y="115490"/>
                      <a:pt x="313653" y="115490"/>
                    </a:cubicBezTo>
                    <a:lnTo>
                      <a:pt x="266605" y="115672"/>
                    </a:lnTo>
                    <a:cubicBezTo>
                      <a:pt x="249712" y="115733"/>
                      <a:pt x="235842" y="129542"/>
                      <a:pt x="235705" y="146420"/>
                    </a:cubicBezTo>
                    <a:cubicBezTo>
                      <a:pt x="235584" y="161079"/>
                      <a:pt x="245458" y="173612"/>
                      <a:pt x="259738" y="176909"/>
                    </a:cubicBezTo>
                    <a:lnTo>
                      <a:pt x="305115" y="187406"/>
                    </a:lnTo>
                    <a:lnTo>
                      <a:pt x="305191" y="191159"/>
                    </a:lnTo>
                    <a:cubicBezTo>
                      <a:pt x="305510" y="205287"/>
                      <a:pt x="308898" y="218959"/>
                      <a:pt x="314929" y="231340"/>
                    </a:cubicBezTo>
                    <a:cubicBezTo>
                      <a:pt x="314428" y="231735"/>
                      <a:pt x="313972" y="232176"/>
                      <a:pt x="313547" y="232692"/>
                    </a:cubicBezTo>
                    <a:lnTo>
                      <a:pt x="291641" y="259946"/>
                    </a:lnTo>
                    <a:cubicBezTo>
                      <a:pt x="288678" y="263638"/>
                      <a:pt x="289271" y="269015"/>
                      <a:pt x="292947" y="271978"/>
                    </a:cubicBezTo>
                    <a:cubicBezTo>
                      <a:pt x="294527" y="273254"/>
                      <a:pt x="296426" y="273877"/>
                      <a:pt x="298310" y="273877"/>
                    </a:cubicBezTo>
                    <a:cubicBezTo>
                      <a:pt x="300816" y="273877"/>
                      <a:pt x="303292" y="272783"/>
                      <a:pt x="304979" y="270671"/>
                    </a:cubicBezTo>
                    <a:lnTo>
                      <a:pt x="324242" y="246699"/>
                    </a:lnTo>
                    <a:cubicBezTo>
                      <a:pt x="329118" y="253262"/>
                      <a:pt x="334845" y="259262"/>
                      <a:pt x="341362" y="264488"/>
                    </a:cubicBezTo>
                    <a:lnTo>
                      <a:pt x="347743" y="269623"/>
                    </a:lnTo>
                    <a:cubicBezTo>
                      <a:pt x="349323" y="270899"/>
                      <a:pt x="351207" y="271507"/>
                      <a:pt x="353090" y="271507"/>
                    </a:cubicBezTo>
                    <a:cubicBezTo>
                      <a:pt x="355597" y="271507"/>
                      <a:pt x="358088" y="270413"/>
                      <a:pt x="359775" y="268301"/>
                    </a:cubicBezTo>
                    <a:cubicBezTo>
                      <a:pt x="362737" y="264610"/>
                      <a:pt x="362145" y="259232"/>
                      <a:pt x="358468" y="256270"/>
                    </a:cubicBezTo>
                    <a:lnTo>
                      <a:pt x="352088" y="251135"/>
                    </a:lnTo>
                    <a:cubicBezTo>
                      <a:pt x="333691" y="236354"/>
                      <a:pt x="322829" y="214341"/>
                      <a:pt x="322282" y="190749"/>
                    </a:cubicBezTo>
                    <a:lnTo>
                      <a:pt x="322039" y="180358"/>
                    </a:lnTo>
                    <a:cubicBezTo>
                      <a:pt x="321948" y="176453"/>
                      <a:pt x="319213" y="173096"/>
                      <a:pt x="315415" y="172215"/>
                    </a:cubicBezTo>
                    <a:lnTo>
                      <a:pt x="263491" y="160214"/>
                    </a:lnTo>
                    <a:cubicBezTo>
                      <a:pt x="257080" y="158725"/>
                      <a:pt x="252659" y="153104"/>
                      <a:pt x="252720" y="146541"/>
                    </a:cubicBezTo>
                    <a:cubicBezTo>
                      <a:pt x="252780" y="138976"/>
                      <a:pt x="258994" y="132793"/>
                      <a:pt x="266574" y="132762"/>
                    </a:cubicBezTo>
                    <a:lnTo>
                      <a:pt x="313623" y="132580"/>
                    </a:lnTo>
                    <a:lnTo>
                      <a:pt x="313714" y="132580"/>
                    </a:lnTo>
                    <a:cubicBezTo>
                      <a:pt x="318833" y="132580"/>
                      <a:pt x="323740" y="134160"/>
                      <a:pt x="327903" y="137153"/>
                    </a:cubicBezTo>
                    <a:lnTo>
                      <a:pt x="387135" y="179795"/>
                    </a:lnTo>
                    <a:cubicBezTo>
                      <a:pt x="392573" y="183715"/>
                      <a:pt x="397161" y="188880"/>
                      <a:pt x="400382" y="194759"/>
                    </a:cubicBezTo>
                    <a:lnTo>
                      <a:pt x="422501" y="235002"/>
                    </a:lnTo>
                    <a:cubicBezTo>
                      <a:pt x="423048" y="235989"/>
                      <a:pt x="423762" y="236855"/>
                      <a:pt x="424643" y="237554"/>
                    </a:cubicBezTo>
                    <a:lnTo>
                      <a:pt x="450818" y="258594"/>
                    </a:lnTo>
                    <a:cubicBezTo>
                      <a:pt x="454509" y="261556"/>
                      <a:pt x="459902" y="260964"/>
                      <a:pt x="462849" y="257288"/>
                    </a:cubicBezTo>
                    <a:cubicBezTo>
                      <a:pt x="465857" y="253626"/>
                      <a:pt x="465280" y="248233"/>
                      <a:pt x="461589" y="245271"/>
                    </a:cubicBezTo>
                    <a:lnTo>
                      <a:pt x="461589" y="245271"/>
                    </a:lnTo>
                    <a:close/>
                    <a:moveTo>
                      <a:pt x="195311" y="22350"/>
                    </a:moveTo>
                    <a:cubicBezTo>
                      <a:pt x="197650" y="19433"/>
                      <a:pt x="200992" y="17610"/>
                      <a:pt x="204714" y="17200"/>
                    </a:cubicBezTo>
                    <a:cubicBezTo>
                      <a:pt x="205231" y="17139"/>
                      <a:pt x="205747" y="17124"/>
                      <a:pt x="206249" y="17124"/>
                    </a:cubicBezTo>
                    <a:cubicBezTo>
                      <a:pt x="209424" y="17124"/>
                      <a:pt x="212492" y="18203"/>
                      <a:pt x="214999" y="20223"/>
                    </a:cubicBezTo>
                    <a:lnTo>
                      <a:pt x="228383" y="30979"/>
                    </a:lnTo>
                    <a:lnTo>
                      <a:pt x="210837" y="52794"/>
                    </a:lnTo>
                    <a:lnTo>
                      <a:pt x="197453" y="42038"/>
                    </a:lnTo>
                    <a:cubicBezTo>
                      <a:pt x="191437" y="37192"/>
                      <a:pt x="190480" y="28366"/>
                      <a:pt x="195311" y="22350"/>
                    </a:cubicBezTo>
                    <a:lnTo>
                      <a:pt x="195311" y="22350"/>
                    </a:lnTo>
                    <a:close/>
                    <a:moveTo>
                      <a:pt x="167055" y="57519"/>
                    </a:moveTo>
                    <a:cubicBezTo>
                      <a:pt x="169394" y="54602"/>
                      <a:pt x="172736" y="52779"/>
                      <a:pt x="176458" y="52369"/>
                    </a:cubicBezTo>
                    <a:cubicBezTo>
                      <a:pt x="176975" y="52308"/>
                      <a:pt x="177491" y="52293"/>
                      <a:pt x="177992" y="52293"/>
                    </a:cubicBezTo>
                    <a:cubicBezTo>
                      <a:pt x="181167" y="52293"/>
                      <a:pt x="184221" y="53371"/>
                      <a:pt x="186728" y="55377"/>
                    </a:cubicBezTo>
                    <a:lnTo>
                      <a:pt x="200127" y="66132"/>
                    </a:lnTo>
                    <a:lnTo>
                      <a:pt x="182580" y="87947"/>
                    </a:lnTo>
                    <a:lnTo>
                      <a:pt x="169197" y="77192"/>
                    </a:lnTo>
                    <a:cubicBezTo>
                      <a:pt x="163181" y="72361"/>
                      <a:pt x="162208" y="63534"/>
                      <a:pt x="167055" y="57519"/>
                    </a:cubicBezTo>
                    <a:lnTo>
                      <a:pt x="167055" y="57519"/>
                    </a:lnTo>
                    <a:close/>
                    <a:moveTo>
                      <a:pt x="135775" y="102972"/>
                    </a:moveTo>
                    <a:cubicBezTo>
                      <a:pt x="135365" y="99250"/>
                      <a:pt x="136443" y="95604"/>
                      <a:pt x="138783" y="92687"/>
                    </a:cubicBezTo>
                    <a:cubicBezTo>
                      <a:pt x="141548" y="89254"/>
                      <a:pt x="145619" y="87461"/>
                      <a:pt x="149706" y="87461"/>
                    </a:cubicBezTo>
                    <a:cubicBezTo>
                      <a:pt x="152790" y="87461"/>
                      <a:pt x="155889" y="88464"/>
                      <a:pt x="158471" y="90545"/>
                    </a:cubicBezTo>
                    <a:lnTo>
                      <a:pt x="171855" y="101301"/>
                    </a:lnTo>
                    <a:lnTo>
                      <a:pt x="154309" y="123116"/>
                    </a:lnTo>
                    <a:lnTo>
                      <a:pt x="140925" y="112360"/>
                    </a:lnTo>
                    <a:cubicBezTo>
                      <a:pt x="138008" y="110021"/>
                      <a:pt x="136185" y="106694"/>
                      <a:pt x="135775" y="102972"/>
                    </a:cubicBezTo>
                    <a:lnTo>
                      <a:pt x="135775" y="102972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59EE233C-4FA1-42BF-9A52-A057004323AD}"/>
                  </a:ext>
                </a:extLst>
              </p:cNvPr>
              <p:cNvSpPr/>
              <p:nvPr/>
            </p:nvSpPr>
            <p:spPr>
              <a:xfrm>
                <a:off x="993186" y="2948797"/>
                <a:ext cx="295322" cy="151326"/>
              </a:xfrm>
              <a:custGeom>
                <a:avLst/>
                <a:gdLst>
                  <a:gd name="connsiteX0" fmla="*/ 292127 w 295322"/>
                  <a:gd name="connsiteY0" fmla="*/ 133780 h 151326"/>
                  <a:gd name="connsiteX1" fmla="*/ 222808 w 295322"/>
                  <a:gd name="connsiteY1" fmla="*/ 78073 h 151326"/>
                  <a:gd name="connsiteX2" fmla="*/ 217764 w 295322"/>
                  <a:gd name="connsiteY2" fmla="*/ 76189 h 151326"/>
                  <a:gd name="connsiteX3" fmla="*/ 214528 w 295322"/>
                  <a:gd name="connsiteY3" fmla="*/ 76067 h 151326"/>
                  <a:gd name="connsiteX4" fmla="*/ 166158 w 295322"/>
                  <a:gd name="connsiteY4" fmla="*/ 58901 h 151326"/>
                  <a:gd name="connsiteX5" fmla="*/ 136033 w 295322"/>
                  <a:gd name="connsiteY5" fmla="*/ 36250 h 151326"/>
                  <a:gd name="connsiteX6" fmla="*/ 136702 w 295322"/>
                  <a:gd name="connsiteY6" fmla="*/ 35460 h 151326"/>
                  <a:gd name="connsiteX7" fmla="*/ 154020 w 295322"/>
                  <a:gd name="connsiteY7" fmla="*/ 13919 h 151326"/>
                  <a:gd name="connsiteX8" fmla="*/ 152714 w 295322"/>
                  <a:gd name="connsiteY8" fmla="*/ 1887 h 151326"/>
                  <a:gd name="connsiteX9" fmla="*/ 140682 w 295322"/>
                  <a:gd name="connsiteY9" fmla="*/ 3193 h 151326"/>
                  <a:gd name="connsiteX10" fmla="*/ 123364 w 295322"/>
                  <a:gd name="connsiteY10" fmla="*/ 24735 h 151326"/>
                  <a:gd name="connsiteX11" fmla="*/ 76619 w 295322"/>
                  <a:gd name="connsiteY11" fmla="*/ 51320 h 151326"/>
                  <a:gd name="connsiteX12" fmla="*/ 66426 w 295322"/>
                  <a:gd name="connsiteY12" fmla="*/ 57108 h 151326"/>
                  <a:gd name="connsiteX13" fmla="*/ 1892 w 295322"/>
                  <a:gd name="connsiteY13" fmla="*/ 137411 h 151326"/>
                  <a:gd name="connsiteX14" fmla="*/ 3198 w 295322"/>
                  <a:gd name="connsiteY14" fmla="*/ 149443 h 151326"/>
                  <a:gd name="connsiteX15" fmla="*/ 8561 w 295322"/>
                  <a:gd name="connsiteY15" fmla="*/ 151326 h 151326"/>
                  <a:gd name="connsiteX16" fmla="*/ 15230 w 295322"/>
                  <a:gd name="connsiteY16" fmla="*/ 148121 h 151326"/>
                  <a:gd name="connsiteX17" fmla="*/ 79475 w 295322"/>
                  <a:gd name="connsiteY17" fmla="*/ 68198 h 151326"/>
                  <a:gd name="connsiteX18" fmla="*/ 123834 w 295322"/>
                  <a:gd name="connsiteY18" fmla="*/ 48495 h 151326"/>
                  <a:gd name="connsiteX19" fmla="*/ 155874 w 295322"/>
                  <a:gd name="connsiteY19" fmla="*/ 72589 h 151326"/>
                  <a:gd name="connsiteX20" fmla="*/ 213890 w 295322"/>
                  <a:gd name="connsiteY20" fmla="*/ 93173 h 151326"/>
                  <a:gd name="connsiteX21" fmla="*/ 214285 w 295322"/>
                  <a:gd name="connsiteY21" fmla="*/ 93188 h 151326"/>
                  <a:gd name="connsiteX22" fmla="*/ 281386 w 295322"/>
                  <a:gd name="connsiteY22" fmla="*/ 147118 h 151326"/>
                  <a:gd name="connsiteX23" fmla="*/ 286734 w 295322"/>
                  <a:gd name="connsiteY23" fmla="*/ 149002 h 151326"/>
                  <a:gd name="connsiteX24" fmla="*/ 293418 w 295322"/>
                  <a:gd name="connsiteY24" fmla="*/ 145797 h 151326"/>
                  <a:gd name="connsiteX25" fmla="*/ 292127 w 295322"/>
                  <a:gd name="connsiteY25" fmla="*/ 133780 h 151326"/>
                  <a:gd name="connsiteX26" fmla="*/ 292127 w 295322"/>
                  <a:gd name="connsiteY26" fmla="*/ 133780 h 151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5322" h="151326">
                    <a:moveTo>
                      <a:pt x="292127" y="133780"/>
                    </a:moveTo>
                    <a:lnTo>
                      <a:pt x="222808" y="78073"/>
                    </a:lnTo>
                    <a:cubicBezTo>
                      <a:pt x="221380" y="76918"/>
                      <a:pt x="219602" y="76250"/>
                      <a:pt x="217764" y="76189"/>
                    </a:cubicBezTo>
                    <a:lnTo>
                      <a:pt x="214528" y="76067"/>
                    </a:lnTo>
                    <a:cubicBezTo>
                      <a:pt x="196951" y="75414"/>
                      <a:pt x="180226" y="69474"/>
                      <a:pt x="166158" y="58901"/>
                    </a:cubicBezTo>
                    <a:lnTo>
                      <a:pt x="136033" y="36250"/>
                    </a:lnTo>
                    <a:cubicBezTo>
                      <a:pt x="136246" y="35992"/>
                      <a:pt x="136489" y="35734"/>
                      <a:pt x="136702" y="35460"/>
                    </a:cubicBezTo>
                    <a:lnTo>
                      <a:pt x="154020" y="13919"/>
                    </a:lnTo>
                    <a:cubicBezTo>
                      <a:pt x="156982" y="10227"/>
                      <a:pt x="156390" y="4849"/>
                      <a:pt x="152714" y="1887"/>
                    </a:cubicBezTo>
                    <a:cubicBezTo>
                      <a:pt x="149022" y="-1075"/>
                      <a:pt x="143644" y="-483"/>
                      <a:pt x="140682" y="3193"/>
                    </a:cubicBezTo>
                    <a:lnTo>
                      <a:pt x="123364" y="24735"/>
                    </a:lnTo>
                    <a:cubicBezTo>
                      <a:pt x="111681" y="39273"/>
                      <a:pt x="95077" y="48707"/>
                      <a:pt x="76619" y="51320"/>
                    </a:cubicBezTo>
                    <a:cubicBezTo>
                      <a:pt x="72593" y="51882"/>
                      <a:pt x="68978" y="53949"/>
                      <a:pt x="66426" y="57108"/>
                    </a:cubicBezTo>
                    <a:lnTo>
                      <a:pt x="1892" y="137411"/>
                    </a:lnTo>
                    <a:cubicBezTo>
                      <a:pt x="-1071" y="141103"/>
                      <a:pt x="-493" y="146480"/>
                      <a:pt x="3198" y="149443"/>
                    </a:cubicBezTo>
                    <a:cubicBezTo>
                      <a:pt x="4778" y="150719"/>
                      <a:pt x="6677" y="151326"/>
                      <a:pt x="8561" y="151326"/>
                    </a:cubicBezTo>
                    <a:cubicBezTo>
                      <a:pt x="11068" y="151326"/>
                      <a:pt x="13544" y="150233"/>
                      <a:pt x="15230" y="148121"/>
                    </a:cubicBezTo>
                    <a:lnTo>
                      <a:pt x="79475" y="68198"/>
                    </a:lnTo>
                    <a:cubicBezTo>
                      <a:pt x="95973" y="65783"/>
                      <a:pt x="111226" y="58931"/>
                      <a:pt x="123834" y="48495"/>
                    </a:cubicBezTo>
                    <a:lnTo>
                      <a:pt x="155874" y="72589"/>
                    </a:lnTo>
                    <a:cubicBezTo>
                      <a:pt x="172736" y="85274"/>
                      <a:pt x="192804" y="92398"/>
                      <a:pt x="213890" y="93173"/>
                    </a:cubicBezTo>
                    <a:lnTo>
                      <a:pt x="214285" y="93188"/>
                    </a:lnTo>
                    <a:lnTo>
                      <a:pt x="281386" y="147118"/>
                    </a:lnTo>
                    <a:cubicBezTo>
                      <a:pt x="282966" y="148394"/>
                      <a:pt x="284865" y="149002"/>
                      <a:pt x="286734" y="149002"/>
                    </a:cubicBezTo>
                    <a:cubicBezTo>
                      <a:pt x="289240" y="149002"/>
                      <a:pt x="291732" y="147908"/>
                      <a:pt x="293418" y="145797"/>
                    </a:cubicBezTo>
                    <a:cubicBezTo>
                      <a:pt x="296395" y="142136"/>
                      <a:pt x="295818" y="136743"/>
                      <a:pt x="292127" y="133780"/>
                    </a:cubicBezTo>
                    <a:lnTo>
                      <a:pt x="292127" y="133780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A7892337-3BF5-4791-A82E-1B955E607E8A}"/>
                  </a:ext>
                </a:extLst>
              </p:cNvPr>
              <p:cNvSpPr/>
              <p:nvPr/>
            </p:nvSpPr>
            <p:spPr>
              <a:xfrm>
                <a:off x="1089953" y="2516758"/>
                <a:ext cx="70917" cy="76088"/>
              </a:xfrm>
              <a:custGeom>
                <a:avLst/>
                <a:gdLst>
                  <a:gd name="connsiteX0" fmla="*/ 21979 w 70917"/>
                  <a:gd name="connsiteY0" fmla="*/ 67612 h 76088"/>
                  <a:gd name="connsiteX1" fmla="*/ 35469 w 70917"/>
                  <a:gd name="connsiteY1" fmla="*/ 76089 h 76088"/>
                  <a:gd name="connsiteX2" fmla="*/ 48959 w 70917"/>
                  <a:gd name="connsiteY2" fmla="*/ 67612 h 76088"/>
                  <a:gd name="connsiteX3" fmla="*/ 69437 w 70917"/>
                  <a:gd name="connsiteY3" fmla="*/ 25076 h 76088"/>
                  <a:gd name="connsiteX4" fmla="*/ 69756 w 70917"/>
                  <a:gd name="connsiteY4" fmla="*/ 12801 h 76088"/>
                  <a:gd name="connsiteX5" fmla="*/ 60854 w 70917"/>
                  <a:gd name="connsiteY5" fmla="*/ 4430 h 76088"/>
                  <a:gd name="connsiteX6" fmla="*/ 9947 w 70917"/>
                  <a:gd name="connsiteY6" fmla="*/ 4400 h 76088"/>
                  <a:gd name="connsiteX7" fmla="*/ 1136 w 70917"/>
                  <a:gd name="connsiteY7" fmla="*/ 12770 h 76088"/>
                  <a:gd name="connsiteX8" fmla="*/ 1485 w 70917"/>
                  <a:gd name="connsiteY8" fmla="*/ 25000 h 76088"/>
                  <a:gd name="connsiteX9" fmla="*/ 21979 w 70917"/>
                  <a:gd name="connsiteY9" fmla="*/ 67612 h 76088"/>
                  <a:gd name="connsiteX10" fmla="*/ 52939 w 70917"/>
                  <a:gd name="connsiteY10" fmla="*/ 19865 h 76088"/>
                  <a:gd name="connsiteX11" fmla="*/ 35469 w 70917"/>
                  <a:gd name="connsiteY11" fmla="*/ 56173 h 76088"/>
                  <a:gd name="connsiteX12" fmla="*/ 17968 w 70917"/>
                  <a:gd name="connsiteY12" fmla="*/ 19789 h 76088"/>
                  <a:gd name="connsiteX13" fmla="*/ 52939 w 70917"/>
                  <a:gd name="connsiteY13" fmla="*/ 19865 h 76088"/>
                  <a:gd name="connsiteX14" fmla="*/ 52939 w 70917"/>
                  <a:gd name="connsiteY14" fmla="*/ 19865 h 76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917" h="76088">
                    <a:moveTo>
                      <a:pt x="21979" y="67612"/>
                    </a:moveTo>
                    <a:cubicBezTo>
                      <a:pt x="24500" y="72838"/>
                      <a:pt x="29666" y="76089"/>
                      <a:pt x="35469" y="76089"/>
                    </a:cubicBezTo>
                    <a:cubicBezTo>
                      <a:pt x="41272" y="76089"/>
                      <a:pt x="46452" y="72838"/>
                      <a:pt x="48959" y="67612"/>
                    </a:cubicBezTo>
                    <a:lnTo>
                      <a:pt x="69437" y="25076"/>
                    </a:lnTo>
                    <a:cubicBezTo>
                      <a:pt x="71290" y="21217"/>
                      <a:pt x="71412" y="16751"/>
                      <a:pt x="69756" y="12801"/>
                    </a:cubicBezTo>
                    <a:cubicBezTo>
                      <a:pt x="68115" y="8866"/>
                      <a:pt x="64880" y="5828"/>
                      <a:pt x="60854" y="4430"/>
                    </a:cubicBezTo>
                    <a:cubicBezTo>
                      <a:pt x="43763" y="-1464"/>
                      <a:pt x="26642" y="-1479"/>
                      <a:pt x="9947" y="4400"/>
                    </a:cubicBezTo>
                    <a:cubicBezTo>
                      <a:pt x="5952" y="5813"/>
                      <a:pt x="2746" y="8851"/>
                      <a:pt x="1136" y="12770"/>
                    </a:cubicBezTo>
                    <a:cubicBezTo>
                      <a:pt x="-490" y="16705"/>
                      <a:pt x="-368" y="21171"/>
                      <a:pt x="1485" y="25000"/>
                    </a:cubicBezTo>
                    <a:lnTo>
                      <a:pt x="21979" y="67612"/>
                    </a:lnTo>
                    <a:close/>
                    <a:moveTo>
                      <a:pt x="52939" y="19865"/>
                    </a:moveTo>
                    <a:lnTo>
                      <a:pt x="35469" y="56173"/>
                    </a:lnTo>
                    <a:lnTo>
                      <a:pt x="17968" y="19789"/>
                    </a:lnTo>
                    <a:cubicBezTo>
                      <a:pt x="29559" y="16189"/>
                      <a:pt x="41059" y="16204"/>
                      <a:pt x="52939" y="19865"/>
                    </a:cubicBezTo>
                    <a:lnTo>
                      <a:pt x="52939" y="19865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D2E1D867-B64A-4E10-A46B-8C325E37E20E}"/>
                </a:ext>
              </a:extLst>
            </p:cNvPr>
            <p:cNvSpPr/>
            <p:nvPr/>
          </p:nvSpPr>
          <p:spPr>
            <a:xfrm>
              <a:off x="1222651" y="2557686"/>
              <a:ext cx="72914" cy="75813"/>
            </a:xfrm>
            <a:custGeom>
              <a:avLst/>
              <a:gdLst>
                <a:gd name="connsiteX0" fmla="*/ 5390 w 72914"/>
                <a:gd name="connsiteY0" fmla="*/ 72320 h 75813"/>
                <a:gd name="connsiteX1" fmla="*/ 14945 w 72914"/>
                <a:gd name="connsiteY1" fmla="*/ 75814 h 75813"/>
                <a:gd name="connsiteX2" fmla="*/ 21189 w 72914"/>
                <a:gd name="connsiteY2" fmla="*/ 74446 h 75813"/>
                <a:gd name="connsiteX3" fmla="*/ 64135 w 72914"/>
                <a:gd name="connsiteY3" fmla="*/ 54880 h 75813"/>
                <a:gd name="connsiteX4" fmla="*/ 72248 w 72914"/>
                <a:gd name="connsiteY4" fmla="*/ 45658 h 75813"/>
                <a:gd name="connsiteX5" fmla="*/ 70774 w 72914"/>
                <a:gd name="connsiteY5" fmla="*/ 33536 h 75813"/>
                <a:gd name="connsiteX6" fmla="*/ 70774 w 72914"/>
                <a:gd name="connsiteY6" fmla="*/ 33536 h 75813"/>
                <a:gd name="connsiteX7" fmla="*/ 31671 w 72914"/>
                <a:gd name="connsiteY7" fmla="*/ 934 h 75813"/>
                <a:gd name="connsiteX8" fmla="*/ 19548 w 72914"/>
                <a:gd name="connsiteY8" fmla="*/ 1724 h 75813"/>
                <a:gd name="connsiteX9" fmla="*/ 11983 w 72914"/>
                <a:gd name="connsiteY9" fmla="*/ 11356 h 75813"/>
                <a:gd name="connsiteX10" fmla="*/ 468 w 72914"/>
                <a:gd name="connsiteY10" fmla="*/ 57204 h 75813"/>
                <a:gd name="connsiteX11" fmla="*/ 5390 w 72914"/>
                <a:gd name="connsiteY11" fmla="*/ 72320 h 75813"/>
                <a:gd name="connsiteX12" fmla="*/ 5390 w 72914"/>
                <a:gd name="connsiteY12" fmla="*/ 72320 h 75813"/>
                <a:gd name="connsiteX13" fmla="*/ 27980 w 72914"/>
                <a:gd name="connsiteY13" fmla="*/ 17858 h 75813"/>
                <a:gd name="connsiteX14" fmla="*/ 54808 w 72914"/>
                <a:gd name="connsiteY14" fmla="*/ 40296 h 75813"/>
                <a:gd name="connsiteX15" fmla="*/ 18135 w 72914"/>
                <a:gd name="connsiteY15" fmla="*/ 57007 h 75813"/>
                <a:gd name="connsiteX16" fmla="*/ 27980 w 72914"/>
                <a:gd name="connsiteY16" fmla="*/ 17858 h 7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914" h="75813">
                  <a:moveTo>
                    <a:pt x="5390" y="72320"/>
                  </a:moveTo>
                  <a:cubicBezTo>
                    <a:pt x="8155" y="74629"/>
                    <a:pt x="11527" y="75814"/>
                    <a:pt x="14945" y="75814"/>
                  </a:cubicBezTo>
                  <a:cubicBezTo>
                    <a:pt x="17057" y="75814"/>
                    <a:pt x="19184" y="75358"/>
                    <a:pt x="21189" y="74446"/>
                  </a:cubicBezTo>
                  <a:lnTo>
                    <a:pt x="64135" y="54880"/>
                  </a:lnTo>
                  <a:cubicBezTo>
                    <a:pt x="68025" y="53102"/>
                    <a:pt x="70987" y="49745"/>
                    <a:pt x="72248" y="45658"/>
                  </a:cubicBezTo>
                  <a:cubicBezTo>
                    <a:pt x="73509" y="41587"/>
                    <a:pt x="72962" y="37166"/>
                    <a:pt x="70774" y="33536"/>
                  </a:cubicBezTo>
                  <a:lnTo>
                    <a:pt x="70774" y="33536"/>
                  </a:lnTo>
                  <a:cubicBezTo>
                    <a:pt x="61416" y="18071"/>
                    <a:pt x="48260" y="7102"/>
                    <a:pt x="31671" y="934"/>
                  </a:cubicBezTo>
                  <a:cubicBezTo>
                    <a:pt x="27721" y="-539"/>
                    <a:pt x="23285" y="-266"/>
                    <a:pt x="19548" y="1724"/>
                  </a:cubicBezTo>
                  <a:cubicBezTo>
                    <a:pt x="15781" y="3699"/>
                    <a:pt x="13016" y="7209"/>
                    <a:pt x="11983" y="11356"/>
                  </a:cubicBezTo>
                  <a:lnTo>
                    <a:pt x="468" y="57204"/>
                  </a:lnTo>
                  <a:cubicBezTo>
                    <a:pt x="-960" y="62795"/>
                    <a:pt x="939" y="68598"/>
                    <a:pt x="5390" y="72320"/>
                  </a:cubicBezTo>
                  <a:lnTo>
                    <a:pt x="5390" y="72320"/>
                  </a:lnTo>
                  <a:close/>
                  <a:moveTo>
                    <a:pt x="27980" y="17858"/>
                  </a:moveTo>
                  <a:cubicBezTo>
                    <a:pt x="39206" y="22507"/>
                    <a:pt x="48017" y="29874"/>
                    <a:pt x="54808" y="40296"/>
                  </a:cubicBezTo>
                  <a:lnTo>
                    <a:pt x="18135" y="57007"/>
                  </a:lnTo>
                  <a:lnTo>
                    <a:pt x="27980" y="1785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689E5FA1-DF58-4720-A373-203F9D29B5BA}"/>
                </a:ext>
              </a:extLst>
            </p:cNvPr>
            <p:cNvSpPr/>
            <p:nvPr/>
          </p:nvSpPr>
          <p:spPr>
            <a:xfrm>
              <a:off x="955263" y="2557651"/>
              <a:ext cx="72938" cy="75832"/>
            </a:xfrm>
            <a:custGeom>
              <a:avLst/>
              <a:gdLst>
                <a:gd name="connsiteX0" fmla="*/ 8794 w 72938"/>
                <a:gd name="connsiteY0" fmla="*/ 54899 h 75832"/>
                <a:gd name="connsiteX1" fmla="*/ 51755 w 72938"/>
                <a:gd name="connsiteY1" fmla="*/ 74466 h 75832"/>
                <a:gd name="connsiteX2" fmla="*/ 57984 w 72938"/>
                <a:gd name="connsiteY2" fmla="*/ 75833 h 75832"/>
                <a:gd name="connsiteX3" fmla="*/ 67539 w 72938"/>
                <a:gd name="connsiteY3" fmla="*/ 72339 h 75832"/>
                <a:gd name="connsiteX4" fmla="*/ 72477 w 72938"/>
                <a:gd name="connsiteY4" fmla="*/ 57193 h 75832"/>
                <a:gd name="connsiteX5" fmla="*/ 60961 w 72938"/>
                <a:gd name="connsiteY5" fmla="*/ 11345 h 75832"/>
                <a:gd name="connsiteX6" fmla="*/ 53396 w 72938"/>
                <a:gd name="connsiteY6" fmla="*/ 1713 h 75832"/>
                <a:gd name="connsiteX7" fmla="*/ 41273 w 72938"/>
                <a:gd name="connsiteY7" fmla="*/ 923 h 75832"/>
                <a:gd name="connsiteX8" fmla="*/ 2155 w 72938"/>
                <a:gd name="connsiteY8" fmla="*/ 33555 h 75832"/>
                <a:gd name="connsiteX9" fmla="*/ 666 w 72938"/>
                <a:gd name="connsiteY9" fmla="*/ 45678 h 75832"/>
                <a:gd name="connsiteX10" fmla="*/ 8794 w 72938"/>
                <a:gd name="connsiteY10" fmla="*/ 54899 h 75832"/>
                <a:gd name="connsiteX11" fmla="*/ 8794 w 72938"/>
                <a:gd name="connsiteY11" fmla="*/ 54899 h 75832"/>
                <a:gd name="connsiteX12" fmla="*/ 44950 w 72938"/>
                <a:gd name="connsiteY12" fmla="*/ 17892 h 75832"/>
                <a:gd name="connsiteX13" fmla="*/ 54794 w 72938"/>
                <a:gd name="connsiteY13" fmla="*/ 57041 h 75832"/>
                <a:gd name="connsiteX14" fmla="*/ 18121 w 72938"/>
                <a:gd name="connsiteY14" fmla="*/ 40330 h 75832"/>
                <a:gd name="connsiteX15" fmla="*/ 44950 w 72938"/>
                <a:gd name="connsiteY15" fmla="*/ 17892 h 75832"/>
                <a:gd name="connsiteX16" fmla="*/ 44950 w 72938"/>
                <a:gd name="connsiteY16" fmla="*/ 17892 h 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938" h="75832">
                  <a:moveTo>
                    <a:pt x="8794" y="54899"/>
                  </a:moveTo>
                  <a:lnTo>
                    <a:pt x="51755" y="74466"/>
                  </a:lnTo>
                  <a:cubicBezTo>
                    <a:pt x="53761" y="75377"/>
                    <a:pt x="55888" y="75833"/>
                    <a:pt x="57984" y="75833"/>
                  </a:cubicBezTo>
                  <a:cubicBezTo>
                    <a:pt x="61402" y="75833"/>
                    <a:pt x="64775" y="74648"/>
                    <a:pt x="67539" y="72339"/>
                  </a:cubicBezTo>
                  <a:cubicBezTo>
                    <a:pt x="72006" y="68617"/>
                    <a:pt x="73890" y="62814"/>
                    <a:pt x="72477" y="57193"/>
                  </a:cubicBezTo>
                  <a:lnTo>
                    <a:pt x="60961" y="11345"/>
                  </a:lnTo>
                  <a:cubicBezTo>
                    <a:pt x="59928" y="7213"/>
                    <a:pt x="57164" y="3703"/>
                    <a:pt x="53396" y="1713"/>
                  </a:cubicBezTo>
                  <a:cubicBezTo>
                    <a:pt x="49644" y="-262"/>
                    <a:pt x="45223" y="-535"/>
                    <a:pt x="41273" y="923"/>
                  </a:cubicBezTo>
                  <a:cubicBezTo>
                    <a:pt x="24669" y="7122"/>
                    <a:pt x="11513" y="18090"/>
                    <a:pt x="2155" y="33555"/>
                  </a:cubicBezTo>
                  <a:cubicBezTo>
                    <a:pt x="-48" y="37186"/>
                    <a:pt x="-595" y="41606"/>
                    <a:pt x="666" y="45678"/>
                  </a:cubicBezTo>
                  <a:cubicBezTo>
                    <a:pt x="1942" y="49779"/>
                    <a:pt x="4905" y="53137"/>
                    <a:pt x="8794" y="54899"/>
                  </a:cubicBezTo>
                  <a:lnTo>
                    <a:pt x="8794" y="54899"/>
                  </a:lnTo>
                  <a:close/>
                  <a:moveTo>
                    <a:pt x="44950" y="17892"/>
                  </a:moveTo>
                  <a:lnTo>
                    <a:pt x="54794" y="57041"/>
                  </a:lnTo>
                  <a:lnTo>
                    <a:pt x="18121" y="40330"/>
                  </a:lnTo>
                  <a:cubicBezTo>
                    <a:pt x="24912" y="29909"/>
                    <a:pt x="33738" y="22541"/>
                    <a:pt x="44950" y="17892"/>
                  </a:cubicBezTo>
                  <a:lnTo>
                    <a:pt x="44950" y="1789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0D1C9164-323B-4FA5-A1BB-0D4935C09D70}"/>
              </a:ext>
            </a:extLst>
          </p:cNvPr>
          <p:cNvSpPr/>
          <p:nvPr userDrawn="1"/>
        </p:nvSpPr>
        <p:spPr>
          <a:xfrm>
            <a:off x="3179271" y="1897495"/>
            <a:ext cx="383234" cy="383200"/>
          </a:xfrm>
          <a:custGeom>
            <a:avLst/>
            <a:gdLst>
              <a:gd name="connsiteX0" fmla="*/ 574818 w 583356"/>
              <a:gd name="connsiteY0" fmla="*/ 566246 h 583305"/>
              <a:gd name="connsiteX1" fmla="*/ 563182 w 583356"/>
              <a:gd name="connsiteY1" fmla="*/ 566246 h 583305"/>
              <a:gd name="connsiteX2" fmla="*/ 563182 w 583356"/>
              <a:gd name="connsiteY2" fmla="*/ 237910 h 583305"/>
              <a:gd name="connsiteX3" fmla="*/ 554644 w 583356"/>
              <a:gd name="connsiteY3" fmla="*/ 229373 h 583305"/>
              <a:gd name="connsiteX4" fmla="*/ 546106 w 583356"/>
              <a:gd name="connsiteY4" fmla="*/ 237910 h 583305"/>
              <a:gd name="connsiteX5" fmla="*/ 546106 w 583356"/>
              <a:gd name="connsiteY5" fmla="*/ 566231 h 583305"/>
              <a:gd name="connsiteX6" fmla="*/ 448956 w 583356"/>
              <a:gd name="connsiteY6" fmla="*/ 566231 h 583305"/>
              <a:gd name="connsiteX7" fmla="*/ 448956 w 583356"/>
              <a:gd name="connsiteY7" fmla="*/ 152291 h 583305"/>
              <a:gd name="connsiteX8" fmla="*/ 546106 w 583356"/>
              <a:gd name="connsiteY8" fmla="*/ 152291 h 583305"/>
              <a:gd name="connsiteX9" fmla="*/ 546106 w 583356"/>
              <a:gd name="connsiteY9" fmla="*/ 201527 h 583305"/>
              <a:gd name="connsiteX10" fmla="*/ 554644 w 583356"/>
              <a:gd name="connsiteY10" fmla="*/ 210064 h 583305"/>
              <a:gd name="connsiteX11" fmla="*/ 563182 w 583356"/>
              <a:gd name="connsiteY11" fmla="*/ 201527 h 583305"/>
              <a:gd name="connsiteX12" fmla="*/ 563182 w 583356"/>
              <a:gd name="connsiteY12" fmla="*/ 151805 h 583305"/>
              <a:gd name="connsiteX13" fmla="*/ 546608 w 583356"/>
              <a:gd name="connsiteY13" fmla="*/ 135216 h 583305"/>
              <a:gd name="connsiteX14" fmla="*/ 448455 w 583356"/>
              <a:gd name="connsiteY14" fmla="*/ 135216 h 583305"/>
              <a:gd name="connsiteX15" fmla="*/ 431881 w 583356"/>
              <a:gd name="connsiteY15" fmla="*/ 151805 h 583305"/>
              <a:gd name="connsiteX16" fmla="*/ 431881 w 583356"/>
              <a:gd name="connsiteY16" fmla="*/ 185727 h 583305"/>
              <a:gd name="connsiteX17" fmla="*/ 405660 w 583356"/>
              <a:gd name="connsiteY17" fmla="*/ 185727 h 583305"/>
              <a:gd name="connsiteX18" fmla="*/ 408304 w 583356"/>
              <a:gd name="connsiteY18" fmla="*/ 180289 h 583305"/>
              <a:gd name="connsiteX19" fmla="*/ 411874 w 583356"/>
              <a:gd name="connsiteY19" fmla="*/ 82957 h 583305"/>
              <a:gd name="connsiteX20" fmla="*/ 345578 w 583356"/>
              <a:gd name="connsiteY20" fmla="*/ 11617 h 583305"/>
              <a:gd name="connsiteX21" fmla="*/ 248245 w 583356"/>
              <a:gd name="connsiteY21" fmla="*/ 8047 h 583305"/>
              <a:gd name="connsiteX22" fmla="*/ 185762 w 583356"/>
              <a:gd name="connsiteY22" fmla="*/ 58179 h 583305"/>
              <a:gd name="connsiteX23" fmla="*/ 165482 w 583356"/>
              <a:gd name="connsiteY23" fmla="*/ 133939 h 583305"/>
              <a:gd name="connsiteX24" fmla="*/ 174004 w 583356"/>
              <a:gd name="connsiteY24" fmla="*/ 142021 h 583305"/>
              <a:gd name="connsiteX25" fmla="*/ 174490 w 583356"/>
              <a:gd name="connsiteY25" fmla="*/ 142006 h 583305"/>
              <a:gd name="connsiteX26" fmla="*/ 182846 w 583356"/>
              <a:gd name="connsiteY26" fmla="*/ 133469 h 583305"/>
              <a:gd name="connsiteX27" fmla="*/ 182451 w 583356"/>
              <a:gd name="connsiteY27" fmla="*/ 130886 h 583305"/>
              <a:gd name="connsiteX28" fmla="*/ 200103 w 583356"/>
              <a:gd name="connsiteY28" fmla="*/ 67431 h 583305"/>
              <a:gd name="connsiteX29" fmla="*/ 254200 w 583356"/>
              <a:gd name="connsiteY29" fmla="*/ 24044 h 583305"/>
              <a:gd name="connsiteX30" fmla="*/ 338468 w 583356"/>
              <a:gd name="connsiteY30" fmla="*/ 27143 h 583305"/>
              <a:gd name="connsiteX31" fmla="*/ 395862 w 583356"/>
              <a:gd name="connsiteY31" fmla="*/ 88912 h 583305"/>
              <a:gd name="connsiteX32" fmla="*/ 392778 w 583356"/>
              <a:gd name="connsiteY32" fmla="*/ 173179 h 583305"/>
              <a:gd name="connsiteX33" fmla="*/ 331009 w 583356"/>
              <a:gd name="connsiteY33" fmla="*/ 230588 h 583305"/>
              <a:gd name="connsiteX34" fmla="*/ 276942 w 583356"/>
              <a:gd name="connsiteY34" fmla="*/ 236391 h 583305"/>
              <a:gd name="connsiteX35" fmla="*/ 267265 w 583356"/>
              <a:gd name="connsiteY35" fmla="*/ 243623 h 583305"/>
              <a:gd name="connsiteX36" fmla="*/ 274496 w 583356"/>
              <a:gd name="connsiteY36" fmla="*/ 253284 h 583305"/>
              <a:gd name="connsiteX37" fmla="*/ 292498 w 583356"/>
              <a:gd name="connsiteY37" fmla="*/ 254576 h 583305"/>
              <a:gd name="connsiteX38" fmla="*/ 317656 w 583356"/>
              <a:gd name="connsiteY38" fmla="*/ 252039 h 583305"/>
              <a:gd name="connsiteX39" fmla="*/ 317656 w 583356"/>
              <a:gd name="connsiteY39" fmla="*/ 274841 h 583305"/>
              <a:gd name="connsiteX40" fmla="*/ 231337 w 583356"/>
              <a:gd name="connsiteY40" fmla="*/ 274841 h 583305"/>
              <a:gd name="connsiteX41" fmla="*/ 214763 w 583356"/>
              <a:gd name="connsiteY41" fmla="*/ 291415 h 583305"/>
              <a:gd name="connsiteX42" fmla="*/ 214763 w 583356"/>
              <a:gd name="connsiteY42" fmla="*/ 342383 h 583305"/>
              <a:gd name="connsiteX43" fmla="*/ 171574 w 583356"/>
              <a:gd name="connsiteY43" fmla="*/ 342383 h 583305"/>
              <a:gd name="connsiteX44" fmla="*/ 189758 w 583356"/>
              <a:gd name="connsiteY44" fmla="*/ 291810 h 583305"/>
              <a:gd name="connsiteX45" fmla="*/ 186826 w 583356"/>
              <a:gd name="connsiteY45" fmla="*/ 269995 h 583305"/>
              <a:gd name="connsiteX46" fmla="*/ 167289 w 583356"/>
              <a:gd name="connsiteY46" fmla="*/ 259847 h 583305"/>
              <a:gd name="connsiteX47" fmla="*/ 156033 w 583356"/>
              <a:gd name="connsiteY47" fmla="*/ 259847 h 583305"/>
              <a:gd name="connsiteX48" fmla="*/ 167882 w 583356"/>
              <a:gd name="connsiteY48" fmla="*/ 246494 h 583305"/>
              <a:gd name="connsiteX49" fmla="*/ 230304 w 583356"/>
              <a:gd name="connsiteY49" fmla="*/ 246494 h 583305"/>
              <a:gd name="connsiteX50" fmla="*/ 256206 w 583356"/>
              <a:gd name="connsiteY50" fmla="*/ 220592 h 583305"/>
              <a:gd name="connsiteX51" fmla="*/ 230304 w 583356"/>
              <a:gd name="connsiteY51" fmla="*/ 194690 h 583305"/>
              <a:gd name="connsiteX52" fmla="*/ 203780 w 583356"/>
              <a:gd name="connsiteY52" fmla="*/ 194690 h 583305"/>
              <a:gd name="connsiteX53" fmla="*/ 204311 w 583356"/>
              <a:gd name="connsiteY53" fmla="*/ 189070 h 583305"/>
              <a:gd name="connsiteX54" fmla="*/ 174323 w 583356"/>
              <a:gd name="connsiteY54" fmla="*/ 159081 h 583305"/>
              <a:gd name="connsiteX55" fmla="*/ 145596 w 583356"/>
              <a:gd name="connsiteY55" fmla="*/ 180532 h 583305"/>
              <a:gd name="connsiteX56" fmla="*/ 142163 w 583356"/>
              <a:gd name="connsiteY56" fmla="*/ 180532 h 583305"/>
              <a:gd name="connsiteX57" fmla="*/ 117233 w 583356"/>
              <a:gd name="connsiteY57" fmla="*/ 191227 h 583305"/>
              <a:gd name="connsiteX58" fmla="*/ 86197 w 583356"/>
              <a:gd name="connsiteY58" fmla="*/ 223873 h 583305"/>
              <a:gd name="connsiteX59" fmla="*/ 67253 w 583356"/>
              <a:gd name="connsiteY59" fmla="*/ 271302 h 583305"/>
              <a:gd name="connsiteX60" fmla="*/ 67253 w 583356"/>
              <a:gd name="connsiteY60" fmla="*/ 296656 h 583305"/>
              <a:gd name="connsiteX61" fmla="*/ 21572 w 583356"/>
              <a:gd name="connsiteY61" fmla="*/ 403271 h 583305"/>
              <a:gd name="connsiteX62" fmla="*/ 22651 w 583356"/>
              <a:gd name="connsiteY62" fmla="*/ 415348 h 583305"/>
              <a:gd name="connsiteX63" fmla="*/ 28241 w 583356"/>
              <a:gd name="connsiteY63" fmla="*/ 420027 h 583305"/>
              <a:gd name="connsiteX64" fmla="*/ 28211 w 583356"/>
              <a:gd name="connsiteY64" fmla="*/ 420604 h 583305"/>
              <a:gd name="connsiteX65" fmla="*/ 28211 w 583356"/>
              <a:gd name="connsiteY65" fmla="*/ 566231 h 583305"/>
              <a:gd name="connsiteX66" fmla="*/ 8538 w 583356"/>
              <a:gd name="connsiteY66" fmla="*/ 566231 h 583305"/>
              <a:gd name="connsiteX67" fmla="*/ 0 w 583356"/>
              <a:gd name="connsiteY67" fmla="*/ 574768 h 583305"/>
              <a:gd name="connsiteX68" fmla="*/ 8538 w 583356"/>
              <a:gd name="connsiteY68" fmla="*/ 583306 h 583305"/>
              <a:gd name="connsiteX69" fmla="*/ 574818 w 583356"/>
              <a:gd name="connsiteY69" fmla="*/ 583306 h 583305"/>
              <a:gd name="connsiteX70" fmla="*/ 583356 w 583356"/>
              <a:gd name="connsiteY70" fmla="*/ 574768 h 583305"/>
              <a:gd name="connsiteX71" fmla="*/ 574818 w 583356"/>
              <a:gd name="connsiteY71" fmla="*/ 566246 h 583305"/>
              <a:gd name="connsiteX72" fmla="*/ 574818 w 583356"/>
              <a:gd name="connsiteY72" fmla="*/ 566246 h 583305"/>
              <a:gd name="connsiteX73" fmla="*/ 328973 w 583356"/>
              <a:gd name="connsiteY73" fmla="*/ 291917 h 583305"/>
              <a:gd name="connsiteX74" fmla="*/ 328973 w 583356"/>
              <a:gd name="connsiteY74" fmla="*/ 341076 h 583305"/>
              <a:gd name="connsiteX75" fmla="*/ 337511 w 583356"/>
              <a:gd name="connsiteY75" fmla="*/ 349614 h 583305"/>
              <a:gd name="connsiteX76" fmla="*/ 346049 w 583356"/>
              <a:gd name="connsiteY76" fmla="*/ 341076 h 583305"/>
              <a:gd name="connsiteX77" fmla="*/ 346049 w 583356"/>
              <a:gd name="connsiteY77" fmla="*/ 291415 h 583305"/>
              <a:gd name="connsiteX78" fmla="*/ 334731 w 583356"/>
              <a:gd name="connsiteY78" fmla="*/ 275707 h 583305"/>
              <a:gd name="connsiteX79" fmla="*/ 334731 w 583356"/>
              <a:gd name="connsiteY79" fmla="*/ 247360 h 583305"/>
              <a:gd name="connsiteX80" fmla="*/ 336949 w 583356"/>
              <a:gd name="connsiteY80" fmla="*/ 246585 h 583305"/>
              <a:gd name="connsiteX81" fmla="*/ 395087 w 583356"/>
              <a:gd name="connsiteY81" fmla="*/ 202803 h 583305"/>
              <a:gd name="connsiteX82" fmla="*/ 431881 w 583356"/>
              <a:gd name="connsiteY82" fmla="*/ 202803 h 583305"/>
              <a:gd name="connsiteX83" fmla="*/ 431881 w 583356"/>
              <a:gd name="connsiteY83" fmla="*/ 566231 h 583305"/>
              <a:gd name="connsiteX84" fmla="*/ 346049 w 583356"/>
              <a:gd name="connsiteY84" fmla="*/ 566231 h 583305"/>
              <a:gd name="connsiteX85" fmla="*/ 346049 w 583356"/>
              <a:gd name="connsiteY85" fmla="*/ 377460 h 583305"/>
              <a:gd name="connsiteX86" fmla="*/ 337511 w 583356"/>
              <a:gd name="connsiteY86" fmla="*/ 368923 h 583305"/>
              <a:gd name="connsiteX87" fmla="*/ 328973 w 583356"/>
              <a:gd name="connsiteY87" fmla="*/ 377460 h 583305"/>
              <a:gd name="connsiteX88" fmla="*/ 328973 w 583356"/>
              <a:gd name="connsiteY88" fmla="*/ 566246 h 583305"/>
              <a:gd name="connsiteX89" fmla="*/ 247926 w 583356"/>
              <a:gd name="connsiteY89" fmla="*/ 566246 h 583305"/>
              <a:gd name="connsiteX90" fmla="*/ 247926 w 583356"/>
              <a:gd name="connsiteY90" fmla="*/ 358972 h 583305"/>
              <a:gd name="connsiteX91" fmla="*/ 231808 w 583356"/>
              <a:gd name="connsiteY91" fmla="*/ 342413 h 583305"/>
              <a:gd name="connsiteX92" fmla="*/ 231808 w 583356"/>
              <a:gd name="connsiteY92" fmla="*/ 291917 h 583305"/>
              <a:gd name="connsiteX93" fmla="*/ 328973 w 583356"/>
              <a:gd name="connsiteY93" fmla="*/ 291917 h 583305"/>
              <a:gd name="connsiteX94" fmla="*/ 174308 w 583356"/>
              <a:gd name="connsiteY94" fmla="*/ 176172 h 583305"/>
              <a:gd name="connsiteX95" fmla="*/ 187221 w 583356"/>
              <a:gd name="connsiteY95" fmla="*/ 189085 h 583305"/>
              <a:gd name="connsiteX96" fmla="*/ 174308 w 583356"/>
              <a:gd name="connsiteY96" fmla="*/ 201982 h 583305"/>
              <a:gd name="connsiteX97" fmla="*/ 161395 w 583356"/>
              <a:gd name="connsiteY97" fmla="*/ 189085 h 583305"/>
              <a:gd name="connsiteX98" fmla="*/ 174308 w 583356"/>
              <a:gd name="connsiteY98" fmla="*/ 176172 h 583305"/>
              <a:gd name="connsiteX99" fmla="*/ 174308 w 583356"/>
              <a:gd name="connsiteY99" fmla="*/ 176172 h 583305"/>
              <a:gd name="connsiteX100" fmla="*/ 83614 w 583356"/>
              <a:gd name="connsiteY100" fmla="*/ 301776 h 583305"/>
              <a:gd name="connsiteX101" fmla="*/ 84298 w 583356"/>
              <a:gd name="connsiteY101" fmla="*/ 298418 h 583305"/>
              <a:gd name="connsiteX102" fmla="*/ 84298 w 583356"/>
              <a:gd name="connsiteY102" fmla="*/ 271302 h 583305"/>
              <a:gd name="connsiteX103" fmla="*/ 98548 w 583356"/>
              <a:gd name="connsiteY103" fmla="*/ 235647 h 583305"/>
              <a:gd name="connsiteX104" fmla="*/ 129584 w 583356"/>
              <a:gd name="connsiteY104" fmla="*/ 202985 h 583305"/>
              <a:gd name="connsiteX105" fmla="*/ 142132 w 583356"/>
              <a:gd name="connsiteY105" fmla="*/ 197592 h 583305"/>
              <a:gd name="connsiteX106" fmla="*/ 145566 w 583356"/>
              <a:gd name="connsiteY106" fmla="*/ 197592 h 583305"/>
              <a:gd name="connsiteX107" fmla="*/ 174293 w 583356"/>
              <a:gd name="connsiteY107" fmla="*/ 219043 h 583305"/>
              <a:gd name="connsiteX108" fmla="*/ 193860 w 583356"/>
              <a:gd name="connsiteY108" fmla="*/ 211751 h 583305"/>
              <a:gd name="connsiteX109" fmla="*/ 230274 w 583356"/>
              <a:gd name="connsiteY109" fmla="*/ 211751 h 583305"/>
              <a:gd name="connsiteX110" fmla="*/ 239100 w 583356"/>
              <a:gd name="connsiteY110" fmla="*/ 220577 h 583305"/>
              <a:gd name="connsiteX111" fmla="*/ 230274 w 583356"/>
              <a:gd name="connsiteY111" fmla="*/ 229418 h 583305"/>
              <a:gd name="connsiteX112" fmla="*/ 167441 w 583356"/>
              <a:gd name="connsiteY112" fmla="*/ 229418 h 583305"/>
              <a:gd name="connsiteX113" fmla="*/ 155364 w 583356"/>
              <a:gd name="connsiteY113" fmla="*/ 234842 h 583305"/>
              <a:gd name="connsiteX114" fmla="*/ 137438 w 583356"/>
              <a:gd name="connsiteY114" fmla="*/ 255031 h 583305"/>
              <a:gd name="connsiteX115" fmla="*/ 135281 w 583356"/>
              <a:gd name="connsiteY115" fmla="*/ 269160 h 583305"/>
              <a:gd name="connsiteX116" fmla="*/ 147282 w 583356"/>
              <a:gd name="connsiteY116" fmla="*/ 276922 h 583305"/>
              <a:gd name="connsiteX117" fmla="*/ 167274 w 583356"/>
              <a:gd name="connsiteY117" fmla="*/ 276922 h 583305"/>
              <a:gd name="connsiteX118" fmla="*/ 172850 w 583356"/>
              <a:gd name="connsiteY118" fmla="*/ 279824 h 583305"/>
              <a:gd name="connsiteX119" fmla="*/ 173685 w 583356"/>
              <a:gd name="connsiteY119" fmla="*/ 286037 h 583305"/>
              <a:gd name="connsiteX120" fmla="*/ 153435 w 583356"/>
              <a:gd name="connsiteY120" fmla="*/ 342398 h 583305"/>
              <a:gd name="connsiteX121" fmla="*/ 141221 w 583356"/>
              <a:gd name="connsiteY121" fmla="*/ 342398 h 583305"/>
              <a:gd name="connsiteX122" fmla="*/ 150822 w 583356"/>
              <a:gd name="connsiteY122" fmla="*/ 311635 h 583305"/>
              <a:gd name="connsiteX123" fmla="*/ 148604 w 583356"/>
              <a:gd name="connsiteY123" fmla="*/ 298358 h 583305"/>
              <a:gd name="connsiteX124" fmla="*/ 136587 w 583356"/>
              <a:gd name="connsiteY124" fmla="*/ 292281 h 583305"/>
              <a:gd name="connsiteX125" fmla="*/ 119345 w 583356"/>
              <a:gd name="connsiteY125" fmla="*/ 292281 h 583305"/>
              <a:gd name="connsiteX126" fmla="*/ 105976 w 583356"/>
              <a:gd name="connsiteY126" fmla="*/ 300576 h 583305"/>
              <a:gd name="connsiteX127" fmla="*/ 54796 w 583356"/>
              <a:gd name="connsiteY127" fmla="*/ 404030 h 583305"/>
              <a:gd name="connsiteX128" fmla="*/ 39772 w 583356"/>
              <a:gd name="connsiteY128" fmla="*/ 404030 h 583305"/>
              <a:gd name="connsiteX129" fmla="*/ 83614 w 583356"/>
              <a:gd name="connsiteY129" fmla="*/ 301776 h 583305"/>
              <a:gd name="connsiteX130" fmla="*/ 73861 w 583356"/>
              <a:gd name="connsiteY130" fmla="*/ 404045 h 583305"/>
              <a:gd name="connsiteX131" fmla="*/ 120697 w 583356"/>
              <a:gd name="connsiteY131" fmla="*/ 309372 h 583305"/>
              <a:gd name="connsiteX132" fmla="*/ 133625 w 583356"/>
              <a:gd name="connsiteY132" fmla="*/ 309372 h 583305"/>
              <a:gd name="connsiteX133" fmla="*/ 123158 w 583356"/>
              <a:gd name="connsiteY133" fmla="*/ 342869 h 583305"/>
              <a:gd name="connsiteX134" fmla="*/ 122596 w 583356"/>
              <a:gd name="connsiteY134" fmla="*/ 346257 h 583305"/>
              <a:gd name="connsiteX135" fmla="*/ 116626 w 583356"/>
              <a:gd name="connsiteY135" fmla="*/ 358987 h 583305"/>
              <a:gd name="connsiteX136" fmla="*/ 116626 w 583356"/>
              <a:gd name="connsiteY136" fmla="*/ 404045 h 583305"/>
              <a:gd name="connsiteX137" fmla="*/ 73861 w 583356"/>
              <a:gd name="connsiteY137" fmla="*/ 404045 h 583305"/>
              <a:gd name="connsiteX138" fmla="*/ 45240 w 583356"/>
              <a:gd name="connsiteY138" fmla="*/ 421106 h 583305"/>
              <a:gd name="connsiteX139" fmla="*/ 142391 w 583356"/>
              <a:gd name="connsiteY139" fmla="*/ 421106 h 583305"/>
              <a:gd name="connsiteX140" fmla="*/ 142391 w 583356"/>
              <a:gd name="connsiteY140" fmla="*/ 467820 h 583305"/>
              <a:gd name="connsiteX141" fmla="*/ 150928 w 583356"/>
              <a:gd name="connsiteY141" fmla="*/ 476357 h 583305"/>
              <a:gd name="connsiteX142" fmla="*/ 159466 w 583356"/>
              <a:gd name="connsiteY142" fmla="*/ 467820 h 583305"/>
              <a:gd name="connsiteX143" fmla="*/ 159466 w 583356"/>
              <a:gd name="connsiteY143" fmla="*/ 420604 h 583305"/>
              <a:gd name="connsiteX144" fmla="*/ 142892 w 583356"/>
              <a:gd name="connsiteY144" fmla="*/ 404030 h 583305"/>
              <a:gd name="connsiteX145" fmla="*/ 133701 w 583356"/>
              <a:gd name="connsiteY145" fmla="*/ 404030 h 583305"/>
              <a:gd name="connsiteX146" fmla="*/ 133701 w 583356"/>
              <a:gd name="connsiteY146" fmla="*/ 359458 h 583305"/>
              <a:gd name="connsiteX147" fmla="*/ 230851 w 583356"/>
              <a:gd name="connsiteY147" fmla="*/ 359458 h 583305"/>
              <a:gd name="connsiteX148" fmla="*/ 230851 w 583356"/>
              <a:gd name="connsiteY148" fmla="*/ 566215 h 583305"/>
              <a:gd name="connsiteX149" fmla="*/ 159481 w 583356"/>
              <a:gd name="connsiteY149" fmla="*/ 566215 h 583305"/>
              <a:gd name="connsiteX150" fmla="*/ 159481 w 583356"/>
              <a:gd name="connsiteY150" fmla="*/ 504188 h 583305"/>
              <a:gd name="connsiteX151" fmla="*/ 150943 w 583356"/>
              <a:gd name="connsiteY151" fmla="*/ 495651 h 583305"/>
              <a:gd name="connsiteX152" fmla="*/ 142406 w 583356"/>
              <a:gd name="connsiteY152" fmla="*/ 504188 h 583305"/>
              <a:gd name="connsiteX153" fmla="*/ 142406 w 583356"/>
              <a:gd name="connsiteY153" fmla="*/ 566215 h 583305"/>
              <a:gd name="connsiteX154" fmla="*/ 45240 w 583356"/>
              <a:gd name="connsiteY154" fmla="*/ 566215 h 583305"/>
              <a:gd name="connsiteX155" fmla="*/ 45240 w 583356"/>
              <a:gd name="connsiteY155" fmla="*/ 421106 h 58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583356" h="583305">
                <a:moveTo>
                  <a:pt x="574818" y="566246"/>
                </a:moveTo>
                <a:lnTo>
                  <a:pt x="563182" y="566246"/>
                </a:lnTo>
                <a:lnTo>
                  <a:pt x="563182" y="237910"/>
                </a:lnTo>
                <a:cubicBezTo>
                  <a:pt x="563182" y="233201"/>
                  <a:pt x="559369" y="229373"/>
                  <a:pt x="554644" y="229373"/>
                </a:cubicBezTo>
                <a:cubicBezTo>
                  <a:pt x="549919" y="229373"/>
                  <a:pt x="546106" y="233201"/>
                  <a:pt x="546106" y="237910"/>
                </a:cubicBezTo>
                <a:lnTo>
                  <a:pt x="546106" y="566231"/>
                </a:lnTo>
                <a:lnTo>
                  <a:pt x="448956" y="566231"/>
                </a:lnTo>
                <a:lnTo>
                  <a:pt x="448956" y="152291"/>
                </a:lnTo>
                <a:lnTo>
                  <a:pt x="546106" y="152291"/>
                </a:lnTo>
                <a:lnTo>
                  <a:pt x="546106" y="201527"/>
                </a:lnTo>
                <a:cubicBezTo>
                  <a:pt x="546106" y="206251"/>
                  <a:pt x="549935" y="210064"/>
                  <a:pt x="554644" y="210064"/>
                </a:cubicBezTo>
                <a:cubicBezTo>
                  <a:pt x="559353" y="210064"/>
                  <a:pt x="563182" y="206236"/>
                  <a:pt x="563182" y="201527"/>
                </a:cubicBezTo>
                <a:lnTo>
                  <a:pt x="563182" y="151805"/>
                </a:lnTo>
                <a:cubicBezTo>
                  <a:pt x="563182" y="142659"/>
                  <a:pt x="555753" y="135216"/>
                  <a:pt x="546608" y="135216"/>
                </a:cubicBezTo>
                <a:lnTo>
                  <a:pt x="448455" y="135216"/>
                </a:lnTo>
                <a:cubicBezTo>
                  <a:pt x="439310" y="135216"/>
                  <a:pt x="431881" y="142659"/>
                  <a:pt x="431881" y="151805"/>
                </a:cubicBezTo>
                <a:lnTo>
                  <a:pt x="431881" y="185727"/>
                </a:lnTo>
                <a:lnTo>
                  <a:pt x="405660" y="185727"/>
                </a:lnTo>
                <a:cubicBezTo>
                  <a:pt x="406587" y="183935"/>
                  <a:pt x="407468" y="182127"/>
                  <a:pt x="408304" y="180289"/>
                </a:cubicBezTo>
                <a:cubicBezTo>
                  <a:pt x="422462" y="149389"/>
                  <a:pt x="423723" y="114813"/>
                  <a:pt x="411874" y="82957"/>
                </a:cubicBezTo>
                <a:cubicBezTo>
                  <a:pt x="400024" y="51100"/>
                  <a:pt x="376477" y="25760"/>
                  <a:pt x="345578" y="11617"/>
                </a:cubicBezTo>
                <a:cubicBezTo>
                  <a:pt x="314678" y="-2526"/>
                  <a:pt x="280117" y="-3802"/>
                  <a:pt x="248245" y="8047"/>
                </a:cubicBezTo>
                <a:cubicBezTo>
                  <a:pt x="222344" y="17678"/>
                  <a:pt x="200726" y="35012"/>
                  <a:pt x="185762" y="58179"/>
                </a:cubicBezTo>
                <a:cubicBezTo>
                  <a:pt x="171300" y="80556"/>
                  <a:pt x="164099" y="107461"/>
                  <a:pt x="165482" y="133939"/>
                </a:cubicBezTo>
                <a:cubicBezTo>
                  <a:pt x="165725" y="138467"/>
                  <a:pt x="169477" y="142021"/>
                  <a:pt x="174004" y="142021"/>
                </a:cubicBezTo>
                <a:cubicBezTo>
                  <a:pt x="174156" y="142021"/>
                  <a:pt x="174323" y="142021"/>
                  <a:pt x="174490" y="142006"/>
                </a:cubicBezTo>
                <a:cubicBezTo>
                  <a:pt x="179124" y="141915"/>
                  <a:pt x="182846" y="138132"/>
                  <a:pt x="182846" y="133469"/>
                </a:cubicBezTo>
                <a:cubicBezTo>
                  <a:pt x="182846" y="132572"/>
                  <a:pt x="182709" y="131691"/>
                  <a:pt x="182451" y="130886"/>
                </a:cubicBezTo>
                <a:cubicBezTo>
                  <a:pt x="181737" y="108661"/>
                  <a:pt x="187980" y="86208"/>
                  <a:pt x="200103" y="67431"/>
                </a:cubicBezTo>
                <a:cubicBezTo>
                  <a:pt x="213062" y="47393"/>
                  <a:pt x="231762" y="32384"/>
                  <a:pt x="254200" y="24044"/>
                </a:cubicBezTo>
                <a:cubicBezTo>
                  <a:pt x="281788" y="13789"/>
                  <a:pt x="311716" y="14883"/>
                  <a:pt x="338468" y="27143"/>
                </a:cubicBezTo>
                <a:cubicBezTo>
                  <a:pt x="365220" y="39402"/>
                  <a:pt x="385607" y="61339"/>
                  <a:pt x="395862" y="88912"/>
                </a:cubicBezTo>
                <a:cubicBezTo>
                  <a:pt x="406116" y="116500"/>
                  <a:pt x="405022" y="146427"/>
                  <a:pt x="392778" y="173179"/>
                </a:cubicBezTo>
                <a:cubicBezTo>
                  <a:pt x="380533" y="199932"/>
                  <a:pt x="358597" y="220319"/>
                  <a:pt x="331009" y="230588"/>
                </a:cubicBezTo>
                <a:cubicBezTo>
                  <a:pt x="313751" y="236999"/>
                  <a:pt x="295051" y="239019"/>
                  <a:pt x="276942" y="236391"/>
                </a:cubicBezTo>
                <a:cubicBezTo>
                  <a:pt x="272278" y="235708"/>
                  <a:pt x="267949" y="238944"/>
                  <a:pt x="267265" y="243623"/>
                </a:cubicBezTo>
                <a:cubicBezTo>
                  <a:pt x="266582" y="248286"/>
                  <a:pt x="269833" y="252616"/>
                  <a:pt x="274496" y="253284"/>
                </a:cubicBezTo>
                <a:cubicBezTo>
                  <a:pt x="280451" y="254150"/>
                  <a:pt x="286483" y="254576"/>
                  <a:pt x="292498" y="254576"/>
                </a:cubicBezTo>
                <a:cubicBezTo>
                  <a:pt x="300945" y="254576"/>
                  <a:pt x="309376" y="253695"/>
                  <a:pt x="317656" y="252039"/>
                </a:cubicBezTo>
                <a:lnTo>
                  <a:pt x="317656" y="274841"/>
                </a:lnTo>
                <a:lnTo>
                  <a:pt x="231337" y="274841"/>
                </a:lnTo>
                <a:cubicBezTo>
                  <a:pt x="222192" y="274841"/>
                  <a:pt x="214763" y="282270"/>
                  <a:pt x="214763" y="291415"/>
                </a:cubicBezTo>
                <a:lnTo>
                  <a:pt x="214763" y="342383"/>
                </a:lnTo>
                <a:lnTo>
                  <a:pt x="171574" y="342383"/>
                </a:lnTo>
                <a:lnTo>
                  <a:pt x="189758" y="291810"/>
                </a:lnTo>
                <a:cubicBezTo>
                  <a:pt x="192386" y="284503"/>
                  <a:pt x="191277" y="276345"/>
                  <a:pt x="186826" y="269995"/>
                </a:cubicBezTo>
                <a:cubicBezTo>
                  <a:pt x="182360" y="263645"/>
                  <a:pt x="175052" y="259847"/>
                  <a:pt x="167289" y="259847"/>
                </a:cubicBezTo>
                <a:lnTo>
                  <a:pt x="156033" y="259847"/>
                </a:lnTo>
                <a:lnTo>
                  <a:pt x="167882" y="246494"/>
                </a:lnTo>
                <a:lnTo>
                  <a:pt x="230304" y="246494"/>
                </a:lnTo>
                <a:cubicBezTo>
                  <a:pt x="244584" y="246494"/>
                  <a:pt x="256206" y="234872"/>
                  <a:pt x="256206" y="220592"/>
                </a:cubicBezTo>
                <a:cubicBezTo>
                  <a:pt x="256206" y="206312"/>
                  <a:pt x="244584" y="194690"/>
                  <a:pt x="230304" y="194690"/>
                </a:cubicBezTo>
                <a:lnTo>
                  <a:pt x="203780" y="194690"/>
                </a:lnTo>
                <a:cubicBezTo>
                  <a:pt x="204129" y="192868"/>
                  <a:pt x="204311" y="190999"/>
                  <a:pt x="204311" y="189070"/>
                </a:cubicBezTo>
                <a:cubicBezTo>
                  <a:pt x="204311" y="172541"/>
                  <a:pt x="190867" y="159081"/>
                  <a:pt x="174323" y="159081"/>
                </a:cubicBezTo>
                <a:cubicBezTo>
                  <a:pt x="160757" y="159081"/>
                  <a:pt x="149272" y="168136"/>
                  <a:pt x="145596" y="180532"/>
                </a:cubicBezTo>
                <a:lnTo>
                  <a:pt x="142163" y="180532"/>
                </a:lnTo>
                <a:cubicBezTo>
                  <a:pt x="132774" y="180532"/>
                  <a:pt x="123690" y="184436"/>
                  <a:pt x="117233" y="191227"/>
                </a:cubicBezTo>
                <a:lnTo>
                  <a:pt x="86197" y="223873"/>
                </a:lnTo>
                <a:cubicBezTo>
                  <a:pt x="73983" y="236726"/>
                  <a:pt x="67253" y="253558"/>
                  <a:pt x="67253" y="271302"/>
                </a:cubicBezTo>
                <a:lnTo>
                  <a:pt x="67253" y="296656"/>
                </a:lnTo>
                <a:lnTo>
                  <a:pt x="21572" y="403271"/>
                </a:lnTo>
                <a:cubicBezTo>
                  <a:pt x="19871" y="407236"/>
                  <a:pt x="20266" y="411748"/>
                  <a:pt x="22651" y="415348"/>
                </a:cubicBezTo>
                <a:cubicBezTo>
                  <a:pt x="24048" y="417460"/>
                  <a:pt x="25993" y="419055"/>
                  <a:pt x="28241" y="420027"/>
                </a:cubicBezTo>
                <a:cubicBezTo>
                  <a:pt x="28241" y="420224"/>
                  <a:pt x="28211" y="420407"/>
                  <a:pt x="28211" y="420604"/>
                </a:cubicBezTo>
                <a:lnTo>
                  <a:pt x="28211" y="566231"/>
                </a:lnTo>
                <a:lnTo>
                  <a:pt x="8538" y="566231"/>
                </a:lnTo>
                <a:cubicBezTo>
                  <a:pt x="3813" y="566231"/>
                  <a:pt x="0" y="570059"/>
                  <a:pt x="0" y="574768"/>
                </a:cubicBezTo>
                <a:cubicBezTo>
                  <a:pt x="0" y="579493"/>
                  <a:pt x="3828" y="583306"/>
                  <a:pt x="8538" y="583306"/>
                </a:cubicBezTo>
                <a:lnTo>
                  <a:pt x="574818" y="583306"/>
                </a:lnTo>
                <a:cubicBezTo>
                  <a:pt x="579528" y="583306"/>
                  <a:pt x="583356" y="579478"/>
                  <a:pt x="583356" y="574768"/>
                </a:cubicBezTo>
                <a:cubicBezTo>
                  <a:pt x="583356" y="570059"/>
                  <a:pt x="579528" y="566246"/>
                  <a:pt x="574818" y="566246"/>
                </a:cubicBezTo>
                <a:lnTo>
                  <a:pt x="574818" y="566246"/>
                </a:lnTo>
                <a:close/>
                <a:moveTo>
                  <a:pt x="328973" y="291917"/>
                </a:moveTo>
                <a:lnTo>
                  <a:pt x="328973" y="341076"/>
                </a:lnTo>
                <a:cubicBezTo>
                  <a:pt x="328973" y="345801"/>
                  <a:pt x="332786" y="349614"/>
                  <a:pt x="337511" y="349614"/>
                </a:cubicBezTo>
                <a:cubicBezTo>
                  <a:pt x="342220" y="349614"/>
                  <a:pt x="346049" y="345801"/>
                  <a:pt x="346049" y="341076"/>
                </a:cubicBezTo>
                <a:lnTo>
                  <a:pt x="346049" y="291415"/>
                </a:lnTo>
                <a:cubicBezTo>
                  <a:pt x="346049" y="284108"/>
                  <a:pt x="341294" y="277910"/>
                  <a:pt x="334731" y="275707"/>
                </a:cubicBezTo>
                <a:lnTo>
                  <a:pt x="334731" y="247360"/>
                </a:lnTo>
                <a:cubicBezTo>
                  <a:pt x="335460" y="247101"/>
                  <a:pt x="336220" y="246858"/>
                  <a:pt x="336949" y="246585"/>
                </a:cubicBezTo>
                <a:cubicBezTo>
                  <a:pt x="360526" y="237819"/>
                  <a:pt x="380533" y="222628"/>
                  <a:pt x="395087" y="202803"/>
                </a:cubicBezTo>
                <a:lnTo>
                  <a:pt x="431881" y="202803"/>
                </a:lnTo>
                <a:lnTo>
                  <a:pt x="431881" y="566231"/>
                </a:lnTo>
                <a:lnTo>
                  <a:pt x="346049" y="566231"/>
                </a:lnTo>
                <a:lnTo>
                  <a:pt x="346049" y="377460"/>
                </a:lnTo>
                <a:cubicBezTo>
                  <a:pt x="346049" y="372751"/>
                  <a:pt x="342220" y="368923"/>
                  <a:pt x="337511" y="368923"/>
                </a:cubicBezTo>
                <a:cubicBezTo>
                  <a:pt x="332786" y="368923"/>
                  <a:pt x="328973" y="372751"/>
                  <a:pt x="328973" y="377460"/>
                </a:cubicBezTo>
                <a:lnTo>
                  <a:pt x="328973" y="566246"/>
                </a:lnTo>
                <a:lnTo>
                  <a:pt x="247926" y="566246"/>
                </a:lnTo>
                <a:lnTo>
                  <a:pt x="247926" y="358972"/>
                </a:lnTo>
                <a:cubicBezTo>
                  <a:pt x="247926" y="349994"/>
                  <a:pt x="240741" y="342672"/>
                  <a:pt x="231808" y="342413"/>
                </a:cubicBezTo>
                <a:lnTo>
                  <a:pt x="231808" y="291917"/>
                </a:lnTo>
                <a:lnTo>
                  <a:pt x="328973" y="291917"/>
                </a:lnTo>
                <a:close/>
                <a:moveTo>
                  <a:pt x="174308" y="176172"/>
                </a:moveTo>
                <a:cubicBezTo>
                  <a:pt x="181418" y="176172"/>
                  <a:pt x="187221" y="181960"/>
                  <a:pt x="187221" y="189085"/>
                </a:cubicBezTo>
                <a:cubicBezTo>
                  <a:pt x="187221" y="196194"/>
                  <a:pt x="181433" y="201982"/>
                  <a:pt x="174308" y="201982"/>
                </a:cubicBezTo>
                <a:cubicBezTo>
                  <a:pt x="167198" y="201982"/>
                  <a:pt x="161395" y="196194"/>
                  <a:pt x="161395" y="189085"/>
                </a:cubicBezTo>
                <a:cubicBezTo>
                  <a:pt x="161410" y="181960"/>
                  <a:pt x="167198" y="176172"/>
                  <a:pt x="174308" y="176172"/>
                </a:cubicBezTo>
                <a:lnTo>
                  <a:pt x="174308" y="176172"/>
                </a:lnTo>
                <a:close/>
                <a:moveTo>
                  <a:pt x="83614" y="301776"/>
                </a:moveTo>
                <a:cubicBezTo>
                  <a:pt x="84070" y="300712"/>
                  <a:pt x="84298" y="299573"/>
                  <a:pt x="84298" y="298418"/>
                </a:cubicBezTo>
                <a:lnTo>
                  <a:pt x="84298" y="271302"/>
                </a:lnTo>
                <a:cubicBezTo>
                  <a:pt x="84298" y="257979"/>
                  <a:pt x="89357" y="245309"/>
                  <a:pt x="98548" y="235647"/>
                </a:cubicBezTo>
                <a:lnTo>
                  <a:pt x="129584" y="202985"/>
                </a:lnTo>
                <a:cubicBezTo>
                  <a:pt x="132835" y="199567"/>
                  <a:pt x="137423" y="197592"/>
                  <a:pt x="142132" y="197592"/>
                </a:cubicBezTo>
                <a:lnTo>
                  <a:pt x="145566" y="197592"/>
                </a:lnTo>
                <a:cubicBezTo>
                  <a:pt x="149257" y="209973"/>
                  <a:pt x="160727" y="219043"/>
                  <a:pt x="174293" y="219043"/>
                </a:cubicBezTo>
                <a:cubicBezTo>
                  <a:pt x="181767" y="219043"/>
                  <a:pt x="188603" y="216293"/>
                  <a:pt x="193860" y="211751"/>
                </a:cubicBezTo>
                <a:lnTo>
                  <a:pt x="230274" y="211751"/>
                </a:lnTo>
                <a:cubicBezTo>
                  <a:pt x="235135" y="211751"/>
                  <a:pt x="239100" y="215716"/>
                  <a:pt x="239100" y="220577"/>
                </a:cubicBezTo>
                <a:cubicBezTo>
                  <a:pt x="239100" y="225453"/>
                  <a:pt x="235135" y="229418"/>
                  <a:pt x="230274" y="229418"/>
                </a:cubicBezTo>
                <a:lnTo>
                  <a:pt x="167441" y="229418"/>
                </a:lnTo>
                <a:cubicBezTo>
                  <a:pt x="162823" y="229418"/>
                  <a:pt x="158418" y="231393"/>
                  <a:pt x="155364" y="234842"/>
                </a:cubicBezTo>
                <a:lnTo>
                  <a:pt x="137438" y="255031"/>
                </a:lnTo>
                <a:cubicBezTo>
                  <a:pt x="134005" y="258890"/>
                  <a:pt x="133154" y="264450"/>
                  <a:pt x="135281" y="269160"/>
                </a:cubicBezTo>
                <a:cubicBezTo>
                  <a:pt x="137408" y="273869"/>
                  <a:pt x="142117" y="276922"/>
                  <a:pt x="147282" y="276922"/>
                </a:cubicBezTo>
                <a:lnTo>
                  <a:pt x="167274" y="276922"/>
                </a:lnTo>
                <a:cubicBezTo>
                  <a:pt x="169523" y="276922"/>
                  <a:pt x="171558" y="277986"/>
                  <a:pt x="172850" y="279824"/>
                </a:cubicBezTo>
                <a:cubicBezTo>
                  <a:pt x="174141" y="281662"/>
                  <a:pt x="174445" y="283926"/>
                  <a:pt x="173685" y="286037"/>
                </a:cubicBezTo>
                <a:lnTo>
                  <a:pt x="153435" y="342398"/>
                </a:lnTo>
                <a:lnTo>
                  <a:pt x="141221" y="342398"/>
                </a:lnTo>
                <a:lnTo>
                  <a:pt x="150822" y="311635"/>
                </a:lnTo>
                <a:cubicBezTo>
                  <a:pt x="152235" y="307123"/>
                  <a:pt x="151399" y="302171"/>
                  <a:pt x="148604" y="298358"/>
                </a:cubicBezTo>
                <a:cubicBezTo>
                  <a:pt x="145809" y="294545"/>
                  <a:pt x="141312" y="292281"/>
                  <a:pt x="136587" y="292281"/>
                </a:cubicBezTo>
                <a:lnTo>
                  <a:pt x="119345" y="292281"/>
                </a:lnTo>
                <a:cubicBezTo>
                  <a:pt x="113633" y="292281"/>
                  <a:pt x="108513" y="295456"/>
                  <a:pt x="105976" y="300576"/>
                </a:cubicBezTo>
                <a:lnTo>
                  <a:pt x="54796" y="404030"/>
                </a:lnTo>
                <a:lnTo>
                  <a:pt x="39772" y="404030"/>
                </a:lnTo>
                <a:lnTo>
                  <a:pt x="83614" y="301776"/>
                </a:lnTo>
                <a:close/>
                <a:moveTo>
                  <a:pt x="73861" y="404045"/>
                </a:moveTo>
                <a:lnTo>
                  <a:pt x="120697" y="309372"/>
                </a:lnTo>
                <a:lnTo>
                  <a:pt x="133625" y="309372"/>
                </a:lnTo>
                <a:lnTo>
                  <a:pt x="123158" y="342869"/>
                </a:lnTo>
                <a:cubicBezTo>
                  <a:pt x="122809" y="343978"/>
                  <a:pt x="122641" y="345117"/>
                  <a:pt x="122596" y="346257"/>
                </a:cubicBezTo>
                <a:cubicBezTo>
                  <a:pt x="118950" y="349295"/>
                  <a:pt x="116626" y="353868"/>
                  <a:pt x="116626" y="358987"/>
                </a:cubicBezTo>
                <a:lnTo>
                  <a:pt x="116626" y="404045"/>
                </a:lnTo>
                <a:lnTo>
                  <a:pt x="73861" y="404045"/>
                </a:lnTo>
                <a:close/>
                <a:moveTo>
                  <a:pt x="45240" y="421106"/>
                </a:moveTo>
                <a:lnTo>
                  <a:pt x="142391" y="421106"/>
                </a:lnTo>
                <a:lnTo>
                  <a:pt x="142391" y="467820"/>
                </a:lnTo>
                <a:cubicBezTo>
                  <a:pt x="142391" y="472544"/>
                  <a:pt x="146219" y="476357"/>
                  <a:pt x="150928" y="476357"/>
                </a:cubicBezTo>
                <a:cubicBezTo>
                  <a:pt x="155638" y="476357"/>
                  <a:pt x="159466" y="472529"/>
                  <a:pt x="159466" y="467820"/>
                </a:cubicBezTo>
                <a:lnTo>
                  <a:pt x="159466" y="420604"/>
                </a:lnTo>
                <a:cubicBezTo>
                  <a:pt x="159466" y="411459"/>
                  <a:pt x="152022" y="404030"/>
                  <a:pt x="142892" y="404030"/>
                </a:cubicBezTo>
                <a:lnTo>
                  <a:pt x="133701" y="404030"/>
                </a:lnTo>
                <a:lnTo>
                  <a:pt x="133701" y="359458"/>
                </a:lnTo>
                <a:lnTo>
                  <a:pt x="230851" y="359458"/>
                </a:lnTo>
                <a:lnTo>
                  <a:pt x="230851" y="566215"/>
                </a:lnTo>
                <a:lnTo>
                  <a:pt x="159481" y="566215"/>
                </a:lnTo>
                <a:lnTo>
                  <a:pt x="159481" y="504188"/>
                </a:lnTo>
                <a:cubicBezTo>
                  <a:pt x="159481" y="499464"/>
                  <a:pt x="155653" y="495651"/>
                  <a:pt x="150943" y="495651"/>
                </a:cubicBezTo>
                <a:cubicBezTo>
                  <a:pt x="146234" y="495651"/>
                  <a:pt x="142406" y="499479"/>
                  <a:pt x="142406" y="504188"/>
                </a:cubicBezTo>
                <a:lnTo>
                  <a:pt x="142406" y="566215"/>
                </a:lnTo>
                <a:lnTo>
                  <a:pt x="45240" y="566215"/>
                </a:lnTo>
                <a:lnTo>
                  <a:pt x="45240" y="421106"/>
                </a:lnTo>
                <a:close/>
              </a:path>
            </a:pathLst>
          </a:custGeom>
          <a:solidFill>
            <a:schemeClr val="bg1"/>
          </a:solidFill>
          <a:ln w="151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5" name="图形 3">
            <a:extLst>
              <a:ext uri="{FF2B5EF4-FFF2-40B4-BE49-F238E27FC236}">
                <a16:creationId xmlns:a16="http://schemas.microsoft.com/office/drawing/2014/main" id="{CE06AF64-1827-444F-AF6E-B7DC57E99101}"/>
              </a:ext>
            </a:extLst>
          </p:cNvPr>
          <p:cNvGrpSpPr/>
          <p:nvPr userDrawn="1"/>
        </p:nvGrpSpPr>
        <p:grpSpPr>
          <a:xfrm>
            <a:off x="4246944" y="1881188"/>
            <a:ext cx="265066" cy="415814"/>
            <a:chOff x="942954" y="2516748"/>
            <a:chExt cx="371892" cy="583395"/>
          </a:xfrm>
          <a:solidFill>
            <a:schemeClr val="bg1"/>
          </a:solidFill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038BB666-77BC-49F1-937F-E975AB72324E}"/>
                </a:ext>
              </a:extLst>
            </p:cNvPr>
            <p:cNvSpPr/>
            <p:nvPr/>
          </p:nvSpPr>
          <p:spPr>
            <a:xfrm>
              <a:off x="1282426" y="2953145"/>
              <a:ext cx="17105" cy="58517"/>
            </a:xfrm>
            <a:custGeom>
              <a:avLst/>
              <a:gdLst>
                <a:gd name="connsiteX0" fmla="*/ 17106 w 17105"/>
                <a:gd name="connsiteY0" fmla="*/ 49965 h 58517"/>
                <a:gd name="connsiteX1" fmla="*/ 17106 w 17105"/>
                <a:gd name="connsiteY1" fmla="*/ 8553 h 58517"/>
                <a:gd name="connsiteX2" fmla="*/ 8553 w 17105"/>
                <a:gd name="connsiteY2" fmla="*/ 0 h 58517"/>
                <a:gd name="connsiteX3" fmla="*/ 0 w 17105"/>
                <a:gd name="connsiteY3" fmla="*/ 8553 h 58517"/>
                <a:gd name="connsiteX4" fmla="*/ 0 w 17105"/>
                <a:gd name="connsiteY4" fmla="*/ 49965 h 58517"/>
                <a:gd name="connsiteX5" fmla="*/ 8553 w 17105"/>
                <a:gd name="connsiteY5" fmla="*/ 58518 h 58517"/>
                <a:gd name="connsiteX6" fmla="*/ 17106 w 17105"/>
                <a:gd name="connsiteY6" fmla="*/ 49965 h 58517"/>
                <a:gd name="connsiteX7" fmla="*/ 17106 w 17105"/>
                <a:gd name="connsiteY7" fmla="*/ 49965 h 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05" h="58517">
                  <a:moveTo>
                    <a:pt x="17106" y="49965"/>
                  </a:moveTo>
                  <a:lnTo>
                    <a:pt x="17106" y="8553"/>
                  </a:lnTo>
                  <a:cubicBezTo>
                    <a:pt x="17106" y="3828"/>
                    <a:pt x="13277" y="0"/>
                    <a:pt x="8553" y="0"/>
                  </a:cubicBezTo>
                  <a:cubicBezTo>
                    <a:pt x="3828" y="0"/>
                    <a:pt x="0" y="3828"/>
                    <a:pt x="0" y="8553"/>
                  </a:cubicBezTo>
                  <a:lnTo>
                    <a:pt x="0" y="49965"/>
                  </a:lnTo>
                  <a:cubicBezTo>
                    <a:pt x="0" y="54690"/>
                    <a:pt x="3828" y="58518"/>
                    <a:pt x="8553" y="58518"/>
                  </a:cubicBezTo>
                  <a:cubicBezTo>
                    <a:pt x="13277" y="58518"/>
                    <a:pt x="17106" y="54690"/>
                    <a:pt x="17106" y="49965"/>
                  </a:cubicBezTo>
                  <a:lnTo>
                    <a:pt x="17106" y="4996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111C6B1E-6DF3-4C8F-B108-A08982BD76A0}"/>
                </a:ext>
              </a:extLst>
            </p:cNvPr>
            <p:cNvSpPr/>
            <p:nvPr/>
          </p:nvSpPr>
          <p:spPr>
            <a:xfrm>
              <a:off x="1237276" y="2862506"/>
              <a:ext cx="77570" cy="76920"/>
            </a:xfrm>
            <a:custGeom>
              <a:avLst/>
              <a:gdLst>
                <a:gd name="connsiteX0" fmla="*/ 71326 w 77570"/>
                <a:gd name="connsiteY0" fmla="*/ 28217 h 76920"/>
                <a:gd name="connsiteX1" fmla="*/ 48478 w 77570"/>
                <a:gd name="connsiteY1" fmla="*/ 6159 h 76920"/>
                <a:gd name="connsiteX2" fmla="*/ 37434 w 77570"/>
                <a:gd name="connsiteY2" fmla="*/ 21 h 76920"/>
                <a:gd name="connsiteX3" fmla="*/ 27316 w 77570"/>
                <a:gd name="connsiteY3" fmla="*/ 7374 h 76920"/>
                <a:gd name="connsiteX4" fmla="*/ 6959 w 77570"/>
                <a:gd name="connsiteY4" fmla="*/ 27700 h 76920"/>
                <a:gd name="connsiteX5" fmla="*/ 2 w 77570"/>
                <a:gd name="connsiteY5" fmla="*/ 38592 h 76920"/>
                <a:gd name="connsiteX6" fmla="*/ 7385 w 77570"/>
                <a:gd name="connsiteY6" fmla="*/ 49257 h 76920"/>
                <a:gd name="connsiteX7" fmla="*/ 27179 w 77570"/>
                <a:gd name="connsiteY7" fmla="*/ 69355 h 76920"/>
                <a:gd name="connsiteX8" fmla="*/ 37449 w 77570"/>
                <a:gd name="connsiteY8" fmla="*/ 76906 h 76920"/>
                <a:gd name="connsiteX9" fmla="*/ 38132 w 77570"/>
                <a:gd name="connsiteY9" fmla="*/ 76921 h 76920"/>
                <a:gd name="connsiteX10" fmla="*/ 48508 w 77570"/>
                <a:gd name="connsiteY10" fmla="*/ 70631 h 76920"/>
                <a:gd name="connsiteX11" fmla="*/ 71159 w 77570"/>
                <a:gd name="connsiteY11" fmla="*/ 49014 h 76920"/>
                <a:gd name="connsiteX12" fmla="*/ 77570 w 77570"/>
                <a:gd name="connsiteY12" fmla="*/ 38668 h 76920"/>
                <a:gd name="connsiteX13" fmla="*/ 71326 w 77570"/>
                <a:gd name="connsiteY13" fmla="*/ 28217 h 76920"/>
                <a:gd name="connsiteX14" fmla="*/ 71326 w 77570"/>
                <a:gd name="connsiteY14" fmla="*/ 28217 h 76920"/>
                <a:gd name="connsiteX15" fmla="*/ 38740 w 77570"/>
                <a:gd name="connsiteY15" fmla="*/ 54133 h 76920"/>
                <a:gd name="connsiteX16" fmla="*/ 23275 w 77570"/>
                <a:gd name="connsiteY16" fmla="*/ 38243 h 76920"/>
                <a:gd name="connsiteX17" fmla="*/ 38725 w 77570"/>
                <a:gd name="connsiteY17" fmla="*/ 22581 h 76920"/>
                <a:gd name="connsiteX18" fmla="*/ 55329 w 77570"/>
                <a:gd name="connsiteY18" fmla="*/ 38486 h 76920"/>
                <a:gd name="connsiteX19" fmla="*/ 38740 w 77570"/>
                <a:gd name="connsiteY19" fmla="*/ 54133 h 76920"/>
                <a:gd name="connsiteX20" fmla="*/ 38740 w 77570"/>
                <a:gd name="connsiteY20" fmla="*/ 54133 h 7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570" h="76920">
                  <a:moveTo>
                    <a:pt x="71326" y="28217"/>
                  </a:moveTo>
                  <a:cubicBezTo>
                    <a:pt x="61041" y="22778"/>
                    <a:pt x="53567" y="15562"/>
                    <a:pt x="48478" y="6159"/>
                  </a:cubicBezTo>
                  <a:cubicBezTo>
                    <a:pt x="46305" y="2148"/>
                    <a:pt x="41976" y="-252"/>
                    <a:pt x="37434" y="21"/>
                  </a:cubicBezTo>
                  <a:cubicBezTo>
                    <a:pt x="32861" y="295"/>
                    <a:pt x="28987" y="3120"/>
                    <a:pt x="27316" y="7374"/>
                  </a:cubicBezTo>
                  <a:cubicBezTo>
                    <a:pt x="23700" y="16595"/>
                    <a:pt x="17046" y="23249"/>
                    <a:pt x="6959" y="27700"/>
                  </a:cubicBezTo>
                  <a:cubicBezTo>
                    <a:pt x="2645" y="29599"/>
                    <a:pt x="-74" y="33883"/>
                    <a:pt x="2" y="38592"/>
                  </a:cubicBezTo>
                  <a:cubicBezTo>
                    <a:pt x="93" y="43317"/>
                    <a:pt x="2994" y="47510"/>
                    <a:pt x="7385" y="49257"/>
                  </a:cubicBezTo>
                  <a:cubicBezTo>
                    <a:pt x="17001" y="53085"/>
                    <a:pt x="23488" y="59663"/>
                    <a:pt x="27179" y="69355"/>
                  </a:cubicBezTo>
                  <a:cubicBezTo>
                    <a:pt x="28820" y="73670"/>
                    <a:pt x="32861" y="76632"/>
                    <a:pt x="37449" y="76906"/>
                  </a:cubicBezTo>
                  <a:cubicBezTo>
                    <a:pt x="37677" y="76921"/>
                    <a:pt x="37905" y="76921"/>
                    <a:pt x="38132" y="76921"/>
                  </a:cubicBezTo>
                  <a:cubicBezTo>
                    <a:pt x="42462" y="76921"/>
                    <a:pt x="46488" y="74505"/>
                    <a:pt x="48508" y="70631"/>
                  </a:cubicBezTo>
                  <a:cubicBezTo>
                    <a:pt x="53339" y="61380"/>
                    <a:pt x="60753" y="54301"/>
                    <a:pt x="71159" y="49014"/>
                  </a:cubicBezTo>
                  <a:cubicBezTo>
                    <a:pt x="75078" y="47024"/>
                    <a:pt x="77539" y="43044"/>
                    <a:pt x="77570" y="38668"/>
                  </a:cubicBezTo>
                  <a:cubicBezTo>
                    <a:pt x="77615" y="34278"/>
                    <a:pt x="75215" y="30283"/>
                    <a:pt x="71326" y="28217"/>
                  </a:cubicBezTo>
                  <a:lnTo>
                    <a:pt x="71326" y="28217"/>
                  </a:lnTo>
                  <a:close/>
                  <a:moveTo>
                    <a:pt x="38740" y="54133"/>
                  </a:moveTo>
                  <a:cubicBezTo>
                    <a:pt x="34805" y="47647"/>
                    <a:pt x="29640" y="42345"/>
                    <a:pt x="23275" y="38243"/>
                  </a:cubicBezTo>
                  <a:cubicBezTo>
                    <a:pt x="29655" y="34020"/>
                    <a:pt x="34821" y="28794"/>
                    <a:pt x="38725" y="22581"/>
                  </a:cubicBezTo>
                  <a:cubicBezTo>
                    <a:pt x="43252" y="28688"/>
                    <a:pt x="48812" y="33989"/>
                    <a:pt x="55329" y="38486"/>
                  </a:cubicBezTo>
                  <a:cubicBezTo>
                    <a:pt x="48751" y="42892"/>
                    <a:pt x="43206" y="48118"/>
                    <a:pt x="38740" y="54133"/>
                  </a:cubicBezTo>
                  <a:lnTo>
                    <a:pt x="38740" y="5413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28" name="图形 3">
              <a:extLst>
                <a:ext uri="{FF2B5EF4-FFF2-40B4-BE49-F238E27FC236}">
                  <a16:creationId xmlns:a16="http://schemas.microsoft.com/office/drawing/2014/main" id="{31369C1E-625B-421F-B489-C7585BC96533}"/>
                </a:ext>
              </a:extLst>
            </p:cNvPr>
            <p:cNvGrpSpPr/>
            <p:nvPr/>
          </p:nvGrpSpPr>
          <p:grpSpPr>
            <a:xfrm>
              <a:off x="942954" y="2516748"/>
              <a:ext cx="365789" cy="583395"/>
              <a:chOff x="942954" y="2516748"/>
              <a:chExt cx="365789" cy="583395"/>
            </a:xfrm>
            <a:grpFill/>
          </p:grpSpPr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B92AC09A-84C6-4A62-9032-B4D875AE399A}"/>
                  </a:ext>
                </a:extLst>
              </p:cNvPr>
              <p:cNvSpPr/>
              <p:nvPr/>
            </p:nvSpPr>
            <p:spPr>
              <a:xfrm>
                <a:off x="942954" y="2759173"/>
                <a:ext cx="74228" cy="73624"/>
              </a:xfrm>
              <a:custGeom>
                <a:avLst/>
                <a:gdLst>
                  <a:gd name="connsiteX0" fmla="*/ 35824 w 74228"/>
                  <a:gd name="connsiteY0" fmla="*/ 73609 h 73624"/>
                  <a:gd name="connsiteX1" fmla="*/ 36492 w 74228"/>
                  <a:gd name="connsiteY1" fmla="*/ 73624 h 73624"/>
                  <a:gd name="connsiteX2" fmla="*/ 46716 w 74228"/>
                  <a:gd name="connsiteY2" fmla="*/ 67426 h 73624"/>
                  <a:gd name="connsiteX3" fmla="*/ 67909 w 74228"/>
                  <a:gd name="connsiteY3" fmla="*/ 47206 h 73624"/>
                  <a:gd name="connsiteX4" fmla="*/ 74228 w 74228"/>
                  <a:gd name="connsiteY4" fmla="*/ 37013 h 73624"/>
                  <a:gd name="connsiteX5" fmla="*/ 68076 w 74228"/>
                  <a:gd name="connsiteY5" fmla="*/ 26713 h 73624"/>
                  <a:gd name="connsiteX6" fmla="*/ 46686 w 74228"/>
                  <a:gd name="connsiteY6" fmla="*/ 6068 h 73624"/>
                  <a:gd name="connsiteX7" fmla="*/ 35809 w 74228"/>
                  <a:gd name="connsiteY7" fmla="*/ 21 h 73624"/>
                  <a:gd name="connsiteX8" fmla="*/ 25843 w 74228"/>
                  <a:gd name="connsiteY8" fmla="*/ 7268 h 73624"/>
                  <a:gd name="connsiteX9" fmla="*/ 6854 w 74228"/>
                  <a:gd name="connsiteY9" fmla="*/ 26212 h 73624"/>
                  <a:gd name="connsiteX10" fmla="*/ 2 w 74228"/>
                  <a:gd name="connsiteY10" fmla="*/ 36952 h 73624"/>
                  <a:gd name="connsiteX11" fmla="*/ 7279 w 74228"/>
                  <a:gd name="connsiteY11" fmla="*/ 47449 h 73624"/>
                  <a:gd name="connsiteX12" fmla="*/ 25722 w 74228"/>
                  <a:gd name="connsiteY12" fmla="*/ 66181 h 73624"/>
                  <a:gd name="connsiteX13" fmla="*/ 35824 w 74228"/>
                  <a:gd name="connsiteY13" fmla="*/ 73609 h 73624"/>
                  <a:gd name="connsiteX14" fmla="*/ 35824 w 74228"/>
                  <a:gd name="connsiteY14" fmla="*/ 73609 h 73624"/>
                  <a:gd name="connsiteX15" fmla="*/ 37070 w 74228"/>
                  <a:gd name="connsiteY15" fmla="*/ 22626 h 73624"/>
                  <a:gd name="connsiteX16" fmla="*/ 51881 w 74228"/>
                  <a:gd name="connsiteY16" fmla="*/ 36815 h 73624"/>
                  <a:gd name="connsiteX17" fmla="*/ 37085 w 74228"/>
                  <a:gd name="connsiteY17" fmla="*/ 50761 h 73624"/>
                  <a:gd name="connsiteX18" fmla="*/ 23276 w 74228"/>
                  <a:gd name="connsiteY18" fmla="*/ 36572 h 73624"/>
                  <a:gd name="connsiteX19" fmla="*/ 37070 w 74228"/>
                  <a:gd name="connsiteY19" fmla="*/ 22626 h 73624"/>
                  <a:gd name="connsiteX20" fmla="*/ 37070 w 74228"/>
                  <a:gd name="connsiteY20" fmla="*/ 22626 h 73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4228" h="73624">
                    <a:moveTo>
                      <a:pt x="35824" y="73609"/>
                    </a:moveTo>
                    <a:cubicBezTo>
                      <a:pt x="36052" y="73624"/>
                      <a:pt x="36280" y="73624"/>
                      <a:pt x="36492" y="73624"/>
                    </a:cubicBezTo>
                    <a:cubicBezTo>
                      <a:pt x="40761" y="73624"/>
                      <a:pt x="44711" y="71239"/>
                      <a:pt x="46716" y="67426"/>
                    </a:cubicBezTo>
                    <a:cubicBezTo>
                      <a:pt x="51243" y="58767"/>
                      <a:pt x="58171" y="52159"/>
                      <a:pt x="67909" y="47206"/>
                    </a:cubicBezTo>
                    <a:cubicBezTo>
                      <a:pt x="71782" y="45247"/>
                      <a:pt x="74198" y="41342"/>
                      <a:pt x="74228" y="37013"/>
                    </a:cubicBezTo>
                    <a:cubicBezTo>
                      <a:pt x="74259" y="32698"/>
                      <a:pt x="71904" y="28749"/>
                      <a:pt x="68076" y="26713"/>
                    </a:cubicBezTo>
                    <a:cubicBezTo>
                      <a:pt x="58444" y="21609"/>
                      <a:pt x="51441" y="14848"/>
                      <a:pt x="46686" y="6068"/>
                    </a:cubicBezTo>
                    <a:cubicBezTo>
                      <a:pt x="44544" y="2118"/>
                      <a:pt x="40290" y="-252"/>
                      <a:pt x="35809" y="21"/>
                    </a:cubicBezTo>
                    <a:cubicBezTo>
                      <a:pt x="31297" y="295"/>
                      <a:pt x="27484" y="3075"/>
                      <a:pt x="25843" y="7268"/>
                    </a:cubicBezTo>
                    <a:cubicBezTo>
                      <a:pt x="22471" y="15866"/>
                      <a:pt x="16257" y="22049"/>
                      <a:pt x="6854" y="26212"/>
                    </a:cubicBezTo>
                    <a:cubicBezTo>
                      <a:pt x="2600" y="28095"/>
                      <a:pt x="-89" y="32319"/>
                      <a:pt x="2" y="36952"/>
                    </a:cubicBezTo>
                    <a:cubicBezTo>
                      <a:pt x="93" y="41616"/>
                      <a:pt x="2949" y="45733"/>
                      <a:pt x="7279" y="47449"/>
                    </a:cubicBezTo>
                    <a:cubicBezTo>
                      <a:pt x="16242" y="51019"/>
                      <a:pt x="22288" y="57142"/>
                      <a:pt x="25722" y="66181"/>
                    </a:cubicBezTo>
                    <a:cubicBezTo>
                      <a:pt x="27332" y="70419"/>
                      <a:pt x="31297" y="73336"/>
                      <a:pt x="35824" y="73609"/>
                    </a:cubicBezTo>
                    <a:lnTo>
                      <a:pt x="35824" y="73609"/>
                    </a:lnTo>
                    <a:close/>
                    <a:moveTo>
                      <a:pt x="37070" y="22626"/>
                    </a:moveTo>
                    <a:cubicBezTo>
                      <a:pt x="41171" y="28035"/>
                      <a:pt x="46124" y="32774"/>
                      <a:pt x="51881" y="36815"/>
                    </a:cubicBezTo>
                    <a:cubicBezTo>
                      <a:pt x="46078" y="40765"/>
                      <a:pt x="41141" y="45429"/>
                      <a:pt x="37085" y="50761"/>
                    </a:cubicBezTo>
                    <a:cubicBezTo>
                      <a:pt x="33500" y="45049"/>
                      <a:pt x="28897" y="40309"/>
                      <a:pt x="23276" y="36572"/>
                    </a:cubicBezTo>
                    <a:cubicBezTo>
                      <a:pt x="28912" y="32774"/>
                      <a:pt x="33515" y="28111"/>
                      <a:pt x="37070" y="22626"/>
                    </a:cubicBezTo>
                    <a:lnTo>
                      <a:pt x="37070" y="22626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3495B189-485B-4E9D-B414-C7D60FDC906B}"/>
                  </a:ext>
                </a:extLst>
              </p:cNvPr>
              <p:cNvSpPr/>
              <p:nvPr/>
            </p:nvSpPr>
            <p:spPr>
              <a:xfrm>
                <a:off x="975952" y="2516748"/>
                <a:ext cx="284346" cy="582828"/>
              </a:xfrm>
              <a:custGeom>
                <a:avLst/>
                <a:gdLst>
                  <a:gd name="connsiteX0" fmla="*/ 225792 w 284346"/>
                  <a:gd name="connsiteY0" fmla="*/ 483947 h 582828"/>
                  <a:gd name="connsiteX1" fmla="*/ 190244 w 284346"/>
                  <a:gd name="connsiteY1" fmla="*/ 478782 h 582828"/>
                  <a:gd name="connsiteX2" fmla="*/ 174354 w 284346"/>
                  <a:gd name="connsiteY2" fmla="*/ 446560 h 582828"/>
                  <a:gd name="connsiteX3" fmla="*/ 170358 w 284346"/>
                  <a:gd name="connsiteY3" fmla="*/ 441760 h 582828"/>
                  <a:gd name="connsiteX4" fmla="*/ 170358 w 284346"/>
                  <a:gd name="connsiteY4" fmla="*/ 374036 h 582828"/>
                  <a:gd name="connsiteX5" fmla="*/ 196974 w 284346"/>
                  <a:gd name="connsiteY5" fmla="*/ 382133 h 582828"/>
                  <a:gd name="connsiteX6" fmla="*/ 202093 w 284346"/>
                  <a:gd name="connsiteY6" fmla="*/ 382893 h 582828"/>
                  <a:gd name="connsiteX7" fmla="*/ 216267 w 284346"/>
                  <a:gd name="connsiteY7" fmla="*/ 375813 h 582828"/>
                  <a:gd name="connsiteX8" fmla="*/ 234102 w 284346"/>
                  <a:gd name="connsiteY8" fmla="*/ 351962 h 582828"/>
                  <a:gd name="connsiteX9" fmla="*/ 246726 w 284346"/>
                  <a:gd name="connsiteY9" fmla="*/ 360637 h 582828"/>
                  <a:gd name="connsiteX10" fmla="*/ 251572 w 284346"/>
                  <a:gd name="connsiteY10" fmla="*/ 362141 h 582828"/>
                  <a:gd name="connsiteX11" fmla="*/ 258621 w 284346"/>
                  <a:gd name="connsiteY11" fmla="*/ 358434 h 582828"/>
                  <a:gd name="connsiteX12" fmla="*/ 256418 w 284346"/>
                  <a:gd name="connsiteY12" fmla="*/ 346539 h 582828"/>
                  <a:gd name="connsiteX13" fmla="*/ 242305 w 284346"/>
                  <a:gd name="connsiteY13" fmla="*/ 336832 h 582828"/>
                  <a:gd name="connsiteX14" fmla="*/ 236441 w 284346"/>
                  <a:gd name="connsiteY14" fmla="*/ 322369 h 582828"/>
                  <a:gd name="connsiteX15" fmla="*/ 218774 w 284346"/>
                  <a:gd name="connsiteY15" fmla="*/ 307360 h 582828"/>
                  <a:gd name="connsiteX16" fmla="*/ 212727 w 284346"/>
                  <a:gd name="connsiteY16" fmla="*/ 304079 h 582828"/>
                  <a:gd name="connsiteX17" fmla="*/ 212727 w 284346"/>
                  <a:gd name="connsiteY17" fmla="*/ 282172 h 582828"/>
                  <a:gd name="connsiteX18" fmla="*/ 217422 w 284346"/>
                  <a:gd name="connsiteY18" fmla="*/ 278618 h 582828"/>
                  <a:gd name="connsiteX19" fmla="*/ 218622 w 284346"/>
                  <a:gd name="connsiteY19" fmla="*/ 266586 h 582828"/>
                  <a:gd name="connsiteX20" fmla="*/ 206590 w 284346"/>
                  <a:gd name="connsiteY20" fmla="*/ 265371 h 582828"/>
                  <a:gd name="connsiteX21" fmla="*/ 161836 w 284346"/>
                  <a:gd name="connsiteY21" fmla="*/ 281322 h 582828"/>
                  <a:gd name="connsiteX22" fmla="*/ 91043 w 284346"/>
                  <a:gd name="connsiteY22" fmla="*/ 210529 h 582828"/>
                  <a:gd name="connsiteX23" fmla="*/ 91043 w 284346"/>
                  <a:gd name="connsiteY23" fmla="*/ 153272 h 582828"/>
                  <a:gd name="connsiteX24" fmla="*/ 132091 w 284346"/>
                  <a:gd name="connsiteY24" fmla="*/ 112224 h 582828"/>
                  <a:gd name="connsiteX25" fmla="*/ 186233 w 284346"/>
                  <a:gd name="connsiteY25" fmla="*/ 112224 h 582828"/>
                  <a:gd name="connsiteX26" fmla="*/ 191611 w 284346"/>
                  <a:gd name="connsiteY26" fmla="*/ 110325 h 582828"/>
                  <a:gd name="connsiteX27" fmla="*/ 202139 w 284346"/>
                  <a:gd name="connsiteY27" fmla="*/ 101803 h 582828"/>
                  <a:gd name="connsiteX28" fmla="*/ 211968 w 284346"/>
                  <a:gd name="connsiteY28" fmla="*/ 110265 h 582828"/>
                  <a:gd name="connsiteX29" fmla="*/ 232613 w 284346"/>
                  <a:gd name="connsiteY29" fmla="*/ 155232 h 582828"/>
                  <a:gd name="connsiteX30" fmla="*/ 232613 w 284346"/>
                  <a:gd name="connsiteY30" fmla="*/ 210514 h 582828"/>
                  <a:gd name="connsiteX31" fmla="*/ 226430 w 284346"/>
                  <a:gd name="connsiteY31" fmla="*/ 239469 h 582828"/>
                  <a:gd name="connsiteX32" fmla="*/ 230729 w 284346"/>
                  <a:gd name="connsiteY32" fmla="*/ 250771 h 582828"/>
                  <a:gd name="connsiteX33" fmla="*/ 242032 w 284346"/>
                  <a:gd name="connsiteY33" fmla="*/ 246472 h 582828"/>
                  <a:gd name="connsiteX34" fmla="*/ 248747 w 284346"/>
                  <a:gd name="connsiteY34" fmla="*/ 223579 h 582828"/>
                  <a:gd name="connsiteX35" fmla="*/ 251025 w 284346"/>
                  <a:gd name="connsiteY35" fmla="*/ 223579 h 582828"/>
                  <a:gd name="connsiteX36" fmla="*/ 284097 w 284346"/>
                  <a:gd name="connsiteY36" fmla="*/ 190507 h 582828"/>
                  <a:gd name="connsiteX37" fmla="*/ 276532 w 284346"/>
                  <a:gd name="connsiteY37" fmla="*/ 169481 h 582828"/>
                  <a:gd name="connsiteX38" fmla="*/ 283702 w 284346"/>
                  <a:gd name="connsiteY38" fmla="*/ 118529 h 582828"/>
                  <a:gd name="connsiteX39" fmla="*/ 228041 w 284346"/>
                  <a:gd name="connsiteY39" fmla="*/ 44030 h 582828"/>
                  <a:gd name="connsiteX40" fmla="*/ 226218 w 284346"/>
                  <a:gd name="connsiteY40" fmla="*/ 43756 h 582828"/>
                  <a:gd name="connsiteX41" fmla="*/ 175007 w 284346"/>
                  <a:gd name="connsiteY41" fmla="*/ 4455 h 582828"/>
                  <a:gd name="connsiteX42" fmla="*/ 172394 w 284346"/>
                  <a:gd name="connsiteY42" fmla="*/ 3726 h 582828"/>
                  <a:gd name="connsiteX43" fmla="*/ 84541 w 284346"/>
                  <a:gd name="connsiteY43" fmla="*/ 20224 h 582828"/>
                  <a:gd name="connsiteX44" fmla="*/ 82855 w 284346"/>
                  <a:gd name="connsiteY44" fmla="*/ 32210 h 582828"/>
                  <a:gd name="connsiteX45" fmla="*/ 94841 w 284346"/>
                  <a:gd name="connsiteY45" fmla="*/ 33897 h 582828"/>
                  <a:gd name="connsiteX46" fmla="*/ 167700 w 284346"/>
                  <a:gd name="connsiteY46" fmla="*/ 20270 h 582828"/>
                  <a:gd name="connsiteX47" fmla="*/ 170313 w 284346"/>
                  <a:gd name="connsiteY47" fmla="*/ 20999 h 582828"/>
                  <a:gd name="connsiteX48" fmla="*/ 213107 w 284346"/>
                  <a:gd name="connsiteY48" fmla="*/ 55454 h 582828"/>
                  <a:gd name="connsiteX49" fmla="*/ 221098 w 284346"/>
                  <a:gd name="connsiteY49" fmla="*/ 95635 h 582828"/>
                  <a:gd name="connsiteX50" fmla="*/ 212211 w 284346"/>
                  <a:gd name="connsiteY50" fmla="*/ 87994 h 582828"/>
                  <a:gd name="connsiteX51" fmla="*/ 192432 w 284346"/>
                  <a:gd name="connsiteY51" fmla="*/ 87690 h 582828"/>
                  <a:gd name="connsiteX52" fmla="*/ 183180 w 284346"/>
                  <a:gd name="connsiteY52" fmla="*/ 95164 h 582828"/>
                  <a:gd name="connsiteX53" fmla="*/ 132045 w 284346"/>
                  <a:gd name="connsiteY53" fmla="*/ 95164 h 582828"/>
                  <a:gd name="connsiteX54" fmla="*/ 73892 w 284346"/>
                  <a:gd name="connsiteY54" fmla="*/ 153318 h 582828"/>
                  <a:gd name="connsiteX55" fmla="*/ 73892 w 284346"/>
                  <a:gd name="connsiteY55" fmla="*/ 157510 h 582828"/>
                  <a:gd name="connsiteX56" fmla="*/ 72600 w 284346"/>
                  <a:gd name="connsiteY56" fmla="*/ 157510 h 582828"/>
                  <a:gd name="connsiteX57" fmla="*/ 63881 w 284346"/>
                  <a:gd name="connsiteY57" fmla="*/ 158680 h 582828"/>
                  <a:gd name="connsiteX58" fmla="*/ 72859 w 284346"/>
                  <a:gd name="connsiteY58" fmla="*/ 58765 h 582828"/>
                  <a:gd name="connsiteX59" fmla="*/ 69836 w 284346"/>
                  <a:gd name="connsiteY59" fmla="*/ 47053 h 582828"/>
                  <a:gd name="connsiteX60" fmla="*/ 58123 w 284346"/>
                  <a:gd name="connsiteY60" fmla="*/ 50076 h 582828"/>
                  <a:gd name="connsiteX61" fmla="*/ 48947 w 284346"/>
                  <a:gd name="connsiteY61" fmla="*/ 167507 h 582828"/>
                  <a:gd name="connsiteX62" fmla="*/ 39544 w 284346"/>
                  <a:gd name="connsiteY62" fmla="*/ 190583 h 582828"/>
                  <a:gd name="connsiteX63" fmla="*/ 72600 w 284346"/>
                  <a:gd name="connsiteY63" fmla="*/ 223639 h 582828"/>
                  <a:gd name="connsiteX64" fmla="*/ 74864 w 284346"/>
                  <a:gd name="connsiteY64" fmla="*/ 223639 h 582828"/>
                  <a:gd name="connsiteX65" fmla="*/ 110898 w 284346"/>
                  <a:gd name="connsiteY65" fmla="*/ 282172 h 582828"/>
                  <a:gd name="connsiteX66" fmla="*/ 110898 w 284346"/>
                  <a:gd name="connsiteY66" fmla="*/ 304109 h 582828"/>
                  <a:gd name="connsiteX67" fmla="*/ 104852 w 284346"/>
                  <a:gd name="connsiteY67" fmla="*/ 307390 h 582828"/>
                  <a:gd name="connsiteX68" fmla="*/ 87169 w 284346"/>
                  <a:gd name="connsiteY68" fmla="*/ 322400 h 582828"/>
                  <a:gd name="connsiteX69" fmla="*/ 81305 w 284346"/>
                  <a:gd name="connsiteY69" fmla="*/ 336862 h 582828"/>
                  <a:gd name="connsiteX70" fmla="*/ 37143 w 284346"/>
                  <a:gd name="connsiteY70" fmla="*/ 367230 h 582828"/>
                  <a:gd name="connsiteX71" fmla="*/ 0 w 284346"/>
                  <a:gd name="connsiteY71" fmla="*/ 437840 h 582828"/>
                  <a:gd name="connsiteX72" fmla="*/ 0 w 284346"/>
                  <a:gd name="connsiteY72" fmla="*/ 486377 h 582828"/>
                  <a:gd name="connsiteX73" fmla="*/ 8553 w 284346"/>
                  <a:gd name="connsiteY73" fmla="*/ 494930 h 582828"/>
                  <a:gd name="connsiteX74" fmla="*/ 17106 w 284346"/>
                  <a:gd name="connsiteY74" fmla="*/ 486377 h 582828"/>
                  <a:gd name="connsiteX75" fmla="*/ 17106 w 284346"/>
                  <a:gd name="connsiteY75" fmla="*/ 437840 h 582828"/>
                  <a:gd name="connsiteX76" fmla="*/ 46836 w 284346"/>
                  <a:gd name="connsiteY76" fmla="*/ 381328 h 582828"/>
                  <a:gd name="connsiteX77" fmla="*/ 89493 w 284346"/>
                  <a:gd name="connsiteY77" fmla="*/ 351993 h 582828"/>
                  <a:gd name="connsiteX78" fmla="*/ 107344 w 284346"/>
                  <a:gd name="connsiteY78" fmla="*/ 375844 h 582828"/>
                  <a:gd name="connsiteX79" fmla="*/ 121517 w 284346"/>
                  <a:gd name="connsiteY79" fmla="*/ 382923 h 582828"/>
                  <a:gd name="connsiteX80" fmla="*/ 126637 w 284346"/>
                  <a:gd name="connsiteY80" fmla="*/ 382163 h 582828"/>
                  <a:gd name="connsiteX81" fmla="*/ 153252 w 284346"/>
                  <a:gd name="connsiteY81" fmla="*/ 374066 h 582828"/>
                  <a:gd name="connsiteX82" fmla="*/ 153252 w 284346"/>
                  <a:gd name="connsiteY82" fmla="*/ 442732 h 582828"/>
                  <a:gd name="connsiteX83" fmla="*/ 150396 w 284346"/>
                  <a:gd name="connsiteY83" fmla="*/ 446576 h 582828"/>
                  <a:gd name="connsiteX84" fmla="*/ 134491 w 284346"/>
                  <a:gd name="connsiteY84" fmla="*/ 478797 h 582828"/>
                  <a:gd name="connsiteX85" fmla="*/ 98943 w 284346"/>
                  <a:gd name="connsiteY85" fmla="*/ 483962 h 582828"/>
                  <a:gd name="connsiteX86" fmla="*/ 88172 w 284346"/>
                  <a:gd name="connsiteY86" fmla="*/ 493047 h 582828"/>
                  <a:gd name="connsiteX87" fmla="*/ 91544 w 284346"/>
                  <a:gd name="connsiteY87" fmla="*/ 506719 h 582828"/>
                  <a:gd name="connsiteX88" fmla="*/ 117264 w 284346"/>
                  <a:gd name="connsiteY88" fmla="*/ 531800 h 582828"/>
                  <a:gd name="connsiteX89" fmla="*/ 111187 w 284346"/>
                  <a:gd name="connsiteY89" fmla="*/ 567212 h 582828"/>
                  <a:gd name="connsiteX90" fmla="*/ 116504 w 284346"/>
                  <a:gd name="connsiteY90" fmla="*/ 580261 h 582828"/>
                  <a:gd name="connsiteX91" fmla="*/ 130556 w 284346"/>
                  <a:gd name="connsiteY91" fmla="*/ 581279 h 582828"/>
                  <a:gd name="connsiteX92" fmla="*/ 162352 w 284346"/>
                  <a:gd name="connsiteY92" fmla="*/ 564568 h 582828"/>
                  <a:gd name="connsiteX93" fmla="*/ 194148 w 284346"/>
                  <a:gd name="connsiteY93" fmla="*/ 581279 h 582828"/>
                  <a:gd name="connsiteX94" fmla="*/ 200377 w 284346"/>
                  <a:gd name="connsiteY94" fmla="*/ 582829 h 582828"/>
                  <a:gd name="connsiteX95" fmla="*/ 208216 w 284346"/>
                  <a:gd name="connsiteY95" fmla="*/ 580261 h 582828"/>
                  <a:gd name="connsiteX96" fmla="*/ 213517 w 284346"/>
                  <a:gd name="connsiteY96" fmla="*/ 567212 h 582828"/>
                  <a:gd name="connsiteX97" fmla="*/ 207441 w 284346"/>
                  <a:gd name="connsiteY97" fmla="*/ 531800 h 582828"/>
                  <a:gd name="connsiteX98" fmla="*/ 233160 w 284346"/>
                  <a:gd name="connsiteY98" fmla="*/ 506719 h 582828"/>
                  <a:gd name="connsiteX99" fmla="*/ 236533 w 284346"/>
                  <a:gd name="connsiteY99" fmla="*/ 493047 h 582828"/>
                  <a:gd name="connsiteX100" fmla="*/ 225792 w 284346"/>
                  <a:gd name="connsiteY100" fmla="*/ 483947 h 582828"/>
                  <a:gd name="connsiteX101" fmla="*/ 225792 w 284346"/>
                  <a:gd name="connsiteY101" fmla="*/ 483947 h 582828"/>
                  <a:gd name="connsiteX102" fmla="*/ 250995 w 284346"/>
                  <a:gd name="connsiteY102" fmla="*/ 206518 h 582828"/>
                  <a:gd name="connsiteX103" fmla="*/ 249704 w 284346"/>
                  <a:gd name="connsiteY103" fmla="*/ 206518 h 582828"/>
                  <a:gd name="connsiteX104" fmla="*/ 249704 w 284346"/>
                  <a:gd name="connsiteY104" fmla="*/ 174601 h 582828"/>
                  <a:gd name="connsiteX105" fmla="*/ 250995 w 284346"/>
                  <a:gd name="connsiteY105" fmla="*/ 174601 h 582828"/>
                  <a:gd name="connsiteX106" fmla="*/ 266946 w 284346"/>
                  <a:gd name="connsiteY106" fmla="*/ 190552 h 582828"/>
                  <a:gd name="connsiteX107" fmla="*/ 250995 w 284346"/>
                  <a:gd name="connsiteY107" fmla="*/ 206518 h 582828"/>
                  <a:gd name="connsiteX108" fmla="*/ 250995 w 284346"/>
                  <a:gd name="connsiteY108" fmla="*/ 206518 h 582828"/>
                  <a:gd name="connsiteX109" fmla="*/ 266718 w 284346"/>
                  <a:gd name="connsiteY109" fmla="*/ 116205 h 582828"/>
                  <a:gd name="connsiteX110" fmla="*/ 260702 w 284346"/>
                  <a:gd name="connsiteY110" fmla="*/ 158954 h 582828"/>
                  <a:gd name="connsiteX111" fmla="*/ 250995 w 284346"/>
                  <a:gd name="connsiteY111" fmla="*/ 157495 h 582828"/>
                  <a:gd name="connsiteX112" fmla="*/ 249704 w 284346"/>
                  <a:gd name="connsiteY112" fmla="*/ 157495 h 582828"/>
                  <a:gd name="connsiteX113" fmla="*/ 249704 w 284346"/>
                  <a:gd name="connsiteY113" fmla="*/ 155277 h 582828"/>
                  <a:gd name="connsiteX114" fmla="*/ 235621 w 284346"/>
                  <a:gd name="connsiteY114" fmla="*/ 111100 h 582828"/>
                  <a:gd name="connsiteX115" fmla="*/ 234862 w 284346"/>
                  <a:gd name="connsiteY115" fmla="*/ 63399 h 582828"/>
                  <a:gd name="connsiteX116" fmla="*/ 266718 w 284346"/>
                  <a:gd name="connsiteY116" fmla="*/ 116205 h 582828"/>
                  <a:gd name="connsiteX117" fmla="*/ 266718 w 284346"/>
                  <a:gd name="connsiteY117" fmla="*/ 116205 h 582828"/>
                  <a:gd name="connsiteX118" fmla="*/ 56649 w 284346"/>
                  <a:gd name="connsiteY118" fmla="*/ 190567 h 582828"/>
                  <a:gd name="connsiteX119" fmla="*/ 72600 w 284346"/>
                  <a:gd name="connsiteY119" fmla="*/ 174616 h 582828"/>
                  <a:gd name="connsiteX120" fmla="*/ 73892 w 284346"/>
                  <a:gd name="connsiteY120" fmla="*/ 174616 h 582828"/>
                  <a:gd name="connsiteX121" fmla="*/ 73892 w 284346"/>
                  <a:gd name="connsiteY121" fmla="*/ 206534 h 582828"/>
                  <a:gd name="connsiteX122" fmla="*/ 72600 w 284346"/>
                  <a:gd name="connsiteY122" fmla="*/ 206534 h 582828"/>
                  <a:gd name="connsiteX123" fmla="*/ 56649 w 284346"/>
                  <a:gd name="connsiteY123" fmla="*/ 190567 h 582828"/>
                  <a:gd name="connsiteX124" fmla="*/ 56649 w 284346"/>
                  <a:gd name="connsiteY124" fmla="*/ 190567 h 582828"/>
                  <a:gd name="connsiteX125" fmla="*/ 225200 w 284346"/>
                  <a:gd name="connsiteY125" fmla="*/ 335313 h 582828"/>
                  <a:gd name="connsiteX126" fmla="*/ 202549 w 284346"/>
                  <a:gd name="connsiteY126" fmla="*/ 365589 h 582828"/>
                  <a:gd name="connsiteX127" fmla="*/ 201941 w 284346"/>
                  <a:gd name="connsiteY127" fmla="*/ 365787 h 582828"/>
                  <a:gd name="connsiteX128" fmla="*/ 170358 w 284346"/>
                  <a:gd name="connsiteY128" fmla="*/ 356171 h 582828"/>
                  <a:gd name="connsiteX129" fmla="*/ 170358 w 284346"/>
                  <a:gd name="connsiteY129" fmla="*/ 338883 h 582828"/>
                  <a:gd name="connsiteX130" fmla="*/ 207790 w 284346"/>
                  <a:gd name="connsiteY130" fmla="*/ 320531 h 582828"/>
                  <a:gd name="connsiteX131" fmla="*/ 225200 w 284346"/>
                  <a:gd name="connsiteY131" fmla="*/ 335313 h 582828"/>
                  <a:gd name="connsiteX132" fmla="*/ 161805 w 284346"/>
                  <a:gd name="connsiteY132" fmla="*/ 298473 h 582828"/>
                  <a:gd name="connsiteX133" fmla="*/ 195591 w 284346"/>
                  <a:gd name="connsiteY133" fmla="*/ 291698 h 582828"/>
                  <a:gd name="connsiteX134" fmla="*/ 195591 w 284346"/>
                  <a:gd name="connsiteY134" fmla="*/ 307466 h 582828"/>
                  <a:gd name="connsiteX135" fmla="*/ 161805 w 284346"/>
                  <a:gd name="connsiteY135" fmla="*/ 324040 h 582828"/>
                  <a:gd name="connsiteX136" fmla="*/ 128019 w 284346"/>
                  <a:gd name="connsiteY136" fmla="*/ 307466 h 582828"/>
                  <a:gd name="connsiteX137" fmla="*/ 128019 w 284346"/>
                  <a:gd name="connsiteY137" fmla="*/ 291698 h 582828"/>
                  <a:gd name="connsiteX138" fmla="*/ 161805 w 284346"/>
                  <a:gd name="connsiteY138" fmla="*/ 298473 h 582828"/>
                  <a:gd name="connsiteX139" fmla="*/ 161805 w 284346"/>
                  <a:gd name="connsiteY139" fmla="*/ 298473 h 582828"/>
                  <a:gd name="connsiteX140" fmla="*/ 121654 w 284346"/>
                  <a:gd name="connsiteY140" fmla="*/ 365787 h 582828"/>
                  <a:gd name="connsiteX141" fmla="*/ 121046 w 284346"/>
                  <a:gd name="connsiteY141" fmla="*/ 365589 h 582828"/>
                  <a:gd name="connsiteX142" fmla="*/ 98396 w 284346"/>
                  <a:gd name="connsiteY142" fmla="*/ 335313 h 582828"/>
                  <a:gd name="connsiteX143" fmla="*/ 115820 w 284346"/>
                  <a:gd name="connsiteY143" fmla="*/ 320531 h 582828"/>
                  <a:gd name="connsiteX144" fmla="*/ 153252 w 284346"/>
                  <a:gd name="connsiteY144" fmla="*/ 338883 h 582828"/>
                  <a:gd name="connsiteX145" fmla="*/ 153252 w 284346"/>
                  <a:gd name="connsiteY145" fmla="*/ 356171 h 582828"/>
                  <a:gd name="connsiteX146" fmla="*/ 121654 w 284346"/>
                  <a:gd name="connsiteY146" fmla="*/ 365787 h 582828"/>
                  <a:gd name="connsiteX147" fmla="*/ 194103 w 284346"/>
                  <a:gd name="connsiteY147" fmla="*/ 520923 h 582828"/>
                  <a:gd name="connsiteX148" fmla="*/ 190259 w 284346"/>
                  <a:gd name="connsiteY148" fmla="*/ 532742 h 582828"/>
                  <a:gd name="connsiteX149" fmla="*/ 195379 w 284346"/>
                  <a:gd name="connsiteY149" fmla="*/ 562578 h 582828"/>
                  <a:gd name="connsiteX150" fmla="*/ 168566 w 284346"/>
                  <a:gd name="connsiteY150" fmla="*/ 548481 h 582828"/>
                  <a:gd name="connsiteX151" fmla="*/ 162352 w 284346"/>
                  <a:gd name="connsiteY151" fmla="*/ 546946 h 582828"/>
                  <a:gd name="connsiteX152" fmla="*/ 156139 w 284346"/>
                  <a:gd name="connsiteY152" fmla="*/ 548481 h 582828"/>
                  <a:gd name="connsiteX153" fmla="*/ 129341 w 284346"/>
                  <a:gd name="connsiteY153" fmla="*/ 562578 h 582828"/>
                  <a:gd name="connsiteX154" fmla="*/ 134461 w 284346"/>
                  <a:gd name="connsiteY154" fmla="*/ 532742 h 582828"/>
                  <a:gd name="connsiteX155" fmla="*/ 130617 w 284346"/>
                  <a:gd name="connsiteY155" fmla="*/ 520923 h 582828"/>
                  <a:gd name="connsiteX156" fmla="*/ 108939 w 284346"/>
                  <a:gd name="connsiteY156" fmla="*/ 499792 h 582828"/>
                  <a:gd name="connsiteX157" fmla="*/ 138912 w 284346"/>
                  <a:gd name="connsiteY157" fmla="*/ 495432 h 582828"/>
                  <a:gd name="connsiteX158" fmla="*/ 148953 w 284346"/>
                  <a:gd name="connsiteY158" fmla="*/ 488140 h 582828"/>
                  <a:gd name="connsiteX159" fmla="*/ 162352 w 284346"/>
                  <a:gd name="connsiteY159" fmla="*/ 460977 h 582828"/>
                  <a:gd name="connsiteX160" fmla="*/ 175751 w 284346"/>
                  <a:gd name="connsiteY160" fmla="*/ 488140 h 582828"/>
                  <a:gd name="connsiteX161" fmla="*/ 185793 w 284346"/>
                  <a:gd name="connsiteY161" fmla="*/ 495432 h 582828"/>
                  <a:gd name="connsiteX162" fmla="*/ 215766 w 284346"/>
                  <a:gd name="connsiteY162" fmla="*/ 499792 h 582828"/>
                  <a:gd name="connsiteX163" fmla="*/ 194103 w 284346"/>
                  <a:gd name="connsiteY163" fmla="*/ 520923 h 58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</a:cxnLst>
                <a:rect l="l" t="t" r="r" b="b"/>
                <a:pathLst>
                  <a:path w="284346" h="582828">
                    <a:moveTo>
                      <a:pt x="225792" y="483947"/>
                    </a:moveTo>
                    <a:lnTo>
                      <a:pt x="190244" y="478782"/>
                    </a:lnTo>
                    <a:lnTo>
                      <a:pt x="174354" y="446560"/>
                    </a:lnTo>
                    <a:cubicBezTo>
                      <a:pt x="173397" y="444616"/>
                      <a:pt x="172014" y="442990"/>
                      <a:pt x="170358" y="441760"/>
                    </a:cubicBezTo>
                    <a:lnTo>
                      <a:pt x="170358" y="374036"/>
                    </a:lnTo>
                    <a:lnTo>
                      <a:pt x="196974" y="382133"/>
                    </a:lnTo>
                    <a:cubicBezTo>
                      <a:pt x="198660" y="382649"/>
                      <a:pt x="200377" y="382893"/>
                      <a:pt x="202093" y="382893"/>
                    </a:cubicBezTo>
                    <a:cubicBezTo>
                      <a:pt x="207578" y="382893"/>
                      <a:pt x="212879" y="380340"/>
                      <a:pt x="216267" y="375813"/>
                    </a:cubicBezTo>
                    <a:lnTo>
                      <a:pt x="234102" y="351962"/>
                    </a:lnTo>
                    <a:lnTo>
                      <a:pt x="246726" y="360637"/>
                    </a:lnTo>
                    <a:cubicBezTo>
                      <a:pt x="248215" y="361655"/>
                      <a:pt x="249901" y="362141"/>
                      <a:pt x="251572" y="362141"/>
                    </a:cubicBezTo>
                    <a:cubicBezTo>
                      <a:pt x="254292" y="362141"/>
                      <a:pt x="256965" y="360834"/>
                      <a:pt x="258621" y="358434"/>
                    </a:cubicBezTo>
                    <a:cubicBezTo>
                      <a:pt x="261295" y="354545"/>
                      <a:pt x="260307" y="349213"/>
                      <a:pt x="256418" y="346539"/>
                    </a:cubicBezTo>
                    <a:lnTo>
                      <a:pt x="242305" y="336832"/>
                    </a:lnTo>
                    <a:cubicBezTo>
                      <a:pt x="242792" y="331515"/>
                      <a:pt x="240771" y="326061"/>
                      <a:pt x="236441" y="322369"/>
                    </a:cubicBezTo>
                    <a:lnTo>
                      <a:pt x="218774" y="307360"/>
                    </a:lnTo>
                    <a:cubicBezTo>
                      <a:pt x="216966" y="305826"/>
                      <a:pt x="214900" y="304732"/>
                      <a:pt x="212727" y="304079"/>
                    </a:cubicBezTo>
                    <a:lnTo>
                      <a:pt x="212727" y="282172"/>
                    </a:lnTo>
                    <a:cubicBezTo>
                      <a:pt x="214323" y="281033"/>
                      <a:pt x="215887" y="279863"/>
                      <a:pt x="217422" y="278618"/>
                    </a:cubicBezTo>
                    <a:cubicBezTo>
                      <a:pt x="221083" y="275625"/>
                      <a:pt x="221615" y="270232"/>
                      <a:pt x="218622" y="266586"/>
                    </a:cubicBezTo>
                    <a:cubicBezTo>
                      <a:pt x="215644" y="262925"/>
                      <a:pt x="210251" y="262393"/>
                      <a:pt x="206590" y="265371"/>
                    </a:cubicBezTo>
                    <a:cubicBezTo>
                      <a:pt x="193996" y="275655"/>
                      <a:pt x="178106" y="281322"/>
                      <a:pt x="161836" y="281322"/>
                    </a:cubicBezTo>
                    <a:cubicBezTo>
                      <a:pt x="122793" y="281322"/>
                      <a:pt x="91043" y="249556"/>
                      <a:pt x="91043" y="210529"/>
                    </a:cubicBezTo>
                    <a:lnTo>
                      <a:pt x="91043" y="153272"/>
                    </a:lnTo>
                    <a:cubicBezTo>
                      <a:pt x="91043" y="130637"/>
                      <a:pt x="109455" y="112224"/>
                      <a:pt x="132091" y="112224"/>
                    </a:cubicBezTo>
                    <a:lnTo>
                      <a:pt x="186233" y="112224"/>
                    </a:lnTo>
                    <a:cubicBezTo>
                      <a:pt x="188178" y="112224"/>
                      <a:pt x="190092" y="111556"/>
                      <a:pt x="191611" y="110325"/>
                    </a:cubicBezTo>
                    <a:lnTo>
                      <a:pt x="202139" y="101803"/>
                    </a:lnTo>
                    <a:lnTo>
                      <a:pt x="211968" y="110265"/>
                    </a:lnTo>
                    <a:cubicBezTo>
                      <a:pt x="225093" y="121537"/>
                      <a:pt x="232613" y="137929"/>
                      <a:pt x="232613" y="155232"/>
                    </a:cubicBezTo>
                    <a:lnTo>
                      <a:pt x="232613" y="210514"/>
                    </a:lnTo>
                    <a:cubicBezTo>
                      <a:pt x="232613" y="220571"/>
                      <a:pt x="230532" y="230308"/>
                      <a:pt x="226430" y="239469"/>
                    </a:cubicBezTo>
                    <a:cubicBezTo>
                      <a:pt x="224501" y="243783"/>
                      <a:pt x="226415" y="248842"/>
                      <a:pt x="230729" y="250771"/>
                    </a:cubicBezTo>
                    <a:cubicBezTo>
                      <a:pt x="235044" y="252701"/>
                      <a:pt x="240103" y="250787"/>
                      <a:pt x="242032" y="246472"/>
                    </a:cubicBezTo>
                    <a:cubicBezTo>
                      <a:pt x="245344" y="239120"/>
                      <a:pt x="247577" y="231448"/>
                      <a:pt x="248747" y="223579"/>
                    </a:cubicBezTo>
                    <a:lnTo>
                      <a:pt x="251025" y="223579"/>
                    </a:lnTo>
                    <a:cubicBezTo>
                      <a:pt x="269255" y="223579"/>
                      <a:pt x="284097" y="208736"/>
                      <a:pt x="284097" y="190507"/>
                    </a:cubicBezTo>
                    <a:cubicBezTo>
                      <a:pt x="284097" y="182531"/>
                      <a:pt x="281257" y="175209"/>
                      <a:pt x="276532" y="169481"/>
                    </a:cubicBezTo>
                    <a:lnTo>
                      <a:pt x="283702" y="118529"/>
                    </a:lnTo>
                    <a:cubicBezTo>
                      <a:pt x="288731" y="82768"/>
                      <a:pt x="263756" y="49347"/>
                      <a:pt x="228041" y="44030"/>
                    </a:cubicBezTo>
                    <a:lnTo>
                      <a:pt x="226218" y="43756"/>
                    </a:lnTo>
                    <a:cubicBezTo>
                      <a:pt x="214763" y="24508"/>
                      <a:pt x="196731" y="10623"/>
                      <a:pt x="175007" y="4455"/>
                    </a:cubicBezTo>
                    <a:lnTo>
                      <a:pt x="172394" y="3726"/>
                    </a:lnTo>
                    <a:cubicBezTo>
                      <a:pt x="142315" y="-4735"/>
                      <a:pt x="109486" y="1402"/>
                      <a:pt x="84541" y="20224"/>
                    </a:cubicBezTo>
                    <a:cubicBezTo>
                      <a:pt x="80758" y="23080"/>
                      <a:pt x="80014" y="28443"/>
                      <a:pt x="82855" y="32210"/>
                    </a:cubicBezTo>
                    <a:cubicBezTo>
                      <a:pt x="85696" y="35978"/>
                      <a:pt x="91058" y="36738"/>
                      <a:pt x="94841" y="33897"/>
                    </a:cubicBezTo>
                    <a:cubicBezTo>
                      <a:pt x="115532" y="18295"/>
                      <a:pt x="142770" y="13191"/>
                      <a:pt x="167700" y="20270"/>
                    </a:cubicBezTo>
                    <a:lnTo>
                      <a:pt x="170313" y="20999"/>
                    </a:lnTo>
                    <a:cubicBezTo>
                      <a:pt x="188831" y="26255"/>
                      <a:pt x="204023" y="38485"/>
                      <a:pt x="213107" y="55454"/>
                    </a:cubicBezTo>
                    <a:cubicBezTo>
                      <a:pt x="219822" y="67987"/>
                      <a:pt x="222511" y="81857"/>
                      <a:pt x="221098" y="95635"/>
                    </a:cubicBezTo>
                    <a:lnTo>
                      <a:pt x="212211" y="87994"/>
                    </a:lnTo>
                    <a:cubicBezTo>
                      <a:pt x="206544" y="83133"/>
                      <a:pt x="198235" y="82996"/>
                      <a:pt x="192432" y="87690"/>
                    </a:cubicBezTo>
                    <a:lnTo>
                      <a:pt x="183180" y="95164"/>
                    </a:lnTo>
                    <a:lnTo>
                      <a:pt x="132045" y="95164"/>
                    </a:lnTo>
                    <a:cubicBezTo>
                      <a:pt x="99976" y="95164"/>
                      <a:pt x="73892" y="121263"/>
                      <a:pt x="73892" y="153318"/>
                    </a:cubicBezTo>
                    <a:lnTo>
                      <a:pt x="73892" y="157510"/>
                    </a:lnTo>
                    <a:lnTo>
                      <a:pt x="72600" y="157510"/>
                    </a:lnTo>
                    <a:cubicBezTo>
                      <a:pt x="69577" y="157510"/>
                      <a:pt x="66661" y="157921"/>
                      <a:pt x="63881" y="158680"/>
                    </a:cubicBezTo>
                    <a:cubicBezTo>
                      <a:pt x="51834" y="125942"/>
                      <a:pt x="55085" y="88921"/>
                      <a:pt x="72859" y="58765"/>
                    </a:cubicBezTo>
                    <a:cubicBezTo>
                      <a:pt x="75259" y="54694"/>
                      <a:pt x="73907" y="49453"/>
                      <a:pt x="69836" y="47053"/>
                    </a:cubicBezTo>
                    <a:cubicBezTo>
                      <a:pt x="65764" y="44652"/>
                      <a:pt x="60523" y="46004"/>
                      <a:pt x="58123" y="50076"/>
                    </a:cubicBezTo>
                    <a:cubicBezTo>
                      <a:pt x="37235" y="85533"/>
                      <a:pt x="33847" y="129285"/>
                      <a:pt x="48947" y="167507"/>
                    </a:cubicBezTo>
                    <a:cubicBezTo>
                      <a:pt x="43129" y="173477"/>
                      <a:pt x="39544" y="181620"/>
                      <a:pt x="39544" y="190583"/>
                    </a:cubicBezTo>
                    <a:cubicBezTo>
                      <a:pt x="39544" y="208812"/>
                      <a:pt x="54371" y="223639"/>
                      <a:pt x="72600" y="223639"/>
                    </a:cubicBezTo>
                    <a:lnTo>
                      <a:pt x="74864" y="223639"/>
                    </a:lnTo>
                    <a:cubicBezTo>
                      <a:pt x="78464" y="247718"/>
                      <a:pt x="91879" y="268622"/>
                      <a:pt x="110898" y="282172"/>
                    </a:cubicBezTo>
                    <a:lnTo>
                      <a:pt x="110898" y="304109"/>
                    </a:lnTo>
                    <a:cubicBezTo>
                      <a:pt x="108726" y="304762"/>
                      <a:pt x="106660" y="305856"/>
                      <a:pt x="104852" y="307390"/>
                    </a:cubicBezTo>
                    <a:lnTo>
                      <a:pt x="87169" y="322400"/>
                    </a:lnTo>
                    <a:cubicBezTo>
                      <a:pt x="82840" y="326076"/>
                      <a:pt x="80819" y="331530"/>
                      <a:pt x="81305" y="336862"/>
                    </a:cubicBezTo>
                    <a:lnTo>
                      <a:pt x="37143" y="367230"/>
                    </a:lnTo>
                    <a:cubicBezTo>
                      <a:pt x="13885" y="383227"/>
                      <a:pt x="0" y="409630"/>
                      <a:pt x="0" y="437840"/>
                    </a:cubicBezTo>
                    <a:lnTo>
                      <a:pt x="0" y="486377"/>
                    </a:lnTo>
                    <a:cubicBezTo>
                      <a:pt x="0" y="491102"/>
                      <a:pt x="3828" y="494930"/>
                      <a:pt x="8553" y="494930"/>
                    </a:cubicBezTo>
                    <a:cubicBezTo>
                      <a:pt x="13277" y="494930"/>
                      <a:pt x="17106" y="491102"/>
                      <a:pt x="17106" y="486377"/>
                    </a:cubicBezTo>
                    <a:lnTo>
                      <a:pt x="17106" y="437840"/>
                    </a:lnTo>
                    <a:cubicBezTo>
                      <a:pt x="17106" y="415251"/>
                      <a:pt x="28211" y="394119"/>
                      <a:pt x="46836" y="381328"/>
                    </a:cubicBezTo>
                    <a:lnTo>
                      <a:pt x="89493" y="351993"/>
                    </a:lnTo>
                    <a:lnTo>
                      <a:pt x="107344" y="375844"/>
                    </a:lnTo>
                    <a:cubicBezTo>
                      <a:pt x="110731" y="380371"/>
                      <a:pt x="116048" y="382923"/>
                      <a:pt x="121517" y="382923"/>
                    </a:cubicBezTo>
                    <a:cubicBezTo>
                      <a:pt x="123219" y="382923"/>
                      <a:pt x="124951" y="382680"/>
                      <a:pt x="126637" y="382163"/>
                    </a:cubicBezTo>
                    <a:lnTo>
                      <a:pt x="153252" y="374066"/>
                    </a:lnTo>
                    <a:lnTo>
                      <a:pt x="153252" y="442732"/>
                    </a:lnTo>
                    <a:cubicBezTo>
                      <a:pt x="152098" y="443811"/>
                      <a:pt x="151141" y="445102"/>
                      <a:pt x="150396" y="446576"/>
                    </a:cubicBezTo>
                    <a:lnTo>
                      <a:pt x="134491" y="478797"/>
                    </a:lnTo>
                    <a:lnTo>
                      <a:pt x="98943" y="483962"/>
                    </a:lnTo>
                    <a:cubicBezTo>
                      <a:pt x="93884" y="484706"/>
                      <a:pt x="89752" y="488185"/>
                      <a:pt x="88172" y="493047"/>
                    </a:cubicBezTo>
                    <a:cubicBezTo>
                      <a:pt x="86592" y="497923"/>
                      <a:pt x="87883" y="503164"/>
                      <a:pt x="91544" y="506719"/>
                    </a:cubicBezTo>
                    <a:lnTo>
                      <a:pt x="117264" y="531800"/>
                    </a:lnTo>
                    <a:lnTo>
                      <a:pt x="111187" y="567212"/>
                    </a:lnTo>
                    <a:cubicBezTo>
                      <a:pt x="110321" y="572255"/>
                      <a:pt x="112357" y="577253"/>
                      <a:pt x="116504" y="580261"/>
                    </a:cubicBezTo>
                    <a:cubicBezTo>
                      <a:pt x="120636" y="583269"/>
                      <a:pt x="126029" y="583664"/>
                      <a:pt x="130556" y="581279"/>
                    </a:cubicBezTo>
                    <a:lnTo>
                      <a:pt x="162352" y="564568"/>
                    </a:lnTo>
                    <a:lnTo>
                      <a:pt x="194148" y="581279"/>
                    </a:lnTo>
                    <a:cubicBezTo>
                      <a:pt x="196123" y="582312"/>
                      <a:pt x="198250" y="582829"/>
                      <a:pt x="200377" y="582829"/>
                    </a:cubicBezTo>
                    <a:cubicBezTo>
                      <a:pt x="203126" y="582829"/>
                      <a:pt x="205876" y="581963"/>
                      <a:pt x="208216" y="580261"/>
                    </a:cubicBezTo>
                    <a:cubicBezTo>
                      <a:pt x="212348" y="577253"/>
                      <a:pt x="214383" y="572255"/>
                      <a:pt x="213517" y="567212"/>
                    </a:cubicBezTo>
                    <a:lnTo>
                      <a:pt x="207441" y="531800"/>
                    </a:lnTo>
                    <a:lnTo>
                      <a:pt x="233160" y="506719"/>
                    </a:lnTo>
                    <a:cubicBezTo>
                      <a:pt x="236821" y="503149"/>
                      <a:pt x="238128" y="497908"/>
                      <a:pt x="236533" y="493047"/>
                    </a:cubicBezTo>
                    <a:cubicBezTo>
                      <a:pt x="234983" y="488170"/>
                      <a:pt x="230851" y="484676"/>
                      <a:pt x="225792" y="483947"/>
                    </a:cubicBezTo>
                    <a:lnTo>
                      <a:pt x="225792" y="483947"/>
                    </a:lnTo>
                    <a:close/>
                    <a:moveTo>
                      <a:pt x="250995" y="206518"/>
                    </a:moveTo>
                    <a:lnTo>
                      <a:pt x="249704" y="206518"/>
                    </a:lnTo>
                    <a:lnTo>
                      <a:pt x="249704" y="174601"/>
                    </a:lnTo>
                    <a:lnTo>
                      <a:pt x="250995" y="174601"/>
                    </a:lnTo>
                    <a:cubicBezTo>
                      <a:pt x="259791" y="174601"/>
                      <a:pt x="266946" y="181756"/>
                      <a:pt x="266946" y="190552"/>
                    </a:cubicBezTo>
                    <a:cubicBezTo>
                      <a:pt x="266946" y="199363"/>
                      <a:pt x="259791" y="206518"/>
                      <a:pt x="250995" y="206518"/>
                    </a:cubicBezTo>
                    <a:lnTo>
                      <a:pt x="250995" y="206518"/>
                    </a:lnTo>
                    <a:close/>
                    <a:moveTo>
                      <a:pt x="266718" y="116205"/>
                    </a:moveTo>
                    <a:lnTo>
                      <a:pt x="260702" y="158954"/>
                    </a:lnTo>
                    <a:cubicBezTo>
                      <a:pt x="257634" y="157997"/>
                      <a:pt x="254368" y="157495"/>
                      <a:pt x="250995" y="157495"/>
                    </a:cubicBezTo>
                    <a:lnTo>
                      <a:pt x="249704" y="157495"/>
                    </a:lnTo>
                    <a:lnTo>
                      <a:pt x="249704" y="155277"/>
                    </a:lnTo>
                    <a:cubicBezTo>
                      <a:pt x="249704" y="139265"/>
                      <a:pt x="244691" y="123892"/>
                      <a:pt x="235621" y="111100"/>
                    </a:cubicBezTo>
                    <a:cubicBezTo>
                      <a:pt x="239860" y="95240"/>
                      <a:pt x="239571" y="78849"/>
                      <a:pt x="234862" y="63399"/>
                    </a:cubicBezTo>
                    <a:cubicBezTo>
                      <a:pt x="256160" y="71086"/>
                      <a:pt x="269984" y="92962"/>
                      <a:pt x="266718" y="116205"/>
                    </a:cubicBezTo>
                    <a:lnTo>
                      <a:pt x="266718" y="116205"/>
                    </a:lnTo>
                    <a:close/>
                    <a:moveTo>
                      <a:pt x="56649" y="190567"/>
                    </a:moveTo>
                    <a:cubicBezTo>
                      <a:pt x="56649" y="181771"/>
                      <a:pt x="63805" y="174616"/>
                      <a:pt x="72600" y="174616"/>
                    </a:cubicBezTo>
                    <a:lnTo>
                      <a:pt x="73892" y="174616"/>
                    </a:lnTo>
                    <a:lnTo>
                      <a:pt x="73892" y="206534"/>
                    </a:lnTo>
                    <a:lnTo>
                      <a:pt x="72600" y="206534"/>
                    </a:lnTo>
                    <a:cubicBezTo>
                      <a:pt x="63805" y="206518"/>
                      <a:pt x="56649" y="199363"/>
                      <a:pt x="56649" y="190567"/>
                    </a:cubicBezTo>
                    <a:lnTo>
                      <a:pt x="56649" y="190567"/>
                    </a:lnTo>
                    <a:close/>
                    <a:moveTo>
                      <a:pt x="225200" y="335313"/>
                    </a:moveTo>
                    <a:lnTo>
                      <a:pt x="202549" y="365589"/>
                    </a:lnTo>
                    <a:cubicBezTo>
                      <a:pt x="202412" y="365772"/>
                      <a:pt x="202169" y="365848"/>
                      <a:pt x="201941" y="365787"/>
                    </a:cubicBezTo>
                    <a:lnTo>
                      <a:pt x="170358" y="356171"/>
                    </a:lnTo>
                    <a:lnTo>
                      <a:pt x="170358" y="338883"/>
                    </a:lnTo>
                    <a:lnTo>
                      <a:pt x="207790" y="320531"/>
                    </a:lnTo>
                    <a:lnTo>
                      <a:pt x="225200" y="335313"/>
                    </a:lnTo>
                    <a:close/>
                    <a:moveTo>
                      <a:pt x="161805" y="298473"/>
                    </a:moveTo>
                    <a:cubicBezTo>
                      <a:pt x="173457" y="298473"/>
                      <a:pt x="184942" y="296118"/>
                      <a:pt x="195591" y="291698"/>
                    </a:cubicBezTo>
                    <a:lnTo>
                      <a:pt x="195591" y="307466"/>
                    </a:lnTo>
                    <a:lnTo>
                      <a:pt x="161805" y="324040"/>
                    </a:lnTo>
                    <a:lnTo>
                      <a:pt x="128019" y="307466"/>
                    </a:lnTo>
                    <a:lnTo>
                      <a:pt x="128019" y="291698"/>
                    </a:lnTo>
                    <a:cubicBezTo>
                      <a:pt x="138426" y="296058"/>
                      <a:pt x="149834" y="298473"/>
                      <a:pt x="161805" y="298473"/>
                    </a:cubicBezTo>
                    <a:lnTo>
                      <a:pt x="161805" y="298473"/>
                    </a:lnTo>
                    <a:close/>
                    <a:moveTo>
                      <a:pt x="121654" y="365787"/>
                    </a:moveTo>
                    <a:cubicBezTo>
                      <a:pt x="121426" y="365863"/>
                      <a:pt x="121183" y="365772"/>
                      <a:pt x="121046" y="365589"/>
                    </a:cubicBezTo>
                    <a:lnTo>
                      <a:pt x="98396" y="335313"/>
                    </a:lnTo>
                    <a:lnTo>
                      <a:pt x="115820" y="320531"/>
                    </a:lnTo>
                    <a:lnTo>
                      <a:pt x="153252" y="338883"/>
                    </a:lnTo>
                    <a:lnTo>
                      <a:pt x="153252" y="356171"/>
                    </a:lnTo>
                    <a:lnTo>
                      <a:pt x="121654" y="365787"/>
                    </a:lnTo>
                    <a:close/>
                    <a:moveTo>
                      <a:pt x="194103" y="520923"/>
                    </a:moveTo>
                    <a:cubicBezTo>
                      <a:pt x="190958" y="523992"/>
                      <a:pt x="189515" y="528413"/>
                      <a:pt x="190259" y="532742"/>
                    </a:cubicBezTo>
                    <a:lnTo>
                      <a:pt x="195379" y="562578"/>
                    </a:lnTo>
                    <a:lnTo>
                      <a:pt x="168566" y="548481"/>
                    </a:lnTo>
                    <a:cubicBezTo>
                      <a:pt x="166621" y="547463"/>
                      <a:pt x="164494" y="546946"/>
                      <a:pt x="162352" y="546946"/>
                    </a:cubicBezTo>
                    <a:cubicBezTo>
                      <a:pt x="160210" y="546946"/>
                      <a:pt x="158083" y="547463"/>
                      <a:pt x="156139" y="548481"/>
                    </a:cubicBezTo>
                    <a:lnTo>
                      <a:pt x="129341" y="562578"/>
                    </a:lnTo>
                    <a:lnTo>
                      <a:pt x="134461" y="532742"/>
                    </a:lnTo>
                    <a:cubicBezTo>
                      <a:pt x="135190" y="528413"/>
                      <a:pt x="133762" y="523992"/>
                      <a:pt x="130617" y="520923"/>
                    </a:cubicBezTo>
                    <a:lnTo>
                      <a:pt x="108939" y="499792"/>
                    </a:lnTo>
                    <a:lnTo>
                      <a:pt x="138912" y="495432"/>
                    </a:lnTo>
                    <a:cubicBezTo>
                      <a:pt x="143256" y="494809"/>
                      <a:pt x="147009" y="492074"/>
                      <a:pt x="148953" y="488140"/>
                    </a:cubicBezTo>
                    <a:lnTo>
                      <a:pt x="162352" y="460977"/>
                    </a:lnTo>
                    <a:lnTo>
                      <a:pt x="175751" y="488140"/>
                    </a:lnTo>
                    <a:cubicBezTo>
                      <a:pt x="177696" y="492074"/>
                      <a:pt x="181448" y="494809"/>
                      <a:pt x="185793" y="495432"/>
                    </a:cubicBezTo>
                    <a:lnTo>
                      <a:pt x="215766" y="499792"/>
                    </a:lnTo>
                    <a:lnTo>
                      <a:pt x="194103" y="520923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13EFA325-9E67-428D-9939-429CAD83FCB1}"/>
                  </a:ext>
                </a:extLst>
              </p:cNvPr>
              <p:cNvSpPr/>
              <p:nvPr/>
            </p:nvSpPr>
            <p:spPr>
              <a:xfrm>
                <a:off x="1215585" y="3010433"/>
                <a:ext cx="93158" cy="89711"/>
              </a:xfrm>
              <a:custGeom>
                <a:avLst/>
                <a:gdLst>
                  <a:gd name="connsiteX0" fmla="*/ 83446 w 93158"/>
                  <a:gd name="connsiteY0" fmla="*/ 25735 h 89711"/>
                  <a:gd name="connsiteX1" fmla="*/ 64958 w 93158"/>
                  <a:gd name="connsiteY1" fmla="*/ 23046 h 89711"/>
                  <a:gd name="connsiteX2" fmla="*/ 56693 w 93158"/>
                  <a:gd name="connsiteY2" fmla="*/ 6289 h 89711"/>
                  <a:gd name="connsiteX3" fmla="*/ 46561 w 93158"/>
                  <a:gd name="connsiteY3" fmla="*/ 0 h 89711"/>
                  <a:gd name="connsiteX4" fmla="*/ 36428 w 93158"/>
                  <a:gd name="connsiteY4" fmla="*/ 6289 h 89711"/>
                  <a:gd name="connsiteX5" fmla="*/ 28164 w 93158"/>
                  <a:gd name="connsiteY5" fmla="*/ 23046 h 89711"/>
                  <a:gd name="connsiteX6" fmla="*/ 9676 w 93158"/>
                  <a:gd name="connsiteY6" fmla="*/ 25735 h 89711"/>
                  <a:gd name="connsiteX7" fmla="*/ 561 w 93158"/>
                  <a:gd name="connsiteY7" fmla="*/ 33421 h 89711"/>
                  <a:gd name="connsiteX8" fmla="*/ 3417 w 93158"/>
                  <a:gd name="connsiteY8" fmla="*/ 45013 h 89711"/>
                  <a:gd name="connsiteX9" fmla="*/ 16800 w 93158"/>
                  <a:gd name="connsiteY9" fmla="*/ 58062 h 89711"/>
                  <a:gd name="connsiteX10" fmla="*/ 13641 w 93158"/>
                  <a:gd name="connsiteY10" fmla="*/ 76474 h 89711"/>
                  <a:gd name="connsiteX11" fmla="*/ 18137 w 93158"/>
                  <a:gd name="connsiteY11" fmla="*/ 87534 h 89711"/>
                  <a:gd name="connsiteX12" fmla="*/ 24776 w 93158"/>
                  <a:gd name="connsiteY12" fmla="*/ 89706 h 89711"/>
                  <a:gd name="connsiteX13" fmla="*/ 30047 w 93158"/>
                  <a:gd name="connsiteY13" fmla="*/ 88400 h 89711"/>
                  <a:gd name="connsiteX14" fmla="*/ 46591 w 93158"/>
                  <a:gd name="connsiteY14" fmla="*/ 79710 h 89711"/>
                  <a:gd name="connsiteX15" fmla="*/ 63119 w 93158"/>
                  <a:gd name="connsiteY15" fmla="*/ 88400 h 89711"/>
                  <a:gd name="connsiteX16" fmla="*/ 75030 w 93158"/>
                  <a:gd name="connsiteY16" fmla="*/ 87534 h 89711"/>
                  <a:gd name="connsiteX17" fmla="*/ 79526 w 93158"/>
                  <a:gd name="connsiteY17" fmla="*/ 76474 h 89711"/>
                  <a:gd name="connsiteX18" fmla="*/ 76367 w 93158"/>
                  <a:gd name="connsiteY18" fmla="*/ 58062 h 89711"/>
                  <a:gd name="connsiteX19" fmla="*/ 89735 w 93158"/>
                  <a:gd name="connsiteY19" fmla="*/ 45028 h 89711"/>
                  <a:gd name="connsiteX20" fmla="*/ 92591 w 93158"/>
                  <a:gd name="connsiteY20" fmla="*/ 33437 h 89711"/>
                  <a:gd name="connsiteX21" fmla="*/ 83446 w 93158"/>
                  <a:gd name="connsiteY21" fmla="*/ 25735 h 89711"/>
                  <a:gd name="connsiteX22" fmla="*/ 83446 w 93158"/>
                  <a:gd name="connsiteY22" fmla="*/ 25735 h 89711"/>
                  <a:gd name="connsiteX23" fmla="*/ 62208 w 93158"/>
                  <a:gd name="connsiteY23" fmla="*/ 47929 h 89711"/>
                  <a:gd name="connsiteX24" fmla="*/ 58957 w 93158"/>
                  <a:gd name="connsiteY24" fmla="*/ 57941 h 89711"/>
                  <a:gd name="connsiteX25" fmla="*/ 60643 w 93158"/>
                  <a:gd name="connsiteY25" fmla="*/ 67754 h 89711"/>
                  <a:gd name="connsiteX26" fmla="*/ 51832 w 93158"/>
                  <a:gd name="connsiteY26" fmla="*/ 63121 h 89711"/>
                  <a:gd name="connsiteX27" fmla="*/ 46576 w 93158"/>
                  <a:gd name="connsiteY27" fmla="*/ 61814 h 89711"/>
                  <a:gd name="connsiteX28" fmla="*/ 41320 w 93158"/>
                  <a:gd name="connsiteY28" fmla="*/ 63121 h 89711"/>
                  <a:gd name="connsiteX29" fmla="*/ 32493 w 93158"/>
                  <a:gd name="connsiteY29" fmla="*/ 67754 h 89711"/>
                  <a:gd name="connsiteX30" fmla="*/ 34180 w 93158"/>
                  <a:gd name="connsiteY30" fmla="*/ 57941 h 89711"/>
                  <a:gd name="connsiteX31" fmla="*/ 30929 w 93158"/>
                  <a:gd name="connsiteY31" fmla="*/ 47929 h 89711"/>
                  <a:gd name="connsiteX32" fmla="*/ 23789 w 93158"/>
                  <a:gd name="connsiteY32" fmla="*/ 40972 h 89711"/>
                  <a:gd name="connsiteX33" fmla="*/ 33648 w 93158"/>
                  <a:gd name="connsiteY33" fmla="*/ 39544 h 89711"/>
                  <a:gd name="connsiteX34" fmla="*/ 42170 w 93158"/>
                  <a:gd name="connsiteY34" fmla="*/ 33361 h 89711"/>
                  <a:gd name="connsiteX35" fmla="*/ 46591 w 93158"/>
                  <a:gd name="connsiteY35" fmla="*/ 24413 h 89711"/>
                  <a:gd name="connsiteX36" fmla="*/ 51012 w 93158"/>
                  <a:gd name="connsiteY36" fmla="*/ 33361 h 89711"/>
                  <a:gd name="connsiteX37" fmla="*/ 59519 w 93158"/>
                  <a:gd name="connsiteY37" fmla="*/ 39544 h 89711"/>
                  <a:gd name="connsiteX38" fmla="*/ 69378 w 93158"/>
                  <a:gd name="connsiteY38" fmla="*/ 40987 h 89711"/>
                  <a:gd name="connsiteX39" fmla="*/ 62208 w 93158"/>
                  <a:gd name="connsiteY39" fmla="*/ 47929 h 8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3158" h="89711">
                    <a:moveTo>
                      <a:pt x="83446" y="25735"/>
                    </a:moveTo>
                    <a:lnTo>
                      <a:pt x="64958" y="23046"/>
                    </a:lnTo>
                    <a:lnTo>
                      <a:pt x="56693" y="6289"/>
                    </a:lnTo>
                    <a:cubicBezTo>
                      <a:pt x="54779" y="2400"/>
                      <a:pt x="50890" y="0"/>
                      <a:pt x="46561" y="0"/>
                    </a:cubicBezTo>
                    <a:cubicBezTo>
                      <a:pt x="42231" y="0"/>
                      <a:pt x="38342" y="2415"/>
                      <a:pt x="36428" y="6289"/>
                    </a:cubicBezTo>
                    <a:lnTo>
                      <a:pt x="28164" y="23046"/>
                    </a:lnTo>
                    <a:lnTo>
                      <a:pt x="9676" y="25735"/>
                    </a:lnTo>
                    <a:cubicBezTo>
                      <a:pt x="5392" y="26357"/>
                      <a:pt x="1882" y="29305"/>
                      <a:pt x="561" y="33421"/>
                    </a:cubicBezTo>
                    <a:cubicBezTo>
                      <a:pt x="-776" y="37538"/>
                      <a:pt x="318" y="41990"/>
                      <a:pt x="3417" y="45013"/>
                    </a:cubicBezTo>
                    <a:lnTo>
                      <a:pt x="16800" y="58062"/>
                    </a:lnTo>
                    <a:lnTo>
                      <a:pt x="13641" y="76474"/>
                    </a:lnTo>
                    <a:cubicBezTo>
                      <a:pt x="12911" y="80743"/>
                      <a:pt x="14628" y="84982"/>
                      <a:pt x="18137" y="87534"/>
                    </a:cubicBezTo>
                    <a:cubicBezTo>
                      <a:pt x="20112" y="88977"/>
                      <a:pt x="22436" y="89706"/>
                      <a:pt x="24776" y="89706"/>
                    </a:cubicBezTo>
                    <a:cubicBezTo>
                      <a:pt x="26569" y="89706"/>
                      <a:pt x="28376" y="89266"/>
                      <a:pt x="30047" y="88400"/>
                    </a:cubicBezTo>
                    <a:lnTo>
                      <a:pt x="46591" y="79710"/>
                    </a:lnTo>
                    <a:lnTo>
                      <a:pt x="63119" y="88400"/>
                    </a:lnTo>
                    <a:cubicBezTo>
                      <a:pt x="66963" y="90420"/>
                      <a:pt x="71520" y="90086"/>
                      <a:pt x="75030" y="87534"/>
                    </a:cubicBezTo>
                    <a:cubicBezTo>
                      <a:pt x="78539" y="84982"/>
                      <a:pt x="80256" y="80758"/>
                      <a:pt x="79526" y="76474"/>
                    </a:cubicBezTo>
                    <a:lnTo>
                      <a:pt x="76367" y="58062"/>
                    </a:lnTo>
                    <a:lnTo>
                      <a:pt x="89735" y="45028"/>
                    </a:lnTo>
                    <a:cubicBezTo>
                      <a:pt x="92834" y="42005"/>
                      <a:pt x="93943" y="37569"/>
                      <a:pt x="92591" y="33437"/>
                    </a:cubicBezTo>
                    <a:cubicBezTo>
                      <a:pt x="91239" y="29305"/>
                      <a:pt x="87730" y="26357"/>
                      <a:pt x="83446" y="25735"/>
                    </a:cubicBezTo>
                    <a:lnTo>
                      <a:pt x="83446" y="25735"/>
                    </a:lnTo>
                    <a:close/>
                    <a:moveTo>
                      <a:pt x="62208" y="47929"/>
                    </a:moveTo>
                    <a:cubicBezTo>
                      <a:pt x="59549" y="50527"/>
                      <a:pt x="58334" y="54264"/>
                      <a:pt x="58957" y="57941"/>
                    </a:cubicBezTo>
                    <a:lnTo>
                      <a:pt x="60643" y="67754"/>
                    </a:lnTo>
                    <a:lnTo>
                      <a:pt x="51832" y="63121"/>
                    </a:lnTo>
                    <a:cubicBezTo>
                      <a:pt x="50176" y="62255"/>
                      <a:pt x="48368" y="61814"/>
                      <a:pt x="46576" y="61814"/>
                    </a:cubicBezTo>
                    <a:cubicBezTo>
                      <a:pt x="44768" y="61814"/>
                      <a:pt x="42960" y="62255"/>
                      <a:pt x="41320" y="63121"/>
                    </a:cubicBezTo>
                    <a:lnTo>
                      <a:pt x="32493" y="67754"/>
                    </a:lnTo>
                    <a:lnTo>
                      <a:pt x="34180" y="57941"/>
                    </a:lnTo>
                    <a:cubicBezTo>
                      <a:pt x="34802" y="54279"/>
                      <a:pt x="33587" y="50527"/>
                      <a:pt x="30929" y="47929"/>
                    </a:cubicBezTo>
                    <a:lnTo>
                      <a:pt x="23789" y="40972"/>
                    </a:lnTo>
                    <a:lnTo>
                      <a:pt x="33648" y="39544"/>
                    </a:lnTo>
                    <a:cubicBezTo>
                      <a:pt x="37339" y="39012"/>
                      <a:pt x="40514" y="36703"/>
                      <a:pt x="42170" y="33361"/>
                    </a:cubicBezTo>
                    <a:lnTo>
                      <a:pt x="46591" y="24413"/>
                    </a:lnTo>
                    <a:lnTo>
                      <a:pt x="51012" y="33361"/>
                    </a:lnTo>
                    <a:cubicBezTo>
                      <a:pt x="52668" y="36703"/>
                      <a:pt x="55843" y="39012"/>
                      <a:pt x="59519" y="39544"/>
                    </a:cubicBezTo>
                    <a:lnTo>
                      <a:pt x="69378" y="40987"/>
                    </a:lnTo>
                    <a:lnTo>
                      <a:pt x="62208" y="47929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7C9CB811-C2EC-41E4-8C8F-0292593D7D0E}"/>
                  </a:ext>
                </a:extLst>
              </p:cNvPr>
              <p:cNvSpPr/>
              <p:nvPr/>
            </p:nvSpPr>
            <p:spPr>
              <a:xfrm>
                <a:off x="966793" y="3010417"/>
                <a:ext cx="93166" cy="89726"/>
              </a:xfrm>
              <a:custGeom>
                <a:avLst/>
                <a:gdLst>
                  <a:gd name="connsiteX0" fmla="*/ 83461 w 93166"/>
                  <a:gd name="connsiteY0" fmla="*/ 25750 h 89726"/>
                  <a:gd name="connsiteX1" fmla="*/ 64973 w 93166"/>
                  <a:gd name="connsiteY1" fmla="*/ 23061 h 89726"/>
                  <a:gd name="connsiteX2" fmla="*/ 56709 w 93166"/>
                  <a:gd name="connsiteY2" fmla="*/ 6304 h 89726"/>
                  <a:gd name="connsiteX3" fmla="*/ 46576 w 93166"/>
                  <a:gd name="connsiteY3" fmla="*/ 0 h 89726"/>
                  <a:gd name="connsiteX4" fmla="*/ 36443 w 93166"/>
                  <a:gd name="connsiteY4" fmla="*/ 6304 h 89726"/>
                  <a:gd name="connsiteX5" fmla="*/ 28179 w 93166"/>
                  <a:gd name="connsiteY5" fmla="*/ 23061 h 89726"/>
                  <a:gd name="connsiteX6" fmla="*/ 9691 w 93166"/>
                  <a:gd name="connsiteY6" fmla="*/ 25750 h 89726"/>
                  <a:gd name="connsiteX7" fmla="*/ 561 w 93166"/>
                  <a:gd name="connsiteY7" fmla="*/ 33437 h 89726"/>
                  <a:gd name="connsiteX8" fmla="*/ 3417 w 93166"/>
                  <a:gd name="connsiteY8" fmla="*/ 45028 h 89726"/>
                  <a:gd name="connsiteX9" fmla="*/ 16800 w 93166"/>
                  <a:gd name="connsiteY9" fmla="*/ 58077 h 89726"/>
                  <a:gd name="connsiteX10" fmla="*/ 13641 w 93166"/>
                  <a:gd name="connsiteY10" fmla="*/ 76489 h 89726"/>
                  <a:gd name="connsiteX11" fmla="*/ 18137 w 93166"/>
                  <a:gd name="connsiteY11" fmla="*/ 87549 h 89726"/>
                  <a:gd name="connsiteX12" fmla="*/ 24776 w 93166"/>
                  <a:gd name="connsiteY12" fmla="*/ 89721 h 89726"/>
                  <a:gd name="connsiteX13" fmla="*/ 30047 w 93166"/>
                  <a:gd name="connsiteY13" fmla="*/ 88415 h 89726"/>
                  <a:gd name="connsiteX14" fmla="*/ 46576 w 93166"/>
                  <a:gd name="connsiteY14" fmla="*/ 79725 h 89726"/>
                  <a:gd name="connsiteX15" fmla="*/ 63119 w 93166"/>
                  <a:gd name="connsiteY15" fmla="*/ 88415 h 89726"/>
                  <a:gd name="connsiteX16" fmla="*/ 75030 w 93166"/>
                  <a:gd name="connsiteY16" fmla="*/ 87549 h 89726"/>
                  <a:gd name="connsiteX17" fmla="*/ 79526 w 93166"/>
                  <a:gd name="connsiteY17" fmla="*/ 76489 h 89726"/>
                  <a:gd name="connsiteX18" fmla="*/ 76367 w 93166"/>
                  <a:gd name="connsiteY18" fmla="*/ 58077 h 89726"/>
                  <a:gd name="connsiteX19" fmla="*/ 89750 w 93166"/>
                  <a:gd name="connsiteY19" fmla="*/ 45028 h 89726"/>
                  <a:gd name="connsiteX20" fmla="*/ 92606 w 93166"/>
                  <a:gd name="connsiteY20" fmla="*/ 33437 h 89726"/>
                  <a:gd name="connsiteX21" fmla="*/ 83461 w 93166"/>
                  <a:gd name="connsiteY21" fmla="*/ 25750 h 89726"/>
                  <a:gd name="connsiteX22" fmla="*/ 83461 w 93166"/>
                  <a:gd name="connsiteY22" fmla="*/ 25750 h 89726"/>
                  <a:gd name="connsiteX23" fmla="*/ 62223 w 93166"/>
                  <a:gd name="connsiteY23" fmla="*/ 47945 h 89726"/>
                  <a:gd name="connsiteX24" fmla="*/ 58972 w 93166"/>
                  <a:gd name="connsiteY24" fmla="*/ 57956 h 89726"/>
                  <a:gd name="connsiteX25" fmla="*/ 60658 w 93166"/>
                  <a:gd name="connsiteY25" fmla="*/ 67770 h 89726"/>
                  <a:gd name="connsiteX26" fmla="*/ 51832 w 93166"/>
                  <a:gd name="connsiteY26" fmla="*/ 63136 h 89726"/>
                  <a:gd name="connsiteX27" fmla="*/ 41304 w 93166"/>
                  <a:gd name="connsiteY27" fmla="*/ 63136 h 89726"/>
                  <a:gd name="connsiteX28" fmla="*/ 32478 w 93166"/>
                  <a:gd name="connsiteY28" fmla="*/ 67770 h 89726"/>
                  <a:gd name="connsiteX29" fmla="*/ 34164 w 93166"/>
                  <a:gd name="connsiteY29" fmla="*/ 57941 h 89726"/>
                  <a:gd name="connsiteX30" fmla="*/ 30913 w 93166"/>
                  <a:gd name="connsiteY30" fmla="*/ 47945 h 89726"/>
                  <a:gd name="connsiteX31" fmla="*/ 23773 w 93166"/>
                  <a:gd name="connsiteY31" fmla="*/ 40987 h 89726"/>
                  <a:gd name="connsiteX32" fmla="*/ 33633 w 93166"/>
                  <a:gd name="connsiteY32" fmla="*/ 39544 h 89726"/>
                  <a:gd name="connsiteX33" fmla="*/ 42155 w 93166"/>
                  <a:gd name="connsiteY33" fmla="*/ 33361 h 89726"/>
                  <a:gd name="connsiteX34" fmla="*/ 46561 w 93166"/>
                  <a:gd name="connsiteY34" fmla="*/ 24428 h 89726"/>
                  <a:gd name="connsiteX35" fmla="*/ 50981 w 93166"/>
                  <a:gd name="connsiteY35" fmla="*/ 33376 h 89726"/>
                  <a:gd name="connsiteX36" fmla="*/ 59489 w 93166"/>
                  <a:gd name="connsiteY36" fmla="*/ 39559 h 89726"/>
                  <a:gd name="connsiteX37" fmla="*/ 69363 w 93166"/>
                  <a:gd name="connsiteY37" fmla="*/ 41002 h 89726"/>
                  <a:gd name="connsiteX38" fmla="*/ 62223 w 93166"/>
                  <a:gd name="connsiteY38" fmla="*/ 47945 h 8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3166" h="89726">
                    <a:moveTo>
                      <a:pt x="83461" y="25750"/>
                    </a:moveTo>
                    <a:lnTo>
                      <a:pt x="64973" y="23061"/>
                    </a:lnTo>
                    <a:lnTo>
                      <a:pt x="56709" y="6304"/>
                    </a:lnTo>
                    <a:cubicBezTo>
                      <a:pt x="54795" y="2415"/>
                      <a:pt x="50905" y="15"/>
                      <a:pt x="46576" y="0"/>
                    </a:cubicBezTo>
                    <a:cubicBezTo>
                      <a:pt x="42246" y="0"/>
                      <a:pt x="38357" y="2415"/>
                      <a:pt x="36443" y="6304"/>
                    </a:cubicBezTo>
                    <a:lnTo>
                      <a:pt x="28179" y="23061"/>
                    </a:lnTo>
                    <a:lnTo>
                      <a:pt x="9691" y="25750"/>
                    </a:lnTo>
                    <a:cubicBezTo>
                      <a:pt x="5407" y="26373"/>
                      <a:pt x="1897" y="29320"/>
                      <a:pt x="561" y="33437"/>
                    </a:cubicBezTo>
                    <a:cubicBezTo>
                      <a:pt x="-776" y="37554"/>
                      <a:pt x="318" y="42005"/>
                      <a:pt x="3417" y="45028"/>
                    </a:cubicBezTo>
                    <a:lnTo>
                      <a:pt x="16800" y="58077"/>
                    </a:lnTo>
                    <a:lnTo>
                      <a:pt x="13641" y="76489"/>
                    </a:lnTo>
                    <a:cubicBezTo>
                      <a:pt x="12911" y="80758"/>
                      <a:pt x="14628" y="84997"/>
                      <a:pt x="18137" y="87549"/>
                    </a:cubicBezTo>
                    <a:cubicBezTo>
                      <a:pt x="20112" y="88992"/>
                      <a:pt x="22436" y="89721"/>
                      <a:pt x="24776" y="89721"/>
                    </a:cubicBezTo>
                    <a:cubicBezTo>
                      <a:pt x="26569" y="89721"/>
                      <a:pt x="28376" y="89281"/>
                      <a:pt x="30047" y="88415"/>
                    </a:cubicBezTo>
                    <a:lnTo>
                      <a:pt x="46576" y="79725"/>
                    </a:lnTo>
                    <a:lnTo>
                      <a:pt x="63119" y="88415"/>
                    </a:lnTo>
                    <a:cubicBezTo>
                      <a:pt x="66948" y="90435"/>
                      <a:pt x="71520" y="90101"/>
                      <a:pt x="75030" y="87549"/>
                    </a:cubicBezTo>
                    <a:cubicBezTo>
                      <a:pt x="78539" y="84997"/>
                      <a:pt x="80256" y="80774"/>
                      <a:pt x="79526" y="76489"/>
                    </a:cubicBezTo>
                    <a:lnTo>
                      <a:pt x="76367" y="58077"/>
                    </a:lnTo>
                    <a:lnTo>
                      <a:pt x="89750" y="45028"/>
                    </a:lnTo>
                    <a:cubicBezTo>
                      <a:pt x="92849" y="42005"/>
                      <a:pt x="93943" y="37569"/>
                      <a:pt x="92606" y="33437"/>
                    </a:cubicBezTo>
                    <a:cubicBezTo>
                      <a:pt x="91239" y="29320"/>
                      <a:pt x="87745" y="26373"/>
                      <a:pt x="83461" y="25750"/>
                    </a:cubicBezTo>
                    <a:lnTo>
                      <a:pt x="83461" y="25750"/>
                    </a:lnTo>
                    <a:close/>
                    <a:moveTo>
                      <a:pt x="62223" y="47945"/>
                    </a:moveTo>
                    <a:cubicBezTo>
                      <a:pt x="59565" y="50542"/>
                      <a:pt x="58349" y="54279"/>
                      <a:pt x="58972" y="57956"/>
                    </a:cubicBezTo>
                    <a:lnTo>
                      <a:pt x="60658" y="67770"/>
                    </a:lnTo>
                    <a:lnTo>
                      <a:pt x="51832" y="63136"/>
                    </a:lnTo>
                    <a:cubicBezTo>
                      <a:pt x="48536" y="61404"/>
                      <a:pt x="44601" y="61404"/>
                      <a:pt x="41304" y="63136"/>
                    </a:cubicBezTo>
                    <a:lnTo>
                      <a:pt x="32478" y="67770"/>
                    </a:lnTo>
                    <a:lnTo>
                      <a:pt x="34164" y="57941"/>
                    </a:lnTo>
                    <a:cubicBezTo>
                      <a:pt x="34787" y="54279"/>
                      <a:pt x="33572" y="50527"/>
                      <a:pt x="30913" y="47945"/>
                    </a:cubicBezTo>
                    <a:lnTo>
                      <a:pt x="23773" y="40987"/>
                    </a:lnTo>
                    <a:lnTo>
                      <a:pt x="33633" y="39544"/>
                    </a:lnTo>
                    <a:cubicBezTo>
                      <a:pt x="37324" y="39012"/>
                      <a:pt x="40499" y="36703"/>
                      <a:pt x="42155" y="33361"/>
                    </a:cubicBezTo>
                    <a:lnTo>
                      <a:pt x="46561" y="24428"/>
                    </a:lnTo>
                    <a:lnTo>
                      <a:pt x="50981" y="33376"/>
                    </a:lnTo>
                    <a:cubicBezTo>
                      <a:pt x="52637" y="36718"/>
                      <a:pt x="55812" y="39027"/>
                      <a:pt x="59489" y="39559"/>
                    </a:cubicBezTo>
                    <a:lnTo>
                      <a:pt x="69363" y="41002"/>
                    </a:lnTo>
                    <a:lnTo>
                      <a:pt x="62223" y="47945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6AFF4AFE-5E35-42FC-B6B0-A8AB227777B4}"/>
                </a:ext>
              </a:extLst>
            </p:cNvPr>
            <p:cNvSpPr/>
            <p:nvPr/>
          </p:nvSpPr>
          <p:spPr>
            <a:xfrm>
              <a:off x="1032677" y="2946248"/>
              <a:ext cx="17105" cy="58988"/>
            </a:xfrm>
            <a:custGeom>
              <a:avLst/>
              <a:gdLst>
                <a:gd name="connsiteX0" fmla="*/ 17106 w 17105"/>
                <a:gd name="connsiteY0" fmla="*/ 50436 h 58988"/>
                <a:gd name="connsiteX1" fmla="*/ 17106 w 17105"/>
                <a:gd name="connsiteY1" fmla="*/ 8553 h 58988"/>
                <a:gd name="connsiteX2" fmla="*/ 8553 w 17105"/>
                <a:gd name="connsiteY2" fmla="*/ 0 h 58988"/>
                <a:gd name="connsiteX3" fmla="*/ 0 w 17105"/>
                <a:gd name="connsiteY3" fmla="*/ 8553 h 58988"/>
                <a:gd name="connsiteX4" fmla="*/ 0 w 17105"/>
                <a:gd name="connsiteY4" fmla="*/ 50436 h 58988"/>
                <a:gd name="connsiteX5" fmla="*/ 8553 w 17105"/>
                <a:gd name="connsiteY5" fmla="*/ 58989 h 58988"/>
                <a:gd name="connsiteX6" fmla="*/ 17106 w 17105"/>
                <a:gd name="connsiteY6" fmla="*/ 50436 h 58988"/>
                <a:gd name="connsiteX7" fmla="*/ 17106 w 17105"/>
                <a:gd name="connsiteY7" fmla="*/ 50436 h 5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05" h="58988">
                  <a:moveTo>
                    <a:pt x="17106" y="50436"/>
                  </a:moveTo>
                  <a:lnTo>
                    <a:pt x="17106" y="8553"/>
                  </a:lnTo>
                  <a:cubicBezTo>
                    <a:pt x="17106" y="3828"/>
                    <a:pt x="13277" y="0"/>
                    <a:pt x="8553" y="0"/>
                  </a:cubicBezTo>
                  <a:cubicBezTo>
                    <a:pt x="3828" y="0"/>
                    <a:pt x="0" y="3828"/>
                    <a:pt x="0" y="8553"/>
                  </a:cubicBezTo>
                  <a:lnTo>
                    <a:pt x="0" y="50436"/>
                  </a:lnTo>
                  <a:cubicBezTo>
                    <a:pt x="0" y="55161"/>
                    <a:pt x="3828" y="58989"/>
                    <a:pt x="8553" y="58989"/>
                  </a:cubicBezTo>
                  <a:cubicBezTo>
                    <a:pt x="13277" y="59004"/>
                    <a:pt x="17106" y="55161"/>
                    <a:pt x="17106" y="50436"/>
                  </a:cubicBezTo>
                  <a:lnTo>
                    <a:pt x="17106" y="50436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F2BC2F32-5A8F-4D2A-9CE2-FB15A399F092}"/>
                </a:ext>
              </a:extLst>
            </p:cNvPr>
            <p:cNvSpPr/>
            <p:nvPr/>
          </p:nvSpPr>
          <p:spPr>
            <a:xfrm>
              <a:off x="1225716" y="2946248"/>
              <a:ext cx="17105" cy="58988"/>
            </a:xfrm>
            <a:custGeom>
              <a:avLst/>
              <a:gdLst>
                <a:gd name="connsiteX0" fmla="*/ 0 w 17105"/>
                <a:gd name="connsiteY0" fmla="*/ 8553 h 58988"/>
                <a:gd name="connsiteX1" fmla="*/ 0 w 17105"/>
                <a:gd name="connsiteY1" fmla="*/ 50436 h 58988"/>
                <a:gd name="connsiteX2" fmla="*/ 8553 w 17105"/>
                <a:gd name="connsiteY2" fmla="*/ 58989 h 58988"/>
                <a:gd name="connsiteX3" fmla="*/ 17106 w 17105"/>
                <a:gd name="connsiteY3" fmla="*/ 50436 h 58988"/>
                <a:gd name="connsiteX4" fmla="*/ 17106 w 17105"/>
                <a:gd name="connsiteY4" fmla="*/ 8553 h 58988"/>
                <a:gd name="connsiteX5" fmla="*/ 8553 w 17105"/>
                <a:gd name="connsiteY5" fmla="*/ 0 h 58988"/>
                <a:gd name="connsiteX6" fmla="*/ 0 w 17105"/>
                <a:gd name="connsiteY6" fmla="*/ 8553 h 58988"/>
                <a:gd name="connsiteX7" fmla="*/ 0 w 17105"/>
                <a:gd name="connsiteY7" fmla="*/ 8553 h 5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05" h="58988">
                  <a:moveTo>
                    <a:pt x="0" y="8553"/>
                  </a:moveTo>
                  <a:lnTo>
                    <a:pt x="0" y="50436"/>
                  </a:lnTo>
                  <a:cubicBezTo>
                    <a:pt x="0" y="55161"/>
                    <a:pt x="3828" y="58989"/>
                    <a:pt x="8553" y="58989"/>
                  </a:cubicBezTo>
                  <a:cubicBezTo>
                    <a:pt x="13277" y="58989"/>
                    <a:pt x="17106" y="55161"/>
                    <a:pt x="17106" y="50436"/>
                  </a:cubicBezTo>
                  <a:lnTo>
                    <a:pt x="17106" y="8553"/>
                  </a:lnTo>
                  <a:cubicBezTo>
                    <a:pt x="17106" y="3828"/>
                    <a:pt x="13277" y="0"/>
                    <a:pt x="8553" y="0"/>
                  </a:cubicBezTo>
                  <a:cubicBezTo>
                    <a:pt x="3828" y="0"/>
                    <a:pt x="0" y="3828"/>
                    <a:pt x="0" y="8553"/>
                  </a:cubicBezTo>
                  <a:lnTo>
                    <a:pt x="0" y="855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35" name="图形 3">
            <a:extLst>
              <a:ext uri="{FF2B5EF4-FFF2-40B4-BE49-F238E27FC236}">
                <a16:creationId xmlns:a16="http://schemas.microsoft.com/office/drawing/2014/main" id="{DF04499F-4683-4F1B-BBBE-2DA1944673B3}"/>
              </a:ext>
            </a:extLst>
          </p:cNvPr>
          <p:cNvGrpSpPr/>
          <p:nvPr userDrawn="1"/>
        </p:nvGrpSpPr>
        <p:grpSpPr>
          <a:xfrm>
            <a:off x="5369482" y="1897494"/>
            <a:ext cx="301976" cy="383202"/>
            <a:chOff x="899067" y="2516798"/>
            <a:chExt cx="459666" cy="583310"/>
          </a:xfrm>
          <a:solidFill>
            <a:schemeClr val="bg1"/>
          </a:solidFill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25B7E7E-8ECC-4C8A-A4E8-EB28C677E5E3}"/>
                </a:ext>
              </a:extLst>
            </p:cNvPr>
            <p:cNvSpPr/>
            <p:nvPr/>
          </p:nvSpPr>
          <p:spPr>
            <a:xfrm>
              <a:off x="1091803" y="2697988"/>
              <a:ext cx="234886" cy="402120"/>
            </a:xfrm>
            <a:custGeom>
              <a:avLst/>
              <a:gdLst>
                <a:gd name="connsiteX0" fmla="*/ 205648 w 234886"/>
                <a:gd name="connsiteY0" fmla="*/ 185413 h 402120"/>
                <a:gd name="connsiteX1" fmla="*/ 206210 w 234886"/>
                <a:gd name="connsiteY1" fmla="*/ 185413 h 402120"/>
                <a:gd name="connsiteX2" fmla="*/ 234694 w 234886"/>
                <a:gd name="connsiteY2" fmla="*/ 156929 h 402120"/>
                <a:gd name="connsiteX3" fmla="*/ 228557 w 234886"/>
                <a:gd name="connsiteY3" fmla="*/ 139306 h 402120"/>
                <a:gd name="connsiteX4" fmla="*/ 234345 w 234886"/>
                <a:gd name="connsiteY4" fmla="*/ 98122 h 402120"/>
                <a:gd name="connsiteX5" fmla="*/ 187677 w 234886"/>
                <a:gd name="connsiteY5" fmla="*/ 35654 h 402120"/>
                <a:gd name="connsiteX6" fmla="*/ 186674 w 234886"/>
                <a:gd name="connsiteY6" fmla="*/ 35502 h 402120"/>
                <a:gd name="connsiteX7" fmla="*/ 144624 w 234886"/>
                <a:gd name="connsiteY7" fmla="*/ 3737 h 402120"/>
                <a:gd name="connsiteX8" fmla="*/ 142497 w 234886"/>
                <a:gd name="connsiteY8" fmla="*/ 3129 h 402120"/>
                <a:gd name="connsiteX9" fmla="*/ 48947 w 234886"/>
                <a:gd name="connsiteY9" fmla="*/ 39331 h 402120"/>
                <a:gd name="connsiteX10" fmla="*/ 39665 w 234886"/>
                <a:gd name="connsiteY10" fmla="*/ 137757 h 402120"/>
                <a:gd name="connsiteX11" fmla="*/ 32236 w 234886"/>
                <a:gd name="connsiteY11" fmla="*/ 156913 h 402120"/>
                <a:gd name="connsiteX12" fmla="*/ 60721 w 234886"/>
                <a:gd name="connsiteY12" fmla="*/ 185398 h 402120"/>
                <a:gd name="connsiteX13" fmla="*/ 61283 w 234886"/>
                <a:gd name="connsiteY13" fmla="*/ 185398 h 402120"/>
                <a:gd name="connsiteX14" fmla="*/ 90435 w 234886"/>
                <a:gd name="connsiteY14" fmla="*/ 232400 h 402120"/>
                <a:gd name="connsiteX15" fmla="*/ 90435 w 234886"/>
                <a:gd name="connsiteY15" fmla="*/ 248442 h 402120"/>
                <a:gd name="connsiteX16" fmla="*/ 86045 w 234886"/>
                <a:gd name="connsiteY16" fmla="*/ 251040 h 402120"/>
                <a:gd name="connsiteX17" fmla="*/ 71628 w 234886"/>
                <a:gd name="connsiteY17" fmla="*/ 263269 h 402120"/>
                <a:gd name="connsiteX18" fmla="*/ 66266 w 234886"/>
                <a:gd name="connsiteY18" fmla="*/ 275453 h 402120"/>
                <a:gd name="connsiteX19" fmla="*/ 30945 w 234886"/>
                <a:gd name="connsiteY19" fmla="*/ 299744 h 402120"/>
                <a:gd name="connsiteX20" fmla="*/ 0 w 234886"/>
                <a:gd name="connsiteY20" fmla="*/ 358581 h 402120"/>
                <a:gd name="connsiteX21" fmla="*/ 0 w 234886"/>
                <a:gd name="connsiteY21" fmla="*/ 393628 h 402120"/>
                <a:gd name="connsiteX22" fmla="*/ 8492 w 234886"/>
                <a:gd name="connsiteY22" fmla="*/ 402120 h 402120"/>
                <a:gd name="connsiteX23" fmla="*/ 16984 w 234886"/>
                <a:gd name="connsiteY23" fmla="*/ 393628 h 402120"/>
                <a:gd name="connsiteX24" fmla="*/ 16984 w 234886"/>
                <a:gd name="connsiteY24" fmla="*/ 358581 h 402120"/>
                <a:gd name="connsiteX25" fmla="*/ 40561 w 234886"/>
                <a:gd name="connsiteY25" fmla="*/ 313736 h 402120"/>
                <a:gd name="connsiteX26" fmla="*/ 74150 w 234886"/>
                <a:gd name="connsiteY26" fmla="*/ 290629 h 402120"/>
                <a:gd name="connsiteX27" fmla="*/ 87822 w 234886"/>
                <a:gd name="connsiteY27" fmla="*/ 308920 h 402120"/>
                <a:gd name="connsiteX28" fmla="*/ 100599 w 234886"/>
                <a:gd name="connsiteY28" fmla="*/ 315301 h 402120"/>
                <a:gd name="connsiteX29" fmla="*/ 104457 w 234886"/>
                <a:gd name="connsiteY29" fmla="*/ 314814 h 402120"/>
                <a:gd name="connsiteX30" fmla="*/ 107754 w 234886"/>
                <a:gd name="connsiteY30" fmla="*/ 327697 h 402120"/>
                <a:gd name="connsiteX31" fmla="*/ 111035 w 234886"/>
                <a:gd name="connsiteY31" fmla="*/ 333910 h 402120"/>
                <a:gd name="connsiteX32" fmla="*/ 102756 w 234886"/>
                <a:gd name="connsiteY32" fmla="*/ 392428 h 402120"/>
                <a:gd name="connsiteX33" fmla="*/ 109972 w 234886"/>
                <a:gd name="connsiteY33" fmla="*/ 402029 h 402120"/>
                <a:gd name="connsiteX34" fmla="*/ 111172 w 234886"/>
                <a:gd name="connsiteY34" fmla="*/ 402120 h 402120"/>
                <a:gd name="connsiteX35" fmla="*/ 119573 w 234886"/>
                <a:gd name="connsiteY35" fmla="*/ 394813 h 402120"/>
                <a:gd name="connsiteX36" fmla="*/ 127457 w 234886"/>
                <a:gd name="connsiteY36" fmla="*/ 339045 h 402120"/>
                <a:gd name="connsiteX37" fmla="*/ 139413 w 234886"/>
                <a:gd name="connsiteY37" fmla="*/ 339045 h 402120"/>
                <a:gd name="connsiteX38" fmla="*/ 147297 w 234886"/>
                <a:gd name="connsiteY38" fmla="*/ 394813 h 402120"/>
                <a:gd name="connsiteX39" fmla="*/ 155698 w 234886"/>
                <a:gd name="connsiteY39" fmla="*/ 402120 h 402120"/>
                <a:gd name="connsiteX40" fmla="*/ 156898 w 234886"/>
                <a:gd name="connsiteY40" fmla="*/ 402029 h 402120"/>
                <a:gd name="connsiteX41" fmla="*/ 164114 w 234886"/>
                <a:gd name="connsiteY41" fmla="*/ 392428 h 402120"/>
                <a:gd name="connsiteX42" fmla="*/ 155835 w 234886"/>
                <a:gd name="connsiteY42" fmla="*/ 333910 h 402120"/>
                <a:gd name="connsiteX43" fmla="*/ 159132 w 234886"/>
                <a:gd name="connsiteY43" fmla="*/ 327697 h 402120"/>
                <a:gd name="connsiteX44" fmla="*/ 162428 w 234886"/>
                <a:gd name="connsiteY44" fmla="*/ 314814 h 402120"/>
                <a:gd name="connsiteX45" fmla="*/ 166287 w 234886"/>
                <a:gd name="connsiteY45" fmla="*/ 315301 h 402120"/>
                <a:gd name="connsiteX46" fmla="*/ 179063 w 234886"/>
                <a:gd name="connsiteY46" fmla="*/ 308920 h 402120"/>
                <a:gd name="connsiteX47" fmla="*/ 192735 w 234886"/>
                <a:gd name="connsiteY47" fmla="*/ 290629 h 402120"/>
                <a:gd name="connsiteX48" fmla="*/ 208307 w 234886"/>
                <a:gd name="connsiteY48" fmla="*/ 301340 h 402120"/>
                <a:gd name="connsiteX49" fmla="*/ 213107 w 234886"/>
                <a:gd name="connsiteY49" fmla="*/ 302828 h 402120"/>
                <a:gd name="connsiteX50" fmla="*/ 220111 w 234886"/>
                <a:gd name="connsiteY50" fmla="*/ 299152 h 402120"/>
                <a:gd name="connsiteX51" fmla="*/ 217923 w 234886"/>
                <a:gd name="connsiteY51" fmla="*/ 287333 h 402120"/>
                <a:gd name="connsiteX52" fmla="*/ 200620 w 234886"/>
                <a:gd name="connsiteY52" fmla="*/ 275438 h 402120"/>
                <a:gd name="connsiteX53" fmla="*/ 195257 w 234886"/>
                <a:gd name="connsiteY53" fmla="*/ 263254 h 402120"/>
                <a:gd name="connsiteX54" fmla="*/ 180840 w 234886"/>
                <a:gd name="connsiteY54" fmla="*/ 251025 h 402120"/>
                <a:gd name="connsiteX55" fmla="*/ 176450 w 234886"/>
                <a:gd name="connsiteY55" fmla="*/ 248427 h 402120"/>
                <a:gd name="connsiteX56" fmla="*/ 176450 w 234886"/>
                <a:gd name="connsiteY56" fmla="*/ 232385 h 402120"/>
                <a:gd name="connsiteX57" fmla="*/ 205648 w 234886"/>
                <a:gd name="connsiteY57" fmla="*/ 185413 h 402120"/>
                <a:gd name="connsiteX58" fmla="*/ 205648 w 234886"/>
                <a:gd name="connsiteY58" fmla="*/ 185413 h 402120"/>
                <a:gd name="connsiteX59" fmla="*/ 206681 w 234886"/>
                <a:gd name="connsiteY59" fmla="*/ 168398 h 402120"/>
                <a:gd name="connsiteX60" fmla="*/ 206681 w 234886"/>
                <a:gd name="connsiteY60" fmla="*/ 145444 h 402120"/>
                <a:gd name="connsiteX61" fmla="*/ 217710 w 234886"/>
                <a:gd name="connsiteY61" fmla="*/ 156913 h 402120"/>
                <a:gd name="connsiteX62" fmla="*/ 206681 w 234886"/>
                <a:gd name="connsiteY62" fmla="*/ 168398 h 402120"/>
                <a:gd name="connsiteX63" fmla="*/ 206681 w 234886"/>
                <a:gd name="connsiteY63" fmla="*/ 168398 h 402120"/>
                <a:gd name="connsiteX64" fmla="*/ 217528 w 234886"/>
                <a:gd name="connsiteY64" fmla="*/ 95767 h 402120"/>
                <a:gd name="connsiteX65" fmla="*/ 212819 w 234886"/>
                <a:gd name="connsiteY65" fmla="*/ 129234 h 402120"/>
                <a:gd name="connsiteX66" fmla="*/ 206666 w 234886"/>
                <a:gd name="connsiteY66" fmla="*/ 128460 h 402120"/>
                <a:gd name="connsiteX67" fmla="*/ 206666 w 234886"/>
                <a:gd name="connsiteY67" fmla="*/ 128156 h 402120"/>
                <a:gd name="connsiteX68" fmla="*/ 195288 w 234886"/>
                <a:gd name="connsiteY68" fmla="*/ 91817 h 402120"/>
                <a:gd name="connsiteX69" fmla="*/ 195227 w 234886"/>
                <a:gd name="connsiteY69" fmla="*/ 55434 h 402120"/>
                <a:gd name="connsiteX70" fmla="*/ 217528 w 234886"/>
                <a:gd name="connsiteY70" fmla="*/ 95767 h 402120"/>
                <a:gd name="connsiteX71" fmla="*/ 217528 w 234886"/>
                <a:gd name="connsiteY71" fmla="*/ 95767 h 402120"/>
                <a:gd name="connsiteX72" fmla="*/ 63379 w 234886"/>
                <a:gd name="connsiteY72" fmla="*/ 48309 h 402120"/>
                <a:gd name="connsiteX73" fmla="*/ 137863 w 234886"/>
                <a:gd name="connsiteY73" fmla="*/ 19490 h 402120"/>
                <a:gd name="connsiteX74" fmla="*/ 139990 w 234886"/>
                <a:gd name="connsiteY74" fmla="*/ 20098 h 402120"/>
                <a:gd name="connsiteX75" fmla="*/ 173974 w 234886"/>
                <a:gd name="connsiteY75" fmla="*/ 47458 h 402120"/>
                <a:gd name="connsiteX76" fmla="*/ 180537 w 234886"/>
                <a:gd name="connsiteY76" fmla="*/ 76398 h 402120"/>
                <a:gd name="connsiteX77" fmla="*/ 175569 w 234886"/>
                <a:gd name="connsiteY77" fmla="*/ 72129 h 402120"/>
                <a:gd name="connsiteX78" fmla="*/ 157491 w 234886"/>
                <a:gd name="connsiteY78" fmla="*/ 71856 h 402120"/>
                <a:gd name="connsiteX79" fmla="*/ 150351 w 234886"/>
                <a:gd name="connsiteY79" fmla="*/ 77613 h 402120"/>
                <a:gd name="connsiteX80" fmla="*/ 109197 w 234886"/>
                <a:gd name="connsiteY80" fmla="*/ 77613 h 402120"/>
                <a:gd name="connsiteX81" fmla="*/ 60250 w 234886"/>
                <a:gd name="connsiteY81" fmla="*/ 126561 h 402120"/>
                <a:gd name="connsiteX82" fmla="*/ 60250 w 234886"/>
                <a:gd name="connsiteY82" fmla="*/ 128460 h 402120"/>
                <a:gd name="connsiteX83" fmla="*/ 54568 w 234886"/>
                <a:gd name="connsiteY83" fmla="*/ 129128 h 402120"/>
                <a:gd name="connsiteX84" fmla="*/ 63379 w 234886"/>
                <a:gd name="connsiteY84" fmla="*/ 48309 h 402120"/>
                <a:gd name="connsiteX85" fmla="*/ 63379 w 234886"/>
                <a:gd name="connsiteY85" fmla="*/ 48309 h 402120"/>
                <a:gd name="connsiteX86" fmla="*/ 49236 w 234886"/>
                <a:gd name="connsiteY86" fmla="*/ 156929 h 402120"/>
                <a:gd name="connsiteX87" fmla="*/ 60265 w 234886"/>
                <a:gd name="connsiteY87" fmla="*/ 145459 h 402120"/>
                <a:gd name="connsiteX88" fmla="*/ 60265 w 234886"/>
                <a:gd name="connsiteY88" fmla="*/ 168398 h 402120"/>
                <a:gd name="connsiteX89" fmla="*/ 49236 w 234886"/>
                <a:gd name="connsiteY89" fmla="*/ 156929 h 402120"/>
                <a:gd name="connsiteX90" fmla="*/ 49236 w 234886"/>
                <a:gd name="connsiteY90" fmla="*/ 156929 h 402120"/>
                <a:gd name="connsiteX91" fmla="*/ 77249 w 234886"/>
                <a:gd name="connsiteY91" fmla="*/ 173244 h 402120"/>
                <a:gd name="connsiteX92" fmla="*/ 77249 w 234886"/>
                <a:gd name="connsiteY92" fmla="*/ 126545 h 402120"/>
                <a:gd name="connsiteX93" fmla="*/ 109197 w 234886"/>
                <a:gd name="connsiteY93" fmla="*/ 94598 h 402120"/>
                <a:gd name="connsiteX94" fmla="*/ 153359 w 234886"/>
                <a:gd name="connsiteY94" fmla="*/ 94598 h 402120"/>
                <a:gd name="connsiteX95" fmla="*/ 158691 w 234886"/>
                <a:gd name="connsiteY95" fmla="*/ 92714 h 402120"/>
                <a:gd name="connsiteX96" fmla="*/ 166302 w 234886"/>
                <a:gd name="connsiteY96" fmla="*/ 86561 h 402120"/>
                <a:gd name="connsiteX97" fmla="*/ 173366 w 234886"/>
                <a:gd name="connsiteY97" fmla="*/ 92623 h 402120"/>
                <a:gd name="connsiteX98" fmla="*/ 189667 w 234886"/>
                <a:gd name="connsiteY98" fmla="*/ 128141 h 402120"/>
                <a:gd name="connsiteX99" fmla="*/ 189667 w 234886"/>
                <a:gd name="connsiteY99" fmla="*/ 173229 h 402120"/>
                <a:gd name="connsiteX100" fmla="*/ 133458 w 234886"/>
                <a:gd name="connsiteY100" fmla="*/ 229438 h 402120"/>
                <a:gd name="connsiteX101" fmla="*/ 77249 w 234886"/>
                <a:gd name="connsiteY101" fmla="*/ 173244 h 402120"/>
                <a:gd name="connsiteX102" fmla="*/ 77249 w 234886"/>
                <a:gd name="connsiteY102" fmla="*/ 173244 h 402120"/>
                <a:gd name="connsiteX103" fmla="*/ 83842 w 234886"/>
                <a:gd name="connsiteY103" fmla="*/ 275210 h 402120"/>
                <a:gd name="connsiteX104" fmla="*/ 96193 w 234886"/>
                <a:gd name="connsiteY104" fmla="*/ 264728 h 402120"/>
                <a:gd name="connsiteX105" fmla="*/ 124981 w 234886"/>
                <a:gd name="connsiteY105" fmla="*/ 278841 h 402120"/>
                <a:gd name="connsiteX106" fmla="*/ 124981 w 234886"/>
                <a:gd name="connsiteY106" fmla="*/ 290873 h 402120"/>
                <a:gd name="connsiteX107" fmla="*/ 101009 w 234886"/>
                <a:gd name="connsiteY107" fmla="*/ 298164 h 402120"/>
                <a:gd name="connsiteX108" fmla="*/ 83842 w 234886"/>
                <a:gd name="connsiteY108" fmla="*/ 275210 h 402120"/>
                <a:gd name="connsiteX109" fmla="*/ 146188 w 234886"/>
                <a:gd name="connsiteY109" fmla="*/ 309908 h 402120"/>
                <a:gd name="connsiteX110" fmla="*/ 143074 w 234886"/>
                <a:gd name="connsiteY110" fmla="*/ 322061 h 402120"/>
                <a:gd name="connsiteX111" fmla="*/ 123857 w 234886"/>
                <a:gd name="connsiteY111" fmla="*/ 322061 h 402120"/>
                <a:gd name="connsiteX112" fmla="*/ 120743 w 234886"/>
                <a:gd name="connsiteY112" fmla="*/ 309908 h 402120"/>
                <a:gd name="connsiteX113" fmla="*/ 133458 w 234886"/>
                <a:gd name="connsiteY113" fmla="*/ 306034 h 402120"/>
                <a:gd name="connsiteX114" fmla="*/ 146188 w 234886"/>
                <a:gd name="connsiteY114" fmla="*/ 309908 h 402120"/>
                <a:gd name="connsiteX115" fmla="*/ 183104 w 234886"/>
                <a:gd name="connsiteY115" fmla="*/ 275210 h 402120"/>
                <a:gd name="connsiteX116" fmla="*/ 165937 w 234886"/>
                <a:gd name="connsiteY116" fmla="*/ 298164 h 402120"/>
                <a:gd name="connsiteX117" fmla="*/ 141965 w 234886"/>
                <a:gd name="connsiteY117" fmla="*/ 290873 h 402120"/>
                <a:gd name="connsiteX118" fmla="*/ 141965 w 234886"/>
                <a:gd name="connsiteY118" fmla="*/ 278841 h 402120"/>
                <a:gd name="connsiteX119" fmla="*/ 170753 w 234886"/>
                <a:gd name="connsiteY119" fmla="*/ 264728 h 402120"/>
                <a:gd name="connsiteX120" fmla="*/ 183104 w 234886"/>
                <a:gd name="connsiteY120" fmla="*/ 275210 h 402120"/>
                <a:gd name="connsiteX121" fmla="*/ 159511 w 234886"/>
                <a:gd name="connsiteY121" fmla="*/ 251314 h 402120"/>
                <a:gd name="connsiteX122" fmla="*/ 133473 w 234886"/>
                <a:gd name="connsiteY122" fmla="*/ 264075 h 402120"/>
                <a:gd name="connsiteX123" fmla="*/ 107435 w 234886"/>
                <a:gd name="connsiteY123" fmla="*/ 251314 h 402120"/>
                <a:gd name="connsiteX124" fmla="*/ 107435 w 234886"/>
                <a:gd name="connsiteY124" fmla="*/ 241652 h 402120"/>
                <a:gd name="connsiteX125" fmla="*/ 133473 w 234886"/>
                <a:gd name="connsiteY125" fmla="*/ 246452 h 402120"/>
                <a:gd name="connsiteX126" fmla="*/ 159511 w 234886"/>
                <a:gd name="connsiteY126" fmla="*/ 241652 h 402120"/>
                <a:gd name="connsiteX127" fmla="*/ 159511 w 234886"/>
                <a:gd name="connsiteY127" fmla="*/ 251314 h 40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34886" h="402120">
                  <a:moveTo>
                    <a:pt x="205648" y="185413"/>
                  </a:moveTo>
                  <a:lnTo>
                    <a:pt x="206210" y="185413"/>
                  </a:lnTo>
                  <a:cubicBezTo>
                    <a:pt x="221918" y="185413"/>
                    <a:pt x="234694" y="172637"/>
                    <a:pt x="234694" y="156929"/>
                  </a:cubicBezTo>
                  <a:cubicBezTo>
                    <a:pt x="234694" y="150275"/>
                    <a:pt x="232401" y="144152"/>
                    <a:pt x="228557" y="139306"/>
                  </a:cubicBezTo>
                  <a:lnTo>
                    <a:pt x="234345" y="98122"/>
                  </a:lnTo>
                  <a:cubicBezTo>
                    <a:pt x="238568" y="68119"/>
                    <a:pt x="217634" y="40105"/>
                    <a:pt x="187677" y="35654"/>
                  </a:cubicBezTo>
                  <a:lnTo>
                    <a:pt x="186674" y="35502"/>
                  </a:lnTo>
                  <a:cubicBezTo>
                    <a:pt x="177103" y="19961"/>
                    <a:pt x="162337" y="8750"/>
                    <a:pt x="144624" y="3737"/>
                  </a:cubicBezTo>
                  <a:lnTo>
                    <a:pt x="142497" y="3129"/>
                  </a:lnTo>
                  <a:cubicBezTo>
                    <a:pt x="106933" y="-6958"/>
                    <a:pt x="68453" y="7930"/>
                    <a:pt x="48947" y="39331"/>
                  </a:cubicBezTo>
                  <a:cubicBezTo>
                    <a:pt x="30611" y="68833"/>
                    <a:pt x="27223" y="105429"/>
                    <a:pt x="39665" y="137757"/>
                  </a:cubicBezTo>
                  <a:cubicBezTo>
                    <a:pt x="35062" y="142816"/>
                    <a:pt x="32236" y="149545"/>
                    <a:pt x="32236" y="156913"/>
                  </a:cubicBezTo>
                  <a:cubicBezTo>
                    <a:pt x="32236" y="172621"/>
                    <a:pt x="45013" y="185398"/>
                    <a:pt x="60721" y="185398"/>
                  </a:cubicBezTo>
                  <a:lnTo>
                    <a:pt x="61283" y="185398"/>
                  </a:lnTo>
                  <a:cubicBezTo>
                    <a:pt x="64519" y="204645"/>
                    <a:pt x="75274" y="221356"/>
                    <a:pt x="90435" y="232400"/>
                  </a:cubicBezTo>
                  <a:lnTo>
                    <a:pt x="90435" y="248442"/>
                  </a:lnTo>
                  <a:cubicBezTo>
                    <a:pt x="88855" y="249050"/>
                    <a:pt x="87367" y="249901"/>
                    <a:pt x="86045" y="251040"/>
                  </a:cubicBezTo>
                  <a:lnTo>
                    <a:pt x="71628" y="263269"/>
                  </a:lnTo>
                  <a:cubicBezTo>
                    <a:pt x="67952" y="266384"/>
                    <a:pt x="66114" y="270926"/>
                    <a:pt x="66266" y="275453"/>
                  </a:cubicBezTo>
                  <a:lnTo>
                    <a:pt x="30945" y="299744"/>
                  </a:lnTo>
                  <a:cubicBezTo>
                    <a:pt x="11576" y="313067"/>
                    <a:pt x="0" y="335065"/>
                    <a:pt x="0" y="358581"/>
                  </a:cubicBezTo>
                  <a:lnTo>
                    <a:pt x="0" y="393628"/>
                  </a:lnTo>
                  <a:cubicBezTo>
                    <a:pt x="0" y="398322"/>
                    <a:pt x="3798" y="402120"/>
                    <a:pt x="8492" y="402120"/>
                  </a:cubicBezTo>
                  <a:cubicBezTo>
                    <a:pt x="13186" y="402120"/>
                    <a:pt x="16984" y="398322"/>
                    <a:pt x="16984" y="393628"/>
                  </a:cubicBezTo>
                  <a:lnTo>
                    <a:pt x="16984" y="358581"/>
                  </a:lnTo>
                  <a:cubicBezTo>
                    <a:pt x="16984" y="340655"/>
                    <a:pt x="25795" y="323899"/>
                    <a:pt x="40561" y="313736"/>
                  </a:cubicBezTo>
                  <a:lnTo>
                    <a:pt x="74150" y="290629"/>
                  </a:lnTo>
                  <a:lnTo>
                    <a:pt x="87822" y="308920"/>
                  </a:lnTo>
                  <a:cubicBezTo>
                    <a:pt x="90876" y="313007"/>
                    <a:pt x="95661" y="315301"/>
                    <a:pt x="100599" y="315301"/>
                  </a:cubicBezTo>
                  <a:cubicBezTo>
                    <a:pt x="101875" y="315301"/>
                    <a:pt x="103181" y="315133"/>
                    <a:pt x="104457" y="314814"/>
                  </a:cubicBezTo>
                  <a:lnTo>
                    <a:pt x="107754" y="327697"/>
                  </a:lnTo>
                  <a:cubicBezTo>
                    <a:pt x="108361" y="330067"/>
                    <a:pt x="109516" y="332163"/>
                    <a:pt x="111035" y="333910"/>
                  </a:cubicBezTo>
                  <a:lnTo>
                    <a:pt x="102756" y="392428"/>
                  </a:lnTo>
                  <a:cubicBezTo>
                    <a:pt x="102102" y="397077"/>
                    <a:pt x="105338" y="401376"/>
                    <a:pt x="109972" y="402029"/>
                  </a:cubicBezTo>
                  <a:cubicBezTo>
                    <a:pt x="110382" y="402090"/>
                    <a:pt x="110777" y="402120"/>
                    <a:pt x="111172" y="402120"/>
                  </a:cubicBezTo>
                  <a:cubicBezTo>
                    <a:pt x="115334" y="402120"/>
                    <a:pt x="118965" y="399052"/>
                    <a:pt x="119573" y="394813"/>
                  </a:cubicBezTo>
                  <a:lnTo>
                    <a:pt x="127457" y="339045"/>
                  </a:lnTo>
                  <a:lnTo>
                    <a:pt x="139413" y="339045"/>
                  </a:lnTo>
                  <a:lnTo>
                    <a:pt x="147297" y="394813"/>
                  </a:lnTo>
                  <a:cubicBezTo>
                    <a:pt x="147890" y="399052"/>
                    <a:pt x="151536" y="402120"/>
                    <a:pt x="155698" y="402120"/>
                  </a:cubicBezTo>
                  <a:cubicBezTo>
                    <a:pt x="156093" y="402120"/>
                    <a:pt x="156503" y="402090"/>
                    <a:pt x="156898" y="402029"/>
                  </a:cubicBezTo>
                  <a:cubicBezTo>
                    <a:pt x="161547" y="401376"/>
                    <a:pt x="164768" y="397077"/>
                    <a:pt x="164114" y="392428"/>
                  </a:cubicBezTo>
                  <a:lnTo>
                    <a:pt x="155835" y="333910"/>
                  </a:lnTo>
                  <a:cubicBezTo>
                    <a:pt x="157369" y="332178"/>
                    <a:pt x="158524" y="330067"/>
                    <a:pt x="159132" y="327697"/>
                  </a:cubicBezTo>
                  <a:lnTo>
                    <a:pt x="162428" y="314814"/>
                  </a:lnTo>
                  <a:cubicBezTo>
                    <a:pt x="163704" y="315133"/>
                    <a:pt x="164996" y="315301"/>
                    <a:pt x="166287" y="315301"/>
                  </a:cubicBezTo>
                  <a:cubicBezTo>
                    <a:pt x="171224" y="315301"/>
                    <a:pt x="176009" y="312991"/>
                    <a:pt x="179063" y="308920"/>
                  </a:cubicBezTo>
                  <a:lnTo>
                    <a:pt x="192735" y="290629"/>
                  </a:lnTo>
                  <a:lnTo>
                    <a:pt x="208307" y="301340"/>
                  </a:lnTo>
                  <a:cubicBezTo>
                    <a:pt x="209780" y="302342"/>
                    <a:pt x="211451" y="302828"/>
                    <a:pt x="213107" y="302828"/>
                  </a:cubicBezTo>
                  <a:cubicBezTo>
                    <a:pt x="215811" y="302828"/>
                    <a:pt x="218470" y="301537"/>
                    <a:pt x="220111" y="299152"/>
                  </a:cubicBezTo>
                  <a:cubicBezTo>
                    <a:pt x="222769" y="295278"/>
                    <a:pt x="221782" y="289991"/>
                    <a:pt x="217923" y="287333"/>
                  </a:cubicBezTo>
                  <a:lnTo>
                    <a:pt x="200620" y="275438"/>
                  </a:lnTo>
                  <a:cubicBezTo>
                    <a:pt x="200772" y="270911"/>
                    <a:pt x="198934" y="266384"/>
                    <a:pt x="195257" y="263254"/>
                  </a:cubicBezTo>
                  <a:lnTo>
                    <a:pt x="180840" y="251025"/>
                  </a:lnTo>
                  <a:cubicBezTo>
                    <a:pt x="179519" y="249901"/>
                    <a:pt x="178015" y="249035"/>
                    <a:pt x="176450" y="248427"/>
                  </a:cubicBezTo>
                  <a:lnTo>
                    <a:pt x="176450" y="232385"/>
                  </a:lnTo>
                  <a:cubicBezTo>
                    <a:pt x="191657" y="221371"/>
                    <a:pt x="202412" y="204660"/>
                    <a:pt x="205648" y="185413"/>
                  </a:cubicBezTo>
                  <a:lnTo>
                    <a:pt x="205648" y="185413"/>
                  </a:lnTo>
                  <a:close/>
                  <a:moveTo>
                    <a:pt x="206681" y="168398"/>
                  </a:moveTo>
                  <a:lnTo>
                    <a:pt x="206681" y="145444"/>
                  </a:lnTo>
                  <a:cubicBezTo>
                    <a:pt x="212803" y="145687"/>
                    <a:pt x="217710" y="150730"/>
                    <a:pt x="217710" y="156913"/>
                  </a:cubicBezTo>
                  <a:cubicBezTo>
                    <a:pt x="217710" y="163112"/>
                    <a:pt x="212803" y="168155"/>
                    <a:pt x="206681" y="168398"/>
                  </a:cubicBezTo>
                  <a:lnTo>
                    <a:pt x="206681" y="168398"/>
                  </a:lnTo>
                  <a:close/>
                  <a:moveTo>
                    <a:pt x="217528" y="95767"/>
                  </a:moveTo>
                  <a:lnTo>
                    <a:pt x="212819" y="129234"/>
                  </a:lnTo>
                  <a:cubicBezTo>
                    <a:pt x="210828" y="128763"/>
                    <a:pt x="208778" y="128505"/>
                    <a:pt x="206666" y="128460"/>
                  </a:cubicBezTo>
                  <a:lnTo>
                    <a:pt x="206666" y="128156"/>
                  </a:lnTo>
                  <a:cubicBezTo>
                    <a:pt x="206666" y="115030"/>
                    <a:pt x="202625" y="102391"/>
                    <a:pt x="195288" y="91817"/>
                  </a:cubicBezTo>
                  <a:cubicBezTo>
                    <a:pt x="198402" y="79725"/>
                    <a:pt x="198341" y="67283"/>
                    <a:pt x="195227" y="55434"/>
                  </a:cubicBezTo>
                  <a:cubicBezTo>
                    <a:pt x="210403" y="62270"/>
                    <a:pt x="219959" y="78540"/>
                    <a:pt x="217528" y="95767"/>
                  </a:cubicBezTo>
                  <a:lnTo>
                    <a:pt x="217528" y="95767"/>
                  </a:lnTo>
                  <a:close/>
                  <a:moveTo>
                    <a:pt x="63379" y="48309"/>
                  </a:moveTo>
                  <a:cubicBezTo>
                    <a:pt x="78920" y="23304"/>
                    <a:pt x="109546" y="11454"/>
                    <a:pt x="137863" y="19490"/>
                  </a:cubicBezTo>
                  <a:lnTo>
                    <a:pt x="139990" y="20098"/>
                  </a:lnTo>
                  <a:cubicBezTo>
                    <a:pt x="154696" y="24261"/>
                    <a:pt x="166758" y="33983"/>
                    <a:pt x="173974" y="47458"/>
                  </a:cubicBezTo>
                  <a:cubicBezTo>
                    <a:pt x="178820" y="56512"/>
                    <a:pt x="181023" y="66432"/>
                    <a:pt x="180537" y="76398"/>
                  </a:cubicBezTo>
                  <a:lnTo>
                    <a:pt x="175569" y="72129"/>
                  </a:lnTo>
                  <a:cubicBezTo>
                    <a:pt x="170389" y="67678"/>
                    <a:pt x="162793" y="67572"/>
                    <a:pt x="157491" y="71856"/>
                  </a:cubicBezTo>
                  <a:lnTo>
                    <a:pt x="150351" y="77613"/>
                  </a:lnTo>
                  <a:lnTo>
                    <a:pt x="109197" y="77613"/>
                  </a:lnTo>
                  <a:cubicBezTo>
                    <a:pt x="82202" y="77613"/>
                    <a:pt x="60250" y="99565"/>
                    <a:pt x="60250" y="126561"/>
                  </a:cubicBezTo>
                  <a:lnTo>
                    <a:pt x="60250" y="128460"/>
                  </a:lnTo>
                  <a:cubicBezTo>
                    <a:pt x="58305" y="128490"/>
                    <a:pt x="56406" y="128718"/>
                    <a:pt x="54568" y="129128"/>
                  </a:cubicBezTo>
                  <a:cubicBezTo>
                    <a:pt x="45165" y="102376"/>
                    <a:pt x="48340" y="72524"/>
                    <a:pt x="63379" y="48309"/>
                  </a:cubicBezTo>
                  <a:lnTo>
                    <a:pt x="63379" y="48309"/>
                  </a:lnTo>
                  <a:close/>
                  <a:moveTo>
                    <a:pt x="49236" y="156929"/>
                  </a:moveTo>
                  <a:cubicBezTo>
                    <a:pt x="49236" y="150746"/>
                    <a:pt x="54143" y="145702"/>
                    <a:pt x="60265" y="145459"/>
                  </a:cubicBezTo>
                  <a:lnTo>
                    <a:pt x="60265" y="168398"/>
                  </a:lnTo>
                  <a:cubicBezTo>
                    <a:pt x="54143" y="168155"/>
                    <a:pt x="49236" y="163112"/>
                    <a:pt x="49236" y="156929"/>
                  </a:cubicBezTo>
                  <a:lnTo>
                    <a:pt x="49236" y="156929"/>
                  </a:lnTo>
                  <a:close/>
                  <a:moveTo>
                    <a:pt x="77249" y="173244"/>
                  </a:moveTo>
                  <a:lnTo>
                    <a:pt x="77249" y="126545"/>
                  </a:lnTo>
                  <a:cubicBezTo>
                    <a:pt x="77249" y="108923"/>
                    <a:pt x="91590" y="94598"/>
                    <a:pt x="109197" y="94598"/>
                  </a:cubicBezTo>
                  <a:lnTo>
                    <a:pt x="153359" y="94598"/>
                  </a:lnTo>
                  <a:cubicBezTo>
                    <a:pt x="155303" y="94598"/>
                    <a:pt x="157187" y="93929"/>
                    <a:pt x="158691" y="92714"/>
                  </a:cubicBezTo>
                  <a:lnTo>
                    <a:pt x="166302" y="86561"/>
                  </a:lnTo>
                  <a:lnTo>
                    <a:pt x="173366" y="92623"/>
                  </a:lnTo>
                  <a:cubicBezTo>
                    <a:pt x="183727" y="101540"/>
                    <a:pt x="189667" y="114483"/>
                    <a:pt x="189667" y="128141"/>
                  </a:cubicBezTo>
                  <a:lnTo>
                    <a:pt x="189667" y="173229"/>
                  </a:lnTo>
                  <a:cubicBezTo>
                    <a:pt x="189667" y="204235"/>
                    <a:pt x="164449" y="229438"/>
                    <a:pt x="133458" y="229438"/>
                  </a:cubicBezTo>
                  <a:cubicBezTo>
                    <a:pt x="102467" y="229453"/>
                    <a:pt x="77249" y="204235"/>
                    <a:pt x="77249" y="173244"/>
                  </a:cubicBezTo>
                  <a:lnTo>
                    <a:pt x="77249" y="173244"/>
                  </a:lnTo>
                  <a:close/>
                  <a:moveTo>
                    <a:pt x="83842" y="275210"/>
                  </a:moveTo>
                  <a:lnTo>
                    <a:pt x="96193" y="264728"/>
                  </a:lnTo>
                  <a:lnTo>
                    <a:pt x="124981" y="278841"/>
                  </a:lnTo>
                  <a:lnTo>
                    <a:pt x="124981" y="290873"/>
                  </a:lnTo>
                  <a:lnTo>
                    <a:pt x="101009" y="298164"/>
                  </a:lnTo>
                  <a:lnTo>
                    <a:pt x="83842" y="275210"/>
                  </a:lnTo>
                  <a:close/>
                  <a:moveTo>
                    <a:pt x="146188" y="309908"/>
                  </a:moveTo>
                  <a:lnTo>
                    <a:pt x="143074" y="322061"/>
                  </a:lnTo>
                  <a:lnTo>
                    <a:pt x="123857" y="322061"/>
                  </a:lnTo>
                  <a:lnTo>
                    <a:pt x="120743" y="309908"/>
                  </a:lnTo>
                  <a:lnTo>
                    <a:pt x="133458" y="306034"/>
                  </a:lnTo>
                  <a:lnTo>
                    <a:pt x="146188" y="309908"/>
                  </a:lnTo>
                  <a:close/>
                  <a:moveTo>
                    <a:pt x="183104" y="275210"/>
                  </a:moveTo>
                  <a:lnTo>
                    <a:pt x="165937" y="298164"/>
                  </a:lnTo>
                  <a:lnTo>
                    <a:pt x="141965" y="290873"/>
                  </a:lnTo>
                  <a:lnTo>
                    <a:pt x="141965" y="278841"/>
                  </a:lnTo>
                  <a:lnTo>
                    <a:pt x="170753" y="264728"/>
                  </a:lnTo>
                  <a:lnTo>
                    <a:pt x="183104" y="275210"/>
                  </a:lnTo>
                  <a:close/>
                  <a:moveTo>
                    <a:pt x="159511" y="251314"/>
                  </a:moveTo>
                  <a:lnTo>
                    <a:pt x="133473" y="264075"/>
                  </a:lnTo>
                  <a:lnTo>
                    <a:pt x="107435" y="251314"/>
                  </a:lnTo>
                  <a:lnTo>
                    <a:pt x="107435" y="241652"/>
                  </a:lnTo>
                  <a:cubicBezTo>
                    <a:pt x="115532" y="244751"/>
                    <a:pt x="124297" y="246452"/>
                    <a:pt x="133473" y="246452"/>
                  </a:cubicBezTo>
                  <a:cubicBezTo>
                    <a:pt x="142634" y="246452"/>
                    <a:pt x="151414" y="244736"/>
                    <a:pt x="159511" y="241652"/>
                  </a:cubicBezTo>
                  <a:lnTo>
                    <a:pt x="159511" y="251314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0D6E2C05-D3FB-4F1C-BD6B-469CC127C371}"/>
                </a:ext>
              </a:extLst>
            </p:cNvPr>
            <p:cNvSpPr/>
            <p:nvPr/>
          </p:nvSpPr>
          <p:spPr>
            <a:xfrm>
              <a:off x="1325333" y="3005723"/>
              <a:ext cx="33400" cy="94384"/>
            </a:xfrm>
            <a:custGeom>
              <a:avLst/>
              <a:gdLst>
                <a:gd name="connsiteX0" fmla="*/ 14776 w 33400"/>
                <a:gd name="connsiteY0" fmla="*/ 2780 h 94384"/>
                <a:gd name="connsiteX1" fmla="*/ 2774 w 33400"/>
                <a:gd name="connsiteY1" fmla="*/ 2218 h 94384"/>
                <a:gd name="connsiteX2" fmla="*/ 2212 w 33400"/>
                <a:gd name="connsiteY2" fmla="*/ 14219 h 94384"/>
                <a:gd name="connsiteX3" fmla="*/ 16416 w 33400"/>
                <a:gd name="connsiteY3" fmla="*/ 50846 h 94384"/>
                <a:gd name="connsiteX4" fmla="*/ 16416 w 33400"/>
                <a:gd name="connsiteY4" fmla="*/ 85893 h 94384"/>
                <a:gd name="connsiteX5" fmla="*/ 24909 w 33400"/>
                <a:gd name="connsiteY5" fmla="*/ 94385 h 94384"/>
                <a:gd name="connsiteX6" fmla="*/ 33401 w 33400"/>
                <a:gd name="connsiteY6" fmla="*/ 85893 h 94384"/>
                <a:gd name="connsiteX7" fmla="*/ 33401 w 33400"/>
                <a:gd name="connsiteY7" fmla="*/ 50846 h 94384"/>
                <a:gd name="connsiteX8" fmla="*/ 14776 w 33400"/>
                <a:gd name="connsiteY8" fmla="*/ 2780 h 94384"/>
                <a:gd name="connsiteX9" fmla="*/ 14776 w 33400"/>
                <a:gd name="connsiteY9" fmla="*/ 2780 h 9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400" h="94384">
                  <a:moveTo>
                    <a:pt x="14776" y="2780"/>
                  </a:moveTo>
                  <a:cubicBezTo>
                    <a:pt x="11616" y="-699"/>
                    <a:pt x="6238" y="-942"/>
                    <a:pt x="2774" y="2218"/>
                  </a:cubicBezTo>
                  <a:cubicBezTo>
                    <a:pt x="-689" y="5377"/>
                    <a:pt x="-948" y="10755"/>
                    <a:pt x="2212" y="14219"/>
                  </a:cubicBezTo>
                  <a:cubicBezTo>
                    <a:pt x="11373" y="24276"/>
                    <a:pt x="16416" y="37280"/>
                    <a:pt x="16416" y="50846"/>
                  </a:cubicBezTo>
                  <a:lnTo>
                    <a:pt x="16416" y="85893"/>
                  </a:lnTo>
                  <a:cubicBezTo>
                    <a:pt x="16416" y="90587"/>
                    <a:pt x="20214" y="94385"/>
                    <a:pt x="24909" y="94385"/>
                  </a:cubicBezTo>
                  <a:cubicBezTo>
                    <a:pt x="29603" y="94385"/>
                    <a:pt x="33401" y="90587"/>
                    <a:pt x="33401" y="85893"/>
                  </a:cubicBezTo>
                  <a:lnTo>
                    <a:pt x="33401" y="50846"/>
                  </a:lnTo>
                  <a:cubicBezTo>
                    <a:pt x="33401" y="33041"/>
                    <a:pt x="26792" y="15966"/>
                    <a:pt x="14776" y="2780"/>
                  </a:cubicBezTo>
                  <a:lnTo>
                    <a:pt x="14776" y="278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F901E581-1819-4D75-97F8-BE3C9629FC9F}"/>
                </a:ext>
              </a:extLst>
            </p:cNvPr>
            <p:cNvSpPr/>
            <p:nvPr/>
          </p:nvSpPr>
          <p:spPr>
            <a:xfrm>
              <a:off x="1138061" y="3048259"/>
              <a:ext cx="16984" cy="51150"/>
            </a:xfrm>
            <a:custGeom>
              <a:avLst/>
              <a:gdLst>
                <a:gd name="connsiteX0" fmla="*/ 8492 w 16984"/>
                <a:gd name="connsiteY0" fmla="*/ 0 h 51150"/>
                <a:gd name="connsiteX1" fmla="*/ 0 w 16984"/>
                <a:gd name="connsiteY1" fmla="*/ 8492 h 51150"/>
                <a:gd name="connsiteX2" fmla="*/ 0 w 16984"/>
                <a:gd name="connsiteY2" fmla="*/ 42658 h 51150"/>
                <a:gd name="connsiteX3" fmla="*/ 8492 w 16984"/>
                <a:gd name="connsiteY3" fmla="*/ 51150 h 51150"/>
                <a:gd name="connsiteX4" fmla="*/ 16984 w 16984"/>
                <a:gd name="connsiteY4" fmla="*/ 42658 h 51150"/>
                <a:gd name="connsiteX5" fmla="*/ 16984 w 16984"/>
                <a:gd name="connsiteY5" fmla="*/ 8492 h 51150"/>
                <a:gd name="connsiteX6" fmla="*/ 8492 w 16984"/>
                <a:gd name="connsiteY6" fmla="*/ 0 h 51150"/>
                <a:gd name="connsiteX7" fmla="*/ 8492 w 16984"/>
                <a:gd name="connsiteY7" fmla="*/ 0 h 5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84" h="51150">
                  <a:moveTo>
                    <a:pt x="8492" y="0"/>
                  </a:moveTo>
                  <a:cubicBezTo>
                    <a:pt x="3798" y="0"/>
                    <a:pt x="0" y="3798"/>
                    <a:pt x="0" y="8492"/>
                  </a:cubicBezTo>
                  <a:lnTo>
                    <a:pt x="0" y="42658"/>
                  </a:lnTo>
                  <a:cubicBezTo>
                    <a:pt x="0" y="47352"/>
                    <a:pt x="3798" y="51150"/>
                    <a:pt x="8492" y="51150"/>
                  </a:cubicBezTo>
                  <a:cubicBezTo>
                    <a:pt x="13186" y="51150"/>
                    <a:pt x="16984" y="47352"/>
                    <a:pt x="16984" y="42658"/>
                  </a:cubicBezTo>
                  <a:lnTo>
                    <a:pt x="16984" y="8492"/>
                  </a:lnTo>
                  <a:cubicBezTo>
                    <a:pt x="16984" y="3813"/>
                    <a:pt x="13186" y="0"/>
                    <a:pt x="8492" y="0"/>
                  </a:cubicBezTo>
                  <a:lnTo>
                    <a:pt x="8492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7074D74C-153F-4D0E-9E51-86BD22B64279}"/>
                </a:ext>
              </a:extLst>
            </p:cNvPr>
            <p:cNvSpPr/>
            <p:nvPr/>
          </p:nvSpPr>
          <p:spPr>
            <a:xfrm>
              <a:off x="1295506" y="3048259"/>
              <a:ext cx="16984" cy="51150"/>
            </a:xfrm>
            <a:custGeom>
              <a:avLst/>
              <a:gdLst>
                <a:gd name="connsiteX0" fmla="*/ 8492 w 16984"/>
                <a:gd name="connsiteY0" fmla="*/ 0 h 51150"/>
                <a:gd name="connsiteX1" fmla="*/ 0 w 16984"/>
                <a:gd name="connsiteY1" fmla="*/ 8492 h 51150"/>
                <a:gd name="connsiteX2" fmla="*/ 0 w 16984"/>
                <a:gd name="connsiteY2" fmla="*/ 42658 h 51150"/>
                <a:gd name="connsiteX3" fmla="*/ 8492 w 16984"/>
                <a:gd name="connsiteY3" fmla="*/ 51150 h 51150"/>
                <a:gd name="connsiteX4" fmla="*/ 16984 w 16984"/>
                <a:gd name="connsiteY4" fmla="*/ 42658 h 51150"/>
                <a:gd name="connsiteX5" fmla="*/ 16984 w 16984"/>
                <a:gd name="connsiteY5" fmla="*/ 8492 h 51150"/>
                <a:gd name="connsiteX6" fmla="*/ 8492 w 16984"/>
                <a:gd name="connsiteY6" fmla="*/ 0 h 51150"/>
                <a:gd name="connsiteX7" fmla="*/ 8492 w 16984"/>
                <a:gd name="connsiteY7" fmla="*/ 0 h 5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84" h="51150">
                  <a:moveTo>
                    <a:pt x="8492" y="0"/>
                  </a:moveTo>
                  <a:cubicBezTo>
                    <a:pt x="3798" y="0"/>
                    <a:pt x="0" y="3798"/>
                    <a:pt x="0" y="8492"/>
                  </a:cubicBezTo>
                  <a:lnTo>
                    <a:pt x="0" y="42658"/>
                  </a:lnTo>
                  <a:cubicBezTo>
                    <a:pt x="0" y="47352"/>
                    <a:pt x="3798" y="51150"/>
                    <a:pt x="8492" y="51150"/>
                  </a:cubicBezTo>
                  <a:cubicBezTo>
                    <a:pt x="13186" y="51150"/>
                    <a:pt x="16984" y="47352"/>
                    <a:pt x="16984" y="42658"/>
                  </a:cubicBezTo>
                  <a:lnTo>
                    <a:pt x="16984" y="8492"/>
                  </a:lnTo>
                  <a:cubicBezTo>
                    <a:pt x="16984" y="3813"/>
                    <a:pt x="13186" y="0"/>
                    <a:pt x="8492" y="0"/>
                  </a:cubicBezTo>
                  <a:lnTo>
                    <a:pt x="8492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40" name="图形 3">
              <a:extLst>
                <a:ext uri="{FF2B5EF4-FFF2-40B4-BE49-F238E27FC236}">
                  <a16:creationId xmlns:a16="http://schemas.microsoft.com/office/drawing/2014/main" id="{98E484BC-FC90-4B1B-BC57-5D1E47B0A4E4}"/>
                </a:ext>
              </a:extLst>
            </p:cNvPr>
            <p:cNvGrpSpPr/>
            <p:nvPr/>
          </p:nvGrpSpPr>
          <p:grpSpPr>
            <a:xfrm>
              <a:off x="899067" y="2516798"/>
              <a:ext cx="235802" cy="406495"/>
              <a:chOff x="899067" y="2516798"/>
              <a:chExt cx="235802" cy="406495"/>
            </a:xfrm>
            <a:grpFill/>
          </p:grpSpPr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4EEA28D6-8EDB-4DD8-B7CF-F14F7B14F0B0}"/>
                  </a:ext>
                </a:extLst>
              </p:cNvPr>
              <p:cNvSpPr/>
              <p:nvPr/>
            </p:nvSpPr>
            <p:spPr>
              <a:xfrm>
                <a:off x="899067" y="2834471"/>
                <a:ext cx="28891" cy="88822"/>
              </a:xfrm>
              <a:custGeom>
                <a:avLst/>
                <a:gdLst>
                  <a:gd name="connsiteX0" fmla="*/ 16984 w 28891"/>
                  <a:gd name="connsiteY0" fmla="*/ 45284 h 88822"/>
                  <a:gd name="connsiteX1" fmla="*/ 27284 w 28891"/>
                  <a:gd name="connsiteY1" fmla="*/ 13473 h 88822"/>
                  <a:gd name="connsiteX2" fmla="*/ 25355 w 28891"/>
                  <a:gd name="connsiteY2" fmla="*/ 1608 h 88822"/>
                  <a:gd name="connsiteX3" fmla="*/ 13505 w 28891"/>
                  <a:gd name="connsiteY3" fmla="*/ 3522 h 88822"/>
                  <a:gd name="connsiteX4" fmla="*/ 0 w 28891"/>
                  <a:gd name="connsiteY4" fmla="*/ 45284 h 88822"/>
                  <a:gd name="connsiteX5" fmla="*/ 0 w 28891"/>
                  <a:gd name="connsiteY5" fmla="*/ 80331 h 88822"/>
                  <a:gd name="connsiteX6" fmla="*/ 8492 w 28891"/>
                  <a:gd name="connsiteY6" fmla="*/ 88823 h 88822"/>
                  <a:gd name="connsiteX7" fmla="*/ 16984 w 28891"/>
                  <a:gd name="connsiteY7" fmla="*/ 80331 h 88822"/>
                  <a:gd name="connsiteX8" fmla="*/ 16984 w 28891"/>
                  <a:gd name="connsiteY8" fmla="*/ 45284 h 88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891" h="88822">
                    <a:moveTo>
                      <a:pt x="16984" y="45284"/>
                    </a:moveTo>
                    <a:cubicBezTo>
                      <a:pt x="16984" y="33814"/>
                      <a:pt x="20554" y="22816"/>
                      <a:pt x="27284" y="13473"/>
                    </a:cubicBezTo>
                    <a:cubicBezTo>
                      <a:pt x="30034" y="9660"/>
                      <a:pt x="29168" y="4358"/>
                      <a:pt x="25355" y="1608"/>
                    </a:cubicBezTo>
                    <a:cubicBezTo>
                      <a:pt x="21557" y="-1142"/>
                      <a:pt x="16240" y="-276"/>
                      <a:pt x="13505" y="3522"/>
                    </a:cubicBezTo>
                    <a:cubicBezTo>
                      <a:pt x="4664" y="15782"/>
                      <a:pt x="0" y="30214"/>
                      <a:pt x="0" y="45284"/>
                    </a:cubicBezTo>
                    <a:lnTo>
                      <a:pt x="0" y="80331"/>
                    </a:lnTo>
                    <a:cubicBezTo>
                      <a:pt x="0" y="85025"/>
                      <a:pt x="3798" y="88823"/>
                      <a:pt x="8492" y="88823"/>
                    </a:cubicBezTo>
                    <a:cubicBezTo>
                      <a:pt x="13186" y="88823"/>
                      <a:pt x="16984" y="85025"/>
                      <a:pt x="16984" y="80331"/>
                    </a:cubicBezTo>
                    <a:lnTo>
                      <a:pt x="16984" y="45284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A146D808-EF5E-4FC9-A8C4-FDE5E41A6005}"/>
                  </a:ext>
                </a:extLst>
              </p:cNvPr>
              <p:cNvSpPr/>
              <p:nvPr/>
            </p:nvSpPr>
            <p:spPr>
              <a:xfrm>
                <a:off x="928534" y="2516798"/>
                <a:ext cx="206335" cy="405812"/>
              </a:xfrm>
              <a:custGeom>
                <a:avLst/>
                <a:gdLst>
                  <a:gd name="connsiteX0" fmla="*/ 172946 w 206335"/>
                  <a:gd name="connsiteY0" fmla="*/ 301659 h 405812"/>
                  <a:gd name="connsiteX1" fmla="*/ 177746 w 206335"/>
                  <a:gd name="connsiteY1" fmla="*/ 303163 h 405812"/>
                  <a:gd name="connsiteX2" fmla="*/ 184750 w 206335"/>
                  <a:gd name="connsiteY2" fmla="*/ 299471 h 405812"/>
                  <a:gd name="connsiteX3" fmla="*/ 182562 w 206335"/>
                  <a:gd name="connsiteY3" fmla="*/ 287652 h 405812"/>
                  <a:gd name="connsiteX4" fmla="*/ 171184 w 206335"/>
                  <a:gd name="connsiteY4" fmla="*/ 279829 h 405812"/>
                  <a:gd name="connsiteX5" fmla="*/ 165821 w 206335"/>
                  <a:gd name="connsiteY5" fmla="*/ 267645 h 405812"/>
                  <a:gd name="connsiteX6" fmla="*/ 151404 w 206335"/>
                  <a:gd name="connsiteY6" fmla="*/ 255416 h 405812"/>
                  <a:gd name="connsiteX7" fmla="*/ 147014 w 206335"/>
                  <a:gd name="connsiteY7" fmla="*/ 252818 h 405812"/>
                  <a:gd name="connsiteX8" fmla="*/ 147014 w 206335"/>
                  <a:gd name="connsiteY8" fmla="*/ 236791 h 405812"/>
                  <a:gd name="connsiteX9" fmla="*/ 176166 w 206335"/>
                  <a:gd name="connsiteY9" fmla="*/ 189788 h 405812"/>
                  <a:gd name="connsiteX10" fmla="*/ 176729 w 206335"/>
                  <a:gd name="connsiteY10" fmla="*/ 189788 h 405812"/>
                  <a:gd name="connsiteX11" fmla="*/ 205213 w 206335"/>
                  <a:gd name="connsiteY11" fmla="*/ 161304 h 405812"/>
                  <a:gd name="connsiteX12" fmla="*/ 196508 w 206335"/>
                  <a:gd name="connsiteY12" fmla="*/ 140826 h 405812"/>
                  <a:gd name="connsiteX13" fmla="*/ 199440 w 206335"/>
                  <a:gd name="connsiteY13" fmla="*/ 135114 h 405812"/>
                  <a:gd name="connsiteX14" fmla="*/ 202721 w 206335"/>
                  <a:gd name="connsiteY14" fmla="*/ 99854 h 405812"/>
                  <a:gd name="connsiteX15" fmla="*/ 202326 w 206335"/>
                  <a:gd name="connsiteY15" fmla="*/ 98517 h 405812"/>
                  <a:gd name="connsiteX16" fmla="*/ 205152 w 206335"/>
                  <a:gd name="connsiteY16" fmla="*/ 86045 h 405812"/>
                  <a:gd name="connsiteX17" fmla="*/ 190659 w 206335"/>
                  <a:gd name="connsiteY17" fmla="*/ 40121 h 405812"/>
                  <a:gd name="connsiteX18" fmla="*/ 186633 w 206335"/>
                  <a:gd name="connsiteY18" fmla="*/ 36475 h 405812"/>
                  <a:gd name="connsiteX19" fmla="*/ 141651 w 206335"/>
                  <a:gd name="connsiteY19" fmla="*/ 10026 h 405812"/>
                  <a:gd name="connsiteX20" fmla="*/ 137853 w 206335"/>
                  <a:gd name="connsiteY20" fmla="*/ 10209 h 405812"/>
                  <a:gd name="connsiteX21" fmla="*/ 120869 w 206335"/>
                  <a:gd name="connsiteY21" fmla="*/ 3418 h 405812"/>
                  <a:gd name="connsiteX22" fmla="*/ 85458 w 206335"/>
                  <a:gd name="connsiteY22" fmla="*/ 3418 h 405812"/>
                  <a:gd name="connsiteX23" fmla="*/ 68473 w 206335"/>
                  <a:gd name="connsiteY23" fmla="*/ 10209 h 405812"/>
                  <a:gd name="connsiteX24" fmla="*/ 64676 w 206335"/>
                  <a:gd name="connsiteY24" fmla="*/ 10026 h 405812"/>
                  <a:gd name="connsiteX25" fmla="*/ 19709 w 206335"/>
                  <a:gd name="connsiteY25" fmla="*/ 36460 h 405812"/>
                  <a:gd name="connsiteX26" fmla="*/ 15683 w 206335"/>
                  <a:gd name="connsiteY26" fmla="*/ 40106 h 405812"/>
                  <a:gd name="connsiteX27" fmla="*/ 1190 w 206335"/>
                  <a:gd name="connsiteY27" fmla="*/ 86030 h 405812"/>
                  <a:gd name="connsiteX28" fmla="*/ 4016 w 206335"/>
                  <a:gd name="connsiteY28" fmla="*/ 98502 h 405812"/>
                  <a:gd name="connsiteX29" fmla="*/ 3621 w 206335"/>
                  <a:gd name="connsiteY29" fmla="*/ 99839 h 405812"/>
                  <a:gd name="connsiteX30" fmla="*/ 6902 w 206335"/>
                  <a:gd name="connsiteY30" fmla="*/ 135099 h 405812"/>
                  <a:gd name="connsiteX31" fmla="*/ 10396 w 206335"/>
                  <a:gd name="connsiteY31" fmla="*/ 141904 h 405812"/>
                  <a:gd name="connsiteX32" fmla="*/ 2770 w 206335"/>
                  <a:gd name="connsiteY32" fmla="*/ 161274 h 405812"/>
                  <a:gd name="connsiteX33" fmla="*/ 31254 w 206335"/>
                  <a:gd name="connsiteY33" fmla="*/ 189758 h 405812"/>
                  <a:gd name="connsiteX34" fmla="*/ 31831 w 206335"/>
                  <a:gd name="connsiteY34" fmla="*/ 189758 h 405812"/>
                  <a:gd name="connsiteX35" fmla="*/ 60969 w 206335"/>
                  <a:gd name="connsiteY35" fmla="*/ 236761 h 405812"/>
                  <a:gd name="connsiteX36" fmla="*/ 60969 w 206335"/>
                  <a:gd name="connsiteY36" fmla="*/ 252788 h 405812"/>
                  <a:gd name="connsiteX37" fmla="*/ 56578 w 206335"/>
                  <a:gd name="connsiteY37" fmla="*/ 255385 h 405812"/>
                  <a:gd name="connsiteX38" fmla="*/ 42162 w 206335"/>
                  <a:gd name="connsiteY38" fmla="*/ 267630 h 405812"/>
                  <a:gd name="connsiteX39" fmla="*/ 36784 w 206335"/>
                  <a:gd name="connsiteY39" fmla="*/ 279813 h 405812"/>
                  <a:gd name="connsiteX40" fmla="*/ 13784 w 206335"/>
                  <a:gd name="connsiteY40" fmla="*/ 295628 h 405812"/>
                  <a:gd name="connsiteX41" fmla="*/ 11596 w 206335"/>
                  <a:gd name="connsiteY41" fmla="*/ 307447 h 405812"/>
                  <a:gd name="connsiteX42" fmla="*/ 18600 w 206335"/>
                  <a:gd name="connsiteY42" fmla="*/ 311138 h 405812"/>
                  <a:gd name="connsiteX43" fmla="*/ 23400 w 206335"/>
                  <a:gd name="connsiteY43" fmla="*/ 309650 h 405812"/>
                  <a:gd name="connsiteX44" fmla="*/ 44668 w 206335"/>
                  <a:gd name="connsiteY44" fmla="*/ 295020 h 405812"/>
                  <a:gd name="connsiteX45" fmla="*/ 58341 w 206335"/>
                  <a:gd name="connsiteY45" fmla="*/ 313311 h 405812"/>
                  <a:gd name="connsiteX46" fmla="*/ 71117 w 206335"/>
                  <a:gd name="connsiteY46" fmla="*/ 319691 h 405812"/>
                  <a:gd name="connsiteX47" fmla="*/ 75735 w 206335"/>
                  <a:gd name="connsiteY47" fmla="*/ 319008 h 405812"/>
                  <a:gd name="connsiteX48" fmla="*/ 95469 w 206335"/>
                  <a:gd name="connsiteY48" fmla="*/ 313007 h 405812"/>
                  <a:gd name="connsiteX49" fmla="*/ 95469 w 206335"/>
                  <a:gd name="connsiteY49" fmla="*/ 397320 h 405812"/>
                  <a:gd name="connsiteX50" fmla="*/ 103961 w 206335"/>
                  <a:gd name="connsiteY50" fmla="*/ 405812 h 405812"/>
                  <a:gd name="connsiteX51" fmla="*/ 112453 w 206335"/>
                  <a:gd name="connsiteY51" fmla="*/ 397320 h 405812"/>
                  <a:gd name="connsiteX52" fmla="*/ 112453 w 206335"/>
                  <a:gd name="connsiteY52" fmla="*/ 313007 h 405812"/>
                  <a:gd name="connsiteX53" fmla="*/ 132187 w 206335"/>
                  <a:gd name="connsiteY53" fmla="*/ 319008 h 405812"/>
                  <a:gd name="connsiteX54" fmla="*/ 136790 w 206335"/>
                  <a:gd name="connsiteY54" fmla="*/ 319691 h 405812"/>
                  <a:gd name="connsiteX55" fmla="*/ 149566 w 206335"/>
                  <a:gd name="connsiteY55" fmla="*/ 313311 h 405812"/>
                  <a:gd name="connsiteX56" fmla="*/ 163238 w 206335"/>
                  <a:gd name="connsiteY56" fmla="*/ 295020 h 405812"/>
                  <a:gd name="connsiteX57" fmla="*/ 172946 w 206335"/>
                  <a:gd name="connsiteY57" fmla="*/ 301659 h 405812"/>
                  <a:gd name="connsiteX58" fmla="*/ 177199 w 206335"/>
                  <a:gd name="connsiteY58" fmla="*/ 172774 h 405812"/>
                  <a:gd name="connsiteX59" fmla="*/ 177199 w 206335"/>
                  <a:gd name="connsiteY59" fmla="*/ 149834 h 405812"/>
                  <a:gd name="connsiteX60" fmla="*/ 188229 w 206335"/>
                  <a:gd name="connsiteY60" fmla="*/ 161304 h 405812"/>
                  <a:gd name="connsiteX61" fmla="*/ 177199 w 206335"/>
                  <a:gd name="connsiteY61" fmla="*/ 172774 h 405812"/>
                  <a:gd name="connsiteX62" fmla="*/ 177199 w 206335"/>
                  <a:gd name="connsiteY62" fmla="*/ 172774 h 405812"/>
                  <a:gd name="connsiteX63" fmla="*/ 19754 w 206335"/>
                  <a:gd name="connsiteY63" fmla="*/ 161289 h 405812"/>
                  <a:gd name="connsiteX64" fmla="*/ 30783 w 206335"/>
                  <a:gd name="connsiteY64" fmla="*/ 149819 h 405812"/>
                  <a:gd name="connsiteX65" fmla="*/ 30783 w 206335"/>
                  <a:gd name="connsiteY65" fmla="*/ 172758 h 405812"/>
                  <a:gd name="connsiteX66" fmla="*/ 19754 w 206335"/>
                  <a:gd name="connsiteY66" fmla="*/ 161289 h 405812"/>
                  <a:gd name="connsiteX67" fmla="*/ 19754 w 206335"/>
                  <a:gd name="connsiteY67" fmla="*/ 161289 h 405812"/>
                  <a:gd name="connsiteX68" fmla="*/ 37103 w 206335"/>
                  <a:gd name="connsiteY68" fmla="*/ 102665 h 405812"/>
                  <a:gd name="connsiteX69" fmla="*/ 30783 w 206335"/>
                  <a:gd name="connsiteY69" fmla="*/ 115896 h 405812"/>
                  <a:gd name="connsiteX70" fmla="*/ 30783 w 206335"/>
                  <a:gd name="connsiteY70" fmla="*/ 132820 h 405812"/>
                  <a:gd name="connsiteX71" fmla="*/ 25162 w 206335"/>
                  <a:gd name="connsiteY71" fmla="*/ 133473 h 405812"/>
                  <a:gd name="connsiteX72" fmla="*/ 22033 w 206335"/>
                  <a:gd name="connsiteY72" fmla="*/ 127366 h 405812"/>
                  <a:gd name="connsiteX73" fmla="*/ 19921 w 206335"/>
                  <a:gd name="connsiteY73" fmla="*/ 104655 h 405812"/>
                  <a:gd name="connsiteX74" fmla="*/ 20939 w 206335"/>
                  <a:gd name="connsiteY74" fmla="*/ 101191 h 405812"/>
                  <a:gd name="connsiteX75" fmla="*/ 21076 w 206335"/>
                  <a:gd name="connsiteY75" fmla="*/ 96907 h 405812"/>
                  <a:gd name="connsiteX76" fmla="*/ 17749 w 206335"/>
                  <a:gd name="connsiteY76" fmla="*/ 82278 h 405812"/>
                  <a:gd name="connsiteX77" fmla="*/ 27092 w 206335"/>
                  <a:gd name="connsiteY77" fmla="*/ 52700 h 405812"/>
                  <a:gd name="connsiteX78" fmla="*/ 32378 w 206335"/>
                  <a:gd name="connsiteY78" fmla="*/ 47914 h 405812"/>
                  <a:gd name="connsiteX79" fmla="*/ 34429 w 206335"/>
                  <a:gd name="connsiteY79" fmla="*/ 45089 h 405812"/>
                  <a:gd name="connsiteX80" fmla="*/ 63901 w 206335"/>
                  <a:gd name="connsiteY80" fmla="*/ 26965 h 405812"/>
                  <a:gd name="connsiteX81" fmla="*/ 69537 w 206335"/>
                  <a:gd name="connsiteY81" fmla="*/ 27238 h 405812"/>
                  <a:gd name="connsiteX82" fmla="*/ 73092 w 206335"/>
                  <a:gd name="connsiteY82" fmla="*/ 26646 h 405812"/>
                  <a:gd name="connsiteX83" fmla="*/ 91792 w 206335"/>
                  <a:gd name="connsiteY83" fmla="*/ 19172 h 405812"/>
                  <a:gd name="connsiteX84" fmla="*/ 114595 w 206335"/>
                  <a:gd name="connsiteY84" fmla="*/ 19172 h 405812"/>
                  <a:gd name="connsiteX85" fmla="*/ 133296 w 206335"/>
                  <a:gd name="connsiteY85" fmla="*/ 26646 h 405812"/>
                  <a:gd name="connsiteX86" fmla="*/ 136851 w 206335"/>
                  <a:gd name="connsiteY86" fmla="*/ 27238 h 405812"/>
                  <a:gd name="connsiteX87" fmla="*/ 142487 w 206335"/>
                  <a:gd name="connsiteY87" fmla="*/ 26965 h 405812"/>
                  <a:gd name="connsiteX88" fmla="*/ 171958 w 206335"/>
                  <a:gd name="connsiteY88" fmla="*/ 45089 h 405812"/>
                  <a:gd name="connsiteX89" fmla="*/ 174009 w 206335"/>
                  <a:gd name="connsiteY89" fmla="*/ 47914 h 405812"/>
                  <a:gd name="connsiteX90" fmla="*/ 179296 w 206335"/>
                  <a:gd name="connsiteY90" fmla="*/ 52700 h 405812"/>
                  <a:gd name="connsiteX91" fmla="*/ 188639 w 206335"/>
                  <a:gd name="connsiteY91" fmla="*/ 82278 h 405812"/>
                  <a:gd name="connsiteX92" fmla="*/ 185312 w 206335"/>
                  <a:gd name="connsiteY92" fmla="*/ 96907 h 405812"/>
                  <a:gd name="connsiteX93" fmla="*/ 185448 w 206335"/>
                  <a:gd name="connsiteY93" fmla="*/ 101191 h 405812"/>
                  <a:gd name="connsiteX94" fmla="*/ 186482 w 206335"/>
                  <a:gd name="connsiteY94" fmla="*/ 104655 h 405812"/>
                  <a:gd name="connsiteX95" fmla="*/ 184370 w 206335"/>
                  <a:gd name="connsiteY95" fmla="*/ 127351 h 405812"/>
                  <a:gd name="connsiteX96" fmla="*/ 181392 w 206335"/>
                  <a:gd name="connsiteY96" fmla="*/ 133184 h 405812"/>
                  <a:gd name="connsiteX97" fmla="*/ 177260 w 206335"/>
                  <a:gd name="connsiteY97" fmla="*/ 132820 h 405812"/>
                  <a:gd name="connsiteX98" fmla="*/ 177260 w 206335"/>
                  <a:gd name="connsiteY98" fmla="*/ 117492 h 405812"/>
                  <a:gd name="connsiteX99" fmla="*/ 171032 w 206335"/>
                  <a:gd name="connsiteY99" fmla="*/ 104336 h 405812"/>
                  <a:gd name="connsiteX100" fmla="*/ 156904 w 206335"/>
                  <a:gd name="connsiteY100" fmla="*/ 100811 h 405812"/>
                  <a:gd name="connsiteX101" fmla="*/ 154215 w 206335"/>
                  <a:gd name="connsiteY101" fmla="*/ 101358 h 405812"/>
                  <a:gd name="connsiteX102" fmla="*/ 135818 w 206335"/>
                  <a:gd name="connsiteY102" fmla="*/ 97910 h 405812"/>
                  <a:gd name="connsiteX103" fmla="*/ 116950 w 206335"/>
                  <a:gd name="connsiteY103" fmla="*/ 97575 h 405812"/>
                  <a:gd name="connsiteX104" fmla="*/ 114944 w 206335"/>
                  <a:gd name="connsiteY104" fmla="*/ 98776 h 405812"/>
                  <a:gd name="connsiteX105" fmla="*/ 93145 w 206335"/>
                  <a:gd name="connsiteY105" fmla="*/ 98776 h 405812"/>
                  <a:gd name="connsiteX106" fmla="*/ 90547 w 206335"/>
                  <a:gd name="connsiteY106" fmla="*/ 97241 h 405812"/>
                  <a:gd name="connsiteX107" fmla="*/ 73365 w 206335"/>
                  <a:gd name="connsiteY107" fmla="*/ 96618 h 405812"/>
                  <a:gd name="connsiteX108" fmla="*/ 70874 w 206335"/>
                  <a:gd name="connsiteY108" fmla="*/ 97864 h 405812"/>
                  <a:gd name="connsiteX109" fmla="*/ 54452 w 206335"/>
                  <a:gd name="connsiteY109" fmla="*/ 99930 h 405812"/>
                  <a:gd name="connsiteX110" fmla="*/ 51444 w 206335"/>
                  <a:gd name="connsiteY110" fmla="*/ 99277 h 405812"/>
                  <a:gd name="connsiteX111" fmla="*/ 37103 w 206335"/>
                  <a:gd name="connsiteY111" fmla="*/ 102665 h 405812"/>
                  <a:gd name="connsiteX112" fmla="*/ 37103 w 206335"/>
                  <a:gd name="connsiteY112" fmla="*/ 102665 h 405812"/>
                  <a:gd name="connsiteX113" fmla="*/ 47783 w 206335"/>
                  <a:gd name="connsiteY113" fmla="*/ 177605 h 405812"/>
                  <a:gd name="connsiteX114" fmla="*/ 47798 w 206335"/>
                  <a:gd name="connsiteY114" fmla="*/ 115866 h 405812"/>
                  <a:gd name="connsiteX115" fmla="*/ 50806 w 206335"/>
                  <a:gd name="connsiteY115" fmla="*/ 116519 h 405812"/>
                  <a:gd name="connsiteX116" fmla="*/ 78378 w 206335"/>
                  <a:gd name="connsiteY116" fmla="*/ 113056 h 405812"/>
                  <a:gd name="connsiteX117" fmla="*/ 80870 w 206335"/>
                  <a:gd name="connsiteY117" fmla="*/ 111810 h 405812"/>
                  <a:gd name="connsiteX118" fmla="*/ 81842 w 206335"/>
                  <a:gd name="connsiteY118" fmla="*/ 111840 h 405812"/>
                  <a:gd name="connsiteX119" fmla="*/ 84440 w 206335"/>
                  <a:gd name="connsiteY119" fmla="*/ 113375 h 405812"/>
                  <a:gd name="connsiteX120" fmla="*/ 123543 w 206335"/>
                  <a:gd name="connsiteY120" fmla="*/ 113375 h 405812"/>
                  <a:gd name="connsiteX121" fmla="*/ 125548 w 206335"/>
                  <a:gd name="connsiteY121" fmla="*/ 112175 h 405812"/>
                  <a:gd name="connsiteX122" fmla="*/ 126612 w 206335"/>
                  <a:gd name="connsiteY122" fmla="*/ 112190 h 405812"/>
                  <a:gd name="connsiteX123" fmla="*/ 157496 w 206335"/>
                  <a:gd name="connsiteY123" fmla="*/ 117993 h 405812"/>
                  <a:gd name="connsiteX124" fmla="*/ 160200 w 206335"/>
                  <a:gd name="connsiteY124" fmla="*/ 117446 h 405812"/>
                  <a:gd name="connsiteX125" fmla="*/ 160200 w 206335"/>
                  <a:gd name="connsiteY125" fmla="*/ 117476 h 405812"/>
                  <a:gd name="connsiteX126" fmla="*/ 160200 w 206335"/>
                  <a:gd name="connsiteY126" fmla="*/ 177589 h 405812"/>
                  <a:gd name="connsiteX127" fmla="*/ 103991 w 206335"/>
                  <a:gd name="connsiteY127" fmla="*/ 233798 h 405812"/>
                  <a:gd name="connsiteX128" fmla="*/ 47783 w 206335"/>
                  <a:gd name="connsiteY128" fmla="*/ 177605 h 405812"/>
                  <a:gd name="connsiteX129" fmla="*/ 47783 w 206335"/>
                  <a:gd name="connsiteY129" fmla="*/ 177605 h 405812"/>
                  <a:gd name="connsiteX130" fmla="*/ 103991 w 206335"/>
                  <a:gd name="connsiteY130" fmla="*/ 250813 h 405812"/>
                  <a:gd name="connsiteX131" fmla="*/ 130030 w 206335"/>
                  <a:gd name="connsiteY131" fmla="*/ 246012 h 405812"/>
                  <a:gd name="connsiteX132" fmla="*/ 130030 w 206335"/>
                  <a:gd name="connsiteY132" fmla="*/ 255674 h 405812"/>
                  <a:gd name="connsiteX133" fmla="*/ 103991 w 206335"/>
                  <a:gd name="connsiteY133" fmla="*/ 268435 h 405812"/>
                  <a:gd name="connsiteX134" fmla="*/ 77953 w 206335"/>
                  <a:gd name="connsiteY134" fmla="*/ 255674 h 405812"/>
                  <a:gd name="connsiteX135" fmla="*/ 77953 w 206335"/>
                  <a:gd name="connsiteY135" fmla="*/ 246012 h 405812"/>
                  <a:gd name="connsiteX136" fmla="*/ 103991 w 206335"/>
                  <a:gd name="connsiteY136" fmla="*/ 250813 h 405812"/>
                  <a:gd name="connsiteX137" fmla="*/ 103991 w 206335"/>
                  <a:gd name="connsiteY137" fmla="*/ 250813 h 405812"/>
                  <a:gd name="connsiteX138" fmla="*/ 71527 w 206335"/>
                  <a:gd name="connsiteY138" fmla="*/ 302525 h 405812"/>
                  <a:gd name="connsiteX139" fmla="*/ 54360 w 206335"/>
                  <a:gd name="connsiteY139" fmla="*/ 279570 h 405812"/>
                  <a:gd name="connsiteX140" fmla="*/ 66711 w 206335"/>
                  <a:gd name="connsiteY140" fmla="*/ 269088 h 405812"/>
                  <a:gd name="connsiteX141" fmla="*/ 95499 w 206335"/>
                  <a:gd name="connsiteY141" fmla="*/ 283201 h 405812"/>
                  <a:gd name="connsiteX142" fmla="*/ 95499 w 206335"/>
                  <a:gd name="connsiteY142" fmla="*/ 295233 h 405812"/>
                  <a:gd name="connsiteX143" fmla="*/ 71527 w 206335"/>
                  <a:gd name="connsiteY143" fmla="*/ 302525 h 405812"/>
                  <a:gd name="connsiteX144" fmla="*/ 136456 w 206335"/>
                  <a:gd name="connsiteY144" fmla="*/ 302525 h 405812"/>
                  <a:gd name="connsiteX145" fmla="*/ 112483 w 206335"/>
                  <a:gd name="connsiteY145" fmla="*/ 295233 h 405812"/>
                  <a:gd name="connsiteX146" fmla="*/ 112483 w 206335"/>
                  <a:gd name="connsiteY146" fmla="*/ 283201 h 405812"/>
                  <a:gd name="connsiteX147" fmla="*/ 141271 w 206335"/>
                  <a:gd name="connsiteY147" fmla="*/ 269088 h 405812"/>
                  <a:gd name="connsiteX148" fmla="*/ 153622 w 206335"/>
                  <a:gd name="connsiteY148" fmla="*/ 279570 h 405812"/>
                  <a:gd name="connsiteX149" fmla="*/ 136456 w 206335"/>
                  <a:gd name="connsiteY149" fmla="*/ 302525 h 40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206335" h="405812">
                    <a:moveTo>
                      <a:pt x="172946" y="301659"/>
                    </a:moveTo>
                    <a:cubicBezTo>
                      <a:pt x="174419" y="302677"/>
                      <a:pt x="176090" y="303163"/>
                      <a:pt x="177746" y="303163"/>
                    </a:cubicBezTo>
                    <a:cubicBezTo>
                      <a:pt x="180450" y="303163"/>
                      <a:pt x="183109" y="301872"/>
                      <a:pt x="184750" y="299471"/>
                    </a:cubicBezTo>
                    <a:cubicBezTo>
                      <a:pt x="187408" y="295613"/>
                      <a:pt x="186436" y="290311"/>
                      <a:pt x="182562" y="287652"/>
                    </a:cubicBezTo>
                    <a:lnTo>
                      <a:pt x="171184" y="279829"/>
                    </a:lnTo>
                    <a:cubicBezTo>
                      <a:pt x="171336" y="275302"/>
                      <a:pt x="169497" y="270774"/>
                      <a:pt x="165821" y="267645"/>
                    </a:cubicBezTo>
                    <a:lnTo>
                      <a:pt x="151404" y="255416"/>
                    </a:lnTo>
                    <a:cubicBezTo>
                      <a:pt x="150067" y="254276"/>
                      <a:pt x="148579" y="253426"/>
                      <a:pt x="147014" y="252818"/>
                    </a:cubicBezTo>
                    <a:lnTo>
                      <a:pt x="147014" y="236791"/>
                    </a:lnTo>
                    <a:cubicBezTo>
                      <a:pt x="162175" y="225747"/>
                      <a:pt x="172931" y="209036"/>
                      <a:pt x="176166" y="189788"/>
                    </a:cubicBezTo>
                    <a:lnTo>
                      <a:pt x="176729" y="189788"/>
                    </a:lnTo>
                    <a:cubicBezTo>
                      <a:pt x="192437" y="189788"/>
                      <a:pt x="205213" y="177012"/>
                      <a:pt x="205213" y="161304"/>
                    </a:cubicBezTo>
                    <a:cubicBezTo>
                      <a:pt x="205213" y="153268"/>
                      <a:pt x="201871" y="146021"/>
                      <a:pt x="196508" y="140826"/>
                    </a:cubicBezTo>
                    <a:lnTo>
                      <a:pt x="199440" y="135114"/>
                    </a:lnTo>
                    <a:cubicBezTo>
                      <a:pt x="205046" y="124161"/>
                      <a:pt x="206215" y="111643"/>
                      <a:pt x="202721" y="99854"/>
                    </a:cubicBezTo>
                    <a:lnTo>
                      <a:pt x="202326" y="98517"/>
                    </a:lnTo>
                    <a:lnTo>
                      <a:pt x="205152" y="86045"/>
                    </a:lnTo>
                    <a:cubicBezTo>
                      <a:pt x="208965" y="69258"/>
                      <a:pt x="203420" y="51667"/>
                      <a:pt x="190659" y="40121"/>
                    </a:cubicBezTo>
                    <a:lnTo>
                      <a:pt x="186633" y="36475"/>
                    </a:lnTo>
                    <a:cubicBezTo>
                      <a:pt x="178202" y="19460"/>
                      <a:pt x="160747" y="9130"/>
                      <a:pt x="141651" y="10026"/>
                    </a:cubicBezTo>
                    <a:lnTo>
                      <a:pt x="137853" y="10209"/>
                    </a:lnTo>
                    <a:lnTo>
                      <a:pt x="120869" y="3418"/>
                    </a:lnTo>
                    <a:cubicBezTo>
                      <a:pt x="109445" y="-1139"/>
                      <a:pt x="96866" y="-1139"/>
                      <a:pt x="85458" y="3418"/>
                    </a:cubicBezTo>
                    <a:lnTo>
                      <a:pt x="68473" y="10209"/>
                    </a:lnTo>
                    <a:lnTo>
                      <a:pt x="64676" y="10026"/>
                    </a:lnTo>
                    <a:cubicBezTo>
                      <a:pt x="45565" y="9100"/>
                      <a:pt x="28125" y="19445"/>
                      <a:pt x="19709" y="36460"/>
                    </a:cubicBezTo>
                    <a:lnTo>
                      <a:pt x="15683" y="40106"/>
                    </a:lnTo>
                    <a:cubicBezTo>
                      <a:pt x="2922" y="51651"/>
                      <a:pt x="-2638" y="69258"/>
                      <a:pt x="1190" y="86030"/>
                    </a:cubicBezTo>
                    <a:lnTo>
                      <a:pt x="4016" y="98502"/>
                    </a:lnTo>
                    <a:lnTo>
                      <a:pt x="3621" y="99839"/>
                    </a:lnTo>
                    <a:cubicBezTo>
                      <a:pt x="142" y="111643"/>
                      <a:pt x="1296" y="124161"/>
                      <a:pt x="6902" y="135099"/>
                    </a:cubicBezTo>
                    <a:lnTo>
                      <a:pt x="10396" y="141904"/>
                    </a:lnTo>
                    <a:cubicBezTo>
                      <a:pt x="5672" y="146994"/>
                      <a:pt x="2770" y="153799"/>
                      <a:pt x="2770" y="161274"/>
                    </a:cubicBezTo>
                    <a:cubicBezTo>
                      <a:pt x="2770" y="176982"/>
                      <a:pt x="15546" y="189758"/>
                      <a:pt x="31254" y="189758"/>
                    </a:cubicBezTo>
                    <a:lnTo>
                      <a:pt x="31831" y="189758"/>
                    </a:lnTo>
                    <a:cubicBezTo>
                      <a:pt x="35067" y="209006"/>
                      <a:pt x="45823" y="225716"/>
                      <a:pt x="60969" y="236761"/>
                    </a:cubicBezTo>
                    <a:lnTo>
                      <a:pt x="60969" y="252788"/>
                    </a:lnTo>
                    <a:cubicBezTo>
                      <a:pt x="59389" y="253395"/>
                      <a:pt x="57915" y="254261"/>
                      <a:pt x="56578" y="255385"/>
                    </a:cubicBezTo>
                    <a:lnTo>
                      <a:pt x="42162" y="267630"/>
                    </a:lnTo>
                    <a:cubicBezTo>
                      <a:pt x="38470" y="270744"/>
                      <a:pt x="36647" y="275286"/>
                      <a:pt x="36784" y="279813"/>
                    </a:cubicBezTo>
                    <a:lnTo>
                      <a:pt x="13784" y="295628"/>
                    </a:lnTo>
                    <a:cubicBezTo>
                      <a:pt x="9925" y="298286"/>
                      <a:pt x="8938" y="303573"/>
                      <a:pt x="11596" y="307447"/>
                    </a:cubicBezTo>
                    <a:cubicBezTo>
                      <a:pt x="13237" y="309847"/>
                      <a:pt x="15895" y="311138"/>
                      <a:pt x="18600" y="311138"/>
                    </a:cubicBezTo>
                    <a:cubicBezTo>
                      <a:pt x="20255" y="311138"/>
                      <a:pt x="21942" y="310652"/>
                      <a:pt x="23400" y="309650"/>
                    </a:cubicBezTo>
                    <a:lnTo>
                      <a:pt x="44668" y="295020"/>
                    </a:lnTo>
                    <a:lnTo>
                      <a:pt x="58341" y="313311"/>
                    </a:lnTo>
                    <a:cubicBezTo>
                      <a:pt x="61394" y="317397"/>
                      <a:pt x="66180" y="319691"/>
                      <a:pt x="71117" y="319691"/>
                    </a:cubicBezTo>
                    <a:cubicBezTo>
                      <a:pt x="72651" y="319691"/>
                      <a:pt x="74216" y="319463"/>
                      <a:pt x="75735" y="319008"/>
                    </a:cubicBezTo>
                    <a:lnTo>
                      <a:pt x="95469" y="313007"/>
                    </a:lnTo>
                    <a:lnTo>
                      <a:pt x="95469" y="397320"/>
                    </a:lnTo>
                    <a:cubicBezTo>
                      <a:pt x="95469" y="402014"/>
                      <a:pt x="99267" y="405812"/>
                      <a:pt x="103961" y="405812"/>
                    </a:cubicBezTo>
                    <a:cubicBezTo>
                      <a:pt x="108655" y="405812"/>
                      <a:pt x="112453" y="402014"/>
                      <a:pt x="112453" y="397320"/>
                    </a:cubicBezTo>
                    <a:lnTo>
                      <a:pt x="112453" y="313007"/>
                    </a:lnTo>
                    <a:lnTo>
                      <a:pt x="132187" y="319008"/>
                    </a:lnTo>
                    <a:cubicBezTo>
                      <a:pt x="133706" y="319479"/>
                      <a:pt x="135256" y="319691"/>
                      <a:pt x="136790" y="319691"/>
                    </a:cubicBezTo>
                    <a:cubicBezTo>
                      <a:pt x="141727" y="319691"/>
                      <a:pt x="146528" y="317382"/>
                      <a:pt x="149566" y="313311"/>
                    </a:cubicBezTo>
                    <a:lnTo>
                      <a:pt x="163238" y="295020"/>
                    </a:lnTo>
                    <a:lnTo>
                      <a:pt x="172946" y="301659"/>
                    </a:lnTo>
                    <a:close/>
                    <a:moveTo>
                      <a:pt x="177199" y="172774"/>
                    </a:moveTo>
                    <a:lnTo>
                      <a:pt x="177199" y="149834"/>
                    </a:lnTo>
                    <a:cubicBezTo>
                      <a:pt x="183322" y="150077"/>
                      <a:pt x="188229" y="155121"/>
                      <a:pt x="188229" y="161304"/>
                    </a:cubicBezTo>
                    <a:cubicBezTo>
                      <a:pt x="188229" y="167472"/>
                      <a:pt x="183322" y="172515"/>
                      <a:pt x="177199" y="172774"/>
                    </a:cubicBezTo>
                    <a:lnTo>
                      <a:pt x="177199" y="172774"/>
                    </a:lnTo>
                    <a:close/>
                    <a:moveTo>
                      <a:pt x="19754" y="161289"/>
                    </a:moveTo>
                    <a:cubicBezTo>
                      <a:pt x="19754" y="155106"/>
                      <a:pt x="24661" y="150062"/>
                      <a:pt x="30783" y="149819"/>
                    </a:cubicBezTo>
                    <a:lnTo>
                      <a:pt x="30783" y="172758"/>
                    </a:lnTo>
                    <a:cubicBezTo>
                      <a:pt x="24661" y="172515"/>
                      <a:pt x="19754" y="167472"/>
                      <a:pt x="19754" y="161289"/>
                    </a:cubicBezTo>
                    <a:lnTo>
                      <a:pt x="19754" y="161289"/>
                    </a:lnTo>
                    <a:close/>
                    <a:moveTo>
                      <a:pt x="37103" y="102665"/>
                    </a:moveTo>
                    <a:cubicBezTo>
                      <a:pt x="33092" y="105916"/>
                      <a:pt x="30783" y="110731"/>
                      <a:pt x="30783" y="115896"/>
                    </a:cubicBezTo>
                    <a:lnTo>
                      <a:pt x="30783" y="132820"/>
                    </a:lnTo>
                    <a:cubicBezTo>
                      <a:pt x="28854" y="132850"/>
                      <a:pt x="26985" y="133078"/>
                      <a:pt x="25162" y="133473"/>
                    </a:cubicBezTo>
                    <a:lnTo>
                      <a:pt x="22033" y="127366"/>
                    </a:lnTo>
                    <a:cubicBezTo>
                      <a:pt x="18417" y="120317"/>
                      <a:pt x="17673" y="112250"/>
                      <a:pt x="19921" y="104655"/>
                    </a:cubicBezTo>
                    <a:lnTo>
                      <a:pt x="20939" y="101191"/>
                    </a:lnTo>
                    <a:cubicBezTo>
                      <a:pt x="21349" y="99793"/>
                      <a:pt x="21395" y="98320"/>
                      <a:pt x="21076" y="96907"/>
                    </a:cubicBezTo>
                    <a:lnTo>
                      <a:pt x="17749" y="82278"/>
                    </a:lnTo>
                    <a:cubicBezTo>
                      <a:pt x="15288" y="71476"/>
                      <a:pt x="18873" y="60143"/>
                      <a:pt x="27092" y="52700"/>
                    </a:cubicBezTo>
                    <a:lnTo>
                      <a:pt x="32378" y="47914"/>
                    </a:lnTo>
                    <a:cubicBezTo>
                      <a:pt x="33244" y="47124"/>
                      <a:pt x="33958" y="46167"/>
                      <a:pt x="34429" y="45089"/>
                    </a:cubicBezTo>
                    <a:cubicBezTo>
                      <a:pt x="39625" y="33482"/>
                      <a:pt x="51170" y="26373"/>
                      <a:pt x="63901" y="26965"/>
                    </a:cubicBezTo>
                    <a:lnTo>
                      <a:pt x="69537" y="27238"/>
                    </a:lnTo>
                    <a:cubicBezTo>
                      <a:pt x="70752" y="27299"/>
                      <a:pt x="71952" y="27087"/>
                      <a:pt x="73092" y="26646"/>
                    </a:cubicBezTo>
                    <a:lnTo>
                      <a:pt x="91792" y="19172"/>
                    </a:lnTo>
                    <a:cubicBezTo>
                      <a:pt x="99145" y="16240"/>
                      <a:pt x="107242" y="16240"/>
                      <a:pt x="114595" y="19172"/>
                    </a:cubicBezTo>
                    <a:lnTo>
                      <a:pt x="133296" y="26646"/>
                    </a:lnTo>
                    <a:cubicBezTo>
                      <a:pt x="134420" y="27102"/>
                      <a:pt x="135635" y="27299"/>
                      <a:pt x="136851" y="27238"/>
                    </a:cubicBezTo>
                    <a:lnTo>
                      <a:pt x="142487" y="26965"/>
                    </a:lnTo>
                    <a:cubicBezTo>
                      <a:pt x="155187" y="26373"/>
                      <a:pt x="166763" y="33482"/>
                      <a:pt x="171958" y="45089"/>
                    </a:cubicBezTo>
                    <a:cubicBezTo>
                      <a:pt x="172445" y="46167"/>
                      <a:pt x="173143" y="47124"/>
                      <a:pt x="174009" y="47914"/>
                    </a:cubicBezTo>
                    <a:lnTo>
                      <a:pt x="179296" y="52700"/>
                    </a:lnTo>
                    <a:cubicBezTo>
                      <a:pt x="187515" y="60128"/>
                      <a:pt x="191085" y="71476"/>
                      <a:pt x="188639" y="82278"/>
                    </a:cubicBezTo>
                    <a:lnTo>
                      <a:pt x="185312" y="96907"/>
                    </a:lnTo>
                    <a:cubicBezTo>
                      <a:pt x="184993" y="98320"/>
                      <a:pt x="185038" y="99809"/>
                      <a:pt x="185448" y="101191"/>
                    </a:cubicBezTo>
                    <a:lnTo>
                      <a:pt x="186482" y="104655"/>
                    </a:lnTo>
                    <a:cubicBezTo>
                      <a:pt x="188730" y="112250"/>
                      <a:pt x="187970" y="120302"/>
                      <a:pt x="184370" y="127351"/>
                    </a:cubicBezTo>
                    <a:lnTo>
                      <a:pt x="181392" y="133184"/>
                    </a:lnTo>
                    <a:cubicBezTo>
                      <a:pt x="180040" y="132957"/>
                      <a:pt x="178658" y="132835"/>
                      <a:pt x="177260" y="132820"/>
                    </a:cubicBezTo>
                    <a:lnTo>
                      <a:pt x="177260" y="117492"/>
                    </a:lnTo>
                    <a:cubicBezTo>
                      <a:pt x="177260" y="112372"/>
                      <a:pt x="174997" y="107587"/>
                      <a:pt x="171032" y="104336"/>
                    </a:cubicBezTo>
                    <a:cubicBezTo>
                      <a:pt x="167067" y="101085"/>
                      <a:pt x="161917" y="99809"/>
                      <a:pt x="156904" y="100811"/>
                    </a:cubicBezTo>
                    <a:lnTo>
                      <a:pt x="154215" y="101358"/>
                    </a:lnTo>
                    <a:cubicBezTo>
                      <a:pt x="147834" y="102634"/>
                      <a:pt x="141302" y="101404"/>
                      <a:pt x="135818" y="97910"/>
                    </a:cubicBezTo>
                    <a:cubicBezTo>
                      <a:pt x="130060" y="94233"/>
                      <a:pt x="122844" y="94097"/>
                      <a:pt x="116950" y="97575"/>
                    </a:cubicBezTo>
                    <a:lnTo>
                      <a:pt x="114944" y="98776"/>
                    </a:lnTo>
                    <a:cubicBezTo>
                      <a:pt x="108215" y="102756"/>
                      <a:pt x="99859" y="102756"/>
                      <a:pt x="93145" y="98776"/>
                    </a:cubicBezTo>
                    <a:lnTo>
                      <a:pt x="90547" y="97241"/>
                    </a:lnTo>
                    <a:cubicBezTo>
                      <a:pt x="85275" y="94127"/>
                      <a:pt x="78849" y="93884"/>
                      <a:pt x="73365" y="96618"/>
                    </a:cubicBezTo>
                    <a:lnTo>
                      <a:pt x="70874" y="97864"/>
                    </a:lnTo>
                    <a:cubicBezTo>
                      <a:pt x="65815" y="100386"/>
                      <a:pt x="59966" y="101115"/>
                      <a:pt x="54452" y="99930"/>
                    </a:cubicBezTo>
                    <a:lnTo>
                      <a:pt x="51444" y="99277"/>
                    </a:lnTo>
                    <a:cubicBezTo>
                      <a:pt x="46339" y="98183"/>
                      <a:pt x="41129" y="99414"/>
                      <a:pt x="37103" y="102665"/>
                    </a:cubicBezTo>
                    <a:lnTo>
                      <a:pt x="37103" y="102665"/>
                    </a:lnTo>
                    <a:close/>
                    <a:moveTo>
                      <a:pt x="47783" y="177605"/>
                    </a:moveTo>
                    <a:lnTo>
                      <a:pt x="47798" y="115866"/>
                    </a:lnTo>
                    <a:lnTo>
                      <a:pt x="50806" y="116519"/>
                    </a:lnTo>
                    <a:cubicBezTo>
                      <a:pt x="60088" y="118525"/>
                      <a:pt x="69886" y="117294"/>
                      <a:pt x="78378" y="113056"/>
                    </a:cubicBezTo>
                    <a:lnTo>
                      <a:pt x="80870" y="111810"/>
                    </a:lnTo>
                    <a:cubicBezTo>
                      <a:pt x="81174" y="111658"/>
                      <a:pt x="81538" y="111673"/>
                      <a:pt x="81842" y="111840"/>
                    </a:cubicBezTo>
                    <a:lnTo>
                      <a:pt x="84440" y="113375"/>
                    </a:lnTo>
                    <a:cubicBezTo>
                      <a:pt x="96502" y="120515"/>
                      <a:pt x="111481" y="120515"/>
                      <a:pt x="123543" y="113375"/>
                    </a:cubicBezTo>
                    <a:lnTo>
                      <a:pt x="125548" y="112175"/>
                    </a:lnTo>
                    <a:cubicBezTo>
                      <a:pt x="125882" y="111977"/>
                      <a:pt x="126293" y="111977"/>
                      <a:pt x="126612" y="112190"/>
                    </a:cubicBezTo>
                    <a:cubicBezTo>
                      <a:pt x="135818" y="118084"/>
                      <a:pt x="146786" y="120135"/>
                      <a:pt x="157496" y="117993"/>
                    </a:cubicBezTo>
                    <a:lnTo>
                      <a:pt x="160200" y="117446"/>
                    </a:lnTo>
                    <a:cubicBezTo>
                      <a:pt x="160200" y="117446"/>
                      <a:pt x="160200" y="117461"/>
                      <a:pt x="160200" y="117476"/>
                    </a:cubicBezTo>
                    <a:lnTo>
                      <a:pt x="160200" y="177589"/>
                    </a:lnTo>
                    <a:cubicBezTo>
                      <a:pt x="160200" y="208580"/>
                      <a:pt x="134982" y="233798"/>
                      <a:pt x="103991" y="233798"/>
                    </a:cubicBezTo>
                    <a:cubicBezTo>
                      <a:pt x="73001" y="233829"/>
                      <a:pt x="47783" y="208611"/>
                      <a:pt x="47783" y="177605"/>
                    </a:cubicBezTo>
                    <a:lnTo>
                      <a:pt x="47783" y="177605"/>
                    </a:lnTo>
                    <a:close/>
                    <a:moveTo>
                      <a:pt x="103991" y="250813"/>
                    </a:moveTo>
                    <a:cubicBezTo>
                      <a:pt x="113167" y="250813"/>
                      <a:pt x="121933" y="249096"/>
                      <a:pt x="130030" y="246012"/>
                    </a:cubicBezTo>
                    <a:lnTo>
                      <a:pt x="130030" y="255674"/>
                    </a:lnTo>
                    <a:lnTo>
                      <a:pt x="103991" y="268435"/>
                    </a:lnTo>
                    <a:lnTo>
                      <a:pt x="77953" y="255674"/>
                    </a:lnTo>
                    <a:lnTo>
                      <a:pt x="77953" y="246012"/>
                    </a:lnTo>
                    <a:cubicBezTo>
                      <a:pt x="86050" y="249111"/>
                      <a:pt x="94831" y="250813"/>
                      <a:pt x="103991" y="250813"/>
                    </a:cubicBezTo>
                    <a:lnTo>
                      <a:pt x="103991" y="250813"/>
                    </a:lnTo>
                    <a:close/>
                    <a:moveTo>
                      <a:pt x="71527" y="302525"/>
                    </a:moveTo>
                    <a:lnTo>
                      <a:pt x="54360" y="279570"/>
                    </a:lnTo>
                    <a:lnTo>
                      <a:pt x="66711" y="269088"/>
                    </a:lnTo>
                    <a:lnTo>
                      <a:pt x="95499" y="283201"/>
                    </a:lnTo>
                    <a:lnTo>
                      <a:pt x="95499" y="295233"/>
                    </a:lnTo>
                    <a:lnTo>
                      <a:pt x="71527" y="302525"/>
                    </a:lnTo>
                    <a:close/>
                    <a:moveTo>
                      <a:pt x="136456" y="302525"/>
                    </a:moveTo>
                    <a:lnTo>
                      <a:pt x="112483" y="295233"/>
                    </a:lnTo>
                    <a:lnTo>
                      <a:pt x="112483" y="283201"/>
                    </a:lnTo>
                    <a:lnTo>
                      <a:pt x="141271" y="269088"/>
                    </a:lnTo>
                    <a:lnTo>
                      <a:pt x="153622" y="279570"/>
                    </a:lnTo>
                    <a:lnTo>
                      <a:pt x="136456" y="302525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F66B32B0-EB35-4FE0-B8A1-A511755CA0DC}"/>
                </a:ext>
              </a:extLst>
            </p:cNvPr>
            <p:cNvSpPr/>
            <p:nvPr/>
          </p:nvSpPr>
          <p:spPr>
            <a:xfrm>
              <a:off x="945326" y="2871445"/>
              <a:ext cx="16984" cy="51150"/>
            </a:xfrm>
            <a:custGeom>
              <a:avLst/>
              <a:gdLst>
                <a:gd name="connsiteX0" fmla="*/ 16984 w 16984"/>
                <a:gd name="connsiteY0" fmla="*/ 42658 h 51150"/>
                <a:gd name="connsiteX1" fmla="*/ 16984 w 16984"/>
                <a:gd name="connsiteY1" fmla="*/ 8492 h 51150"/>
                <a:gd name="connsiteX2" fmla="*/ 8492 w 16984"/>
                <a:gd name="connsiteY2" fmla="*/ 0 h 51150"/>
                <a:gd name="connsiteX3" fmla="*/ 0 w 16984"/>
                <a:gd name="connsiteY3" fmla="*/ 8492 h 51150"/>
                <a:gd name="connsiteX4" fmla="*/ 0 w 16984"/>
                <a:gd name="connsiteY4" fmla="*/ 42658 h 51150"/>
                <a:gd name="connsiteX5" fmla="*/ 8492 w 16984"/>
                <a:gd name="connsiteY5" fmla="*/ 51150 h 51150"/>
                <a:gd name="connsiteX6" fmla="*/ 16984 w 16984"/>
                <a:gd name="connsiteY6" fmla="*/ 42658 h 51150"/>
                <a:gd name="connsiteX7" fmla="*/ 16984 w 16984"/>
                <a:gd name="connsiteY7" fmla="*/ 42658 h 5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84" h="51150">
                  <a:moveTo>
                    <a:pt x="16984" y="42658"/>
                  </a:moveTo>
                  <a:lnTo>
                    <a:pt x="16984" y="8492"/>
                  </a:lnTo>
                  <a:cubicBezTo>
                    <a:pt x="16984" y="3798"/>
                    <a:pt x="13186" y="0"/>
                    <a:pt x="8492" y="0"/>
                  </a:cubicBezTo>
                  <a:cubicBezTo>
                    <a:pt x="3798" y="0"/>
                    <a:pt x="0" y="3798"/>
                    <a:pt x="0" y="8492"/>
                  </a:cubicBezTo>
                  <a:lnTo>
                    <a:pt x="0" y="42658"/>
                  </a:lnTo>
                  <a:cubicBezTo>
                    <a:pt x="0" y="47352"/>
                    <a:pt x="3798" y="51150"/>
                    <a:pt x="8492" y="51150"/>
                  </a:cubicBezTo>
                  <a:cubicBezTo>
                    <a:pt x="13171" y="51150"/>
                    <a:pt x="16984" y="47337"/>
                    <a:pt x="16984" y="42658"/>
                  </a:cubicBezTo>
                  <a:lnTo>
                    <a:pt x="16984" y="4265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29E0223C-AE7B-4FD7-A432-AB94BA68173E}"/>
                </a:ext>
              </a:extLst>
            </p:cNvPr>
            <p:cNvSpPr/>
            <p:nvPr/>
          </p:nvSpPr>
          <p:spPr>
            <a:xfrm>
              <a:off x="1102756" y="2871445"/>
              <a:ext cx="16984" cy="51150"/>
            </a:xfrm>
            <a:custGeom>
              <a:avLst/>
              <a:gdLst>
                <a:gd name="connsiteX0" fmla="*/ 0 w 16984"/>
                <a:gd name="connsiteY0" fmla="*/ 8492 h 51150"/>
                <a:gd name="connsiteX1" fmla="*/ 0 w 16984"/>
                <a:gd name="connsiteY1" fmla="*/ 42658 h 51150"/>
                <a:gd name="connsiteX2" fmla="*/ 8492 w 16984"/>
                <a:gd name="connsiteY2" fmla="*/ 51150 h 51150"/>
                <a:gd name="connsiteX3" fmla="*/ 16984 w 16984"/>
                <a:gd name="connsiteY3" fmla="*/ 42658 h 51150"/>
                <a:gd name="connsiteX4" fmla="*/ 16984 w 16984"/>
                <a:gd name="connsiteY4" fmla="*/ 8492 h 51150"/>
                <a:gd name="connsiteX5" fmla="*/ 8492 w 16984"/>
                <a:gd name="connsiteY5" fmla="*/ 0 h 51150"/>
                <a:gd name="connsiteX6" fmla="*/ 0 w 16984"/>
                <a:gd name="connsiteY6" fmla="*/ 8492 h 51150"/>
                <a:gd name="connsiteX7" fmla="*/ 0 w 16984"/>
                <a:gd name="connsiteY7" fmla="*/ 8492 h 5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84" h="51150">
                  <a:moveTo>
                    <a:pt x="0" y="8492"/>
                  </a:moveTo>
                  <a:lnTo>
                    <a:pt x="0" y="42658"/>
                  </a:lnTo>
                  <a:cubicBezTo>
                    <a:pt x="0" y="47352"/>
                    <a:pt x="3798" y="51150"/>
                    <a:pt x="8492" y="51150"/>
                  </a:cubicBezTo>
                  <a:cubicBezTo>
                    <a:pt x="13186" y="51150"/>
                    <a:pt x="16984" y="47352"/>
                    <a:pt x="16984" y="42658"/>
                  </a:cubicBezTo>
                  <a:lnTo>
                    <a:pt x="16984" y="8492"/>
                  </a:lnTo>
                  <a:cubicBezTo>
                    <a:pt x="16984" y="3798"/>
                    <a:pt x="13186" y="0"/>
                    <a:pt x="8492" y="0"/>
                  </a:cubicBezTo>
                  <a:cubicBezTo>
                    <a:pt x="3798" y="0"/>
                    <a:pt x="0" y="3798"/>
                    <a:pt x="0" y="8492"/>
                  </a:cubicBezTo>
                  <a:lnTo>
                    <a:pt x="0" y="849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2E84C27E-59B6-4340-B95F-A4614FDBBB6B}"/>
                </a:ext>
              </a:extLst>
            </p:cNvPr>
            <p:cNvSpPr/>
            <p:nvPr/>
          </p:nvSpPr>
          <p:spPr>
            <a:xfrm>
              <a:off x="914055" y="2937069"/>
              <a:ext cx="109104" cy="148318"/>
            </a:xfrm>
            <a:custGeom>
              <a:avLst/>
              <a:gdLst>
                <a:gd name="connsiteX0" fmla="*/ 100271 w 109104"/>
                <a:gd name="connsiteY0" fmla="*/ 121202 h 148318"/>
                <a:gd name="connsiteX1" fmla="*/ 80325 w 109104"/>
                <a:gd name="connsiteY1" fmla="*/ 64051 h 148318"/>
                <a:gd name="connsiteX2" fmla="*/ 94286 w 109104"/>
                <a:gd name="connsiteY2" fmla="*/ 64051 h 148318"/>
                <a:gd name="connsiteX3" fmla="*/ 104859 w 109104"/>
                <a:gd name="connsiteY3" fmla="*/ 56972 h 148318"/>
                <a:gd name="connsiteX4" fmla="*/ 102352 w 109104"/>
                <a:gd name="connsiteY4" fmla="*/ 44500 h 148318"/>
                <a:gd name="connsiteX5" fmla="*/ 60940 w 109104"/>
                <a:gd name="connsiteY5" fmla="*/ 3316 h 148318"/>
                <a:gd name="connsiteX6" fmla="*/ 44807 w 109104"/>
                <a:gd name="connsiteY6" fmla="*/ 3316 h 148318"/>
                <a:gd name="connsiteX7" fmla="*/ 3379 w 109104"/>
                <a:gd name="connsiteY7" fmla="*/ 44500 h 148318"/>
                <a:gd name="connsiteX8" fmla="*/ 873 w 109104"/>
                <a:gd name="connsiteY8" fmla="*/ 56972 h 148318"/>
                <a:gd name="connsiteX9" fmla="*/ 11446 w 109104"/>
                <a:gd name="connsiteY9" fmla="*/ 64051 h 148318"/>
                <a:gd name="connsiteX10" fmla="*/ 25544 w 109104"/>
                <a:gd name="connsiteY10" fmla="*/ 64051 h 148318"/>
                <a:gd name="connsiteX11" fmla="*/ 74202 w 109104"/>
                <a:gd name="connsiteY11" fmla="*/ 138247 h 148318"/>
                <a:gd name="connsiteX12" fmla="*/ 92797 w 109104"/>
                <a:gd name="connsiteY12" fmla="*/ 147195 h 148318"/>
                <a:gd name="connsiteX13" fmla="*/ 97734 w 109104"/>
                <a:gd name="connsiteY13" fmla="*/ 148319 h 148318"/>
                <a:gd name="connsiteX14" fmla="*/ 106469 w 109104"/>
                <a:gd name="connsiteY14" fmla="*/ 144217 h 148318"/>
                <a:gd name="connsiteX15" fmla="*/ 106910 w 109104"/>
                <a:gd name="connsiteY15" fmla="*/ 130241 h 148318"/>
                <a:gd name="connsiteX16" fmla="*/ 100271 w 109104"/>
                <a:gd name="connsiteY16" fmla="*/ 121202 h 148318"/>
                <a:gd name="connsiteX17" fmla="*/ 42482 w 109104"/>
                <a:gd name="connsiteY17" fmla="*/ 60694 h 148318"/>
                <a:gd name="connsiteX18" fmla="*/ 42482 w 109104"/>
                <a:gd name="connsiteY18" fmla="*/ 55559 h 148318"/>
                <a:gd name="connsiteX19" fmla="*/ 33990 w 109104"/>
                <a:gd name="connsiteY19" fmla="*/ 47067 h 148318"/>
                <a:gd name="connsiteX20" fmla="*/ 24906 w 109104"/>
                <a:gd name="connsiteY20" fmla="*/ 47067 h 148318"/>
                <a:gd name="connsiteX21" fmla="*/ 52873 w 109104"/>
                <a:gd name="connsiteY21" fmla="*/ 19267 h 148318"/>
                <a:gd name="connsiteX22" fmla="*/ 80841 w 109104"/>
                <a:gd name="connsiteY22" fmla="*/ 47067 h 148318"/>
                <a:gd name="connsiteX23" fmla="*/ 71741 w 109104"/>
                <a:gd name="connsiteY23" fmla="*/ 47067 h 148318"/>
                <a:gd name="connsiteX24" fmla="*/ 63249 w 109104"/>
                <a:gd name="connsiteY24" fmla="*/ 55559 h 148318"/>
                <a:gd name="connsiteX25" fmla="*/ 63249 w 109104"/>
                <a:gd name="connsiteY25" fmla="*/ 59950 h 148318"/>
                <a:gd name="connsiteX26" fmla="*/ 80720 w 109104"/>
                <a:gd name="connsiteY26" fmla="*/ 122509 h 148318"/>
                <a:gd name="connsiteX27" fmla="*/ 42482 w 109104"/>
                <a:gd name="connsiteY27" fmla="*/ 60694 h 148318"/>
                <a:gd name="connsiteX28" fmla="*/ 42482 w 109104"/>
                <a:gd name="connsiteY28" fmla="*/ 60694 h 14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9104" h="148318">
                  <a:moveTo>
                    <a:pt x="100271" y="121202"/>
                  </a:moveTo>
                  <a:cubicBezTo>
                    <a:pt x="87981" y="104415"/>
                    <a:pt x="81130" y="84742"/>
                    <a:pt x="80325" y="64051"/>
                  </a:cubicBezTo>
                  <a:lnTo>
                    <a:pt x="94286" y="64051"/>
                  </a:lnTo>
                  <a:cubicBezTo>
                    <a:pt x="98934" y="64051"/>
                    <a:pt x="103082" y="61271"/>
                    <a:pt x="104859" y="56972"/>
                  </a:cubicBezTo>
                  <a:cubicBezTo>
                    <a:pt x="106636" y="52673"/>
                    <a:pt x="105649" y="47781"/>
                    <a:pt x="102352" y="44500"/>
                  </a:cubicBezTo>
                  <a:lnTo>
                    <a:pt x="60940" y="3316"/>
                  </a:lnTo>
                  <a:cubicBezTo>
                    <a:pt x="56489" y="-1105"/>
                    <a:pt x="49258" y="-1105"/>
                    <a:pt x="44807" y="3316"/>
                  </a:cubicBezTo>
                  <a:lnTo>
                    <a:pt x="3379" y="44500"/>
                  </a:lnTo>
                  <a:cubicBezTo>
                    <a:pt x="83" y="47781"/>
                    <a:pt x="-905" y="52673"/>
                    <a:pt x="873" y="56972"/>
                  </a:cubicBezTo>
                  <a:cubicBezTo>
                    <a:pt x="2650" y="61271"/>
                    <a:pt x="6797" y="64051"/>
                    <a:pt x="11446" y="64051"/>
                  </a:cubicBezTo>
                  <a:lnTo>
                    <a:pt x="25544" y="64051"/>
                  </a:lnTo>
                  <a:cubicBezTo>
                    <a:pt x="26790" y="95604"/>
                    <a:pt x="45612" y="124468"/>
                    <a:pt x="74202" y="138247"/>
                  </a:cubicBezTo>
                  <a:lnTo>
                    <a:pt x="92797" y="147195"/>
                  </a:lnTo>
                  <a:cubicBezTo>
                    <a:pt x="94377" y="147954"/>
                    <a:pt x="96063" y="148319"/>
                    <a:pt x="97734" y="148319"/>
                  </a:cubicBezTo>
                  <a:cubicBezTo>
                    <a:pt x="101031" y="148319"/>
                    <a:pt x="104251" y="146891"/>
                    <a:pt x="106469" y="144217"/>
                  </a:cubicBezTo>
                  <a:cubicBezTo>
                    <a:pt x="109811" y="140207"/>
                    <a:pt x="109994" y="134464"/>
                    <a:pt x="106910" y="130241"/>
                  </a:cubicBezTo>
                  <a:lnTo>
                    <a:pt x="100271" y="121202"/>
                  </a:lnTo>
                  <a:close/>
                  <a:moveTo>
                    <a:pt x="42482" y="60694"/>
                  </a:moveTo>
                  <a:lnTo>
                    <a:pt x="42482" y="55559"/>
                  </a:lnTo>
                  <a:cubicBezTo>
                    <a:pt x="42482" y="50865"/>
                    <a:pt x="38685" y="47067"/>
                    <a:pt x="33990" y="47067"/>
                  </a:cubicBezTo>
                  <a:lnTo>
                    <a:pt x="24906" y="47067"/>
                  </a:lnTo>
                  <a:lnTo>
                    <a:pt x="52873" y="19267"/>
                  </a:lnTo>
                  <a:lnTo>
                    <a:pt x="80841" y="47067"/>
                  </a:lnTo>
                  <a:lnTo>
                    <a:pt x="71741" y="47067"/>
                  </a:lnTo>
                  <a:cubicBezTo>
                    <a:pt x="67047" y="47067"/>
                    <a:pt x="63249" y="50865"/>
                    <a:pt x="63249" y="55559"/>
                  </a:cubicBezTo>
                  <a:lnTo>
                    <a:pt x="63249" y="59950"/>
                  </a:lnTo>
                  <a:cubicBezTo>
                    <a:pt x="63249" y="82251"/>
                    <a:pt x="69265" y="103671"/>
                    <a:pt x="80720" y="122509"/>
                  </a:cubicBezTo>
                  <a:cubicBezTo>
                    <a:pt x="57461" y="110902"/>
                    <a:pt x="42482" y="86748"/>
                    <a:pt x="42482" y="60694"/>
                  </a:cubicBezTo>
                  <a:lnTo>
                    <a:pt x="42482" y="60694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E5A4F7CD-790D-4435-A1E6-D8CEC69BC38E}"/>
                </a:ext>
              </a:extLst>
            </p:cNvPr>
            <p:cNvSpPr/>
            <p:nvPr/>
          </p:nvSpPr>
          <p:spPr>
            <a:xfrm>
              <a:off x="1211163" y="2536345"/>
              <a:ext cx="109096" cy="148319"/>
            </a:xfrm>
            <a:custGeom>
              <a:avLst/>
              <a:gdLst>
                <a:gd name="connsiteX0" fmla="*/ 8826 w 109096"/>
                <a:gd name="connsiteY0" fmla="*/ 27122 h 148319"/>
                <a:gd name="connsiteX1" fmla="*/ 28787 w 109096"/>
                <a:gd name="connsiteY1" fmla="*/ 84272 h 148319"/>
                <a:gd name="connsiteX2" fmla="*/ 14826 w 109096"/>
                <a:gd name="connsiteY2" fmla="*/ 84272 h 148319"/>
                <a:gd name="connsiteX3" fmla="*/ 4253 w 109096"/>
                <a:gd name="connsiteY3" fmla="*/ 91351 h 148319"/>
                <a:gd name="connsiteX4" fmla="*/ 6760 w 109096"/>
                <a:gd name="connsiteY4" fmla="*/ 103824 h 148319"/>
                <a:gd name="connsiteX5" fmla="*/ 48172 w 109096"/>
                <a:gd name="connsiteY5" fmla="*/ 145008 h 148319"/>
                <a:gd name="connsiteX6" fmla="*/ 56239 w 109096"/>
                <a:gd name="connsiteY6" fmla="*/ 148320 h 148319"/>
                <a:gd name="connsiteX7" fmla="*/ 64305 w 109096"/>
                <a:gd name="connsiteY7" fmla="*/ 145008 h 148319"/>
                <a:gd name="connsiteX8" fmla="*/ 105717 w 109096"/>
                <a:gd name="connsiteY8" fmla="*/ 103824 h 148319"/>
                <a:gd name="connsiteX9" fmla="*/ 108224 w 109096"/>
                <a:gd name="connsiteY9" fmla="*/ 91351 h 148319"/>
                <a:gd name="connsiteX10" fmla="*/ 97651 w 109096"/>
                <a:gd name="connsiteY10" fmla="*/ 84272 h 148319"/>
                <a:gd name="connsiteX11" fmla="*/ 83538 w 109096"/>
                <a:gd name="connsiteY11" fmla="*/ 84272 h 148319"/>
                <a:gd name="connsiteX12" fmla="*/ 81578 w 109096"/>
                <a:gd name="connsiteY12" fmla="*/ 69081 h 148319"/>
                <a:gd name="connsiteX13" fmla="*/ 71461 w 109096"/>
                <a:gd name="connsiteY13" fmla="*/ 62624 h 148319"/>
                <a:gd name="connsiteX14" fmla="*/ 64989 w 109096"/>
                <a:gd name="connsiteY14" fmla="*/ 72742 h 148319"/>
                <a:gd name="connsiteX15" fmla="*/ 66614 w 109096"/>
                <a:gd name="connsiteY15" fmla="*/ 87630 h 148319"/>
                <a:gd name="connsiteX16" fmla="*/ 66614 w 109096"/>
                <a:gd name="connsiteY16" fmla="*/ 92764 h 148319"/>
                <a:gd name="connsiteX17" fmla="*/ 75107 w 109096"/>
                <a:gd name="connsiteY17" fmla="*/ 101256 h 148319"/>
                <a:gd name="connsiteX18" fmla="*/ 84176 w 109096"/>
                <a:gd name="connsiteY18" fmla="*/ 101256 h 148319"/>
                <a:gd name="connsiteX19" fmla="*/ 56223 w 109096"/>
                <a:gd name="connsiteY19" fmla="*/ 129057 h 148319"/>
                <a:gd name="connsiteX20" fmla="*/ 28256 w 109096"/>
                <a:gd name="connsiteY20" fmla="*/ 101256 h 148319"/>
                <a:gd name="connsiteX21" fmla="*/ 37340 w 109096"/>
                <a:gd name="connsiteY21" fmla="*/ 101256 h 148319"/>
                <a:gd name="connsiteX22" fmla="*/ 45832 w 109096"/>
                <a:gd name="connsiteY22" fmla="*/ 92764 h 148319"/>
                <a:gd name="connsiteX23" fmla="*/ 45832 w 109096"/>
                <a:gd name="connsiteY23" fmla="*/ 88374 h 148319"/>
                <a:gd name="connsiteX24" fmla="*/ 28362 w 109096"/>
                <a:gd name="connsiteY24" fmla="*/ 25815 h 148319"/>
                <a:gd name="connsiteX25" fmla="*/ 50344 w 109096"/>
                <a:gd name="connsiteY25" fmla="*/ 43103 h 148319"/>
                <a:gd name="connsiteX26" fmla="*/ 62315 w 109096"/>
                <a:gd name="connsiteY26" fmla="*/ 44121 h 148319"/>
                <a:gd name="connsiteX27" fmla="*/ 63333 w 109096"/>
                <a:gd name="connsiteY27" fmla="*/ 32150 h 148319"/>
                <a:gd name="connsiteX28" fmla="*/ 34879 w 109096"/>
                <a:gd name="connsiteY28" fmla="*/ 10077 h 148319"/>
                <a:gd name="connsiteX29" fmla="*/ 16285 w 109096"/>
                <a:gd name="connsiteY29" fmla="*/ 1129 h 148319"/>
                <a:gd name="connsiteX30" fmla="*/ 2628 w 109096"/>
                <a:gd name="connsiteY30" fmla="*/ 4106 h 148319"/>
                <a:gd name="connsiteX31" fmla="*/ 2202 w 109096"/>
                <a:gd name="connsiteY31" fmla="*/ 18083 h 148319"/>
                <a:gd name="connsiteX32" fmla="*/ 8826 w 109096"/>
                <a:gd name="connsiteY32" fmla="*/ 27122 h 14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9096" h="148319">
                  <a:moveTo>
                    <a:pt x="8826" y="27122"/>
                  </a:moveTo>
                  <a:cubicBezTo>
                    <a:pt x="21116" y="43908"/>
                    <a:pt x="27982" y="63581"/>
                    <a:pt x="28787" y="84272"/>
                  </a:cubicBezTo>
                  <a:lnTo>
                    <a:pt x="14826" y="84272"/>
                  </a:lnTo>
                  <a:cubicBezTo>
                    <a:pt x="10178" y="84272"/>
                    <a:pt x="6030" y="87052"/>
                    <a:pt x="4253" y="91351"/>
                  </a:cubicBezTo>
                  <a:cubicBezTo>
                    <a:pt x="2476" y="95651"/>
                    <a:pt x="3463" y="100542"/>
                    <a:pt x="6760" y="103824"/>
                  </a:cubicBezTo>
                  <a:lnTo>
                    <a:pt x="48172" y="145008"/>
                  </a:lnTo>
                  <a:cubicBezTo>
                    <a:pt x="50390" y="147226"/>
                    <a:pt x="53322" y="148320"/>
                    <a:pt x="56239" y="148320"/>
                  </a:cubicBezTo>
                  <a:cubicBezTo>
                    <a:pt x="59155" y="148320"/>
                    <a:pt x="62072" y="147211"/>
                    <a:pt x="64305" y="145008"/>
                  </a:cubicBezTo>
                  <a:lnTo>
                    <a:pt x="105717" y="103824"/>
                  </a:lnTo>
                  <a:cubicBezTo>
                    <a:pt x="109014" y="100542"/>
                    <a:pt x="110002" y="95651"/>
                    <a:pt x="108224" y="91351"/>
                  </a:cubicBezTo>
                  <a:cubicBezTo>
                    <a:pt x="106447" y="87052"/>
                    <a:pt x="102299" y="84272"/>
                    <a:pt x="97651" y="84272"/>
                  </a:cubicBezTo>
                  <a:lnTo>
                    <a:pt x="83538" y="84272"/>
                  </a:lnTo>
                  <a:cubicBezTo>
                    <a:pt x="83340" y="79168"/>
                    <a:pt x="82687" y="74079"/>
                    <a:pt x="81578" y="69081"/>
                  </a:cubicBezTo>
                  <a:cubicBezTo>
                    <a:pt x="80575" y="64508"/>
                    <a:pt x="76033" y="61606"/>
                    <a:pt x="71461" y="62624"/>
                  </a:cubicBezTo>
                  <a:cubicBezTo>
                    <a:pt x="66873" y="63627"/>
                    <a:pt x="63986" y="68169"/>
                    <a:pt x="64989" y="72742"/>
                  </a:cubicBezTo>
                  <a:cubicBezTo>
                    <a:pt x="66068" y="77633"/>
                    <a:pt x="66614" y="82647"/>
                    <a:pt x="66614" y="87630"/>
                  </a:cubicBezTo>
                  <a:lnTo>
                    <a:pt x="66614" y="92764"/>
                  </a:lnTo>
                  <a:cubicBezTo>
                    <a:pt x="66614" y="97458"/>
                    <a:pt x="70412" y="101256"/>
                    <a:pt x="75107" y="101256"/>
                  </a:cubicBezTo>
                  <a:lnTo>
                    <a:pt x="84176" y="101256"/>
                  </a:lnTo>
                  <a:lnTo>
                    <a:pt x="56223" y="129057"/>
                  </a:lnTo>
                  <a:lnTo>
                    <a:pt x="28256" y="101256"/>
                  </a:lnTo>
                  <a:lnTo>
                    <a:pt x="37340" y="101256"/>
                  </a:lnTo>
                  <a:cubicBezTo>
                    <a:pt x="42034" y="101256"/>
                    <a:pt x="45832" y="97458"/>
                    <a:pt x="45832" y="92764"/>
                  </a:cubicBezTo>
                  <a:lnTo>
                    <a:pt x="45832" y="88374"/>
                  </a:lnTo>
                  <a:cubicBezTo>
                    <a:pt x="45832" y="66088"/>
                    <a:pt x="39816" y="44653"/>
                    <a:pt x="28362" y="25815"/>
                  </a:cubicBezTo>
                  <a:cubicBezTo>
                    <a:pt x="36839" y="30038"/>
                    <a:pt x="44237" y="35857"/>
                    <a:pt x="50344" y="43103"/>
                  </a:cubicBezTo>
                  <a:cubicBezTo>
                    <a:pt x="53367" y="46688"/>
                    <a:pt x="58730" y="47144"/>
                    <a:pt x="62315" y="44121"/>
                  </a:cubicBezTo>
                  <a:cubicBezTo>
                    <a:pt x="65900" y="41098"/>
                    <a:pt x="66356" y="35735"/>
                    <a:pt x="63333" y="32150"/>
                  </a:cubicBezTo>
                  <a:cubicBezTo>
                    <a:pt x="55464" y="22807"/>
                    <a:pt x="45893" y="15378"/>
                    <a:pt x="34879" y="10077"/>
                  </a:cubicBezTo>
                  <a:lnTo>
                    <a:pt x="16285" y="1129"/>
                  </a:lnTo>
                  <a:cubicBezTo>
                    <a:pt x="11575" y="-1135"/>
                    <a:pt x="5970" y="81"/>
                    <a:pt x="2628" y="4106"/>
                  </a:cubicBezTo>
                  <a:cubicBezTo>
                    <a:pt x="-715" y="8117"/>
                    <a:pt x="-882" y="13874"/>
                    <a:pt x="2202" y="18083"/>
                  </a:cubicBezTo>
                  <a:lnTo>
                    <a:pt x="8826" y="2712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47" name="图形 3">
            <a:extLst>
              <a:ext uri="{FF2B5EF4-FFF2-40B4-BE49-F238E27FC236}">
                <a16:creationId xmlns:a16="http://schemas.microsoft.com/office/drawing/2014/main" id="{0AB14883-0FD4-4FAE-906E-685CAA778501}"/>
              </a:ext>
            </a:extLst>
          </p:cNvPr>
          <p:cNvGrpSpPr/>
          <p:nvPr userDrawn="1"/>
        </p:nvGrpSpPr>
        <p:grpSpPr>
          <a:xfrm>
            <a:off x="6451243" y="1881191"/>
            <a:ext cx="358588" cy="415808"/>
            <a:chOff x="877344" y="2516766"/>
            <a:chExt cx="503107" cy="583387"/>
          </a:xfrm>
          <a:solidFill>
            <a:schemeClr val="bg1"/>
          </a:solidFill>
        </p:grpSpPr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E5C37043-0DF0-4913-AED1-9D484E51FB5E}"/>
                </a:ext>
              </a:extLst>
            </p:cNvPr>
            <p:cNvSpPr/>
            <p:nvPr/>
          </p:nvSpPr>
          <p:spPr>
            <a:xfrm>
              <a:off x="1192614" y="2863252"/>
              <a:ext cx="59449" cy="236902"/>
            </a:xfrm>
            <a:custGeom>
              <a:avLst/>
              <a:gdLst>
                <a:gd name="connsiteX0" fmla="*/ 58563 w 59449"/>
                <a:gd name="connsiteY0" fmla="*/ 12523 h 236902"/>
                <a:gd name="connsiteX1" fmla="*/ 54568 w 59449"/>
                <a:gd name="connsiteY1" fmla="*/ 886 h 236902"/>
                <a:gd name="connsiteX2" fmla="*/ 42931 w 59449"/>
                <a:gd name="connsiteY2" fmla="*/ 4881 h 236902"/>
                <a:gd name="connsiteX3" fmla="*/ 26965 w 59449"/>
                <a:gd name="connsiteY3" fmla="*/ 30160 h 236902"/>
                <a:gd name="connsiteX4" fmla="*/ 1899 w 59449"/>
                <a:gd name="connsiteY4" fmla="*/ 61607 h 236902"/>
                <a:gd name="connsiteX5" fmla="*/ 0 w 59449"/>
                <a:gd name="connsiteY5" fmla="*/ 67030 h 236902"/>
                <a:gd name="connsiteX6" fmla="*/ 0 w 59449"/>
                <a:gd name="connsiteY6" fmla="*/ 228197 h 236902"/>
                <a:gd name="connsiteX7" fmla="*/ 8705 w 59449"/>
                <a:gd name="connsiteY7" fmla="*/ 236902 h 236902"/>
                <a:gd name="connsiteX8" fmla="*/ 17410 w 59449"/>
                <a:gd name="connsiteY8" fmla="*/ 228197 h 236902"/>
                <a:gd name="connsiteX9" fmla="*/ 17410 w 59449"/>
                <a:gd name="connsiteY9" fmla="*/ 70053 h 236902"/>
                <a:gd name="connsiteX10" fmla="*/ 40577 w 59449"/>
                <a:gd name="connsiteY10" fmla="*/ 40992 h 236902"/>
                <a:gd name="connsiteX11" fmla="*/ 58563 w 59449"/>
                <a:gd name="connsiteY11" fmla="*/ 12523 h 236902"/>
                <a:gd name="connsiteX12" fmla="*/ 58563 w 59449"/>
                <a:gd name="connsiteY12" fmla="*/ 12523 h 23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449" h="236902">
                  <a:moveTo>
                    <a:pt x="58563" y="12523"/>
                  </a:moveTo>
                  <a:cubicBezTo>
                    <a:pt x="60675" y="8208"/>
                    <a:pt x="58883" y="2998"/>
                    <a:pt x="54568" y="886"/>
                  </a:cubicBezTo>
                  <a:cubicBezTo>
                    <a:pt x="50254" y="-1226"/>
                    <a:pt x="45043" y="567"/>
                    <a:pt x="42931" y="4881"/>
                  </a:cubicBezTo>
                  <a:cubicBezTo>
                    <a:pt x="38526" y="13890"/>
                    <a:pt x="33148" y="22397"/>
                    <a:pt x="26965" y="30160"/>
                  </a:cubicBezTo>
                  <a:lnTo>
                    <a:pt x="1899" y="61607"/>
                  </a:lnTo>
                  <a:cubicBezTo>
                    <a:pt x="668" y="63156"/>
                    <a:pt x="0" y="65055"/>
                    <a:pt x="0" y="67030"/>
                  </a:cubicBezTo>
                  <a:lnTo>
                    <a:pt x="0" y="228197"/>
                  </a:lnTo>
                  <a:cubicBezTo>
                    <a:pt x="0" y="232998"/>
                    <a:pt x="3904" y="236902"/>
                    <a:pt x="8705" y="236902"/>
                  </a:cubicBezTo>
                  <a:cubicBezTo>
                    <a:pt x="13505" y="236902"/>
                    <a:pt x="17410" y="232998"/>
                    <a:pt x="17410" y="228197"/>
                  </a:cubicBezTo>
                  <a:lnTo>
                    <a:pt x="17410" y="70053"/>
                  </a:lnTo>
                  <a:lnTo>
                    <a:pt x="40577" y="40992"/>
                  </a:lnTo>
                  <a:cubicBezTo>
                    <a:pt x="47550" y="32241"/>
                    <a:pt x="53596" y="22656"/>
                    <a:pt x="58563" y="12523"/>
                  </a:cubicBezTo>
                  <a:lnTo>
                    <a:pt x="58563" y="1252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455E37A-AA08-45B3-A0FF-1147B2D1C7AC}"/>
                </a:ext>
              </a:extLst>
            </p:cNvPr>
            <p:cNvSpPr/>
            <p:nvPr/>
          </p:nvSpPr>
          <p:spPr>
            <a:xfrm>
              <a:off x="1021040" y="2675367"/>
              <a:ext cx="245905" cy="208519"/>
            </a:xfrm>
            <a:custGeom>
              <a:avLst/>
              <a:gdLst>
                <a:gd name="connsiteX0" fmla="*/ 177164 w 245905"/>
                <a:gd name="connsiteY0" fmla="*/ 130966 h 208519"/>
                <a:gd name="connsiteX1" fmla="*/ 168459 w 245905"/>
                <a:gd name="connsiteY1" fmla="*/ 122262 h 208519"/>
                <a:gd name="connsiteX2" fmla="*/ 145444 w 245905"/>
                <a:gd name="connsiteY2" fmla="*/ 122262 h 208519"/>
                <a:gd name="connsiteX3" fmla="*/ 126136 w 245905"/>
                <a:gd name="connsiteY3" fmla="*/ 102953 h 208519"/>
                <a:gd name="connsiteX4" fmla="*/ 145444 w 245905"/>
                <a:gd name="connsiteY4" fmla="*/ 83645 h 208519"/>
                <a:gd name="connsiteX5" fmla="*/ 201045 w 245905"/>
                <a:gd name="connsiteY5" fmla="*/ 83645 h 208519"/>
                <a:gd name="connsiteX6" fmla="*/ 228527 w 245905"/>
                <a:gd name="connsiteY6" fmla="*/ 111126 h 208519"/>
                <a:gd name="connsiteX7" fmla="*/ 228527 w 245905"/>
                <a:gd name="connsiteY7" fmla="*/ 132303 h 208519"/>
                <a:gd name="connsiteX8" fmla="*/ 225747 w 245905"/>
                <a:gd name="connsiteY8" fmla="*/ 159694 h 208519"/>
                <a:gd name="connsiteX9" fmla="*/ 232537 w 245905"/>
                <a:gd name="connsiteY9" fmla="*/ 169948 h 208519"/>
                <a:gd name="connsiteX10" fmla="*/ 234269 w 245905"/>
                <a:gd name="connsiteY10" fmla="*/ 170130 h 208519"/>
                <a:gd name="connsiteX11" fmla="*/ 242792 w 245905"/>
                <a:gd name="connsiteY11" fmla="*/ 163157 h 208519"/>
                <a:gd name="connsiteX12" fmla="*/ 245906 w 245905"/>
                <a:gd name="connsiteY12" fmla="*/ 132303 h 208519"/>
                <a:gd name="connsiteX13" fmla="*/ 245906 w 245905"/>
                <a:gd name="connsiteY13" fmla="*/ 111126 h 208519"/>
                <a:gd name="connsiteX14" fmla="*/ 220217 w 245905"/>
                <a:gd name="connsiteY14" fmla="*/ 70565 h 208519"/>
                <a:gd name="connsiteX15" fmla="*/ 220217 w 245905"/>
                <a:gd name="connsiteY15" fmla="*/ 41048 h 208519"/>
                <a:gd name="connsiteX16" fmla="*/ 186173 w 245905"/>
                <a:gd name="connsiteY16" fmla="*/ 7003 h 208519"/>
                <a:gd name="connsiteX17" fmla="*/ 163887 w 245905"/>
                <a:gd name="connsiteY17" fmla="*/ 15328 h 208519"/>
                <a:gd name="connsiteX18" fmla="*/ 135463 w 245905"/>
                <a:gd name="connsiteY18" fmla="*/ 0 h 208519"/>
                <a:gd name="connsiteX19" fmla="*/ 106523 w 245905"/>
                <a:gd name="connsiteY19" fmla="*/ 16133 h 208519"/>
                <a:gd name="connsiteX20" fmla="*/ 84769 w 245905"/>
                <a:gd name="connsiteY20" fmla="*/ 8249 h 208519"/>
                <a:gd name="connsiteX21" fmla="*/ 57728 w 245905"/>
                <a:gd name="connsiteY21" fmla="*/ 21633 h 208519"/>
                <a:gd name="connsiteX22" fmla="*/ 34059 w 245905"/>
                <a:gd name="connsiteY22" fmla="*/ 12032 h 208519"/>
                <a:gd name="connsiteX23" fmla="*/ 0 w 245905"/>
                <a:gd name="connsiteY23" fmla="*/ 46091 h 208519"/>
                <a:gd name="connsiteX24" fmla="*/ 0 w 245905"/>
                <a:gd name="connsiteY24" fmla="*/ 66645 h 208519"/>
                <a:gd name="connsiteX25" fmla="*/ 34059 w 245905"/>
                <a:gd name="connsiteY25" fmla="*/ 100705 h 208519"/>
                <a:gd name="connsiteX26" fmla="*/ 57500 w 245905"/>
                <a:gd name="connsiteY26" fmla="*/ 91316 h 208519"/>
                <a:gd name="connsiteX27" fmla="*/ 84754 w 245905"/>
                <a:gd name="connsiteY27" fmla="*/ 104974 h 208519"/>
                <a:gd name="connsiteX28" fmla="*/ 109835 w 245905"/>
                <a:gd name="connsiteY28" fmla="*/ 93929 h 208519"/>
                <a:gd name="connsiteX29" fmla="*/ 108711 w 245905"/>
                <a:gd name="connsiteY29" fmla="*/ 102968 h 208519"/>
                <a:gd name="connsiteX30" fmla="*/ 133792 w 245905"/>
                <a:gd name="connsiteY30" fmla="*/ 137772 h 208519"/>
                <a:gd name="connsiteX31" fmla="*/ 108711 w 245905"/>
                <a:gd name="connsiteY31" fmla="*/ 193495 h 208519"/>
                <a:gd name="connsiteX32" fmla="*/ 108711 w 245905"/>
                <a:gd name="connsiteY32" fmla="*/ 199815 h 208519"/>
                <a:gd name="connsiteX33" fmla="*/ 117416 w 245905"/>
                <a:gd name="connsiteY33" fmla="*/ 208519 h 208519"/>
                <a:gd name="connsiteX34" fmla="*/ 126120 w 245905"/>
                <a:gd name="connsiteY34" fmla="*/ 199815 h 208519"/>
                <a:gd name="connsiteX35" fmla="*/ 126120 w 245905"/>
                <a:gd name="connsiteY35" fmla="*/ 193495 h 208519"/>
                <a:gd name="connsiteX36" fmla="*/ 153496 w 245905"/>
                <a:gd name="connsiteY36" fmla="*/ 144730 h 208519"/>
                <a:gd name="connsiteX37" fmla="*/ 161775 w 245905"/>
                <a:gd name="connsiteY37" fmla="*/ 139671 h 208519"/>
                <a:gd name="connsiteX38" fmla="*/ 168444 w 245905"/>
                <a:gd name="connsiteY38" fmla="*/ 139671 h 208519"/>
                <a:gd name="connsiteX39" fmla="*/ 177164 w 245905"/>
                <a:gd name="connsiteY39" fmla="*/ 130966 h 208519"/>
                <a:gd name="connsiteX40" fmla="*/ 177164 w 245905"/>
                <a:gd name="connsiteY40" fmla="*/ 130966 h 208519"/>
                <a:gd name="connsiteX41" fmla="*/ 186173 w 245905"/>
                <a:gd name="connsiteY41" fmla="*/ 24398 h 208519"/>
                <a:gd name="connsiteX42" fmla="*/ 202823 w 245905"/>
                <a:gd name="connsiteY42" fmla="*/ 41048 h 208519"/>
                <a:gd name="connsiteX43" fmla="*/ 202823 w 245905"/>
                <a:gd name="connsiteY43" fmla="*/ 66235 h 208519"/>
                <a:gd name="connsiteX44" fmla="*/ 169523 w 245905"/>
                <a:gd name="connsiteY44" fmla="*/ 66235 h 208519"/>
                <a:gd name="connsiteX45" fmla="*/ 169523 w 245905"/>
                <a:gd name="connsiteY45" fmla="*/ 41032 h 208519"/>
                <a:gd name="connsiteX46" fmla="*/ 186173 w 245905"/>
                <a:gd name="connsiteY46" fmla="*/ 24398 h 208519"/>
                <a:gd name="connsiteX47" fmla="*/ 186173 w 245905"/>
                <a:gd name="connsiteY47" fmla="*/ 24398 h 208519"/>
                <a:gd name="connsiteX48" fmla="*/ 34075 w 245905"/>
                <a:gd name="connsiteY48" fmla="*/ 83295 h 208519"/>
                <a:gd name="connsiteX49" fmla="*/ 17425 w 245905"/>
                <a:gd name="connsiteY49" fmla="*/ 66645 h 208519"/>
                <a:gd name="connsiteX50" fmla="*/ 17425 w 245905"/>
                <a:gd name="connsiteY50" fmla="*/ 46091 h 208519"/>
                <a:gd name="connsiteX51" fmla="*/ 34075 w 245905"/>
                <a:gd name="connsiteY51" fmla="*/ 29441 h 208519"/>
                <a:gd name="connsiteX52" fmla="*/ 50725 w 245905"/>
                <a:gd name="connsiteY52" fmla="*/ 46091 h 208519"/>
                <a:gd name="connsiteX53" fmla="*/ 50725 w 245905"/>
                <a:gd name="connsiteY53" fmla="*/ 66645 h 208519"/>
                <a:gd name="connsiteX54" fmla="*/ 34075 w 245905"/>
                <a:gd name="connsiteY54" fmla="*/ 83295 h 208519"/>
                <a:gd name="connsiteX55" fmla="*/ 34075 w 245905"/>
                <a:gd name="connsiteY55" fmla="*/ 83295 h 208519"/>
                <a:gd name="connsiteX56" fmla="*/ 84769 w 245905"/>
                <a:gd name="connsiteY56" fmla="*/ 87564 h 208519"/>
                <a:gd name="connsiteX57" fmla="*/ 68119 w 245905"/>
                <a:gd name="connsiteY57" fmla="*/ 70914 h 208519"/>
                <a:gd name="connsiteX58" fmla="*/ 68119 w 245905"/>
                <a:gd name="connsiteY58" fmla="*/ 42293 h 208519"/>
                <a:gd name="connsiteX59" fmla="*/ 84769 w 245905"/>
                <a:gd name="connsiteY59" fmla="*/ 25643 h 208519"/>
                <a:gd name="connsiteX60" fmla="*/ 101419 w 245905"/>
                <a:gd name="connsiteY60" fmla="*/ 42293 h 208519"/>
                <a:gd name="connsiteX61" fmla="*/ 101419 w 245905"/>
                <a:gd name="connsiteY61" fmla="*/ 70914 h 208519"/>
                <a:gd name="connsiteX62" fmla="*/ 84769 w 245905"/>
                <a:gd name="connsiteY62" fmla="*/ 87564 h 208519"/>
                <a:gd name="connsiteX63" fmla="*/ 84769 w 245905"/>
                <a:gd name="connsiteY63" fmla="*/ 87564 h 208519"/>
                <a:gd name="connsiteX64" fmla="*/ 118813 w 245905"/>
                <a:gd name="connsiteY64" fmla="*/ 77705 h 208519"/>
                <a:gd name="connsiteX65" fmla="*/ 118813 w 245905"/>
                <a:gd name="connsiteY65" fmla="*/ 34044 h 208519"/>
                <a:gd name="connsiteX66" fmla="*/ 135463 w 245905"/>
                <a:gd name="connsiteY66" fmla="*/ 17394 h 208519"/>
                <a:gd name="connsiteX67" fmla="*/ 152113 w 245905"/>
                <a:gd name="connsiteY67" fmla="*/ 34044 h 208519"/>
                <a:gd name="connsiteX68" fmla="*/ 152113 w 245905"/>
                <a:gd name="connsiteY68" fmla="*/ 66235 h 208519"/>
                <a:gd name="connsiteX69" fmla="*/ 145429 w 245905"/>
                <a:gd name="connsiteY69" fmla="*/ 66235 h 208519"/>
                <a:gd name="connsiteX70" fmla="*/ 118813 w 245905"/>
                <a:gd name="connsiteY70" fmla="*/ 77705 h 208519"/>
                <a:gd name="connsiteX71" fmla="*/ 118813 w 245905"/>
                <a:gd name="connsiteY71" fmla="*/ 77705 h 20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45905" h="208519">
                  <a:moveTo>
                    <a:pt x="177164" y="130966"/>
                  </a:moveTo>
                  <a:cubicBezTo>
                    <a:pt x="177164" y="126166"/>
                    <a:pt x="173275" y="122262"/>
                    <a:pt x="168459" y="122262"/>
                  </a:cubicBezTo>
                  <a:lnTo>
                    <a:pt x="145444" y="122262"/>
                  </a:lnTo>
                  <a:cubicBezTo>
                    <a:pt x="134795" y="122262"/>
                    <a:pt x="126136" y="113602"/>
                    <a:pt x="126136" y="102953"/>
                  </a:cubicBezTo>
                  <a:cubicBezTo>
                    <a:pt x="126136" y="92304"/>
                    <a:pt x="134795" y="83645"/>
                    <a:pt x="145444" y="83645"/>
                  </a:cubicBezTo>
                  <a:lnTo>
                    <a:pt x="201045" y="83645"/>
                  </a:lnTo>
                  <a:cubicBezTo>
                    <a:pt x="216191" y="83645"/>
                    <a:pt x="228527" y="95980"/>
                    <a:pt x="228527" y="111126"/>
                  </a:cubicBezTo>
                  <a:lnTo>
                    <a:pt x="228527" y="132303"/>
                  </a:lnTo>
                  <a:cubicBezTo>
                    <a:pt x="228527" y="141403"/>
                    <a:pt x="227585" y="150624"/>
                    <a:pt x="225747" y="159694"/>
                  </a:cubicBezTo>
                  <a:cubicBezTo>
                    <a:pt x="224790" y="164403"/>
                    <a:pt x="227828" y="169006"/>
                    <a:pt x="232537" y="169948"/>
                  </a:cubicBezTo>
                  <a:cubicBezTo>
                    <a:pt x="233115" y="170070"/>
                    <a:pt x="233707" y="170130"/>
                    <a:pt x="234269" y="170130"/>
                  </a:cubicBezTo>
                  <a:cubicBezTo>
                    <a:pt x="238325" y="170130"/>
                    <a:pt x="241941" y="167274"/>
                    <a:pt x="242792" y="163157"/>
                  </a:cubicBezTo>
                  <a:cubicBezTo>
                    <a:pt x="244858" y="152949"/>
                    <a:pt x="245906" y="142573"/>
                    <a:pt x="245906" y="132303"/>
                  </a:cubicBezTo>
                  <a:lnTo>
                    <a:pt x="245906" y="111126"/>
                  </a:lnTo>
                  <a:cubicBezTo>
                    <a:pt x="245906" y="93246"/>
                    <a:pt x="235393" y="77766"/>
                    <a:pt x="220217" y="70565"/>
                  </a:cubicBezTo>
                  <a:lnTo>
                    <a:pt x="220217" y="41048"/>
                  </a:lnTo>
                  <a:cubicBezTo>
                    <a:pt x="220217" y="22271"/>
                    <a:pt x="204934" y="7003"/>
                    <a:pt x="186173" y="7003"/>
                  </a:cubicBezTo>
                  <a:cubicBezTo>
                    <a:pt x="177650" y="7003"/>
                    <a:pt x="169857" y="10148"/>
                    <a:pt x="163887" y="15328"/>
                  </a:cubicBezTo>
                  <a:cubicBezTo>
                    <a:pt x="157795" y="6107"/>
                    <a:pt x="147328" y="0"/>
                    <a:pt x="135463" y="0"/>
                  </a:cubicBezTo>
                  <a:cubicBezTo>
                    <a:pt x="123264" y="0"/>
                    <a:pt x="112539" y="6456"/>
                    <a:pt x="106523" y="16133"/>
                  </a:cubicBezTo>
                  <a:cubicBezTo>
                    <a:pt x="100614" y="11211"/>
                    <a:pt x="93033" y="8249"/>
                    <a:pt x="84769" y="8249"/>
                  </a:cubicBezTo>
                  <a:cubicBezTo>
                    <a:pt x="73755" y="8249"/>
                    <a:pt x="63956" y="13505"/>
                    <a:pt x="57728" y="21633"/>
                  </a:cubicBezTo>
                  <a:cubicBezTo>
                    <a:pt x="51591" y="15693"/>
                    <a:pt x="43250" y="12032"/>
                    <a:pt x="34059" y="12032"/>
                  </a:cubicBezTo>
                  <a:cubicBezTo>
                    <a:pt x="15283" y="12032"/>
                    <a:pt x="0" y="27299"/>
                    <a:pt x="0" y="46091"/>
                  </a:cubicBezTo>
                  <a:lnTo>
                    <a:pt x="0" y="66645"/>
                  </a:lnTo>
                  <a:cubicBezTo>
                    <a:pt x="0" y="85422"/>
                    <a:pt x="15283" y="100705"/>
                    <a:pt x="34059" y="100705"/>
                  </a:cubicBezTo>
                  <a:cubicBezTo>
                    <a:pt x="43144" y="100705"/>
                    <a:pt x="51393" y="97120"/>
                    <a:pt x="57500" y="91316"/>
                  </a:cubicBezTo>
                  <a:cubicBezTo>
                    <a:pt x="63713" y="99611"/>
                    <a:pt x="73618" y="104974"/>
                    <a:pt x="84754" y="104974"/>
                  </a:cubicBezTo>
                  <a:cubicBezTo>
                    <a:pt x="94674" y="104974"/>
                    <a:pt x="103606" y="100705"/>
                    <a:pt x="109835" y="93929"/>
                  </a:cubicBezTo>
                  <a:cubicBezTo>
                    <a:pt x="109106" y="96831"/>
                    <a:pt x="108711" y="99839"/>
                    <a:pt x="108711" y="102968"/>
                  </a:cubicBezTo>
                  <a:cubicBezTo>
                    <a:pt x="108711" y="119147"/>
                    <a:pt x="119239" y="132896"/>
                    <a:pt x="133792" y="137772"/>
                  </a:cubicBezTo>
                  <a:cubicBezTo>
                    <a:pt x="118084" y="151779"/>
                    <a:pt x="108711" y="172151"/>
                    <a:pt x="108711" y="193495"/>
                  </a:cubicBezTo>
                  <a:lnTo>
                    <a:pt x="108711" y="199815"/>
                  </a:lnTo>
                  <a:cubicBezTo>
                    <a:pt x="108711" y="204615"/>
                    <a:pt x="112600" y="208519"/>
                    <a:pt x="117416" y="208519"/>
                  </a:cubicBezTo>
                  <a:cubicBezTo>
                    <a:pt x="122216" y="208519"/>
                    <a:pt x="126120" y="204615"/>
                    <a:pt x="126120" y="199815"/>
                  </a:cubicBezTo>
                  <a:lnTo>
                    <a:pt x="126120" y="193495"/>
                  </a:lnTo>
                  <a:cubicBezTo>
                    <a:pt x="126120" y="173716"/>
                    <a:pt x="136618" y="155030"/>
                    <a:pt x="153496" y="144730"/>
                  </a:cubicBezTo>
                  <a:lnTo>
                    <a:pt x="161775" y="139671"/>
                  </a:lnTo>
                  <a:lnTo>
                    <a:pt x="168444" y="139671"/>
                  </a:lnTo>
                  <a:cubicBezTo>
                    <a:pt x="173260" y="139671"/>
                    <a:pt x="177164" y="135767"/>
                    <a:pt x="177164" y="130966"/>
                  </a:cubicBezTo>
                  <a:lnTo>
                    <a:pt x="177164" y="130966"/>
                  </a:lnTo>
                  <a:close/>
                  <a:moveTo>
                    <a:pt x="186173" y="24398"/>
                  </a:moveTo>
                  <a:cubicBezTo>
                    <a:pt x="195348" y="24398"/>
                    <a:pt x="202823" y="31857"/>
                    <a:pt x="202823" y="41048"/>
                  </a:cubicBezTo>
                  <a:lnTo>
                    <a:pt x="202823" y="66235"/>
                  </a:lnTo>
                  <a:lnTo>
                    <a:pt x="169523" y="66235"/>
                  </a:lnTo>
                  <a:lnTo>
                    <a:pt x="169523" y="41032"/>
                  </a:lnTo>
                  <a:cubicBezTo>
                    <a:pt x="169523" y="31857"/>
                    <a:pt x="176997" y="24398"/>
                    <a:pt x="186173" y="24398"/>
                  </a:cubicBezTo>
                  <a:lnTo>
                    <a:pt x="186173" y="24398"/>
                  </a:lnTo>
                  <a:close/>
                  <a:moveTo>
                    <a:pt x="34075" y="83295"/>
                  </a:moveTo>
                  <a:cubicBezTo>
                    <a:pt x="24899" y="83295"/>
                    <a:pt x="17425" y="75821"/>
                    <a:pt x="17425" y="66645"/>
                  </a:cubicBezTo>
                  <a:lnTo>
                    <a:pt x="17425" y="46091"/>
                  </a:lnTo>
                  <a:cubicBezTo>
                    <a:pt x="17425" y="36915"/>
                    <a:pt x="24899" y="29441"/>
                    <a:pt x="34075" y="29441"/>
                  </a:cubicBezTo>
                  <a:cubicBezTo>
                    <a:pt x="43250" y="29441"/>
                    <a:pt x="50725" y="36915"/>
                    <a:pt x="50725" y="46091"/>
                  </a:cubicBezTo>
                  <a:lnTo>
                    <a:pt x="50725" y="66645"/>
                  </a:lnTo>
                  <a:cubicBezTo>
                    <a:pt x="50725" y="75821"/>
                    <a:pt x="43250" y="83295"/>
                    <a:pt x="34075" y="83295"/>
                  </a:cubicBezTo>
                  <a:lnTo>
                    <a:pt x="34075" y="83295"/>
                  </a:lnTo>
                  <a:close/>
                  <a:moveTo>
                    <a:pt x="84769" y="87564"/>
                  </a:moveTo>
                  <a:cubicBezTo>
                    <a:pt x="75593" y="87564"/>
                    <a:pt x="68119" y="80105"/>
                    <a:pt x="68119" y="70914"/>
                  </a:cubicBezTo>
                  <a:lnTo>
                    <a:pt x="68119" y="42293"/>
                  </a:lnTo>
                  <a:cubicBezTo>
                    <a:pt x="68119" y="33118"/>
                    <a:pt x="75593" y="25643"/>
                    <a:pt x="84769" y="25643"/>
                  </a:cubicBezTo>
                  <a:cubicBezTo>
                    <a:pt x="93945" y="25643"/>
                    <a:pt x="101419" y="33118"/>
                    <a:pt x="101419" y="42293"/>
                  </a:cubicBezTo>
                  <a:lnTo>
                    <a:pt x="101419" y="70914"/>
                  </a:lnTo>
                  <a:cubicBezTo>
                    <a:pt x="101419" y="80090"/>
                    <a:pt x="93945" y="87564"/>
                    <a:pt x="84769" y="87564"/>
                  </a:cubicBezTo>
                  <a:lnTo>
                    <a:pt x="84769" y="87564"/>
                  </a:lnTo>
                  <a:close/>
                  <a:moveTo>
                    <a:pt x="118813" y="77705"/>
                  </a:moveTo>
                  <a:lnTo>
                    <a:pt x="118813" y="34044"/>
                  </a:lnTo>
                  <a:cubicBezTo>
                    <a:pt x="118813" y="24869"/>
                    <a:pt x="126287" y="17394"/>
                    <a:pt x="135463" y="17394"/>
                  </a:cubicBezTo>
                  <a:cubicBezTo>
                    <a:pt x="144639" y="17394"/>
                    <a:pt x="152113" y="24869"/>
                    <a:pt x="152113" y="34044"/>
                  </a:cubicBezTo>
                  <a:lnTo>
                    <a:pt x="152113" y="66235"/>
                  </a:lnTo>
                  <a:lnTo>
                    <a:pt x="145429" y="66235"/>
                  </a:lnTo>
                  <a:cubicBezTo>
                    <a:pt x="134962" y="66235"/>
                    <a:pt x="125513" y="70656"/>
                    <a:pt x="118813" y="77705"/>
                  </a:cubicBezTo>
                  <a:lnTo>
                    <a:pt x="118813" y="7770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278B7E1A-74B8-4433-94FB-7C72EE8B0C64}"/>
                </a:ext>
              </a:extLst>
            </p:cNvPr>
            <p:cNvSpPr/>
            <p:nvPr/>
          </p:nvSpPr>
          <p:spPr>
            <a:xfrm>
              <a:off x="1023714" y="2782741"/>
              <a:ext cx="40090" cy="215796"/>
            </a:xfrm>
            <a:custGeom>
              <a:avLst/>
              <a:gdLst>
                <a:gd name="connsiteX0" fmla="*/ 31355 w 40090"/>
                <a:gd name="connsiteY0" fmla="*/ 112326 h 215796"/>
                <a:gd name="connsiteX1" fmla="*/ 17410 w 40090"/>
                <a:gd name="connsiteY1" fmla="*/ 70458 h 215796"/>
                <a:gd name="connsiteX2" fmla="*/ 17410 w 40090"/>
                <a:gd name="connsiteY2" fmla="*/ 8705 h 215796"/>
                <a:gd name="connsiteX3" fmla="*/ 8705 w 40090"/>
                <a:gd name="connsiteY3" fmla="*/ 0 h 215796"/>
                <a:gd name="connsiteX4" fmla="*/ 0 w 40090"/>
                <a:gd name="connsiteY4" fmla="*/ 8705 h 215796"/>
                <a:gd name="connsiteX5" fmla="*/ 0 w 40090"/>
                <a:gd name="connsiteY5" fmla="*/ 70458 h 215796"/>
                <a:gd name="connsiteX6" fmla="*/ 17410 w 40090"/>
                <a:gd name="connsiteY6" fmla="*/ 122748 h 215796"/>
                <a:gd name="connsiteX7" fmla="*/ 22681 w 40090"/>
                <a:gd name="connsiteY7" fmla="*/ 129782 h 215796"/>
                <a:gd name="connsiteX8" fmla="*/ 22681 w 40090"/>
                <a:gd name="connsiteY8" fmla="*/ 207091 h 215796"/>
                <a:gd name="connsiteX9" fmla="*/ 31386 w 40090"/>
                <a:gd name="connsiteY9" fmla="*/ 215796 h 215796"/>
                <a:gd name="connsiteX10" fmla="*/ 40091 w 40090"/>
                <a:gd name="connsiteY10" fmla="*/ 207091 h 215796"/>
                <a:gd name="connsiteX11" fmla="*/ 40091 w 40090"/>
                <a:gd name="connsiteY11" fmla="*/ 126895 h 215796"/>
                <a:gd name="connsiteX12" fmla="*/ 38359 w 40090"/>
                <a:gd name="connsiteY12" fmla="*/ 121684 h 215796"/>
                <a:gd name="connsiteX13" fmla="*/ 31355 w 40090"/>
                <a:gd name="connsiteY13" fmla="*/ 112326 h 21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90" h="215796">
                  <a:moveTo>
                    <a:pt x="31355" y="112326"/>
                  </a:moveTo>
                  <a:cubicBezTo>
                    <a:pt x="22362" y="100325"/>
                    <a:pt x="17410" y="85453"/>
                    <a:pt x="17410" y="70458"/>
                  </a:cubicBezTo>
                  <a:lnTo>
                    <a:pt x="17410" y="8705"/>
                  </a:lnTo>
                  <a:cubicBezTo>
                    <a:pt x="17410" y="3904"/>
                    <a:pt x="13520" y="0"/>
                    <a:pt x="8705" y="0"/>
                  </a:cubicBezTo>
                  <a:cubicBezTo>
                    <a:pt x="3904" y="0"/>
                    <a:pt x="0" y="3904"/>
                    <a:pt x="0" y="8705"/>
                  </a:cubicBezTo>
                  <a:lnTo>
                    <a:pt x="0" y="70458"/>
                  </a:lnTo>
                  <a:cubicBezTo>
                    <a:pt x="0" y="89190"/>
                    <a:pt x="6183" y="107754"/>
                    <a:pt x="17410" y="122748"/>
                  </a:cubicBezTo>
                  <a:lnTo>
                    <a:pt x="22681" y="129782"/>
                  </a:lnTo>
                  <a:lnTo>
                    <a:pt x="22681" y="207091"/>
                  </a:lnTo>
                  <a:cubicBezTo>
                    <a:pt x="22681" y="211892"/>
                    <a:pt x="26585" y="215796"/>
                    <a:pt x="31386" y="215796"/>
                  </a:cubicBezTo>
                  <a:cubicBezTo>
                    <a:pt x="36186" y="215796"/>
                    <a:pt x="40091" y="211892"/>
                    <a:pt x="40091" y="207091"/>
                  </a:cubicBezTo>
                  <a:lnTo>
                    <a:pt x="40091" y="126895"/>
                  </a:lnTo>
                  <a:cubicBezTo>
                    <a:pt x="40091" y="125011"/>
                    <a:pt x="39483" y="123173"/>
                    <a:pt x="38359" y="121684"/>
                  </a:cubicBezTo>
                  <a:lnTo>
                    <a:pt x="31355" y="112326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0272FFD0-A51D-409D-918A-7CB2246F8507}"/>
                </a:ext>
              </a:extLst>
            </p:cNvPr>
            <p:cNvSpPr/>
            <p:nvPr/>
          </p:nvSpPr>
          <p:spPr>
            <a:xfrm>
              <a:off x="1046410" y="3018393"/>
              <a:ext cx="17409" cy="81730"/>
            </a:xfrm>
            <a:custGeom>
              <a:avLst/>
              <a:gdLst>
                <a:gd name="connsiteX0" fmla="*/ 8705 w 17409"/>
                <a:gd name="connsiteY0" fmla="*/ 0 h 81730"/>
                <a:gd name="connsiteX1" fmla="*/ 0 w 17409"/>
                <a:gd name="connsiteY1" fmla="*/ 8705 h 81730"/>
                <a:gd name="connsiteX2" fmla="*/ 0 w 17409"/>
                <a:gd name="connsiteY2" fmla="*/ 73026 h 81730"/>
                <a:gd name="connsiteX3" fmla="*/ 8705 w 17409"/>
                <a:gd name="connsiteY3" fmla="*/ 81731 h 81730"/>
                <a:gd name="connsiteX4" fmla="*/ 17410 w 17409"/>
                <a:gd name="connsiteY4" fmla="*/ 73026 h 81730"/>
                <a:gd name="connsiteX5" fmla="*/ 17410 w 17409"/>
                <a:gd name="connsiteY5" fmla="*/ 8705 h 81730"/>
                <a:gd name="connsiteX6" fmla="*/ 8705 w 17409"/>
                <a:gd name="connsiteY6" fmla="*/ 0 h 81730"/>
                <a:gd name="connsiteX7" fmla="*/ 8705 w 17409"/>
                <a:gd name="connsiteY7" fmla="*/ 0 h 8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09" h="81730">
                  <a:moveTo>
                    <a:pt x="8705" y="0"/>
                  </a:moveTo>
                  <a:cubicBezTo>
                    <a:pt x="3904" y="0"/>
                    <a:pt x="0" y="3904"/>
                    <a:pt x="0" y="8705"/>
                  </a:cubicBezTo>
                  <a:lnTo>
                    <a:pt x="0" y="73026"/>
                  </a:lnTo>
                  <a:cubicBezTo>
                    <a:pt x="0" y="77826"/>
                    <a:pt x="3904" y="81731"/>
                    <a:pt x="8705" y="81731"/>
                  </a:cubicBezTo>
                  <a:cubicBezTo>
                    <a:pt x="13505" y="81731"/>
                    <a:pt x="17410" y="77826"/>
                    <a:pt x="17410" y="73026"/>
                  </a:cubicBezTo>
                  <a:lnTo>
                    <a:pt x="17410" y="8705"/>
                  </a:lnTo>
                  <a:cubicBezTo>
                    <a:pt x="17394" y="3904"/>
                    <a:pt x="13505" y="0"/>
                    <a:pt x="8705" y="0"/>
                  </a:cubicBezTo>
                  <a:lnTo>
                    <a:pt x="8705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00F273E-05EB-4C0B-A5EA-D1B442929013}"/>
                </a:ext>
              </a:extLst>
            </p:cNvPr>
            <p:cNvSpPr/>
            <p:nvPr/>
          </p:nvSpPr>
          <p:spPr>
            <a:xfrm>
              <a:off x="946462" y="2685439"/>
              <a:ext cx="59603" cy="100689"/>
            </a:xfrm>
            <a:custGeom>
              <a:avLst/>
              <a:gdLst>
                <a:gd name="connsiteX0" fmla="*/ 44621 w 59603"/>
                <a:gd name="connsiteY0" fmla="*/ 2689 h 100689"/>
                <a:gd name="connsiteX1" fmla="*/ 16258 w 59603"/>
                <a:gd name="connsiteY1" fmla="*/ 42309 h 100689"/>
                <a:gd name="connsiteX2" fmla="*/ 125 w 59603"/>
                <a:gd name="connsiteY2" fmla="*/ 90527 h 100689"/>
                <a:gd name="connsiteX3" fmla="*/ 7234 w 59603"/>
                <a:gd name="connsiteY3" fmla="*/ 100568 h 100689"/>
                <a:gd name="connsiteX4" fmla="*/ 8708 w 59603"/>
                <a:gd name="connsiteY4" fmla="*/ 100690 h 100689"/>
                <a:gd name="connsiteX5" fmla="*/ 17276 w 59603"/>
                <a:gd name="connsiteY5" fmla="*/ 93459 h 100689"/>
                <a:gd name="connsiteX6" fmla="*/ 31723 w 59603"/>
                <a:gd name="connsiteY6" fmla="*/ 50299 h 100689"/>
                <a:gd name="connsiteX7" fmla="*/ 57184 w 59603"/>
                <a:gd name="connsiteY7" fmla="*/ 14736 h 100689"/>
                <a:gd name="connsiteX8" fmla="*/ 56926 w 59603"/>
                <a:gd name="connsiteY8" fmla="*/ 2431 h 100689"/>
                <a:gd name="connsiteX9" fmla="*/ 44621 w 59603"/>
                <a:gd name="connsiteY9" fmla="*/ 2689 h 100689"/>
                <a:gd name="connsiteX10" fmla="*/ 44621 w 59603"/>
                <a:gd name="connsiteY10" fmla="*/ 2689 h 100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603" h="100689">
                  <a:moveTo>
                    <a:pt x="44621" y="2689"/>
                  </a:moveTo>
                  <a:cubicBezTo>
                    <a:pt x="33242" y="14554"/>
                    <a:pt x="23702" y="27892"/>
                    <a:pt x="16258" y="42309"/>
                  </a:cubicBezTo>
                  <a:cubicBezTo>
                    <a:pt x="8419" y="57485"/>
                    <a:pt x="2996" y="73710"/>
                    <a:pt x="125" y="90527"/>
                  </a:cubicBezTo>
                  <a:cubicBezTo>
                    <a:pt x="-680" y="95266"/>
                    <a:pt x="2495" y="99763"/>
                    <a:pt x="7234" y="100568"/>
                  </a:cubicBezTo>
                  <a:cubicBezTo>
                    <a:pt x="7736" y="100659"/>
                    <a:pt x="8222" y="100690"/>
                    <a:pt x="8708" y="100690"/>
                  </a:cubicBezTo>
                  <a:cubicBezTo>
                    <a:pt x="12870" y="100690"/>
                    <a:pt x="16547" y="97697"/>
                    <a:pt x="17276" y="93459"/>
                  </a:cubicBezTo>
                  <a:cubicBezTo>
                    <a:pt x="19843" y="78404"/>
                    <a:pt x="24705" y="63881"/>
                    <a:pt x="31723" y="50299"/>
                  </a:cubicBezTo>
                  <a:cubicBezTo>
                    <a:pt x="38408" y="37371"/>
                    <a:pt x="46960" y="25400"/>
                    <a:pt x="57184" y="14736"/>
                  </a:cubicBezTo>
                  <a:cubicBezTo>
                    <a:pt x="60511" y="11272"/>
                    <a:pt x="60390" y="5758"/>
                    <a:pt x="56926" y="2431"/>
                  </a:cubicBezTo>
                  <a:cubicBezTo>
                    <a:pt x="53462" y="-911"/>
                    <a:pt x="47948" y="-790"/>
                    <a:pt x="44621" y="2689"/>
                  </a:cubicBezTo>
                  <a:lnTo>
                    <a:pt x="44621" y="268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53" name="图形 3">
              <a:extLst>
                <a:ext uri="{FF2B5EF4-FFF2-40B4-BE49-F238E27FC236}">
                  <a16:creationId xmlns:a16="http://schemas.microsoft.com/office/drawing/2014/main" id="{8635FDBF-CD5F-49CD-9CB3-18FFB056D68E}"/>
                </a:ext>
              </a:extLst>
            </p:cNvPr>
            <p:cNvGrpSpPr/>
            <p:nvPr/>
          </p:nvGrpSpPr>
          <p:grpSpPr>
            <a:xfrm>
              <a:off x="877344" y="2516766"/>
              <a:ext cx="503107" cy="467612"/>
              <a:chOff x="877344" y="2516766"/>
              <a:chExt cx="503107" cy="467612"/>
            </a:xfrm>
            <a:grpFill/>
          </p:grpSpPr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F3D0673D-8E32-4DE1-85C1-74CE083F1759}"/>
                  </a:ext>
                </a:extLst>
              </p:cNvPr>
              <p:cNvSpPr/>
              <p:nvPr/>
            </p:nvSpPr>
            <p:spPr>
              <a:xfrm>
                <a:off x="1113640" y="2564021"/>
                <a:ext cx="102297" cy="86235"/>
              </a:xfrm>
              <a:custGeom>
                <a:avLst/>
                <a:gdLst>
                  <a:gd name="connsiteX0" fmla="*/ 15458 w 102297"/>
                  <a:gd name="connsiteY0" fmla="*/ 37546 h 86235"/>
                  <a:gd name="connsiteX1" fmla="*/ 28158 w 102297"/>
                  <a:gd name="connsiteY1" fmla="*/ 21838 h 86235"/>
                  <a:gd name="connsiteX2" fmla="*/ 87299 w 102297"/>
                  <a:gd name="connsiteY2" fmla="*/ 83546 h 86235"/>
                  <a:gd name="connsiteX3" fmla="*/ 93588 w 102297"/>
                  <a:gd name="connsiteY3" fmla="*/ 86235 h 86235"/>
                  <a:gd name="connsiteX4" fmla="*/ 99619 w 102297"/>
                  <a:gd name="connsiteY4" fmla="*/ 83820 h 86235"/>
                  <a:gd name="connsiteX5" fmla="*/ 99878 w 102297"/>
                  <a:gd name="connsiteY5" fmla="*/ 71515 h 86235"/>
                  <a:gd name="connsiteX6" fmla="*/ 33901 w 102297"/>
                  <a:gd name="connsiteY6" fmla="*/ 2682 h 86235"/>
                  <a:gd name="connsiteX7" fmla="*/ 27247 w 102297"/>
                  <a:gd name="connsiteY7" fmla="*/ 8 h 86235"/>
                  <a:gd name="connsiteX8" fmla="*/ 20851 w 102297"/>
                  <a:gd name="connsiteY8" fmla="*/ 3244 h 86235"/>
                  <a:gd name="connsiteX9" fmla="*/ 1938 w 102297"/>
                  <a:gd name="connsiteY9" fmla="*/ 26639 h 86235"/>
                  <a:gd name="connsiteX10" fmla="*/ 3229 w 102297"/>
                  <a:gd name="connsiteY10" fmla="*/ 38883 h 86235"/>
                  <a:gd name="connsiteX11" fmla="*/ 15458 w 102297"/>
                  <a:gd name="connsiteY11" fmla="*/ 37546 h 86235"/>
                  <a:gd name="connsiteX12" fmla="*/ 15458 w 102297"/>
                  <a:gd name="connsiteY12" fmla="*/ 37546 h 86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297" h="86235">
                    <a:moveTo>
                      <a:pt x="15458" y="37546"/>
                    </a:moveTo>
                    <a:lnTo>
                      <a:pt x="28158" y="21838"/>
                    </a:lnTo>
                    <a:lnTo>
                      <a:pt x="87299" y="83546"/>
                    </a:lnTo>
                    <a:cubicBezTo>
                      <a:pt x="89016" y="85339"/>
                      <a:pt x="91295" y="86235"/>
                      <a:pt x="93588" y="86235"/>
                    </a:cubicBezTo>
                    <a:cubicBezTo>
                      <a:pt x="95761" y="86235"/>
                      <a:pt x="97933" y="85430"/>
                      <a:pt x="99619" y="83820"/>
                    </a:cubicBezTo>
                    <a:cubicBezTo>
                      <a:pt x="103083" y="80493"/>
                      <a:pt x="103205" y="74978"/>
                      <a:pt x="99878" y="71515"/>
                    </a:cubicBezTo>
                    <a:lnTo>
                      <a:pt x="33901" y="2682"/>
                    </a:lnTo>
                    <a:cubicBezTo>
                      <a:pt x="32169" y="874"/>
                      <a:pt x="29753" y="-98"/>
                      <a:pt x="27247" y="8"/>
                    </a:cubicBezTo>
                    <a:cubicBezTo>
                      <a:pt x="24755" y="114"/>
                      <a:pt x="22416" y="1284"/>
                      <a:pt x="20851" y="3244"/>
                    </a:cubicBezTo>
                    <a:lnTo>
                      <a:pt x="1938" y="26639"/>
                    </a:lnTo>
                    <a:cubicBezTo>
                      <a:pt x="-1085" y="30376"/>
                      <a:pt x="-508" y="35860"/>
                      <a:pt x="3229" y="38883"/>
                    </a:cubicBezTo>
                    <a:cubicBezTo>
                      <a:pt x="6966" y="41906"/>
                      <a:pt x="12435" y="41283"/>
                      <a:pt x="15458" y="37546"/>
                    </a:cubicBezTo>
                    <a:lnTo>
                      <a:pt x="15458" y="37546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831AE399-B656-4D41-B197-0B78CBF815C3}"/>
                  </a:ext>
                </a:extLst>
              </p:cNvPr>
              <p:cNvSpPr/>
              <p:nvPr/>
            </p:nvSpPr>
            <p:spPr>
              <a:xfrm>
                <a:off x="1269570" y="2606343"/>
                <a:ext cx="110880" cy="242345"/>
              </a:xfrm>
              <a:custGeom>
                <a:avLst/>
                <a:gdLst>
                  <a:gd name="connsiteX0" fmla="*/ 44606 w 110880"/>
                  <a:gd name="connsiteY0" fmla="*/ 33598 h 242345"/>
                  <a:gd name="connsiteX1" fmla="*/ 14983 w 110880"/>
                  <a:gd name="connsiteY1" fmla="*/ 2683 h 242345"/>
                  <a:gd name="connsiteX2" fmla="*/ 2678 w 110880"/>
                  <a:gd name="connsiteY2" fmla="*/ 2425 h 242345"/>
                  <a:gd name="connsiteX3" fmla="*/ 2419 w 110880"/>
                  <a:gd name="connsiteY3" fmla="*/ 14730 h 242345"/>
                  <a:gd name="connsiteX4" fmla="*/ 32058 w 110880"/>
                  <a:gd name="connsiteY4" fmla="*/ 45645 h 242345"/>
                  <a:gd name="connsiteX5" fmla="*/ 90789 w 110880"/>
                  <a:gd name="connsiteY5" fmla="*/ 232304 h 242345"/>
                  <a:gd name="connsiteX6" fmla="*/ 98050 w 110880"/>
                  <a:gd name="connsiteY6" fmla="*/ 242239 h 242345"/>
                  <a:gd name="connsiteX7" fmla="*/ 99402 w 110880"/>
                  <a:gd name="connsiteY7" fmla="*/ 242345 h 242345"/>
                  <a:gd name="connsiteX8" fmla="*/ 107986 w 110880"/>
                  <a:gd name="connsiteY8" fmla="*/ 234977 h 242345"/>
                  <a:gd name="connsiteX9" fmla="*/ 44606 w 110880"/>
                  <a:gd name="connsiteY9" fmla="*/ 33598 h 242345"/>
                  <a:gd name="connsiteX10" fmla="*/ 44606 w 110880"/>
                  <a:gd name="connsiteY10" fmla="*/ 33598 h 242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880" h="242345">
                    <a:moveTo>
                      <a:pt x="44606" y="33598"/>
                    </a:moveTo>
                    <a:lnTo>
                      <a:pt x="14983" y="2683"/>
                    </a:lnTo>
                    <a:cubicBezTo>
                      <a:pt x="11656" y="-796"/>
                      <a:pt x="6141" y="-902"/>
                      <a:pt x="2678" y="2425"/>
                    </a:cubicBezTo>
                    <a:cubicBezTo>
                      <a:pt x="-786" y="5752"/>
                      <a:pt x="-908" y="11266"/>
                      <a:pt x="2419" y="14730"/>
                    </a:cubicBezTo>
                    <a:lnTo>
                      <a:pt x="32058" y="45645"/>
                    </a:lnTo>
                    <a:cubicBezTo>
                      <a:pt x="80063" y="95716"/>
                      <a:pt x="101468" y="163759"/>
                      <a:pt x="90789" y="232304"/>
                    </a:cubicBezTo>
                    <a:cubicBezTo>
                      <a:pt x="90059" y="237059"/>
                      <a:pt x="93295" y="241495"/>
                      <a:pt x="98050" y="242239"/>
                    </a:cubicBezTo>
                    <a:cubicBezTo>
                      <a:pt x="98506" y="242315"/>
                      <a:pt x="98947" y="242345"/>
                      <a:pt x="99402" y="242345"/>
                    </a:cubicBezTo>
                    <a:cubicBezTo>
                      <a:pt x="103626" y="242345"/>
                      <a:pt x="107317" y="239277"/>
                      <a:pt x="107986" y="234977"/>
                    </a:cubicBezTo>
                    <a:cubicBezTo>
                      <a:pt x="119486" y="161025"/>
                      <a:pt x="96394" y="87634"/>
                      <a:pt x="44606" y="33598"/>
                    </a:cubicBezTo>
                    <a:lnTo>
                      <a:pt x="44606" y="33598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51769B56-91AE-4575-85BE-5621AE64EA86}"/>
                  </a:ext>
                </a:extLst>
              </p:cNvPr>
              <p:cNvSpPr/>
              <p:nvPr/>
            </p:nvSpPr>
            <p:spPr>
              <a:xfrm>
                <a:off x="877344" y="2831263"/>
                <a:ext cx="86605" cy="149104"/>
              </a:xfrm>
              <a:custGeom>
                <a:avLst/>
                <a:gdLst>
                  <a:gd name="connsiteX0" fmla="*/ 17303 w 86605"/>
                  <a:gd name="connsiteY0" fmla="*/ 7368 h 149104"/>
                  <a:gd name="connsiteX1" fmla="*/ 7368 w 86605"/>
                  <a:gd name="connsiteY1" fmla="*/ 106 h 149104"/>
                  <a:gd name="connsiteX2" fmla="*/ 106 w 86605"/>
                  <a:gd name="connsiteY2" fmla="*/ 10041 h 149104"/>
                  <a:gd name="connsiteX3" fmla="*/ 71962 w 86605"/>
                  <a:gd name="connsiteY3" fmla="*/ 146750 h 149104"/>
                  <a:gd name="connsiteX4" fmla="*/ 77902 w 86605"/>
                  <a:gd name="connsiteY4" fmla="*/ 149105 h 149104"/>
                  <a:gd name="connsiteX5" fmla="*/ 84252 w 86605"/>
                  <a:gd name="connsiteY5" fmla="*/ 146355 h 149104"/>
                  <a:gd name="connsiteX6" fmla="*/ 83857 w 86605"/>
                  <a:gd name="connsiteY6" fmla="*/ 134050 h 149104"/>
                  <a:gd name="connsiteX7" fmla="*/ 17303 w 86605"/>
                  <a:gd name="connsiteY7" fmla="*/ 7368 h 149104"/>
                  <a:gd name="connsiteX8" fmla="*/ 17303 w 86605"/>
                  <a:gd name="connsiteY8" fmla="*/ 7368 h 14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605" h="149104">
                    <a:moveTo>
                      <a:pt x="17303" y="7368"/>
                    </a:moveTo>
                    <a:cubicBezTo>
                      <a:pt x="16559" y="2613"/>
                      <a:pt x="12107" y="-638"/>
                      <a:pt x="7368" y="106"/>
                    </a:cubicBezTo>
                    <a:cubicBezTo>
                      <a:pt x="2613" y="835"/>
                      <a:pt x="-638" y="5286"/>
                      <a:pt x="106" y="10041"/>
                    </a:cubicBezTo>
                    <a:cubicBezTo>
                      <a:pt x="8370" y="63151"/>
                      <a:pt x="33224" y="110427"/>
                      <a:pt x="71962" y="146750"/>
                    </a:cubicBezTo>
                    <a:cubicBezTo>
                      <a:pt x="73633" y="148330"/>
                      <a:pt x="75775" y="149105"/>
                      <a:pt x="77902" y="149105"/>
                    </a:cubicBezTo>
                    <a:cubicBezTo>
                      <a:pt x="80226" y="149105"/>
                      <a:pt x="82551" y="148178"/>
                      <a:pt x="84252" y="146355"/>
                    </a:cubicBezTo>
                    <a:cubicBezTo>
                      <a:pt x="87534" y="142846"/>
                      <a:pt x="87366" y="137347"/>
                      <a:pt x="83857" y="134050"/>
                    </a:cubicBezTo>
                    <a:cubicBezTo>
                      <a:pt x="47990" y="100416"/>
                      <a:pt x="24975" y="56619"/>
                      <a:pt x="17303" y="7368"/>
                    </a:cubicBezTo>
                    <a:lnTo>
                      <a:pt x="17303" y="7368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C0429ADF-5180-4B78-9045-B86B43696A27}"/>
                  </a:ext>
                </a:extLst>
              </p:cNvPr>
              <p:cNvSpPr/>
              <p:nvPr/>
            </p:nvSpPr>
            <p:spPr>
              <a:xfrm>
                <a:off x="1009658" y="2516766"/>
                <a:ext cx="335965" cy="467612"/>
              </a:xfrm>
              <a:custGeom>
                <a:avLst/>
                <a:gdLst>
                  <a:gd name="connsiteX0" fmla="*/ 143914 w 335965"/>
                  <a:gd name="connsiteY0" fmla="*/ 5926 h 467612"/>
                  <a:gd name="connsiteX1" fmla="*/ 129208 w 335965"/>
                  <a:gd name="connsiteY1" fmla="*/ 16 h 467612"/>
                  <a:gd name="connsiteX2" fmla="*/ 115050 w 335965"/>
                  <a:gd name="connsiteY2" fmla="*/ 7141 h 467612"/>
                  <a:gd name="connsiteX3" fmla="*/ 72665 w 335965"/>
                  <a:gd name="connsiteY3" fmla="*/ 59583 h 467612"/>
                  <a:gd name="connsiteX4" fmla="*/ 71328 w 335965"/>
                  <a:gd name="connsiteY4" fmla="*/ 57137 h 467612"/>
                  <a:gd name="connsiteX5" fmla="*/ 59494 w 335965"/>
                  <a:gd name="connsiteY5" fmla="*/ 48994 h 467612"/>
                  <a:gd name="connsiteX6" fmla="*/ 45928 w 335965"/>
                  <a:gd name="connsiteY6" fmla="*/ 53734 h 467612"/>
                  <a:gd name="connsiteX7" fmla="*/ 2419 w 335965"/>
                  <a:gd name="connsiteY7" fmla="*/ 99141 h 467612"/>
                  <a:gd name="connsiteX8" fmla="*/ 2678 w 335965"/>
                  <a:gd name="connsiteY8" fmla="*/ 111447 h 467612"/>
                  <a:gd name="connsiteX9" fmla="*/ 14983 w 335965"/>
                  <a:gd name="connsiteY9" fmla="*/ 111188 h 467612"/>
                  <a:gd name="connsiteX10" fmla="*/ 57033 w 335965"/>
                  <a:gd name="connsiteY10" fmla="*/ 67315 h 467612"/>
                  <a:gd name="connsiteX11" fmla="*/ 63581 w 335965"/>
                  <a:gd name="connsiteY11" fmla="*/ 79362 h 467612"/>
                  <a:gd name="connsiteX12" fmla="*/ 70432 w 335965"/>
                  <a:gd name="connsiteY12" fmla="*/ 83874 h 467612"/>
                  <a:gd name="connsiteX13" fmla="*/ 77997 w 335965"/>
                  <a:gd name="connsiteY13" fmla="*/ 80684 h 467612"/>
                  <a:gd name="connsiteX14" fmla="*/ 128570 w 335965"/>
                  <a:gd name="connsiteY14" fmla="*/ 18094 h 467612"/>
                  <a:gd name="connsiteX15" fmla="*/ 129922 w 335965"/>
                  <a:gd name="connsiteY15" fmla="*/ 17411 h 467612"/>
                  <a:gd name="connsiteX16" fmla="*/ 131320 w 335965"/>
                  <a:gd name="connsiteY16" fmla="*/ 17973 h 467612"/>
                  <a:gd name="connsiteX17" fmla="*/ 266798 w 335965"/>
                  <a:gd name="connsiteY17" fmla="*/ 159315 h 467612"/>
                  <a:gd name="connsiteX18" fmla="*/ 316277 w 335965"/>
                  <a:gd name="connsiteY18" fmla="*/ 316533 h 467612"/>
                  <a:gd name="connsiteX19" fmla="*/ 221360 w 335965"/>
                  <a:gd name="connsiteY19" fmla="*/ 451252 h 467612"/>
                  <a:gd name="connsiteX20" fmla="*/ 217866 w 335965"/>
                  <a:gd name="connsiteY20" fmla="*/ 463055 h 467612"/>
                  <a:gd name="connsiteX21" fmla="*/ 225523 w 335965"/>
                  <a:gd name="connsiteY21" fmla="*/ 467613 h 467612"/>
                  <a:gd name="connsiteX22" fmla="*/ 229670 w 335965"/>
                  <a:gd name="connsiteY22" fmla="*/ 466549 h 467612"/>
                  <a:gd name="connsiteX23" fmla="*/ 333489 w 335965"/>
                  <a:gd name="connsiteY23" fmla="*/ 319206 h 467612"/>
                  <a:gd name="connsiteX24" fmla="*/ 279392 w 335965"/>
                  <a:gd name="connsiteY24" fmla="*/ 147284 h 467612"/>
                  <a:gd name="connsiteX25" fmla="*/ 143914 w 335965"/>
                  <a:gd name="connsiteY25" fmla="*/ 5926 h 467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5965" h="467612">
                    <a:moveTo>
                      <a:pt x="143914" y="5926"/>
                    </a:moveTo>
                    <a:cubicBezTo>
                      <a:pt x="140100" y="1931"/>
                      <a:pt x="134738" y="-211"/>
                      <a:pt x="129208" y="16"/>
                    </a:cubicBezTo>
                    <a:cubicBezTo>
                      <a:pt x="123694" y="244"/>
                      <a:pt x="118528" y="2842"/>
                      <a:pt x="115050" y="7141"/>
                    </a:cubicBezTo>
                    <a:lnTo>
                      <a:pt x="72665" y="59583"/>
                    </a:lnTo>
                    <a:lnTo>
                      <a:pt x="71328" y="57137"/>
                    </a:lnTo>
                    <a:cubicBezTo>
                      <a:pt x="68928" y="52701"/>
                      <a:pt x="64492" y="49663"/>
                      <a:pt x="59494" y="48994"/>
                    </a:cubicBezTo>
                    <a:cubicBezTo>
                      <a:pt x="54496" y="48326"/>
                      <a:pt x="49422" y="50103"/>
                      <a:pt x="45928" y="53734"/>
                    </a:cubicBezTo>
                    <a:lnTo>
                      <a:pt x="2419" y="99141"/>
                    </a:lnTo>
                    <a:cubicBezTo>
                      <a:pt x="-908" y="102605"/>
                      <a:pt x="-786" y="108120"/>
                      <a:pt x="2678" y="111447"/>
                    </a:cubicBezTo>
                    <a:cubicBezTo>
                      <a:pt x="6141" y="114774"/>
                      <a:pt x="11656" y="114652"/>
                      <a:pt x="14983" y="111188"/>
                    </a:cubicBezTo>
                    <a:lnTo>
                      <a:pt x="57033" y="67315"/>
                    </a:lnTo>
                    <a:lnTo>
                      <a:pt x="63581" y="79362"/>
                    </a:lnTo>
                    <a:cubicBezTo>
                      <a:pt x="64963" y="81914"/>
                      <a:pt x="67530" y="83616"/>
                      <a:pt x="70432" y="83874"/>
                    </a:cubicBezTo>
                    <a:cubicBezTo>
                      <a:pt x="73334" y="84147"/>
                      <a:pt x="76159" y="82947"/>
                      <a:pt x="77997" y="80684"/>
                    </a:cubicBezTo>
                    <a:lnTo>
                      <a:pt x="128570" y="18094"/>
                    </a:lnTo>
                    <a:cubicBezTo>
                      <a:pt x="128995" y="17563"/>
                      <a:pt x="129542" y="17441"/>
                      <a:pt x="129922" y="17411"/>
                    </a:cubicBezTo>
                    <a:cubicBezTo>
                      <a:pt x="130302" y="17396"/>
                      <a:pt x="130849" y="17487"/>
                      <a:pt x="131320" y="17973"/>
                    </a:cubicBezTo>
                    <a:lnTo>
                      <a:pt x="266798" y="159315"/>
                    </a:lnTo>
                    <a:cubicBezTo>
                      <a:pt x="307223" y="201502"/>
                      <a:pt x="325255" y="258790"/>
                      <a:pt x="316277" y="316533"/>
                    </a:cubicBezTo>
                    <a:cubicBezTo>
                      <a:pt x="307299" y="374261"/>
                      <a:pt x="272692" y="423375"/>
                      <a:pt x="221360" y="451252"/>
                    </a:cubicBezTo>
                    <a:cubicBezTo>
                      <a:pt x="217137" y="453545"/>
                      <a:pt x="215572" y="458832"/>
                      <a:pt x="217866" y="463055"/>
                    </a:cubicBezTo>
                    <a:cubicBezTo>
                      <a:pt x="219446" y="465957"/>
                      <a:pt x="222439" y="467613"/>
                      <a:pt x="225523" y="467613"/>
                    </a:cubicBezTo>
                    <a:cubicBezTo>
                      <a:pt x="226935" y="467613"/>
                      <a:pt x="228348" y="467263"/>
                      <a:pt x="229670" y="466549"/>
                    </a:cubicBezTo>
                    <a:cubicBezTo>
                      <a:pt x="285818" y="436045"/>
                      <a:pt x="323660" y="382343"/>
                      <a:pt x="333489" y="319206"/>
                    </a:cubicBezTo>
                    <a:cubicBezTo>
                      <a:pt x="343318" y="256070"/>
                      <a:pt x="323599" y="193405"/>
                      <a:pt x="279392" y="147284"/>
                    </a:cubicBezTo>
                    <a:lnTo>
                      <a:pt x="143914" y="5926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AFF4A46-2285-43CA-9E9F-C62A4F53FAA0}"/>
                </a:ext>
              </a:extLst>
            </p:cNvPr>
            <p:cNvSpPr/>
            <p:nvPr/>
          </p:nvSpPr>
          <p:spPr>
            <a:xfrm>
              <a:off x="909368" y="2640013"/>
              <a:ext cx="119155" cy="344351"/>
            </a:xfrm>
            <a:custGeom>
              <a:avLst/>
              <a:gdLst>
                <a:gd name="connsiteX0" fmla="*/ 114605 w 119155"/>
                <a:gd name="connsiteY0" fmla="*/ 327990 h 344351"/>
                <a:gd name="connsiteX1" fmla="*/ 19673 w 119155"/>
                <a:gd name="connsiteY1" fmla="*/ 193271 h 344351"/>
                <a:gd name="connsiteX2" fmla="*/ 69152 w 119155"/>
                <a:gd name="connsiteY2" fmla="*/ 36053 h 344351"/>
                <a:gd name="connsiteX3" fmla="*/ 89584 w 119155"/>
                <a:gd name="connsiteY3" fmla="*/ 14725 h 344351"/>
                <a:gd name="connsiteX4" fmla="*/ 89326 w 119155"/>
                <a:gd name="connsiteY4" fmla="*/ 2419 h 344351"/>
                <a:gd name="connsiteX5" fmla="*/ 77021 w 119155"/>
                <a:gd name="connsiteY5" fmla="*/ 2678 h 344351"/>
                <a:gd name="connsiteX6" fmla="*/ 56588 w 119155"/>
                <a:gd name="connsiteY6" fmla="*/ 24022 h 344351"/>
                <a:gd name="connsiteX7" fmla="*/ 2476 w 119155"/>
                <a:gd name="connsiteY7" fmla="*/ 195945 h 344351"/>
                <a:gd name="connsiteX8" fmla="*/ 106295 w 119155"/>
                <a:gd name="connsiteY8" fmla="*/ 343288 h 344351"/>
                <a:gd name="connsiteX9" fmla="*/ 110442 w 119155"/>
                <a:gd name="connsiteY9" fmla="*/ 344351 h 344351"/>
                <a:gd name="connsiteX10" fmla="*/ 118099 w 119155"/>
                <a:gd name="connsiteY10" fmla="*/ 339794 h 344351"/>
                <a:gd name="connsiteX11" fmla="*/ 114605 w 119155"/>
                <a:gd name="connsiteY11" fmla="*/ 327990 h 344351"/>
                <a:gd name="connsiteX12" fmla="*/ 114605 w 119155"/>
                <a:gd name="connsiteY12" fmla="*/ 327990 h 34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155" h="344351">
                  <a:moveTo>
                    <a:pt x="114605" y="327990"/>
                  </a:moveTo>
                  <a:cubicBezTo>
                    <a:pt x="63273" y="300098"/>
                    <a:pt x="28666" y="250999"/>
                    <a:pt x="19673" y="193271"/>
                  </a:cubicBezTo>
                  <a:cubicBezTo>
                    <a:pt x="10679" y="135543"/>
                    <a:pt x="28712" y="78240"/>
                    <a:pt x="69152" y="36053"/>
                  </a:cubicBezTo>
                  <a:lnTo>
                    <a:pt x="89584" y="14725"/>
                  </a:lnTo>
                  <a:cubicBezTo>
                    <a:pt x="92911" y="11246"/>
                    <a:pt x="92790" y="5746"/>
                    <a:pt x="89326" y="2419"/>
                  </a:cubicBezTo>
                  <a:cubicBezTo>
                    <a:pt x="85862" y="-908"/>
                    <a:pt x="80348" y="-786"/>
                    <a:pt x="77021" y="2678"/>
                  </a:cubicBezTo>
                  <a:lnTo>
                    <a:pt x="56588" y="24022"/>
                  </a:lnTo>
                  <a:cubicBezTo>
                    <a:pt x="12366" y="70143"/>
                    <a:pt x="-7353" y="132809"/>
                    <a:pt x="2476" y="195945"/>
                  </a:cubicBezTo>
                  <a:cubicBezTo>
                    <a:pt x="12305" y="259081"/>
                    <a:pt x="50147" y="312783"/>
                    <a:pt x="106295" y="343288"/>
                  </a:cubicBezTo>
                  <a:cubicBezTo>
                    <a:pt x="107617" y="344002"/>
                    <a:pt x="109030" y="344351"/>
                    <a:pt x="110442" y="344351"/>
                  </a:cubicBezTo>
                  <a:cubicBezTo>
                    <a:pt x="113526" y="344351"/>
                    <a:pt x="116519" y="342695"/>
                    <a:pt x="118099" y="339794"/>
                  </a:cubicBezTo>
                  <a:cubicBezTo>
                    <a:pt x="120393" y="335570"/>
                    <a:pt x="118828" y="330299"/>
                    <a:pt x="114605" y="327990"/>
                  </a:cubicBezTo>
                  <a:lnTo>
                    <a:pt x="114605" y="32799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59" name="图形 3">
            <a:extLst>
              <a:ext uri="{FF2B5EF4-FFF2-40B4-BE49-F238E27FC236}">
                <a16:creationId xmlns:a16="http://schemas.microsoft.com/office/drawing/2014/main" id="{3B57A443-F66F-4EA6-BE42-CBC03606E794}"/>
              </a:ext>
            </a:extLst>
          </p:cNvPr>
          <p:cNvGrpSpPr/>
          <p:nvPr userDrawn="1"/>
        </p:nvGrpSpPr>
        <p:grpSpPr>
          <a:xfrm>
            <a:off x="7554385" y="1897478"/>
            <a:ext cx="369952" cy="383234"/>
            <a:chOff x="847339" y="2516768"/>
            <a:chExt cx="563138" cy="583356"/>
          </a:xfrm>
          <a:solidFill>
            <a:schemeClr val="bg1"/>
          </a:solidFill>
        </p:grpSpPr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3A261E60-6590-436E-A721-5ADDD086578A}"/>
                </a:ext>
              </a:extLst>
            </p:cNvPr>
            <p:cNvSpPr/>
            <p:nvPr/>
          </p:nvSpPr>
          <p:spPr>
            <a:xfrm>
              <a:off x="847339" y="2798388"/>
              <a:ext cx="563138" cy="247577"/>
            </a:xfrm>
            <a:custGeom>
              <a:avLst/>
              <a:gdLst>
                <a:gd name="connsiteX0" fmla="*/ 555298 w 563138"/>
                <a:gd name="connsiteY0" fmla="*/ 41731 h 247577"/>
                <a:gd name="connsiteX1" fmla="*/ 532860 w 563138"/>
                <a:gd name="connsiteY1" fmla="*/ 30186 h 247577"/>
                <a:gd name="connsiteX2" fmla="*/ 508843 w 563138"/>
                <a:gd name="connsiteY2" fmla="*/ 37888 h 247577"/>
                <a:gd name="connsiteX3" fmla="*/ 504422 w 563138"/>
                <a:gd name="connsiteY3" fmla="*/ 41625 h 247577"/>
                <a:gd name="connsiteX4" fmla="*/ 497206 w 563138"/>
                <a:gd name="connsiteY4" fmla="*/ 26646 h 247577"/>
                <a:gd name="connsiteX5" fmla="*/ 450750 w 563138"/>
                <a:gd name="connsiteY5" fmla="*/ 22818 h 247577"/>
                <a:gd name="connsiteX6" fmla="*/ 446815 w 563138"/>
                <a:gd name="connsiteY6" fmla="*/ 26160 h 247577"/>
                <a:gd name="connsiteX7" fmla="*/ 439675 w 563138"/>
                <a:gd name="connsiteY7" fmla="*/ 11637 h 247577"/>
                <a:gd name="connsiteX8" fmla="*/ 393220 w 563138"/>
                <a:gd name="connsiteY8" fmla="*/ 7809 h 247577"/>
                <a:gd name="connsiteX9" fmla="*/ 327303 w 563138"/>
                <a:gd name="connsiteY9" fmla="*/ 63668 h 247577"/>
                <a:gd name="connsiteX10" fmla="*/ 316669 w 563138"/>
                <a:gd name="connsiteY10" fmla="*/ 62194 h 247577"/>
                <a:gd name="connsiteX11" fmla="*/ 198236 w 563138"/>
                <a:gd name="connsiteY11" fmla="*/ 62194 h 247577"/>
                <a:gd name="connsiteX12" fmla="*/ 123235 w 563138"/>
                <a:gd name="connsiteY12" fmla="*/ 83918 h 247577"/>
                <a:gd name="connsiteX13" fmla="*/ 71462 w 563138"/>
                <a:gd name="connsiteY13" fmla="*/ 142376 h 247577"/>
                <a:gd name="connsiteX14" fmla="*/ 67437 w 563138"/>
                <a:gd name="connsiteY14" fmla="*/ 150868 h 247577"/>
                <a:gd name="connsiteX15" fmla="*/ 1855 w 563138"/>
                <a:gd name="connsiteY15" fmla="*/ 233677 h 247577"/>
                <a:gd name="connsiteX16" fmla="*/ 3252 w 563138"/>
                <a:gd name="connsiteY16" fmla="*/ 245724 h 247577"/>
                <a:gd name="connsiteX17" fmla="*/ 8569 w 563138"/>
                <a:gd name="connsiteY17" fmla="*/ 247577 h 247577"/>
                <a:gd name="connsiteX18" fmla="*/ 15299 w 563138"/>
                <a:gd name="connsiteY18" fmla="*/ 244326 h 247577"/>
                <a:gd name="connsiteX19" fmla="*/ 81519 w 563138"/>
                <a:gd name="connsiteY19" fmla="*/ 160742 h 247577"/>
                <a:gd name="connsiteX20" fmla="*/ 82537 w 563138"/>
                <a:gd name="connsiteY20" fmla="*/ 159086 h 247577"/>
                <a:gd name="connsiteX21" fmla="*/ 86988 w 563138"/>
                <a:gd name="connsiteY21" fmla="*/ 149698 h 247577"/>
                <a:gd name="connsiteX22" fmla="*/ 198266 w 563138"/>
                <a:gd name="connsiteY22" fmla="*/ 79331 h 247577"/>
                <a:gd name="connsiteX23" fmla="*/ 316700 w 563138"/>
                <a:gd name="connsiteY23" fmla="*/ 79331 h 247577"/>
                <a:gd name="connsiteX24" fmla="*/ 338652 w 563138"/>
                <a:gd name="connsiteY24" fmla="*/ 101282 h 247577"/>
                <a:gd name="connsiteX25" fmla="*/ 332043 w 563138"/>
                <a:gd name="connsiteY25" fmla="*/ 116990 h 247577"/>
                <a:gd name="connsiteX26" fmla="*/ 316715 w 563138"/>
                <a:gd name="connsiteY26" fmla="*/ 123249 h 247577"/>
                <a:gd name="connsiteX27" fmla="*/ 239587 w 563138"/>
                <a:gd name="connsiteY27" fmla="*/ 123234 h 247577"/>
                <a:gd name="connsiteX28" fmla="*/ 231019 w 563138"/>
                <a:gd name="connsiteY28" fmla="*/ 131802 h 247577"/>
                <a:gd name="connsiteX29" fmla="*/ 239587 w 563138"/>
                <a:gd name="connsiteY29" fmla="*/ 140385 h 247577"/>
                <a:gd name="connsiteX30" fmla="*/ 315940 w 563138"/>
                <a:gd name="connsiteY30" fmla="*/ 140385 h 247577"/>
                <a:gd name="connsiteX31" fmla="*/ 344045 w 563138"/>
                <a:gd name="connsiteY31" fmla="*/ 129235 h 247577"/>
                <a:gd name="connsiteX32" fmla="*/ 347068 w 563138"/>
                <a:gd name="connsiteY32" fmla="*/ 125908 h 247577"/>
                <a:gd name="connsiteX33" fmla="*/ 419531 w 563138"/>
                <a:gd name="connsiteY33" fmla="*/ 125908 h 247577"/>
                <a:gd name="connsiteX34" fmla="*/ 440632 w 563138"/>
                <a:gd name="connsiteY34" fmla="*/ 118175 h 247577"/>
                <a:gd name="connsiteX35" fmla="*/ 519948 w 563138"/>
                <a:gd name="connsiteY35" fmla="*/ 50953 h 247577"/>
                <a:gd name="connsiteX36" fmla="*/ 531463 w 563138"/>
                <a:gd name="connsiteY36" fmla="*/ 47261 h 247577"/>
                <a:gd name="connsiteX37" fmla="*/ 542234 w 563138"/>
                <a:gd name="connsiteY37" fmla="*/ 52791 h 247577"/>
                <a:gd name="connsiteX38" fmla="*/ 545925 w 563138"/>
                <a:gd name="connsiteY38" fmla="*/ 64321 h 247577"/>
                <a:gd name="connsiteX39" fmla="*/ 540395 w 563138"/>
                <a:gd name="connsiteY39" fmla="*/ 75077 h 247577"/>
                <a:gd name="connsiteX40" fmla="*/ 415187 w 563138"/>
                <a:gd name="connsiteY40" fmla="*/ 181190 h 247577"/>
                <a:gd name="connsiteX41" fmla="*/ 374078 w 563138"/>
                <a:gd name="connsiteY41" fmla="*/ 199116 h 247577"/>
                <a:gd name="connsiteX42" fmla="*/ 351473 w 563138"/>
                <a:gd name="connsiteY42" fmla="*/ 201835 h 247577"/>
                <a:gd name="connsiteX43" fmla="*/ 343984 w 563138"/>
                <a:gd name="connsiteY43" fmla="*/ 211376 h 247577"/>
                <a:gd name="connsiteX44" fmla="*/ 352491 w 563138"/>
                <a:gd name="connsiteY44" fmla="*/ 218926 h 247577"/>
                <a:gd name="connsiteX45" fmla="*/ 353524 w 563138"/>
                <a:gd name="connsiteY45" fmla="*/ 218865 h 247577"/>
                <a:gd name="connsiteX46" fmla="*/ 376129 w 563138"/>
                <a:gd name="connsiteY46" fmla="*/ 216146 h 247577"/>
                <a:gd name="connsiteX47" fmla="*/ 426276 w 563138"/>
                <a:gd name="connsiteY47" fmla="*/ 194270 h 247577"/>
                <a:gd name="connsiteX48" fmla="*/ 551485 w 563138"/>
                <a:gd name="connsiteY48" fmla="*/ 88157 h 247577"/>
                <a:gd name="connsiteX49" fmla="*/ 563031 w 563138"/>
                <a:gd name="connsiteY49" fmla="*/ 65719 h 247577"/>
                <a:gd name="connsiteX50" fmla="*/ 555298 w 563138"/>
                <a:gd name="connsiteY50" fmla="*/ 41731 h 247577"/>
                <a:gd name="connsiteX51" fmla="*/ 555298 w 563138"/>
                <a:gd name="connsiteY51" fmla="*/ 41731 h 247577"/>
                <a:gd name="connsiteX52" fmla="*/ 404340 w 563138"/>
                <a:gd name="connsiteY52" fmla="*/ 20889 h 247577"/>
                <a:gd name="connsiteX53" fmla="*/ 426626 w 563138"/>
                <a:gd name="connsiteY53" fmla="*/ 22727 h 247577"/>
                <a:gd name="connsiteX54" fmla="*/ 426200 w 563138"/>
                <a:gd name="connsiteY54" fmla="*/ 43646 h 247577"/>
                <a:gd name="connsiteX55" fmla="*/ 355757 w 563138"/>
                <a:gd name="connsiteY55" fmla="*/ 103348 h 247577"/>
                <a:gd name="connsiteX56" fmla="*/ 355818 w 563138"/>
                <a:gd name="connsiteY56" fmla="*/ 101298 h 247577"/>
                <a:gd name="connsiteX57" fmla="*/ 343285 w 563138"/>
                <a:gd name="connsiteY57" fmla="*/ 72646 h 247577"/>
                <a:gd name="connsiteX58" fmla="*/ 404340 w 563138"/>
                <a:gd name="connsiteY58" fmla="*/ 20889 h 247577"/>
                <a:gd name="connsiteX59" fmla="*/ 375871 w 563138"/>
                <a:gd name="connsiteY59" fmla="*/ 108787 h 247577"/>
                <a:gd name="connsiteX60" fmla="*/ 461855 w 563138"/>
                <a:gd name="connsiteY60" fmla="*/ 35913 h 247577"/>
                <a:gd name="connsiteX61" fmla="*/ 484141 w 563138"/>
                <a:gd name="connsiteY61" fmla="*/ 37751 h 247577"/>
                <a:gd name="connsiteX62" fmla="*/ 487833 w 563138"/>
                <a:gd name="connsiteY62" fmla="*/ 49282 h 247577"/>
                <a:gd name="connsiteX63" fmla="*/ 482303 w 563138"/>
                <a:gd name="connsiteY63" fmla="*/ 60037 h 247577"/>
                <a:gd name="connsiteX64" fmla="*/ 429543 w 563138"/>
                <a:gd name="connsiteY64" fmla="*/ 105126 h 247577"/>
                <a:gd name="connsiteX65" fmla="*/ 419531 w 563138"/>
                <a:gd name="connsiteY65" fmla="*/ 108787 h 247577"/>
                <a:gd name="connsiteX66" fmla="*/ 375871 w 563138"/>
                <a:gd name="connsiteY66" fmla="*/ 108787 h 24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63138" h="247577">
                  <a:moveTo>
                    <a:pt x="555298" y="41731"/>
                  </a:moveTo>
                  <a:cubicBezTo>
                    <a:pt x="549602" y="35017"/>
                    <a:pt x="541641" y="30915"/>
                    <a:pt x="532860" y="30186"/>
                  </a:cubicBezTo>
                  <a:cubicBezTo>
                    <a:pt x="524095" y="29457"/>
                    <a:pt x="515557" y="32191"/>
                    <a:pt x="508843" y="37888"/>
                  </a:cubicBezTo>
                  <a:lnTo>
                    <a:pt x="504422" y="41625"/>
                  </a:lnTo>
                  <a:cubicBezTo>
                    <a:pt x="503358" y="36156"/>
                    <a:pt x="500913" y="31021"/>
                    <a:pt x="497206" y="26646"/>
                  </a:cubicBezTo>
                  <a:cubicBezTo>
                    <a:pt x="485463" y="12776"/>
                    <a:pt x="464620" y="11060"/>
                    <a:pt x="450750" y="22818"/>
                  </a:cubicBezTo>
                  <a:lnTo>
                    <a:pt x="446815" y="26160"/>
                  </a:lnTo>
                  <a:cubicBezTo>
                    <a:pt x="445722" y="20965"/>
                    <a:pt x="443352" y="15967"/>
                    <a:pt x="439675" y="11637"/>
                  </a:cubicBezTo>
                  <a:cubicBezTo>
                    <a:pt x="427932" y="-2233"/>
                    <a:pt x="407090" y="-3950"/>
                    <a:pt x="393220" y="7809"/>
                  </a:cubicBezTo>
                  <a:lnTo>
                    <a:pt x="327303" y="63668"/>
                  </a:lnTo>
                  <a:cubicBezTo>
                    <a:pt x="323916" y="62711"/>
                    <a:pt x="320346" y="62194"/>
                    <a:pt x="316669" y="62194"/>
                  </a:cubicBezTo>
                  <a:lnTo>
                    <a:pt x="198236" y="62194"/>
                  </a:lnTo>
                  <a:cubicBezTo>
                    <a:pt x="171651" y="62194"/>
                    <a:pt x="145719" y="69714"/>
                    <a:pt x="123235" y="83918"/>
                  </a:cubicBezTo>
                  <a:cubicBezTo>
                    <a:pt x="100767" y="98138"/>
                    <a:pt x="82856" y="118342"/>
                    <a:pt x="71462" y="142376"/>
                  </a:cubicBezTo>
                  <a:lnTo>
                    <a:pt x="67437" y="150868"/>
                  </a:lnTo>
                  <a:lnTo>
                    <a:pt x="1855" y="233677"/>
                  </a:lnTo>
                  <a:cubicBezTo>
                    <a:pt x="-1093" y="237399"/>
                    <a:pt x="-455" y="242792"/>
                    <a:pt x="3252" y="245724"/>
                  </a:cubicBezTo>
                  <a:cubicBezTo>
                    <a:pt x="4832" y="246969"/>
                    <a:pt x="6701" y="247577"/>
                    <a:pt x="8569" y="247577"/>
                  </a:cubicBezTo>
                  <a:cubicBezTo>
                    <a:pt x="11091" y="247577"/>
                    <a:pt x="13598" y="246468"/>
                    <a:pt x="15299" y="244326"/>
                  </a:cubicBezTo>
                  <a:lnTo>
                    <a:pt x="81519" y="160742"/>
                  </a:lnTo>
                  <a:cubicBezTo>
                    <a:pt x="81929" y="160226"/>
                    <a:pt x="82264" y="159679"/>
                    <a:pt x="82537" y="159086"/>
                  </a:cubicBezTo>
                  <a:lnTo>
                    <a:pt x="86988" y="149698"/>
                  </a:lnTo>
                  <a:cubicBezTo>
                    <a:pt x="107269" y="106949"/>
                    <a:pt x="150945" y="79331"/>
                    <a:pt x="198266" y="79331"/>
                  </a:cubicBezTo>
                  <a:lnTo>
                    <a:pt x="316700" y="79331"/>
                  </a:lnTo>
                  <a:cubicBezTo>
                    <a:pt x="328807" y="79331"/>
                    <a:pt x="338652" y="89190"/>
                    <a:pt x="338652" y="101282"/>
                  </a:cubicBezTo>
                  <a:cubicBezTo>
                    <a:pt x="338652" y="107237"/>
                    <a:pt x="336312" y="112813"/>
                    <a:pt x="332043" y="116990"/>
                  </a:cubicBezTo>
                  <a:cubicBezTo>
                    <a:pt x="327911" y="121031"/>
                    <a:pt x="322488" y="123249"/>
                    <a:pt x="316715" y="123249"/>
                  </a:cubicBezTo>
                  <a:cubicBezTo>
                    <a:pt x="316548" y="123249"/>
                    <a:pt x="239587" y="123234"/>
                    <a:pt x="239587" y="123234"/>
                  </a:cubicBezTo>
                  <a:cubicBezTo>
                    <a:pt x="234848" y="123234"/>
                    <a:pt x="231019" y="127078"/>
                    <a:pt x="231019" y="131802"/>
                  </a:cubicBezTo>
                  <a:cubicBezTo>
                    <a:pt x="231019" y="136542"/>
                    <a:pt x="234863" y="140385"/>
                    <a:pt x="239587" y="140385"/>
                  </a:cubicBezTo>
                  <a:lnTo>
                    <a:pt x="315940" y="140385"/>
                  </a:lnTo>
                  <a:cubicBezTo>
                    <a:pt x="326513" y="140583"/>
                    <a:pt x="336479" y="136633"/>
                    <a:pt x="344045" y="129235"/>
                  </a:cubicBezTo>
                  <a:cubicBezTo>
                    <a:pt x="345123" y="128171"/>
                    <a:pt x="346126" y="127062"/>
                    <a:pt x="347068" y="125908"/>
                  </a:cubicBezTo>
                  <a:lnTo>
                    <a:pt x="419531" y="125908"/>
                  </a:lnTo>
                  <a:cubicBezTo>
                    <a:pt x="427249" y="125908"/>
                    <a:pt x="434738" y="123158"/>
                    <a:pt x="440632" y="118175"/>
                  </a:cubicBezTo>
                  <a:lnTo>
                    <a:pt x="519948" y="50953"/>
                  </a:lnTo>
                  <a:cubicBezTo>
                    <a:pt x="523168" y="48218"/>
                    <a:pt x="527270" y="46897"/>
                    <a:pt x="531463" y="47261"/>
                  </a:cubicBezTo>
                  <a:cubicBezTo>
                    <a:pt x="535671" y="47611"/>
                    <a:pt x="539499" y="49570"/>
                    <a:pt x="542234" y="52791"/>
                  </a:cubicBezTo>
                  <a:cubicBezTo>
                    <a:pt x="544968" y="56012"/>
                    <a:pt x="546275" y="60113"/>
                    <a:pt x="545925" y="64321"/>
                  </a:cubicBezTo>
                  <a:cubicBezTo>
                    <a:pt x="545576" y="68529"/>
                    <a:pt x="543616" y="72358"/>
                    <a:pt x="540395" y="75077"/>
                  </a:cubicBezTo>
                  <a:lnTo>
                    <a:pt x="415187" y="181190"/>
                  </a:lnTo>
                  <a:cubicBezTo>
                    <a:pt x="403504" y="191095"/>
                    <a:pt x="389285" y="197293"/>
                    <a:pt x="374078" y="199116"/>
                  </a:cubicBezTo>
                  <a:lnTo>
                    <a:pt x="351473" y="201835"/>
                  </a:lnTo>
                  <a:cubicBezTo>
                    <a:pt x="346779" y="202413"/>
                    <a:pt x="343422" y="206666"/>
                    <a:pt x="343984" y="211376"/>
                  </a:cubicBezTo>
                  <a:cubicBezTo>
                    <a:pt x="344500" y="215720"/>
                    <a:pt x="348207" y="218926"/>
                    <a:pt x="352491" y="218926"/>
                  </a:cubicBezTo>
                  <a:cubicBezTo>
                    <a:pt x="352825" y="218926"/>
                    <a:pt x="353175" y="218911"/>
                    <a:pt x="353524" y="218865"/>
                  </a:cubicBezTo>
                  <a:lnTo>
                    <a:pt x="376129" y="216146"/>
                  </a:lnTo>
                  <a:cubicBezTo>
                    <a:pt x="394678" y="213913"/>
                    <a:pt x="412012" y="206347"/>
                    <a:pt x="426276" y="194270"/>
                  </a:cubicBezTo>
                  <a:lnTo>
                    <a:pt x="551485" y="88157"/>
                  </a:lnTo>
                  <a:cubicBezTo>
                    <a:pt x="558200" y="82460"/>
                    <a:pt x="562302" y="74500"/>
                    <a:pt x="563031" y="65719"/>
                  </a:cubicBezTo>
                  <a:cubicBezTo>
                    <a:pt x="563730" y="56984"/>
                    <a:pt x="560995" y="48446"/>
                    <a:pt x="555298" y="41731"/>
                  </a:cubicBezTo>
                  <a:lnTo>
                    <a:pt x="555298" y="41731"/>
                  </a:lnTo>
                  <a:close/>
                  <a:moveTo>
                    <a:pt x="404340" y="20889"/>
                  </a:moveTo>
                  <a:cubicBezTo>
                    <a:pt x="410994" y="15253"/>
                    <a:pt x="420990" y="16088"/>
                    <a:pt x="426626" y="22727"/>
                  </a:cubicBezTo>
                  <a:cubicBezTo>
                    <a:pt x="431821" y="28864"/>
                    <a:pt x="431624" y="37782"/>
                    <a:pt x="426200" y="43646"/>
                  </a:cubicBezTo>
                  <a:lnTo>
                    <a:pt x="355757" y="103348"/>
                  </a:lnTo>
                  <a:cubicBezTo>
                    <a:pt x="355788" y="102665"/>
                    <a:pt x="355818" y="101981"/>
                    <a:pt x="355818" y="101298"/>
                  </a:cubicBezTo>
                  <a:cubicBezTo>
                    <a:pt x="355818" y="89995"/>
                    <a:pt x="350987" y="79786"/>
                    <a:pt x="343285" y="72646"/>
                  </a:cubicBezTo>
                  <a:lnTo>
                    <a:pt x="404340" y="20889"/>
                  </a:lnTo>
                  <a:close/>
                  <a:moveTo>
                    <a:pt x="375871" y="108787"/>
                  </a:moveTo>
                  <a:lnTo>
                    <a:pt x="461855" y="35913"/>
                  </a:lnTo>
                  <a:cubicBezTo>
                    <a:pt x="468509" y="30277"/>
                    <a:pt x="478505" y="31097"/>
                    <a:pt x="484141" y="37751"/>
                  </a:cubicBezTo>
                  <a:cubicBezTo>
                    <a:pt x="486876" y="40972"/>
                    <a:pt x="488182" y="45058"/>
                    <a:pt x="487833" y="49282"/>
                  </a:cubicBezTo>
                  <a:cubicBezTo>
                    <a:pt x="487483" y="53490"/>
                    <a:pt x="485524" y="57318"/>
                    <a:pt x="482303" y="60037"/>
                  </a:cubicBezTo>
                  <a:lnTo>
                    <a:pt x="429543" y="105126"/>
                  </a:lnTo>
                  <a:cubicBezTo>
                    <a:pt x="426747" y="107496"/>
                    <a:pt x="423193" y="108787"/>
                    <a:pt x="419531" y="108787"/>
                  </a:cubicBezTo>
                  <a:lnTo>
                    <a:pt x="375871" y="10878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BE01ED04-238C-4B6E-9424-8CF74660A56C}"/>
                </a:ext>
              </a:extLst>
            </p:cNvPr>
            <p:cNvSpPr/>
            <p:nvPr/>
          </p:nvSpPr>
          <p:spPr>
            <a:xfrm>
              <a:off x="1016659" y="3004595"/>
              <a:ext cx="155188" cy="95528"/>
            </a:xfrm>
            <a:custGeom>
              <a:avLst/>
              <a:gdLst>
                <a:gd name="connsiteX0" fmla="*/ 145587 w 155188"/>
                <a:gd name="connsiteY0" fmla="*/ 65 h 95528"/>
                <a:gd name="connsiteX1" fmla="*/ 64919 w 155188"/>
                <a:gd name="connsiteY1" fmla="*/ 9772 h 95528"/>
                <a:gd name="connsiteX2" fmla="*/ 59359 w 155188"/>
                <a:gd name="connsiteY2" fmla="*/ 12780 h 95528"/>
                <a:gd name="connsiteX3" fmla="*/ 1996 w 155188"/>
                <a:gd name="connsiteY3" fmla="*/ 81461 h 95528"/>
                <a:gd name="connsiteX4" fmla="*/ 3075 w 155188"/>
                <a:gd name="connsiteY4" fmla="*/ 93538 h 95528"/>
                <a:gd name="connsiteX5" fmla="*/ 8559 w 155188"/>
                <a:gd name="connsiteY5" fmla="*/ 95528 h 95528"/>
                <a:gd name="connsiteX6" fmla="*/ 15152 w 155188"/>
                <a:gd name="connsiteY6" fmla="*/ 92444 h 95528"/>
                <a:gd name="connsiteX7" fmla="*/ 70343 w 155188"/>
                <a:gd name="connsiteY7" fmla="*/ 26376 h 95528"/>
                <a:gd name="connsiteX8" fmla="*/ 147637 w 155188"/>
                <a:gd name="connsiteY8" fmla="*/ 17079 h 95528"/>
                <a:gd name="connsiteX9" fmla="*/ 155127 w 155188"/>
                <a:gd name="connsiteY9" fmla="*/ 7539 h 95528"/>
                <a:gd name="connsiteX10" fmla="*/ 145587 w 155188"/>
                <a:gd name="connsiteY10" fmla="*/ 65 h 95528"/>
                <a:gd name="connsiteX11" fmla="*/ 145587 w 155188"/>
                <a:gd name="connsiteY11" fmla="*/ 65 h 9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188" h="95528">
                  <a:moveTo>
                    <a:pt x="145587" y="65"/>
                  </a:moveTo>
                  <a:lnTo>
                    <a:pt x="64919" y="9772"/>
                  </a:lnTo>
                  <a:cubicBezTo>
                    <a:pt x="62747" y="10030"/>
                    <a:pt x="60757" y="11109"/>
                    <a:pt x="59359" y="12780"/>
                  </a:cubicBezTo>
                  <a:lnTo>
                    <a:pt x="1996" y="81461"/>
                  </a:lnTo>
                  <a:cubicBezTo>
                    <a:pt x="-1042" y="85092"/>
                    <a:pt x="-556" y="90500"/>
                    <a:pt x="3075" y="93538"/>
                  </a:cubicBezTo>
                  <a:cubicBezTo>
                    <a:pt x="4670" y="94875"/>
                    <a:pt x="6629" y="95528"/>
                    <a:pt x="8559" y="95528"/>
                  </a:cubicBezTo>
                  <a:cubicBezTo>
                    <a:pt x="11020" y="95528"/>
                    <a:pt x="13450" y="94480"/>
                    <a:pt x="15152" y="92444"/>
                  </a:cubicBezTo>
                  <a:lnTo>
                    <a:pt x="70343" y="26376"/>
                  </a:lnTo>
                  <a:lnTo>
                    <a:pt x="147637" y="17079"/>
                  </a:lnTo>
                  <a:cubicBezTo>
                    <a:pt x="152332" y="16517"/>
                    <a:pt x="155689" y="12248"/>
                    <a:pt x="155127" y="7539"/>
                  </a:cubicBezTo>
                  <a:cubicBezTo>
                    <a:pt x="154565" y="2845"/>
                    <a:pt x="150281" y="-513"/>
                    <a:pt x="145587" y="65"/>
                  </a:cubicBezTo>
                  <a:lnTo>
                    <a:pt x="145587" y="6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411092D-45A0-43B9-A49F-04F180C5D0A9}"/>
                </a:ext>
              </a:extLst>
            </p:cNvPr>
            <p:cNvSpPr/>
            <p:nvPr/>
          </p:nvSpPr>
          <p:spPr>
            <a:xfrm>
              <a:off x="919743" y="2516768"/>
              <a:ext cx="333576" cy="300154"/>
            </a:xfrm>
            <a:custGeom>
              <a:avLst/>
              <a:gdLst>
                <a:gd name="connsiteX0" fmla="*/ 70489 w 333576"/>
                <a:gd name="connsiteY0" fmla="*/ 260885 h 300154"/>
                <a:gd name="connsiteX1" fmla="*/ 91013 w 333576"/>
                <a:gd name="connsiteY1" fmla="*/ 260885 h 300154"/>
                <a:gd name="connsiteX2" fmla="*/ 104169 w 333576"/>
                <a:gd name="connsiteY2" fmla="*/ 290432 h 300154"/>
                <a:gd name="connsiteX3" fmla="*/ 119132 w 333576"/>
                <a:gd name="connsiteY3" fmla="*/ 300155 h 300154"/>
                <a:gd name="connsiteX4" fmla="*/ 134096 w 333576"/>
                <a:gd name="connsiteY4" fmla="*/ 290432 h 300154"/>
                <a:gd name="connsiteX5" fmla="*/ 147252 w 333576"/>
                <a:gd name="connsiteY5" fmla="*/ 260885 h 300154"/>
                <a:gd name="connsiteX6" fmla="*/ 191186 w 333576"/>
                <a:gd name="connsiteY6" fmla="*/ 260885 h 300154"/>
                <a:gd name="connsiteX7" fmla="*/ 199754 w 333576"/>
                <a:gd name="connsiteY7" fmla="*/ 252317 h 300154"/>
                <a:gd name="connsiteX8" fmla="*/ 191186 w 333576"/>
                <a:gd name="connsiteY8" fmla="*/ 243733 h 300154"/>
                <a:gd name="connsiteX9" fmla="*/ 141692 w 333576"/>
                <a:gd name="connsiteY9" fmla="*/ 243733 h 300154"/>
                <a:gd name="connsiteX10" fmla="*/ 133853 w 333576"/>
                <a:gd name="connsiteY10" fmla="*/ 248823 h 300154"/>
                <a:gd name="connsiteX11" fmla="*/ 119147 w 333576"/>
                <a:gd name="connsiteY11" fmla="*/ 281864 h 300154"/>
                <a:gd name="connsiteX12" fmla="*/ 104442 w 333576"/>
                <a:gd name="connsiteY12" fmla="*/ 248823 h 300154"/>
                <a:gd name="connsiteX13" fmla="*/ 96603 w 333576"/>
                <a:gd name="connsiteY13" fmla="*/ 243733 h 300154"/>
                <a:gd name="connsiteX14" fmla="*/ 70504 w 333576"/>
                <a:gd name="connsiteY14" fmla="*/ 243733 h 300154"/>
                <a:gd name="connsiteX15" fmla="*/ 17166 w 333576"/>
                <a:gd name="connsiteY15" fmla="*/ 190411 h 300154"/>
                <a:gd name="connsiteX16" fmla="*/ 17166 w 333576"/>
                <a:gd name="connsiteY16" fmla="*/ 70474 h 300154"/>
                <a:gd name="connsiteX17" fmla="*/ 70504 w 333576"/>
                <a:gd name="connsiteY17" fmla="*/ 17136 h 300154"/>
                <a:gd name="connsiteX18" fmla="*/ 263087 w 333576"/>
                <a:gd name="connsiteY18" fmla="*/ 17136 h 300154"/>
                <a:gd name="connsiteX19" fmla="*/ 316425 w 333576"/>
                <a:gd name="connsiteY19" fmla="*/ 70474 h 300154"/>
                <a:gd name="connsiteX20" fmla="*/ 316425 w 333576"/>
                <a:gd name="connsiteY20" fmla="*/ 190396 h 300154"/>
                <a:gd name="connsiteX21" fmla="*/ 263087 w 333576"/>
                <a:gd name="connsiteY21" fmla="*/ 243718 h 300154"/>
                <a:gd name="connsiteX22" fmla="*/ 227722 w 333576"/>
                <a:gd name="connsiteY22" fmla="*/ 243718 h 300154"/>
                <a:gd name="connsiteX23" fmla="*/ 219138 w 333576"/>
                <a:gd name="connsiteY23" fmla="*/ 252301 h 300154"/>
                <a:gd name="connsiteX24" fmla="*/ 227722 w 333576"/>
                <a:gd name="connsiteY24" fmla="*/ 260870 h 300154"/>
                <a:gd name="connsiteX25" fmla="*/ 263087 w 333576"/>
                <a:gd name="connsiteY25" fmla="*/ 260870 h 300154"/>
                <a:gd name="connsiteX26" fmla="*/ 333576 w 333576"/>
                <a:gd name="connsiteY26" fmla="*/ 190396 h 300154"/>
                <a:gd name="connsiteX27" fmla="*/ 333576 w 333576"/>
                <a:gd name="connsiteY27" fmla="*/ 70474 h 300154"/>
                <a:gd name="connsiteX28" fmla="*/ 263087 w 333576"/>
                <a:gd name="connsiteY28" fmla="*/ 0 h 300154"/>
                <a:gd name="connsiteX29" fmla="*/ 70489 w 333576"/>
                <a:gd name="connsiteY29" fmla="*/ 0 h 300154"/>
                <a:gd name="connsiteX30" fmla="*/ 0 w 333576"/>
                <a:gd name="connsiteY30" fmla="*/ 70474 h 300154"/>
                <a:gd name="connsiteX31" fmla="*/ 0 w 333576"/>
                <a:gd name="connsiteY31" fmla="*/ 190396 h 300154"/>
                <a:gd name="connsiteX32" fmla="*/ 70489 w 333576"/>
                <a:gd name="connsiteY32" fmla="*/ 260885 h 300154"/>
                <a:gd name="connsiteX33" fmla="*/ 70489 w 333576"/>
                <a:gd name="connsiteY33" fmla="*/ 260885 h 30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3576" h="300154">
                  <a:moveTo>
                    <a:pt x="70489" y="260885"/>
                  </a:moveTo>
                  <a:lnTo>
                    <a:pt x="91013" y="260885"/>
                  </a:lnTo>
                  <a:lnTo>
                    <a:pt x="104169" y="290432"/>
                  </a:lnTo>
                  <a:cubicBezTo>
                    <a:pt x="106827" y="296433"/>
                    <a:pt x="112569" y="300155"/>
                    <a:pt x="119132" y="300155"/>
                  </a:cubicBezTo>
                  <a:cubicBezTo>
                    <a:pt x="125695" y="300155"/>
                    <a:pt x="131422" y="296433"/>
                    <a:pt x="134096" y="290432"/>
                  </a:cubicBezTo>
                  <a:lnTo>
                    <a:pt x="147252" y="260885"/>
                  </a:lnTo>
                  <a:lnTo>
                    <a:pt x="191186" y="260885"/>
                  </a:lnTo>
                  <a:cubicBezTo>
                    <a:pt x="195926" y="260885"/>
                    <a:pt x="199754" y="257041"/>
                    <a:pt x="199754" y="252317"/>
                  </a:cubicBezTo>
                  <a:cubicBezTo>
                    <a:pt x="199754" y="247592"/>
                    <a:pt x="195910" y="243733"/>
                    <a:pt x="191186" y="243733"/>
                  </a:cubicBezTo>
                  <a:lnTo>
                    <a:pt x="141692" y="243733"/>
                  </a:lnTo>
                  <a:cubicBezTo>
                    <a:pt x="138304" y="243733"/>
                    <a:pt x="135235" y="245724"/>
                    <a:pt x="133853" y="248823"/>
                  </a:cubicBezTo>
                  <a:lnTo>
                    <a:pt x="119147" y="281864"/>
                  </a:lnTo>
                  <a:lnTo>
                    <a:pt x="104442" y="248823"/>
                  </a:lnTo>
                  <a:cubicBezTo>
                    <a:pt x="103060" y="245724"/>
                    <a:pt x="99991" y="243733"/>
                    <a:pt x="96603" y="243733"/>
                  </a:cubicBezTo>
                  <a:lnTo>
                    <a:pt x="70504" y="243733"/>
                  </a:lnTo>
                  <a:cubicBezTo>
                    <a:pt x="41093" y="243733"/>
                    <a:pt x="17166" y="219807"/>
                    <a:pt x="17166" y="190411"/>
                  </a:cubicBezTo>
                  <a:lnTo>
                    <a:pt x="17166" y="70474"/>
                  </a:lnTo>
                  <a:cubicBezTo>
                    <a:pt x="17166" y="41063"/>
                    <a:pt x="41093" y="17136"/>
                    <a:pt x="70504" y="17136"/>
                  </a:cubicBezTo>
                  <a:lnTo>
                    <a:pt x="263087" y="17136"/>
                  </a:lnTo>
                  <a:cubicBezTo>
                    <a:pt x="292498" y="17136"/>
                    <a:pt x="316425" y="41063"/>
                    <a:pt x="316425" y="70474"/>
                  </a:cubicBezTo>
                  <a:lnTo>
                    <a:pt x="316425" y="190396"/>
                  </a:lnTo>
                  <a:cubicBezTo>
                    <a:pt x="316425" y="219792"/>
                    <a:pt x="292498" y="243718"/>
                    <a:pt x="263087" y="243718"/>
                  </a:cubicBezTo>
                  <a:lnTo>
                    <a:pt x="227722" y="243718"/>
                  </a:lnTo>
                  <a:cubicBezTo>
                    <a:pt x="222982" y="243718"/>
                    <a:pt x="219138" y="247562"/>
                    <a:pt x="219138" y="252301"/>
                  </a:cubicBezTo>
                  <a:cubicBezTo>
                    <a:pt x="219138" y="257041"/>
                    <a:pt x="222982" y="260870"/>
                    <a:pt x="227722" y="260870"/>
                  </a:cubicBezTo>
                  <a:lnTo>
                    <a:pt x="263087" y="260870"/>
                  </a:lnTo>
                  <a:cubicBezTo>
                    <a:pt x="301948" y="260870"/>
                    <a:pt x="333576" y="229256"/>
                    <a:pt x="333576" y="190396"/>
                  </a:cubicBezTo>
                  <a:lnTo>
                    <a:pt x="333576" y="70474"/>
                  </a:lnTo>
                  <a:cubicBezTo>
                    <a:pt x="333576" y="31614"/>
                    <a:pt x="301948" y="0"/>
                    <a:pt x="263087" y="0"/>
                  </a:cubicBezTo>
                  <a:lnTo>
                    <a:pt x="70489" y="0"/>
                  </a:lnTo>
                  <a:cubicBezTo>
                    <a:pt x="31614" y="0"/>
                    <a:pt x="0" y="31614"/>
                    <a:pt x="0" y="70474"/>
                  </a:cubicBezTo>
                  <a:lnTo>
                    <a:pt x="0" y="190396"/>
                  </a:lnTo>
                  <a:cubicBezTo>
                    <a:pt x="0" y="229271"/>
                    <a:pt x="31629" y="260885"/>
                    <a:pt x="70489" y="260885"/>
                  </a:cubicBezTo>
                  <a:lnTo>
                    <a:pt x="70489" y="26088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A37CC96B-4758-40F6-8A5F-D8884FF4B6D9}"/>
                </a:ext>
              </a:extLst>
            </p:cNvPr>
            <p:cNvSpPr/>
            <p:nvPr/>
          </p:nvSpPr>
          <p:spPr>
            <a:xfrm>
              <a:off x="1006335" y="2566489"/>
              <a:ext cx="182589" cy="160362"/>
            </a:xfrm>
            <a:custGeom>
              <a:avLst/>
              <a:gdLst>
                <a:gd name="connsiteX0" fmla="*/ 26479 w 182589"/>
                <a:gd name="connsiteY0" fmla="*/ 32085 h 160362"/>
                <a:gd name="connsiteX1" fmla="*/ 14538 w 182589"/>
                <a:gd name="connsiteY1" fmla="*/ 34166 h 160362"/>
                <a:gd name="connsiteX2" fmla="*/ 0 w 182589"/>
                <a:gd name="connsiteY2" fmla="*/ 80181 h 160362"/>
                <a:gd name="connsiteX3" fmla="*/ 80196 w 182589"/>
                <a:gd name="connsiteY3" fmla="*/ 160362 h 160362"/>
                <a:gd name="connsiteX4" fmla="*/ 160377 w 182589"/>
                <a:gd name="connsiteY4" fmla="*/ 80181 h 160362"/>
                <a:gd name="connsiteX5" fmla="*/ 152493 w 182589"/>
                <a:gd name="connsiteY5" fmla="*/ 45529 h 160362"/>
                <a:gd name="connsiteX6" fmla="*/ 179944 w 182589"/>
                <a:gd name="connsiteY6" fmla="*/ 19293 h 160362"/>
                <a:gd name="connsiteX7" fmla="*/ 180218 w 182589"/>
                <a:gd name="connsiteY7" fmla="*/ 7170 h 160362"/>
                <a:gd name="connsiteX8" fmla="*/ 168095 w 182589"/>
                <a:gd name="connsiteY8" fmla="*/ 6897 h 160362"/>
                <a:gd name="connsiteX9" fmla="*/ 143196 w 182589"/>
                <a:gd name="connsiteY9" fmla="*/ 30687 h 160362"/>
                <a:gd name="connsiteX10" fmla="*/ 80181 w 182589"/>
                <a:gd name="connsiteY10" fmla="*/ 0 h 160362"/>
                <a:gd name="connsiteX11" fmla="*/ 45803 w 182589"/>
                <a:gd name="connsiteY11" fmla="*/ 7733 h 160362"/>
                <a:gd name="connsiteX12" fmla="*/ 41731 w 182589"/>
                <a:gd name="connsiteY12" fmla="*/ 19157 h 160362"/>
                <a:gd name="connsiteX13" fmla="*/ 53155 w 182589"/>
                <a:gd name="connsiteY13" fmla="*/ 23213 h 160362"/>
                <a:gd name="connsiteX14" fmla="*/ 80181 w 182589"/>
                <a:gd name="connsiteY14" fmla="*/ 17136 h 160362"/>
                <a:gd name="connsiteX15" fmla="*/ 130739 w 182589"/>
                <a:gd name="connsiteY15" fmla="*/ 42567 h 160362"/>
                <a:gd name="connsiteX16" fmla="*/ 77234 w 182589"/>
                <a:gd name="connsiteY16" fmla="*/ 93702 h 160362"/>
                <a:gd name="connsiteX17" fmla="*/ 66448 w 182589"/>
                <a:gd name="connsiteY17" fmla="*/ 82916 h 160362"/>
                <a:gd name="connsiteX18" fmla="*/ 54325 w 182589"/>
                <a:gd name="connsiteY18" fmla="*/ 82916 h 160362"/>
                <a:gd name="connsiteX19" fmla="*/ 54325 w 182589"/>
                <a:gd name="connsiteY19" fmla="*/ 95038 h 160362"/>
                <a:gd name="connsiteX20" fmla="*/ 71036 w 182589"/>
                <a:gd name="connsiteY20" fmla="*/ 111749 h 160362"/>
                <a:gd name="connsiteX21" fmla="*/ 77097 w 182589"/>
                <a:gd name="connsiteY21" fmla="*/ 114256 h 160362"/>
                <a:gd name="connsiteX22" fmla="*/ 83022 w 182589"/>
                <a:gd name="connsiteY22" fmla="*/ 111886 h 160362"/>
                <a:gd name="connsiteX23" fmla="*/ 139231 w 182589"/>
                <a:gd name="connsiteY23" fmla="*/ 58153 h 160362"/>
                <a:gd name="connsiteX24" fmla="*/ 143196 w 182589"/>
                <a:gd name="connsiteY24" fmla="*/ 80151 h 160362"/>
                <a:gd name="connsiteX25" fmla="*/ 80166 w 182589"/>
                <a:gd name="connsiteY25" fmla="*/ 143180 h 160362"/>
                <a:gd name="connsiteX26" fmla="*/ 17136 w 182589"/>
                <a:gd name="connsiteY26" fmla="*/ 80151 h 160362"/>
                <a:gd name="connsiteX27" fmla="*/ 28560 w 182589"/>
                <a:gd name="connsiteY27" fmla="*/ 43995 h 160362"/>
                <a:gd name="connsiteX28" fmla="*/ 26479 w 182589"/>
                <a:gd name="connsiteY28" fmla="*/ 32085 h 160362"/>
                <a:gd name="connsiteX29" fmla="*/ 26479 w 182589"/>
                <a:gd name="connsiteY29" fmla="*/ 32085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2589" h="160362">
                  <a:moveTo>
                    <a:pt x="26479" y="32085"/>
                  </a:moveTo>
                  <a:cubicBezTo>
                    <a:pt x="22605" y="29365"/>
                    <a:pt x="17258" y="30292"/>
                    <a:pt x="14538" y="34166"/>
                  </a:cubicBezTo>
                  <a:cubicBezTo>
                    <a:pt x="5028" y="47702"/>
                    <a:pt x="0" y="63622"/>
                    <a:pt x="0" y="80181"/>
                  </a:cubicBezTo>
                  <a:cubicBezTo>
                    <a:pt x="0" y="124404"/>
                    <a:pt x="35974" y="160362"/>
                    <a:pt x="80196" y="160362"/>
                  </a:cubicBezTo>
                  <a:cubicBezTo>
                    <a:pt x="124404" y="160362"/>
                    <a:pt x="160377" y="124389"/>
                    <a:pt x="160377" y="80181"/>
                  </a:cubicBezTo>
                  <a:cubicBezTo>
                    <a:pt x="160377" y="67785"/>
                    <a:pt x="157537" y="56026"/>
                    <a:pt x="152493" y="45529"/>
                  </a:cubicBezTo>
                  <a:lnTo>
                    <a:pt x="179944" y="19293"/>
                  </a:lnTo>
                  <a:cubicBezTo>
                    <a:pt x="183362" y="16012"/>
                    <a:pt x="183484" y="10589"/>
                    <a:pt x="180218" y="7170"/>
                  </a:cubicBezTo>
                  <a:cubicBezTo>
                    <a:pt x="176936" y="3752"/>
                    <a:pt x="171513" y="3616"/>
                    <a:pt x="168095" y="6897"/>
                  </a:cubicBezTo>
                  <a:lnTo>
                    <a:pt x="143196" y="30687"/>
                  </a:lnTo>
                  <a:cubicBezTo>
                    <a:pt x="128490" y="12017"/>
                    <a:pt x="105733" y="0"/>
                    <a:pt x="80181" y="0"/>
                  </a:cubicBezTo>
                  <a:cubicBezTo>
                    <a:pt x="68165" y="0"/>
                    <a:pt x="56604" y="2598"/>
                    <a:pt x="45803" y="7733"/>
                  </a:cubicBezTo>
                  <a:cubicBezTo>
                    <a:pt x="41519" y="9768"/>
                    <a:pt x="39696" y="14888"/>
                    <a:pt x="41731" y="19157"/>
                  </a:cubicBezTo>
                  <a:cubicBezTo>
                    <a:pt x="43767" y="23441"/>
                    <a:pt x="48871" y="25248"/>
                    <a:pt x="53155" y="23213"/>
                  </a:cubicBezTo>
                  <a:cubicBezTo>
                    <a:pt x="61632" y="19172"/>
                    <a:pt x="70732" y="17136"/>
                    <a:pt x="80181" y="17136"/>
                  </a:cubicBezTo>
                  <a:cubicBezTo>
                    <a:pt x="100857" y="17136"/>
                    <a:pt x="119239" y="27147"/>
                    <a:pt x="130739" y="42567"/>
                  </a:cubicBezTo>
                  <a:lnTo>
                    <a:pt x="77234" y="93702"/>
                  </a:lnTo>
                  <a:lnTo>
                    <a:pt x="66448" y="82916"/>
                  </a:lnTo>
                  <a:cubicBezTo>
                    <a:pt x="63106" y="79573"/>
                    <a:pt x="57667" y="79573"/>
                    <a:pt x="54325" y="82916"/>
                  </a:cubicBezTo>
                  <a:cubicBezTo>
                    <a:pt x="50968" y="86273"/>
                    <a:pt x="50968" y="91696"/>
                    <a:pt x="54325" y="95038"/>
                  </a:cubicBezTo>
                  <a:lnTo>
                    <a:pt x="71036" y="111749"/>
                  </a:lnTo>
                  <a:cubicBezTo>
                    <a:pt x="72707" y="113420"/>
                    <a:pt x="74910" y="114256"/>
                    <a:pt x="77097" y="114256"/>
                  </a:cubicBezTo>
                  <a:cubicBezTo>
                    <a:pt x="79224" y="114256"/>
                    <a:pt x="81366" y="113466"/>
                    <a:pt x="83022" y="111886"/>
                  </a:cubicBezTo>
                  <a:lnTo>
                    <a:pt x="139231" y="58153"/>
                  </a:lnTo>
                  <a:cubicBezTo>
                    <a:pt x="141798" y="65005"/>
                    <a:pt x="143196" y="72418"/>
                    <a:pt x="143196" y="80151"/>
                  </a:cubicBezTo>
                  <a:cubicBezTo>
                    <a:pt x="143196" y="114909"/>
                    <a:pt x="114924" y="143180"/>
                    <a:pt x="80166" y="143180"/>
                  </a:cubicBezTo>
                  <a:cubicBezTo>
                    <a:pt x="45408" y="143180"/>
                    <a:pt x="17136" y="114909"/>
                    <a:pt x="17136" y="80151"/>
                  </a:cubicBezTo>
                  <a:cubicBezTo>
                    <a:pt x="17136" y="67132"/>
                    <a:pt x="21086" y="54629"/>
                    <a:pt x="28560" y="43995"/>
                  </a:cubicBezTo>
                  <a:cubicBezTo>
                    <a:pt x="31295" y="40151"/>
                    <a:pt x="30368" y="34804"/>
                    <a:pt x="26479" y="32085"/>
                  </a:cubicBezTo>
                  <a:lnTo>
                    <a:pt x="26479" y="3208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64" name="图形 3">
            <a:extLst>
              <a:ext uri="{FF2B5EF4-FFF2-40B4-BE49-F238E27FC236}">
                <a16:creationId xmlns:a16="http://schemas.microsoft.com/office/drawing/2014/main" id="{862562BA-FC9C-4769-8B82-4F815903A592}"/>
              </a:ext>
            </a:extLst>
          </p:cNvPr>
          <p:cNvGrpSpPr/>
          <p:nvPr userDrawn="1"/>
        </p:nvGrpSpPr>
        <p:grpSpPr>
          <a:xfrm>
            <a:off x="8656855" y="1897469"/>
            <a:ext cx="382680" cy="383252"/>
            <a:chOff x="837640" y="2516768"/>
            <a:chExt cx="582514" cy="583386"/>
          </a:xfrm>
          <a:solidFill>
            <a:schemeClr val="bg1"/>
          </a:solidFill>
        </p:grpSpPr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B6C59592-443B-4B54-B3AE-90F27F6B1E5D}"/>
                </a:ext>
              </a:extLst>
            </p:cNvPr>
            <p:cNvSpPr/>
            <p:nvPr/>
          </p:nvSpPr>
          <p:spPr>
            <a:xfrm>
              <a:off x="837640" y="2516768"/>
              <a:ext cx="388104" cy="583386"/>
            </a:xfrm>
            <a:custGeom>
              <a:avLst/>
              <a:gdLst>
                <a:gd name="connsiteX0" fmla="*/ 369983 w 388104"/>
                <a:gd name="connsiteY0" fmla="*/ 128338 h 583386"/>
                <a:gd name="connsiteX1" fmla="*/ 321416 w 388104"/>
                <a:gd name="connsiteY1" fmla="*/ 128338 h 583386"/>
                <a:gd name="connsiteX2" fmla="*/ 312878 w 388104"/>
                <a:gd name="connsiteY2" fmla="*/ 136876 h 583386"/>
                <a:gd name="connsiteX3" fmla="*/ 312878 w 388104"/>
                <a:gd name="connsiteY3" fmla="*/ 177772 h 583386"/>
                <a:gd name="connsiteX4" fmla="*/ 321416 w 388104"/>
                <a:gd name="connsiteY4" fmla="*/ 186309 h 583386"/>
                <a:gd name="connsiteX5" fmla="*/ 329953 w 388104"/>
                <a:gd name="connsiteY5" fmla="*/ 177772 h 583386"/>
                <a:gd name="connsiteX6" fmla="*/ 329953 w 388104"/>
                <a:gd name="connsiteY6" fmla="*/ 145414 h 583386"/>
                <a:gd name="connsiteX7" fmla="*/ 372095 w 388104"/>
                <a:gd name="connsiteY7" fmla="*/ 145414 h 583386"/>
                <a:gd name="connsiteX8" fmla="*/ 386329 w 388104"/>
                <a:gd name="connsiteY8" fmla="*/ 136724 h 583386"/>
                <a:gd name="connsiteX9" fmla="*/ 385099 w 388104"/>
                <a:gd name="connsiteY9" fmla="*/ 120104 h 583386"/>
                <a:gd name="connsiteX10" fmla="*/ 303687 w 388104"/>
                <a:gd name="connsiteY10" fmla="*/ 6669 h 583386"/>
                <a:gd name="connsiteX11" fmla="*/ 290698 w 388104"/>
                <a:gd name="connsiteY11" fmla="*/ 0 h 583386"/>
                <a:gd name="connsiteX12" fmla="*/ 277710 w 388104"/>
                <a:gd name="connsiteY12" fmla="*/ 6669 h 583386"/>
                <a:gd name="connsiteX13" fmla="*/ 196298 w 388104"/>
                <a:gd name="connsiteY13" fmla="*/ 120120 h 583386"/>
                <a:gd name="connsiteX14" fmla="*/ 195068 w 388104"/>
                <a:gd name="connsiteY14" fmla="*/ 136739 h 583386"/>
                <a:gd name="connsiteX15" fmla="*/ 209287 w 388104"/>
                <a:gd name="connsiteY15" fmla="*/ 145429 h 583386"/>
                <a:gd name="connsiteX16" fmla="*/ 251428 w 388104"/>
                <a:gd name="connsiteY16" fmla="*/ 145429 h 583386"/>
                <a:gd name="connsiteX17" fmla="*/ 251428 w 388104"/>
                <a:gd name="connsiteY17" fmla="*/ 302920 h 583386"/>
                <a:gd name="connsiteX18" fmla="*/ 146242 w 388104"/>
                <a:gd name="connsiteY18" fmla="*/ 198615 h 583386"/>
                <a:gd name="connsiteX19" fmla="*/ 168893 w 388104"/>
                <a:gd name="connsiteY19" fmla="*/ 163005 h 583386"/>
                <a:gd name="connsiteX20" fmla="*/ 169196 w 388104"/>
                <a:gd name="connsiteY20" fmla="*/ 146340 h 583386"/>
                <a:gd name="connsiteX21" fmla="*/ 154506 w 388104"/>
                <a:gd name="connsiteY21" fmla="*/ 138456 h 583386"/>
                <a:gd name="connsiteX22" fmla="*/ 15093 w 388104"/>
                <a:gd name="connsiteY22" fmla="*/ 146264 h 583386"/>
                <a:gd name="connsiteX23" fmla="*/ 2499 w 388104"/>
                <a:gd name="connsiteY23" fmla="*/ 153647 h 583386"/>
                <a:gd name="connsiteX24" fmla="*/ 1147 w 388104"/>
                <a:gd name="connsiteY24" fmla="*/ 168186 h 583386"/>
                <a:gd name="connsiteX25" fmla="*/ 18542 w 388104"/>
                <a:gd name="connsiteY25" fmla="*/ 211467 h 583386"/>
                <a:gd name="connsiteX26" fmla="*/ 29647 w 388104"/>
                <a:gd name="connsiteY26" fmla="*/ 216206 h 583386"/>
                <a:gd name="connsiteX27" fmla="*/ 34386 w 388104"/>
                <a:gd name="connsiteY27" fmla="*/ 205101 h 583386"/>
                <a:gd name="connsiteX28" fmla="*/ 17569 w 388104"/>
                <a:gd name="connsiteY28" fmla="*/ 163218 h 583386"/>
                <a:gd name="connsiteX29" fmla="*/ 153367 w 388104"/>
                <a:gd name="connsiteY29" fmla="*/ 155607 h 583386"/>
                <a:gd name="connsiteX30" fmla="*/ 127389 w 388104"/>
                <a:gd name="connsiteY30" fmla="*/ 196427 h 583386"/>
                <a:gd name="connsiteX31" fmla="*/ 129865 w 388104"/>
                <a:gd name="connsiteY31" fmla="*/ 208124 h 583386"/>
                <a:gd name="connsiteX32" fmla="*/ 251413 w 388104"/>
                <a:gd name="connsiteY32" fmla="*/ 333728 h 583386"/>
                <a:gd name="connsiteX33" fmla="*/ 251413 w 388104"/>
                <a:gd name="connsiteY33" fmla="*/ 439325 h 583386"/>
                <a:gd name="connsiteX34" fmla="*/ 224129 w 388104"/>
                <a:gd name="connsiteY34" fmla="*/ 375034 h 583386"/>
                <a:gd name="connsiteX35" fmla="*/ 106349 w 388104"/>
                <a:gd name="connsiteY35" fmla="*/ 245799 h 583386"/>
                <a:gd name="connsiteX36" fmla="*/ 99847 w 388104"/>
                <a:gd name="connsiteY36" fmla="*/ 244539 h 583386"/>
                <a:gd name="connsiteX37" fmla="*/ 94393 w 388104"/>
                <a:gd name="connsiteY37" fmla="*/ 248306 h 583386"/>
                <a:gd name="connsiteX38" fmla="*/ 68233 w 388104"/>
                <a:gd name="connsiteY38" fmla="*/ 289445 h 583386"/>
                <a:gd name="connsiteX39" fmla="*/ 48454 w 388104"/>
                <a:gd name="connsiteY39" fmla="*/ 240179 h 583386"/>
                <a:gd name="connsiteX40" fmla="*/ 37349 w 388104"/>
                <a:gd name="connsiteY40" fmla="*/ 235439 h 583386"/>
                <a:gd name="connsiteX41" fmla="*/ 32609 w 388104"/>
                <a:gd name="connsiteY41" fmla="*/ 246544 h 583386"/>
                <a:gd name="connsiteX42" fmla="*/ 53178 w 388104"/>
                <a:gd name="connsiteY42" fmla="*/ 297770 h 583386"/>
                <a:gd name="connsiteX43" fmla="*/ 66547 w 388104"/>
                <a:gd name="connsiteY43" fmla="*/ 307736 h 583386"/>
                <a:gd name="connsiteX44" fmla="*/ 81511 w 388104"/>
                <a:gd name="connsiteY44" fmla="*/ 300398 h 583386"/>
                <a:gd name="connsiteX45" fmla="*/ 104055 w 388104"/>
                <a:gd name="connsiteY45" fmla="*/ 264956 h 583386"/>
                <a:gd name="connsiteX46" fmla="*/ 209135 w 388104"/>
                <a:gd name="connsiteY46" fmla="*/ 383192 h 583386"/>
                <a:gd name="connsiteX47" fmla="*/ 251428 w 388104"/>
                <a:gd name="connsiteY47" fmla="*/ 549646 h 583386"/>
                <a:gd name="connsiteX48" fmla="*/ 251428 w 388104"/>
                <a:gd name="connsiteY48" fmla="*/ 574849 h 583386"/>
                <a:gd name="connsiteX49" fmla="*/ 259966 w 388104"/>
                <a:gd name="connsiteY49" fmla="*/ 583386 h 583386"/>
                <a:gd name="connsiteX50" fmla="*/ 268504 w 388104"/>
                <a:gd name="connsiteY50" fmla="*/ 574849 h 583386"/>
                <a:gd name="connsiteX51" fmla="*/ 268504 w 388104"/>
                <a:gd name="connsiteY51" fmla="*/ 136876 h 583386"/>
                <a:gd name="connsiteX52" fmla="*/ 259966 w 388104"/>
                <a:gd name="connsiteY52" fmla="*/ 128338 h 583386"/>
                <a:gd name="connsiteX53" fmla="*/ 211399 w 388104"/>
                <a:gd name="connsiteY53" fmla="*/ 128338 h 583386"/>
                <a:gd name="connsiteX54" fmla="*/ 290698 w 388104"/>
                <a:gd name="connsiteY54" fmla="*/ 17850 h 583386"/>
                <a:gd name="connsiteX55" fmla="*/ 369983 w 388104"/>
                <a:gd name="connsiteY55" fmla="*/ 128338 h 58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88104" h="583386">
                  <a:moveTo>
                    <a:pt x="369983" y="128338"/>
                  </a:moveTo>
                  <a:lnTo>
                    <a:pt x="321416" y="128338"/>
                  </a:lnTo>
                  <a:cubicBezTo>
                    <a:pt x="316706" y="128338"/>
                    <a:pt x="312878" y="132167"/>
                    <a:pt x="312878" y="136876"/>
                  </a:cubicBezTo>
                  <a:lnTo>
                    <a:pt x="312878" y="177772"/>
                  </a:lnTo>
                  <a:cubicBezTo>
                    <a:pt x="312878" y="182481"/>
                    <a:pt x="316706" y="186309"/>
                    <a:pt x="321416" y="186309"/>
                  </a:cubicBezTo>
                  <a:cubicBezTo>
                    <a:pt x="326140" y="186309"/>
                    <a:pt x="329953" y="182481"/>
                    <a:pt x="329953" y="177772"/>
                  </a:cubicBezTo>
                  <a:lnTo>
                    <a:pt x="329953" y="145414"/>
                  </a:lnTo>
                  <a:lnTo>
                    <a:pt x="372095" y="145414"/>
                  </a:lnTo>
                  <a:cubicBezTo>
                    <a:pt x="378111" y="145414"/>
                    <a:pt x="383580" y="142087"/>
                    <a:pt x="386329" y="136724"/>
                  </a:cubicBezTo>
                  <a:cubicBezTo>
                    <a:pt x="389079" y="131361"/>
                    <a:pt x="388608" y="124996"/>
                    <a:pt x="385099" y="120104"/>
                  </a:cubicBezTo>
                  <a:lnTo>
                    <a:pt x="303687" y="6669"/>
                  </a:lnTo>
                  <a:cubicBezTo>
                    <a:pt x="300679" y="2491"/>
                    <a:pt x="295833" y="0"/>
                    <a:pt x="290698" y="0"/>
                  </a:cubicBezTo>
                  <a:cubicBezTo>
                    <a:pt x="285564" y="0"/>
                    <a:pt x="280702" y="2491"/>
                    <a:pt x="277710" y="6669"/>
                  </a:cubicBezTo>
                  <a:lnTo>
                    <a:pt x="196298" y="120120"/>
                  </a:lnTo>
                  <a:cubicBezTo>
                    <a:pt x="192789" y="125011"/>
                    <a:pt x="192303" y="131377"/>
                    <a:pt x="195068" y="136739"/>
                  </a:cubicBezTo>
                  <a:cubicBezTo>
                    <a:pt x="197817" y="142102"/>
                    <a:pt x="203271" y="145429"/>
                    <a:pt x="209287" y="145429"/>
                  </a:cubicBezTo>
                  <a:lnTo>
                    <a:pt x="251428" y="145429"/>
                  </a:lnTo>
                  <a:lnTo>
                    <a:pt x="251428" y="302920"/>
                  </a:lnTo>
                  <a:cubicBezTo>
                    <a:pt x="222731" y="262465"/>
                    <a:pt x="186864" y="226825"/>
                    <a:pt x="146242" y="198615"/>
                  </a:cubicBezTo>
                  <a:lnTo>
                    <a:pt x="168893" y="163005"/>
                  </a:lnTo>
                  <a:cubicBezTo>
                    <a:pt x="172128" y="157916"/>
                    <a:pt x="172235" y="151536"/>
                    <a:pt x="169196" y="146340"/>
                  </a:cubicBezTo>
                  <a:cubicBezTo>
                    <a:pt x="166158" y="141145"/>
                    <a:pt x="160522" y="138122"/>
                    <a:pt x="154506" y="138456"/>
                  </a:cubicBezTo>
                  <a:lnTo>
                    <a:pt x="15093" y="146264"/>
                  </a:lnTo>
                  <a:cubicBezTo>
                    <a:pt x="9958" y="146553"/>
                    <a:pt x="5249" y="149303"/>
                    <a:pt x="2499" y="153647"/>
                  </a:cubicBezTo>
                  <a:cubicBezTo>
                    <a:pt x="-266" y="157977"/>
                    <a:pt x="-767" y="163416"/>
                    <a:pt x="1147" y="168186"/>
                  </a:cubicBezTo>
                  <a:lnTo>
                    <a:pt x="18542" y="211467"/>
                  </a:lnTo>
                  <a:cubicBezTo>
                    <a:pt x="20304" y="215842"/>
                    <a:pt x="25271" y="217969"/>
                    <a:pt x="29647" y="216206"/>
                  </a:cubicBezTo>
                  <a:cubicBezTo>
                    <a:pt x="34022" y="214444"/>
                    <a:pt x="36133" y="209476"/>
                    <a:pt x="34386" y="205101"/>
                  </a:cubicBezTo>
                  <a:lnTo>
                    <a:pt x="17569" y="163218"/>
                  </a:lnTo>
                  <a:lnTo>
                    <a:pt x="153367" y="155607"/>
                  </a:lnTo>
                  <a:lnTo>
                    <a:pt x="127389" y="196427"/>
                  </a:lnTo>
                  <a:cubicBezTo>
                    <a:pt x="124883" y="200346"/>
                    <a:pt x="125992" y="205542"/>
                    <a:pt x="129865" y="208124"/>
                  </a:cubicBezTo>
                  <a:cubicBezTo>
                    <a:pt x="178554" y="240513"/>
                    <a:pt x="220544" y="283915"/>
                    <a:pt x="251413" y="333728"/>
                  </a:cubicBezTo>
                  <a:lnTo>
                    <a:pt x="251413" y="439325"/>
                  </a:lnTo>
                  <a:cubicBezTo>
                    <a:pt x="244395" y="417115"/>
                    <a:pt x="235264" y="395558"/>
                    <a:pt x="224129" y="375034"/>
                  </a:cubicBezTo>
                  <a:cubicBezTo>
                    <a:pt x="196025" y="323307"/>
                    <a:pt x="155296" y="278613"/>
                    <a:pt x="106349" y="245799"/>
                  </a:cubicBezTo>
                  <a:cubicBezTo>
                    <a:pt x="104435" y="244523"/>
                    <a:pt x="102080" y="244068"/>
                    <a:pt x="99847" y="244539"/>
                  </a:cubicBezTo>
                  <a:cubicBezTo>
                    <a:pt x="97599" y="245010"/>
                    <a:pt x="95624" y="246377"/>
                    <a:pt x="94393" y="248306"/>
                  </a:cubicBezTo>
                  <a:lnTo>
                    <a:pt x="68233" y="289445"/>
                  </a:lnTo>
                  <a:lnTo>
                    <a:pt x="48454" y="240179"/>
                  </a:lnTo>
                  <a:cubicBezTo>
                    <a:pt x="46692" y="235803"/>
                    <a:pt x="41724" y="233677"/>
                    <a:pt x="37349" y="235439"/>
                  </a:cubicBezTo>
                  <a:cubicBezTo>
                    <a:pt x="32974" y="237201"/>
                    <a:pt x="30847" y="242169"/>
                    <a:pt x="32609" y="246544"/>
                  </a:cubicBezTo>
                  <a:lnTo>
                    <a:pt x="53178" y="297770"/>
                  </a:lnTo>
                  <a:cubicBezTo>
                    <a:pt x="55427" y="303360"/>
                    <a:pt x="60546" y="307189"/>
                    <a:pt x="66547" y="307736"/>
                  </a:cubicBezTo>
                  <a:cubicBezTo>
                    <a:pt x="72532" y="308282"/>
                    <a:pt x="78275" y="305472"/>
                    <a:pt x="81511" y="300398"/>
                  </a:cubicBezTo>
                  <a:lnTo>
                    <a:pt x="104055" y="264956"/>
                  </a:lnTo>
                  <a:cubicBezTo>
                    <a:pt x="147518" y="295719"/>
                    <a:pt x="183735" y="336432"/>
                    <a:pt x="209135" y="383192"/>
                  </a:cubicBezTo>
                  <a:cubicBezTo>
                    <a:pt x="236799" y="434129"/>
                    <a:pt x="251428" y="491690"/>
                    <a:pt x="251428" y="549646"/>
                  </a:cubicBezTo>
                  <a:lnTo>
                    <a:pt x="251428" y="574849"/>
                  </a:lnTo>
                  <a:cubicBezTo>
                    <a:pt x="251428" y="579573"/>
                    <a:pt x="255257" y="583386"/>
                    <a:pt x="259966" y="583386"/>
                  </a:cubicBezTo>
                  <a:cubicBezTo>
                    <a:pt x="264675" y="583386"/>
                    <a:pt x="268504" y="579558"/>
                    <a:pt x="268504" y="574849"/>
                  </a:cubicBezTo>
                  <a:lnTo>
                    <a:pt x="268504" y="136876"/>
                  </a:lnTo>
                  <a:cubicBezTo>
                    <a:pt x="268504" y="132151"/>
                    <a:pt x="264675" y="128338"/>
                    <a:pt x="259966" y="128338"/>
                  </a:cubicBezTo>
                  <a:lnTo>
                    <a:pt x="211399" y="128338"/>
                  </a:lnTo>
                  <a:lnTo>
                    <a:pt x="290698" y="17850"/>
                  </a:lnTo>
                  <a:lnTo>
                    <a:pt x="369983" y="12833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6EFA86A7-C2A4-4A33-B468-0FCB6C46BA2E}"/>
                </a:ext>
              </a:extLst>
            </p:cNvPr>
            <p:cNvSpPr/>
            <p:nvPr/>
          </p:nvSpPr>
          <p:spPr>
            <a:xfrm>
              <a:off x="1150518" y="2655181"/>
              <a:ext cx="269636" cy="444957"/>
            </a:xfrm>
            <a:custGeom>
              <a:avLst/>
              <a:gdLst>
                <a:gd name="connsiteX0" fmla="*/ 267144 w 269636"/>
                <a:gd name="connsiteY0" fmla="*/ 15219 h 444957"/>
                <a:gd name="connsiteX1" fmla="*/ 254550 w 269636"/>
                <a:gd name="connsiteY1" fmla="*/ 7836 h 444957"/>
                <a:gd name="connsiteX2" fmla="*/ 115137 w 269636"/>
                <a:gd name="connsiteY2" fmla="*/ 27 h 444957"/>
                <a:gd name="connsiteX3" fmla="*/ 100447 w 269636"/>
                <a:gd name="connsiteY3" fmla="*/ 7912 h 444957"/>
                <a:gd name="connsiteX4" fmla="*/ 100750 w 269636"/>
                <a:gd name="connsiteY4" fmla="*/ 24577 h 444957"/>
                <a:gd name="connsiteX5" fmla="*/ 123052 w 269636"/>
                <a:gd name="connsiteY5" fmla="*/ 59654 h 444957"/>
                <a:gd name="connsiteX6" fmla="*/ 17075 w 269636"/>
                <a:gd name="connsiteY6" fmla="*/ 164506 h 444957"/>
                <a:gd name="connsiteX7" fmla="*/ 17075 w 269636"/>
                <a:gd name="connsiteY7" fmla="*/ 75757 h 444957"/>
                <a:gd name="connsiteX8" fmla="*/ 8538 w 269636"/>
                <a:gd name="connsiteY8" fmla="*/ 67219 h 444957"/>
                <a:gd name="connsiteX9" fmla="*/ 0 w 269636"/>
                <a:gd name="connsiteY9" fmla="*/ 75757 h 444957"/>
                <a:gd name="connsiteX10" fmla="*/ 0 w 269636"/>
                <a:gd name="connsiteY10" fmla="*/ 436420 h 444957"/>
                <a:gd name="connsiteX11" fmla="*/ 8538 w 269636"/>
                <a:gd name="connsiteY11" fmla="*/ 444958 h 444957"/>
                <a:gd name="connsiteX12" fmla="*/ 17075 w 269636"/>
                <a:gd name="connsiteY12" fmla="*/ 436420 h 444957"/>
                <a:gd name="connsiteX13" fmla="*/ 17075 w 269636"/>
                <a:gd name="connsiteY13" fmla="*/ 411217 h 444957"/>
                <a:gd name="connsiteX14" fmla="*/ 59369 w 269636"/>
                <a:gd name="connsiteY14" fmla="*/ 244763 h 444957"/>
                <a:gd name="connsiteX15" fmla="*/ 63865 w 269636"/>
                <a:gd name="connsiteY15" fmla="*/ 236757 h 444957"/>
                <a:gd name="connsiteX16" fmla="*/ 60751 w 269636"/>
                <a:gd name="connsiteY16" fmla="*/ 225090 h 444957"/>
                <a:gd name="connsiteX17" fmla="*/ 49084 w 269636"/>
                <a:gd name="connsiteY17" fmla="*/ 228220 h 444957"/>
                <a:gd name="connsiteX18" fmla="*/ 44359 w 269636"/>
                <a:gd name="connsiteY18" fmla="*/ 236621 h 444957"/>
                <a:gd name="connsiteX19" fmla="*/ 17075 w 269636"/>
                <a:gd name="connsiteY19" fmla="*/ 300911 h 444957"/>
                <a:gd name="connsiteX20" fmla="*/ 17075 w 269636"/>
                <a:gd name="connsiteY20" fmla="*/ 195315 h 444957"/>
                <a:gd name="connsiteX21" fmla="*/ 139413 w 269636"/>
                <a:gd name="connsiteY21" fmla="*/ 69194 h 444957"/>
                <a:gd name="connsiteX22" fmla="*/ 141904 w 269636"/>
                <a:gd name="connsiteY22" fmla="*/ 57497 h 444957"/>
                <a:gd name="connsiteX23" fmla="*/ 116276 w 269636"/>
                <a:gd name="connsiteY23" fmla="*/ 17209 h 444957"/>
                <a:gd name="connsiteX24" fmla="*/ 252074 w 269636"/>
                <a:gd name="connsiteY24" fmla="*/ 24820 h 444957"/>
                <a:gd name="connsiteX25" fmla="*/ 201395 w 269636"/>
                <a:gd name="connsiteY25" fmla="*/ 151031 h 444957"/>
                <a:gd name="connsiteX26" fmla="*/ 174900 w 269636"/>
                <a:gd name="connsiteY26" fmla="*/ 109376 h 444957"/>
                <a:gd name="connsiteX27" fmla="*/ 169462 w 269636"/>
                <a:gd name="connsiteY27" fmla="*/ 105593 h 444957"/>
                <a:gd name="connsiteX28" fmla="*/ 162960 w 269636"/>
                <a:gd name="connsiteY28" fmla="*/ 106854 h 444957"/>
                <a:gd name="connsiteX29" fmla="*/ 69365 w 269636"/>
                <a:gd name="connsiteY29" fmla="*/ 196971 h 444957"/>
                <a:gd name="connsiteX30" fmla="*/ 71264 w 269636"/>
                <a:gd name="connsiteY30" fmla="*/ 208896 h 444957"/>
                <a:gd name="connsiteX31" fmla="*/ 76262 w 269636"/>
                <a:gd name="connsiteY31" fmla="*/ 210522 h 444957"/>
                <a:gd name="connsiteX32" fmla="*/ 83174 w 269636"/>
                <a:gd name="connsiteY32" fmla="*/ 206982 h 444957"/>
                <a:gd name="connsiteX33" fmla="*/ 165208 w 269636"/>
                <a:gd name="connsiteY33" fmla="*/ 125980 h 444957"/>
                <a:gd name="connsiteX34" fmla="*/ 188102 w 269636"/>
                <a:gd name="connsiteY34" fmla="*/ 161984 h 444957"/>
                <a:gd name="connsiteX35" fmla="*/ 203066 w 269636"/>
                <a:gd name="connsiteY35" fmla="*/ 169322 h 444957"/>
                <a:gd name="connsiteX36" fmla="*/ 216434 w 269636"/>
                <a:gd name="connsiteY36" fmla="*/ 159356 h 444957"/>
                <a:gd name="connsiteX37" fmla="*/ 268465 w 269636"/>
                <a:gd name="connsiteY37" fmla="*/ 29787 h 444957"/>
                <a:gd name="connsiteX38" fmla="*/ 267144 w 269636"/>
                <a:gd name="connsiteY38" fmla="*/ 15219 h 444957"/>
                <a:gd name="connsiteX39" fmla="*/ 267144 w 269636"/>
                <a:gd name="connsiteY39" fmla="*/ 15219 h 44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69636" h="444957">
                  <a:moveTo>
                    <a:pt x="267144" y="15219"/>
                  </a:moveTo>
                  <a:cubicBezTo>
                    <a:pt x="264379" y="10874"/>
                    <a:pt x="259669" y="8124"/>
                    <a:pt x="254550" y="7836"/>
                  </a:cubicBezTo>
                  <a:lnTo>
                    <a:pt x="115137" y="27"/>
                  </a:lnTo>
                  <a:cubicBezTo>
                    <a:pt x="109121" y="-322"/>
                    <a:pt x="103485" y="2716"/>
                    <a:pt x="100447" y="7912"/>
                  </a:cubicBezTo>
                  <a:cubicBezTo>
                    <a:pt x="97408" y="13107"/>
                    <a:pt x="97515" y="19503"/>
                    <a:pt x="100750" y="24577"/>
                  </a:cubicBezTo>
                  <a:lnTo>
                    <a:pt x="123052" y="59654"/>
                  </a:lnTo>
                  <a:cubicBezTo>
                    <a:pt x="82095" y="87956"/>
                    <a:pt x="45970" y="123778"/>
                    <a:pt x="17075" y="164506"/>
                  </a:cubicBezTo>
                  <a:lnTo>
                    <a:pt x="17075" y="75757"/>
                  </a:lnTo>
                  <a:cubicBezTo>
                    <a:pt x="17075" y="71048"/>
                    <a:pt x="13247" y="67219"/>
                    <a:pt x="8538" y="67219"/>
                  </a:cubicBezTo>
                  <a:cubicBezTo>
                    <a:pt x="3828" y="67219"/>
                    <a:pt x="0" y="71048"/>
                    <a:pt x="0" y="75757"/>
                  </a:cubicBezTo>
                  <a:lnTo>
                    <a:pt x="0" y="436420"/>
                  </a:lnTo>
                  <a:cubicBezTo>
                    <a:pt x="0" y="441145"/>
                    <a:pt x="3828" y="444958"/>
                    <a:pt x="8538" y="444958"/>
                  </a:cubicBezTo>
                  <a:cubicBezTo>
                    <a:pt x="13262" y="444958"/>
                    <a:pt x="17075" y="441129"/>
                    <a:pt x="17075" y="436420"/>
                  </a:cubicBezTo>
                  <a:lnTo>
                    <a:pt x="17075" y="411217"/>
                  </a:lnTo>
                  <a:cubicBezTo>
                    <a:pt x="17075" y="353261"/>
                    <a:pt x="31705" y="295701"/>
                    <a:pt x="59369" y="244763"/>
                  </a:cubicBezTo>
                  <a:cubicBezTo>
                    <a:pt x="60736" y="242241"/>
                    <a:pt x="62209" y="239629"/>
                    <a:pt x="63865" y="236757"/>
                  </a:cubicBezTo>
                  <a:cubicBezTo>
                    <a:pt x="66235" y="232671"/>
                    <a:pt x="64822" y="227445"/>
                    <a:pt x="60751" y="225090"/>
                  </a:cubicBezTo>
                  <a:cubicBezTo>
                    <a:pt x="56665" y="222736"/>
                    <a:pt x="51439" y="224133"/>
                    <a:pt x="49084" y="228220"/>
                  </a:cubicBezTo>
                  <a:cubicBezTo>
                    <a:pt x="47337" y="231228"/>
                    <a:pt x="45803" y="233962"/>
                    <a:pt x="44359" y="236621"/>
                  </a:cubicBezTo>
                  <a:cubicBezTo>
                    <a:pt x="33209" y="257144"/>
                    <a:pt x="24079" y="278701"/>
                    <a:pt x="17075" y="300911"/>
                  </a:cubicBezTo>
                  <a:lnTo>
                    <a:pt x="17075" y="195315"/>
                  </a:lnTo>
                  <a:cubicBezTo>
                    <a:pt x="48127" y="145228"/>
                    <a:pt x="90375" y="101659"/>
                    <a:pt x="139413" y="69194"/>
                  </a:cubicBezTo>
                  <a:cubicBezTo>
                    <a:pt x="143287" y="66627"/>
                    <a:pt x="144411" y="61416"/>
                    <a:pt x="141904" y="57497"/>
                  </a:cubicBezTo>
                  <a:lnTo>
                    <a:pt x="116276" y="17209"/>
                  </a:lnTo>
                  <a:lnTo>
                    <a:pt x="252074" y="24820"/>
                  </a:lnTo>
                  <a:lnTo>
                    <a:pt x="201395" y="151031"/>
                  </a:lnTo>
                  <a:lnTo>
                    <a:pt x="174900" y="109376"/>
                  </a:lnTo>
                  <a:cubicBezTo>
                    <a:pt x="173670" y="107432"/>
                    <a:pt x="171710" y="106080"/>
                    <a:pt x="169462" y="105593"/>
                  </a:cubicBezTo>
                  <a:cubicBezTo>
                    <a:pt x="167214" y="105122"/>
                    <a:pt x="164874" y="105578"/>
                    <a:pt x="162960" y="106854"/>
                  </a:cubicBezTo>
                  <a:cubicBezTo>
                    <a:pt x="126591" y="131085"/>
                    <a:pt x="95099" y="161407"/>
                    <a:pt x="69365" y="196971"/>
                  </a:cubicBezTo>
                  <a:cubicBezTo>
                    <a:pt x="66600" y="200799"/>
                    <a:pt x="67451" y="206131"/>
                    <a:pt x="71264" y="208896"/>
                  </a:cubicBezTo>
                  <a:cubicBezTo>
                    <a:pt x="72783" y="209990"/>
                    <a:pt x="74530" y="210522"/>
                    <a:pt x="76262" y="210522"/>
                  </a:cubicBezTo>
                  <a:cubicBezTo>
                    <a:pt x="78905" y="210522"/>
                    <a:pt x="81518" y="209291"/>
                    <a:pt x="83174" y="206982"/>
                  </a:cubicBezTo>
                  <a:cubicBezTo>
                    <a:pt x="106007" y="175444"/>
                    <a:pt x="133579" y="148221"/>
                    <a:pt x="165208" y="125980"/>
                  </a:cubicBezTo>
                  <a:lnTo>
                    <a:pt x="188102" y="161984"/>
                  </a:lnTo>
                  <a:cubicBezTo>
                    <a:pt x="191338" y="167074"/>
                    <a:pt x="197065" y="169869"/>
                    <a:pt x="203066" y="169322"/>
                  </a:cubicBezTo>
                  <a:cubicBezTo>
                    <a:pt x="209066" y="168760"/>
                    <a:pt x="214186" y="164947"/>
                    <a:pt x="216434" y="159356"/>
                  </a:cubicBezTo>
                  <a:lnTo>
                    <a:pt x="268465" y="29787"/>
                  </a:lnTo>
                  <a:cubicBezTo>
                    <a:pt x="270410" y="24987"/>
                    <a:pt x="269909" y="19564"/>
                    <a:pt x="267144" y="15219"/>
                  </a:cubicBezTo>
                  <a:lnTo>
                    <a:pt x="267144" y="1521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67" name="图形 3">
            <a:extLst>
              <a:ext uri="{FF2B5EF4-FFF2-40B4-BE49-F238E27FC236}">
                <a16:creationId xmlns:a16="http://schemas.microsoft.com/office/drawing/2014/main" id="{98E49AC4-1CBE-423F-8BA4-9E3EBD6CAB38}"/>
              </a:ext>
            </a:extLst>
          </p:cNvPr>
          <p:cNvGrpSpPr/>
          <p:nvPr userDrawn="1"/>
        </p:nvGrpSpPr>
        <p:grpSpPr>
          <a:xfrm>
            <a:off x="9766146" y="1897475"/>
            <a:ext cx="381746" cy="383240"/>
            <a:chOff x="838362" y="2516759"/>
            <a:chExt cx="581092" cy="583364"/>
          </a:xfrm>
          <a:solidFill>
            <a:schemeClr val="bg1"/>
          </a:solidFill>
        </p:grpSpPr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68C0950A-2648-4F5B-A30D-3BC5F2359D55}"/>
                </a:ext>
              </a:extLst>
            </p:cNvPr>
            <p:cNvSpPr/>
            <p:nvPr/>
          </p:nvSpPr>
          <p:spPr>
            <a:xfrm>
              <a:off x="838362" y="2519046"/>
              <a:ext cx="487475" cy="581077"/>
            </a:xfrm>
            <a:custGeom>
              <a:avLst/>
              <a:gdLst>
                <a:gd name="connsiteX0" fmla="*/ 473217 w 487475"/>
                <a:gd name="connsiteY0" fmla="*/ 493999 h 581077"/>
                <a:gd name="connsiteX1" fmla="*/ 290539 w 487475"/>
                <a:gd name="connsiteY1" fmla="*/ 563987 h 581077"/>
                <a:gd name="connsiteX2" fmla="*/ 97180 w 487475"/>
                <a:gd name="connsiteY2" fmla="*/ 483897 h 581077"/>
                <a:gd name="connsiteX3" fmla="*/ 17091 w 487475"/>
                <a:gd name="connsiteY3" fmla="*/ 290539 h 581077"/>
                <a:gd name="connsiteX4" fmla="*/ 97180 w 487475"/>
                <a:gd name="connsiteY4" fmla="*/ 97180 h 581077"/>
                <a:gd name="connsiteX5" fmla="*/ 290539 w 487475"/>
                <a:gd name="connsiteY5" fmla="*/ 17091 h 581077"/>
                <a:gd name="connsiteX6" fmla="*/ 392398 w 487475"/>
                <a:gd name="connsiteY6" fmla="*/ 36703 h 581077"/>
                <a:gd name="connsiteX7" fmla="*/ 403518 w 487475"/>
                <a:gd name="connsiteY7" fmla="*/ 31963 h 581077"/>
                <a:gd name="connsiteX8" fmla="*/ 398779 w 487475"/>
                <a:gd name="connsiteY8" fmla="*/ 20843 h 581077"/>
                <a:gd name="connsiteX9" fmla="*/ 290539 w 487475"/>
                <a:gd name="connsiteY9" fmla="*/ 0 h 581077"/>
                <a:gd name="connsiteX10" fmla="*/ 85103 w 487475"/>
                <a:gd name="connsiteY10" fmla="*/ 85103 h 581077"/>
                <a:gd name="connsiteX11" fmla="*/ 0 w 487475"/>
                <a:gd name="connsiteY11" fmla="*/ 290539 h 581077"/>
                <a:gd name="connsiteX12" fmla="*/ 85103 w 487475"/>
                <a:gd name="connsiteY12" fmla="*/ 495974 h 581077"/>
                <a:gd name="connsiteX13" fmla="*/ 290539 w 487475"/>
                <a:gd name="connsiteY13" fmla="*/ 581077 h 581077"/>
                <a:gd name="connsiteX14" fmla="*/ 484641 w 487475"/>
                <a:gd name="connsiteY14" fmla="*/ 506715 h 581077"/>
                <a:gd name="connsiteX15" fmla="*/ 485294 w 487475"/>
                <a:gd name="connsiteY15" fmla="*/ 494637 h 581077"/>
                <a:gd name="connsiteX16" fmla="*/ 473217 w 487475"/>
                <a:gd name="connsiteY16" fmla="*/ 493999 h 581077"/>
                <a:gd name="connsiteX17" fmla="*/ 473217 w 487475"/>
                <a:gd name="connsiteY17" fmla="*/ 493999 h 58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7475" h="581077">
                  <a:moveTo>
                    <a:pt x="473217" y="493999"/>
                  </a:moveTo>
                  <a:cubicBezTo>
                    <a:pt x="422979" y="539133"/>
                    <a:pt x="358111" y="563987"/>
                    <a:pt x="290539" y="563987"/>
                  </a:cubicBezTo>
                  <a:cubicBezTo>
                    <a:pt x="217498" y="563987"/>
                    <a:pt x="148832" y="535548"/>
                    <a:pt x="97180" y="483897"/>
                  </a:cubicBezTo>
                  <a:cubicBezTo>
                    <a:pt x="45529" y="432246"/>
                    <a:pt x="17091" y="363580"/>
                    <a:pt x="17091" y="290539"/>
                  </a:cubicBezTo>
                  <a:cubicBezTo>
                    <a:pt x="17091" y="217498"/>
                    <a:pt x="45529" y="148832"/>
                    <a:pt x="97180" y="97180"/>
                  </a:cubicBezTo>
                  <a:cubicBezTo>
                    <a:pt x="148832" y="45529"/>
                    <a:pt x="217498" y="17091"/>
                    <a:pt x="290539" y="17091"/>
                  </a:cubicBezTo>
                  <a:cubicBezTo>
                    <a:pt x="325722" y="17091"/>
                    <a:pt x="359994" y="23699"/>
                    <a:pt x="392398" y="36703"/>
                  </a:cubicBezTo>
                  <a:cubicBezTo>
                    <a:pt x="396773" y="38465"/>
                    <a:pt x="401756" y="36338"/>
                    <a:pt x="403518" y="31963"/>
                  </a:cubicBezTo>
                  <a:cubicBezTo>
                    <a:pt x="405281" y="27588"/>
                    <a:pt x="403154" y="22605"/>
                    <a:pt x="398779" y="20843"/>
                  </a:cubicBezTo>
                  <a:cubicBezTo>
                    <a:pt x="364324" y="7019"/>
                    <a:pt x="327910" y="0"/>
                    <a:pt x="290539" y="0"/>
                  </a:cubicBezTo>
                  <a:cubicBezTo>
                    <a:pt x="212925" y="0"/>
                    <a:pt x="139975" y="30216"/>
                    <a:pt x="85103" y="85103"/>
                  </a:cubicBezTo>
                  <a:cubicBezTo>
                    <a:pt x="30231" y="139990"/>
                    <a:pt x="0" y="212925"/>
                    <a:pt x="0" y="290539"/>
                  </a:cubicBezTo>
                  <a:cubicBezTo>
                    <a:pt x="0" y="368152"/>
                    <a:pt x="30216" y="441102"/>
                    <a:pt x="85103" y="495974"/>
                  </a:cubicBezTo>
                  <a:cubicBezTo>
                    <a:pt x="139990" y="550846"/>
                    <a:pt x="212925" y="581077"/>
                    <a:pt x="290539" y="581077"/>
                  </a:cubicBezTo>
                  <a:cubicBezTo>
                    <a:pt x="362334" y="581077"/>
                    <a:pt x="431273" y="554659"/>
                    <a:pt x="484641" y="506715"/>
                  </a:cubicBezTo>
                  <a:cubicBezTo>
                    <a:pt x="488150" y="503555"/>
                    <a:pt x="488439" y="498162"/>
                    <a:pt x="485294" y="494637"/>
                  </a:cubicBezTo>
                  <a:cubicBezTo>
                    <a:pt x="482135" y="491128"/>
                    <a:pt x="476726" y="490839"/>
                    <a:pt x="473217" y="493999"/>
                  </a:cubicBezTo>
                  <a:lnTo>
                    <a:pt x="473217" y="49399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415F06A4-73C7-47BA-B2F3-DD61720C4780}"/>
                </a:ext>
              </a:extLst>
            </p:cNvPr>
            <p:cNvSpPr/>
            <p:nvPr/>
          </p:nvSpPr>
          <p:spPr>
            <a:xfrm>
              <a:off x="1334618" y="2692209"/>
              <a:ext cx="84835" cy="309230"/>
            </a:xfrm>
            <a:custGeom>
              <a:avLst/>
              <a:gdLst>
                <a:gd name="connsiteX0" fmla="*/ 62383 w 84835"/>
                <a:gd name="connsiteY0" fmla="*/ 5247 h 309230"/>
                <a:gd name="connsiteX1" fmla="*/ 51202 w 84835"/>
                <a:gd name="connsiteY1" fmla="*/ 659 h 309230"/>
                <a:gd name="connsiteX2" fmla="*/ 46629 w 84835"/>
                <a:gd name="connsiteY2" fmla="*/ 11840 h 309230"/>
                <a:gd name="connsiteX3" fmla="*/ 67745 w 84835"/>
                <a:gd name="connsiteY3" fmla="*/ 117361 h 309230"/>
                <a:gd name="connsiteX4" fmla="*/ 2057 w 84835"/>
                <a:gd name="connsiteY4" fmla="*/ 295132 h 309230"/>
                <a:gd name="connsiteX5" fmla="*/ 2984 w 84835"/>
                <a:gd name="connsiteY5" fmla="*/ 307179 h 309230"/>
                <a:gd name="connsiteX6" fmla="*/ 8544 w 84835"/>
                <a:gd name="connsiteY6" fmla="*/ 309230 h 309230"/>
                <a:gd name="connsiteX7" fmla="*/ 15031 w 84835"/>
                <a:gd name="connsiteY7" fmla="*/ 306252 h 309230"/>
                <a:gd name="connsiteX8" fmla="*/ 84836 w 84835"/>
                <a:gd name="connsiteY8" fmla="*/ 117361 h 309230"/>
                <a:gd name="connsiteX9" fmla="*/ 62383 w 84835"/>
                <a:gd name="connsiteY9" fmla="*/ 5247 h 309230"/>
                <a:gd name="connsiteX10" fmla="*/ 62383 w 84835"/>
                <a:gd name="connsiteY10" fmla="*/ 5247 h 30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835" h="309230">
                  <a:moveTo>
                    <a:pt x="62383" y="5247"/>
                  </a:moveTo>
                  <a:cubicBezTo>
                    <a:pt x="60560" y="887"/>
                    <a:pt x="55562" y="-1149"/>
                    <a:pt x="51202" y="659"/>
                  </a:cubicBezTo>
                  <a:cubicBezTo>
                    <a:pt x="46857" y="2482"/>
                    <a:pt x="44806" y="7495"/>
                    <a:pt x="46629" y="11840"/>
                  </a:cubicBezTo>
                  <a:cubicBezTo>
                    <a:pt x="60636" y="45307"/>
                    <a:pt x="67745" y="80810"/>
                    <a:pt x="67745" y="117361"/>
                  </a:cubicBezTo>
                  <a:cubicBezTo>
                    <a:pt x="67745" y="182548"/>
                    <a:pt x="44411" y="245684"/>
                    <a:pt x="2057" y="295132"/>
                  </a:cubicBezTo>
                  <a:cubicBezTo>
                    <a:pt x="-1012" y="298717"/>
                    <a:pt x="-602" y="304111"/>
                    <a:pt x="2984" y="307179"/>
                  </a:cubicBezTo>
                  <a:cubicBezTo>
                    <a:pt x="4594" y="308562"/>
                    <a:pt x="6569" y="309230"/>
                    <a:pt x="8544" y="309230"/>
                  </a:cubicBezTo>
                  <a:cubicBezTo>
                    <a:pt x="10959" y="309230"/>
                    <a:pt x="13344" y="308227"/>
                    <a:pt x="15031" y="306252"/>
                  </a:cubicBezTo>
                  <a:cubicBezTo>
                    <a:pt x="60043" y="253705"/>
                    <a:pt x="84836" y="186619"/>
                    <a:pt x="84836" y="117361"/>
                  </a:cubicBezTo>
                  <a:cubicBezTo>
                    <a:pt x="84821" y="78531"/>
                    <a:pt x="77270" y="40810"/>
                    <a:pt x="62383" y="5247"/>
                  </a:cubicBezTo>
                  <a:lnTo>
                    <a:pt x="62383" y="524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A6B07404-9C89-4D1C-A8D7-648D65C61E58}"/>
                </a:ext>
              </a:extLst>
            </p:cNvPr>
            <p:cNvSpPr/>
            <p:nvPr/>
          </p:nvSpPr>
          <p:spPr>
            <a:xfrm>
              <a:off x="905174" y="2703310"/>
              <a:ext cx="447421" cy="329985"/>
            </a:xfrm>
            <a:custGeom>
              <a:avLst/>
              <a:gdLst>
                <a:gd name="connsiteX0" fmla="*/ 35867 w 447421"/>
                <a:gd name="connsiteY0" fmla="*/ 936 h 329985"/>
                <a:gd name="connsiteX1" fmla="*/ 24367 w 447421"/>
                <a:gd name="connsiteY1" fmla="*/ 4658 h 329985"/>
                <a:gd name="connsiteX2" fmla="*/ 0 w 447421"/>
                <a:gd name="connsiteY2" fmla="*/ 106274 h 329985"/>
                <a:gd name="connsiteX3" fmla="*/ 223711 w 447421"/>
                <a:gd name="connsiteY3" fmla="*/ 329985 h 329985"/>
                <a:gd name="connsiteX4" fmla="*/ 447422 w 447421"/>
                <a:gd name="connsiteY4" fmla="*/ 106274 h 329985"/>
                <a:gd name="connsiteX5" fmla="*/ 438823 w 447421"/>
                <a:gd name="connsiteY5" fmla="*/ 44627 h 329985"/>
                <a:gd name="connsiteX6" fmla="*/ 428250 w 447421"/>
                <a:gd name="connsiteY6" fmla="*/ 38763 h 329985"/>
                <a:gd name="connsiteX7" fmla="*/ 422386 w 447421"/>
                <a:gd name="connsiteY7" fmla="*/ 49321 h 329985"/>
                <a:gd name="connsiteX8" fmla="*/ 430347 w 447421"/>
                <a:gd name="connsiteY8" fmla="*/ 106259 h 329985"/>
                <a:gd name="connsiteX9" fmla="*/ 223711 w 447421"/>
                <a:gd name="connsiteY9" fmla="*/ 312895 h 329985"/>
                <a:gd name="connsiteX10" fmla="*/ 17075 w 447421"/>
                <a:gd name="connsiteY10" fmla="*/ 106259 h 329985"/>
                <a:gd name="connsiteX11" fmla="*/ 39574 w 447421"/>
                <a:gd name="connsiteY11" fmla="*/ 12421 h 329985"/>
                <a:gd name="connsiteX12" fmla="*/ 35867 w 447421"/>
                <a:gd name="connsiteY12" fmla="*/ 936 h 329985"/>
                <a:gd name="connsiteX13" fmla="*/ 35867 w 447421"/>
                <a:gd name="connsiteY13" fmla="*/ 936 h 32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421" h="329985">
                  <a:moveTo>
                    <a:pt x="35867" y="936"/>
                  </a:moveTo>
                  <a:cubicBezTo>
                    <a:pt x="31659" y="-1206"/>
                    <a:pt x="26524" y="450"/>
                    <a:pt x="24367" y="4658"/>
                  </a:cubicBezTo>
                  <a:cubicBezTo>
                    <a:pt x="8203" y="36317"/>
                    <a:pt x="0" y="70498"/>
                    <a:pt x="0" y="106274"/>
                  </a:cubicBezTo>
                  <a:cubicBezTo>
                    <a:pt x="0" y="229630"/>
                    <a:pt x="100355" y="329985"/>
                    <a:pt x="223711" y="329985"/>
                  </a:cubicBezTo>
                  <a:cubicBezTo>
                    <a:pt x="347066" y="329985"/>
                    <a:pt x="447422" y="229630"/>
                    <a:pt x="447422" y="106274"/>
                  </a:cubicBezTo>
                  <a:cubicBezTo>
                    <a:pt x="447422" y="85340"/>
                    <a:pt x="444520" y="64604"/>
                    <a:pt x="438823" y="44627"/>
                  </a:cubicBezTo>
                  <a:cubicBezTo>
                    <a:pt x="437517" y="40100"/>
                    <a:pt x="432792" y="37472"/>
                    <a:pt x="428250" y="38763"/>
                  </a:cubicBezTo>
                  <a:cubicBezTo>
                    <a:pt x="423723" y="40070"/>
                    <a:pt x="421095" y="44794"/>
                    <a:pt x="422386" y="49321"/>
                  </a:cubicBezTo>
                  <a:cubicBezTo>
                    <a:pt x="427658" y="67764"/>
                    <a:pt x="430347" y="86920"/>
                    <a:pt x="430347" y="106259"/>
                  </a:cubicBezTo>
                  <a:cubicBezTo>
                    <a:pt x="430347" y="220196"/>
                    <a:pt x="337648" y="312895"/>
                    <a:pt x="223711" y="312895"/>
                  </a:cubicBezTo>
                  <a:cubicBezTo>
                    <a:pt x="109774" y="312895"/>
                    <a:pt x="17075" y="220196"/>
                    <a:pt x="17075" y="106259"/>
                  </a:cubicBezTo>
                  <a:cubicBezTo>
                    <a:pt x="17075" y="73218"/>
                    <a:pt x="24656" y="41634"/>
                    <a:pt x="39574" y="12421"/>
                  </a:cubicBezTo>
                  <a:cubicBezTo>
                    <a:pt x="41731" y="8228"/>
                    <a:pt x="40060" y="3078"/>
                    <a:pt x="35867" y="936"/>
                  </a:cubicBezTo>
                  <a:lnTo>
                    <a:pt x="35867" y="936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D4FB2172-21F8-4281-91C1-3D940AE7233A}"/>
                </a:ext>
              </a:extLst>
            </p:cNvPr>
            <p:cNvSpPr/>
            <p:nvPr/>
          </p:nvSpPr>
          <p:spPr>
            <a:xfrm>
              <a:off x="947878" y="2585859"/>
              <a:ext cx="246346" cy="103606"/>
            </a:xfrm>
            <a:custGeom>
              <a:avLst/>
              <a:gdLst>
                <a:gd name="connsiteX0" fmla="*/ 246042 w 246346"/>
                <a:gd name="connsiteY0" fmla="*/ 18397 h 103606"/>
                <a:gd name="connsiteX1" fmla="*/ 240056 w 246346"/>
                <a:gd name="connsiteY1" fmla="*/ 7900 h 103606"/>
                <a:gd name="connsiteX2" fmla="*/ 181022 w 246346"/>
                <a:gd name="connsiteY2" fmla="*/ 0 h 103606"/>
                <a:gd name="connsiteX3" fmla="*/ 79117 w 246346"/>
                <a:gd name="connsiteY3" fmla="*/ 24504 h 103606"/>
                <a:gd name="connsiteX4" fmla="*/ 1701 w 246346"/>
                <a:gd name="connsiteY4" fmla="*/ 89949 h 103606"/>
                <a:gd name="connsiteX5" fmla="*/ 3433 w 246346"/>
                <a:gd name="connsiteY5" fmla="*/ 101905 h 103606"/>
                <a:gd name="connsiteX6" fmla="*/ 8537 w 246346"/>
                <a:gd name="connsiteY6" fmla="*/ 103606 h 103606"/>
                <a:gd name="connsiteX7" fmla="*/ 15388 w 246346"/>
                <a:gd name="connsiteY7" fmla="*/ 100173 h 103606"/>
                <a:gd name="connsiteX8" fmla="*/ 86926 w 246346"/>
                <a:gd name="connsiteY8" fmla="*/ 39711 h 103606"/>
                <a:gd name="connsiteX9" fmla="*/ 181037 w 246346"/>
                <a:gd name="connsiteY9" fmla="*/ 17091 h 103606"/>
                <a:gd name="connsiteX10" fmla="*/ 235575 w 246346"/>
                <a:gd name="connsiteY10" fmla="*/ 24382 h 103606"/>
                <a:gd name="connsiteX11" fmla="*/ 246042 w 246346"/>
                <a:gd name="connsiteY11" fmla="*/ 18397 h 103606"/>
                <a:gd name="connsiteX12" fmla="*/ 246042 w 246346"/>
                <a:gd name="connsiteY12" fmla="*/ 18397 h 1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346" h="103606">
                  <a:moveTo>
                    <a:pt x="246042" y="18397"/>
                  </a:moveTo>
                  <a:cubicBezTo>
                    <a:pt x="247288" y="13840"/>
                    <a:pt x="244599" y="9145"/>
                    <a:pt x="240056" y="7900"/>
                  </a:cubicBezTo>
                  <a:cubicBezTo>
                    <a:pt x="220870" y="2659"/>
                    <a:pt x="201014" y="0"/>
                    <a:pt x="181022" y="0"/>
                  </a:cubicBezTo>
                  <a:cubicBezTo>
                    <a:pt x="145124" y="0"/>
                    <a:pt x="110852" y="8249"/>
                    <a:pt x="79117" y="24504"/>
                  </a:cubicBezTo>
                  <a:cubicBezTo>
                    <a:pt x="48871" y="40015"/>
                    <a:pt x="22088" y="62650"/>
                    <a:pt x="1701" y="89949"/>
                  </a:cubicBezTo>
                  <a:cubicBezTo>
                    <a:pt x="-1125" y="93732"/>
                    <a:pt x="-350" y="99079"/>
                    <a:pt x="3433" y="101905"/>
                  </a:cubicBezTo>
                  <a:cubicBezTo>
                    <a:pt x="4967" y="103044"/>
                    <a:pt x="6760" y="103606"/>
                    <a:pt x="8537" y="103606"/>
                  </a:cubicBezTo>
                  <a:cubicBezTo>
                    <a:pt x="11135" y="103606"/>
                    <a:pt x="13717" y="102422"/>
                    <a:pt x="15388" y="100173"/>
                  </a:cubicBezTo>
                  <a:cubicBezTo>
                    <a:pt x="34241" y="74940"/>
                    <a:pt x="58973" y="54036"/>
                    <a:pt x="86926" y="39711"/>
                  </a:cubicBezTo>
                  <a:cubicBezTo>
                    <a:pt x="116215" y="24701"/>
                    <a:pt x="147874" y="17091"/>
                    <a:pt x="181037" y="17091"/>
                  </a:cubicBezTo>
                  <a:cubicBezTo>
                    <a:pt x="199510" y="17091"/>
                    <a:pt x="217862" y="19536"/>
                    <a:pt x="235575" y="24382"/>
                  </a:cubicBezTo>
                  <a:cubicBezTo>
                    <a:pt x="240102" y="25628"/>
                    <a:pt x="244811" y="22954"/>
                    <a:pt x="246042" y="18397"/>
                  </a:cubicBezTo>
                  <a:lnTo>
                    <a:pt x="246042" y="1839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2EBB9CEB-211C-419F-9C9A-659CD8A7797D}"/>
                </a:ext>
              </a:extLst>
            </p:cNvPr>
            <p:cNvSpPr/>
            <p:nvPr/>
          </p:nvSpPr>
          <p:spPr>
            <a:xfrm>
              <a:off x="978307" y="2658991"/>
              <a:ext cx="301172" cy="301187"/>
            </a:xfrm>
            <a:custGeom>
              <a:avLst/>
              <a:gdLst>
                <a:gd name="connsiteX0" fmla="*/ 168885 w 301172"/>
                <a:gd name="connsiteY0" fmla="*/ 9464 h 301187"/>
                <a:gd name="connsiteX1" fmla="*/ 160939 w 301172"/>
                <a:gd name="connsiteY1" fmla="*/ 365 h 301187"/>
                <a:gd name="connsiteX2" fmla="*/ 150594 w 301172"/>
                <a:gd name="connsiteY2" fmla="*/ 0 h 301187"/>
                <a:gd name="connsiteX3" fmla="*/ 0 w 301172"/>
                <a:gd name="connsiteY3" fmla="*/ 150594 h 301187"/>
                <a:gd name="connsiteX4" fmla="*/ 150594 w 301172"/>
                <a:gd name="connsiteY4" fmla="*/ 301188 h 301187"/>
                <a:gd name="connsiteX5" fmla="*/ 301173 w 301172"/>
                <a:gd name="connsiteY5" fmla="*/ 150594 h 301187"/>
                <a:gd name="connsiteX6" fmla="*/ 300687 w 301172"/>
                <a:gd name="connsiteY6" fmla="*/ 138517 h 301187"/>
                <a:gd name="connsiteX7" fmla="*/ 291496 w 301172"/>
                <a:gd name="connsiteY7" fmla="*/ 130678 h 301187"/>
                <a:gd name="connsiteX8" fmla="*/ 283657 w 301172"/>
                <a:gd name="connsiteY8" fmla="*/ 139869 h 301187"/>
                <a:gd name="connsiteX9" fmla="*/ 284082 w 301172"/>
                <a:gd name="connsiteY9" fmla="*/ 150594 h 301187"/>
                <a:gd name="connsiteX10" fmla="*/ 150594 w 301172"/>
                <a:gd name="connsiteY10" fmla="*/ 284097 h 301187"/>
                <a:gd name="connsiteX11" fmla="*/ 17091 w 301172"/>
                <a:gd name="connsiteY11" fmla="*/ 150594 h 301187"/>
                <a:gd name="connsiteX12" fmla="*/ 150594 w 301172"/>
                <a:gd name="connsiteY12" fmla="*/ 17091 h 301187"/>
                <a:gd name="connsiteX13" fmla="*/ 159785 w 301172"/>
                <a:gd name="connsiteY13" fmla="*/ 17410 h 301187"/>
                <a:gd name="connsiteX14" fmla="*/ 168885 w 301172"/>
                <a:gd name="connsiteY14" fmla="*/ 9464 h 301187"/>
                <a:gd name="connsiteX15" fmla="*/ 168885 w 301172"/>
                <a:gd name="connsiteY15" fmla="*/ 9464 h 301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1172" h="301187">
                  <a:moveTo>
                    <a:pt x="168885" y="9464"/>
                  </a:moveTo>
                  <a:cubicBezTo>
                    <a:pt x="169204" y="4755"/>
                    <a:pt x="165649" y="684"/>
                    <a:pt x="160939" y="365"/>
                  </a:cubicBezTo>
                  <a:cubicBezTo>
                    <a:pt x="157415" y="122"/>
                    <a:pt x="153936" y="0"/>
                    <a:pt x="150594" y="0"/>
                  </a:cubicBezTo>
                  <a:cubicBezTo>
                    <a:pt x="67557" y="0"/>
                    <a:pt x="0" y="67557"/>
                    <a:pt x="0" y="150594"/>
                  </a:cubicBezTo>
                  <a:cubicBezTo>
                    <a:pt x="0" y="233631"/>
                    <a:pt x="67542" y="301188"/>
                    <a:pt x="150594" y="301188"/>
                  </a:cubicBezTo>
                  <a:cubicBezTo>
                    <a:pt x="233631" y="301188"/>
                    <a:pt x="301173" y="233631"/>
                    <a:pt x="301173" y="150594"/>
                  </a:cubicBezTo>
                  <a:cubicBezTo>
                    <a:pt x="301173" y="146629"/>
                    <a:pt x="301006" y="142558"/>
                    <a:pt x="300687" y="138517"/>
                  </a:cubicBezTo>
                  <a:cubicBezTo>
                    <a:pt x="300307" y="133807"/>
                    <a:pt x="296220" y="130298"/>
                    <a:pt x="291496" y="130678"/>
                  </a:cubicBezTo>
                  <a:cubicBezTo>
                    <a:pt x="286802" y="131058"/>
                    <a:pt x="283277" y="135175"/>
                    <a:pt x="283657" y="139869"/>
                  </a:cubicBezTo>
                  <a:cubicBezTo>
                    <a:pt x="283946" y="143469"/>
                    <a:pt x="284082" y="147070"/>
                    <a:pt x="284082" y="150594"/>
                  </a:cubicBezTo>
                  <a:cubicBezTo>
                    <a:pt x="284082" y="224212"/>
                    <a:pt x="224197" y="284097"/>
                    <a:pt x="150594" y="284097"/>
                  </a:cubicBezTo>
                  <a:cubicBezTo>
                    <a:pt x="76976" y="284097"/>
                    <a:pt x="17091" y="224212"/>
                    <a:pt x="17091" y="150594"/>
                  </a:cubicBezTo>
                  <a:cubicBezTo>
                    <a:pt x="17091" y="76976"/>
                    <a:pt x="76976" y="17091"/>
                    <a:pt x="150594" y="17091"/>
                  </a:cubicBezTo>
                  <a:cubicBezTo>
                    <a:pt x="153556" y="17091"/>
                    <a:pt x="156640" y="17197"/>
                    <a:pt x="159785" y="17410"/>
                  </a:cubicBezTo>
                  <a:cubicBezTo>
                    <a:pt x="164464" y="17729"/>
                    <a:pt x="168566" y="14174"/>
                    <a:pt x="168885" y="9464"/>
                  </a:cubicBezTo>
                  <a:lnTo>
                    <a:pt x="168885" y="9464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73" name="图形 3">
              <a:extLst>
                <a:ext uri="{FF2B5EF4-FFF2-40B4-BE49-F238E27FC236}">
                  <a16:creationId xmlns:a16="http://schemas.microsoft.com/office/drawing/2014/main" id="{D998269B-7C48-4989-A374-B4A3C1D98C16}"/>
                </a:ext>
              </a:extLst>
            </p:cNvPr>
            <p:cNvGrpSpPr/>
            <p:nvPr/>
          </p:nvGrpSpPr>
          <p:grpSpPr>
            <a:xfrm>
              <a:off x="1052943" y="2516759"/>
              <a:ext cx="366261" cy="368798"/>
              <a:chOff x="1052943" y="2516759"/>
              <a:chExt cx="366261" cy="368798"/>
            </a:xfrm>
            <a:grpFill/>
          </p:grpSpPr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783B3157-6F12-4BB0-A202-91B7B37E8D3E}"/>
                  </a:ext>
                </a:extLst>
              </p:cNvPr>
              <p:cNvSpPr/>
              <p:nvPr/>
            </p:nvSpPr>
            <p:spPr>
              <a:xfrm>
                <a:off x="1052943" y="2733612"/>
                <a:ext cx="151930" cy="151945"/>
              </a:xfrm>
              <a:custGeom>
                <a:avLst/>
                <a:gdLst>
                  <a:gd name="connsiteX0" fmla="*/ 75897 w 151930"/>
                  <a:gd name="connsiteY0" fmla="*/ 17091 h 151945"/>
                  <a:gd name="connsiteX1" fmla="*/ 76368 w 151930"/>
                  <a:gd name="connsiteY1" fmla="*/ 17106 h 151945"/>
                  <a:gd name="connsiteX2" fmla="*/ 84982 w 151930"/>
                  <a:gd name="connsiteY2" fmla="*/ 8614 h 151945"/>
                  <a:gd name="connsiteX3" fmla="*/ 76520 w 151930"/>
                  <a:gd name="connsiteY3" fmla="*/ 15 h 151945"/>
                  <a:gd name="connsiteX4" fmla="*/ 75973 w 151930"/>
                  <a:gd name="connsiteY4" fmla="*/ 0 h 151945"/>
                  <a:gd name="connsiteX5" fmla="*/ 0 w 151930"/>
                  <a:gd name="connsiteY5" fmla="*/ 75973 h 151945"/>
                  <a:gd name="connsiteX6" fmla="*/ 75973 w 151930"/>
                  <a:gd name="connsiteY6" fmla="*/ 151946 h 151945"/>
                  <a:gd name="connsiteX7" fmla="*/ 151931 w 151930"/>
                  <a:gd name="connsiteY7" fmla="*/ 76565 h 151945"/>
                  <a:gd name="connsiteX8" fmla="*/ 143454 w 151930"/>
                  <a:gd name="connsiteY8" fmla="*/ 67952 h 151945"/>
                  <a:gd name="connsiteX9" fmla="*/ 143378 w 151930"/>
                  <a:gd name="connsiteY9" fmla="*/ 67952 h 151945"/>
                  <a:gd name="connsiteX10" fmla="*/ 134840 w 151930"/>
                  <a:gd name="connsiteY10" fmla="*/ 76429 h 151945"/>
                  <a:gd name="connsiteX11" fmla="*/ 75973 w 151930"/>
                  <a:gd name="connsiteY11" fmla="*/ 134855 h 151945"/>
                  <a:gd name="connsiteX12" fmla="*/ 17091 w 151930"/>
                  <a:gd name="connsiteY12" fmla="*/ 75973 h 151945"/>
                  <a:gd name="connsiteX13" fmla="*/ 75897 w 151930"/>
                  <a:gd name="connsiteY13" fmla="*/ 17091 h 151945"/>
                  <a:gd name="connsiteX14" fmla="*/ 75897 w 151930"/>
                  <a:gd name="connsiteY14" fmla="*/ 17091 h 151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1930" h="151945">
                    <a:moveTo>
                      <a:pt x="75897" y="17091"/>
                    </a:moveTo>
                    <a:cubicBezTo>
                      <a:pt x="76049" y="17091"/>
                      <a:pt x="76201" y="17106"/>
                      <a:pt x="76368" y="17106"/>
                    </a:cubicBezTo>
                    <a:cubicBezTo>
                      <a:pt x="81062" y="17106"/>
                      <a:pt x="84951" y="13338"/>
                      <a:pt x="84982" y="8614"/>
                    </a:cubicBezTo>
                    <a:cubicBezTo>
                      <a:pt x="85012" y="3889"/>
                      <a:pt x="81229" y="46"/>
                      <a:pt x="76520" y="15"/>
                    </a:cubicBezTo>
                    <a:cubicBezTo>
                      <a:pt x="76338" y="15"/>
                      <a:pt x="76155" y="0"/>
                      <a:pt x="75973" y="0"/>
                    </a:cubicBezTo>
                    <a:cubicBezTo>
                      <a:pt x="34090" y="0"/>
                      <a:pt x="0" y="34090"/>
                      <a:pt x="0" y="75973"/>
                    </a:cubicBezTo>
                    <a:cubicBezTo>
                      <a:pt x="0" y="117856"/>
                      <a:pt x="34090" y="151946"/>
                      <a:pt x="75973" y="151946"/>
                    </a:cubicBezTo>
                    <a:cubicBezTo>
                      <a:pt x="117537" y="151946"/>
                      <a:pt x="151612" y="118130"/>
                      <a:pt x="151931" y="76565"/>
                    </a:cubicBezTo>
                    <a:cubicBezTo>
                      <a:pt x="151961" y="71841"/>
                      <a:pt x="148178" y="67997"/>
                      <a:pt x="143454" y="67952"/>
                    </a:cubicBezTo>
                    <a:lnTo>
                      <a:pt x="143378" y="67952"/>
                    </a:lnTo>
                    <a:cubicBezTo>
                      <a:pt x="138684" y="67952"/>
                      <a:pt x="134871" y="71735"/>
                      <a:pt x="134840" y="76429"/>
                    </a:cubicBezTo>
                    <a:cubicBezTo>
                      <a:pt x="134597" y="108650"/>
                      <a:pt x="108179" y="134855"/>
                      <a:pt x="75973" y="134855"/>
                    </a:cubicBezTo>
                    <a:cubicBezTo>
                      <a:pt x="43493" y="134855"/>
                      <a:pt x="17091" y="108437"/>
                      <a:pt x="17091" y="75973"/>
                    </a:cubicBezTo>
                    <a:cubicBezTo>
                      <a:pt x="17091" y="43509"/>
                      <a:pt x="43493" y="17091"/>
                      <a:pt x="75897" y="17091"/>
                    </a:cubicBezTo>
                    <a:lnTo>
                      <a:pt x="75897" y="17091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DD2A7AD4-A423-409F-B607-81A6AB215035}"/>
                  </a:ext>
                </a:extLst>
              </p:cNvPr>
              <p:cNvSpPr/>
              <p:nvPr/>
            </p:nvSpPr>
            <p:spPr>
              <a:xfrm>
                <a:off x="1124070" y="2516759"/>
                <a:ext cx="295133" cy="298780"/>
              </a:xfrm>
              <a:custGeom>
                <a:avLst/>
                <a:gdLst>
                  <a:gd name="connsiteX0" fmla="*/ 40956 w 295133"/>
                  <a:gd name="connsiteY0" fmla="*/ 161661 h 298780"/>
                  <a:gd name="connsiteX1" fmla="*/ 56649 w 295133"/>
                  <a:gd name="connsiteY1" fmla="*/ 209120 h 298780"/>
                  <a:gd name="connsiteX2" fmla="*/ 14872 w 295133"/>
                  <a:gd name="connsiteY2" fmla="*/ 252370 h 298780"/>
                  <a:gd name="connsiteX3" fmla="*/ 15 w 295133"/>
                  <a:gd name="connsiteY3" fmla="*/ 290440 h 298780"/>
                  <a:gd name="connsiteX4" fmla="*/ 8537 w 295133"/>
                  <a:gd name="connsiteY4" fmla="*/ 298781 h 298780"/>
                  <a:gd name="connsiteX5" fmla="*/ 8659 w 295133"/>
                  <a:gd name="connsiteY5" fmla="*/ 298781 h 298780"/>
                  <a:gd name="connsiteX6" fmla="*/ 46288 w 295133"/>
                  <a:gd name="connsiteY6" fmla="*/ 283118 h 298780"/>
                  <a:gd name="connsiteX7" fmla="*/ 56968 w 295133"/>
                  <a:gd name="connsiteY7" fmla="*/ 272378 h 298780"/>
                  <a:gd name="connsiteX8" fmla="*/ 56922 w 295133"/>
                  <a:gd name="connsiteY8" fmla="*/ 260300 h 298780"/>
                  <a:gd name="connsiteX9" fmla="*/ 44845 w 295133"/>
                  <a:gd name="connsiteY9" fmla="*/ 260346 h 298780"/>
                  <a:gd name="connsiteX10" fmla="*/ 34165 w 295133"/>
                  <a:gd name="connsiteY10" fmla="*/ 271102 h 298780"/>
                  <a:gd name="connsiteX11" fmla="*/ 18214 w 295133"/>
                  <a:gd name="connsiteY11" fmla="*/ 280414 h 298780"/>
                  <a:gd name="connsiteX12" fmla="*/ 27192 w 295133"/>
                  <a:gd name="connsiteY12" fmla="*/ 264265 h 298780"/>
                  <a:gd name="connsiteX13" fmla="*/ 223589 w 295133"/>
                  <a:gd name="connsiteY13" fmla="*/ 60881 h 298780"/>
                  <a:gd name="connsiteX14" fmla="*/ 225412 w 295133"/>
                  <a:gd name="connsiteY14" fmla="*/ 60091 h 298780"/>
                  <a:gd name="connsiteX15" fmla="*/ 227250 w 295133"/>
                  <a:gd name="connsiteY15" fmla="*/ 60820 h 298780"/>
                  <a:gd name="connsiteX16" fmla="*/ 233342 w 295133"/>
                  <a:gd name="connsiteY16" fmla="*/ 66790 h 298780"/>
                  <a:gd name="connsiteX17" fmla="*/ 234117 w 295133"/>
                  <a:gd name="connsiteY17" fmla="*/ 68613 h 298780"/>
                  <a:gd name="connsiteX18" fmla="*/ 233372 w 295133"/>
                  <a:gd name="connsiteY18" fmla="*/ 70451 h 298780"/>
                  <a:gd name="connsiteX19" fmla="*/ 70959 w 295133"/>
                  <a:gd name="connsiteY19" fmla="*/ 234034 h 298780"/>
                  <a:gd name="connsiteX20" fmla="*/ 71005 w 295133"/>
                  <a:gd name="connsiteY20" fmla="*/ 246111 h 298780"/>
                  <a:gd name="connsiteX21" fmla="*/ 83082 w 295133"/>
                  <a:gd name="connsiteY21" fmla="*/ 246066 h 298780"/>
                  <a:gd name="connsiteX22" fmla="*/ 88657 w 295133"/>
                  <a:gd name="connsiteY22" fmla="*/ 240445 h 298780"/>
                  <a:gd name="connsiteX23" fmla="*/ 142162 w 295133"/>
                  <a:gd name="connsiteY23" fmla="*/ 256001 h 298780"/>
                  <a:gd name="connsiteX24" fmla="*/ 155485 w 295133"/>
                  <a:gd name="connsiteY24" fmla="*/ 250775 h 298780"/>
                  <a:gd name="connsiteX25" fmla="*/ 288882 w 295133"/>
                  <a:gd name="connsiteY25" fmla="*/ 126858 h 298780"/>
                  <a:gd name="connsiteX26" fmla="*/ 294807 w 295133"/>
                  <a:gd name="connsiteY26" fmla="*/ 109023 h 298780"/>
                  <a:gd name="connsiteX27" fmla="*/ 282957 w 295133"/>
                  <a:gd name="connsiteY27" fmla="*/ 94439 h 298780"/>
                  <a:gd name="connsiteX28" fmla="*/ 247561 w 295133"/>
                  <a:gd name="connsiteY28" fmla="*/ 80007 h 298780"/>
                  <a:gd name="connsiteX29" fmla="*/ 251192 w 295133"/>
                  <a:gd name="connsiteY29" fmla="*/ 68492 h 298780"/>
                  <a:gd name="connsiteX30" fmla="*/ 245282 w 295133"/>
                  <a:gd name="connsiteY30" fmla="*/ 54576 h 298780"/>
                  <a:gd name="connsiteX31" fmla="*/ 239206 w 295133"/>
                  <a:gd name="connsiteY31" fmla="*/ 48621 h 298780"/>
                  <a:gd name="connsiteX32" fmla="*/ 225457 w 295133"/>
                  <a:gd name="connsiteY32" fmla="*/ 43000 h 298780"/>
                  <a:gd name="connsiteX33" fmla="*/ 225184 w 295133"/>
                  <a:gd name="connsiteY33" fmla="*/ 43000 h 298780"/>
                  <a:gd name="connsiteX34" fmla="*/ 213760 w 295133"/>
                  <a:gd name="connsiteY34" fmla="*/ 46874 h 298780"/>
                  <a:gd name="connsiteX35" fmla="*/ 198599 w 295133"/>
                  <a:gd name="connsiteY35" fmla="*/ 11797 h 298780"/>
                  <a:gd name="connsiteX36" fmla="*/ 183757 w 295133"/>
                  <a:gd name="connsiteY36" fmla="*/ 251 h 298780"/>
                  <a:gd name="connsiteX37" fmla="*/ 166043 w 295133"/>
                  <a:gd name="connsiteY37" fmla="*/ 6540 h 298780"/>
                  <a:gd name="connsiteX38" fmla="*/ 44951 w 295133"/>
                  <a:gd name="connsiteY38" fmla="*/ 142505 h 298780"/>
                  <a:gd name="connsiteX39" fmla="*/ 40956 w 295133"/>
                  <a:gd name="connsiteY39" fmla="*/ 161661 h 298780"/>
                  <a:gd name="connsiteX40" fmla="*/ 40956 w 295133"/>
                  <a:gd name="connsiteY40" fmla="*/ 161661 h 298780"/>
                  <a:gd name="connsiteX41" fmla="*/ 218135 w 295133"/>
                  <a:gd name="connsiteY41" fmla="*/ 169272 h 298780"/>
                  <a:gd name="connsiteX42" fmla="*/ 176282 w 295133"/>
                  <a:gd name="connsiteY42" fmla="*/ 152212 h 298780"/>
                  <a:gd name="connsiteX43" fmla="*/ 202837 w 295133"/>
                  <a:gd name="connsiteY43" fmla="*/ 125460 h 298780"/>
                  <a:gd name="connsiteX44" fmla="*/ 246239 w 295133"/>
                  <a:gd name="connsiteY44" fmla="*/ 143158 h 298780"/>
                  <a:gd name="connsiteX45" fmla="*/ 218135 w 295133"/>
                  <a:gd name="connsiteY45" fmla="*/ 169272 h 298780"/>
                  <a:gd name="connsiteX46" fmla="*/ 176070 w 295133"/>
                  <a:gd name="connsiteY46" fmla="*/ 208345 h 298780"/>
                  <a:gd name="connsiteX47" fmla="*/ 136647 w 295133"/>
                  <a:gd name="connsiteY47" fmla="*/ 192121 h 298780"/>
                  <a:gd name="connsiteX48" fmla="*/ 163233 w 295133"/>
                  <a:gd name="connsiteY48" fmla="*/ 165338 h 298780"/>
                  <a:gd name="connsiteX49" fmla="*/ 204326 w 295133"/>
                  <a:gd name="connsiteY49" fmla="*/ 182094 h 298780"/>
                  <a:gd name="connsiteX50" fmla="*/ 176070 w 295133"/>
                  <a:gd name="connsiteY50" fmla="*/ 208345 h 298780"/>
                  <a:gd name="connsiteX51" fmla="*/ 143863 w 295133"/>
                  <a:gd name="connsiteY51" fmla="*/ 238273 h 298780"/>
                  <a:gd name="connsiteX52" fmla="*/ 141463 w 295133"/>
                  <a:gd name="connsiteY52" fmla="*/ 238819 h 298780"/>
                  <a:gd name="connsiteX53" fmla="*/ 102254 w 295133"/>
                  <a:gd name="connsiteY53" fmla="*/ 226757 h 298780"/>
                  <a:gd name="connsiteX54" fmla="*/ 123628 w 295133"/>
                  <a:gd name="connsiteY54" fmla="*/ 205246 h 298780"/>
                  <a:gd name="connsiteX55" fmla="*/ 162291 w 295133"/>
                  <a:gd name="connsiteY55" fmla="*/ 221152 h 298780"/>
                  <a:gd name="connsiteX56" fmla="*/ 143863 w 295133"/>
                  <a:gd name="connsiteY56" fmla="*/ 238273 h 298780"/>
                  <a:gd name="connsiteX57" fmla="*/ 278005 w 295133"/>
                  <a:gd name="connsiteY57" fmla="*/ 112107 h 298780"/>
                  <a:gd name="connsiteX58" fmla="*/ 277261 w 295133"/>
                  <a:gd name="connsiteY58" fmla="*/ 114355 h 298780"/>
                  <a:gd name="connsiteX59" fmla="*/ 260049 w 295133"/>
                  <a:gd name="connsiteY59" fmla="*/ 130321 h 298780"/>
                  <a:gd name="connsiteX60" fmla="*/ 215887 w 295133"/>
                  <a:gd name="connsiteY60" fmla="*/ 112319 h 298780"/>
                  <a:gd name="connsiteX61" fmla="*/ 234815 w 295133"/>
                  <a:gd name="connsiteY61" fmla="*/ 93254 h 298780"/>
                  <a:gd name="connsiteX62" fmla="*/ 276516 w 295133"/>
                  <a:gd name="connsiteY62" fmla="*/ 110253 h 298780"/>
                  <a:gd name="connsiteX63" fmla="*/ 278005 w 295133"/>
                  <a:gd name="connsiteY63" fmla="*/ 112107 h 298780"/>
                  <a:gd name="connsiteX64" fmla="*/ 278005 w 295133"/>
                  <a:gd name="connsiteY64" fmla="*/ 112107 h 298780"/>
                  <a:gd name="connsiteX65" fmla="*/ 112584 w 295133"/>
                  <a:gd name="connsiteY65" fmla="*/ 92251 h 298780"/>
                  <a:gd name="connsiteX66" fmla="*/ 130191 w 295133"/>
                  <a:gd name="connsiteY66" fmla="*/ 132980 h 298780"/>
                  <a:gd name="connsiteX67" fmla="*/ 103986 w 295133"/>
                  <a:gd name="connsiteY67" fmla="*/ 160127 h 298780"/>
                  <a:gd name="connsiteX68" fmla="*/ 86941 w 295133"/>
                  <a:gd name="connsiteY68" fmla="*/ 121039 h 298780"/>
                  <a:gd name="connsiteX69" fmla="*/ 112584 w 295133"/>
                  <a:gd name="connsiteY69" fmla="*/ 92251 h 298780"/>
                  <a:gd name="connsiteX70" fmla="*/ 150639 w 295133"/>
                  <a:gd name="connsiteY70" fmla="*/ 49533 h 298780"/>
                  <a:gd name="connsiteX71" fmla="*/ 169249 w 295133"/>
                  <a:gd name="connsiteY71" fmla="*/ 92555 h 298780"/>
                  <a:gd name="connsiteX72" fmla="*/ 143058 w 295133"/>
                  <a:gd name="connsiteY72" fmla="*/ 119672 h 298780"/>
                  <a:gd name="connsiteX73" fmla="*/ 125117 w 295133"/>
                  <a:gd name="connsiteY73" fmla="*/ 78184 h 298780"/>
                  <a:gd name="connsiteX74" fmla="*/ 150639 w 295133"/>
                  <a:gd name="connsiteY74" fmla="*/ 49533 h 298780"/>
                  <a:gd name="connsiteX75" fmla="*/ 178789 w 295133"/>
                  <a:gd name="connsiteY75" fmla="*/ 17919 h 298780"/>
                  <a:gd name="connsiteX76" fmla="*/ 181022 w 295133"/>
                  <a:gd name="connsiteY76" fmla="*/ 17129 h 298780"/>
                  <a:gd name="connsiteX77" fmla="*/ 182891 w 295133"/>
                  <a:gd name="connsiteY77" fmla="*/ 18587 h 298780"/>
                  <a:gd name="connsiteX78" fmla="*/ 200771 w 295133"/>
                  <a:gd name="connsiteY78" fmla="*/ 59924 h 298780"/>
                  <a:gd name="connsiteX79" fmla="*/ 182101 w 295133"/>
                  <a:gd name="connsiteY79" fmla="*/ 79247 h 298780"/>
                  <a:gd name="connsiteX80" fmla="*/ 163172 w 295133"/>
                  <a:gd name="connsiteY80" fmla="*/ 35465 h 298780"/>
                  <a:gd name="connsiteX81" fmla="*/ 178789 w 295133"/>
                  <a:gd name="connsiteY81" fmla="*/ 17919 h 298780"/>
                  <a:gd name="connsiteX82" fmla="*/ 57682 w 295133"/>
                  <a:gd name="connsiteY82" fmla="*/ 153883 h 298780"/>
                  <a:gd name="connsiteX83" fmla="*/ 74423 w 295133"/>
                  <a:gd name="connsiteY83" fmla="*/ 135091 h 298780"/>
                  <a:gd name="connsiteX84" fmla="*/ 91134 w 295133"/>
                  <a:gd name="connsiteY84" fmla="*/ 173420 h 298780"/>
                  <a:gd name="connsiteX85" fmla="*/ 70063 w 295133"/>
                  <a:gd name="connsiteY85" fmla="*/ 195235 h 298780"/>
                  <a:gd name="connsiteX86" fmla="*/ 57180 w 295133"/>
                  <a:gd name="connsiteY86" fmla="*/ 156299 h 298780"/>
                  <a:gd name="connsiteX87" fmla="*/ 57682 w 295133"/>
                  <a:gd name="connsiteY87" fmla="*/ 153883 h 298780"/>
                  <a:gd name="connsiteX88" fmla="*/ 57682 w 295133"/>
                  <a:gd name="connsiteY88" fmla="*/ 153883 h 298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295133" h="298780">
                    <a:moveTo>
                      <a:pt x="40956" y="161661"/>
                    </a:moveTo>
                    <a:lnTo>
                      <a:pt x="56649" y="209120"/>
                    </a:lnTo>
                    <a:lnTo>
                      <a:pt x="14872" y="252370"/>
                    </a:lnTo>
                    <a:cubicBezTo>
                      <a:pt x="5104" y="262488"/>
                      <a:pt x="-320" y="276373"/>
                      <a:pt x="15" y="290440"/>
                    </a:cubicBezTo>
                    <a:cubicBezTo>
                      <a:pt x="121" y="295074"/>
                      <a:pt x="3904" y="298765"/>
                      <a:pt x="8537" y="298781"/>
                    </a:cubicBezTo>
                    <a:lnTo>
                      <a:pt x="8659" y="298781"/>
                    </a:lnTo>
                    <a:cubicBezTo>
                      <a:pt x="22696" y="298781"/>
                      <a:pt x="36398" y="293084"/>
                      <a:pt x="46288" y="283118"/>
                    </a:cubicBezTo>
                    <a:lnTo>
                      <a:pt x="56968" y="272378"/>
                    </a:lnTo>
                    <a:cubicBezTo>
                      <a:pt x="60295" y="269020"/>
                      <a:pt x="60280" y="263612"/>
                      <a:pt x="56922" y="260300"/>
                    </a:cubicBezTo>
                    <a:cubicBezTo>
                      <a:pt x="53580" y="256973"/>
                      <a:pt x="48157" y="256989"/>
                      <a:pt x="44845" y="260346"/>
                    </a:cubicBezTo>
                    <a:lnTo>
                      <a:pt x="34165" y="271102"/>
                    </a:lnTo>
                    <a:cubicBezTo>
                      <a:pt x="29744" y="275553"/>
                      <a:pt x="24200" y="278758"/>
                      <a:pt x="18214" y="280414"/>
                    </a:cubicBezTo>
                    <a:cubicBezTo>
                      <a:pt x="19748" y="274383"/>
                      <a:pt x="22832" y="268777"/>
                      <a:pt x="27192" y="264265"/>
                    </a:cubicBezTo>
                    <a:lnTo>
                      <a:pt x="223589" y="60881"/>
                    </a:lnTo>
                    <a:cubicBezTo>
                      <a:pt x="224196" y="60243"/>
                      <a:pt x="224910" y="60091"/>
                      <a:pt x="225412" y="60091"/>
                    </a:cubicBezTo>
                    <a:cubicBezTo>
                      <a:pt x="225868" y="60076"/>
                      <a:pt x="226612" y="60212"/>
                      <a:pt x="227250" y="60820"/>
                    </a:cubicBezTo>
                    <a:lnTo>
                      <a:pt x="233342" y="66790"/>
                    </a:lnTo>
                    <a:cubicBezTo>
                      <a:pt x="233980" y="67413"/>
                      <a:pt x="234117" y="68127"/>
                      <a:pt x="234117" y="68613"/>
                    </a:cubicBezTo>
                    <a:cubicBezTo>
                      <a:pt x="234117" y="69099"/>
                      <a:pt x="233995" y="69828"/>
                      <a:pt x="233372" y="70451"/>
                    </a:cubicBezTo>
                    <a:lnTo>
                      <a:pt x="70959" y="234034"/>
                    </a:lnTo>
                    <a:cubicBezTo>
                      <a:pt x="67632" y="237376"/>
                      <a:pt x="67663" y="242784"/>
                      <a:pt x="71005" y="246111"/>
                    </a:cubicBezTo>
                    <a:cubicBezTo>
                      <a:pt x="74347" y="249438"/>
                      <a:pt x="79770" y="249423"/>
                      <a:pt x="83082" y="246066"/>
                    </a:cubicBezTo>
                    <a:lnTo>
                      <a:pt x="88657" y="240445"/>
                    </a:lnTo>
                    <a:cubicBezTo>
                      <a:pt x="88657" y="240445"/>
                      <a:pt x="140233" y="256001"/>
                      <a:pt x="142162" y="256001"/>
                    </a:cubicBezTo>
                    <a:cubicBezTo>
                      <a:pt x="147039" y="256001"/>
                      <a:pt x="151824" y="254178"/>
                      <a:pt x="155485" y="250775"/>
                    </a:cubicBezTo>
                    <a:lnTo>
                      <a:pt x="288882" y="126858"/>
                    </a:lnTo>
                    <a:cubicBezTo>
                      <a:pt x="293804" y="122285"/>
                      <a:pt x="296022" y="115616"/>
                      <a:pt x="294807" y="109023"/>
                    </a:cubicBezTo>
                    <a:cubicBezTo>
                      <a:pt x="293592" y="102414"/>
                      <a:pt x="289171" y="96961"/>
                      <a:pt x="282957" y="94439"/>
                    </a:cubicBezTo>
                    <a:lnTo>
                      <a:pt x="247561" y="80007"/>
                    </a:lnTo>
                    <a:cubicBezTo>
                      <a:pt x="249946" y="76665"/>
                      <a:pt x="251222" y="72684"/>
                      <a:pt x="251192" y="68492"/>
                    </a:cubicBezTo>
                    <a:cubicBezTo>
                      <a:pt x="251161" y="63220"/>
                      <a:pt x="249065" y="58268"/>
                      <a:pt x="245282" y="54576"/>
                    </a:cubicBezTo>
                    <a:lnTo>
                      <a:pt x="239206" y="48621"/>
                    </a:lnTo>
                    <a:cubicBezTo>
                      <a:pt x="235499" y="44990"/>
                      <a:pt x="230623" y="43000"/>
                      <a:pt x="225457" y="43000"/>
                    </a:cubicBezTo>
                    <a:cubicBezTo>
                      <a:pt x="225366" y="43000"/>
                      <a:pt x="225275" y="43000"/>
                      <a:pt x="225184" y="43000"/>
                    </a:cubicBezTo>
                    <a:cubicBezTo>
                      <a:pt x="221006" y="43061"/>
                      <a:pt x="217041" y="44428"/>
                      <a:pt x="213760" y="46874"/>
                    </a:cubicBezTo>
                    <a:lnTo>
                      <a:pt x="198599" y="11797"/>
                    </a:lnTo>
                    <a:cubicBezTo>
                      <a:pt x="195940" y="5644"/>
                      <a:pt x="190380" y="1315"/>
                      <a:pt x="183757" y="251"/>
                    </a:cubicBezTo>
                    <a:cubicBezTo>
                      <a:pt x="177133" y="-812"/>
                      <a:pt x="170509" y="1542"/>
                      <a:pt x="166043" y="6540"/>
                    </a:cubicBezTo>
                    <a:lnTo>
                      <a:pt x="44951" y="142505"/>
                    </a:lnTo>
                    <a:cubicBezTo>
                      <a:pt x="40303" y="147716"/>
                      <a:pt x="38783" y="155053"/>
                      <a:pt x="40956" y="161661"/>
                    </a:cubicBezTo>
                    <a:lnTo>
                      <a:pt x="40956" y="161661"/>
                    </a:lnTo>
                    <a:close/>
                    <a:moveTo>
                      <a:pt x="218135" y="169272"/>
                    </a:moveTo>
                    <a:lnTo>
                      <a:pt x="176282" y="152212"/>
                    </a:lnTo>
                    <a:lnTo>
                      <a:pt x="202837" y="125460"/>
                    </a:lnTo>
                    <a:lnTo>
                      <a:pt x="246239" y="143158"/>
                    </a:lnTo>
                    <a:lnTo>
                      <a:pt x="218135" y="169272"/>
                    </a:lnTo>
                    <a:close/>
                    <a:moveTo>
                      <a:pt x="176070" y="208345"/>
                    </a:moveTo>
                    <a:lnTo>
                      <a:pt x="136647" y="192121"/>
                    </a:lnTo>
                    <a:lnTo>
                      <a:pt x="163233" y="165338"/>
                    </a:lnTo>
                    <a:lnTo>
                      <a:pt x="204326" y="182094"/>
                    </a:lnTo>
                    <a:lnTo>
                      <a:pt x="176070" y="208345"/>
                    </a:lnTo>
                    <a:close/>
                    <a:moveTo>
                      <a:pt x="143863" y="238273"/>
                    </a:moveTo>
                    <a:cubicBezTo>
                      <a:pt x="143225" y="238865"/>
                      <a:pt x="142299" y="239093"/>
                      <a:pt x="141463" y="238819"/>
                    </a:cubicBezTo>
                    <a:lnTo>
                      <a:pt x="102254" y="226757"/>
                    </a:lnTo>
                    <a:lnTo>
                      <a:pt x="123628" y="205246"/>
                    </a:lnTo>
                    <a:lnTo>
                      <a:pt x="162291" y="221152"/>
                    </a:lnTo>
                    <a:lnTo>
                      <a:pt x="143863" y="238273"/>
                    </a:lnTo>
                    <a:close/>
                    <a:moveTo>
                      <a:pt x="278005" y="112107"/>
                    </a:moveTo>
                    <a:cubicBezTo>
                      <a:pt x="278096" y="112593"/>
                      <a:pt x="278127" y="113550"/>
                      <a:pt x="277261" y="114355"/>
                    </a:cubicBezTo>
                    <a:lnTo>
                      <a:pt x="260049" y="130321"/>
                    </a:lnTo>
                    <a:lnTo>
                      <a:pt x="215887" y="112319"/>
                    </a:lnTo>
                    <a:lnTo>
                      <a:pt x="234815" y="93254"/>
                    </a:lnTo>
                    <a:lnTo>
                      <a:pt x="276516" y="110253"/>
                    </a:lnTo>
                    <a:cubicBezTo>
                      <a:pt x="277595" y="110709"/>
                      <a:pt x="277914" y="111605"/>
                      <a:pt x="278005" y="112107"/>
                    </a:cubicBezTo>
                    <a:lnTo>
                      <a:pt x="278005" y="112107"/>
                    </a:lnTo>
                    <a:close/>
                    <a:moveTo>
                      <a:pt x="112584" y="92251"/>
                    </a:moveTo>
                    <a:lnTo>
                      <a:pt x="130191" y="132980"/>
                    </a:lnTo>
                    <a:lnTo>
                      <a:pt x="103986" y="160127"/>
                    </a:lnTo>
                    <a:lnTo>
                      <a:pt x="86941" y="121039"/>
                    </a:lnTo>
                    <a:lnTo>
                      <a:pt x="112584" y="92251"/>
                    </a:lnTo>
                    <a:close/>
                    <a:moveTo>
                      <a:pt x="150639" y="49533"/>
                    </a:moveTo>
                    <a:lnTo>
                      <a:pt x="169249" y="92555"/>
                    </a:lnTo>
                    <a:lnTo>
                      <a:pt x="143058" y="119672"/>
                    </a:lnTo>
                    <a:lnTo>
                      <a:pt x="125117" y="78184"/>
                    </a:lnTo>
                    <a:lnTo>
                      <a:pt x="150639" y="49533"/>
                    </a:lnTo>
                    <a:close/>
                    <a:moveTo>
                      <a:pt x="178789" y="17919"/>
                    </a:moveTo>
                    <a:cubicBezTo>
                      <a:pt x="179579" y="17038"/>
                      <a:pt x="180521" y="17053"/>
                      <a:pt x="181022" y="17129"/>
                    </a:cubicBezTo>
                    <a:cubicBezTo>
                      <a:pt x="181523" y="17205"/>
                      <a:pt x="182420" y="17509"/>
                      <a:pt x="182891" y="18587"/>
                    </a:cubicBezTo>
                    <a:lnTo>
                      <a:pt x="200771" y="59924"/>
                    </a:lnTo>
                    <a:lnTo>
                      <a:pt x="182101" y="79247"/>
                    </a:lnTo>
                    <a:lnTo>
                      <a:pt x="163172" y="35465"/>
                    </a:lnTo>
                    <a:lnTo>
                      <a:pt x="178789" y="17919"/>
                    </a:lnTo>
                    <a:close/>
                    <a:moveTo>
                      <a:pt x="57682" y="153883"/>
                    </a:moveTo>
                    <a:lnTo>
                      <a:pt x="74423" y="135091"/>
                    </a:lnTo>
                    <a:lnTo>
                      <a:pt x="91134" y="173420"/>
                    </a:lnTo>
                    <a:lnTo>
                      <a:pt x="70063" y="195235"/>
                    </a:lnTo>
                    <a:lnTo>
                      <a:pt x="57180" y="156299"/>
                    </a:lnTo>
                    <a:cubicBezTo>
                      <a:pt x="56907" y="155463"/>
                      <a:pt x="57104" y="154537"/>
                      <a:pt x="57682" y="153883"/>
                    </a:cubicBezTo>
                    <a:lnTo>
                      <a:pt x="57682" y="153883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  <p:grpSp>
        <p:nvGrpSpPr>
          <p:cNvPr id="76" name="图形 3">
            <a:extLst>
              <a:ext uri="{FF2B5EF4-FFF2-40B4-BE49-F238E27FC236}">
                <a16:creationId xmlns:a16="http://schemas.microsoft.com/office/drawing/2014/main" id="{BBAE44DD-640D-419B-9027-685B68E8C4D6}"/>
              </a:ext>
            </a:extLst>
          </p:cNvPr>
          <p:cNvGrpSpPr/>
          <p:nvPr userDrawn="1"/>
        </p:nvGrpSpPr>
        <p:grpSpPr>
          <a:xfrm>
            <a:off x="10858197" y="1881205"/>
            <a:ext cx="415314" cy="415780"/>
            <a:chOff x="837550" y="2516760"/>
            <a:chExt cx="582694" cy="583348"/>
          </a:xfrm>
          <a:solidFill>
            <a:schemeClr val="bg1"/>
          </a:solidFill>
        </p:grpSpPr>
        <p:grpSp>
          <p:nvGrpSpPr>
            <p:cNvPr id="77" name="图形 3">
              <a:extLst>
                <a:ext uri="{FF2B5EF4-FFF2-40B4-BE49-F238E27FC236}">
                  <a16:creationId xmlns:a16="http://schemas.microsoft.com/office/drawing/2014/main" id="{D9927C3D-8D12-40C4-B307-B4E98F29F309}"/>
                </a:ext>
              </a:extLst>
            </p:cNvPr>
            <p:cNvGrpSpPr/>
            <p:nvPr/>
          </p:nvGrpSpPr>
          <p:grpSpPr>
            <a:xfrm>
              <a:off x="837550" y="2516760"/>
              <a:ext cx="582694" cy="583348"/>
              <a:chOff x="837550" y="2516760"/>
              <a:chExt cx="582694" cy="583348"/>
            </a:xfrm>
            <a:grpFill/>
          </p:grpSpPr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0A1828A0-0306-4740-98C2-8E446A6E23B0}"/>
                  </a:ext>
                </a:extLst>
              </p:cNvPr>
              <p:cNvSpPr/>
              <p:nvPr/>
            </p:nvSpPr>
            <p:spPr>
              <a:xfrm>
                <a:off x="837550" y="2715649"/>
                <a:ext cx="581437" cy="198697"/>
              </a:xfrm>
              <a:custGeom>
                <a:avLst/>
                <a:gdLst>
                  <a:gd name="connsiteX0" fmla="*/ 4913 w 581437"/>
                  <a:gd name="connsiteY0" fmla="*/ 16262 h 198697"/>
                  <a:gd name="connsiteX1" fmla="*/ 160035 w 581437"/>
                  <a:gd name="connsiteY1" fmla="*/ 89075 h 198697"/>
                  <a:gd name="connsiteX2" fmla="*/ 165033 w 581437"/>
                  <a:gd name="connsiteY2" fmla="*/ 89774 h 198697"/>
                  <a:gd name="connsiteX3" fmla="*/ 221652 w 581437"/>
                  <a:gd name="connsiteY3" fmla="*/ 80522 h 198697"/>
                  <a:gd name="connsiteX4" fmla="*/ 310112 w 581437"/>
                  <a:gd name="connsiteY4" fmla="*/ 109340 h 198697"/>
                  <a:gd name="connsiteX5" fmla="*/ 357494 w 581437"/>
                  <a:gd name="connsiteY5" fmla="*/ 157300 h 198697"/>
                  <a:gd name="connsiteX6" fmla="*/ 361596 w 581437"/>
                  <a:gd name="connsiteY6" fmla="*/ 168253 h 198697"/>
                  <a:gd name="connsiteX7" fmla="*/ 356142 w 581437"/>
                  <a:gd name="connsiteY7" fmla="*/ 178599 h 198697"/>
                  <a:gd name="connsiteX8" fmla="*/ 339052 w 581437"/>
                  <a:gd name="connsiteY8" fmla="*/ 179009 h 198697"/>
                  <a:gd name="connsiteX9" fmla="*/ 292870 w 581437"/>
                  <a:gd name="connsiteY9" fmla="*/ 146286 h 198697"/>
                  <a:gd name="connsiteX10" fmla="*/ 271632 w 581437"/>
                  <a:gd name="connsiteY10" fmla="*/ 147562 h 198697"/>
                  <a:gd name="connsiteX11" fmla="*/ 237861 w 581437"/>
                  <a:gd name="connsiteY11" fmla="*/ 178204 h 198697"/>
                  <a:gd name="connsiteX12" fmla="*/ 237268 w 581437"/>
                  <a:gd name="connsiteY12" fmla="*/ 190266 h 198697"/>
                  <a:gd name="connsiteX13" fmla="*/ 249331 w 581437"/>
                  <a:gd name="connsiteY13" fmla="*/ 190858 h 198697"/>
                  <a:gd name="connsiteX14" fmla="*/ 282980 w 581437"/>
                  <a:gd name="connsiteY14" fmla="*/ 160232 h 198697"/>
                  <a:gd name="connsiteX15" fmla="*/ 329177 w 581437"/>
                  <a:gd name="connsiteY15" fmla="*/ 192970 h 198697"/>
                  <a:gd name="connsiteX16" fmla="*/ 347301 w 581437"/>
                  <a:gd name="connsiteY16" fmla="*/ 198697 h 198697"/>
                  <a:gd name="connsiteX17" fmla="*/ 366670 w 581437"/>
                  <a:gd name="connsiteY17" fmla="*/ 192058 h 198697"/>
                  <a:gd name="connsiteX18" fmla="*/ 378626 w 581437"/>
                  <a:gd name="connsiteY18" fmla="*/ 169362 h 198697"/>
                  <a:gd name="connsiteX19" fmla="*/ 369633 w 581437"/>
                  <a:gd name="connsiteY19" fmla="*/ 145314 h 198697"/>
                  <a:gd name="connsiteX20" fmla="*/ 332064 w 581437"/>
                  <a:gd name="connsiteY20" fmla="*/ 107289 h 198697"/>
                  <a:gd name="connsiteX21" fmla="*/ 392481 w 581437"/>
                  <a:gd name="connsiteY21" fmla="*/ 109796 h 198697"/>
                  <a:gd name="connsiteX22" fmla="*/ 412503 w 581437"/>
                  <a:gd name="connsiteY22" fmla="*/ 116602 h 198697"/>
                  <a:gd name="connsiteX23" fmla="*/ 419218 w 581437"/>
                  <a:gd name="connsiteY23" fmla="*/ 117711 h 198697"/>
                  <a:gd name="connsiteX24" fmla="*/ 429457 w 581437"/>
                  <a:gd name="connsiteY24" fmla="*/ 115037 h 198697"/>
                  <a:gd name="connsiteX25" fmla="*/ 429578 w 581437"/>
                  <a:gd name="connsiteY25" fmla="*/ 114961 h 198697"/>
                  <a:gd name="connsiteX26" fmla="*/ 577195 w 581437"/>
                  <a:gd name="connsiteY26" fmla="*/ 28871 h 198697"/>
                  <a:gd name="connsiteX27" fmla="*/ 580279 w 581437"/>
                  <a:gd name="connsiteY27" fmla="*/ 17188 h 198697"/>
                  <a:gd name="connsiteX28" fmla="*/ 568596 w 581437"/>
                  <a:gd name="connsiteY28" fmla="*/ 14120 h 198697"/>
                  <a:gd name="connsiteX29" fmla="*/ 421056 w 581437"/>
                  <a:gd name="connsiteY29" fmla="*/ 100165 h 198697"/>
                  <a:gd name="connsiteX30" fmla="*/ 418002 w 581437"/>
                  <a:gd name="connsiteY30" fmla="*/ 100438 h 198697"/>
                  <a:gd name="connsiteX31" fmla="*/ 397980 w 581437"/>
                  <a:gd name="connsiteY31" fmla="*/ 93632 h 198697"/>
                  <a:gd name="connsiteX32" fmla="*/ 318270 w 581437"/>
                  <a:gd name="connsiteY32" fmla="*/ 93541 h 198697"/>
                  <a:gd name="connsiteX33" fmla="*/ 218871 w 581437"/>
                  <a:gd name="connsiteY33" fmla="*/ 63690 h 198697"/>
                  <a:gd name="connsiteX34" fmla="*/ 164865 w 581437"/>
                  <a:gd name="connsiteY34" fmla="*/ 72516 h 198697"/>
                  <a:gd name="connsiteX35" fmla="*/ 12175 w 581437"/>
                  <a:gd name="connsiteY35" fmla="*/ 812 h 198697"/>
                  <a:gd name="connsiteX36" fmla="*/ 812 w 581437"/>
                  <a:gd name="connsiteY36" fmla="*/ 4913 h 198697"/>
                  <a:gd name="connsiteX37" fmla="*/ 4913 w 581437"/>
                  <a:gd name="connsiteY37" fmla="*/ 16262 h 198697"/>
                  <a:gd name="connsiteX38" fmla="*/ 4913 w 581437"/>
                  <a:gd name="connsiteY38" fmla="*/ 16262 h 19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581437" h="198697">
                    <a:moveTo>
                      <a:pt x="4913" y="16262"/>
                    </a:moveTo>
                    <a:lnTo>
                      <a:pt x="160035" y="89075"/>
                    </a:lnTo>
                    <a:cubicBezTo>
                      <a:pt x="161599" y="89804"/>
                      <a:pt x="163346" y="90047"/>
                      <a:pt x="165033" y="89774"/>
                    </a:cubicBezTo>
                    <a:lnTo>
                      <a:pt x="221652" y="80522"/>
                    </a:lnTo>
                    <a:cubicBezTo>
                      <a:pt x="254010" y="75235"/>
                      <a:pt x="287082" y="86006"/>
                      <a:pt x="310112" y="109340"/>
                    </a:cubicBezTo>
                    <a:lnTo>
                      <a:pt x="357494" y="157300"/>
                    </a:lnTo>
                    <a:cubicBezTo>
                      <a:pt x="360396" y="160232"/>
                      <a:pt x="361854" y="164136"/>
                      <a:pt x="361596" y="168253"/>
                    </a:cubicBezTo>
                    <a:cubicBezTo>
                      <a:pt x="361338" y="172370"/>
                      <a:pt x="359393" y="176046"/>
                      <a:pt x="356142" y="178599"/>
                    </a:cubicBezTo>
                    <a:cubicBezTo>
                      <a:pt x="351205" y="182472"/>
                      <a:pt x="344171" y="182640"/>
                      <a:pt x="339052" y="179009"/>
                    </a:cubicBezTo>
                    <a:lnTo>
                      <a:pt x="292870" y="146286"/>
                    </a:lnTo>
                    <a:cubicBezTo>
                      <a:pt x="286307" y="141638"/>
                      <a:pt x="277572" y="142169"/>
                      <a:pt x="271632" y="147562"/>
                    </a:cubicBezTo>
                    <a:lnTo>
                      <a:pt x="237861" y="178204"/>
                    </a:lnTo>
                    <a:cubicBezTo>
                      <a:pt x="234367" y="181379"/>
                      <a:pt x="234109" y="186772"/>
                      <a:pt x="237268" y="190266"/>
                    </a:cubicBezTo>
                    <a:cubicBezTo>
                      <a:pt x="240443" y="193760"/>
                      <a:pt x="245836" y="194018"/>
                      <a:pt x="249331" y="190858"/>
                    </a:cubicBezTo>
                    <a:lnTo>
                      <a:pt x="282980" y="160232"/>
                    </a:lnTo>
                    <a:lnTo>
                      <a:pt x="329177" y="192970"/>
                    </a:lnTo>
                    <a:cubicBezTo>
                      <a:pt x="334586" y="196798"/>
                      <a:pt x="340951" y="198697"/>
                      <a:pt x="347301" y="198697"/>
                    </a:cubicBezTo>
                    <a:cubicBezTo>
                      <a:pt x="354168" y="198697"/>
                      <a:pt x="361049" y="196479"/>
                      <a:pt x="366670" y="192058"/>
                    </a:cubicBezTo>
                    <a:cubicBezTo>
                      <a:pt x="373704" y="186544"/>
                      <a:pt x="378064" y="178264"/>
                      <a:pt x="378626" y="169362"/>
                    </a:cubicBezTo>
                    <a:cubicBezTo>
                      <a:pt x="379203" y="160445"/>
                      <a:pt x="375922" y="151679"/>
                      <a:pt x="369633" y="145314"/>
                    </a:cubicBezTo>
                    <a:lnTo>
                      <a:pt x="332064" y="107289"/>
                    </a:lnTo>
                    <a:cubicBezTo>
                      <a:pt x="351934" y="102352"/>
                      <a:pt x="372959" y="103157"/>
                      <a:pt x="392481" y="109796"/>
                    </a:cubicBezTo>
                    <a:lnTo>
                      <a:pt x="412503" y="116602"/>
                    </a:lnTo>
                    <a:cubicBezTo>
                      <a:pt x="414691" y="117346"/>
                      <a:pt x="416954" y="117711"/>
                      <a:pt x="419218" y="117711"/>
                    </a:cubicBezTo>
                    <a:cubicBezTo>
                      <a:pt x="422773" y="117711"/>
                      <a:pt x="426297" y="116815"/>
                      <a:pt x="429457" y="115037"/>
                    </a:cubicBezTo>
                    <a:cubicBezTo>
                      <a:pt x="429502" y="115007"/>
                      <a:pt x="429533" y="114992"/>
                      <a:pt x="429578" y="114961"/>
                    </a:cubicBezTo>
                    <a:lnTo>
                      <a:pt x="577195" y="28871"/>
                    </a:lnTo>
                    <a:cubicBezTo>
                      <a:pt x="581266" y="26501"/>
                      <a:pt x="582649" y="21275"/>
                      <a:pt x="580279" y="17188"/>
                    </a:cubicBezTo>
                    <a:cubicBezTo>
                      <a:pt x="577894" y="13117"/>
                      <a:pt x="572668" y="11734"/>
                      <a:pt x="568596" y="14120"/>
                    </a:cubicBezTo>
                    <a:lnTo>
                      <a:pt x="421056" y="100165"/>
                    </a:lnTo>
                    <a:cubicBezTo>
                      <a:pt x="420114" y="100681"/>
                      <a:pt x="419005" y="100772"/>
                      <a:pt x="418002" y="100438"/>
                    </a:cubicBezTo>
                    <a:lnTo>
                      <a:pt x="397980" y="93632"/>
                    </a:lnTo>
                    <a:cubicBezTo>
                      <a:pt x="372154" y="84867"/>
                      <a:pt x="344050" y="84867"/>
                      <a:pt x="318270" y="93541"/>
                    </a:cubicBezTo>
                    <a:cubicBezTo>
                      <a:pt x="291609" y="68946"/>
                      <a:pt x="254860" y="57826"/>
                      <a:pt x="218871" y="63690"/>
                    </a:cubicBezTo>
                    <a:lnTo>
                      <a:pt x="164865" y="72516"/>
                    </a:lnTo>
                    <a:lnTo>
                      <a:pt x="12175" y="812"/>
                    </a:lnTo>
                    <a:cubicBezTo>
                      <a:pt x="7906" y="-1194"/>
                      <a:pt x="2817" y="645"/>
                      <a:pt x="812" y="4913"/>
                    </a:cubicBezTo>
                    <a:cubicBezTo>
                      <a:pt x="-1194" y="9182"/>
                      <a:pt x="645" y="14271"/>
                      <a:pt x="4913" y="16262"/>
                    </a:cubicBezTo>
                    <a:lnTo>
                      <a:pt x="4913" y="16262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42FDB80C-6E84-4DD6-857F-7D49BB686F26}"/>
                  </a:ext>
                </a:extLst>
              </p:cNvPr>
              <p:cNvSpPr/>
              <p:nvPr/>
            </p:nvSpPr>
            <p:spPr>
              <a:xfrm>
                <a:off x="837555" y="2874466"/>
                <a:ext cx="582689" cy="225642"/>
              </a:xfrm>
              <a:custGeom>
                <a:avLst/>
                <a:gdLst>
                  <a:gd name="connsiteX0" fmla="*/ 581824 w 582689"/>
                  <a:gd name="connsiteY0" fmla="*/ 17533 h 225642"/>
                  <a:gd name="connsiteX1" fmla="*/ 570400 w 582689"/>
                  <a:gd name="connsiteY1" fmla="*/ 13614 h 225642"/>
                  <a:gd name="connsiteX2" fmla="*/ 495262 w 582689"/>
                  <a:gd name="connsiteY2" fmla="*/ 50316 h 225642"/>
                  <a:gd name="connsiteX3" fmla="*/ 492042 w 582689"/>
                  <a:gd name="connsiteY3" fmla="*/ 53051 h 225642"/>
                  <a:gd name="connsiteX4" fmla="*/ 485995 w 582689"/>
                  <a:gd name="connsiteY4" fmla="*/ 61573 h 225642"/>
                  <a:gd name="connsiteX5" fmla="*/ 458453 w 582689"/>
                  <a:gd name="connsiteY5" fmla="*/ 86518 h 225642"/>
                  <a:gd name="connsiteX6" fmla="*/ 455567 w 582689"/>
                  <a:gd name="connsiteY6" fmla="*/ 82583 h 225642"/>
                  <a:gd name="connsiteX7" fmla="*/ 440633 w 582689"/>
                  <a:gd name="connsiteY7" fmla="*/ 65417 h 225642"/>
                  <a:gd name="connsiteX8" fmla="*/ 398234 w 582689"/>
                  <a:gd name="connsiteY8" fmla="*/ 62439 h 225642"/>
                  <a:gd name="connsiteX9" fmla="*/ 397003 w 582689"/>
                  <a:gd name="connsiteY9" fmla="*/ 63503 h 225642"/>
                  <a:gd name="connsiteX10" fmla="*/ 386734 w 582689"/>
                  <a:gd name="connsiteY10" fmla="*/ 84467 h 225642"/>
                  <a:gd name="connsiteX11" fmla="*/ 386339 w 582689"/>
                  <a:gd name="connsiteY11" fmla="*/ 84422 h 225642"/>
                  <a:gd name="connsiteX12" fmla="*/ 364524 w 582689"/>
                  <a:gd name="connsiteY12" fmla="*/ 91713 h 225642"/>
                  <a:gd name="connsiteX13" fmla="*/ 363293 w 582689"/>
                  <a:gd name="connsiteY13" fmla="*/ 92777 h 225642"/>
                  <a:gd name="connsiteX14" fmla="*/ 353024 w 582689"/>
                  <a:gd name="connsiteY14" fmla="*/ 113756 h 225642"/>
                  <a:gd name="connsiteX15" fmla="*/ 330813 w 582689"/>
                  <a:gd name="connsiteY15" fmla="*/ 121003 h 225642"/>
                  <a:gd name="connsiteX16" fmla="*/ 329583 w 582689"/>
                  <a:gd name="connsiteY16" fmla="*/ 122081 h 225642"/>
                  <a:gd name="connsiteX17" fmla="*/ 319313 w 582689"/>
                  <a:gd name="connsiteY17" fmla="*/ 143061 h 225642"/>
                  <a:gd name="connsiteX18" fmla="*/ 297103 w 582689"/>
                  <a:gd name="connsiteY18" fmla="*/ 150307 h 225642"/>
                  <a:gd name="connsiteX19" fmla="*/ 295873 w 582689"/>
                  <a:gd name="connsiteY19" fmla="*/ 151371 h 225642"/>
                  <a:gd name="connsiteX20" fmla="*/ 285603 w 582689"/>
                  <a:gd name="connsiteY20" fmla="*/ 171955 h 225642"/>
                  <a:gd name="connsiteX21" fmla="*/ 292895 w 582689"/>
                  <a:gd name="connsiteY21" fmla="*/ 193770 h 225642"/>
                  <a:gd name="connsiteX22" fmla="*/ 300111 w 582689"/>
                  <a:gd name="connsiteY22" fmla="*/ 202065 h 225642"/>
                  <a:gd name="connsiteX23" fmla="*/ 297240 w 582689"/>
                  <a:gd name="connsiteY23" fmla="*/ 204617 h 225642"/>
                  <a:gd name="connsiteX24" fmla="*/ 297088 w 582689"/>
                  <a:gd name="connsiteY24" fmla="*/ 204754 h 225642"/>
                  <a:gd name="connsiteX25" fmla="*/ 276883 w 582689"/>
                  <a:gd name="connsiteY25" fmla="*/ 204496 h 225642"/>
                  <a:gd name="connsiteX26" fmla="*/ 276564 w 582689"/>
                  <a:gd name="connsiteY26" fmla="*/ 186326 h 225642"/>
                  <a:gd name="connsiteX27" fmla="*/ 275957 w 582689"/>
                  <a:gd name="connsiteY27" fmla="*/ 174629 h 225642"/>
                  <a:gd name="connsiteX28" fmla="*/ 264244 w 582689"/>
                  <a:gd name="connsiteY28" fmla="*/ 174553 h 225642"/>
                  <a:gd name="connsiteX29" fmla="*/ 263333 w 582689"/>
                  <a:gd name="connsiteY29" fmla="*/ 175404 h 225642"/>
                  <a:gd name="connsiteX30" fmla="*/ 243128 w 582689"/>
                  <a:gd name="connsiteY30" fmla="*/ 175146 h 225642"/>
                  <a:gd name="connsiteX31" fmla="*/ 242915 w 582689"/>
                  <a:gd name="connsiteY31" fmla="*/ 156840 h 225642"/>
                  <a:gd name="connsiteX32" fmla="*/ 242414 w 582689"/>
                  <a:gd name="connsiteY32" fmla="*/ 145097 h 225642"/>
                  <a:gd name="connsiteX33" fmla="*/ 230656 w 582689"/>
                  <a:gd name="connsiteY33" fmla="*/ 144975 h 225642"/>
                  <a:gd name="connsiteX34" fmla="*/ 230397 w 582689"/>
                  <a:gd name="connsiteY34" fmla="*/ 145218 h 225642"/>
                  <a:gd name="connsiteX35" fmla="*/ 210192 w 582689"/>
                  <a:gd name="connsiteY35" fmla="*/ 144960 h 225642"/>
                  <a:gd name="connsiteX36" fmla="*/ 209889 w 582689"/>
                  <a:gd name="connsiteY36" fmla="*/ 126760 h 225642"/>
                  <a:gd name="connsiteX37" fmla="*/ 210101 w 582689"/>
                  <a:gd name="connsiteY37" fmla="*/ 115944 h 225642"/>
                  <a:gd name="connsiteX38" fmla="*/ 199543 w 582689"/>
                  <a:gd name="connsiteY38" fmla="*/ 113604 h 225642"/>
                  <a:gd name="connsiteX39" fmla="*/ 182939 w 582689"/>
                  <a:gd name="connsiteY39" fmla="*/ 110369 h 225642"/>
                  <a:gd name="connsiteX40" fmla="*/ 184291 w 582689"/>
                  <a:gd name="connsiteY40" fmla="*/ 90863 h 225642"/>
                  <a:gd name="connsiteX41" fmla="*/ 193482 w 582689"/>
                  <a:gd name="connsiteY41" fmla="*/ 82720 h 225642"/>
                  <a:gd name="connsiteX42" fmla="*/ 222133 w 582689"/>
                  <a:gd name="connsiteY42" fmla="*/ 56727 h 225642"/>
                  <a:gd name="connsiteX43" fmla="*/ 222726 w 582689"/>
                  <a:gd name="connsiteY43" fmla="*/ 44665 h 225642"/>
                  <a:gd name="connsiteX44" fmla="*/ 210663 w 582689"/>
                  <a:gd name="connsiteY44" fmla="*/ 44088 h 225642"/>
                  <a:gd name="connsiteX45" fmla="*/ 182088 w 582689"/>
                  <a:gd name="connsiteY45" fmla="*/ 70020 h 225642"/>
                  <a:gd name="connsiteX46" fmla="*/ 172897 w 582689"/>
                  <a:gd name="connsiteY46" fmla="*/ 78163 h 225642"/>
                  <a:gd name="connsiteX47" fmla="*/ 172745 w 582689"/>
                  <a:gd name="connsiteY47" fmla="*/ 78299 h 225642"/>
                  <a:gd name="connsiteX48" fmla="*/ 163554 w 582689"/>
                  <a:gd name="connsiteY48" fmla="*/ 94099 h 225642"/>
                  <a:gd name="connsiteX49" fmla="*/ 163494 w 582689"/>
                  <a:gd name="connsiteY49" fmla="*/ 94068 h 225642"/>
                  <a:gd name="connsiteX50" fmla="*/ 122902 w 582689"/>
                  <a:gd name="connsiteY50" fmla="*/ 59553 h 225642"/>
                  <a:gd name="connsiteX51" fmla="*/ 118040 w 582689"/>
                  <a:gd name="connsiteY51" fmla="*/ 53492 h 225642"/>
                  <a:gd name="connsiteX52" fmla="*/ 115139 w 582689"/>
                  <a:gd name="connsiteY52" fmla="*/ 51167 h 225642"/>
                  <a:gd name="connsiteX53" fmla="*/ 12292 w 582689"/>
                  <a:gd name="connsiteY53" fmla="*/ 868 h 225642"/>
                  <a:gd name="connsiteX54" fmla="*/ 868 w 582689"/>
                  <a:gd name="connsiteY54" fmla="*/ 4787 h 225642"/>
                  <a:gd name="connsiteX55" fmla="*/ 4787 w 582689"/>
                  <a:gd name="connsiteY55" fmla="*/ 16211 h 225642"/>
                  <a:gd name="connsiteX56" fmla="*/ 105887 w 582689"/>
                  <a:gd name="connsiteY56" fmla="*/ 65660 h 225642"/>
                  <a:gd name="connsiteX57" fmla="*/ 109564 w 582689"/>
                  <a:gd name="connsiteY57" fmla="*/ 70233 h 225642"/>
                  <a:gd name="connsiteX58" fmla="*/ 155047 w 582689"/>
                  <a:gd name="connsiteY58" fmla="*/ 108910 h 225642"/>
                  <a:gd name="connsiteX59" fmla="*/ 165681 w 582689"/>
                  <a:gd name="connsiteY59" fmla="*/ 114941 h 225642"/>
                  <a:gd name="connsiteX60" fmla="*/ 170072 w 582689"/>
                  <a:gd name="connsiteY60" fmla="*/ 121610 h 225642"/>
                  <a:gd name="connsiteX61" fmla="*/ 189745 w 582689"/>
                  <a:gd name="connsiteY61" fmla="*/ 131956 h 225642"/>
                  <a:gd name="connsiteX62" fmla="*/ 197781 w 582689"/>
                  <a:gd name="connsiteY62" fmla="*/ 156703 h 225642"/>
                  <a:gd name="connsiteX63" fmla="*/ 197994 w 582689"/>
                  <a:gd name="connsiteY63" fmla="*/ 156916 h 225642"/>
                  <a:gd name="connsiteX64" fmla="*/ 222406 w 582689"/>
                  <a:gd name="connsiteY64" fmla="*/ 166031 h 225642"/>
                  <a:gd name="connsiteX65" fmla="*/ 230701 w 582689"/>
                  <a:gd name="connsiteY65" fmla="*/ 186889 h 225642"/>
                  <a:gd name="connsiteX66" fmla="*/ 230914 w 582689"/>
                  <a:gd name="connsiteY66" fmla="*/ 187116 h 225642"/>
                  <a:gd name="connsiteX67" fmla="*/ 256208 w 582689"/>
                  <a:gd name="connsiteY67" fmla="*/ 196171 h 225642"/>
                  <a:gd name="connsiteX68" fmla="*/ 264457 w 582689"/>
                  <a:gd name="connsiteY68" fmla="*/ 216254 h 225642"/>
                  <a:gd name="connsiteX69" fmla="*/ 264669 w 582689"/>
                  <a:gd name="connsiteY69" fmla="*/ 216467 h 225642"/>
                  <a:gd name="connsiteX70" fmla="*/ 287107 w 582689"/>
                  <a:gd name="connsiteY70" fmla="*/ 225642 h 225642"/>
                  <a:gd name="connsiteX71" fmla="*/ 308603 w 582689"/>
                  <a:gd name="connsiteY71" fmla="*/ 217348 h 225642"/>
                  <a:gd name="connsiteX72" fmla="*/ 311642 w 582689"/>
                  <a:gd name="connsiteY72" fmla="*/ 214644 h 225642"/>
                  <a:gd name="connsiteX73" fmla="*/ 328383 w 582689"/>
                  <a:gd name="connsiteY73" fmla="*/ 221206 h 225642"/>
                  <a:gd name="connsiteX74" fmla="*/ 330525 w 582689"/>
                  <a:gd name="connsiteY74" fmla="*/ 221282 h 225642"/>
                  <a:gd name="connsiteX75" fmla="*/ 350198 w 582689"/>
                  <a:gd name="connsiteY75" fmla="*/ 213914 h 225642"/>
                  <a:gd name="connsiteX76" fmla="*/ 351428 w 582689"/>
                  <a:gd name="connsiteY76" fmla="*/ 212851 h 225642"/>
                  <a:gd name="connsiteX77" fmla="*/ 361698 w 582689"/>
                  <a:gd name="connsiteY77" fmla="*/ 191871 h 225642"/>
                  <a:gd name="connsiteX78" fmla="*/ 364205 w 582689"/>
                  <a:gd name="connsiteY78" fmla="*/ 191978 h 225642"/>
                  <a:gd name="connsiteX79" fmla="*/ 383893 w 582689"/>
                  <a:gd name="connsiteY79" fmla="*/ 184625 h 225642"/>
                  <a:gd name="connsiteX80" fmla="*/ 385123 w 582689"/>
                  <a:gd name="connsiteY80" fmla="*/ 183562 h 225642"/>
                  <a:gd name="connsiteX81" fmla="*/ 395408 w 582689"/>
                  <a:gd name="connsiteY81" fmla="*/ 162582 h 225642"/>
                  <a:gd name="connsiteX82" fmla="*/ 397915 w 582689"/>
                  <a:gd name="connsiteY82" fmla="*/ 162688 h 225642"/>
                  <a:gd name="connsiteX83" fmla="*/ 417603 w 582689"/>
                  <a:gd name="connsiteY83" fmla="*/ 155336 h 225642"/>
                  <a:gd name="connsiteX84" fmla="*/ 418833 w 582689"/>
                  <a:gd name="connsiteY84" fmla="*/ 154272 h 225642"/>
                  <a:gd name="connsiteX85" fmla="*/ 429103 w 582689"/>
                  <a:gd name="connsiteY85" fmla="*/ 133688 h 225642"/>
                  <a:gd name="connsiteX86" fmla="*/ 429118 w 582689"/>
                  <a:gd name="connsiteY86" fmla="*/ 133293 h 225642"/>
                  <a:gd name="connsiteX87" fmla="*/ 431609 w 582689"/>
                  <a:gd name="connsiteY87" fmla="*/ 133399 h 225642"/>
                  <a:gd name="connsiteX88" fmla="*/ 451298 w 582689"/>
                  <a:gd name="connsiteY88" fmla="*/ 126046 h 225642"/>
                  <a:gd name="connsiteX89" fmla="*/ 452528 w 582689"/>
                  <a:gd name="connsiteY89" fmla="*/ 124983 h 225642"/>
                  <a:gd name="connsiteX90" fmla="*/ 462813 w 582689"/>
                  <a:gd name="connsiteY90" fmla="*/ 103532 h 225642"/>
                  <a:gd name="connsiteX91" fmla="*/ 499850 w 582689"/>
                  <a:gd name="connsiteY91" fmla="*/ 71463 h 225642"/>
                  <a:gd name="connsiteX92" fmla="*/ 504635 w 582689"/>
                  <a:gd name="connsiteY92" fmla="*/ 64718 h 225642"/>
                  <a:gd name="connsiteX93" fmla="*/ 577813 w 582689"/>
                  <a:gd name="connsiteY93" fmla="*/ 28972 h 225642"/>
                  <a:gd name="connsiteX94" fmla="*/ 581824 w 582689"/>
                  <a:gd name="connsiteY94" fmla="*/ 17533 h 225642"/>
                  <a:gd name="connsiteX95" fmla="*/ 581824 w 582689"/>
                  <a:gd name="connsiteY95" fmla="*/ 17533 h 225642"/>
                  <a:gd name="connsiteX96" fmla="*/ 340263 w 582689"/>
                  <a:gd name="connsiteY96" fmla="*/ 199969 h 225642"/>
                  <a:gd name="connsiteX97" fmla="*/ 339032 w 582689"/>
                  <a:gd name="connsiteY97" fmla="*/ 201032 h 225642"/>
                  <a:gd name="connsiteX98" fmla="*/ 329613 w 582689"/>
                  <a:gd name="connsiteY98" fmla="*/ 204177 h 225642"/>
                  <a:gd name="connsiteX99" fmla="*/ 320726 w 582689"/>
                  <a:gd name="connsiteY99" fmla="*/ 199741 h 225642"/>
                  <a:gd name="connsiteX100" fmla="*/ 305808 w 582689"/>
                  <a:gd name="connsiteY100" fmla="*/ 182574 h 225642"/>
                  <a:gd name="connsiteX101" fmla="*/ 302648 w 582689"/>
                  <a:gd name="connsiteY101" fmla="*/ 173155 h 225642"/>
                  <a:gd name="connsiteX102" fmla="*/ 307084 w 582689"/>
                  <a:gd name="connsiteY102" fmla="*/ 164268 h 225642"/>
                  <a:gd name="connsiteX103" fmla="*/ 308315 w 582689"/>
                  <a:gd name="connsiteY103" fmla="*/ 163205 h 225642"/>
                  <a:gd name="connsiteX104" fmla="*/ 316822 w 582689"/>
                  <a:gd name="connsiteY104" fmla="*/ 160030 h 225642"/>
                  <a:gd name="connsiteX105" fmla="*/ 326621 w 582689"/>
                  <a:gd name="connsiteY105" fmla="*/ 164481 h 225642"/>
                  <a:gd name="connsiteX106" fmla="*/ 341539 w 582689"/>
                  <a:gd name="connsiteY106" fmla="*/ 181663 h 225642"/>
                  <a:gd name="connsiteX107" fmla="*/ 340263 w 582689"/>
                  <a:gd name="connsiteY107" fmla="*/ 199969 h 225642"/>
                  <a:gd name="connsiteX108" fmla="*/ 340263 w 582689"/>
                  <a:gd name="connsiteY108" fmla="*/ 199969 h 225642"/>
                  <a:gd name="connsiteX109" fmla="*/ 373973 w 582689"/>
                  <a:gd name="connsiteY109" fmla="*/ 170664 h 225642"/>
                  <a:gd name="connsiteX110" fmla="*/ 372742 w 582689"/>
                  <a:gd name="connsiteY110" fmla="*/ 171727 h 225642"/>
                  <a:gd name="connsiteX111" fmla="*/ 354436 w 582689"/>
                  <a:gd name="connsiteY111" fmla="*/ 170451 h 225642"/>
                  <a:gd name="connsiteX112" fmla="*/ 339518 w 582689"/>
                  <a:gd name="connsiteY112" fmla="*/ 153285 h 225642"/>
                  <a:gd name="connsiteX113" fmla="*/ 340794 w 582689"/>
                  <a:gd name="connsiteY113" fmla="*/ 134979 h 225642"/>
                  <a:gd name="connsiteX114" fmla="*/ 342025 w 582689"/>
                  <a:gd name="connsiteY114" fmla="*/ 133916 h 225642"/>
                  <a:gd name="connsiteX115" fmla="*/ 360331 w 582689"/>
                  <a:gd name="connsiteY115" fmla="*/ 135192 h 225642"/>
                  <a:gd name="connsiteX116" fmla="*/ 375249 w 582689"/>
                  <a:gd name="connsiteY116" fmla="*/ 152358 h 225642"/>
                  <a:gd name="connsiteX117" fmla="*/ 373973 w 582689"/>
                  <a:gd name="connsiteY117" fmla="*/ 170664 h 225642"/>
                  <a:gd name="connsiteX118" fmla="*/ 373973 w 582689"/>
                  <a:gd name="connsiteY118" fmla="*/ 170664 h 225642"/>
                  <a:gd name="connsiteX119" fmla="*/ 412119 w 582689"/>
                  <a:gd name="connsiteY119" fmla="*/ 132488 h 225642"/>
                  <a:gd name="connsiteX120" fmla="*/ 407683 w 582689"/>
                  <a:gd name="connsiteY120" fmla="*/ 141375 h 225642"/>
                  <a:gd name="connsiteX121" fmla="*/ 406452 w 582689"/>
                  <a:gd name="connsiteY121" fmla="*/ 142438 h 225642"/>
                  <a:gd name="connsiteX122" fmla="*/ 388146 w 582689"/>
                  <a:gd name="connsiteY122" fmla="*/ 141162 h 225642"/>
                  <a:gd name="connsiteX123" fmla="*/ 373213 w 582689"/>
                  <a:gd name="connsiteY123" fmla="*/ 123980 h 225642"/>
                  <a:gd name="connsiteX124" fmla="*/ 374489 w 582689"/>
                  <a:gd name="connsiteY124" fmla="*/ 105674 h 225642"/>
                  <a:gd name="connsiteX125" fmla="*/ 375720 w 582689"/>
                  <a:gd name="connsiteY125" fmla="*/ 104611 h 225642"/>
                  <a:gd name="connsiteX126" fmla="*/ 384212 w 582689"/>
                  <a:gd name="connsiteY126" fmla="*/ 101436 h 225642"/>
                  <a:gd name="connsiteX127" fmla="*/ 385139 w 582689"/>
                  <a:gd name="connsiteY127" fmla="*/ 101466 h 225642"/>
                  <a:gd name="connsiteX128" fmla="*/ 394026 w 582689"/>
                  <a:gd name="connsiteY128" fmla="*/ 105902 h 225642"/>
                  <a:gd name="connsiteX129" fmla="*/ 408944 w 582689"/>
                  <a:gd name="connsiteY129" fmla="*/ 123084 h 225642"/>
                  <a:gd name="connsiteX130" fmla="*/ 412119 w 582689"/>
                  <a:gd name="connsiteY130" fmla="*/ 132488 h 225642"/>
                  <a:gd name="connsiteX131" fmla="*/ 412119 w 582689"/>
                  <a:gd name="connsiteY131" fmla="*/ 132488 h 225642"/>
                  <a:gd name="connsiteX132" fmla="*/ 441393 w 582689"/>
                  <a:gd name="connsiteY132" fmla="*/ 112070 h 225642"/>
                  <a:gd name="connsiteX133" fmla="*/ 440162 w 582689"/>
                  <a:gd name="connsiteY133" fmla="*/ 113134 h 225642"/>
                  <a:gd name="connsiteX134" fmla="*/ 421857 w 582689"/>
                  <a:gd name="connsiteY134" fmla="*/ 111857 h 225642"/>
                  <a:gd name="connsiteX135" fmla="*/ 406938 w 582689"/>
                  <a:gd name="connsiteY135" fmla="*/ 94676 h 225642"/>
                  <a:gd name="connsiteX136" fmla="*/ 403794 w 582689"/>
                  <a:gd name="connsiteY136" fmla="*/ 85257 h 225642"/>
                  <a:gd name="connsiteX137" fmla="*/ 408230 w 582689"/>
                  <a:gd name="connsiteY137" fmla="*/ 76370 h 225642"/>
                  <a:gd name="connsiteX138" fmla="*/ 409460 w 582689"/>
                  <a:gd name="connsiteY138" fmla="*/ 75307 h 225642"/>
                  <a:gd name="connsiteX139" fmla="*/ 427766 w 582689"/>
                  <a:gd name="connsiteY139" fmla="*/ 76583 h 225642"/>
                  <a:gd name="connsiteX140" fmla="*/ 442684 w 582689"/>
                  <a:gd name="connsiteY140" fmla="*/ 93749 h 225642"/>
                  <a:gd name="connsiteX141" fmla="*/ 441393 w 582689"/>
                  <a:gd name="connsiteY141" fmla="*/ 112070 h 225642"/>
                  <a:gd name="connsiteX142" fmla="*/ 441393 w 582689"/>
                  <a:gd name="connsiteY142" fmla="*/ 112070 h 22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582689" h="225642">
                    <a:moveTo>
                      <a:pt x="581824" y="17533"/>
                    </a:moveTo>
                    <a:cubicBezTo>
                      <a:pt x="579758" y="13295"/>
                      <a:pt x="574638" y="11532"/>
                      <a:pt x="570400" y="13614"/>
                    </a:cubicBezTo>
                    <a:lnTo>
                      <a:pt x="495262" y="50316"/>
                    </a:lnTo>
                    <a:cubicBezTo>
                      <a:pt x="493971" y="50939"/>
                      <a:pt x="492877" y="51881"/>
                      <a:pt x="492042" y="53051"/>
                    </a:cubicBezTo>
                    <a:lnTo>
                      <a:pt x="485995" y="61573"/>
                    </a:lnTo>
                    <a:cubicBezTo>
                      <a:pt x="478719" y="71828"/>
                      <a:pt x="469315" y="80320"/>
                      <a:pt x="458453" y="86518"/>
                    </a:cubicBezTo>
                    <a:cubicBezTo>
                      <a:pt x="457617" y="85151"/>
                      <a:pt x="456645" y="83829"/>
                      <a:pt x="455567" y="82583"/>
                    </a:cubicBezTo>
                    <a:lnTo>
                      <a:pt x="440633" y="65417"/>
                    </a:lnTo>
                    <a:cubicBezTo>
                      <a:pt x="429756" y="52914"/>
                      <a:pt x="410751" y="51577"/>
                      <a:pt x="398234" y="62439"/>
                    </a:cubicBezTo>
                    <a:lnTo>
                      <a:pt x="397003" y="63503"/>
                    </a:lnTo>
                    <a:cubicBezTo>
                      <a:pt x="390638" y="69032"/>
                      <a:pt x="387174" y="76659"/>
                      <a:pt x="386734" y="84467"/>
                    </a:cubicBezTo>
                    <a:cubicBezTo>
                      <a:pt x="386597" y="84452"/>
                      <a:pt x="386475" y="84437"/>
                      <a:pt x="386339" y="84422"/>
                    </a:cubicBezTo>
                    <a:cubicBezTo>
                      <a:pt x="378333" y="83859"/>
                      <a:pt x="370570" y="86457"/>
                      <a:pt x="364524" y="91713"/>
                    </a:cubicBezTo>
                    <a:lnTo>
                      <a:pt x="363293" y="92777"/>
                    </a:lnTo>
                    <a:cubicBezTo>
                      <a:pt x="356928" y="98307"/>
                      <a:pt x="353464" y="105933"/>
                      <a:pt x="353024" y="113756"/>
                    </a:cubicBezTo>
                    <a:cubicBezTo>
                      <a:pt x="345215" y="113103"/>
                      <a:pt x="337179" y="115473"/>
                      <a:pt x="330813" y="121003"/>
                    </a:cubicBezTo>
                    <a:lnTo>
                      <a:pt x="329583" y="122081"/>
                    </a:lnTo>
                    <a:cubicBezTo>
                      <a:pt x="323218" y="127611"/>
                      <a:pt x="319754" y="135237"/>
                      <a:pt x="319313" y="143061"/>
                    </a:cubicBezTo>
                    <a:cubicBezTo>
                      <a:pt x="311505" y="142408"/>
                      <a:pt x="303469" y="144778"/>
                      <a:pt x="297103" y="150307"/>
                    </a:cubicBezTo>
                    <a:lnTo>
                      <a:pt x="295873" y="151371"/>
                    </a:lnTo>
                    <a:cubicBezTo>
                      <a:pt x="289811" y="156642"/>
                      <a:pt x="286165" y="163949"/>
                      <a:pt x="285603" y="171955"/>
                    </a:cubicBezTo>
                    <a:cubicBezTo>
                      <a:pt x="285041" y="179961"/>
                      <a:pt x="287639" y="187709"/>
                      <a:pt x="292895" y="193770"/>
                    </a:cubicBezTo>
                    <a:lnTo>
                      <a:pt x="300111" y="202065"/>
                    </a:lnTo>
                    <a:lnTo>
                      <a:pt x="297240" y="204617"/>
                    </a:lnTo>
                    <a:cubicBezTo>
                      <a:pt x="297179" y="204663"/>
                      <a:pt x="297134" y="204708"/>
                      <a:pt x="297088" y="204754"/>
                    </a:cubicBezTo>
                    <a:cubicBezTo>
                      <a:pt x="291528" y="209934"/>
                      <a:pt x="282307" y="209797"/>
                      <a:pt x="276883" y="204496"/>
                    </a:cubicBezTo>
                    <a:cubicBezTo>
                      <a:pt x="272235" y="199376"/>
                      <a:pt x="272083" y="191598"/>
                      <a:pt x="276564" y="186326"/>
                    </a:cubicBezTo>
                    <a:cubicBezTo>
                      <a:pt x="279496" y="182878"/>
                      <a:pt x="279223" y="177758"/>
                      <a:pt x="275957" y="174629"/>
                    </a:cubicBezTo>
                    <a:cubicBezTo>
                      <a:pt x="272691" y="171515"/>
                      <a:pt x="267541" y="171469"/>
                      <a:pt x="264244" y="174553"/>
                    </a:cubicBezTo>
                    <a:lnTo>
                      <a:pt x="263333" y="175404"/>
                    </a:lnTo>
                    <a:cubicBezTo>
                      <a:pt x="257772" y="180584"/>
                      <a:pt x="248551" y="180447"/>
                      <a:pt x="243128" y="175146"/>
                    </a:cubicBezTo>
                    <a:cubicBezTo>
                      <a:pt x="238403" y="169965"/>
                      <a:pt x="238312" y="162126"/>
                      <a:pt x="242915" y="156840"/>
                    </a:cubicBezTo>
                    <a:cubicBezTo>
                      <a:pt x="245893" y="153422"/>
                      <a:pt x="245680" y="148256"/>
                      <a:pt x="242414" y="145097"/>
                    </a:cubicBezTo>
                    <a:cubicBezTo>
                      <a:pt x="239163" y="141937"/>
                      <a:pt x="233982" y="141891"/>
                      <a:pt x="230656" y="144975"/>
                    </a:cubicBezTo>
                    <a:lnTo>
                      <a:pt x="230397" y="145218"/>
                    </a:lnTo>
                    <a:cubicBezTo>
                      <a:pt x="224837" y="150398"/>
                      <a:pt x="215616" y="150262"/>
                      <a:pt x="210192" y="144960"/>
                    </a:cubicBezTo>
                    <a:cubicBezTo>
                      <a:pt x="205529" y="139825"/>
                      <a:pt x="205392" y="132047"/>
                      <a:pt x="209889" y="126760"/>
                    </a:cubicBezTo>
                    <a:cubicBezTo>
                      <a:pt x="212517" y="123661"/>
                      <a:pt x="212608" y="119134"/>
                      <a:pt x="210101" y="115944"/>
                    </a:cubicBezTo>
                    <a:cubicBezTo>
                      <a:pt x="207580" y="112739"/>
                      <a:pt x="203159" y="111766"/>
                      <a:pt x="199543" y="113604"/>
                    </a:cubicBezTo>
                    <a:cubicBezTo>
                      <a:pt x="193922" y="116461"/>
                      <a:pt x="187101" y="115124"/>
                      <a:pt x="182939" y="110369"/>
                    </a:cubicBezTo>
                    <a:cubicBezTo>
                      <a:pt x="178108" y="104839"/>
                      <a:pt x="178716" y="96119"/>
                      <a:pt x="184291" y="90863"/>
                    </a:cubicBezTo>
                    <a:lnTo>
                      <a:pt x="193482" y="82720"/>
                    </a:lnTo>
                    <a:lnTo>
                      <a:pt x="222133" y="56727"/>
                    </a:lnTo>
                    <a:cubicBezTo>
                      <a:pt x="225627" y="53552"/>
                      <a:pt x="225885" y="48159"/>
                      <a:pt x="222726" y="44665"/>
                    </a:cubicBezTo>
                    <a:cubicBezTo>
                      <a:pt x="219550" y="41171"/>
                      <a:pt x="214157" y="40913"/>
                      <a:pt x="210663" y="44088"/>
                    </a:cubicBezTo>
                    <a:lnTo>
                      <a:pt x="182088" y="70020"/>
                    </a:lnTo>
                    <a:lnTo>
                      <a:pt x="172897" y="78163"/>
                    </a:lnTo>
                    <a:cubicBezTo>
                      <a:pt x="172836" y="78208"/>
                      <a:pt x="172791" y="78254"/>
                      <a:pt x="172745" y="78299"/>
                    </a:cubicBezTo>
                    <a:cubicBezTo>
                      <a:pt x="168036" y="82674"/>
                      <a:pt x="164952" y="88219"/>
                      <a:pt x="163554" y="94099"/>
                    </a:cubicBezTo>
                    <a:lnTo>
                      <a:pt x="163494" y="94068"/>
                    </a:lnTo>
                    <a:cubicBezTo>
                      <a:pt x="147831" y="85196"/>
                      <a:pt x="134174" y="73590"/>
                      <a:pt x="122902" y="59553"/>
                    </a:cubicBezTo>
                    <a:lnTo>
                      <a:pt x="118040" y="53492"/>
                    </a:lnTo>
                    <a:cubicBezTo>
                      <a:pt x="117250" y="52519"/>
                      <a:pt x="116263" y="51729"/>
                      <a:pt x="115139" y="51167"/>
                    </a:cubicBezTo>
                    <a:lnTo>
                      <a:pt x="12292" y="868"/>
                    </a:lnTo>
                    <a:cubicBezTo>
                      <a:pt x="8054" y="-1198"/>
                      <a:pt x="2934" y="549"/>
                      <a:pt x="868" y="4787"/>
                    </a:cubicBezTo>
                    <a:cubicBezTo>
                      <a:pt x="-1198" y="9026"/>
                      <a:pt x="549" y="14145"/>
                      <a:pt x="4787" y="16211"/>
                    </a:cubicBezTo>
                    <a:lnTo>
                      <a:pt x="105887" y="65660"/>
                    </a:lnTo>
                    <a:lnTo>
                      <a:pt x="109564" y="70233"/>
                    </a:lnTo>
                    <a:cubicBezTo>
                      <a:pt x="122203" y="85956"/>
                      <a:pt x="137501" y="98960"/>
                      <a:pt x="155047" y="108910"/>
                    </a:cubicBezTo>
                    <a:lnTo>
                      <a:pt x="165681" y="114941"/>
                    </a:lnTo>
                    <a:cubicBezTo>
                      <a:pt x="166821" y="117311"/>
                      <a:pt x="168279" y="119560"/>
                      <a:pt x="170072" y="121610"/>
                    </a:cubicBezTo>
                    <a:cubicBezTo>
                      <a:pt x="175267" y="127550"/>
                      <a:pt x="182331" y="131090"/>
                      <a:pt x="189745" y="131956"/>
                    </a:cubicBezTo>
                    <a:cubicBezTo>
                      <a:pt x="188681" y="140706"/>
                      <a:pt x="191385" y="149806"/>
                      <a:pt x="197781" y="156703"/>
                    </a:cubicBezTo>
                    <a:cubicBezTo>
                      <a:pt x="197857" y="156779"/>
                      <a:pt x="197918" y="156855"/>
                      <a:pt x="197994" y="156916"/>
                    </a:cubicBezTo>
                    <a:cubicBezTo>
                      <a:pt x="204587" y="163524"/>
                      <a:pt x="213595" y="166577"/>
                      <a:pt x="222406" y="166031"/>
                    </a:cubicBezTo>
                    <a:cubicBezTo>
                      <a:pt x="222452" y="173520"/>
                      <a:pt x="225217" y="180994"/>
                      <a:pt x="230701" y="186889"/>
                    </a:cubicBezTo>
                    <a:cubicBezTo>
                      <a:pt x="230777" y="186965"/>
                      <a:pt x="230838" y="187041"/>
                      <a:pt x="230914" y="187116"/>
                    </a:cubicBezTo>
                    <a:cubicBezTo>
                      <a:pt x="237735" y="193937"/>
                      <a:pt x="247108" y="196976"/>
                      <a:pt x="256208" y="196171"/>
                    </a:cubicBezTo>
                    <a:cubicBezTo>
                      <a:pt x="256420" y="203417"/>
                      <a:pt x="259185" y="210587"/>
                      <a:pt x="264457" y="216254"/>
                    </a:cubicBezTo>
                    <a:cubicBezTo>
                      <a:pt x="264533" y="216330"/>
                      <a:pt x="264593" y="216406"/>
                      <a:pt x="264669" y="216467"/>
                    </a:cubicBezTo>
                    <a:cubicBezTo>
                      <a:pt x="270776" y="222574"/>
                      <a:pt x="278949" y="225642"/>
                      <a:pt x="287107" y="225642"/>
                    </a:cubicBezTo>
                    <a:cubicBezTo>
                      <a:pt x="294840" y="225642"/>
                      <a:pt x="302588" y="222877"/>
                      <a:pt x="308603" y="217348"/>
                    </a:cubicBezTo>
                    <a:lnTo>
                      <a:pt x="311642" y="214644"/>
                    </a:lnTo>
                    <a:cubicBezTo>
                      <a:pt x="316381" y="218472"/>
                      <a:pt x="322169" y="220781"/>
                      <a:pt x="328383" y="221206"/>
                    </a:cubicBezTo>
                    <a:cubicBezTo>
                      <a:pt x="329097" y="221252"/>
                      <a:pt x="329811" y="221282"/>
                      <a:pt x="330525" y="221282"/>
                    </a:cubicBezTo>
                    <a:cubicBezTo>
                      <a:pt x="337756" y="221282"/>
                      <a:pt x="344683" y="218700"/>
                      <a:pt x="350198" y="213914"/>
                    </a:cubicBezTo>
                    <a:lnTo>
                      <a:pt x="351428" y="212851"/>
                    </a:lnTo>
                    <a:cubicBezTo>
                      <a:pt x="357794" y="207321"/>
                      <a:pt x="361257" y="199680"/>
                      <a:pt x="361698" y="191871"/>
                    </a:cubicBezTo>
                    <a:cubicBezTo>
                      <a:pt x="362533" y="191947"/>
                      <a:pt x="363369" y="191978"/>
                      <a:pt x="364205" y="191978"/>
                    </a:cubicBezTo>
                    <a:cubicBezTo>
                      <a:pt x="371208" y="191978"/>
                      <a:pt x="378226" y="189562"/>
                      <a:pt x="383893" y="184625"/>
                    </a:cubicBezTo>
                    <a:lnTo>
                      <a:pt x="385123" y="183562"/>
                    </a:lnTo>
                    <a:cubicBezTo>
                      <a:pt x="391489" y="178032"/>
                      <a:pt x="394952" y="170406"/>
                      <a:pt x="395408" y="162582"/>
                    </a:cubicBezTo>
                    <a:cubicBezTo>
                      <a:pt x="396244" y="162658"/>
                      <a:pt x="397079" y="162688"/>
                      <a:pt x="397915" y="162688"/>
                    </a:cubicBezTo>
                    <a:cubicBezTo>
                      <a:pt x="404903" y="162688"/>
                      <a:pt x="411936" y="160273"/>
                      <a:pt x="417603" y="155336"/>
                    </a:cubicBezTo>
                    <a:lnTo>
                      <a:pt x="418833" y="154272"/>
                    </a:lnTo>
                    <a:cubicBezTo>
                      <a:pt x="424895" y="149001"/>
                      <a:pt x="428541" y="141694"/>
                      <a:pt x="429103" y="133688"/>
                    </a:cubicBezTo>
                    <a:cubicBezTo>
                      <a:pt x="429103" y="133551"/>
                      <a:pt x="429118" y="133414"/>
                      <a:pt x="429118" y="133293"/>
                    </a:cubicBezTo>
                    <a:cubicBezTo>
                      <a:pt x="429954" y="133354"/>
                      <a:pt x="430789" y="133399"/>
                      <a:pt x="431609" y="133399"/>
                    </a:cubicBezTo>
                    <a:cubicBezTo>
                      <a:pt x="438613" y="133399"/>
                      <a:pt x="445631" y="130984"/>
                      <a:pt x="451298" y="126046"/>
                    </a:cubicBezTo>
                    <a:lnTo>
                      <a:pt x="452528" y="124983"/>
                    </a:lnTo>
                    <a:cubicBezTo>
                      <a:pt x="459015" y="119347"/>
                      <a:pt x="462479" y="111508"/>
                      <a:pt x="462813" y="103532"/>
                    </a:cubicBezTo>
                    <a:cubicBezTo>
                      <a:pt x="477534" y="95982"/>
                      <a:pt x="490249" y="84999"/>
                      <a:pt x="499850" y="71463"/>
                    </a:cubicBezTo>
                    <a:lnTo>
                      <a:pt x="504635" y="64718"/>
                    </a:lnTo>
                    <a:lnTo>
                      <a:pt x="577813" y="28972"/>
                    </a:lnTo>
                    <a:cubicBezTo>
                      <a:pt x="582143" y="26876"/>
                      <a:pt x="583890" y="21756"/>
                      <a:pt x="581824" y="17533"/>
                    </a:cubicBezTo>
                    <a:lnTo>
                      <a:pt x="581824" y="17533"/>
                    </a:lnTo>
                    <a:close/>
                    <a:moveTo>
                      <a:pt x="340263" y="199969"/>
                    </a:moveTo>
                    <a:lnTo>
                      <a:pt x="339032" y="201032"/>
                    </a:lnTo>
                    <a:cubicBezTo>
                      <a:pt x="336419" y="203311"/>
                      <a:pt x="333077" y="204420"/>
                      <a:pt x="329613" y="204177"/>
                    </a:cubicBezTo>
                    <a:cubicBezTo>
                      <a:pt x="326150" y="203934"/>
                      <a:pt x="323005" y="202354"/>
                      <a:pt x="320726" y="199741"/>
                    </a:cubicBezTo>
                    <a:lnTo>
                      <a:pt x="305808" y="182574"/>
                    </a:lnTo>
                    <a:cubicBezTo>
                      <a:pt x="303529" y="179961"/>
                      <a:pt x="302405" y="176604"/>
                      <a:pt x="302648" y="173155"/>
                    </a:cubicBezTo>
                    <a:cubicBezTo>
                      <a:pt x="302891" y="169707"/>
                      <a:pt x="304471" y="166547"/>
                      <a:pt x="307084" y="164268"/>
                    </a:cubicBezTo>
                    <a:lnTo>
                      <a:pt x="308315" y="163205"/>
                    </a:lnTo>
                    <a:cubicBezTo>
                      <a:pt x="310776" y="161078"/>
                      <a:pt x="313799" y="160030"/>
                      <a:pt x="316822" y="160030"/>
                    </a:cubicBezTo>
                    <a:cubicBezTo>
                      <a:pt x="320453" y="160030"/>
                      <a:pt x="324053" y="161534"/>
                      <a:pt x="326621" y="164481"/>
                    </a:cubicBezTo>
                    <a:lnTo>
                      <a:pt x="341539" y="181663"/>
                    </a:lnTo>
                    <a:cubicBezTo>
                      <a:pt x="346233" y="187056"/>
                      <a:pt x="345656" y="195274"/>
                      <a:pt x="340263" y="199969"/>
                    </a:cubicBezTo>
                    <a:lnTo>
                      <a:pt x="340263" y="199969"/>
                    </a:lnTo>
                    <a:close/>
                    <a:moveTo>
                      <a:pt x="373973" y="170664"/>
                    </a:moveTo>
                    <a:lnTo>
                      <a:pt x="372742" y="171727"/>
                    </a:lnTo>
                    <a:cubicBezTo>
                      <a:pt x="367334" y="176422"/>
                      <a:pt x="359131" y="175844"/>
                      <a:pt x="354436" y="170451"/>
                    </a:cubicBezTo>
                    <a:lnTo>
                      <a:pt x="339518" y="153285"/>
                    </a:lnTo>
                    <a:cubicBezTo>
                      <a:pt x="334824" y="147877"/>
                      <a:pt x="335401" y="139673"/>
                      <a:pt x="340794" y="134979"/>
                    </a:cubicBezTo>
                    <a:lnTo>
                      <a:pt x="342025" y="133916"/>
                    </a:lnTo>
                    <a:cubicBezTo>
                      <a:pt x="347433" y="129221"/>
                      <a:pt x="355637" y="129799"/>
                      <a:pt x="360331" y="135192"/>
                    </a:cubicBezTo>
                    <a:lnTo>
                      <a:pt x="375249" y="152358"/>
                    </a:lnTo>
                    <a:cubicBezTo>
                      <a:pt x="379943" y="157751"/>
                      <a:pt x="379366" y="165970"/>
                      <a:pt x="373973" y="170664"/>
                    </a:cubicBezTo>
                    <a:lnTo>
                      <a:pt x="373973" y="170664"/>
                    </a:lnTo>
                    <a:close/>
                    <a:moveTo>
                      <a:pt x="412119" y="132488"/>
                    </a:moveTo>
                    <a:cubicBezTo>
                      <a:pt x="411876" y="135951"/>
                      <a:pt x="410296" y="139111"/>
                      <a:pt x="407683" y="141375"/>
                    </a:cubicBezTo>
                    <a:lnTo>
                      <a:pt x="406452" y="142438"/>
                    </a:lnTo>
                    <a:cubicBezTo>
                      <a:pt x="401044" y="147132"/>
                      <a:pt x="392841" y="146555"/>
                      <a:pt x="388146" y="141162"/>
                    </a:cubicBezTo>
                    <a:lnTo>
                      <a:pt x="373213" y="123980"/>
                    </a:lnTo>
                    <a:cubicBezTo>
                      <a:pt x="368519" y="118587"/>
                      <a:pt x="369096" y="110369"/>
                      <a:pt x="374489" y="105674"/>
                    </a:cubicBezTo>
                    <a:lnTo>
                      <a:pt x="375720" y="104611"/>
                    </a:lnTo>
                    <a:cubicBezTo>
                      <a:pt x="378105" y="102545"/>
                      <a:pt x="381082" y="101436"/>
                      <a:pt x="384212" y="101436"/>
                    </a:cubicBezTo>
                    <a:cubicBezTo>
                      <a:pt x="384516" y="101436"/>
                      <a:pt x="384835" y="101451"/>
                      <a:pt x="385139" y="101466"/>
                    </a:cubicBezTo>
                    <a:cubicBezTo>
                      <a:pt x="388602" y="101710"/>
                      <a:pt x="391762" y="103289"/>
                      <a:pt x="394026" y="105902"/>
                    </a:cubicBezTo>
                    <a:lnTo>
                      <a:pt x="408944" y="123084"/>
                    </a:lnTo>
                    <a:cubicBezTo>
                      <a:pt x="411238" y="125682"/>
                      <a:pt x="412362" y="129024"/>
                      <a:pt x="412119" y="132488"/>
                    </a:cubicBezTo>
                    <a:lnTo>
                      <a:pt x="412119" y="132488"/>
                    </a:lnTo>
                    <a:close/>
                    <a:moveTo>
                      <a:pt x="441393" y="112070"/>
                    </a:moveTo>
                    <a:lnTo>
                      <a:pt x="440162" y="113134"/>
                    </a:lnTo>
                    <a:cubicBezTo>
                      <a:pt x="434769" y="117828"/>
                      <a:pt x="426551" y="117251"/>
                      <a:pt x="421857" y="111857"/>
                    </a:cubicBezTo>
                    <a:lnTo>
                      <a:pt x="406938" y="94676"/>
                    </a:lnTo>
                    <a:cubicBezTo>
                      <a:pt x="404660" y="92063"/>
                      <a:pt x="403535" y="88721"/>
                      <a:pt x="403794" y="85257"/>
                    </a:cubicBezTo>
                    <a:cubicBezTo>
                      <a:pt x="404037" y="81809"/>
                      <a:pt x="405617" y="78649"/>
                      <a:pt x="408230" y="76370"/>
                    </a:cubicBezTo>
                    <a:lnTo>
                      <a:pt x="409460" y="75307"/>
                    </a:lnTo>
                    <a:cubicBezTo>
                      <a:pt x="414868" y="70612"/>
                      <a:pt x="423072" y="71190"/>
                      <a:pt x="427766" y="76583"/>
                    </a:cubicBezTo>
                    <a:lnTo>
                      <a:pt x="442684" y="93749"/>
                    </a:lnTo>
                    <a:cubicBezTo>
                      <a:pt x="447378" y="99173"/>
                      <a:pt x="446801" y="107376"/>
                      <a:pt x="441393" y="112070"/>
                    </a:cubicBezTo>
                    <a:lnTo>
                      <a:pt x="441393" y="112070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E10BED85-8193-4995-994B-4825093ED028}"/>
                  </a:ext>
                </a:extLst>
              </p:cNvPr>
              <p:cNvSpPr/>
              <p:nvPr/>
            </p:nvSpPr>
            <p:spPr>
              <a:xfrm>
                <a:off x="1011120" y="2516760"/>
                <a:ext cx="234512" cy="248875"/>
              </a:xfrm>
              <a:custGeom>
                <a:avLst/>
                <a:gdLst>
                  <a:gd name="connsiteX0" fmla="*/ 86896 w 234512"/>
                  <a:gd name="connsiteY0" fmla="*/ 239001 h 248875"/>
                  <a:gd name="connsiteX1" fmla="*/ 110534 w 234512"/>
                  <a:gd name="connsiteY1" fmla="*/ 247676 h 248875"/>
                  <a:gd name="connsiteX2" fmla="*/ 117264 w 234512"/>
                  <a:gd name="connsiteY2" fmla="*/ 248876 h 248875"/>
                  <a:gd name="connsiteX3" fmla="*/ 123994 w 234512"/>
                  <a:gd name="connsiteY3" fmla="*/ 247676 h 248875"/>
                  <a:gd name="connsiteX4" fmla="*/ 147632 w 234512"/>
                  <a:gd name="connsiteY4" fmla="*/ 239001 h 248875"/>
                  <a:gd name="connsiteX5" fmla="*/ 202899 w 234512"/>
                  <a:gd name="connsiteY5" fmla="*/ 200506 h 248875"/>
                  <a:gd name="connsiteX6" fmla="*/ 231945 w 234512"/>
                  <a:gd name="connsiteY6" fmla="*/ 140606 h 248875"/>
                  <a:gd name="connsiteX7" fmla="*/ 225245 w 234512"/>
                  <a:gd name="connsiteY7" fmla="*/ 130549 h 248875"/>
                  <a:gd name="connsiteX8" fmla="*/ 215204 w 234512"/>
                  <a:gd name="connsiteY8" fmla="*/ 137248 h 248875"/>
                  <a:gd name="connsiteX9" fmla="*/ 141752 w 234512"/>
                  <a:gd name="connsiteY9" fmla="*/ 222959 h 248875"/>
                  <a:gd name="connsiteX10" fmla="*/ 118114 w 234512"/>
                  <a:gd name="connsiteY10" fmla="*/ 231618 h 248875"/>
                  <a:gd name="connsiteX11" fmla="*/ 116398 w 234512"/>
                  <a:gd name="connsiteY11" fmla="*/ 231618 h 248875"/>
                  <a:gd name="connsiteX12" fmla="*/ 92760 w 234512"/>
                  <a:gd name="connsiteY12" fmla="*/ 222959 h 248875"/>
                  <a:gd name="connsiteX13" fmla="*/ 17060 w 234512"/>
                  <a:gd name="connsiteY13" fmla="*/ 114567 h 248875"/>
                  <a:gd name="connsiteX14" fmla="*/ 17060 w 234512"/>
                  <a:gd name="connsiteY14" fmla="*/ 40341 h 248875"/>
                  <a:gd name="connsiteX15" fmla="*/ 20478 w 234512"/>
                  <a:gd name="connsiteY15" fmla="*/ 36194 h 248875"/>
                  <a:gd name="connsiteX16" fmla="*/ 117780 w 234512"/>
                  <a:gd name="connsiteY16" fmla="*/ 17250 h 248875"/>
                  <a:gd name="connsiteX17" fmla="*/ 214034 w 234512"/>
                  <a:gd name="connsiteY17" fmla="*/ 36179 h 248875"/>
                  <a:gd name="connsiteX18" fmla="*/ 217437 w 234512"/>
                  <a:gd name="connsiteY18" fmla="*/ 40326 h 248875"/>
                  <a:gd name="connsiteX19" fmla="*/ 217437 w 234512"/>
                  <a:gd name="connsiteY19" fmla="*/ 102535 h 248875"/>
                  <a:gd name="connsiteX20" fmla="*/ 225975 w 234512"/>
                  <a:gd name="connsiteY20" fmla="*/ 111073 h 248875"/>
                  <a:gd name="connsiteX21" fmla="*/ 234512 w 234512"/>
                  <a:gd name="connsiteY21" fmla="*/ 102535 h 248875"/>
                  <a:gd name="connsiteX22" fmla="*/ 234512 w 234512"/>
                  <a:gd name="connsiteY22" fmla="*/ 40326 h 248875"/>
                  <a:gd name="connsiteX23" fmla="*/ 217315 w 234512"/>
                  <a:gd name="connsiteY23" fmla="*/ 19422 h 248875"/>
                  <a:gd name="connsiteX24" fmla="*/ 119451 w 234512"/>
                  <a:gd name="connsiteY24" fmla="*/ 160 h 248875"/>
                  <a:gd name="connsiteX25" fmla="*/ 116170 w 234512"/>
                  <a:gd name="connsiteY25" fmla="*/ 160 h 248875"/>
                  <a:gd name="connsiteX26" fmla="*/ 17227 w 234512"/>
                  <a:gd name="connsiteY26" fmla="*/ 19422 h 248875"/>
                  <a:gd name="connsiteX27" fmla="*/ 0 w 234512"/>
                  <a:gd name="connsiteY27" fmla="*/ 40341 h 248875"/>
                  <a:gd name="connsiteX28" fmla="*/ 0 w 234512"/>
                  <a:gd name="connsiteY28" fmla="*/ 114567 h 248875"/>
                  <a:gd name="connsiteX29" fmla="*/ 86896 w 234512"/>
                  <a:gd name="connsiteY29" fmla="*/ 239001 h 248875"/>
                  <a:gd name="connsiteX30" fmla="*/ 86896 w 234512"/>
                  <a:gd name="connsiteY30" fmla="*/ 239001 h 248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34512" h="248875">
                    <a:moveTo>
                      <a:pt x="86896" y="239001"/>
                    </a:moveTo>
                    <a:lnTo>
                      <a:pt x="110534" y="247676"/>
                    </a:lnTo>
                    <a:cubicBezTo>
                      <a:pt x="112706" y="248466"/>
                      <a:pt x="114985" y="248876"/>
                      <a:pt x="117264" y="248876"/>
                    </a:cubicBezTo>
                    <a:cubicBezTo>
                      <a:pt x="119542" y="248876"/>
                      <a:pt x="121821" y="248481"/>
                      <a:pt x="123994" y="247676"/>
                    </a:cubicBezTo>
                    <a:lnTo>
                      <a:pt x="147632" y="239001"/>
                    </a:lnTo>
                    <a:cubicBezTo>
                      <a:pt x="169021" y="231162"/>
                      <a:pt x="188132" y="217855"/>
                      <a:pt x="202899" y="200506"/>
                    </a:cubicBezTo>
                    <a:cubicBezTo>
                      <a:pt x="217498" y="183355"/>
                      <a:pt x="227539" y="162648"/>
                      <a:pt x="231945" y="140606"/>
                    </a:cubicBezTo>
                    <a:cubicBezTo>
                      <a:pt x="232871" y="135972"/>
                      <a:pt x="229879" y="131475"/>
                      <a:pt x="225245" y="130549"/>
                    </a:cubicBezTo>
                    <a:cubicBezTo>
                      <a:pt x="220612" y="129622"/>
                      <a:pt x="216130" y="132630"/>
                      <a:pt x="215204" y="137248"/>
                    </a:cubicBezTo>
                    <a:cubicBezTo>
                      <a:pt x="207365" y="176366"/>
                      <a:pt x="179230" y="209211"/>
                      <a:pt x="141752" y="222959"/>
                    </a:cubicBezTo>
                    <a:lnTo>
                      <a:pt x="118114" y="231618"/>
                    </a:lnTo>
                    <a:cubicBezTo>
                      <a:pt x="117568" y="231816"/>
                      <a:pt x="116960" y="231816"/>
                      <a:pt x="116398" y="231618"/>
                    </a:cubicBezTo>
                    <a:lnTo>
                      <a:pt x="92760" y="222959"/>
                    </a:lnTo>
                    <a:cubicBezTo>
                      <a:pt x="47489" y="206355"/>
                      <a:pt x="17060" y="162800"/>
                      <a:pt x="17060" y="114567"/>
                    </a:cubicBezTo>
                    <a:lnTo>
                      <a:pt x="17060" y="40341"/>
                    </a:lnTo>
                    <a:cubicBezTo>
                      <a:pt x="17060" y="38336"/>
                      <a:pt x="18488" y="36589"/>
                      <a:pt x="20478" y="36194"/>
                    </a:cubicBezTo>
                    <a:lnTo>
                      <a:pt x="117780" y="17250"/>
                    </a:lnTo>
                    <a:lnTo>
                      <a:pt x="214034" y="36179"/>
                    </a:lnTo>
                    <a:cubicBezTo>
                      <a:pt x="216009" y="36558"/>
                      <a:pt x="217437" y="38306"/>
                      <a:pt x="217437" y="40326"/>
                    </a:cubicBezTo>
                    <a:lnTo>
                      <a:pt x="217437" y="102535"/>
                    </a:lnTo>
                    <a:cubicBezTo>
                      <a:pt x="217437" y="107260"/>
                      <a:pt x="221265" y="111073"/>
                      <a:pt x="225975" y="111073"/>
                    </a:cubicBezTo>
                    <a:cubicBezTo>
                      <a:pt x="230699" y="111073"/>
                      <a:pt x="234512" y="107245"/>
                      <a:pt x="234512" y="102535"/>
                    </a:cubicBezTo>
                    <a:lnTo>
                      <a:pt x="234512" y="40326"/>
                    </a:lnTo>
                    <a:cubicBezTo>
                      <a:pt x="234512" y="30178"/>
                      <a:pt x="227281" y="21382"/>
                      <a:pt x="217315" y="19422"/>
                    </a:cubicBezTo>
                    <a:lnTo>
                      <a:pt x="119451" y="160"/>
                    </a:lnTo>
                    <a:cubicBezTo>
                      <a:pt x="118357" y="-53"/>
                      <a:pt x="117248" y="-53"/>
                      <a:pt x="116170" y="160"/>
                    </a:cubicBezTo>
                    <a:lnTo>
                      <a:pt x="17227" y="19422"/>
                    </a:lnTo>
                    <a:cubicBezTo>
                      <a:pt x="7246" y="21367"/>
                      <a:pt x="0" y="30163"/>
                      <a:pt x="0" y="40341"/>
                    </a:cubicBezTo>
                    <a:lnTo>
                      <a:pt x="0" y="114567"/>
                    </a:lnTo>
                    <a:cubicBezTo>
                      <a:pt x="0" y="169925"/>
                      <a:pt x="34910" y="219936"/>
                      <a:pt x="86896" y="239001"/>
                    </a:cubicBezTo>
                    <a:lnTo>
                      <a:pt x="86896" y="239001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98D322A3-54EC-411B-A609-EE9F7131E362}"/>
                </a:ext>
              </a:extLst>
            </p:cNvPr>
            <p:cNvSpPr/>
            <p:nvPr/>
          </p:nvSpPr>
          <p:spPr>
            <a:xfrm>
              <a:off x="1045256" y="2551579"/>
              <a:ext cx="166226" cy="178386"/>
            </a:xfrm>
            <a:custGeom>
              <a:avLst/>
              <a:gdLst>
                <a:gd name="connsiteX0" fmla="*/ 85270 w 166226"/>
                <a:gd name="connsiteY0" fmla="*/ 160 h 178386"/>
                <a:gd name="connsiteX1" fmla="*/ 81989 w 166226"/>
                <a:gd name="connsiteY1" fmla="*/ 160 h 178386"/>
                <a:gd name="connsiteX2" fmla="*/ 6912 w 166226"/>
                <a:gd name="connsiteY2" fmla="*/ 14789 h 178386"/>
                <a:gd name="connsiteX3" fmla="*/ 0 w 166226"/>
                <a:gd name="connsiteY3" fmla="*/ 23175 h 178386"/>
                <a:gd name="connsiteX4" fmla="*/ 0 w 166226"/>
                <a:gd name="connsiteY4" fmla="*/ 79763 h 178386"/>
                <a:gd name="connsiteX5" fmla="*/ 64503 w 166226"/>
                <a:gd name="connsiteY5" fmla="*/ 172113 h 178386"/>
                <a:gd name="connsiteX6" fmla="*/ 80166 w 166226"/>
                <a:gd name="connsiteY6" fmla="*/ 177870 h 178386"/>
                <a:gd name="connsiteX7" fmla="*/ 83113 w 166226"/>
                <a:gd name="connsiteY7" fmla="*/ 178387 h 178386"/>
                <a:gd name="connsiteX8" fmla="*/ 86045 w 166226"/>
                <a:gd name="connsiteY8" fmla="*/ 177870 h 178386"/>
                <a:gd name="connsiteX9" fmla="*/ 101723 w 166226"/>
                <a:gd name="connsiteY9" fmla="*/ 172113 h 178386"/>
                <a:gd name="connsiteX10" fmla="*/ 166226 w 166226"/>
                <a:gd name="connsiteY10" fmla="*/ 79763 h 178386"/>
                <a:gd name="connsiteX11" fmla="*/ 166226 w 166226"/>
                <a:gd name="connsiteY11" fmla="*/ 23099 h 178386"/>
                <a:gd name="connsiteX12" fmla="*/ 159329 w 166226"/>
                <a:gd name="connsiteY12" fmla="*/ 14713 h 178386"/>
                <a:gd name="connsiteX13" fmla="*/ 85270 w 166226"/>
                <a:gd name="connsiteY13" fmla="*/ 160 h 178386"/>
                <a:gd name="connsiteX14" fmla="*/ 149151 w 166226"/>
                <a:gd name="connsiteY14" fmla="*/ 79748 h 178386"/>
                <a:gd name="connsiteX15" fmla="*/ 95859 w 166226"/>
                <a:gd name="connsiteY15" fmla="*/ 156055 h 178386"/>
                <a:gd name="connsiteX16" fmla="*/ 83128 w 166226"/>
                <a:gd name="connsiteY16" fmla="*/ 160719 h 178386"/>
                <a:gd name="connsiteX17" fmla="*/ 70398 w 166226"/>
                <a:gd name="connsiteY17" fmla="*/ 156055 h 178386"/>
                <a:gd name="connsiteX18" fmla="*/ 17106 w 166226"/>
                <a:gd name="connsiteY18" fmla="*/ 79748 h 178386"/>
                <a:gd name="connsiteX19" fmla="*/ 17106 w 166226"/>
                <a:gd name="connsiteY19" fmla="*/ 30193 h 178386"/>
                <a:gd name="connsiteX20" fmla="*/ 83614 w 166226"/>
                <a:gd name="connsiteY20" fmla="*/ 17235 h 178386"/>
                <a:gd name="connsiteX21" fmla="*/ 149151 w 166226"/>
                <a:gd name="connsiteY21" fmla="*/ 30117 h 178386"/>
                <a:gd name="connsiteX22" fmla="*/ 149151 w 166226"/>
                <a:gd name="connsiteY22" fmla="*/ 79748 h 178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6226" h="178386">
                  <a:moveTo>
                    <a:pt x="85270" y="160"/>
                  </a:moveTo>
                  <a:cubicBezTo>
                    <a:pt x="84192" y="-53"/>
                    <a:pt x="83067" y="-53"/>
                    <a:pt x="81989" y="160"/>
                  </a:cubicBezTo>
                  <a:lnTo>
                    <a:pt x="6912" y="14789"/>
                  </a:lnTo>
                  <a:cubicBezTo>
                    <a:pt x="2902" y="15579"/>
                    <a:pt x="0" y="19088"/>
                    <a:pt x="0" y="23175"/>
                  </a:cubicBezTo>
                  <a:lnTo>
                    <a:pt x="0" y="79763"/>
                  </a:lnTo>
                  <a:cubicBezTo>
                    <a:pt x="0" y="120856"/>
                    <a:pt x="25917" y="157969"/>
                    <a:pt x="64503" y="172113"/>
                  </a:cubicBezTo>
                  <a:lnTo>
                    <a:pt x="80166" y="177870"/>
                  </a:lnTo>
                  <a:cubicBezTo>
                    <a:pt x="81123" y="178220"/>
                    <a:pt x="82110" y="178387"/>
                    <a:pt x="83113" y="178387"/>
                  </a:cubicBezTo>
                  <a:cubicBezTo>
                    <a:pt x="84116" y="178387"/>
                    <a:pt x="85103" y="178205"/>
                    <a:pt x="86045" y="177870"/>
                  </a:cubicBezTo>
                  <a:lnTo>
                    <a:pt x="101723" y="172113"/>
                  </a:lnTo>
                  <a:cubicBezTo>
                    <a:pt x="140294" y="157969"/>
                    <a:pt x="166226" y="120856"/>
                    <a:pt x="166226" y="79763"/>
                  </a:cubicBezTo>
                  <a:lnTo>
                    <a:pt x="166226" y="23099"/>
                  </a:lnTo>
                  <a:cubicBezTo>
                    <a:pt x="166226" y="19012"/>
                    <a:pt x="163340" y="15503"/>
                    <a:pt x="159329" y="14713"/>
                  </a:cubicBezTo>
                  <a:lnTo>
                    <a:pt x="85270" y="160"/>
                  </a:lnTo>
                  <a:close/>
                  <a:moveTo>
                    <a:pt x="149151" y="79748"/>
                  </a:moveTo>
                  <a:cubicBezTo>
                    <a:pt x="149151" y="113701"/>
                    <a:pt x="127731" y="144373"/>
                    <a:pt x="95859" y="156055"/>
                  </a:cubicBezTo>
                  <a:lnTo>
                    <a:pt x="83128" y="160719"/>
                  </a:lnTo>
                  <a:lnTo>
                    <a:pt x="70398" y="156055"/>
                  </a:lnTo>
                  <a:cubicBezTo>
                    <a:pt x="38526" y="144358"/>
                    <a:pt x="17106" y="113701"/>
                    <a:pt x="17106" y="79748"/>
                  </a:cubicBezTo>
                  <a:lnTo>
                    <a:pt x="17106" y="30193"/>
                  </a:lnTo>
                  <a:lnTo>
                    <a:pt x="83614" y="17235"/>
                  </a:lnTo>
                  <a:lnTo>
                    <a:pt x="149151" y="30117"/>
                  </a:lnTo>
                  <a:lnTo>
                    <a:pt x="149151" y="7974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287BC0D6-3623-4A50-AEDF-5D8574690E79}"/>
                </a:ext>
              </a:extLst>
            </p:cNvPr>
            <p:cNvSpPr/>
            <p:nvPr/>
          </p:nvSpPr>
          <p:spPr>
            <a:xfrm>
              <a:off x="1092070" y="2603572"/>
              <a:ext cx="75508" cy="71324"/>
            </a:xfrm>
            <a:custGeom>
              <a:avLst/>
              <a:gdLst>
                <a:gd name="connsiteX0" fmla="*/ 14393 w 75508"/>
                <a:gd name="connsiteY0" fmla="*/ 43585 h 71324"/>
                <a:gd name="connsiteX1" fmla="*/ 2315 w 75508"/>
                <a:gd name="connsiteY1" fmla="*/ 43965 h 71324"/>
                <a:gd name="connsiteX2" fmla="*/ 2695 w 75508"/>
                <a:gd name="connsiteY2" fmla="*/ 56042 h 71324"/>
                <a:gd name="connsiteX3" fmla="*/ 16474 w 75508"/>
                <a:gd name="connsiteY3" fmla="*/ 69015 h 71324"/>
                <a:gd name="connsiteX4" fmla="*/ 22323 w 75508"/>
                <a:gd name="connsiteY4" fmla="*/ 71325 h 71324"/>
                <a:gd name="connsiteX5" fmla="*/ 22870 w 75508"/>
                <a:gd name="connsiteY5" fmla="*/ 71309 h 71324"/>
                <a:gd name="connsiteX6" fmla="*/ 28916 w 75508"/>
                <a:gd name="connsiteY6" fmla="*/ 68210 h 71324"/>
                <a:gd name="connsiteX7" fmla="*/ 73564 w 75508"/>
                <a:gd name="connsiteY7" fmla="*/ 13961 h 71324"/>
                <a:gd name="connsiteX8" fmla="*/ 72394 w 75508"/>
                <a:gd name="connsiteY8" fmla="*/ 1945 h 71324"/>
                <a:gd name="connsiteX9" fmla="*/ 60378 w 75508"/>
                <a:gd name="connsiteY9" fmla="*/ 3114 h 71324"/>
                <a:gd name="connsiteX10" fmla="*/ 21533 w 75508"/>
                <a:gd name="connsiteY10" fmla="*/ 50315 h 71324"/>
                <a:gd name="connsiteX11" fmla="*/ 14393 w 75508"/>
                <a:gd name="connsiteY11" fmla="*/ 43585 h 7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508" h="71324">
                  <a:moveTo>
                    <a:pt x="14393" y="43585"/>
                  </a:moveTo>
                  <a:cubicBezTo>
                    <a:pt x="10959" y="40349"/>
                    <a:pt x="5551" y="40516"/>
                    <a:pt x="2315" y="43965"/>
                  </a:cubicBezTo>
                  <a:cubicBezTo>
                    <a:pt x="-920" y="47398"/>
                    <a:pt x="-738" y="52806"/>
                    <a:pt x="2695" y="56042"/>
                  </a:cubicBezTo>
                  <a:lnTo>
                    <a:pt x="16474" y="69015"/>
                  </a:lnTo>
                  <a:cubicBezTo>
                    <a:pt x="18069" y="70504"/>
                    <a:pt x="20150" y="71325"/>
                    <a:pt x="22323" y="71325"/>
                  </a:cubicBezTo>
                  <a:cubicBezTo>
                    <a:pt x="22505" y="71325"/>
                    <a:pt x="22687" y="71325"/>
                    <a:pt x="22870" y="71309"/>
                  </a:cubicBezTo>
                  <a:cubicBezTo>
                    <a:pt x="25224" y="71157"/>
                    <a:pt x="27412" y="70033"/>
                    <a:pt x="28916" y="68210"/>
                  </a:cubicBezTo>
                  <a:lnTo>
                    <a:pt x="73564" y="13961"/>
                  </a:lnTo>
                  <a:cubicBezTo>
                    <a:pt x="76557" y="10315"/>
                    <a:pt x="76040" y="4937"/>
                    <a:pt x="72394" y="1945"/>
                  </a:cubicBezTo>
                  <a:cubicBezTo>
                    <a:pt x="68748" y="-1048"/>
                    <a:pt x="63370" y="-532"/>
                    <a:pt x="60378" y="3114"/>
                  </a:cubicBezTo>
                  <a:lnTo>
                    <a:pt x="21533" y="50315"/>
                  </a:lnTo>
                  <a:lnTo>
                    <a:pt x="14393" y="4358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83" name="图形 3">
            <a:extLst>
              <a:ext uri="{FF2B5EF4-FFF2-40B4-BE49-F238E27FC236}">
                <a16:creationId xmlns:a16="http://schemas.microsoft.com/office/drawing/2014/main" id="{032315EA-1C21-4FFC-9801-226EFD7D3FEB}"/>
              </a:ext>
            </a:extLst>
          </p:cNvPr>
          <p:cNvGrpSpPr/>
          <p:nvPr userDrawn="1"/>
        </p:nvGrpSpPr>
        <p:grpSpPr>
          <a:xfrm>
            <a:off x="878473" y="2532727"/>
            <a:ext cx="415798" cy="353038"/>
            <a:chOff x="837223" y="2560793"/>
            <a:chExt cx="583371" cy="495320"/>
          </a:xfrm>
          <a:solidFill>
            <a:schemeClr val="bg1"/>
          </a:solidFill>
        </p:grpSpPr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C80CB7B7-2D23-40F9-A40B-7B2C9711A225}"/>
                </a:ext>
              </a:extLst>
            </p:cNvPr>
            <p:cNvSpPr/>
            <p:nvPr/>
          </p:nvSpPr>
          <p:spPr>
            <a:xfrm>
              <a:off x="1183089" y="2835381"/>
              <a:ext cx="38752" cy="220702"/>
            </a:xfrm>
            <a:custGeom>
              <a:avLst/>
              <a:gdLst>
                <a:gd name="connsiteX0" fmla="*/ 35533 w 38752"/>
                <a:gd name="connsiteY0" fmla="*/ 1868 h 220702"/>
                <a:gd name="connsiteX1" fmla="*/ 23517 w 38752"/>
                <a:gd name="connsiteY1" fmla="*/ 3220 h 220702"/>
                <a:gd name="connsiteX2" fmla="*/ 1869 w 38752"/>
                <a:gd name="connsiteY2" fmla="*/ 30382 h 220702"/>
                <a:gd name="connsiteX3" fmla="*/ 0 w 38752"/>
                <a:gd name="connsiteY3" fmla="*/ 35714 h 220702"/>
                <a:gd name="connsiteX4" fmla="*/ 0 w 38752"/>
                <a:gd name="connsiteY4" fmla="*/ 212149 h 220702"/>
                <a:gd name="connsiteX5" fmla="*/ 8553 w 38752"/>
                <a:gd name="connsiteY5" fmla="*/ 220702 h 220702"/>
                <a:gd name="connsiteX6" fmla="*/ 17106 w 38752"/>
                <a:gd name="connsiteY6" fmla="*/ 212149 h 220702"/>
                <a:gd name="connsiteX7" fmla="*/ 17106 w 38752"/>
                <a:gd name="connsiteY7" fmla="*/ 38722 h 220702"/>
                <a:gd name="connsiteX8" fmla="*/ 36885 w 38752"/>
                <a:gd name="connsiteY8" fmla="*/ 13899 h 220702"/>
                <a:gd name="connsiteX9" fmla="*/ 35533 w 38752"/>
                <a:gd name="connsiteY9" fmla="*/ 1868 h 220702"/>
                <a:gd name="connsiteX10" fmla="*/ 35533 w 38752"/>
                <a:gd name="connsiteY10" fmla="*/ 1868 h 220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52" h="220702">
                  <a:moveTo>
                    <a:pt x="35533" y="1868"/>
                  </a:moveTo>
                  <a:cubicBezTo>
                    <a:pt x="31842" y="-1080"/>
                    <a:pt x="26449" y="-472"/>
                    <a:pt x="23517" y="3220"/>
                  </a:cubicBezTo>
                  <a:lnTo>
                    <a:pt x="1869" y="30382"/>
                  </a:lnTo>
                  <a:cubicBezTo>
                    <a:pt x="668" y="31901"/>
                    <a:pt x="0" y="33785"/>
                    <a:pt x="0" y="35714"/>
                  </a:cubicBezTo>
                  <a:lnTo>
                    <a:pt x="0" y="212149"/>
                  </a:lnTo>
                  <a:cubicBezTo>
                    <a:pt x="0" y="216874"/>
                    <a:pt x="3828" y="220702"/>
                    <a:pt x="8553" y="220702"/>
                  </a:cubicBezTo>
                  <a:cubicBezTo>
                    <a:pt x="13277" y="220702"/>
                    <a:pt x="17106" y="216874"/>
                    <a:pt x="17106" y="212149"/>
                  </a:cubicBezTo>
                  <a:lnTo>
                    <a:pt x="17106" y="38722"/>
                  </a:lnTo>
                  <a:lnTo>
                    <a:pt x="36885" y="13899"/>
                  </a:lnTo>
                  <a:cubicBezTo>
                    <a:pt x="39832" y="10193"/>
                    <a:pt x="39225" y="4815"/>
                    <a:pt x="35533" y="1868"/>
                  </a:cubicBezTo>
                  <a:lnTo>
                    <a:pt x="35533" y="186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3F8277F3-96A7-4D70-B977-B638A113B7DD}"/>
                </a:ext>
              </a:extLst>
            </p:cNvPr>
            <p:cNvSpPr/>
            <p:nvPr/>
          </p:nvSpPr>
          <p:spPr>
            <a:xfrm>
              <a:off x="837223" y="2560793"/>
              <a:ext cx="583371" cy="495320"/>
            </a:xfrm>
            <a:custGeom>
              <a:avLst/>
              <a:gdLst>
                <a:gd name="connsiteX0" fmla="*/ 559931 w 583371"/>
                <a:gd name="connsiteY0" fmla="*/ 21359 h 495320"/>
                <a:gd name="connsiteX1" fmla="*/ 546258 w 583371"/>
                <a:gd name="connsiteY1" fmla="*/ 21359 h 495320"/>
                <a:gd name="connsiteX2" fmla="*/ 539878 w 583371"/>
                <a:gd name="connsiteY2" fmla="*/ 22256 h 495320"/>
                <a:gd name="connsiteX3" fmla="*/ 516513 w 583371"/>
                <a:gd name="connsiteY3" fmla="*/ 0 h 495320"/>
                <a:gd name="connsiteX4" fmla="*/ 493179 w 583371"/>
                <a:gd name="connsiteY4" fmla="*/ 0 h 495320"/>
                <a:gd name="connsiteX5" fmla="*/ 469754 w 583371"/>
                <a:gd name="connsiteY5" fmla="*/ 23441 h 495320"/>
                <a:gd name="connsiteX6" fmla="*/ 469754 w 583371"/>
                <a:gd name="connsiteY6" fmla="*/ 105353 h 495320"/>
                <a:gd name="connsiteX7" fmla="*/ 397183 w 583371"/>
                <a:gd name="connsiteY7" fmla="*/ 105353 h 495320"/>
                <a:gd name="connsiteX8" fmla="*/ 397183 w 583371"/>
                <a:gd name="connsiteY8" fmla="*/ 76201 h 495320"/>
                <a:gd name="connsiteX9" fmla="*/ 360876 w 583371"/>
                <a:gd name="connsiteY9" fmla="*/ 39893 h 495320"/>
                <a:gd name="connsiteX10" fmla="*/ 336280 w 583371"/>
                <a:gd name="connsiteY10" fmla="*/ 49524 h 495320"/>
                <a:gd name="connsiteX11" fmla="*/ 305381 w 583371"/>
                <a:gd name="connsiteY11" fmla="*/ 32236 h 495320"/>
                <a:gd name="connsiteX12" fmla="*/ 273934 w 583371"/>
                <a:gd name="connsiteY12" fmla="*/ 50421 h 495320"/>
                <a:gd name="connsiteX13" fmla="*/ 249871 w 583371"/>
                <a:gd name="connsiteY13" fmla="*/ 41275 h 495320"/>
                <a:gd name="connsiteX14" fmla="*/ 220384 w 583371"/>
                <a:gd name="connsiteY14" fmla="*/ 56437 h 495320"/>
                <a:gd name="connsiteX15" fmla="*/ 194361 w 583371"/>
                <a:gd name="connsiteY15" fmla="*/ 45423 h 495320"/>
                <a:gd name="connsiteX16" fmla="*/ 158053 w 583371"/>
                <a:gd name="connsiteY16" fmla="*/ 81731 h 495320"/>
                <a:gd name="connsiteX17" fmla="*/ 158053 w 583371"/>
                <a:gd name="connsiteY17" fmla="*/ 104245 h 495320"/>
                <a:gd name="connsiteX18" fmla="*/ 158083 w 583371"/>
                <a:gd name="connsiteY18" fmla="*/ 105353 h 495320"/>
                <a:gd name="connsiteX19" fmla="*/ 113603 w 583371"/>
                <a:gd name="connsiteY19" fmla="*/ 105353 h 495320"/>
                <a:gd name="connsiteX20" fmla="*/ 113603 w 583371"/>
                <a:gd name="connsiteY20" fmla="*/ 81138 h 495320"/>
                <a:gd name="connsiteX21" fmla="*/ 105050 w 583371"/>
                <a:gd name="connsiteY21" fmla="*/ 72585 h 495320"/>
                <a:gd name="connsiteX22" fmla="*/ 96497 w 583371"/>
                <a:gd name="connsiteY22" fmla="*/ 81138 h 495320"/>
                <a:gd name="connsiteX23" fmla="*/ 96497 w 583371"/>
                <a:gd name="connsiteY23" fmla="*/ 255431 h 495320"/>
                <a:gd name="connsiteX24" fmla="*/ 90177 w 583371"/>
                <a:gd name="connsiteY24" fmla="*/ 261751 h 495320"/>
                <a:gd name="connsiteX25" fmla="*/ 66858 w 583371"/>
                <a:gd name="connsiteY25" fmla="*/ 261751 h 495320"/>
                <a:gd name="connsiteX26" fmla="*/ 60538 w 583371"/>
                <a:gd name="connsiteY26" fmla="*/ 255431 h 495320"/>
                <a:gd name="connsiteX27" fmla="*/ 60538 w 583371"/>
                <a:gd name="connsiteY27" fmla="*/ 23441 h 495320"/>
                <a:gd name="connsiteX28" fmla="*/ 66858 w 583371"/>
                <a:gd name="connsiteY28" fmla="*/ 17121 h 495320"/>
                <a:gd name="connsiteX29" fmla="*/ 90177 w 583371"/>
                <a:gd name="connsiteY29" fmla="*/ 17121 h 495320"/>
                <a:gd name="connsiteX30" fmla="*/ 96497 w 583371"/>
                <a:gd name="connsiteY30" fmla="*/ 23441 h 495320"/>
                <a:gd name="connsiteX31" fmla="*/ 96497 w 583371"/>
                <a:gd name="connsiteY31" fmla="*/ 44694 h 495320"/>
                <a:gd name="connsiteX32" fmla="*/ 105050 w 583371"/>
                <a:gd name="connsiteY32" fmla="*/ 53246 h 495320"/>
                <a:gd name="connsiteX33" fmla="*/ 113603 w 583371"/>
                <a:gd name="connsiteY33" fmla="*/ 44694 h 495320"/>
                <a:gd name="connsiteX34" fmla="*/ 113603 w 583371"/>
                <a:gd name="connsiteY34" fmla="*/ 23441 h 495320"/>
                <a:gd name="connsiteX35" fmla="*/ 90177 w 583371"/>
                <a:gd name="connsiteY35" fmla="*/ 0 h 495320"/>
                <a:gd name="connsiteX36" fmla="*/ 66858 w 583371"/>
                <a:gd name="connsiteY36" fmla="*/ 0 h 495320"/>
                <a:gd name="connsiteX37" fmla="*/ 43493 w 583371"/>
                <a:gd name="connsiteY37" fmla="*/ 22256 h 495320"/>
                <a:gd name="connsiteX38" fmla="*/ 37113 w 583371"/>
                <a:gd name="connsiteY38" fmla="*/ 21359 h 495320"/>
                <a:gd name="connsiteX39" fmla="*/ 23441 w 583371"/>
                <a:gd name="connsiteY39" fmla="*/ 21359 h 495320"/>
                <a:gd name="connsiteX40" fmla="*/ 0 w 583371"/>
                <a:gd name="connsiteY40" fmla="*/ 44785 h 495320"/>
                <a:gd name="connsiteX41" fmla="*/ 0 w 583371"/>
                <a:gd name="connsiteY41" fmla="*/ 234072 h 495320"/>
                <a:gd name="connsiteX42" fmla="*/ 23425 w 583371"/>
                <a:gd name="connsiteY42" fmla="*/ 257497 h 495320"/>
                <a:gd name="connsiteX43" fmla="*/ 37098 w 583371"/>
                <a:gd name="connsiteY43" fmla="*/ 257497 h 495320"/>
                <a:gd name="connsiteX44" fmla="*/ 43478 w 583371"/>
                <a:gd name="connsiteY44" fmla="*/ 256601 h 495320"/>
                <a:gd name="connsiteX45" fmla="*/ 66843 w 583371"/>
                <a:gd name="connsiteY45" fmla="*/ 278856 h 495320"/>
                <a:gd name="connsiteX46" fmla="*/ 90162 w 583371"/>
                <a:gd name="connsiteY46" fmla="*/ 278856 h 495320"/>
                <a:gd name="connsiteX47" fmla="*/ 113587 w 583371"/>
                <a:gd name="connsiteY47" fmla="*/ 255431 h 495320"/>
                <a:gd name="connsiteX48" fmla="*/ 113587 w 583371"/>
                <a:gd name="connsiteY48" fmla="*/ 173518 h 495320"/>
                <a:gd name="connsiteX49" fmla="*/ 160955 w 583371"/>
                <a:gd name="connsiteY49" fmla="*/ 173518 h 495320"/>
                <a:gd name="connsiteX50" fmla="*/ 160955 w 583371"/>
                <a:gd name="connsiteY50" fmla="*/ 225959 h 495320"/>
                <a:gd name="connsiteX51" fmla="*/ 179823 w 583371"/>
                <a:gd name="connsiteY51" fmla="*/ 282639 h 495320"/>
                <a:gd name="connsiteX52" fmla="*/ 185778 w 583371"/>
                <a:gd name="connsiteY52" fmla="*/ 290599 h 495320"/>
                <a:gd name="connsiteX53" fmla="*/ 185778 w 583371"/>
                <a:gd name="connsiteY53" fmla="*/ 486768 h 495320"/>
                <a:gd name="connsiteX54" fmla="*/ 194330 w 583371"/>
                <a:gd name="connsiteY54" fmla="*/ 495321 h 495320"/>
                <a:gd name="connsiteX55" fmla="*/ 202883 w 583371"/>
                <a:gd name="connsiteY55" fmla="*/ 486768 h 495320"/>
                <a:gd name="connsiteX56" fmla="*/ 202883 w 583371"/>
                <a:gd name="connsiteY56" fmla="*/ 287759 h 495320"/>
                <a:gd name="connsiteX57" fmla="*/ 201182 w 583371"/>
                <a:gd name="connsiteY57" fmla="*/ 282624 h 495320"/>
                <a:gd name="connsiteX58" fmla="*/ 193510 w 583371"/>
                <a:gd name="connsiteY58" fmla="*/ 272385 h 495320"/>
                <a:gd name="connsiteX59" fmla="*/ 178060 w 583371"/>
                <a:gd name="connsiteY59" fmla="*/ 225959 h 495320"/>
                <a:gd name="connsiteX60" fmla="*/ 178060 w 583371"/>
                <a:gd name="connsiteY60" fmla="*/ 173518 h 495320"/>
                <a:gd name="connsiteX61" fmla="*/ 290493 w 583371"/>
                <a:gd name="connsiteY61" fmla="*/ 173518 h 495320"/>
                <a:gd name="connsiteX62" fmla="*/ 305457 w 583371"/>
                <a:gd name="connsiteY62" fmla="*/ 181676 h 495320"/>
                <a:gd name="connsiteX63" fmla="*/ 277033 w 583371"/>
                <a:gd name="connsiteY63" fmla="*/ 243095 h 495320"/>
                <a:gd name="connsiteX64" fmla="*/ 277033 w 583371"/>
                <a:gd name="connsiteY64" fmla="*/ 250008 h 495320"/>
                <a:gd name="connsiteX65" fmla="*/ 285586 w 583371"/>
                <a:gd name="connsiteY65" fmla="*/ 258560 h 495320"/>
                <a:gd name="connsiteX66" fmla="*/ 294139 w 583371"/>
                <a:gd name="connsiteY66" fmla="*/ 250008 h 495320"/>
                <a:gd name="connsiteX67" fmla="*/ 294139 w 583371"/>
                <a:gd name="connsiteY67" fmla="*/ 243095 h 495320"/>
                <a:gd name="connsiteX68" fmla="*/ 324568 w 583371"/>
                <a:gd name="connsiteY68" fmla="*/ 188877 h 495320"/>
                <a:gd name="connsiteX69" fmla="*/ 333850 w 583371"/>
                <a:gd name="connsiteY69" fmla="*/ 183225 h 495320"/>
                <a:gd name="connsiteX70" fmla="*/ 333880 w 583371"/>
                <a:gd name="connsiteY70" fmla="*/ 183210 h 495320"/>
                <a:gd name="connsiteX71" fmla="*/ 341446 w 583371"/>
                <a:gd name="connsiteY71" fmla="*/ 183210 h 495320"/>
                <a:gd name="connsiteX72" fmla="*/ 349998 w 583371"/>
                <a:gd name="connsiteY72" fmla="*/ 174657 h 495320"/>
                <a:gd name="connsiteX73" fmla="*/ 341446 w 583371"/>
                <a:gd name="connsiteY73" fmla="*/ 166105 h 495320"/>
                <a:gd name="connsiteX74" fmla="*/ 316288 w 583371"/>
                <a:gd name="connsiteY74" fmla="*/ 166105 h 495320"/>
                <a:gd name="connsiteX75" fmla="*/ 294185 w 583371"/>
                <a:gd name="connsiteY75" fmla="*/ 143986 h 495320"/>
                <a:gd name="connsiteX76" fmla="*/ 316288 w 583371"/>
                <a:gd name="connsiteY76" fmla="*/ 121882 h 495320"/>
                <a:gd name="connsiteX77" fmla="*/ 377161 w 583371"/>
                <a:gd name="connsiteY77" fmla="*/ 121882 h 495320"/>
                <a:gd name="connsiteX78" fmla="*/ 408212 w 583371"/>
                <a:gd name="connsiteY78" fmla="*/ 152933 h 495320"/>
                <a:gd name="connsiteX79" fmla="*/ 408212 w 583371"/>
                <a:gd name="connsiteY79" fmla="*/ 176116 h 495320"/>
                <a:gd name="connsiteX80" fmla="*/ 389466 w 583371"/>
                <a:gd name="connsiteY80" fmla="*/ 249126 h 495320"/>
                <a:gd name="connsiteX81" fmla="*/ 392839 w 583371"/>
                <a:gd name="connsiteY81" fmla="*/ 260748 h 495320"/>
                <a:gd name="connsiteX82" fmla="*/ 396956 w 583371"/>
                <a:gd name="connsiteY82" fmla="*/ 261811 h 495320"/>
                <a:gd name="connsiteX83" fmla="*/ 404460 w 583371"/>
                <a:gd name="connsiteY83" fmla="*/ 257375 h 495320"/>
                <a:gd name="connsiteX84" fmla="*/ 425318 w 583371"/>
                <a:gd name="connsiteY84" fmla="*/ 176116 h 495320"/>
                <a:gd name="connsiteX85" fmla="*/ 425318 w 583371"/>
                <a:gd name="connsiteY85" fmla="*/ 173518 h 495320"/>
                <a:gd name="connsiteX86" fmla="*/ 469754 w 583371"/>
                <a:gd name="connsiteY86" fmla="*/ 173518 h 495320"/>
                <a:gd name="connsiteX87" fmla="*/ 469754 w 583371"/>
                <a:gd name="connsiteY87" fmla="*/ 255431 h 495320"/>
                <a:gd name="connsiteX88" fmla="*/ 493179 w 583371"/>
                <a:gd name="connsiteY88" fmla="*/ 278856 h 495320"/>
                <a:gd name="connsiteX89" fmla="*/ 516513 w 583371"/>
                <a:gd name="connsiteY89" fmla="*/ 278856 h 495320"/>
                <a:gd name="connsiteX90" fmla="*/ 539878 w 583371"/>
                <a:gd name="connsiteY90" fmla="*/ 256601 h 495320"/>
                <a:gd name="connsiteX91" fmla="*/ 546258 w 583371"/>
                <a:gd name="connsiteY91" fmla="*/ 257497 h 495320"/>
                <a:gd name="connsiteX92" fmla="*/ 559946 w 583371"/>
                <a:gd name="connsiteY92" fmla="*/ 257497 h 495320"/>
                <a:gd name="connsiteX93" fmla="*/ 583371 w 583371"/>
                <a:gd name="connsiteY93" fmla="*/ 234072 h 495320"/>
                <a:gd name="connsiteX94" fmla="*/ 583371 w 583371"/>
                <a:gd name="connsiteY94" fmla="*/ 44785 h 495320"/>
                <a:gd name="connsiteX95" fmla="*/ 559931 w 583371"/>
                <a:gd name="connsiteY95" fmla="*/ 21359 h 495320"/>
                <a:gd name="connsiteX96" fmla="*/ 559931 w 583371"/>
                <a:gd name="connsiteY96" fmla="*/ 21359 h 495320"/>
                <a:gd name="connsiteX97" fmla="*/ 37113 w 583371"/>
                <a:gd name="connsiteY97" fmla="*/ 240391 h 495320"/>
                <a:gd name="connsiteX98" fmla="*/ 23441 w 583371"/>
                <a:gd name="connsiteY98" fmla="*/ 240391 h 495320"/>
                <a:gd name="connsiteX99" fmla="*/ 17121 w 583371"/>
                <a:gd name="connsiteY99" fmla="*/ 234072 h 495320"/>
                <a:gd name="connsiteX100" fmla="*/ 17121 w 583371"/>
                <a:gd name="connsiteY100" fmla="*/ 44785 h 495320"/>
                <a:gd name="connsiteX101" fmla="*/ 23441 w 583371"/>
                <a:gd name="connsiteY101" fmla="*/ 38465 h 495320"/>
                <a:gd name="connsiteX102" fmla="*/ 37113 w 583371"/>
                <a:gd name="connsiteY102" fmla="*/ 38465 h 495320"/>
                <a:gd name="connsiteX103" fmla="*/ 43433 w 583371"/>
                <a:gd name="connsiteY103" fmla="*/ 44785 h 495320"/>
                <a:gd name="connsiteX104" fmla="*/ 43433 w 583371"/>
                <a:gd name="connsiteY104" fmla="*/ 234072 h 495320"/>
                <a:gd name="connsiteX105" fmla="*/ 37113 w 583371"/>
                <a:gd name="connsiteY105" fmla="*/ 240391 h 495320"/>
                <a:gd name="connsiteX106" fmla="*/ 37113 w 583371"/>
                <a:gd name="connsiteY106" fmla="*/ 240391 h 495320"/>
                <a:gd name="connsiteX107" fmla="*/ 230669 w 583371"/>
                <a:gd name="connsiteY107" fmla="*/ 77583 h 495320"/>
                <a:gd name="connsiteX108" fmla="*/ 249871 w 583371"/>
                <a:gd name="connsiteY108" fmla="*/ 58381 h 495320"/>
                <a:gd name="connsiteX109" fmla="*/ 269073 w 583371"/>
                <a:gd name="connsiteY109" fmla="*/ 77583 h 495320"/>
                <a:gd name="connsiteX110" fmla="*/ 269073 w 583371"/>
                <a:gd name="connsiteY110" fmla="*/ 108908 h 495320"/>
                <a:gd name="connsiteX111" fmla="*/ 249871 w 583371"/>
                <a:gd name="connsiteY111" fmla="*/ 128110 h 495320"/>
                <a:gd name="connsiteX112" fmla="*/ 230669 w 583371"/>
                <a:gd name="connsiteY112" fmla="*/ 108908 h 495320"/>
                <a:gd name="connsiteX113" fmla="*/ 230669 w 583371"/>
                <a:gd name="connsiteY113" fmla="*/ 77583 h 495320"/>
                <a:gd name="connsiteX114" fmla="*/ 175159 w 583371"/>
                <a:gd name="connsiteY114" fmla="*/ 81715 h 495320"/>
                <a:gd name="connsiteX115" fmla="*/ 194361 w 583371"/>
                <a:gd name="connsiteY115" fmla="*/ 62513 h 495320"/>
                <a:gd name="connsiteX116" fmla="*/ 213563 w 583371"/>
                <a:gd name="connsiteY116" fmla="*/ 81715 h 495320"/>
                <a:gd name="connsiteX117" fmla="*/ 213563 w 583371"/>
                <a:gd name="connsiteY117" fmla="*/ 104229 h 495320"/>
                <a:gd name="connsiteX118" fmla="*/ 194361 w 583371"/>
                <a:gd name="connsiteY118" fmla="*/ 123431 h 495320"/>
                <a:gd name="connsiteX119" fmla="*/ 175159 w 583371"/>
                <a:gd name="connsiteY119" fmla="*/ 104229 h 495320"/>
                <a:gd name="connsiteX120" fmla="*/ 175159 w 583371"/>
                <a:gd name="connsiteY120" fmla="*/ 81715 h 495320"/>
                <a:gd name="connsiteX121" fmla="*/ 113603 w 583371"/>
                <a:gd name="connsiteY121" fmla="*/ 122459 h 495320"/>
                <a:gd name="connsiteX122" fmla="*/ 162960 w 583371"/>
                <a:gd name="connsiteY122" fmla="*/ 122459 h 495320"/>
                <a:gd name="connsiteX123" fmla="*/ 194346 w 583371"/>
                <a:gd name="connsiteY123" fmla="*/ 140537 h 495320"/>
                <a:gd name="connsiteX124" fmla="*/ 220141 w 583371"/>
                <a:gd name="connsiteY124" fmla="*/ 129751 h 495320"/>
                <a:gd name="connsiteX125" fmla="*/ 249856 w 583371"/>
                <a:gd name="connsiteY125" fmla="*/ 145216 h 495320"/>
                <a:gd name="connsiteX126" fmla="*/ 279768 w 583371"/>
                <a:gd name="connsiteY126" fmla="*/ 129462 h 495320"/>
                <a:gd name="connsiteX127" fmla="*/ 279859 w 583371"/>
                <a:gd name="connsiteY127" fmla="*/ 129447 h 495320"/>
                <a:gd name="connsiteX128" fmla="*/ 277049 w 583371"/>
                <a:gd name="connsiteY128" fmla="*/ 143986 h 495320"/>
                <a:gd name="connsiteX129" fmla="*/ 279084 w 583371"/>
                <a:gd name="connsiteY129" fmla="*/ 156412 h 495320"/>
                <a:gd name="connsiteX130" fmla="*/ 113603 w 583371"/>
                <a:gd name="connsiteY130" fmla="*/ 156412 h 495320"/>
                <a:gd name="connsiteX131" fmla="*/ 113603 w 583371"/>
                <a:gd name="connsiteY131" fmla="*/ 122459 h 495320"/>
                <a:gd name="connsiteX132" fmla="*/ 286163 w 583371"/>
                <a:gd name="connsiteY132" fmla="*/ 118874 h 495320"/>
                <a:gd name="connsiteX133" fmla="*/ 286163 w 583371"/>
                <a:gd name="connsiteY133" fmla="*/ 68544 h 495320"/>
                <a:gd name="connsiteX134" fmla="*/ 305366 w 583371"/>
                <a:gd name="connsiteY134" fmla="*/ 49342 h 495320"/>
                <a:gd name="connsiteX135" fmla="*/ 324568 w 583371"/>
                <a:gd name="connsiteY135" fmla="*/ 68544 h 495320"/>
                <a:gd name="connsiteX136" fmla="*/ 324568 w 583371"/>
                <a:gd name="connsiteY136" fmla="*/ 104746 h 495320"/>
                <a:gd name="connsiteX137" fmla="*/ 316288 w 583371"/>
                <a:gd name="connsiteY137" fmla="*/ 104746 h 495320"/>
                <a:gd name="connsiteX138" fmla="*/ 286163 w 583371"/>
                <a:gd name="connsiteY138" fmla="*/ 118874 h 495320"/>
                <a:gd name="connsiteX139" fmla="*/ 286163 w 583371"/>
                <a:gd name="connsiteY139" fmla="*/ 118874 h 495320"/>
                <a:gd name="connsiteX140" fmla="*/ 341673 w 583371"/>
                <a:gd name="connsiteY140" fmla="*/ 104761 h 495320"/>
                <a:gd name="connsiteX141" fmla="*/ 341673 w 583371"/>
                <a:gd name="connsiteY141" fmla="*/ 76201 h 495320"/>
                <a:gd name="connsiteX142" fmla="*/ 360876 w 583371"/>
                <a:gd name="connsiteY142" fmla="*/ 56999 h 495320"/>
                <a:gd name="connsiteX143" fmla="*/ 380078 w 583371"/>
                <a:gd name="connsiteY143" fmla="*/ 76201 h 495320"/>
                <a:gd name="connsiteX144" fmla="*/ 380078 w 583371"/>
                <a:gd name="connsiteY144" fmla="*/ 104746 h 495320"/>
                <a:gd name="connsiteX145" fmla="*/ 341673 w 583371"/>
                <a:gd name="connsiteY145" fmla="*/ 104746 h 495320"/>
                <a:gd name="connsiteX146" fmla="*/ 425303 w 583371"/>
                <a:gd name="connsiteY146" fmla="*/ 156412 h 495320"/>
                <a:gd name="connsiteX147" fmla="*/ 425303 w 583371"/>
                <a:gd name="connsiteY147" fmla="*/ 152918 h 495320"/>
                <a:gd name="connsiteX148" fmla="*/ 414411 w 583371"/>
                <a:gd name="connsiteY148" fmla="*/ 122444 h 495320"/>
                <a:gd name="connsiteX149" fmla="*/ 469738 w 583371"/>
                <a:gd name="connsiteY149" fmla="*/ 122444 h 495320"/>
                <a:gd name="connsiteX150" fmla="*/ 469738 w 583371"/>
                <a:gd name="connsiteY150" fmla="*/ 156397 h 495320"/>
                <a:gd name="connsiteX151" fmla="*/ 425303 w 583371"/>
                <a:gd name="connsiteY151" fmla="*/ 156397 h 495320"/>
                <a:gd name="connsiteX152" fmla="*/ 566250 w 583371"/>
                <a:gd name="connsiteY152" fmla="*/ 234072 h 495320"/>
                <a:gd name="connsiteX153" fmla="*/ 559931 w 583371"/>
                <a:gd name="connsiteY153" fmla="*/ 240391 h 495320"/>
                <a:gd name="connsiteX154" fmla="*/ 546258 w 583371"/>
                <a:gd name="connsiteY154" fmla="*/ 240391 h 495320"/>
                <a:gd name="connsiteX155" fmla="*/ 539939 w 583371"/>
                <a:gd name="connsiteY155" fmla="*/ 234072 h 495320"/>
                <a:gd name="connsiteX156" fmla="*/ 539939 w 583371"/>
                <a:gd name="connsiteY156" fmla="*/ 192675 h 495320"/>
                <a:gd name="connsiteX157" fmla="*/ 531386 w 583371"/>
                <a:gd name="connsiteY157" fmla="*/ 184122 h 495320"/>
                <a:gd name="connsiteX158" fmla="*/ 522833 w 583371"/>
                <a:gd name="connsiteY158" fmla="*/ 192675 h 495320"/>
                <a:gd name="connsiteX159" fmla="*/ 522833 w 583371"/>
                <a:gd name="connsiteY159" fmla="*/ 255416 h 495320"/>
                <a:gd name="connsiteX160" fmla="*/ 516513 w 583371"/>
                <a:gd name="connsiteY160" fmla="*/ 261735 h 495320"/>
                <a:gd name="connsiteX161" fmla="*/ 493179 w 583371"/>
                <a:gd name="connsiteY161" fmla="*/ 261735 h 495320"/>
                <a:gd name="connsiteX162" fmla="*/ 486859 w 583371"/>
                <a:gd name="connsiteY162" fmla="*/ 255416 h 495320"/>
                <a:gd name="connsiteX163" fmla="*/ 486859 w 583371"/>
                <a:gd name="connsiteY163" fmla="*/ 23441 h 495320"/>
                <a:gd name="connsiteX164" fmla="*/ 493179 w 583371"/>
                <a:gd name="connsiteY164" fmla="*/ 17121 h 495320"/>
                <a:gd name="connsiteX165" fmla="*/ 516513 w 583371"/>
                <a:gd name="connsiteY165" fmla="*/ 17121 h 495320"/>
                <a:gd name="connsiteX166" fmla="*/ 522833 w 583371"/>
                <a:gd name="connsiteY166" fmla="*/ 23441 h 495320"/>
                <a:gd name="connsiteX167" fmla="*/ 522833 w 583371"/>
                <a:gd name="connsiteY167" fmla="*/ 156230 h 495320"/>
                <a:gd name="connsiteX168" fmla="*/ 531386 w 583371"/>
                <a:gd name="connsiteY168" fmla="*/ 164783 h 495320"/>
                <a:gd name="connsiteX169" fmla="*/ 539939 w 583371"/>
                <a:gd name="connsiteY169" fmla="*/ 156230 h 495320"/>
                <a:gd name="connsiteX170" fmla="*/ 539939 w 583371"/>
                <a:gd name="connsiteY170" fmla="*/ 44785 h 495320"/>
                <a:gd name="connsiteX171" fmla="*/ 546258 w 583371"/>
                <a:gd name="connsiteY171" fmla="*/ 38465 h 495320"/>
                <a:gd name="connsiteX172" fmla="*/ 559931 w 583371"/>
                <a:gd name="connsiteY172" fmla="*/ 38465 h 495320"/>
                <a:gd name="connsiteX173" fmla="*/ 566250 w 583371"/>
                <a:gd name="connsiteY173" fmla="*/ 44785 h 495320"/>
                <a:gd name="connsiteX174" fmla="*/ 566250 w 583371"/>
                <a:gd name="connsiteY174" fmla="*/ 234072 h 49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583371" h="495320">
                  <a:moveTo>
                    <a:pt x="559931" y="21359"/>
                  </a:moveTo>
                  <a:lnTo>
                    <a:pt x="546258" y="21359"/>
                  </a:lnTo>
                  <a:cubicBezTo>
                    <a:pt x="544040" y="21359"/>
                    <a:pt x="541913" y="21678"/>
                    <a:pt x="539878" y="22256"/>
                  </a:cubicBezTo>
                  <a:cubicBezTo>
                    <a:pt x="539255" y="9890"/>
                    <a:pt x="529031" y="0"/>
                    <a:pt x="516513" y="0"/>
                  </a:cubicBezTo>
                  <a:lnTo>
                    <a:pt x="493179" y="0"/>
                  </a:lnTo>
                  <a:cubicBezTo>
                    <a:pt x="480266" y="0"/>
                    <a:pt x="469754" y="10513"/>
                    <a:pt x="469754" y="23441"/>
                  </a:cubicBezTo>
                  <a:lnTo>
                    <a:pt x="469754" y="105353"/>
                  </a:lnTo>
                  <a:lnTo>
                    <a:pt x="397183" y="105353"/>
                  </a:lnTo>
                  <a:lnTo>
                    <a:pt x="397183" y="76201"/>
                  </a:lnTo>
                  <a:cubicBezTo>
                    <a:pt x="397183" y="56178"/>
                    <a:pt x="380898" y="39893"/>
                    <a:pt x="360876" y="39893"/>
                  </a:cubicBezTo>
                  <a:cubicBezTo>
                    <a:pt x="351396" y="39893"/>
                    <a:pt x="342752" y="43554"/>
                    <a:pt x="336280" y="49524"/>
                  </a:cubicBezTo>
                  <a:cubicBezTo>
                    <a:pt x="329885" y="39164"/>
                    <a:pt x="318430" y="32236"/>
                    <a:pt x="305381" y="32236"/>
                  </a:cubicBezTo>
                  <a:cubicBezTo>
                    <a:pt x="291951" y="32236"/>
                    <a:pt x="280224" y="39559"/>
                    <a:pt x="273934" y="50421"/>
                  </a:cubicBezTo>
                  <a:cubicBezTo>
                    <a:pt x="267523" y="44739"/>
                    <a:pt x="259107" y="41275"/>
                    <a:pt x="249871" y="41275"/>
                  </a:cubicBezTo>
                  <a:cubicBezTo>
                    <a:pt x="237733" y="41275"/>
                    <a:pt x="226977" y="47261"/>
                    <a:pt x="220384" y="56437"/>
                  </a:cubicBezTo>
                  <a:cubicBezTo>
                    <a:pt x="213776" y="49646"/>
                    <a:pt x="204554" y="45423"/>
                    <a:pt x="194361" y="45423"/>
                  </a:cubicBezTo>
                  <a:cubicBezTo>
                    <a:pt x="174338" y="45423"/>
                    <a:pt x="158053" y="61708"/>
                    <a:pt x="158053" y="81731"/>
                  </a:cubicBezTo>
                  <a:lnTo>
                    <a:pt x="158053" y="104245"/>
                  </a:lnTo>
                  <a:cubicBezTo>
                    <a:pt x="158053" y="104624"/>
                    <a:pt x="158068" y="104989"/>
                    <a:pt x="158083" y="105353"/>
                  </a:cubicBezTo>
                  <a:lnTo>
                    <a:pt x="113603" y="105353"/>
                  </a:lnTo>
                  <a:lnTo>
                    <a:pt x="113603" y="81138"/>
                  </a:lnTo>
                  <a:cubicBezTo>
                    <a:pt x="113603" y="76414"/>
                    <a:pt x="109774" y="72585"/>
                    <a:pt x="105050" y="72585"/>
                  </a:cubicBezTo>
                  <a:cubicBezTo>
                    <a:pt x="100325" y="72585"/>
                    <a:pt x="96497" y="76414"/>
                    <a:pt x="96497" y="81138"/>
                  </a:cubicBezTo>
                  <a:lnTo>
                    <a:pt x="96497" y="255431"/>
                  </a:lnTo>
                  <a:cubicBezTo>
                    <a:pt x="96497" y="258910"/>
                    <a:pt x="93656" y="261751"/>
                    <a:pt x="90177" y="261751"/>
                  </a:cubicBezTo>
                  <a:lnTo>
                    <a:pt x="66858" y="261751"/>
                  </a:lnTo>
                  <a:cubicBezTo>
                    <a:pt x="63379" y="261751"/>
                    <a:pt x="60538" y="258910"/>
                    <a:pt x="60538" y="255431"/>
                  </a:cubicBezTo>
                  <a:lnTo>
                    <a:pt x="60538" y="23441"/>
                  </a:lnTo>
                  <a:cubicBezTo>
                    <a:pt x="60538" y="19947"/>
                    <a:pt x="63379" y="17121"/>
                    <a:pt x="66858" y="17121"/>
                  </a:cubicBezTo>
                  <a:lnTo>
                    <a:pt x="90177" y="17121"/>
                  </a:lnTo>
                  <a:cubicBezTo>
                    <a:pt x="93656" y="17121"/>
                    <a:pt x="96497" y="19947"/>
                    <a:pt x="96497" y="23441"/>
                  </a:cubicBezTo>
                  <a:lnTo>
                    <a:pt x="96497" y="44694"/>
                  </a:lnTo>
                  <a:cubicBezTo>
                    <a:pt x="96497" y="49418"/>
                    <a:pt x="100325" y="53246"/>
                    <a:pt x="105050" y="53246"/>
                  </a:cubicBezTo>
                  <a:cubicBezTo>
                    <a:pt x="109774" y="53246"/>
                    <a:pt x="113603" y="49418"/>
                    <a:pt x="113603" y="44694"/>
                  </a:cubicBezTo>
                  <a:lnTo>
                    <a:pt x="113603" y="23441"/>
                  </a:lnTo>
                  <a:cubicBezTo>
                    <a:pt x="113603" y="10528"/>
                    <a:pt x="103090" y="0"/>
                    <a:pt x="90177" y="0"/>
                  </a:cubicBezTo>
                  <a:lnTo>
                    <a:pt x="66858" y="0"/>
                  </a:lnTo>
                  <a:cubicBezTo>
                    <a:pt x="54340" y="0"/>
                    <a:pt x="44101" y="9890"/>
                    <a:pt x="43493" y="22256"/>
                  </a:cubicBezTo>
                  <a:cubicBezTo>
                    <a:pt x="41458" y="21678"/>
                    <a:pt x="39331" y="21359"/>
                    <a:pt x="37113" y="21359"/>
                  </a:cubicBezTo>
                  <a:lnTo>
                    <a:pt x="23441" y="21359"/>
                  </a:lnTo>
                  <a:cubicBezTo>
                    <a:pt x="10513" y="21359"/>
                    <a:pt x="0" y="31872"/>
                    <a:pt x="0" y="44785"/>
                  </a:cubicBezTo>
                  <a:lnTo>
                    <a:pt x="0" y="234072"/>
                  </a:lnTo>
                  <a:cubicBezTo>
                    <a:pt x="0" y="246984"/>
                    <a:pt x="10513" y="257497"/>
                    <a:pt x="23425" y="257497"/>
                  </a:cubicBezTo>
                  <a:lnTo>
                    <a:pt x="37098" y="257497"/>
                  </a:lnTo>
                  <a:cubicBezTo>
                    <a:pt x="39316" y="257497"/>
                    <a:pt x="41443" y="257178"/>
                    <a:pt x="43478" y="256601"/>
                  </a:cubicBezTo>
                  <a:cubicBezTo>
                    <a:pt x="44101" y="268967"/>
                    <a:pt x="54325" y="278856"/>
                    <a:pt x="66843" y="278856"/>
                  </a:cubicBezTo>
                  <a:lnTo>
                    <a:pt x="90162" y="278856"/>
                  </a:lnTo>
                  <a:cubicBezTo>
                    <a:pt x="103075" y="278856"/>
                    <a:pt x="113587" y="268344"/>
                    <a:pt x="113587" y="255431"/>
                  </a:cubicBezTo>
                  <a:lnTo>
                    <a:pt x="113587" y="173518"/>
                  </a:lnTo>
                  <a:lnTo>
                    <a:pt x="160955" y="173518"/>
                  </a:lnTo>
                  <a:lnTo>
                    <a:pt x="160955" y="225959"/>
                  </a:lnTo>
                  <a:cubicBezTo>
                    <a:pt x="160955" y="246255"/>
                    <a:pt x="167654" y="266384"/>
                    <a:pt x="179823" y="282639"/>
                  </a:cubicBezTo>
                  <a:lnTo>
                    <a:pt x="185778" y="290599"/>
                  </a:lnTo>
                  <a:lnTo>
                    <a:pt x="185778" y="486768"/>
                  </a:lnTo>
                  <a:cubicBezTo>
                    <a:pt x="185778" y="491493"/>
                    <a:pt x="189606" y="495321"/>
                    <a:pt x="194330" y="495321"/>
                  </a:cubicBezTo>
                  <a:cubicBezTo>
                    <a:pt x="199055" y="495321"/>
                    <a:pt x="202883" y="491493"/>
                    <a:pt x="202883" y="486768"/>
                  </a:cubicBezTo>
                  <a:lnTo>
                    <a:pt x="202883" y="287759"/>
                  </a:lnTo>
                  <a:cubicBezTo>
                    <a:pt x="202883" y="285920"/>
                    <a:pt x="202291" y="284113"/>
                    <a:pt x="201182" y="282624"/>
                  </a:cubicBezTo>
                  <a:lnTo>
                    <a:pt x="193510" y="272385"/>
                  </a:lnTo>
                  <a:cubicBezTo>
                    <a:pt x="183544" y="259077"/>
                    <a:pt x="178060" y="242594"/>
                    <a:pt x="178060" y="225959"/>
                  </a:cubicBezTo>
                  <a:lnTo>
                    <a:pt x="178060" y="173518"/>
                  </a:lnTo>
                  <a:lnTo>
                    <a:pt x="290493" y="173518"/>
                  </a:lnTo>
                  <a:cubicBezTo>
                    <a:pt x="294762" y="177255"/>
                    <a:pt x="299851" y="180081"/>
                    <a:pt x="305457" y="181676"/>
                  </a:cubicBezTo>
                  <a:cubicBezTo>
                    <a:pt x="287683" y="196852"/>
                    <a:pt x="277033" y="219412"/>
                    <a:pt x="277033" y="243095"/>
                  </a:cubicBezTo>
                  <a:lnTo>
                    <a:pt x="277033" y="250008"/>
                  </a:lnTo>
                  <a:cubicBezTo>
                    <a:pt x="277033" y="254732"/>
                    <a:pt x="280862" y="258560"/>
                    <a:pt x="285586" y="258560"/>
                  </a:cubicBezTo>
                  <a:cubicBezTo>
                    <a:pt x="290311" y="258560"/>
                    <a:pt x="294139" y="254732"/>
                    <a:pt x="294139" y="250008"/>
                  </a:cubicBezTo>
                  <a:lnTo>
                    <a:pt x="294139" y="243095"/>
                  </a:lnTo>
                  <a:cubicBezTo>
                    <a:pt x="294139" y="221113"/>
                    <a:pt x="305791" y="200331"/>
                    <a:pt x="324568" y="188877"/>
                  </a:cubicBezTo>
                  <a:lnTo>
                    <a:pt x="333850" y="183225"/>
                  </a:lnTo>
                  <a:cubicBezTo>
                    <a:pt x="333865" y="183225"/>
                    <a:pt x="333865" y="183210"/>
                    <a:pt x="333880" y="183210"/>
                  </a:cubicBezTo>
                  <a:lnTo>
                    <a:pt x="341446" y="183210"/>
                  </a:lnTo>
                  <a:cubicBezTo>
                    <a:pt x="346170" y="183210"/>
                    <a:pt x="349998" y="179382"/>
                    <a:pt x="349998" y="174657"/>
                  </a:cubicBezTo>
                  <a:cubicBezTo>
                    <a:pt x="349998" y="169933"/>
                    <a:pt x="346170" y="166105"/>
                    <a:pt x="341446" y="166105"/>
                  </a:cubicBezTo>
                  <a:lnTo>
                    <a:pt x="316288" y="166105"/>
                  </a:lnTo>
                  <a:cubicBezTo>
                    <a:pt x="304105" y="166105"/>
                    <a:pt x="294185" y="156184"/>
                    <a:pt x="294185" y="143986"/>
                  </a:cubicBezTo>
                  <a:cubicBezTo>
                    <a:pt x="294185" y="131787"/>
                    <a:pt x="304105" y="121882"/>
                    <a:pt x="316288" y="121882"/>
                  </a:cubicBezTo>
                  <a:lnTo>
                    <a:pt x="377161" y="121882"/>
                  </a:lnTo>
                  <a:cubicBezTo>
                    <a:pt x="394282" y="121882"/>
                    <a:pt x="408212" y="135813"/>
                    <a:pt x="408212" y="152933"/>
                  </a:cubicBezTo>
                  <a:lnTo>
                    <a:pt x="408212" y="176116"/>
                  </a:lnTo>
                  <a:cubicBezTo>
                    <a:pt x="408212" y="201562"/>
                    <a:pt x="401726" y="226825"/>
                    <a:pt x="389466" y="249126"/>
                  </a:cubicBezTo>
                  <a:cubicBezTo>
                    <a:pt x="387187" y="253274"/>
                    <a:pt x="388707" y="258469"/>
                    <a:pt x="392839" y="260748"/>
                  </a:cubicBezTo>
                  <a:cubicBezTo>
                    <a:pt x="394145" y="261462"/>
                    <a:pt x="395558" y="261811"/>
                    <a:pt x="396956" y="261811"/>
                  </a:cubicBezTo>
                  <a:cubicBezTo>
                    <a:pt x="399979" y="261811"/>
                    <a:pt x="402895" y="260216"/>
                    <a:pt x="404460" y="257375"/>
                  </a:cubicBezTo>
                  <a:cubicBezTo>
                    <a:pt x="418117" y="232552"/>
                    <a:pt x="425318" y="204448"/>
                    <a:pt x="425318" y="176116"/>
                  </a:cubicBezTo>
                  <a:lnTo>
                    <a:pt x="425318" y="173518"/>
                  </a:lnTo>
                  <a:lnTo>
                    <a:pt x="469754" y="173518"/>
                  </a:lnTo>
                  <a:lnTo>
                    <a:pt x="469754" y="255431"/>
                  </a:lnTo>
                  <a:cubicBezTo>
                    <a:pt x="469754" y="268344"/>
                    <a:pt x="480266" y="278856"/>
                    <a:pt x="493179" y="278856"/>
                  </a:cubicBezTo>
                  <a:lnTo>
                    <a:pt x="516513" y="278856"/>
                  </a:lnTo>
                  <a:cubicBezTo>
                    <a:pt x="529031" y="278856"/>
                    <a:pt x="539270" y="268967"/>
                    <a:pt x="539878" y="256601"/>
                  </a:cubicBezTo>
                  <a:cubicBezTo>
                    <a:pt x="541913" y="257178"/>
                    <a:pt x="544040" y="257497"/>
                    <a:pt x="546258" y="257497"/>
                  </a:cubicBezTo>
                  <a:lnTo>
                    <a:pt x="559946" y="257497"/>
                  </a:lnTo>
                  <a:cubicBezTo>
                    <a:pt x="572859" y="257497"/>
                    <a:pt x="583371" y="246984"/>
                    <a:pt x="583371" y="234072"/>
                  </a:cubicBezTo>
                  <a:lnTo>
                    <a:pt x="583371" y="44785"/>
                  </a:lnTo>
                  <a:cubicBezTo>
                    <a:pt x="583356" y="31872"/>
                    <a:pt x="572843" y="21359"/>
                    <a:pt x="559931" y="21359"/>
                  </a:cubicBezTo>
                  <a:lnTo>
                    <a:pt x="559931" y="21359"/>
                  </a:lnTo>
                  <a:close/>
                  <a:moveTo>
                    <a:pt x="37113" y="240391"/>
                  </a:moveTo>
                  <a:lnTo>
                    <a:pt x="23441" y="240391"/>
                  </a:lnTo>
                  <a:cubicBezTo>
                    <a:pt x="19962" y="240391"/>
                    <a:pt x="17121" y="237550"/>
                    <a:pt x="17121" y="234072"/>
                  </a:cubicBezTo>
                  <a:lnTo>
                    <a:pt x="17121" y="44785"/>
                  </a:lnTo>
                  <a:cubicBezTo>
                    <a:pt x="17121" y="41306"/>
                    <a:pt x="19962" y="38465"/>
                    <a:pt x="23441" y="38465"/>
                  </a:cubicBezTo>
                  <a:lnTo>
                    <a:pt x="37113" y="38465"/>
                  </a:lnTo>
                  <a:cubicBezTo>
                    <a:pt x="40607" y="38465"/>
                    <a:pt x="43433" y="41291"/>
                    <a:pt x="43433" y="44785"/>
                  </a:cubicBezTo>
                  <a:lnTo>
                    <a:pt x="43433" y="234072"/>
                  </a:lnTo>
                  <a:cubicBezTo>
                    <a:pt x="43433" y="237550"/>
                    <a:pt x="40592" y="240391"/>
                    <a:pt x="37113" y="240391"/>
                  </a:cubicBezTo>
                  <a:lnTo>
                    <a:pt x="37113" y="240391"/>
                  </a:lnTo>
                  <a:close/>
                  <a:moveTo>
                    <a:pt x="230669" y="77583"/>
                  </a:moveTo>
                  <a:cubicBezTo>
                    <a:pt x="230669" y="66995"/>
                    <a:pt x="239282" y="58381"/>
                    <a:pt x="249871" y="58381"/>
                  </a:cubicBezTo>
                  <a:cubicBezTo>
                    <a:pt x="260459" y="58381"/>
                    <a:pt x="269073" y="66995"/>
                    <a:pt x="269073" y="77583"/>
                  </a:cubicBezTo>
                  <a:lnTo>
                    <a:pt x="269073" y="108908"/>
                  </a:lnTo>
                  <a:cubicBezTo>
                    <a:pt x="269073" y="119497"/>
                    <a:pt x="260459" y="128110"/>
                    <a:pt x="249871" y="128110"/>
                  </a:cubicBezTo>
                  <a:cubicBezTo>
                    <a:pt x="239282" y="128110"/>
                    <a:pt x="230669" y="119497"/>
                    <a:pt x="230669" y="108908"/>
                  </a:cubicBezTo>
                  <a:lnTo>
                    <a:pt x="230669" y="77583"/>
                  </a:lnTo>
                  <a:close/>
                  <a:moveTo>
                    <a:pt x="175159" y="81715"/>
                  </a:moveTo>
                  <a:cubicBezTo>
                    <a:pt x="175159" y="71142"/>
                    <a:pt x="183772" y="62513"/>
                    <a:pt x="194361" y="62513"/>
                  </a:cubicBezTo>
                  <a:cubicBezTo>
                    <a:pt x="204949" y="62513"/>
                    <a:pt x="213563" y="71127"/>
                    <a:pt x="213563" y="81715"/>
                  </a:cubicBezTo>
                  <a:lnTo>
                    <a:pt x="213563" y="104229"/>
                  </a:lnTo>
                  <a:cubicBezTo>
                    <a:pt x="213563" y="114818"/>
                    <a:pt x="204949" y="123431"/>
                    <a:pt x="194361" y="123431"/>
                  </a:cubicBezTo>
                  <a:cubicBezTo>
                    <a:pt x="183772" y="123431"/>
                    <a:pt x="175159" y="114818"/>
                    <a:pt x="175159" y="104229"/>
                  </a:cubicBezTo>
                  <a:lnTo>
                    <a:pt x="175159" y="81715"/>
                  </a:lnTo>
                  <a:close/>
                  <a:moveTo>
                    <a:pt x="113603" y="122459"/>
                  </a:moveTo>
                  <a:lnTo>
                    <a:pt x="162960" y="122459"/>
                  </a:lnTo>
                  <a:cubicBezTo>
                    <a:pt x="169249" y="133260"/>
                    <a:pt x="180962" y="140537"/>
                    <a:pt x="194346" y="140537"/>
                  </a:cubicBezTo>
                  <a:cubicBezTo>
                    <a:pt x="204433" y="140537"/>
                    <a:pt x="213563" y="136405"/>
                    <a:pt x="220141" y="129751"/>
                  </a:cubicBezTo>
                  <a:cubicBezTo>
                    <a:pt x="226719" y="139094"/>
                    <a:pt x="237581" y="145216"/>
                    <a:pt x="249856" y="145216"/>
                  </a:cubicBezTo>
                  <a:cubicBezTo>
                    <a:pt x="262252" y="145216"/>
                    <a:pt x="273205" y="138972"/>
                    <a:pt x="279768" y="129462"/>
                  </a:cubicBezTo>
                  <a:cubicBezTo>
                    <a:pt x="279798" y="129462"/>
                    <a:pt x="279829" y="129447"/>
                    <a:pt x="279859" y="129447"/>
                  </a:cubicBezTo>
                  <a:cubicBezTo>
                    <a:pt x="278051" y="133944"/>
                    <a:pt x="277049" y="138851"/>
                    <a:pt x="277049" y="143986"/>
                  </a:cubicBezTo>
                  <a:cubicBezTo>
                    <a:pt x="277049" y="148330"/>
                    <a:pt x="277763" y="152508"/>
                    <a:pt x="279084" y="156412"/>
                  </a:cubicBezTo>
                  <a:lnTo>
                    <a:pt x="113603" y="156412"/>
                  </a:lnTo>
                  <a:lnTo>
                    <a:pt x="113603" y="122459"/>
                  </a:lnTo>
                  <a:close/>
                  <a:moveTo>
                    <a:pt x="286163" y="118874"/>
                  </a:moveTo>
                  <a:lnTo>
                    <a:pt x="286163" y="68544"/>
                  </a:lnTo>
                  <a:cubicBezTo>
                    <a:pt x="286163" y="57956"/>
                    <a:pt x="294777" y="49342"/>
                    <a:pt x="305366" y="49342"/>
                  </a:cubicBezTo>
                  <a:cubicBezTo>
                    <a:pt x="315954" y="49342"/>
                    <a:pt x="324568" y="57956"/>
                    <a:pt x="324568" y="68544"/>
                  </a:cubicBezTo>
                  <a:lnTo>
                    <a:pt x="324568" y="104746"/>
                  </a:lnTo>
                  <a:lnTo>
                    <a:pt x="316288" y="104746"/>
                  </a:lnTo>
                  <a:cubicBezTo>
                    <a:pt x="304196" y="104761"/>
                    <a:pt x="293364" y="110245"/>
                    <a:pt x="286163" y="118874"/>
                  </a:cubicBezTo>
                  <a:lnTo>
                    <a:pt x="286163" y="118874"/>
                  </a:lnTo>
                  <a:close/>
                  <a:moveTo>
                    <a:pt x="341673" y="104761"/>
                  </a:moveTo>
                  <a:lnTo>
                    <a:pt x="341673" y="76201"/>
                  </a:lnTo>
                  <a:cubicBezTo>
                    <a:pt x="341673" y="65612"/>
                    <a:pt x="350287" y="56999"/>
                    <a:pt x="360876" y="56999"/>
                  </a:cubicBezTo>
                  <a:cubicBezTo>
                    <a:pt x="371464" y="56999"/>
                    <a:pt x="380078" y="65612"/>
                    <a:pt x="380078" y="76201"/>
                  </a:cubicBezTo>
                  <a:lnTo>
                    <a:pt x="380078" y="104746"/>
                  </a:lnTo>
                  <a:lnTo>
                    <a:pt x="341673" y="104746"/>
                  </a:lnTo>
                  <a:close/>
                  <a:moveTo>
                    <a:pt x="425303" y="156412"/>
                  </a:moveTo>
                  <a:lnTo>
                    <a:pt x="425303" y="152918"/>
                  </a:lnTo>
                  <a:cubicBezTo>
                    <a:pt x="425303" y="141373"/>
                    <a:pt x="421216" y="130754"/>
                    <a:pt x="414411" y="122444"/>
                  </a:cubicBezTo>
                  <a:lnTo>
                    <a:pt x="469738" y="122444"/>
                  </a:lnTo>
                  <a:lnTo>
                    <a:pt x="469738" y="156397"/>
                  </a:lnTo>
                  <a:lnTo>
                    <a:pt x="425303" y="156397"/>
                  </a:lnTo>
                  <a:close/>
                  <a:moveTo>
                    <a:pt x="566250" y="234072"/>
                  </a:moveTo>
                  <a:cubicBezTo>
                    <a:pt x="566250" y="237550"/>
                    <a:pt x="563410" y="240391"/>
                    <a:pt x="559931" y="240391"/>
                  </a:cubicBezTo>
                  <a:lnTo>
                    <a:pt x="546258" y="240391"/>
                  </a:lnTo>
                  <a:cubicBezTo>
                    <a:pt x="542764" y="240391"/>
                    <a:pt x="539939" y="237550"/>
                    <a:pt x="539939" y="234072"/>
                  </a:cubicBezTo>
                  <a:lnTo>
                    <a:pt x="539939" y="192675"/>
                  </a:lnTo>
                  <a:cubicBezTo>
                    <a:pt x="539939" y="187950"/>
                    <a:pt x="536110" y="184122"/>
                    <a:pt x="531386" y="184122"/>
                  </a:cubicBezTo>
                  <a:cubicBezTo>
                    <a:pt x="526661" y="184122"/>
                    <a:pt x="522833" y="187950"/>
                    <a:pt x="522833" y="192675"/>
                  </a:cubicBezTo>
                  <a:lnTo>
                    <a:pt x="522833" y="255416"/>
                  </a:lnTo>
                  <a:cubicBezTo>
                    <a:pt x="522833" y="258910"/>
                    <a:pt x="519992" y="261735"/>
                    <a:pt x="516513" y="261735"/>
                  </a:cubicBezTo>
                  <a:lnTo>
                    <a:pt x="493179" y="261735"/>
                  </a:lnTo>
                  <a:cubicBezTo>
                    <a:pt x="489700" y="261735"/>
                    <a:pt x="486859" y="258910"/>
                    <a:pt x="486859" y="255416"/>
                  </a:cubicBezTo>
                  <a:lnTo>
                    <a:pt x="486859" y="23441"/>
                  </a:lnTo>
                  <a:cubicBezTo>
                    <a:pt x="486859" y="19947"/>
                    <a:pt x="489700" y="17121"/>
                    <a:pt x="493179" y="17121"/>
                  </a:cubicBezTo>
                  <a:lnTo>
                    <a:pt x="516513" y="17121"/>
                  </a:lnTo>
                  <a:cubicBezTo>
                    <a:pt x="519992" y="17121"/>
                    <a:pt x="522833" y="19947"/>
                    <a:pt x="522833" y="23441"/>
                  </a:cubicBezTo>
                  <a:lnTo>
                    <a:pt x="522833" y="156230"/>
                  </a:lnTo>
                  <a:cubicBezTo>
                    <a:pt x="522833" y="160955"/>
                    <a:pt x="526661" y="164783"/>
                    <a:pt x="531386" y="164783"/>
                  </a:cubicBezTo>
                  <a:cubicBezTo>
                    <a:pt x="536110" y="164783"/>
                    <a:pt x="539939" y="160955"/>
                    <a:pt x="539939" y="156230"/>
                  </a:cubicBezTo>
                  <a:lnTo>
                    <a:pt x="539939" y="44785"/>
                  </a:lnTo>
                  <a:cubicBezTo>
                    <a:pt x="539939" y="41306"/>
                    <a:pt x="542764" y="38465"/>
                    <a:pt x="546258" y="38465"/>
                  </a:cubicBezTo>
                  <a:lnTo>
                    <a:pt x="559931" y="38465"/>
                  </a:lnTo>
                  <a:cubicBezTo>
                    <a:pt x="563410" y="38465"/>
                    <a:pt x="566250" y="41291"/>
                    <a:pt x="566250" y="44785"/>
                  </a:cubicBezTo>
                  <a:lnTo>
                    <a:pt x="566250" y="23407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86" name="图形 3">
            <a:extLst>
              <a:ext uri="{FF2B5EF4-FFF2-40B4-BE49-F238E27FC236}">
                <a16:creationId xmlns:a16="http://schemas.microsoft.com/office/drawing/2014/main" id="{42CF0C58-712D-4AD5-B1C9-DE70BAC4D7C9}"/>
              </a:ext>
            </a:extLst>
          </p:cNvPr>
          <p:cNvGrpSpPr/>
          <p:nvPr userDrawn="1"/>
        </p:nvGrpSpPr>
        <p:grpSpPr>
          <a:xfrm>
            <a:off x="2003581" y="2518175"/>
            <a:ext cx="383228" cy="382142"/>
            <a:chOff x="837226" y="2517607"/>
            <a:chExt cx="583346" cy="581695"/>
          </a:xfrm>
          <a:solidFill>
            <a:schemeClr val="bg1"/>
          </a:solidFill>
        </p:grpSpPr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5EB5F532-8616-47DB-80A8-38051252C4E2}"/>
                </a:ext>
              </a:extLst>
            </p:cNvPr>
            <p:cNvSpPr/>
            <p:nvPr/>
          </p:nvSpPr>
          <p:spPr>
            <a:xfrm>
              <a:off x="1081563" y="2576987"/>
              <a:ext cx="257839" cy="402652"/>
            </a:xfrm>
            <a:custGeom>
              <a:avLst/>
              <a:gdLst>
                <a:gd name="connsiteX0" fmla="*/ 166393 w 257839"/>
                <a:gd name="connsiteY0" fmla="*/ 261781 h 402652"/>
                <a:gd name="connsiteX1" fmla="*/ 168140 w 257839"/>
                <a:gd name="connsiteY1" fmla="*/ 256388 h 402652"/>
                <a:gd name="connsiteX2" fmla="*/ 250843 w 257839"/>
                <a:gd name="connsiteY2" fmla="*/ 175782 h 402652"/>
                <a:gd name="connsiteX3" fmla="*/ 256692 w 257839"/>
                <a:gd name="connsiteY3" fmla="*/ 152098 h 402652"/>
                <a:gd name="connsiteX4" fmla="*/ 238037 w 257839"/>
                <a:gd name="connsiteY4" fmla="*/ 136375 h 402652"/>
                <a:gd name="connsiteX5" fmla="*/ 123751 w 257839"/>
                <a:gd name="connsiteY5" fmla="*/ 119770 h 402652"/>
                <a:gd name="connsiteX6" fmla="*/ 119163 w 257839"/>
                <a:gd name="connsiteY6" fmla="*/ 116443 h 402652"/>
                <a:gd name="connsiteX7" fmla="*/ 68058 w 257839"/>
                <a:gd name="connsiteY7" fmla="*/ 12882 h 402652"/>
                <a:gd name="connsiteX8" fmla="*/ 47337 w 257839"/>
                <a:gd name="connsiteY8" fmla="*/ 0 h 402652"/>
                <a:gd name="connsiteX9" fmla="*/ 26616 w 257839"/>
                <a:gd name="connsiteY9" fmla="*/ 12882 h 402652"/>
                <a:gd name="connsiteX10" fmla="*/ 881 w 257839"/>
                <a:gd name="connsiteY10" fmla="*/ 65035 h 402652"/>
                <a:gd name="connsiteX11" fmla="*/ 4740 w 257839"/>
                <a:gd name="connsiteY11" fmla="*/ 76429 h 402652"/>
                <a:gd name="connsiteX12" fmla="*/ 16134 w 257839"/>
                <a:gd name="connsiteY12" fmla="*/ 72570 h 402652"/>
                <a:gd name="connsiteX13" fmla="*/ 41883 w 257839"/>
                <a:gd name="connsiteY13" fmla="*/ 20402 h 402652"/>
                <a:gd name="connsiteX14" fmla="*/ 47337 w 257839"/>
                <a:gd name="connsiteY14" fmla="*/ 17015 h 402652"/>
                <a:gd name="connsiteX15" fmla="*/ 52791 w 257839"/>
                <a:gd name="connsiteY15" fmla="*/ 20402 h 402652"/>
                <a:gd name="connsiteX16" fmla="*/ 103895 w 257839"/>
                <a:gd name="connsiteY16" fmla="*/ 123963 h 402652"/>
                <a:gd name="connsiteX17" fmla="*/ 121290 w 257839"/>
                <a:gd name="connsiteY17" fmla="*/ 136603 h 402652"/>
                <a:gd name="connsiteX18" fmla="*/ 235576 w 257839"/>
                <a:gd name="connsiteY18" fmla="*/ 153207 h 402652"/>
                <a:gd name="connsiteX19" fmla="*/ 240498 w 257839"/>
                <a:gd name="connsiteY19" fmla="*/ 157354 h 402652"/>
                <a:gd name="connsiteX20" fmla="*/ 238948 w 257839"/>
                <a:gd name="connsiteY20" fmla="*/ 163598 h 402652"/>
                <a:gd name="connsiteX21" fmla="*/ 156245 w 257839"/>
                <a:gd name="connsiteY21" fmla="*/ 244204 h 402652"/>
                <a:gd name="connsiteX22" fmla="*/ 149607 w 257839"/>
                <a:gd name="connsiteY22" fmla="*/ 264667 h 402652"/>
                <a:gd name="connsiteX23" fmla="*/ 169128 w 257839"/>
                <a:gd name="connsiteY23" fmla="*/ 378498 h 402652"/>
                <a:gd name="connsiteX24" fmla="*/ 166712 w 257839"/>
                <a:gd name="connsiteY24" fmla="*/ 384453 h 402652"/>
                <a:gd name="connsiteX25" fmla="*/ 160302 w 257839"/>
                <a:gd name="connsiteY25" fmla="*/ 384909 h 402652"/>
                <a:gd name="connsiteX26" fmla="*/ 118965 w 257839"/>
                <a:gd name="connsiteY26" fmla="*/ 363185 h 402652"/>
                <a:gd name="connsiteX27" fmla="*/ 107465 w 257839"/>
                <a:gd name="connsiteY27" fmla="*/ 366755 h 402652"/>
                <a:gd name="connsiteX28" fmla="*/ 111035 w 257839"/>
                <a:gd name="connsiteY28" fmla="*/ 378240 h 402652"/>
                <a:gd name="connsiteX29" fmla="*/ 152372 w 257839"/>
                <a:gd name="connsiteY29" fmla="*/ 399979 h 402652"/>
                <a:gd name="connsiteX30" fmla="*/ 163142 w 257839"/>
                <a:gd name="connsiteY30" fmla="*/ 402652 h 402652"/>
                <a:gd name="connsiteX31" fmla="*/ 176708 w 257839"/>
                <a:gd name="connsiteY31" fmla="*/ 398216 h 402652"/>
                <a:gd name="connsiteX32" fmla="*/ 185899 w 257839"/>
                <a:gd name="connsiteY32" fmla="*/ 375611 h 402652"/>
                <a:gd name="connsiteX33" fmla="*/ 166393 w 257839"/>
                <a:gd name="connsiteY33" fmla="*/ 261781 h 40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57839" h="402652">
                  <a:moveTo>
                    <a:pt x="166393" y="261781"/>
                  </a:moveTo>
                  <a:cubicBezTo>
                    <a:pt x="166059" y="259806"/>
                    <a:pt x="166712" y="257786"/>
                    <a:pt x="168140" y="256388"/>
                  </a:cubicBezTo>
                  <a:lnTo>
                    <a:pt x="250843" y="175782"/>
                  </a:lnTo>
                  <a:cubicBezTo>
                    <a:pt x="257193" y="169599"/>
                    <a:pt x="259427" y="160514"/>
                    <a:pt x="256692" y="152098"/>
                  </a:cubicBezTo>
                  <a:cubicBezTo>
                    <a:pt x="253958" y="143667"/>
                    <a:pt x="246802" y="137636"/>
                    <a:pt x="238037" y="136375"/>
                  </a:cubicBezTo>
                  <a:lnTo>
                    <a:pt x="123751" y="119770"/>
                  </a:lnTo>
                  <a:cubicBezTo>
                    <a:pt x="121761" y="119482"/>
                    <a:pt x="120059" y="118236"/>
                    <a:pt x="119163" y="116443"/>
                  </a:cubicBezTo>
                  <a:lnTo>
                    <a:pt x="68058" y="12882"/>
                  </a:lnTo>
                  <a:cubicBezTo>
                    <a:pt x="64139" y="4937"/>
                    <a:pt x="56194" y="0"/>
                    <a:pt x="47337" y="0"/>
                  </a:cubicBezTo>
                  <a:cubicBezTo>
                    <a:pt x="38480" y="0"/>
                    <a:pt x="30535" y="4937"/>
                    <a:pt x="26616" y="12882"/>
                  </a:cubicBezTo>
                  <a:lnTo>
                    <a:pt x="881" y="65035"/>
                  </a:lnTo>
                  <a:cubicBezTo>
                    <a:pt x="-1200" y="69258"/>
                    <a:pt x="532" y="74363"/>
                    <a:pt x="4740" y="76429"/>
                  </a:cubicBezTo>
                  <a:cubicBezTo>
                    <a:pt x="8948" y="78510"/>
                    <a:pt x="14052" y="76778"/>
                    <a:pt x="16134" y="72570"/>
                  </a:cubicBezTo>
                  <a:lnTo>
                    <a:pt x="41883" y="20402"/>
                  </a:lnTo>
                  <a:cubicBezTo>
                    <a:pt x="43403" y="17334"/>
                    <a:pt x="46198" y="17015"/>
                    <a:pt x="47337" y="17015"/>
                  </a:cubicBezTo>
                  <a:cubicBezTo>
                    <a:pt x="48476" y="17015"/>
                    <a:pt x="51287" y="17349"/>
                    <a:pt x="52791" y="20402"/>
                  </a:cubicBezTo>
                  <a:lnTo>
                    <a:pt x="103895" y="123963"/>
                  </a:lnTo>
                  <a:cubicBezTo>
                    <a:pt x="107268" y="130784"/>
                    <a:pt x="113770" y="135509"/>
                    <a:pt x="121290" y="136603"/>
                  </a:cubicBezTo>
                  <a:lnTo>
                    <a:pt x="235576" y="153207"/>
                  </a:lnTo>
                  <a:cubicBezTo>
                    <a:pt x="238964" y="153693"/>
                    <a:pt x="240133" y="156276"/>
                    <a:pt x="240498" y="157354"/>
                  </a:cubicBezTo>
                  <a:cubicBezTo>
                    <a:pt x="240847" y="158433"/>
                    <a:pt x="241394" y="161213"/>
                    <a:pt x="238948" y="163598"/>
                  </a:cubicBezTo>
                  <a:lnTo>
                    <a:pt x="156245" y="244204"/>
                  </a:lnTo>
                  <a:cubicBezTo>
                    <a:pt x="150792" y="249521"/>
                    <a:pt x="148315" y="257163"/>
                    <a:pt x="149607" y="264667"/>
                  </a:cubicBezTo>
                  <a:lnTo>
                    <a:pt x="169128" y="378498"/>
                  </a:lnTo>
                  <a:cubicBezTo>
                    <a:pt x="169705" y="381855"/>
                    <a:pt x="167624" y="383784"/>
                    <a:pt x="166712" y="384453"/>
                  </a:cubicBezTo>
                  <a:cubicBezTo>
                    <a:pt x="165786" y="385121"/>
                    <a:pt x="163325" y="386504"/>
                    <a:pt x="160302" y="384909"/>
                  </a:cubicBezTo>
                  <a:lnTo>
                    <a:pt x="118965" y="363185"/>
                  </a:lnTo>
                  <a:cubicBezTo>
                    <a:pt x="114803" y="360997"/>
                    <a:pt x="109653" y="362592"/>
                    <a:pt x="107465" y="366755"/>
                  </a:cubicBezTo>
                  <a:cubicBezTo>
                    <a:pt x="105278" y="370917"/>
                    <a:pt x="106873" y="376067"/>
                    <a:pt x="111035" y="378240"/>
                  </a:cubicBezTo>
                  <a:lnTo>
                    <a:pt x="152372" y="399979"/>
                  </a:lnTo>
                  <a:cubicBezTo>
                    <a:pt x="155790" y="401771"/>
                    <a:pt x="159481" y="402652"/>
                    <a:pt x="163142" y="402652"/>
                  </a:cubicBezTo>
                  <a:cubicBezTo>
                    <a:pt x="167913" y="402652"/>
                    <a:pt x="172652" y="401164"/>
                    <a:pt x="176708" y="398216"/>
                  </a:cubicBezTo>
                  <a:cubicBezTo>
                    <a:pt x="183879" y="393006"/>
                    <a:pt x="187403" y="384347"/>
                    <a:pt x="185899" y="375611"/>
                  </a:cubicBezTo>
                  <a:lnTo>
                    <a:pt x="166393" y="26178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88" name="图形 3">
              <a:extLst>
                <a:ext uri="{FF2B5EF4-FFF2-40B4-BE49-F238E27FC236}">
                  <a16:creationId xmlns:a16="http://schemas.microsoft.com/office/drawing/2014/main" id="{B475A951-AF13-4CAC-9BDB-C5922FFDFDF7}"/>
                </a:ext>
              </a:extLst>
            </p:cNvPr>
            <p:cNvGrpSpPr/>
            <p:nvPr/>
          </p:nvGrpSpPr>
          <p:grpSpPr>
            <a:xfrm>
              <a:off x="871398" y="2517607"/>
              <a:ext cx="514996" cy="462016"/>
              <a:chOff x="871398" y="2517607"/>
              <a:chExt cx="514996" cy="462016"/>
            </a:xfrm>
            <a:grpFill/>
          </p:grpSpPr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C7226BBE-892A-4EB9-80C5-1E6CAE9A8CBB}"/>
                  </a:ext>
                </a:extLst>
              </p:cNvPr>
              <p:cNvSpPr/>
              <p:nvPr/>
            </p:nvSpPr>
            <p:spPr>
              <a:xfrm>
                <a:off x="918398" y="2670005"/>
                <a:ext cx="254322" cy="309619"/>
              </a:xfrm>
              <a:custGeom>
                <a:avLst/>
                <a:gdLst>
                  <a:gd name="connsiteX0" fmla="*/ 249772 w 254322"/>
                  <a:gd name="connsiteY0" fmla="*/ 253122 h 309619"/>
                  <a:gd name="connsiteX1" fmla="*/ 221258 w 254322"/>
                  <a:gd name="connsiteY1" fmla="*/ 238128 h 309619"/>
                  <a:gd name="connsiteX2" fmla="*/ 199747 w 254322"/>
                  <a:gd name="connsiteY2" fmla="*/ 238128 h 309619"/>
                  <a:gd name="connsiteX3" fmla="*/ 97523 w 254322"/>
                  <a:gd name="connsiteY3" fmla="*/ 291876 h 309619"/>
                  <a:gd name="connsiteX4" fmla="*/ 91112 w 254322"/>
                  <a:gd name="connsiteY4" fmla="*/ 291420 h 309619"/>
                  <a:gd name="connsiteX5" fmla="*/ 88696 w 254322"/>
                  <a:gd name="connsiteY5" fmla="*/ 285465 h 309619"/>
                  <a:gd name="connsiteX6" fmla="*/ 108217 w 254322"/>
                  <a:gd name="connsiteY6" fmla="*/ 171634 h 309619"/>
                  <a:gd name="connsiteX7" fmla="*/ 101579 w 254322"/>
                  <a:gd name="connsiteY7" fmla="*/ 151171 h 309619"/>
                  <a:gd name="connsiteX8" fmla="*/ 18876 w 254322"/>
                  <a:gd name="connsiteY8" fmla="*/ 70565 h 309619"/>
                  <a:gd name="connsiteX9" fmla="*/ 17342 w 254322"/>
                  <a:gd name="connsiteY9" fmla="*/ 64321 h 309619"/>
                  <a:gd name="connsiteX10" fmla="*/ 22264 w 254322"/>
                  <a:gd name="connsiteY10" fmla="*/ 60174 h 309619"/>
                  <a:gd name="connsiteX11" fmla="*/ 136550 w 254322"/>
                  <a:gd name="connsiteY11" fmla="*/ 43570 h 309619"/>
                  <a:gd name="connsiteX12" fmla="*/ 153944 w 254322"/>
                  <a:gd name="connsiteY12" fmla="*/ 30930 h 309619"/>
                  <a:gd name="connsiteX13" fmla="*/ 163150 w 254322"/>
                  <a:gd name="connsiteY13" fmla="*/ 12275 h 309619"/>
                  <a:gd name="connsiteX14" fmla="*/ 159291 w 254322"/>
                  <a:gd name="connsiteY14" fmla="*/ 881 h 309619"/>
                  <a:gd name="connsiteX15" fmla="*/ 147898 w 254322"/>
                  <a:gd name="connsiteY15" fmla="*/ 4740 h 309619"/>
                  <a:gd name="connsiteX16" fmla="*/ 138692 w 254322"/>
                  <a:gd name="connsiteY16" fmla="*/ 23395 h 309619"/>
                  <a:gd name="connsiteX17" fmla="*/ 134104 w 254322"/>
                  <a:gd name="connsiteY17" fmla="*/ 26722 h 309619"/>
                  <a:gd name="connsiteX18" fmla="*/ 19803 w 254322"/>
                  <a:gd name="connsiteY18" fmla="*/ 43342 h 309619"/>
                  <a:gd name="connsiteX19" fmla="*/ 1147 w 254322"/>
                  <a:gd name="connsiteY19" fmla="*/ 59065 h 309619"/>
                  <a:gd name="connsiteX20" fmla="*/ 6996 w 254322"/>
                  <a:gd name="connsiteY20" fmla="*/ 82749 h 309619"/>
                  <a:gd name="connsiteX21" fmla="*/ 89699 w 254322"/>
                  <a:gd name="connsiteY21" fmla="*/ 163355 h 309619"/>
                  <a:gd name="connsiteX22" fmla="*/ 91446 w 254322"/>
                  <a:gd name="connsiteY22" fmla="*/ 168748 h 309619"/>
                  <a:gd name="connsiteX23" fmla="*/ 71925 w 254322"/>
                  <a:gd name="connsiteY23" fmla="*/ 282578 h 309619"/>
                  <a:gd name="connsiteX24" fmla="*/ 81116 w 254322"/>
                  <a:gd name="connsiteY24" fmla="*/ 305184 h 309619"/>
                  <a:gd name="connsiteX25" fmla="*/ 94682 w 254322"/>
                  <a:gd name="connsiteY25" fmla="*/ 309619 h 309619"/>
                  <a:gd name="connsiteX26" fmla="*/ 105453 w 254322"/>
                  <a:gd name="connsiteY26" fmla="*/ 306946 h 309619"/>
                  <a:gd name="connsiteX27" fmla="*/ 207677 w 254322"/>
                  <a:gd name="connsiteY27" fmla="*/ 253198 h 309619"/>
                  <a:gd name="connsiteX28" fmla="*/ 213343 w 254322"/>
                  <a:gd name="connsiteY28" fmla="*/ 253198 h 309619"/>
                  <a:gd name="connsiteX29" fmla="*/ 241858 w 254322"/>
                  <a:gd name="connsiteY29" fmla="*/ 268192 h 309619"/>
                  <a:gd name="connsiteX30" fmla="*/ 253342 w 254322"/>
                  <a:gd name="connsiteY30" fmla="*/ 264622 h 309619"/>
                  <a:gd name="connsiteX31" fmla="*/ 249772 w 254322"/>
                  <a:gd name="connsiteY31" fmla="*/ 253122 h 309619"/>
                  <a:gd name="connsiteX32" fmla="*/ 249772 w 254322"/>
                  <a:gd name="connsiteY32" fmla="*/ 253122 h 309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54322" h="309619">
                    <a:moveTo>
                      <a:pt x="249772" y="253122"/>
                    </a:moveTo>
                    <a:lnTo>
                      <a:pt x="221258" y="238128"/>
                    </a:lnTo>
                    <a:cubicBezTo>
                      <a:pt x="214528" y="234588"/>
                      <a:pt x="206476" y="234588"/>
                      <a:pt x="199747" y="238128"/>
                    </a:cubicBezTo>
                    <a:lnTo>
                      <a:pt x="97523" y="291876"/>
                    </a:lnTo>
                    <a:cubicBezTo>
                      <a:pt x="94499" y="293471"/>
                      <a:pt x="92038" y="292088"/>
                      <a:pt x="91112" y="291420"/>
                    </a:cubicBezTo>
                    <a:cubicBezTo>
                      <a:pt x="90185" y="290752"/>
                      <a:pt x="88104" y="288837"/>
                      <a:pt x="88696" y="285465"/>
                    </a:cubicBezTo>
                    <a:lnTo>
                      <a:pt x="108217" y="171634"/>
                    </a:lnTo>
                    <a:cubicBezTo>
                      <a:pt x="109509" y="164130"/>
                      <a:pt x="107017" y="156489"/>
                      <a:pt x="101579" y="151171"/>
                    </a:cubicBezTo>
                    <a:lnTo>
                      <a:pt x="18876" y="70565"/>
                    </a:lnTo>
                    <a:cubicBezTo>
                      <a:pt x="16430" y="68180"/>
                      <a:pt x="16977" y="65415"/>
                      <a:pt x="17342" y="64321"/>
                    </a:cubicBezTo>
                    <a:cubicBezTo>
                      <a:pt x="17691" y="63243"/>
                      <a:pt x="18876" y="60675"/>
                      <a:pt x="22264" y="60174"/>
                    </a:cubicBezTo>
                    <a:lnTo>
                      <a:pt x="136550" y="43570"/>
                    </a:lnTo>
                    <a:cubicBezTo>
                      <a:pt x="144085" y="42476"/>
                      <a:pt x="150587" y="37751"/>
                      <a:pt x="153944" y="30930"/>
                    </a:cubicBezTo>
                    <a:lnTo>
                      <a:pt x="163150" y="12275"/>
                    </a:lnTo>
                    <a:cubicBezTo>
                      <a:pt x="165231" y="8067"/>
                      <a:pt x="163500" y="2963"/>
                      <a:pt x="159291" y="881"/>
                    </a:cubicBezTo>
                    <a:cubicBezTo>
                      <a:pt x="155068" y="-1200"/>
                      <a:pt x="149964" y="532"/>
                      <a:pt x="147898" y="4740"/>
                    </a:cubicBezTo>
                    <a:lnTo>
                      <a:pt x="138692" y="23395"/>
                    </a:lnTo>
                    <a:cubicBezTo>
                      <a:pt x="137811" y="25188"/>
                      <a:pt x="136094" y="26434"/>
                      <a:pt x="134104" y="26722"/>
                    </a:cubicBezTo>
                    <a:lnTo>
                      <a:pt x="19803" y="43342"/>
                    </a:lnTo>
                    <a:cubicBezTo>
                      <a:pt x="11037" y="44618"/>
                      <a:pt x="3882" y="50649"/>
                      <a:pt x="1147" y="59065"/>
                    </a:cubicBezTo>
                    <a:cubicBezTo>
                      <a:pt x="-1587" y="67496"/>
                      <a:pt x="646" y="76566"/>
                      <a:pt x="6996" y="82749"/>
                    </a:cubicBezTo>
                    <a:lnTo>
                      <a:pt x="89699" y="163355"/>
                    </a:lnTo>
                    <a:cubicBezTo>
                      <a:pt x="91127" y="164753"/>
                      <a:pt x="91795" y="166773"/>
                      <a:pt x="91446" y="168748"/>
                    </a:cubicBezTo>
                    <a:lnTo>
                      <a:pt x="71925" y="282578"/>
                    </a:lnTo>
                    <a:cubicBezTo>
                      <a:pt x="70421" y="291314"/>
                      <a:pt x="73945" y="299973"/>
                      <a:pt x="81116" y="305184"/>
                    </a:cubicBezTo>
                    <a:cubicBezTo>
                      <a:pt x="85172" y="308131"/>
                      <a:pt x="89896" y="309619"/>
                      <a:pt x="94682" y="309619"/>
                    </a:cubicBezTo>
                    <a:cubicBezTo>
                      <a:pt x="98343" y="309619"/>
                      <a:pt x="102050" y="308738"/>
                      <a:pt x="105453" y="306946"/>
                    </a:cubicBezTo>
                    <a:lnTo>
                      <a:pt x="207677" y="253198"/>
                    </a:lnTo>
                    <a:cubicBezTo>
                      <a:pt x="209439" y="252271"/>
                      <a:pt x="211566" y="252271"/>
                      <a:pt x="213343" y="253198"/>
                    </a:cubicBezTo>
                    <a:lnTo>
                      <a:pt x="241858" y="268192"/>
                    </a:lnTo>
                    <a:cubicBezTo>
                      <a:pt x="246020" y="270380"/>
                      <a:pt x="251170" y="268785"/>
                      <a:pt x="253342" y="264622"/>
                    </a:cubicBezTo>
                    <a:cubicBezTo>
                      <a:pt x="255530" y="260460"/>
                      <a:pt x="253935" y="255310"/>
                      <a:pt x="249772" y="253122"/>
                    </a:cubicBezTo>
                    <a:lnTo>
                      <a:pt x="249772" y="253122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526CB682-3BF9-42F6-8463-840AAE35D0D8}"/>
                  </a:ext>
                </a:extLst>
              </p:cNvPr>
              <p:cNvSpPr/>
              <p:nvPr/>
            </p:nvSpPr>
            <p:spPr>
              <a:xfrm>
                <a:off x="871398" y="2517607"/>
                <a:ext cx="106292" cy="109344"/>
              </a:xfrm>
              <a:custGeom>
                <a:avLst/>
                <a:gdLst>
                  <a:gd name="connsiteX0" fmla="*/ 10230 w 106292"/>
                  <a:gd name="connsiteY0" fmla="*/ 72778 h 109344"/>
                  <a:gd name="connsiteX1" fmla="*/ 79382 w 106292"/>
                  <a:gd name="connsiteY1" fmla="*/ 107370 h 109344"/>
                  <a:gd name="connsiteX2" fmla="*/ 87722 w 106292"/>
                  <a:gd name="connsiteY2" fmla="*/ 109345 h 109344"/>
                  <a:gd name="connsiteX3" fmla="*/ 100179 w 106292"/>
                  <a:gd name="connsiteY3" fmla="*/ 104498 h 109344"/>
                  <a:gd name="connsiteX4" fmla="*/ 105040 w 106292"/>
                  <a:gd name="connsiteY4" fmla="*/ 84066 h 109344"/>
                  <a:gd name="connsiteX5" fmla="*/ 77315 w 106292"/>
                  <a:gd name="connsiteY5" fmla="*/ 11891 h 109344"/>
                  <a:gd name="connsiteX6" fmla="*/ 53920 w 106292"/>
                  <a:gd name="connsiteY6" fmla="*/ 983 h 109344"/>
                  <a:gd name="connsiteX7" fmla="*/ 1631 w 106292"/>
                  <a:gd name="connsiteY7" fmla="*/ 48442 h 109344"/>
                  <a:gd name="connsiteX8" fmla="*/ 10230 w 106292"/>
                  <a:gd name="connsiteY8" fmla="*/ 72778 h 109344"/>
                  <a:gd name="connsiteX9" fmla="*/ 10230 w 106292"/>
                  <a:gd name="connsiteY9" fmla="*/ 72778 h 109344"/>
                  <a:gd name="connsiteX10" fmla="*/ 17126 w 106292"/>
                  <a:gd name="connsiteY10" fmla="*/ 55475 h 109344"/>
                  <a:gd name="connsiteX11" fmla="*/ 59435 w 106292"/>
                  <a:gd name="connsiteY11" fmla="*/ 17071 h 109344"/>
                  <a:gd name="connsiteX12" fmla="*/ 59876 w 106292"/>
                  <a:gd name="connsiteY12" fmla="*/ 17010 h 109344"/>
                  <a:gd name="connsiteX13" fmla="*/ 61425 w 106292"/>
                  <a:gd name="connsiteY13" fmla="*/ 17998 h 109344"/>
                  <a:gd name="connsiteX14" fmla="*/ 89165 w 106292"/>
                  <a:gd name="connsiteY14" fmla="*/ 90173 h 109344"/>
                  <a:gd name="connsiteX15" fmla="*/ 88755 w 106292"/>
                  <a:gd name="connsiteY15" fmla="*/ 91889 h 109344"/>
                  <a:gd name="connsiteX16" fmla="*/ 87008 w 106292"/>
                  <a:gd name="connsiteY16" fmla="*/ 92133 h 109344"/>
                  <a:gd name="connsiteX17" fmla="*/ 17856 w 106292"/>
                  <a:gd name="connsiteY17" fmla="*/ 57541 h 109344"/>
                  <a:gd name="connsiteX18" fmla="*/ 17126 w 106292"/>
                  <a:gd name="connsiteY18" fmla="*/ 55475 h 109344"/>
                  <a:gd name="connsiteX19" fmla="*/ 17126 w 106292"/>
                  <a:gd name="connsiteY19" fmla="*/ 55475 h 10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6292" h="109344">
                    <a:moveTo>
                      <a:pt x="10230" y="72778"/>
                    </a:moveTo>
                    <a:lnTo>
                      <a:pt x="79382" y="107370"/>
                    </a:lnTo>
                    <a:cubicBezTo>
                      <a:pt x="82040" y="108707"/>
                      <a:pt x="84896" y="109345"/>
                      <a:pt x="87722" y="109345"/>
                    </a:cubicBezTo>
                    <a:cubicBezTo>
                      <a:pt x="92218" y="109345"/>
                      <a:pt x="96654" y="107689"/>
                      <a:pt x="100179" y="104498"/>
                    </a:cubicBezTo>
                    <a:cubicBezTo>
                      <a:pt x="105906" y="99303"/>
                      <a:pt x="107805" y="91282"/>
                      <a:pt x="105040" y="84066"/>
                    </a:cubicBezTo>
                    <a:lnTo>
                      <a:pt x="77315" y="11891"/>
                    </a:lnTo>
                    <a:cubicBezTo>
                      <a:pt x="73776" y="2669"/>
                      <a:pt x="63278" y="-2222"/>
                      <a:pt x="53920" y="983"/>
                    </a:cubicBezTo>
                    <a:cubicBezTo>
                      <a:pt x="29781" y="9247"/>
                      <a:pt x="12189" y="25214"/>
                      <a:pt x="1631" y="48442"/>
                    </a:cubicBezTo>
                    <a:cubicBezTo>
                      <a:pt x="-2455" y="57435"/>
                      <a:pt x="1403" y="68358"/>
                      <a:pt x="10230" y="72778"/>
                    </a:cubicBezTo>
                    <a:lnTo>
                      <a:pt x="10230" y="72778"/>
                    </a:lnTo>
                    <a:close/>
                    <a:moveTo>
                      <a:pt x="17126" y="55475"/>
                    </a:moveTo>
                    <a:cubicBezTo>
                      <a:pt x="25786" y="36425"/>
                      <a:pt x="39625" y="23862"/>
                      <a:pt x="59435" y="17071"/>
                    </a:cubicBezTo>
                    <a:cubicBezTo>
                      <a:pt x="59572" y="17025"/>
                      <a:pt x="59724" y="17010"/>
                      <a:pt x="59876" y="17010"/>
                    </a:cubicBezTo>
                    <a:cubicBezTo>
                      <a:pt x="60514" y="17010"/>
                      <a:pt x="61212" y="17420"/>
                      <a:pt x="61425" y="17998"/>
                    </a:cubicBezTo>
                    <a:lnTo>
                      <a:pt x="89165" y="90173"/>
                    </a:lnTo>
                    <a:cubicBezTo>
                      <a:pt x="89271" y="90446"/>
                      <a:pt x="89545" y="91175"/>
                      <a:pt x="88755" y="91889"/>
                    </a:cubicBezTo>
                    <a:cubicBezTo>
                      <a:pt x="87965" y="92603"/>
                      <a:pt x="87266" y="92254"/>
                      <a:pt x="87008" y="92133"/>
                    </a:cubicBezTo>
                    <a:lnTo>
                      <a:pt x="17856" y="57541"/>
                    </a:lnTo>
                    <a:cubicBezTo>
                      <a:pt x="17172" y="57207"/>
                      <a:pt x="16807" y="56174"/>
                      <a:pt x="17126" y="55475"/>
                    </a:cubicBezTo>
                    <a:lnTo>
                      <a:pt x="17126" y="55475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879CA999-92B1-474B-B47C-F3DBD5FFE459}"/>
                  </a:ext>
                </a:extLst>
              </p:cNvPr>
              <p:cNvSpPr/>
              <p:nvPr/>
            </p:nvSpPr>
            <p:spPr>
              <a:xfrm>
                <a:off x="1280091" y="2517609"/>
                <a:ext cx="106303" cy="109342"/>
              </a:xfrm>
              <a:custGeom>
                <a:avLst/>
                <a:gdLst>
                  <a:gd name="connsiteX0" fmla="*/ 6118 w 106303"/>
                  <a:gd name="connsiteY0" fmla="*/ 104497 h 109342"/>
                  <a:gd name="connsiteX1" fmla="*/ 18576 w 106303"/>
                  <a:gd name="connsiteY1" fmla="*/ 109343 h 109342"/>
                  <a:gd name="connsiteX2" fmla="*/ 26916 w 106303"/>
                  <a:gd name="connsiteY2" fmla="*/ 107368 h 109342"/>
                  <a:gd name="connsiteX3" fmla="*/ 96068 w 106303"/>
                  <a:gd name="connsiteY3" fmla="*/ 72777 h 109342"/>
                  <a:gd name="connsiteX4" fmla="*/ 104666 w 106303"/>
                  <a:gd name="connsiteY4" fmla="*/ 48440 h 109342"/>
                  <a:gd name="connsiteX5" fmla="*/ 52377 w 106303"/>
                  <a:gd name="connsiteY5" fmla="*/ 982 h 109342"/>
                  <a:gd name="connsiteX6" fmla="*/ 28982 w 106303"/>
                  <a:gd name="connsiteY6" fmla="*/ 11889 h 109342"/>
                  <a:gd name="connsiteX7" fmla="*/ 1242 w 106303"/>
                  <a:gd name="connsiteY7" fmla="*/ 84064 h 109342"/>
                  <a:gd name="connsiteX8" fmla="*/ 6118 w 106303"/>
                  <a:gd name="connsiteY8" fmla="*/ 104497 h 109342"/>
                  <a:gd name="connsiteX9" fmla="*/ 6118 w 106303"/>
                  <a:gd name="connsiteY9" fmla="*/ 104497 h 109342"/>
                  <a:gd name="connsiteX10" fmla="*/ 17147 w 106303"/>
                  <a:gd name="connsiteY10" fmla="*/ 90171 h 109342"/>
                  <a:gd name="connsiteX11" fmla="*/ 44887 w 106303"/>
                  <a:gd name="connsiteY11" fmla="*/ 17996 h 109342"/>
                  <a:gd name="connsiteX12" fmla="*/ 46437 w 106303"/>
                  <a:gd name="connsiteY12" fmla="*/ 17009 h 109342"/>
                  <a:gd name="connsiteX13" fmla="*/ 46877 w 106303"/>
                  <a:gd name="connsiteY13" fmla="*/ 17069 h 109342"/>
                  <a:gd name="connsiteX14" fmla="*/ 89186 w 106303"/>
                  <a:gd name="connsiteY14" fmla="*/ 55474 h 109342"/>
                  <a:gd name="connsiteX15" fmla="*/ 88457 w 106303"/>
                  <a:gd name="connsiteY15" fmla="*/ 57540 h 109342"/>
                  <a:gd name="connsiteX16" fmla="*/ 19305 w 106303"/>
                  <a:gd name="connsiteY16" fmla="*/ 92131 h 109342"/>
                  <a:gd name="connsiteX17" fmla="*/ 17558 w 106303"/>
                  <a:gd name="connsiteY17" fmla="*/ 91888 h 109342"/>
                  <a:gd name="connsiteX18" fmla="*/ 17147 w 106303"/>
                  <a:gd name="connsiteY18" fmla="*/ 90171 h 109342"/>
                  <a:gd name="connsiteX19" fmla="*/ 17147 w 106303"/>
                  <a:gd name="connsiteY19" fmla="*/ 90171 h 10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6303" h="109342">
                    <a:moveTo>
                      <a:pt x="6118" y="104497"/>
                    </a:moveTo>
                    <a:cubicBezTo>
                      <a:pt x="9628" y="107687"/>
                      <a:pt x="14064" y="109343"/>
                      <a:pt x="18576" y="109343"/>
                    </a:cubicBezTo>
                    <a:cubicBezTo>
                      <a:pt x="21401" y="109343"/>
                      <a:pt x="24257" y="108690"/>
                      <a:pt x="26916" y="107368"/>
                    </a:cubicBezTo>
                    <a:lnTo>
                      <a:pt x="96068" y="72777"/>
                    </a:lnTo>
                    <a:cubicBezTo>
                      <a:pt x="104894" y="68356"/>
                      <a:pt x="108768" y="57449"/>
                      <a:pt x="104666" y="48440"/>
                    </a:cubicBezTo>
                    <a:cubicBezTo>
                      <a:pt x="94108" y="25212"/>
                      <a:pt x="76516" y="9246"/>
                      <a:pt x="52377" y="982"/>
                    </a:cubicBezTo>
                    <a:cubicBezTo>
                      <a:pt x="43019" y="-2224"/>
                      <a:pt x="32537" y="2683"/>
                      <a:pt x="28982" y="11889"/>
                    </a:cubicBezTo>
                    <a:lnTo>
                      <a:pt x="1242" y="84064"/>
                    </a:lnTo>
                    <a:cubicBezTo>
                      <a:pt x="-1508" y="91280"/>
                      <a:pt x="391" y="99301"/>
                      <a:pt x="6118" y="104497"/>
                    </a:cubicBezTo>
                    <a:lnTo>
                      <a:pt x="6118" y="104497"/>
                    </a:lnTo>
                    <a:close/>
                    <a:moveTo>
                      <a:pt x="17147" y="90171"/>
                    </a:moveTo>
                    <a:lnTo>
                      <a:pt x="44887" y="17996"/>
                    </a:lnTo>
                    <a:cubicBezTo>
                      <a:pt x="45115" y="17419"/>
                      <a:pt x="45799" y="17009"/>
                      <a:pt x="46437" y="17009"/>
                    </a:cubicBezTo>
                    <a:cubicBezTo>
                      <a:pt x="46589" y="17009"/>
                      <a:pt x="46741" y="17024"/>
                      <a:pt x="46877" y="17069"/>
                    </a:cubicBezTo>
                    <a:cubicBezTo>
                      <a:pt x="66687" y="23845"/>
                      <a:pt x="80527" y="36408"/>
                      <a:pt x="89186" y="55474"/>
                    </a:cubicBezTo>
                    <a:cubicBezTo>
                      <a:pt x="89505" y="56173"/>
                      <a:pt x="89140" y="57190"/>
                      <a:pt x="88457" y="57540"/>
                    </a:cubicBezTo>
                    <a:lnTo>
                      <a:pt x="19305" y="92131"/>
                    </a:lnTo>
                    <a:cubicBezTo>
                      <a:pt x="19046" y="92268"/>
                      <a:pt x="18348" y="92617"/>
                      <a:pt x="17558" y="91888"/>
                    </a:cubicBezTo>
                    <a:cubicBezTo>
                      <a:pt x="16768" y="91174"/>
                      <a:pt x="17041" y="90445"/>
                      <a:pt x="17147" y="90171"/>
                    </a:cubicBezTo>
                    <a:lnTo>
                      <a:pt x="17147" y="90171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0026F697-988C-48DC-BCDF-32D445FA6615}"/>
                </a:ext>
              </a:extLst>
            </p:cNvPr>
            <p:cNvSpPr/>
            <p:nvPr/>
          </p:nvSpPr>
          <p:spPr>
            <a:xfrm>
              <a:off x="871411" y="2989939"/>
              <a:ext cx="106299" cy="109363"/>
            </a:xfrm>
            <a:custGeom>
              <a:avLst/>
              <a:gdLst>
                <a:gd name="connsiteX0" fmla="*/ 100181 w 106299"/>
                <a:gd name="connsiteY0" fmla="*/ 4846 h 109363"/>
                <a:gd name="connsiteX1" fmla="*/ 79384 w 106299"/>
                <a:gd name="connsiteY1" fmla="*/ 1990 h 109363"/>
                <a:gd name="connsiteX2" fmla="*/ 10232 w 106299"/>
                <a:gd name="connsiteY2" fmla="*/ 36581 h 109363"/>
                <a:gd name="connsiteX3" fmla="*/ 1634 w 106299"/>
                <a:gd name="connsiteY3" fmla="*/ 60918 h 109363"/>
                <a:gd name="connsiteX4" fmla="*/ 53923 w 106299"/>
                <a:gd name="connsiteY4" fmla="*/ 108376 h 109363"/>
                <a:gd name="connsiteX5" fmla="*/ 59832 w 106299"/>
                <a:gd name="connsiteY5" fmla="*/ 109364 h 109363"/>
                <a:gd name="connsiteX6" fmla="*/ 77318 w 106299"/>
                <a:gd name="connsiteY6" fmla="*/ 97469 h 109363"/>
                <a:gd name="connsiteX7" fmla="*/ 105058 w 106299"/>
                <a:gd name="connsiteY7" fmla="*/ 25294 h 109363"/>
                <a:gd name="connsiteX8" fmla="*/ 100181 w 106299"/>
                <a:gd name="connsiteY8" fmla="*/ 4846 h 109363"/>
                <a:gd name="connsiteX9" fmla="*/ 100181 w 106299"/>
                <a:gd name="connsiteY9" fmla="*/ 4846 h 109363"/>
                <a:gd name="connsiteX10" fmla="*/ 89152 w 106299"/>
                <a:gd name="connsiteY10" fmla="*/ 19172 h 109363"/>
                <a:gd name="connsiteX11" fmla="*/ 61412 w 106299"/>
                <a:gd name="connsiteY11" fmla="*/ 91347 h 109363"/>
                <a:gd name="connsiteX12" fmla="*/ 59422 w 106299"/>
                <a:gd name="connsiteY12" fmla="*/ 92273 h 109363"/>
                <a:gd name="connsiteX13" fmla="*/ 17114 w 106299"/>
                <a:gd name="connsiteY13" fmla="*/ 53869 h 109363"/>
                <a:gd name="connsiteX14" fmla="*/ 17843 w 106299"/>
                <a:gd name="connsiteY14" fmla="*/ 51803 h 109363"/>
                <a:gd name="connsiteX15" fmla="*/ 86995 w 106299"/>
                <a:gd name="connsiteY15" fmla="*/ 17212 h 109363"/>
                <a:gd name="connsiteX16" fmla="*/ 87724 w 106299"/>
                <a:gd name="connsiteY16" fmla="*/ 17014 h 109363"/>
                <a:gd name="connsiteX17" fmla="*/ 88742 w 106299"/>
                <a:gd name="connsiteY17" fmla="*/ 17455 h 109363"/>
                <a:gd name="connsiteX18" fmla="*/ 89152 w 106299"/>
                <a:gd name="connsiteY18" fmla="*/ 19172 h 109363"/>
                <a:gd name="connsiteX19" fmla="*/ 89152 w 106299"/>
                <a:gd name="connsiteY19" fmla="*/ 19172 h 10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6299" h="109363">
                  <a:moveTo>
                    <a:pt x="100181" y="4846"/>
                  </a:moveTo>
                  <a:cubicBezTo>
                    <a:pt x="94469" y="-350"/>
                    <a:pt x="86296" y="-1474"/>
                    <a:pt x="79384" y="1990"/>
                  </a:cubicBezTo>
                  <a:lnTo>
                    <a:pt x="10232" y="36581"/>
                  </a:lnTo>
                  <a:cubicBezTo>
                    <a:pt x="1390" y="41002"/>
                    <a:pt x="-2453" y="51925"/>
                    <a:pt x="1634" y="60918"/>
                  </a:cubicBezTo>
                  <a:cubicBezTo>
                    <a:pt x="12192" y="84146"/>
                    <a:pt x="29784" y="100112"/>
                    <a:pt x="53923" y="108376"/>
                  </a:cubicBezTo>
                  <a:cubicBezTo>
                    <a:pt x="55867" y="109045"/>
                    <a:pt x="57858" y="109364"/>
                    <a:pt x="59832" y="109364"/>
                  </a:cubicBezTo>
                  <a:cubicBezTo>
                    <a:pt x="67337" y="109364"/>
                    <a:pt x="74507" y="104776"/>
                    <a:pt x="77318" y="97469"/>
                  </a:cubicBezTo>
                  <a:lnTo>
                    <a:pt x="105058" y="25294"/>
                  </a:lnTo>
                  <a:cubicBezTo>
                    <a:pt x="107807" y="18063"/>
                    <a:pt x="105908" y="10041"/>
                    <a:pt x="100181" y="4846"/>
                  </a:cubicBezTo>
                  <a:lnTo>
                    <a:pt x="100181" y="4846"/>
                  </a:lnTo>
                  <a:close/>
                  <a:moveTo>
                    <a:pt x="89152" y="19172"/>
                  </a:moveTo>
                  <a:lnTo>
                    <a:pt x="61412" y="91347"/>
                  </a:lnTo>
                  <a:cubicBezTo>
                    <a:pt x="61139" y="92061"/>
                    <a:pt x="60151" y="92516"/>
                    <a:pt x="59422" y="92273"/>
                  </a:cubicBezTo>
                  <a:cubicBezTo>
                    <a:pt x="39612" y="85498"/>
                    <a:pt x="25773" y="72935"/>
                    <a:pt x="17114" y="53869"/>
                  </a:cubicBezTo>
                  <a:cubicBezTo>
                    <a:pt x="16795" y="53170"/>
                    <a:pt x="17159" y="52152"/>
                    <a:pt x="17843" y="51803"/>
                  </a:cubicBezTo>
                  <a:lnTo>
                    <a:pt x="86995" y="17212"/>
                  </a:lnTo>
                  <a:cubicBezTo>
                    <a:pt x="87132" y="17136"/>
                    <a:pt x="87390" y="17014"/>
                    <a:pt x="87724" y="17014"/>
                  </a:cubicBezTo>
                  <a:cubicBezTo>
                    <a:pt x="88028" y="17014"/>
                    <a:pt x="88377" y="17121"/>
                    <a:pt x="88742" y="17455"/>
                  </a:cubicBezTo>
                  <a:cubicBezTo>
                    <a:pt x="89532" y="18169"/>
                    <a:pt x="89258" y="18898"/>
                    <a:pt x="89152" y="19172"/>
                  </a:cubicBezTo>
                  <a:lnTo>
                    <a:pt x="89152" y="1917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90" name="图形 3">
              <a:extLst>
                <a:ext uri="{FF2B5EF4-FFF2-40B4-BE49-F238E27FC236}">
                  <a16:creationId xmlns:a16="http://schemas.microsoft.com/office/drawing/2014/main" id="{241C65D6-7945-4AB5-9358-8C0E3ECBF6CA}"/>
                </a:ext>
              </a:extLst>
            </p:cNvPr>
            <p:cNvGrpSpPr/>
            <p:nvPr/>
          </p:nvGrpSpPr>
          <p:grpSpPr>
            <a:xfrm>
              <a:off x="837226" y="2776730"/>
              <a:ext cx="583346" cy="322558"/>
              <a:chOff x="837226" y="2776730"/>
              <a:chExt cx="583346" cy="322558"/>
            </a:xfrm>
            <a:grpFill/>
          </p:grpSpPr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75A73B6C-2666-4B73-9951-D786CBE68E5A}"/>
                  </a:ext>
                </a:extLst>
              </p:cNvPr>
              <p:cNvSpPr/>
              <p:nvPr/>
            </p:nvSpPr>
            <p:spPr>
              <a:xfrm>
                <a:off x="1280096" y="2989939"/>
                <a:ext cx="106307" cy="109348"/>
              </a:xfrm>
              <a:custGeom>
                <a:avLst/>
                <a:gdLst>
                  <a:gd name="connsiteX0" fmla="*/ 96078 w 106307"/>
                  <a:gd name="connsiteY0" fmla="*/ 36566 h 109348"/>
                  <a:gd name="connsiteX1" fmla="*/ 84213 w 106307"/>
                  <a:gd name="connsiteY1" fmla="*/ 30641 h 109348"/>
                  <a:gd name="connsiteX2" fmla="*/ 72789 w 106307"/>
                  <a:gd name="connsiteY2" fmla="*/ 34439 h 109348"/>
                  <a:gd name="connsiteX3" fmla="*/ 76587 w 106307"/>
                  <a:gd name="connsiteY3" fmla="*/ 45863 h 109348"/>
                  <a:gd name="connsiteX4" fmla="*/ 88452 w 106307"/>
                  <a:gd name="connsiteY4" fmla="*/ 51803 h 109348"/>
                  <a:gd name="connsiteX5" fmla="*/ 89181 w 106307"/>
                  <a:gd name="connsiteY5" fmla="*/ 53869 h 109348"/>
                  <a:gd name="connsiteX6" fmla="*/ 46872 w 106307"/>
                  <a:gd name="connsiteY6" fmla="*/ 92273 h 109348"/>
                  <a:gd name="connsiteX7" fmla="*/ 44882 w 106307"/>
                  <a:gd name="connsiteY7" fmla="*/ 91347 h 109348"/>
                  <a:gd name="connsiteX8" fmla="*/ 17142 w 106307"/>
                  <a:gd name="connsiteY8" fmla="*/ 19172 h 109348"/>
                  <a:gd name="connsiteX9" fmla="*/ 17553 w 106307"/>
                  <a:gd name="connsiteY9" fmla="*/ 17455 h 109348"/>
                  <a:gd name="connsiteX10" fmla="*/ 19300 w 106307"/>
                  <a:gd name="connsiteY10" fmla="*/ 17212 h 109348"/>
                  <a:gd name="connsiteX11" fmla="*/ 43804 w 106307"/>
                  <a:gd name="connsiteY11" fmla="*/ 29456 h 109348"/>
                  <a:gd name="connsiteX12" fmla="*/ 55228 w 106307"/>
                  <a:gd name="connsiteY12" fmla="*/ 25658 h 109348"/>
                  <a:gd name="connsiteX13" fmla="*/ 51415 w 106307"/>
                  <a:gd name="connsiteY13" fmla="*/ 14234 h 109348"/>
                  <a:gd name="connsiteX14" fmla="*/ 26911 w 106307"/>
                  <a:gd name="connsiteY14" fmla="*/ 1990 h 109348"/>
                  <a:gd name="connsiteX15" fmla="*/ 6113 w 106307"/>
                  <a:gd name="connsiteY15" fmla="*/ 4846 h 109348"/>
                  <a:gd name="connsiteX16" fmla="*/ 1252 w 106307"/>
                  <a:gd name="connsiteY16" fmla="*/ 25279 h 109348"/>
                  <a:gd name="connsiteX17" fmla="*/ 28992 w 106307"/>
                  <a:gd name="connsiteY17" fmla="*/ 97454 h 109348"/>
                  <a:gd name="connsiteX18" fmla="*/ 46477 w 106307"/>
                  <a:gd name="connsiteY18" fmla="*/ 109349 h 109348"/>
                  <a:gd name="connsiteX19" fmla="*/ 52387 w 106307"/>
                  <a:gd name="connsiteY19" fmla="*/ 108361 h 109348"/>
                  <a:gd name="connsiteX20" fmla="*/ 104676 w 106307"/>
                  <a:gd name="connsiteY20" fmla="*/ 60903 h 109348"/>
                  <a:gd name="connsiteX21" fmla="*/ 96078 w 106307"/>
                  <a:gd name="connsiteY21" fmla="*/ 36566 h 109348"/>
                  <a:gd name="connsiteX22" fmla="*/ 96078 w 106307"/>
                  <a:gd name="connsiteY22" fmla="*/ 36566 h 109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307" h="109348">
                    <a:moveTo>
                      <a:pt x="96078" y="36566"/>
                    </a:moveTo>
                    <a:lnTo>
                      <a:pt x="84213" y="30641"/>
                    </a:lnTo>
                    <a:cubicBezTo>
                      <a:pt x="80005" y="28530"/>
                      <a:pt x="74901" y="30231"/>
                      <a:pt x="72789" y="34439"/>
                    </a:cubicBezTo>
                    <a:cubicBezTo>
                      <a:pt x="70677" y="38647"/>
                      <a:pt x="72379" y="43752"/>
                      <a:pt x="76587" y="45863"/>
                    </a:cubicBezTo>
                    <a:lnTo>
                      <a:pt x="88452" y="51803"/>
                    </a:lnTo>
                    <a:cubicBezTo>
                      <a:pt x="89135" y="52137"/>
                      <a:pt x="89485" y="53170"/>
                      <a:pt x="89181" y="53869"/>
                    </a:cubicBezTo>
                    <a:cubicBezTo>
                      <a:pt x="80522" y="72919"/>
                      <a:pt x="66682" y="85483"/>
                      <a:pt x="46872" y="92273"/>
                    </a:cubicBezTo>
                    <a:cubicBezTo>
                      <a:pt x="46143" y="92516"/>
                      <a:pt x="45156" y="92061"/>
                      <a:pt x="44882" y="91347"/>
                    </a:cubicBezTo>
                    <a:lnTo>
                      <a:pt x="17142" y="19172"/>
                    </a:lnTo>
                    <a:cubicBezTo>
                      <a:pt x="17036" y="18898"/>
                      <a:pt x="16763" y="18169"/>
                      <a:pt x="17553" y="17455"/>
                    </a:cubicBezTo>
                    <a:cubicBezTo>
                      <a:pt x="18343" y="16741"/>
                      <a:pt x="19041" y="17090"/>
                      <a:pt x="19300" y="17212"/>
                    </a:cubicBezTo>
                    <a:lnTo>
                      <a:pt x="43804" y="29456"/>
                    </a:lnTo>
                    <a:cubicBezTo>
                      <a:pt x="48012" y="31568"/>
                      <a:pt x="53116" y="29866"/>
                      <a:pt x="55228" y="25658"/>
                    </a:cubicBezTo>
                    <a:cubicBezTo>
                      <a:pt x="57324" y="21450"/>
                      <a:pt x="55623" y="16346"/>
                      <a:pt x="51415" y="14234"/>
                    </a:cubicBezTo>
                    <a:lnTo>
                      <a:pt x="26911" y="1990"/>
                    </a:lnTo>
                    <a:cubicBezTo>
                      <a:pt x="19998" y="-1474"/>
                      <a:pt x="11825" y="-350"/>
                      <a:pt x="6113" y="4846"/>
                    </a:cubicBezTo>
                    <a:cubicBezTo>
                      <a:pt x="386" y="10041"/>
                      <a:pt x="-1513" y="18063"/>
                      <a:pt x="1252" y="25279"/>
                    </a:cubicBezTo>
                    <a:lnTo>
                      <a:pt x="28992" y="97454"/>
                    </a:lnTo>
                    <a:cubicBezTo>
                      <a:pt x="31802" y="104761"/>
                      <a:pt x="38973" y="109349"/>
                      <a:pt x="46477" y="109349"/>
                    </a:cubicBezTo>
                    <a:cubicBezTo>
                      <a:pt x="48437" y="109349"/>
                      <a:pt x="50427" y="109030"/>
                      <a:pt x="52387" y="108361"/>
                    </a:cubicBezTo>
                    <a:cubicBezTo>
                      <a:pt x="76526" y="100097"/>
                      <a:pt x="94118" y="84131"/>
                      <a:pt x="104676" y="60903"/>
                    </a:cubicBezTo>
                    <a:cubicBezTo>
                      <a:pt x="108763" y="51909"/>
                      <a:pt x="104904" y="40987"/>
                      <a:pt x="96078" y="36566"/>
                    </a:cubicBezTo>
                    <a:lnTo>
                      <a:pt x="96078" y="36566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00" name="任意多边形: 形状 99">
                <a:extLst>
                  <a:ext uri="{FF2B5EF4-FFF2-40B4-BE49-F238E27FC236}">
                    <a16:creationId xmlns:a16="http://schemas.microsoft.com/office/drawing/2014/main" id="{5083CB63-8C3D-4C49-BF1C-8815953E98A0}"/>
                  </a:ext>
                </a:extLst>
              </p:cNvPr>
              <p:cNvSpPr/>
              <p:nvPr/>
            </p:nvSpPr>
            <p:spPr>
              <a:xfrm>
                <a:off x="837226" y="2776730"/>
                <a:ext cx="66629" cy="61475"/>
              </a:xfrm>
              <a:custGeom>
                <a:avLst/>
                <a:gdLst>
                  <a:gd name="connsiteX0" fmla="*/ 66626 w 66629"/>
                  <a:gd name="connsiteY0" fmla="*/ 31852 h 61475"/>
                  <a:gd name="connsiteX1" fmla="*/ 58180 w 66629"/>
                  <a:gd name="connsiteY1" fmla="*/ 17800 h 61475"/>
                  <a:gd name="connsiteX2" fmla="*/ 26202 w 66629"/>
                  <a:gd name="connsiteY2" fmla="*/ 1652 h 61475"/>
                  <a:gd name="connsiteX3" fmla="*/ 14200 w 66629"/>
                  <a:gd name="connsiteY3" fmla="*/ 846 h 61475"/>
                  <a:gd name="connsiteX4" fmla="*/ 5389 w 66629"/>
                  <a:gd name="connsiteY4" fmla="*/ 8761 h 61475"/>
                  <a:gd name="connsiteX5" fmla="*/ 5389 w 66629"/>
                  <a:gd name="connsiteY5" fmla="*/ 53090 h 61475"/>
                  <a:gd name="connsiteX6" fmla="*/ 19092 w 66629"/>
                  <a:gd name="connsiteY6" fmla="*/ 61476 h 61475"/>
                  <a:gd name="connsiteX7" fmla="*/ 25427 w 66629"/>
                  <a:gd name="connsiteY7" fmla="*/ 60094 h 61475"/>
                  <a:gd name="connsiteX8" fmla="*/ 57587 w 66629"/>
                  <a:gd name="connsiteY8" fmla="*/ 45525 h 61475"/>
                  <a:gd name="connsiteX9" fmla="*/ 66626 w 66629"/>
                  <a:gd name="connsiteY9" fmla="*/ 31852 h 61475"/>
                  <a:gd name="connsiteX10" fmla="*/ 66626 w 66629"/>
                  <a:gd name="connsiteY10" fmla="*/ 31852 h 61475"/>
                  <a:gd name="connsiteX11" fmla="*/ 19867 w 66629"/>
                  <a:gd name="connsiteY11" fmla="*/ 43945 h 61475"/>
                  <a:gd name="connsiteX12" fmla="*/ 20064 w 66629"/>
                  <a:gd name="connsiteY12" fmla="*/ 17633 h 61475"/>
                  <a:gd name="connsiteX13" fmla="*/ 47439 w 66629"/>
                  <a:gd name="connsiteY13" fmla="*/ 31457 h 61475"/>
                  <a:gd name="connsiteX14" fmla="*/ 19867 w 66629"/>
                  <a:gd name="connsiteY14" fmla="*/ 43945 h 6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29" h="61475">
                    <a:moveTo>
                      <a:pt x="66626" y="31852"/>
                    </a:moveTo>
                    <a:cubicBezTo>
                      <a:pt x="66748" y="25882"/>
                      <a:pt x="63512" y="20504"/>
                      <a:pt x="58180" y="17800"/>
                    </a:cubicBezTo>
                    <a:lnTo>
                      <a:pt x="26202" y="1652"/>
                    </a:lnTo>
                    <a:cubicBezTo>
                      <a:pt x="22495" y="-217"/>
                      <a:pt x="18120" y="-521"/>
                      <a:pt x="14200" y="846"/>
                    </a:cubicBezTo>
                    <a:cubicBezTo>
                      <a:pt x="10266" y="2198"/>
                      <a:pt x="7136" y="5024"/>
                      <a:pt x="5389" y="8761"/>
                    </a:cubicBezTo>
                    <a:cubicBezTo>
                      <a:pt x="-1796" y="24150"/>
                      <a:pt x="-1796" y="39068"/>
                      <a:pt x="5389" y="53090"/>
                    </a:cubicBezTo>
                    <a:cubicBezTo>
                      <a:pt x="8108" y="58407"/>
                      <a:pt x="13486" y="61476"/>
                      <a:pt x="19092" y="61476"/>
                    </a:cubicBezTo>
                    <a:cubicBezTo>
                      <a:pt x="21219" y="61476"/>
                      <a:pt x="23376" y="61035"/>
                      <a:pt x="25427" y="60094"/>
                    </a:cubicBezTo>
                    <a:lnTo>
                      <a:pt x="57587" y="45525"/>
                    </a:lnTo>
                    <a:cubicBezTo>
                      <a:pt x="63041" y="43079"/>
                      <a:pt x="66505" y="37838"/>
                      <a:pt x="66626" y="31852"/>
                    </a:cubicBezTo>
                    <a:lnTo>
                      <a:pt x="66626" y="31852"/>
                    </a:lnTo>
                    <a:close/>
                    <a:moveTo>
                      <a:pt x="19867" y="43945"/>
                    </a:moveTo>
                    <a:cubicBezTo>
                      <a:pt x="16038" y="35635"/>
                      <a:pt x="16114" y="26991"/>
                      <a:pt x="20064" y="17633"/>
                    </a:cubicBezTo>
                    <a:lnTo>
                      <a:pt x="47439" y="31457"/>
                    </a:lnTo>
                    <a:lnTo>
                      <a:pt x="19867" y="43945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AD0633B4-A64C-48A1-8B8F-6EA621FAE558}"/>
                  </a:ext>
                </a:extLst>
              </p:cNvPr>
              <p:cNvSpPr/>
              <p:nvPr/>
            </p:nvSpPr>
            <p:spPr>
              <a:xfrm>
                <a:off x="1353944" y="2776745"/>
                <a:ext cx="66628" cy="61475"/>
              </a:xfrm>
              <a:custGeom>
                <a:avLst/>
                <a:gdLst>
                  <a:gd name="connsiteX0" fmla="*/ 61241 w 66628"/>
                  <a:gd name="connsiteY0" fmla="*/ 8761 h 61475"/>
                  <a:gd name="connsiteX1" fmla="*/ 52430 w 66628"/>
                  <a:gd name="connsiteY1" fmla="*/ 846 h 61475"/>
                  <a:gd name="connsiteX2" fmla="*/ 40429 w 66628"/>
                  <a:gd name="connsiteY2" fmla="*/ 1652 h 61475"/>
                  <a:gd name="connsiteX3" fmla="*/ 8435 w 66628"/>
                  <a:gd name="connsiteY3" fmla="*/ 17800 h 61475"/>
                  <a:gd name="connsiteX4" fmla="*/ 4 w 66628"/>
                  <a:gd name="connsiteY4" fmla="*/ 31852 h 61475"/>
                  <a:gd name="connsiteX5" fmla="*/ 9028 w 66628"/>
                  <a:gd name="connsiteY5" fmla="*/ 45525 h 61475"/>
                  <a:gd name="connsiteX6" fmla="*/ 41173 w 66628"/>
                  <a:gd name="connsiteY6" fmla="*/ 60094 h 61475"/>
                  <a:gd name="connsiteX7" fmla="*/ 47523 w 66628"/>
                  <a:gd name="connsiteY7" fmla="*/ 61476 h 61475"/>
                  <a:gd name="connsiteX8" fmla="*/ 61226 w 66628"/>
                  <a:gd name="connsiteY8" fmla="*/ 53090 h 61475"/>
                  <a:gd name="connsiteX9" fmla="*/ 61241 w 66628"/>
                  <a:gd name="connsiteY9" fmla="*/ 8761 h 61475"/>
                  <a:gd name="connsiteX10" fmla="*/ 61241 w 66628"/>
                  <a:gd name="connsiteY10" fmla="*/ 8761 h 61475"/>
                  <a:gd name="connsiteX11" fmla="*/ 46764 w 66628"/>
                  <a:gd name="connsiteY11" fmla="*/ 43930 h 61475"/>
                  <a:gd name="connsiteX12" fmla="*/ 19191 w 66628"/>
                  <a:gd name="connsiteY12" fmla="*/ 31427 h 61475"/>
                  <a:gd name="connsiteX13" fmla="*/ 46566 w 66628"/>
                  <a:gd name="connsiteY13" fmla="*/ 17603 h 61475"/>
                  <a:gd name="connsiteX14" fmla="*/ 46764 w 66628"/>
                  <a:gd name="connsiteY14" fmla="*/ 43930 h 61475"/>
                  <a:gd name="connsiteX15" fmla="*/ 46764 w 66628"/>
                  <a:gd name="connsiteY15" fmla="*/ 43930 h 6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628" h="61475">
                    <a:moveTo>
                      <a:pt x="61241" y="8761"/>
                    </a:moveTo>
                    <a:cubicBezTo>
                      <a:pt x="59494" y="5009"/>
                      <a:pt x="56365" y="2198"/>
                      <a:pt x="52430" y="846"/>
                    </a:cubicBezTo>
                    <a:cubicBezTo>
                      <a:pt x="48511" y="-521"/>
                      <a:pt x="44136" y="-217"/>
                      <a:pt x="40429" y="1652"/>
                    </a:cubicBezTo>
                    <a:lnTo>
                      <a:pt x="8435" y="17800"/>
                    </a:lnTo>
                    <a:cubicBezTo>
                      <a:pt x="3103" y="20489"/>
                      <a:pt x="-133" y="25882"/>
                      <a:pt x="4" y="31852"/>
                    </a:cubicBezTo>
                    <a:cubicBezTo>
                      <a:pt x="126" y="37823"/>
                      <a:pt x="3589" y="43064"/>
                      <a:pt x="9028" y="45525"/>
                    </a:cubicBezTo>
                    <a:lnTo>
                      <a:pt x="41173" y="60094"/>
                    </a:lnTo>
                    <a:cubicBezTo>
                      <a:pt x="43239" y="61020"/>
                      <a:pt x="45397" y="61476"/>
                      <a:pt x="47523" y="61476"/>
                    </a:cubicBezTo>
                    <a:cubicBezTo>
                      <a:pt x="53129" y="61476"/>
                      <a:pt x="58507" y="58392"/>
                      <a:pt x="61226" y="53090"/>
                    </a:cubicBezTo>
                    <a:cubicBezTo>
                      <a:pt x="68427" y="39068"/>
                      <a:pt x="68427" y="24150"/>
                      <a:pt x="61241" y="8761"/>
                    </a:cubicBezTo>
                    <a:lnTo>
                      <a:pt x="61241" y="8761"/>
                    </a:lnTo>
                    <a:close/>
                    <a:moveTo>
                      <a:pt x="46764" y="43930"/>
                    </a:moveTo>
                    <a:lnTo>
                      <a:pt x="19191" y="31427"/>
                    </a:lnTo>
                    <a:lnTo>
                      <a:pt x="46566" y="17603"/>
                    </a:lnTo>
                    <a:cubicBezTo>
                      <a:pt x="50516" y="26976"/>
                      <a:pt x="50577" y="35620"/>
                      <a:pt x="46764" y="43930"/>
                    </a:cubicBezTo>
                    <a:lnTo>
                      <a:pt x="46764" y="43930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99EFB750-8165-48FA-9116-9D73195CAAE1}"/>
                </a:ext>
              </a:extLst>
            </p:cNvPr>
            <p:cNvSpPr/>
            <p:nvPr/>
          </p:nvSpPr>
          <p:spPr>
            <a:xfrm>
              <a:off x="1030242" y="2535307"/>
              <a:ext cx="26189" cy="49321"/>
            </a:xfrm>
            <a:custGeom>
              <a:avLst/>
              <a:gdLst>
                <a:gd name="connsiteX0" fmla="*/ 9484 w 26189"/>
                <a:gd name="connsiteY0" fmla="*/ 43123 h 49321"/>
                <a:gd name="connsiteX1" fmla="*/ 17672 w 26189"/>
                <a:gd name="connsiteY1" fmla="*/ 49322 h 49321"/>
                <a:gd name="connsiteX2" fmla="*/ 19996 w 26189"/>
                <a:gd name="connsiteY2" fmla="*/ 49002 h 49321"/>
                <a:gd name="connsiteX3" fmla="*/ 25860 w 26189"/>
                <a:gd name="connsiteY3" fmla="*/ 38490 h 49321"/>
                <a:gd name="connsiteX4" fmla="*/ 16700 w 26189"/>
                <a:gd name="connsiteY4" fmla="*/ 6193 h 49321"/>
                <a:gd name="connsiteX5" fmla="*/ 6187 w 26189"/>
                <a:gd name="connsiteY5" fmla="*/ 329 h 49321"/>
                <a:gd name="connsiteX6" fmla="*/ 323 w 26189"/>
                <a:gd name="connsiteY6" fmla="*/ 10841 h 49321"/>
                <a:gd name="connsiteX7" fmla="*/ 9484 w 26189"/>
                <a:gd name="connsiteY7" fmla="*/ 43123 h 4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89" h="49321">
                  <a:moveTo>
                    <a:pt x="9484" y="43123"/>
                  </a:moveTo>
                  <a:cubicBezTo>
                    <a:pt x="10547" y="46876"/>
                    <a:pt x="13965" y="49322"/>
                    <a:pt x="17672" y="49322"/>
                  </a:cubicBezTo>
                  <a:cubicBezTo>
                    <a:pt x="18447" y="49322"/>
                    <a:pt x="19222" y="49215"/>
                    <a:pt x="19996" y="49002"/>
                  </a:cubicBezTo>
                  <a:cubicBezTo>
                    <a:pt x="24524" y="47726"/>
                    <a:pt x="27152" y="43017"/>
                    <a:pt x="25860" y="38490"/>
                  </a:cubicBezTo>
                  <a:lnTo>
                    <a:pt x="16700" y="6193"/>
                  </a:lnTo>
                  <a:cubicBezTo>
                    <a:pt x="15424" y="1666"/>
                    <a:pt x="10714" y="-963"/>
                    <a:pt x="6187" y="329"/>
                  </a:cubicBezTo>
                  <a:cubicBezTo>
                    <a:pt x="1660" y="1605"/>
                    <a:pt x="-953" y="6314"/>
                    <a:pt x="323" y="10841"/>
                  </a:cubicBezTo>
                  <a:lnTo>
                    <a:pt x="9484" y="4312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A0C2EAE8-9358-4570-9EB2-40FDAF52B4E1}"/>
                </a:ext>
              </a:extLst>
            </p:cNvPr>
            <p:cNvSpPr/>
            <p:nvPr/>
          </p:nvSpPr>
          <p:spPr>
            <a:xfrm>
              <a:off x="886871" y="2646901"/>
              <a:ext cx="42410" cy="28375"/>
            </a:xfrm>
            <a:custGeom>
              <a:avLst/>
              <a:gdLst>
                <a:gd name="connsiteX0" fmla="*/ 41668 w 42410"/>
                <a:gd name="connsiteY0" fmla="*/ 23332 h 28375"/>
                <a:gd name="connsiteX1" fmla="*/ 37369 w 42410"/>
                <a:gd name="connsiteY1" fmla="*/ 12090 h 28375"/>
                <a:gd name="connsiteX2" fmla="*/ 11984 w 42410"/>
                <a:gd name="connsiteY2" fmla="*/ 742 h 28375"/>
                <a:gd name="connsiteX3" fmla="*/ 742 w 42410"/>
                <a:gd name="connsiteY3" fmla="*/ 5041 h 28375"/>
                <a:gd name="connsiteX4" fmla="*/ 5041 w 42410"/>
                <a:gd name="connsiteY4" fmla="*/ 16283 h 28375"/>
                <a:gd name="connsiteX5" fmla="*/ 30426 w 42410"/>
                <a:gd name="connsiteY5" fmla="*/ 27631 h 28375"/>
                <a:gd name="connsiteX6" fmla="*/ 33890 w 42410"/>
                <a:gd name="connsiteY6" fmla="*/ 28376 h 28375"/>
                <a:gd name="connsiteX7" fmla="*/ 41668 w 42410"/>
                <a:gd name="connsiteY7" fmla="*/ 23332 h 28375"/>
                <a:gd name="connsiteX8" fmla="*/ 41668 w 42410"/>
                <a:gd name="connsiteY8" fmla="*/ 23332 h 2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410" h="28375">
                  <a:moveTo>
                    <a:pt x="41668" y="23332"/>
                  </a:moveTo>
                  <a:cubicBezTo>
                    <a:pt x="43582" y="19033"/>
                    <a:pt x="41668" y="14004"/>
                    <a:pt x="37369" y="12090"/>
                  </a:cubicBezTo>
                  <a:lnTo>
                    <a:pt x="11984" y="742"/>
                  </a:lnTo>
                  <a:cubicBezTo>
                    <a:pt x="7700" y="-1172"/>
                    <a:pt x="2656" y="742"/>
                    <a:pt x="742" y="5041"/>
                  </a:cubicBezTo>
                  <a:cubicBezTo>
                    <a:pt x="-1172" y="9325"/>
                    <a:pt x="742" y="14369"/>
                    <a:pt x="5041" y="16283"/>
                  </a:cubicBezTo>
                  <a:lnTo>
                    <a:pt x="30426" y="27631"/>
                  </a:lnTo>
                  <a:cubicBezTo>
                    <a:pt x="31551" y="28133"/>
                    <a:pt x="32736" y="28376"/>
                    <a:pt x="33890" y="28376"/>
                  </a:cubicBezTo>
                  <a:cubicBezTo>
                    <a:pt x="37141" y="28360"/>
                    <a:pt x="40255" y="26492"/>
                    <a:pt x="41668" y="23332"/>
                  </a:cubicBezTo>
                  <a:lnTo>
                    <a:pt x="41668" y="2333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82729202-FA10-440D-A590-A6E967A17044}"/>
                </a:ext>
              </a:extLst>
            </p:cNvPr>
            <p:cNvSpPr/>
            <p:nvPr/>
          </p:nvSpPr>
          <p:spPr>
            <a:xfrm>
              <a:off x="885211" y="2887896"/>
              <a:ext cx="40276" cy="32283"/>
            </a:xfrm>
            <a:custGeom>
              <a:avLst/>
              <a:gdLst>
                <a:gd name="connsiteX0" fmla="*/ 3845 w 40276"/>
                <a:gd name="connsiteY0" fmla="*/ 16652 h 32283"/>
                <a:gd name="connsiteX1" fmla="*/ 1399 w 40276"/>
                <a:gd name="connsiteY1" fmla="*/ 28440 h 32283"/>
                <a:gd name="connsiteX2" fmla="*/ 8524 w 40276"/>
                <a:gd name="connsiteY2" fmla="*/ 32284 h 32283"/>
                <a:gd name="connsiteX3" fmla="*/ 13188 w 40276"/>
                <a:gd name="connsiteY3" fmla="*/ 30886 h 32283"/>
                <a:gd name="connsiteX4" fmla="*/ 36431 w 40276"/>
                <a:gd name="connsiteY4" fmla="*/ 15634 h 32283"/>
                <a:gd name="connsiteX5" fmla="*/ 38877 w 40276"/>
                <a:gd name="connsiteY5" fmla="*/ 3845 h 32283"/>
                <a:gd name="connsiteX6" fmla="*/ 27103 w 40276"/>
                <a:gd name="connsiteY6" fmla="*/ 1399 h 32283"/>
                <a:gd name="connsiteX7" fmla="*/ 3845 w 40276"/>
                <a:gd name="connsiteY7" fmla="*/ 16652 h 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76" h="32283">
                  <a:moveTo>
                    <a:pt x="3845" y="16652"/>
                  </a:moveTo>
                  <a:cubicBezTo>
                    <a:pt x="-90" y="19234"/>
                    <a:pt x="-1183" y="24506"/>
                    <a:pt x="1399" y="28440"/>
                  </a:cubicBezTo>
                  <a:cubicBezTo>
                    <a:pt x="3025" y="30932"/>
                    <a:pt x="5744" y="32284"/>
                    <a:pt x="8524" y="32284"/>
                  </a:cubicBezTo>
                  <a:cubicBezTo>
                    <a:pt x="10119" y="32284"/>
                    <a:pt x="11745" y="31828"/>
                    <a:pt x="13188" y="30886"/>
                  </a:cubicBezTo>
                  <a:lnTo>
                    <a:pt x="36431" y="15634"/>
                  </a:lnTo>
                  <a:cubicBezTo>
                    <a:pt x="40366" y="13051"/>
                    <a:pt x="41459" y="7780"/>
                    <a:pt x="38877" y="3845"/>
                  </a:cubicBezTo>
                  <a:cubicBezTo>
                    <a:pt x="36294" y="-90"/>
                    <a:pt x="31023" y="-1183"/>
                    <a:pt x="27103" y="1399"/>
                  </a:cubicBezTo>
                  <a:lnTo>
                    <a:pt x="3845" y="1665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D8A168C1-A3CF-4ED7-B19D-0E5D877DF9A5}"/>
                </a:ext>
              </a:extLst>
            </p:cNvPr>
            <p:cNvSpPr/>
            <p:nvPr/>
          </p:nvSpPr>
          <p:spPr>
            <a:xfrm>
              <a:off x="1039411" y="3027584"/>
              <a:ext cx="30269" cy="41457"/>
            </a:xfrm>
            <a:custGeom>
              <a:avLst/>
              <a:gdLst>
                <a:gd name="connsiteX0" fmla="*/ 25806 w 30269"/>
                <a:gd name="connsiteY0" fmla="*/ 1033 h 41457"/>
                <a:gd name="connsiteX1" fmla="*/ 14276 w 30269"/>
                <a:gd name="connsiteY1" fmla="*/ 4451 h 41457"/>
                <a:gd name="connsiteX2" fmla="*/ 1029 w 30269"/>
                <a:gd name="connsiteY2" fmla="*/ 28894 h 41457"/>
                <a:gd name="connsiteX3" fmla="*/ 4462 w 30269"/>
                <a:gd name="connsiteY3" fmla="*/ 40424 h 41457"/>
                <a:gd name="connsiteX4" fmla="*/ 8518 w 30269"/>
                <a:gd name="connsiteY4" fmla="*/ 41457 h 41457"/>
                <a:gd name="connsiteX5" fmla="*/ 16007 w 30269"/>
                <a:gd name="connsiteY5" fmla="*/ 36991 h 41457"/>
                <a:gd name="connsiteX6" fmla="*/ 29255 w 30269"/>
                <a:gd name="connsiteY6" fmla="*/ 12548 h 41457"/>
                <a:gd name="connsiteX7" fmla="*/ 25806 w 30269"/>
                <a:gd name="connsiteY7" fmla="*/ 1033 h 41457"/>
                <a:gd name="connsiteX8" fmla="*/ 25806 w 30269"/>
                <a:gd name="connsiteY8" fmla="*/ 1033 h 4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9" h="41457">
                  <a:moveTo>
                    <a:pt x="25806" y="1033"/>
                  </a:moveTo>
                  <a:cubicBezTo>
                    <a:pt x="21674" y="-1216"/>
                    <a:pt x="16509" y="334"/>
                    <a:pt x="14276" y="4451"/>
                  </a:cubicBezTo>
                  <a:lnTo>
                    <a:pt x="1029" y="28894"/>
                  </a:lnTo>
                  <a:cubicBezTo>
                    <a:pt x="-1205" y="33026"/>
                    <a:pt x="315" y="38191"/>
                    <a:pt x="4462" y="40424"/>
                  </a:cubicBezTo>
                  <a:cubicBezTo>
                    <a:pt x="5753" y="41123"/>
                    <a:pt x="7136" y="41457"/>
                    <a:pt x="8518" y="41457"/>
                  </a:cubicBezTo>
                  <a:cubicBezTo>
                    <a:pt x="11541" y="41457"/>
                    <a:pt x="14458" y="39847"/>
                    <a:pt x="16007" y="36991"/>
                  </a:cubicBezTo>
                  <a:lnTo>
                    <a:pt x="29255" y="12548"/>
                  </a:lnTo>
                  <a:cubicBezTo>
                    <a:pt x="31472" y="8431"/>
                    <a:pt x="29938" y="3266"/>
                    <a:pt x="25806" y="1033"/>
                  </a:cubicBezTo>
                  <a:lnTo>
                    <a:pt x="25806" y="103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74006B7B-AB08-409D-A94C-0ECA41B400C7}"/>
                </a:ext>
              </a:extLst>
            </p:cNvPr>
            <p:cNvSpPr/>
            <p:nvPr/>
          </p:nvSpPr>
          <p:spPr>
            <a:xfrm>
              <a:off x="1201361" y="2535283"/>
              <a:ext cx="26182" cy="49330"/>
            </a:xfrm>
            <a:custGeom>
              <a:avLst/>
              <a:gdLst>
                <a:gd name="connsiteX0" fmla="*/ 6201 w 26182"/>
                <a:gd name="connsiteY0" fmla="*/ 49011 h 49330"/>
                <a:gd name="connsiteX1" fmla="*/ 8526 w 26182"/>
                <a:gd name="connsiteY1" fmla="*/ 49330 h 49330"/>
                <a:gd name="connsiteX2" fmla="*/ 16714 w 26182"/>
                <a:gd name="connsiteY2" fmla="*/ 43132 h 49330"/>
                <a:gd name="connsiteX3" fmla="*/ 25859 w 26182"/>
                <a:gd name="connsiteY3" fmla="*/ 10835 h 49330"/>
                <a:gd name="connsiteX4" fmla="*/ 19995 w 26182"/>
                <a:gd name="connsiteY4" fmla="*/ 322 h 49330"/>
                <a:gd name="connsiteX5" fmla="*/ 9483 w 26182"/>
                <a:gd name="connsiteY5" fmla="*/ 6186 h 49330"/>
                <a:gd name="connsiteX6" fmla="*/ 322 w 26182"/>
                <a:gd name="connsiteY6" fmla="*/ 38483 h 49330"/>
                <a:gd name="connsiteX7" fmla="*/ 6201 w 26182"/>
                <a:gd name="connsiteY7" fmla="*/ 49011 h 49330"/>
                <a:gd name="connsiteX8" fmla="*/ 6201 w 26182"/>
                <a:gd name="connsiteY8" fmla="*/ 49011 h 4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82" h="49330">
                  <a:moveTo>
                    <a:pt x="6201" y="49011"/>
                  </a:moveTo>
                  <a:cubicBezTo>
                    <a:pt x="6976" y="49224"/>
                    <a:pt x="7751" y="49330"/>
                    <a:pt x="8526" y="49330"/>
                  </a:cubicBezTo>
                  <a:cubicBezTo>
                    <a:pt x="12232" y="49330"/>
                    <a:pt x="15650" y="46884"/>
                    <a:pt x="16714" y="43132"/>
                  </a:cubicBezTo>
                  <a:lnTo>
                    <a:pt x="25859" y="10835"/>
                  </a:lnTo>
                  <a:cubicBezTo>
                    <a:pt x="27135" y="6308"/>
                    <a:pt x="24522" y="1614"/>
                    <a:pt x="19995" y="322"/>
                  </a:cubicBezTo>
                  <a:cubicBezTo>
                    <a:pt x="15468" y="-954"/>
                    <a:pt x="10774" y="1674"/>
                    <a:pt x="9483" y="6186"/>
                  </a:cubicBezTo>
                  <a:lnTo>
                    <a:pt x="322" y="38483"/>
                  </a:lnTo>
                  <a:cubicBezTo>
                    <a:pt x="-954" y="43026"/>
                    <a:pt x="1674" y="47735"/>
                    <a:pt x="6201" y="49011"/>
                  </a:cubicBezTo>
                  <a:lnTo>
                    <a:pt x="6201" y="4901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0D16B15D-DC06-451C-AA21-B0ADE11E015F}"/>
                </a:ext>
              </a:extLst>
            </p:cNvPr>
            <p:cNvSpPr/>
            <p:nvPr/>
          </p:nvSpPr>
          <p:spPr>
            <a:xfrm>
              <a:off x="1328522" y="2646888"/>
              <a:ext cx="42407" cy="28373"/>
            </a:xfrm>
            <a:custGeom>
              <a:avLst/>
              <a:gdLst>
                <a:gd name="connsiteX0" fmla="*/ 41666 w 42407"/>
                <a:gd name="connsiteY0" fmla="*/ 5039 h 28373"/>
                <a:gd name="connsiteX1" fmla="*/ 30424 w 42407"/>
                <a:gd name="connsiteY1" fmla="*/ 740 h 28373"/>
                <a:gd name="connsiteX2" fmla="*/ 5039 w 42407"/>
                <a:gd name="connsiteY2" fmla="*/ 12088 h 28373"/>
                <a:gd name="connsiteX3" fmla="*/ 740 w 42407"/>
                <a:gd name="connsiteY3" fmla="*/ 23330 h 28373"/>
                <a:gd name="connsiteX4" fmla="*/ 8518 w 42407"/>
                <a:gd name="connsiteY4" fmla="*/ 28373 h 28373"/>
                <a:gd name="connsiteX5" fmla="*/ 11997 w 42407"/>
                <a:gd name="connsiteY5" fmla="*/ 27629 h 28373"/>
                <a:gd name="connsiteX6" fmla="*/ 37367 w 42407"/>
                <a:gd name="connsiteY6" fmla="*/ 16281 h 28373"/>
                <a:gd name="connsiteX7" fmla="*/ 41666 w 42407"/>
                <a:gd name="connsiteY7" fmla="*/ 5039 h 28373"/>
                <a:gd name="connsiteX8" fmla="*/ 41666 w 42407"/>
                <a:gd name="connsiteY8" fmla="*/ 5039 h 2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407" h="28373">
                  <a:moveTo>
                    <a:pt x="41666" y="5039"/>
                  </a:moveTo>
                  <a:cubicBezTo>
                    <a:pt x="39752" y="755"/>
                    <a:pt x="34723" y="-1174"/>
                    <a:pt x="30424" y="740"/>
                  </a:cubicBezTo>
                  <a:lnTo>
                    <a:pt x="5039" y="12088"/>
                  </a:lnTo>
                  <a:cubicBezTo>
                    <a:pt x="755" y="14002"/>
                    <a:pt x="-1174" y="19046"/>
                    <a:pt x="740" y="23330"/>
                  </a:cubicBezTo>
                  <a:cubicBezTo>
                    <a:pt x="2153" y="26489"/>
                    <a:pt x="5267" y="28373"/>
                    <a:pt x="8518" y="28373"/>
                  </a:cubicBezTo>
                  <a:cubicBezTo>
                    <a:pt x="9688" y="28373"/>
                    <a:pt x="10857" y="28130"/>
                    <a:pt x="11997" y="27629"/>
                  </a:cubicBezTo>
                  <a:lnTo>
                    <a:pt x="37367" y="16281"/>
                  </a:lnTo>
                  <a:cubicBezTo>
                    <a:pt x="41666" y="14367"/>
                    <a:pt x="43580" y="9338"/>
                    <a:pt x="41666" y="5039"/>
                  </a:cubicBezTo>
                  <a:lnTo>
                    <a:pt x="41666" y="503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3B8940D2-7A44-46DA-9B3C-EBE2BA20BCD1}"/>
                </a:ext>
              </a:extLst>
            </p:cNvPr>
            <p:cNvSpPr/>
            <p:nvPr/>
          </p:nvSpPr>
          <p:spPr>
            <a:xfrm>
              <a:off x="1332314" y="2887911"/>
              <a:ext cx="40272" cy="32283"/>
            </a:xfrm>
            <a:custGeom>
              <a:avLst/>
              <a:gdLst>
                <a:gd name="connsiteX0" fmla="*/ 1399 w 40272"/>
                <a:gd name="connsiteY0" fmla="*/ 3845 h 32283"/>
                <a:gd name="connsiteX1" fmla="*/ 3845 w 40272"/>
                <a:gd name="connsiteY1" fmla="*/ 15634 h 32283"/>
                <a:gd name="connsiteX2" fmla="*/ 27088 w 40272"/>
                <a:gd name="connsiteY2" fmla="*/ 30886 h 32283"/>
                <a:gd name="connsiteX3" fmla="*/ 31752 w 40272"/>
                <a:gd name="connsiteY3" fmla="*/ 32284 h 32283"/>
                <a:gd name="connsiteX4" fmla="*/ 38877 w 40272"/>
                <a:gd name="connsiteY4" fmla="*/ 28440 h 32283"/>
                <a:gd name="connsiteX5" fmla="*/ 36431 w 40272"/>
                <a:gd name="connsiteY5" fmla="*/ 16652 h 32283"/>
                <a:gd name="connsiteX6" fmla="*/ 13173 w 40272"/>
                <a:gd name="connsiteY6" fmla="*/ 1399 h 32283"/>
                <a:gd name="connsiteX7" fmla="*/ 1399 w 40272"/>
                <a:gd name="connsiteY7" fmla="*/ 3845 h 32283"/>
                <a:gd name="connsiteX8" fmla="*/ 1399 w 40272"/>
                <a:gd name="connsiteY8" fmla="*/ 3845 h 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72" h="32283">
                  <a:moveTo>
                    <a:pt x="1399" y="3845"/>
                  </a:moveTo>
                  <a:cubicBezTo>
                    <a:pt x="-1183" y="7780"/>
                    <a:pt x="-90" y="13051"/>
                    <a:pt x="3845" y="15634"/>
                  </a:cubicBezTo>
                  <a:lnTo>
                    <a:pt x="27088" y="30886"/>
                  </a:lnTo>
                  <a:cubicBezTo>
                    <a:pt x="28531" y="31828"/>
                    <a:pt x="30142" y="32284"/>
                    <a:pt x="31752" y="32284"/>
                  </a:cubicBezTo>
                  <a:cubicBezTo>
                    <a:pt x="34517" y="32284"/>
                    <a:pt x="37236" y="30932"/>
                    <a:pt x="38877" y="28440"/>
                  </a:cubicBezTo>
                  <a:cubicBezTo>
                    <a:pt x="41459" y="24506"/>
                    <a:pt x="40350" y="19234"/>
                    <a:pt x="36431" y="16652"/>
                  </a:cubicBezTo>
                  <a:lnTo>
                    <a:pt x="13173" y="1399"/>
                  </a:lnTo>
                  <a:cubicBezTo>
                    <a:pt x="9238" y="-1183"/>
                    <a:pt x="3967" y="-90"/>
                    <a:pt x="1399" y="3845"/>
                  </a:cubicBezTo>
                  <a:lnTo>
                    <a:pt x="1399" y="384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A8BDDE5F-7655-4B80-B1A9-0FE3FFA7B392}"/>
                </a:ext>
              </a:extLst>
            </p:cNvPr>
            <p:cNvSpPr/>
            <p:nvPr/>
          </p:nvSpPr>
          <p:spPr>
            <a:xfrm>
              <a:off x="1188140" y="3027591"/>
              <a:ext cx="30261" cy="41465"/>
            </a:xfrm>
            <a:custGeom>
              <a:avLst/>
              <a:gdLst>
                <a:gd name="connsiteX0" fmla="*/ 15989 w 30261"/>
                <a:gd name="connsiteY0" fmla="*/ 4459 h 41465"/>
                <a:gd name="connsiteX1" fmla="*/ 4459 w 30261"/>
                <a:gd name="connsiteY1" fmla="*/ 1026 h 41465"/>
                <a:gd name="connsiteX2" fmla="*/ 1026 w 30261"/>
                <a:gd name="connsiteY2" fmla="*/ 12556 h 41465"/>
                <a:gd name="connsiteX3" fmla="*/ 14273 w 30261"/>
                <a:gd name="connsiteY3" fmla="*/ 36999 h 41465"/>
                <a:gd name="connsiteX4" fmla="*/ 21762 w 30261"/>
                <a:gd name="connsiteY4" fmla="*/ 41465 h 41465"/>
                <a:gd name="connsiteX5" fmla="*/ 25803 w 30261"/>
                <a:gd name="connsiteY5" fmla="*/ 40432 h 41465"/>
                <a:gd name="connsiteX6" fmla="*/ 29236 w 30261"/>
                <a:gd name="connsiteY6" fmla="*/ 28902 h 41465"/>
                <a:gd name="connsiteX7" fmla="*/ 15989 w 30261"/>
                <a:gd name="connsiteY7" fmla="*/ 4459 h 4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61" h="41465">
                  <a:moveTo>
                    <a:pt x="15989" y="4459"/>
                  </a:moveTo>
                  <a:cubicBezTo>
                    <a:pt x="13756" y="327"/>
                    <a:pt x="8576" y="-1208"/>
                    <a:pt x="4459" y="1026"/>
                  </a:cubicBezTo>
                  <a:cubicBezTo>
                    <a:pt x="327" y="3259"/>
                    <a:pt x="-1208" y="8439"/>
                    <a:pt x="1026" y="12556"/>
                  </a:cubicBezTo>
                  <a:lnTo>
                    <a:pt x="14273" y="36999"/>
                  </a:lnTo>
                  <a:cubicBezTo>
                    <a:pt x="15807" y="39855"/>
                    <a:pt x="18739" y="41465"/>
                    <a:pt x="21762" y="41465"/>
                  </a:cubicBezTo>
                  <a:cubicBezTo>
                    <a:pt x="23129" y="41465"/>
                    <a:pt x="24512" y="41131"/>
                    <a:pt x="25803" y="40432"/>
                  </a:cubicBezTo>
                  <a:cubicBezTo>
                    <a:pt x="29935" y="38199"/>
                    <a:pt x="31469" y="33019"/>
                    <a:pt x="29236" y="28902"/>
                  </a:cubicBezTo>
                  <a:lnTo>
                    <a:pt x="15989" y="445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05" name="图形 3">
            <a:extLst>
              <a:ext uri="{FF2B5EF4-FFF2-40B4-BE49-F238E27FC236}">
                <a16:creationId xmlns:a16="http://schemas.microsoft.com/office/drawing/2014/main" id="{C8570B5C-2842-438D-B63F-78F799E2DE93}"/>
              </a:ext>
            </a:extLst>
          </p:cNvPr>
          <p:cNvGrpSpPr/>
          <p:nvPr userDrawn="1"/>
        </p:nvGrpSpPr>
        <p:grpSpPr>
          <a:xfrm>
            <a:off x="3179273" y="2519402"/>
            <a:ext cx="383230" cy="379688"/>
            <a:chOff x="837225" y="2519456"/>
            <a:chExt cx="583351" cy="577962"/>
          </a:xfrm>
          <a:solidFill>
            <a:schemeClr val="bg1"/>
          </a:solidFill>
        </p:grpSpPr>
        <p:grpSp>
          <p:nvGrpSpPr>
            <p:cNvPr id="106" name="图形 3">
              <a:extLst>
                <a:ext uri="{FF2B5EF4-FFF2-40B4-BE49-F238E27FC236}">
                  <a16:creationId xmlns:a16="http://schemas.microsoft.com/office/drawing/2014/main" id="{AD1C65AE-0046-4258-92D8-ED1A03FAAF48}"/>
                </a:ext>
              </a:extLst>
            </p:cNvPr>
            <p:cNvGrpSpPr/>
            <p:nvPr/>
          </p:nvGrpSpPr>
          <p:grpSpPr>
            <a:xfrm>
              <a:off x="837225" y="2718557"/>
              <a:ext cx="583351" cy="378862"/>
              <a:chOff x="837225" y="2718557"/>
              <a:chExt cx="583351" cy="378862"/>
            </a:xfrm>
            <a:grpFill/>
          </p:grpSpPr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4AEFAC00-4FF1-4D7F-BF02-1A663B1553CF}"/>
                  </a:ext>
                </a:extLst>
              </p:cNvPr>
              <p:cNvSpPr/>
              <p:nvPr/>
            </p:nvSpPr>
            <p:spPr>
              <a:xfrm>
                <a:off x="1303935" y="2977616"/>
                <a:ext cx="77725" cy="119803"/>
              </a:xfrm>
              <a:custGeom>
                <a:avLst/>
                <a:gdLst>
                  <a:gd name="connsiteX0" fmla="*/ 15939 w 77725"/>
                  <a:gd name="connsiteY0" fmla="*/ 4211 h 119803"/>
                  <a:gd name="connsiteX1" fmla="*/ 4211 w 77725"/>
                  <a:gd name="connsiteY1" fmla="*/ 1188 h 119803"/>
                  <a:gd name="connsiteX2" fmla="*/ 1188 w 77725"/>
                  <a:gd name="connsiteY2" fmla="*/ 12916 h 119803"/>
                  <a:gd name="connsiteX3" fmla="*/ 61787 w 77725"/>
                  <a:gd name="connsiteY3" fmla="*/ 115595 h 119803"/>
                  <a:gd name="connsiteX4" fmla="*/ 69170 w 77725"/>
                  <a:gd name="connsiteY4" fmla="*/ 119804 h 119803"/>
                  <a:gd name="connsiteX5" fmla="*/ 73515 w 77725"/>
                  <a:gd name="connsiteY5" fmla="*/ 118619 h 119803"/>
                  <a:gd name="connsiteX6" fmla="*/ 76538 w 77725"/>
                  <a:gd name="connsiteY6" fmla="*/ 106891 h 119803"/>
                  <a:gd name="connsiteX7" fmla="*/ 15939 w 77725"/>
                  <a:gd name="connsiteY7" fmla="*/ 4211 h 119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725" h="119803">
                    <a:moveTo>
                      <a:pt x="15939" y="4211"/>
                    </a:moveTo>
                    <a:cubicBezTo>
                      <a:pt x="13539" y="140"/>
                      <a:pt x="8282" y="-1212"/>
                      <a:pt x="4211" y="1188"/>
                    </a:cubicBezTo>
                    <a:cubicBezTo>
                      <a:pt x="140" y="3588"/>
                      <a:pt x="-1212" y="8844"/>
                      <a:pt x="1188" y="12916"/>
                    </a:cubicBezTo>
                    <a:lnTo>
                      <a:pt x="61787" y="115595"/>
                    </a:lnTo>
                    <a:cubicBezTo>
                      <a:pt x="63382" y="118300"/>
                      <a:pt x="66238" y="119804"/>
                      <a:pt x="69170" y="119804"/>
                    </a:cubicBezTo>
                    <a:cubicBezTo>
                      <a:pt x="70659" y="119804"/>
                      <a:pt x="72148" y="119424"/>
                      <a:pt x="73515" y="118619"/>
                    </a:cubicBezTo>
                    <a:cubicBezTo>
                      <a:pt x="77586" y="116203"/>
                      <a:pt x="78938" y="110962"/>
                      <a:pt x="76538" y="106891"/>
                    </a:cubicBezTo>
                    <a:lnTo>
                      <a:pt x="15939" y="4211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15" name="任意多边形: 形状 114">
                <a:extLst>
                  <a:ext uri="{FF2B5EF4-FFF2-40B4-BE49-F238E27FC236}">
                    <a16:creationId xmlns:a16="http://schemas.microsoft.com/office/drawing/2014/main" id="{CA174DB8-DAC6-487F-90A0-749FB5BB721C}"/>
                  </a:ext>
                </a:extLst>
              </p:cNvPr>
              <p:cNvSpPr/>
              <p:nvPr/>
            </p:nvSpPr>
            <p:spPr>
              <a:xfrm>
                <a:off x="837225" y="2718557"/>
                <a:ext cx="583351" cy="378847"/>
              </a:xfrm>
              <a:custGeom>
                <a:avLst/>
                <a:gdLst>
                  <a:gd name="connsiteX0" fmla="*/ 582154 w 583351"/>
                  <a:gd name="connsiteY0" fmla="*/ 237080 h 378847"/>
                  <a:gd name="connsiteX1" fmla="*/ 491445 w 583351"/>
                  <a:gd name="connsiteY1" fmla="*/ 83402 h 378847"/>
                  <a:gd name="connsiteX2" fmla="*/ 454757 w 583351"/>
                  <a:gd name="connsiteY2" fmla="*/ 62453 h 378847"/>
                  <a:gd name="connsiteX3" fmla="*/ 418070 w 583351"/>
                  <a:gd name="connsiteY3" fmla="*/ 83402 h 378847"/>
                  <a:gd name="connsiteX4" fmla="*/ 397272 w 583351"/>
                  <a:gd name="connsiteY4" fmla="*/ 118646 h 378847"/>
                  <a:gd name="connsiteX5" fmla="*/ 344573 w 583351"/>
                  <a:gd name="connsiteY5" fmla="*/ 29350 h 378847"/>
                  <a:gd name="connsiteX6" fmla="*/ 293165 w 583351"/>
                  <a:gd name="connsiteY6" fmla="*/ 0 h 378847"/>
                  <a:gd name="connsiteX7" fmla="*/ 241756 w 583351"/>
                  <a:gd name="connsiteY7" fmla="*/ 29350 h 378847"/>
                  <a:gd name="connsiteX8" fmla="*/ 187553 w 583351"/>
                  <a:gd name="connsiteY8" fmla="*/ 121168 h 378847"/>
                  <a:gd name="connsiteX9" fmla="*/ 165267 w 583351"/>
                  <a:gd name="connsiteY9" fmla="*/ 83402 h 378847"/>
                  <a:gd name="connsiteX10" fmla="*/ 128579 w 583351"/>
                  <a:gd name="connsiteY10" fmla="*/ 62453 h 378847"/>
                  <a:gd name="connsiteX11" fmla="*/ 91892 w 583351"/>
                  <a:gd name="connsiteY11" fmla="*/ 83402 h 378847"/>
                  <a:gd name="connsiteX12" fmla="*/ 1198 w 583351"/>
                  <a:gd name="connsiteY12" fmla="*/ 237080 h 378847"/>
                  <a:gd name="connsiteX13" fmla="*/ 4221 w 583351"/>
                  <a:gd name="connsiteY13" fmla="*/ 248823 h 378847"/>
                  <a:gd name="connsiteX14" fmla="*/ 8566 w 583351"/>
                  <a:gd name="connsiteY14" fmla="*/ 250008 h 378847"/>
                  <a:gd name="connsiteX15" fmla="*/ 15949 w 583351"/>
                  <a:gd name="connsiteY15" fmla="*/ 245799 h 378847"/>
                  <a:gd name="connsiteX16" fmla="*/ 106673 w 583351"/>
                  <a:gd name="connsiteY16" fmla="*/ 92106 h 378847"/>
                  <a:gd name="connsiteX17" fmla="*/ 128594 w 583351"/>
                  <a:gd name="connsiteY17" fmla="*/ 79589 h 378847"/>
                  <a:gd name="connsiteX18" fmla="*/ 150516 w 583351"/>
                  <a:gd name="connsiteY18" fmla="*/ 92122 h 378847"/>
                  <a:gd name="connsiteX19" fmla="*/ 177618 w 583351"/>
                  <a:gd name="connsiteY19" fmla="*/ 138031 h 378847"/>
                  <a:gd name="connsiteX20" fmla="*/ 43081 w 583351"/>
                  <a:gd name="connsiteY20" fmla="*/ 365934 h 378847"/>
                  <a:gd name="connsiteX21" fmla="*/ 46104 w 583351"/>
                  <a:gd name="connsiteY21" fmla="*/ 377662 h 378847"/>
                  <a:gd name="connsiteX22" fmla="*/ 50449 w 583351"/>
                  <a:gd name="connsiteY22" fmla="*/ 378847 h 378847"/>
                  <a:gd name="connsiteX23" fmla="*/ 57832 w 583351"/>
                  <a:gd name="connsiteY23" fmla="*/ 374639 h 378847"/>
                  <a:gd name="connsiteX24" fmla="*/ 174716 w 583351"/>
                  <a:gd name="connsiteY24" fmla="*/ 176602 h 378847"/>
                  <a:gd name="connsiteX25" fmla="*/ 201286 w 583351"/>
                  <a:gd name="connsiteY25" fmla="*/ 170753 h 378847"/>
                  <a:gd name="connsiteX26" fmla="*/ 249139 w 583351"/>
                  <a:gd name="connsiteY26" fmla="*/ 179276 h 378847"/>
                  <a:gd name="connsiteX27" fmla="*/ 292587 w 583351"/>
                  <a:gd name="connsiteY27" fmla="*/ 191945 h 378847"/>
                  <a:gd name="connsiteX28" fmla="*/ 336035 w 583351"/>
                  <a:gd name="connsiteY28" fmla="*/ 179276 h 378847"/>
                  <a:gd name="connsiteX29" fmla="*/ 383889 w 583351"/>
                  <a:gd name="connsiteY29" fmla="*/ 170753 h 378847"/>
                  <a:gd name="connsiteX30" fmla="*/ 411780 w 583351"/>
                  <a:gd name="connsiteY30" fmla="*/ 176891 h 378847"/>
                  <a:gd name="connsiteX31" fmla="*/ 449030 w 583351"/>
                  <a:gd name="connsiteY31" fmla="*/ 239996 h 378847"/>
                  <a:gd name="connsiteX32" fmla="*/ 460758 w 583351"/>
                  <a:gd name="connsiteY32" fmla="*/ 243019 h 378847"/>
                  <a:gd name="connsiteX33" fmla="*/ 463781 w 583351"/>
                  <a:gd name="connsiteY33" fmla="*/ 231292 h 378847"/>
                  <a:gd name="connsiteX34" fmla="*/ 407223 w 583351"/>
                  <a:gd name="connsiteY34" fmla="*/ 135478 h 378847"/>
                  <a:gd name="connsiteX35" fmla="*/ 432836 w 583351"/>
                  <a:gd name="connsiteY35" fmla="*/ 92091 h 378847"/>
                  <a:gd name="connsiteX36" fmla="*/ 454757 w 583351"/>
                  <a:gd name="connsiteY36" fmla="*/ 79573 h 378847"/>
                  <a:gd name="connsiteX37" fmla="*/ 476679 w 583351"/>
                  <a:gd name="connsiteY37" fmla="*/ 92091 h 378847"/>
                  <a:gd name="connsiteX38" fmla="*/ 567403 w 583351"/>
                  <a:gd name="connsiteY38" fmla="*/ 245784 h 378847"/>
                  <a:gd name="connsiteX39" fmla="*/ 574786 w 583351"/>
                  <a:gd name="connsiteY39" fmla="*/ 249992 h 378847"/>
                  <a:gd name="connsiteX40" fmla="*/ 579131 w 583351"/>
                  <a:gd name="connsiteY40" fmla="*/ 248792 h 378847"/>
                  <a:gd name="connsiteX41" fmla="*/ 582154 w 583351"/>
                  <a:gd name="connsiteY41" fmla="*/ 237080 h 378847"/>
                  <a:gd name="connsiteX42" fmla="*/ 582154 w 583351"/>
                  <a:gd name="connsiteY42" fmla="*/ 237080 h 378847"/>
                  <a:gd name="connsiteX43" fmla="*/ 387580 w 583351"/>
                  <a:gd name="connsiteY43" fmla="*/ 154042 h 378847"/>
                  <a:gd name="connsiteX44" fmla="*/ 326814 w 583351"/>
                  <a:gd name="connsiteY44" fmla="*/ 164874 h 378847"/>
                  <a:gd name="connsiteX45" fmla="*/ 258391 w 583351"/>
                  <a:gd name="connsiteY45" fmla="*/ 164874 h 378847"/>
                  <a:gd name="connsiteX46" fmla="*/ 197625 w 583351"/>
                  <a:gd name="connsiteY46" fmla="*/ 154042 h 378847"/>
                  <a:gd name="connsiteX47" fmla="*/ 186641 w 583351"/>
                  <a:gd name="connsiteY47" fmla="*/ 156458 h 378847"/>
                  <a:gd name="connsiteX48" fmla="*/ 256523 w 583351"/>
                  <a:gd name="connsiteY48" fmla="*/ 38055 h 378847"/>
                  <a:gd name="connsiteX49" fmla="*/ 293180 w 583351"/>
                  <a:gd name="connsiteY49" fmla="*/ 17121 h 378847"/>
                  <a:gd name="connsiteX50" fmla="*/ 329837 w 583351"/>
                  <a:gd name="connsiteY50" fmla="*/ 38055 h 378847"/>
                  <a:gd name="connsiteX51" fmla="*/ 399885 w 583351"/>
                  <a:gd name="connsiteY51" fmla="*/ 156747 h 378847"/>
                  <a:gd name="connsiteX52" fmla="*/ 387580 w 583351"/>
                  <a:gd name="connsiteY52" fmla="*/ 154042 h 378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583351" h="378847">
                    <a:moveTo>
                      <a:pt x="582154" y="237080"/>
                    </a:moveTo>
                    <a:lnTo>
                      <a:pt x="491445" y="83402"/>
                    </a:lnTo>
                    <a:cubicBezTo>
                      <a:pt x="483697" y="70291"/>
                      <a:pt x="469994" y="62453"/>
                      <a:pt x="454757" y="62453"/>
                    </a:cubicBezTo>
                    <a:cubicBezTo>
                      <a:pt x="439535" y="62453"/>
                      <a:pt x="425817" y="70291"/>
                      <a:pt x="418070" y="83402"/>
                    </a:cubicBezTo>
                    <a:lnTo>
                      <a:pt x="397272" y="118646"/>
                    </a:lnTo>
                    <a:lnTo>
                      <a:pt x="344573" y="29350"/>
                    </a:lnTo>
                    <a:cubicBezTo>
                      <a:pt x="333726" y="10968"/>
                      <a:pt x="314509" y="0"/>
                      <a:pt x="293165" y="0"/>
                    </a:cubicBezTo>
                    <a:cubicBezTo>
                      <a:pt x="271820" y="0"/>
                      <a:pt x="252603" y="10968"/>
                      <a:pt x="241756" y="29350"/>
                    </a:cubicBezTo>
                    <a:lnTo>
                      <a:pt x="187553" y="121168"/>
                    </a:lnTo>
                    <a:lnTo>
                      <a:pt x="165267" y="83402"/>
                    </a:lnTo>
                    <a:cubicBezTo>
                      <a:pt x="157519" y="70291"/>
                      <a:pt x="143801" y="62453"/>
                      <a:pt x="128579" y="62453"/>
                    </a:cubicBezTo>
                    <a:cubicBezTo>
                      <a:pt x="113357" y="62453"/>
                      <a:pt x="99639" y="70291"/>
                      <a:pt x="91892" y="83402"/>
                    </a:cubicBezTo>
                    <a:lnTo>
                      <a:pt x="1198" y="237080"/>
                    </a:lnTo>
                    <a:cubicBezTo>
                      <a:pt x="-1218" y="241151"/>
                      <a:pt x="135" y="246407"/>
                      <a:pt x="4221" y="248823"/>
                    </a:cubicBezTo>
                    <a:cubicBezTo>
                      <a:pt x="5588" y="249628"/>
                      <a:pt x="7092" y="250008"/>
                      <a:pt x="8566" y="250008"/>
                    </a:cubicBezTo>
                    <a:cubicBezTo>
                      <a:pt x="11498" y="250008"/>
                      <a:pt x="14354" y="248504"/>
                      <a:pt x="15949" y="245799"/>
                    </a:cubicBezTo>
                    <a:lnTo>
                      <a:pt x="106673" y="92106"/>
                    </a:lnTo>
                    <a:cubicBezTo>
                      <a:pt x="111291" y="84268"/>
                      <a:pt x="119495" y="79589"/>
                      <a:pt x="128594" y="79589"/>
                    </a:cubicBezTo>
                    <a:cubicBezTo>
                      <a:pt x="137694" y="79589"/>
                      <a:pt x="145898" y="84268"/>
                      <a:pt x="150516" y="92122"/>
                    </a:cubicBezTo>
                    <a:lnTo>
                      <a:pt x="177618" y="138031"/>
                    </a:lnTo>
                    <a:lnTo>
                      <a:pt x="43081" y="365934"/>
                    </a:lnTo>
                    <a:cubicBezTo>
                      <a:pt x="40681" y="370006"/>
                      <a:pt x="42033" y="375262"/>
                      <a:pt x="46104" y="377662"/>
                    </a:cubicBezTo>
                    <a:cubicBezTo>
                      <a:pt x="47471" y="378467"/>
                      <a:pt x="48975" y="378847"/>
                      <a:pt x="50449" y="378847"/>
                    </a:cubicBezTo>
                    <a:cubicBezTo>
                      <a:pt x="53381" y="378847"/>
                      <a:pt x="56237" y="377343"/>
                      <a:pt x="57832" y="374639"/>
                    </a:cubicBezTo>
                    <a:lnTo>
                      <a:pt x="174716" y="176602"/>
                    </a:lnTo>
                    <a:lnTo>
                      <a:pt x="201286" y="170753"/>
                    </a:lnTo>
                    <a:cubicBezTo>
                      <a:pt x="217860" y="167107"/>
                      <a:pt x="234844" y="170130"/>
                      <a:pt x="249139" y="179276"/>
                    </a:cubicBezTo>
                    <a:cubicBezTo>
                      <a:pt x="262326" y="187722"/>
                      <a:pt x="277457" y="191945"/>
                      <a:pt x="292587" y="191945"/>
                    </a:cubicBezTo>
                    <a:cubicBezTo>
                      <a:pt x="307718" y="191945"/>
                      <a:pt x="322849" y="187722"/>
                      <a:pt x="336035" y="179276"/>
                    </a:cubicBezTo>
                    <a:cubicBezTo>
                      <a:pt x="350330" y="170130"/>
                      <a:pt x="367315" y="167107"/>
                      <a:pt x="383889" y="170753"/>
                    </a:cubicBezTo>
                    <a:lnTo>
                      <a:pt x="411780" y="176891"/>
                    </a:lnTo>
                    <a:lnTo>
                      <a:pt x="449030" y="239996"/>
                    </a:lnTo>
                    <a:cubicBezTo>
                      <a:pt x="451430" y="244068"/>
                      <a:pt x="456687" y="245420"/>
                      <a:pt x="460758" y="243019"/>
                    </a:cubicBezTo>
                    <a:cubicBezTo>
                      <a:pt x="464829" y="240619"/>
                      <a:pt x="466181" y="235363"/>
                      <a:pt x="463781" y="231292"/>
                    </a:cubicBezTo>
                    <a:lnTo>
                      <a:pt x="407223" y="135478"/>
                    </a:lnTo>
                    <a:lnTo>
                      <a:pt x="432836" y="92091"/>
                    </a:lnTo>
                    <a:cubicBezTo>
                      <a:pt x="437454" y="84252"/>
                      <a:pt x="445657" y="79573"/>
                      <a:pt x="454757" y="79573"/>
                    </a:cubicBezTo>
                    <a:cubicBezTo>
                      <a:pt x="463857" y="79573"/>
                      <a:pt x="472060" y="84252"/>
                      <a:pt x="476679" y="92091"/>
                    </a:cubicBezTo>
                    <a:lnTo>
                      <a:pt x="567403" y="245784"/>
                    </a:lnTo>
                    <a:cubicBezTo>
                      <a:pt x="568998" y="248488"/>
                      <a:pt x="571854" y="249992"/>
                      <a:pt x="574786" y="249992"/>
                    </a:cubicBezTo>
                    <a:cubicBezTo>
                      <a:pt x="576275" y="249992"/>
                      <a:pt x="577763" y="249613"/>
                      <a:pt x="579131" y="248792"/>
                    </a:cubicBezTo>
                    <a:cubicBezTo>
                      <a:pt x="583217" y="246407"/>
                      <a:pt x="584569" y="241166"/>
                      <a:pt x="582154" y="237080"/>
                    </a:cubicBezTo>
                    <a:lnTo>
                      <a:pt x="582154" y="237080"/>
                    </a:lnTo>
                    <a:close/>
                    <a:moveTo>
                      <a:pt x="387580" y="154042"/>
                    </a:moveTo>
                    <a:cubicBezTo>
                      <a:pt x="366540" y="149409"/>
                      <a:pt x="344953" y="153252"/>
                      <a:pt x="326814" y="164874"/>
                    </a:cubicBezTo>
                    <a:cubicBezTo>
                      <a:pt x="306032" y="178182"/>
                      <a:pt x="279173" y="178182"/>
                      <a:pt x="258391" y="164874"/>
                    </a:cubicBezTo>
                    <a:cubicBezTo>
                      <a:pt x="240252" y="153268"/>
                      <a:pt x="218665" y="149409"/>
                      <a:pt x="197625" y="154042"/>
                    </a:cubicBezTo>
                    <a:lnTo>
                      <a:pt x="186641" y="156458"/>
                    </a:lnTo>
                    <a:lnTo>
                      <a:pt x="256523" y="38055"/>
                    </a:lnTo>
                    <a:cubicBezTo>
                      <a:pt x="264255" y="24945"/>
                      <a:pt x="277958" y="17121"/>
                      <a:pt x="293180" y="17121"/>
                    </a:cubicBezTo>
                    <a:cubicBezTo>
                      <a:pt x="308402" y="17121"/>
                      <a:pt x="322105" y="24945"/>
                      <a:pt x="329837" y="38055"/>
                    </a:cubicBezTo>
                    <a:lnTo>
                      <a:pt x="399885" y="156747"/>
                    </a:lnTo>
                    <a:lnTo>
                      <a:pt x="387580" y="154042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CF2023AD-6861-4607-986E-17D3AFB5ACD4}"/>
                </a:ext>
              </a:extLst>
            </p:cNvPr>
            <p:cNvSpPr/>
            <p:nvPr/>
          </p:nvSpPr>
          <p:spPr>
            <a:xfrm>
              <a:off x="1038376" y="2519456"/>
              <a:ext cx="184026" cy="176449"/>
            </a:xfrm>
            <a:custGeom>
              <a:avLst/>
              <a:gdLst>
                <a:gd name="connsiteX0" fmla="*/ 9781 w 184026"/>
                <a:gd name="connsiteY0" fmla="*/ 86501 h 176449"/>
                <a:gd name="connsiteX1" fmla="*/ 21889 w 184026"/>
                <a:gd name="connsiteY1" fmla="*/ 86349 h 176449"/>
                <a:gd name="connsiteX2" fmla="*/ 21737 w 184026"/>
                <a:gd name="connsiteY2" fmla="*/ 74241 h 176449"/>
                <a:gd name="connsiteX3" fmla="*/ 20066 w 184026"/>
                <a:gd name="connsiteY3" fmla="*/ 72616 h 176449"/>
                <a:gd name="connsiteX4" fmla="*/ 62192 w 184026"/>
                <a:gd name="connsiteY4" fmla="*/ 66493 h 176449"/>
                <a:gd name="connsiteX5" fmla="*/ 73176 w 184026"/>
                <a:gd name="connsiteY5" fmla="*/ 58518 h 176449"/>
                <a:gd name="connsiteX6" fmla="*/ 92013 w 184026"/>
                <a:gd name="connsiteY6" fmla="*/ 20342 h 176449"/>
                <a:gd name="connsiteX7" fmla="*/ 110851 w 184026"/>
                <a:gd name="connsiteY7" fmla="*/ 58503 h 176449"/>
                <a:gd name="connsiteX8" fmla="*/ 121834 w 184026"/>
                <a:gd name="connsiteY8" fmla="*/ 66493 h 176449"/>
                <a:gd name="connsiteX9" fmla="*/ 163961 w 184026"/>
                <a:gd name="connsiteY9" fmla="*/ 72616 h 176449"/>
                <a:gd name="connsiteX10" fmla="*/ 133486 w 184026"/>
                <a:gd name="connsiteY10" fmla="*/ 102315 h 176449"/>
                <a:gd name="connsiteX11" fmla="*/ 129293 w 184026"/>
                <a:gd name="connsiteY11" fmla="*/ 115228 h 176449"/>
                <a:gd name="connsiteX12" fmla="*/ 136479 w 184026"/>
                <a:gd name="connsiteY12" fmla="*/ 157187 h 176449"/>
                <a:gd name="connsiteX13" fmla="*/ 98804 w 184026"/>
                <a:gd name="connsiteY13" fmla="*/ 137377 h 176449"/>
                <a:gd name="connsiteX14" fmla="*/ 85207 w 184026"/>
                <a:gd name="connsiteY14" fmla="*/ 137377 h 176449"/>
                <a:gd name="connsiteX15" fmla="*/ 47532 w 184026"/>
                <a:gd name="connsiteY15" fmla="*/ 157187 h 176449"/>
                <a:gd name="connsiteX16" fmla="*/ 54718 w 184026"/>
                <a:gd name="connsiteY16" fmla="*/ 115243 h 176449"/>
                <a:gd name="connsiteX17" fmla="*/ 50525 w 184026"/>
                <a:gd name="connsiteY17" fmla="*/ 102315 h 176449"/>
                <a:gd name="connsiteX18" fmla="*/ 48079 w 184026"/>
                <a:gd name="connsiteY18" fmla="*/ 99930 h 176449"/>
                <a:gd name="connsiteX19" fmla="*/ 35956 w 184026"/>
                <a:gd name="connsiteY19" fmla="*/ 100097 h 176449"/>
                <a:gd name="connsiteX20" fmla="*/ 36108 w 184026"/>
                <a:gd name="connsiteY20" fmla="*/ 112205 h 176449"/>
                <a:gd name="connsiteX21" fmla="*/ 37612 w 184026"/>
                <a:gd name="connsiteY21" fmla="*/ 113663 h 176449"/>
                <a:gd name="connsiteX22" fmla="*/ 29773 w 184026"/>
                <a:gd name="connsiteY22" fmla="*/ 159359 h 176449"/>
                <a:gd name="connsiteX23" fmla="*/ 35592 w 184026"/>
                <a:gd name="connsiteY23" fmla="*/ 173640 h 176449"/>
                <a:gd name="connsiteX24" fmla="*/ 50966 w 184026"/>
                <a:gd name="connsiteY24" fmla="*/ 174749 h 176449"/>
                <a:gd name="connsiteX25" fmla="*/ 91998 w 184026"/>
                <a:gd name="connsiteY25" fmla="*/ 153177 h 176449"/>
                <a:gd name="connsiteX26" fmla="*/ 133061 w 184026"/>
                <a:gd name="connsiteY26" fmla="*/ 174749 h 176449"/>
                <a:gd name="connsiteX27" fmla="*/ 139867 w 184026"/>
                <a:gd name="connsiteY27" fmla="*/ 176450 h 176449"/>
                <a:gd name="connsiteX28" fmla="*/ 148435 w 184026"/>
                <a:gd name="connsiteY28" fmla="*/ 173640 h 176449"/>
                <a:gd name="connsiteX29" fmla="*/ 154238 w 184026"/>
                <a:gd name="connsiteY29" fmla="*/ 159359 h 176449"/>
                <a:gd name="connsiteX30" fmla="*/ 146399 w 184026"/>
                <a:gd name="connsiteY30" fmla="*/ 113663 h 176449"/>
                <a:gd name="connsiteX31" fmla="*/ 179608 w 184026"/>
                <a:gd name="connsiteY31" fmla="*/ 81305 h 176449"/>
                <a:gd name="connsiteX32" fmla="*/ 183299 w 184026"/>
                <a:gd name="connsiteY32" fmla="*/ 66342 h 176449"/>
                <a:gd name="connsiteX33" fmla="*/ 171526 w 184026"/>
                <a:gd name="connsiteY33" fmla="*/ 56406 h 176449"/>
                <a:gd name="connsiteX34" fmla="*/ 125632 w 184026"/>
                <a:gd name="connsiteY34" fmla="*/ 49737 h 176449"/>
                <a:gd name="connsiteX35" fmla="*/ 105108 w 184026"/>
                <a:gd name="connsiteY35" fmla="*/ 8143 h 176449"/>
                <a:gd name="connsiteX36" fmla="*/ 92013 w 184026"/>
                <a:gd name="connsiteY36" fmla="*/ 0 h 176449"/>
                <a:gd name="connsiteX37" fmla="*/ 78918 w 184026"/>
                <a:gd name="connsiteY37" fmla="*/ 8143 h 176449"/>
                <a:gd name="connsiteX38" fmla="*/ 58394 w 184026"/>
                <a:gd name="connsiteY38" fmla="*/ 49722 h 176449"/>
                <a:gd name="connsiteX39" fmla="*/ 12516 w 184026"/>
                <a:gd name="connsiteY39" fmla="*/ 56391 h 176449"/>
                <a:gd name="connsiteX40" fmla="*/ 727 w 184026"/>
                <a:gd name="connsiteY40" fmla="*/ 66326 h 176449"/>
                <a:gd name="connsiteX41" fmla="*/ 4419 w 184026"/>
                <a:gd name="connsiteY41" fmla="*/ 81290 h 176449"/>
                <a:gd name="connsiteX42" fmla="*/ 9781 w 184026"/>
                <a:gd name="connsiteY42" fmla="*/ 86501 h 17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84026" h="176449">
                  <a:moveTo>
                    <a:pt x="9781" y="86501"/>
                  </a:moveTo>
                  <a:cubicBezTo>
                    <a:pt x="13169" y="89813"/>
                    <a:pt x="18592" y="89737"/>
                    <a:pt x="21889" y="86349"/>
                  </a:cubicBezTo>
                  <a:cubicBezTo>
                    <a:pt x="25201" y="82961"/>
                    <a:pt x="25125" y="77538"/>
                    <a:pt x="21737" y="74241"/>
                  </a:cubicBezTo>
                  <a:lnTo>
                    <a:pt x="20066" y="72616"/>
                  </a:lnTo>
                  <a:lnTo>
                    <a:pt x="62192" y="66493"/>
                  </a:lnTo>
                  <a:cubicBezTo>
                    <a:pt x="66947" y="65810"/>
                    <a:pt x="71064" y="62817"/>
                    <a:pt x="73176" y="58518"/>
                  </a:cubicBezTo>
                  <a:lnTo>
                    <a:pt x="92013" y="20342"/>
                  </a:lnTo>
                  <a:lnTo>
                    <a:pt x="110851" y="58503"/>
                  </a:lnTo>
                  <a:cubicBezTo>
                    <a:pt x="112978" y="62817"/>
                    <a:pt x="117079" y="65795"/>
                    <a:pt x="121834" y="66493"/>
                  </a:cubicBezTo>
                  <a:lnTo>
                    <a:pt x="163961" y="72616"/>
                  </a:lnTo>
                  <a:lnTo>
                    <a:pt x="133486" y="102315"/>
                  </a:lnTo>
                  <a:cubicBezTo>
                    <a:pt x="130053" y="105673"/>
                    <a:pt x="128473" y="110503"/>
                    <a:pt x="129293" y="115228"/>
                  </a:cubicBezTo>
                  <a:lnTo>
                    <a:pt x="136479" y="157187"/>
                  </a:lnTo>
                  <a:lnTo>
                    <a:pt x="98804" y="137377"/>
                  </a:lnTo>
                  <a:cubicBezTo>
                    <a:pt x="94550" y="135144"/>
                    <a:pt x="89476" y="135144"/>
                    <a:pt x="85207" y="137377"/>
                  </a:cubicBezTo>
                  <a:lnTo>
                    <a:pt x="47532" y="157187"/>
                  </a:lnTo>
                  <a:lnTo>
                    <a:pt x="54718" y="115243"/>
                  </a:lnTo>
                  <a:cubicBezTo>
                    <a:pt x="55538" y="110503"/>
                    <a:pt x="53958" y="105673"/>
                    <a:pt x="50525" y="102315"/>
                  </a:cubicBezTo>
                  <a:lnTo>
                    <a:pt x="48079" y="99930"/>
                  </a:lnTo>
                  <a:cubicBezTo>
                    <a:pt x="44692" y="96634"/>
                    <a:pt x="39268" y="96694"/>
                    <a:pt x="35956" y="100097"/>
                  </a:cubicBezTo>
                  <a:cubicBezTo>
                    <a:pt x="32660" y="103485"/>
                    <a:pt x="32721" y="108908"/>
                    <a:pt x="36108" y="112205"/>
                  </a:cubicBezTo>
                  <a:lnTo>
                    <a:pt x="37612" y="113663"/>
                  </a:lnTo>
                  <a:lnTo>
                    <a:pt x="29773" y="159359"/>
                  </a:lnTo>
                  <a:cubicBezTo>
                    <a:pt x="28832" y="164874"/>
                    <a:pt x="31050" y="170343"/>
                    <a:pt x="35592" y="173640"/>
                  </a:cubicBezTo>
                  <a:cubicBezTo>
                    <a:pt x="40119" y="176936"/>
                    <a:pt x="45998" y="177361"/>
                    <a:pt x="50966" y="174749"/>
                  </a:cubicBezTo>
                  <a:lnTo>
                    <a:pt x="91998" y="153177"/>
                  </a:lnTo>
                  <a:lnTo>
                    <a:pt x="133061" y="174749"/>
                  </a:lnTo>
                  <a:cubicBezTo>
                    <a:pt x="135218" y="175888"/>
                    <a:pt x="137558" y="176450"/>
                    <a:pt x="139867" y="176450"/>
                  </a:cubicBezTo>
                  <a:cubicBezTo>
                    <a:pt x="142875" y="176450"/>
                    <a:pt x="145867" y="175493"/>
                    <a:pt x="148435" y="173640"/>
                  </a:cubicBezTo>
                  <a:cubicBezTo>
                    <a:pt x="152962" y="170358"/>
                    <a:pt x="155180" y="164874"/>
                    <a:pt x="154238" y="159359"/>
                  </a:cubicBezTo>
                  <a:lnTo>
                    <a:pt x="146399" y="113663"/>
                  </a:lnTo>
                  <a:lnTo>
                    <a:pt x="179608" y="81305"/>
                  </a:lnTo>
                  <a:cubicBezTo>
                    <a:pt x="183618" y="77401"/>
                    <a:pt x="185031" y="71659"/>
                    <a:pt x="183299" y="66342"/>
                  </a:cubicBezTo>
                  <a:cubicBezTo>
                    <a:pt x="181568" y="61025"/>
                    <a:pt x="177056" y="57211"/>
                    <a:pt x="171526" y="56406"/>
                  </a:cubicBezTo>
                  <a:lnTo>
                    <a:pt x="125632" y="49737"/>
                  </a:lnTo>
                  <a:lnTo>
                    <a:pt x="105108" y="8143"/>
                  </a:lnTo>
                  <a:cubicBezTo>
                    <a:pt x="102632" y="3129"/>
                    <a:pt x="97619" y="0"/>
                    <a:pt x="92013" y="0"/>
                  </a:cubicBezTo>
                  <a:cubicBezTo>
                    <a:pt x="86423" y="0"/>
                    <a:pt x="81410" y="3114"/>
                    <a:pt x="78918" y="8143"/>
                  </a:cubicBezTo>
                  <a:lnTo>
                    <a:pt x="58394" y="49722"/>
                  </a:lnTo>
                  <a:lnTo>
                    <a:pt x="12516" y="56391"/>
                  </a:lnTo>
                  <a:cubicBezTo>
                    <a:pt x="6971" y="57196"/>
                    <a:pt x="2459" y="61009"/>
                    <a:pt x="727" y="66326"/>
                  </a:cubicBezTo>
                  <a:cubicBezTo>
                    <a:pt x="-1005" y="71643"/>
                    <a:pt x="408" y="77386"/>
                    <a:pt x="4419" y="81290"/>
                  </a:cubicBezTo>
                  <a:lnTo>
                    <a:pt x="9781" y="8650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462EC841-8658-4BBD-B5B2-1B37F23F50BA}"/>
                </a:ext>
              </a:extLst>
            </p:cNvPr>
            <p:cNvSpPr/>
            <p:nvPr/>
          </p:nvSpPr>
          <p:spPr>
            <a:xfrm>
              <a:off x="1247319" y="2610940"/>
              <a:ext cx="35760" cy="17136"/>
            </a:xfrm>
            <a:custGeom>
              <a:avLst/>
              <a:gdLst>
                <a:gd name="connsiteX0" fmla="*/ 0 w 35760"/>
                <a:gd name="connsiteY0" fmla="*/ 8568 h 17136"/>
                <a:gd name="connsiteX1" fmla="*/ 8568 w 35760"/>
                <a:gd name="connsiteY1" fmla="*/ 17136 h 17136"/>
                <a:gd name="connsiteX2" fmla="*/ 27193 w 35760"/>
                <a:gd name="connsiteY2" fmla="*/ 17136 h 17136"/>
                <a:gd name="connsiteX3" fmla="*/ 35761 w 35760"/>
                <a:gd name="connsiteY3" fmla="*/ 8568 h 17136"/>
                <a:gd name="connsiteX4" fmla="*/ 27193 w 35760"/>
                <a:gd name="connsiteY4" fmla="*/ 0 h 17136"/>
                <a:gd name="connsiteX5" fmla="*/ 8568 w 35760"/>
                <a:gd name="connsiteY5" fmla="*/ 0 h 17136"/>
                <a:gd name="connsiteX6" fmla="*/ 0 w 35760"/>
                <a:gd name="connsiteY6" fmla="*/ 8568 h 17136"/>
                <a:gd name="connsiteX7" fmla="*/ 0 w 35760"/>
                <a:gd name="connsiteY7" fmla="*/ 8568 h 1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60" h="17136">
                  <a:moveTo>
                    <a:pt x="0" y="8568"/>
                  </a:moveTo>
                  <a:cubicBezTo>
                    <a:pt x="0" y="13293"/>
                    <a:pt x="3828" y="17136"/>
                    <a:pt x="8568" y="17136"/>
                  </a:cubicBezTo>
                  <a:lnTo>
                    <a:pt x="27193" y="17136"/>
                  </a:lnTo>
                  <a:cubicBezTo>
                    <a:pt x="31917" y="17136"/>
                    <a:pt x="35761" y="13308"/>
                    <a:pt x="35761" y="8568"/>
                  </a:cubicBezTo>
                  <a:cubicBezTo>
                    <a:pt x="35761" y="3828"/>
                    <a:pt x="31933" y="0"/>
                    <a:pt x="27193" y="0"/>
                  </a:cubicBezTo>
                  <a:lnTo>
                    <a:pt x="8568" y="0"/>
                  </a:lnTo>
                  <a:cubicBezTo>
                    <a:pt x="3828" y="0"/>
                    <a:pt x="0" y="3828"/>
                    <a:pt x="0" y="8568"/>
                  </a:cubicBezTo>
                  <a:lnTo>
                    <a:pt x="0" y="856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7455A58D-C869-48BA-B105-D55FB74EF642}"/>
                </a:ext>
              </a:extLst>
            </p:cNvPr>
            <p:cNvSpPr/>
            <p:nvPr/>
          </p:nvSpPr>
          <p:spPr>
            <a:xfrm>
              <a:off x="1228078" y="2529038"/>
              <a:ext cx="32525" cy="27622"/>
            </a:xfrm>
            <a:custGeom>
              <a:avLst/>
              <a:gdLst>
                <a:gd name="connsiteX0" fmla="*/ 8576 w 32525"/>
                <a:gd name="connsiteY0" fmla="*/ 27623 h 27622"/>
                <a:gd name="connsiteX1" fmla="*/ 13392 w 32525"/>
                <a:gd name="connsiteY1" fmla="*/ 26134 h 27622"/>
                <a:gd name="connsiteX2" fmla="*/ 28781 w 32525"/>
                <a:gd name="connsiteY2" fmla="*/ 15652 h 27622"/>
                <a:gd name="connsiteX3" fmla="*/ 31044 w 32525"/>
                <a:gd name="connsiteY3" fmla="*/ 3741 h 27622"/>
                <a:gd name="connsiteX4" fmla="*/ 19134 w 32525"/>
                <a:gd name="connsiteY4" fmla="*/ 1493 h 27622"/>
                <a:gd name="connsiteX5" fmla="*/ 3745 w 32525"/>
                <a:gd name="connsiteY5" fmla="*/ 11975 h 27622"/>
                <a:gd name="connsiteX6" fmla="*/ 1482 w 32525"/>
                <a:gd name="connsiteY6" fmla="*/ 23870 h 27622"/>
                <a:gd name="connsiteX7" fmla="*/ 8576 w 32525"/>
                <a:gd name="connsiteY7" fmla="*/ 27623 h 27622"/>
                <a:gd name="connsiteX8" fmla="*/ 8576 w 32525"/>
                <a:gd name="connsiteY8" fmla="*/ 27623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25" h="27622">
                  <a:moveTo>
                    <a:pt x="8576" y="27623"/>
                  </a:moveTo>
                  <a:cubicBezTo>
                    <a:pt x="10232" y="27623"/>
                    <a:pt x="11918" y="27136"/>
                    <a:pt x="13392" y="26134"/>
                  </a:cubicBezTo>
                  <a:lnTo>
                    <a:pt x="28781" y="15652"/>
                  </a:lnTo>
                  <a:cubicBezTo>
                    <a:pt x="32685" y="12993"/>
                    <a:pt x="33703" y="7661"/>
                    <a:pt x="31044" y="3741"/>
                  </a:cubicBezTo>
                  <a:cubicBezTo>
                    <a:pt x="28386" y="-163"/>
                    <a:pt x="23054" y="-1181"/>
                    <a:pt x="19134" y="1493"/>
                  </a:cubicBezTo>
                  <a:lnTo>
                    <a:pt x="3745" y="11975"/>
                  </a:lnTo>
                  <a:cubicBezTo>
                    <a:pt x="-159" y="14634"/>
                    <a:pt x="-1177" y="19966"/>
                    <a:pt x="1482" y="23870"/>
                  </a:cubicBezTo>
                  <a:cubicBezTo>
                    <a:pt x="3153" y="26316"/>
                    <a:pt x="5842" y="27623"/>
                    <a:pt x="8576" y="27623"/>
                  </a:cubicBezTo>
                  <a:lnTo>
                    <a:pt x="8576" y="2762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F6C082AD-1D00-48C5-A735-08622B924145}"/>
                </a:ext>
              </a:extLst>
            </p:cNvPr>
            <p:cNvSpPr/>
            <p:nvPr/>
          </p:nvSpPr>
          <p:spPr>
            <a:xfrm>
              <a:off x="1228072" y="2682359"/>
              <a:ext cx="32522" cy="27615"/>
            </a:xfrm>
            <a:custGeom>
              <a:avLst/>
              <a:gdLst>
                <a:gd name="connsiteX0" fmla="*/ 3752 w 32522"/>
                <a:gd name="connsiteY0" fmla="*/ 15644 h 27615"/>
                <a:gd name="connsiteX1" fmla="*/ 19141 w 32522"/>
                <a:gd name="connsiteY1" fmla="*/ 26126 h 27615"/>
                <a:gd name="connsiteX2" fmla="*/ 23957 w 32522"/>
                <a:gd name="connsiteY2" fmla="*/ 27615 h 27615"/>
                <a:gd name="connsiteX3" fmla="*/ 31036 w 32522"/>
                <a:gd name="connsiteY3" fmla="*/ 23863 h 27615"/>
                <a:gd name="connsiteX4" fmla="*/ 28787 w 32522"/>
                <a:gd name="connsiteY4" fmla="*/ 11968 h 27615"/>
                <a:gd name="connsiteX5" fmla="*/ 13398 w 32522"/>
                <a:gd name="connsiteY5" fmla="*/ 1486 h 27615"/>
                <a:gd name="connsiteX6" fmla="*/ 1488 w 32522"/>
                <a:gd name="connsiteY6" fmla="*/ 3749 h 27615"/>
                <a:gd name="connsiteX7" fmla="*/ 3752 w 32522"/>
                <a:gd name="connsiteY7" fmla="*/ 15644 h 27615"/>
                <a:gd name="connsiteX8" fmla="*/ 3752 w 32522"/>
                <a:gd name="connsiteY8" fmla="*/ 15644 h 2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22" h="27615">
                  <a:moveTo>
                    <a:pt x="3752" y="15644"/>
                  </a:moveTo>
                  <a:lnTo>
                    <a:pt x="19141" y="26126"/>
                  </a:lnTo>
                  <a:cubicBezTo>
                    <a:pt x="20614" y="27129"/>
                    <a:pt x="22301" y="27615"/>
                    <a:pt x="23957" y="27615"/>
                  </a:cubicBezTo>
                  <a:cubicBezTo>
                    <a:pt x="26691" y="27615"/>
                    <a:pt x="29380" y="26309"/>
                    <a:pt x="31036" y="23863"/>
                  </a:cubicBezTo>
                  <a:cubicBezTo>
                    <a:pt x="33694" y="19959"/>
                    <a:pt x="32692" y="14626"/>
                    <a:pt x="28787" y="11968"/>
                  </a:cubicBezTo>
                  <a:lnTo>
                    <a:pt x="13398" y="1486"/>
                  </a:lnTo>
                  <a:cubicBezTo>
                    <a:pt x="9479" y="-1173"/>
                    <a:pt x="4162" y="-170"/>
                    <a:pt x="1488" y="3749"/>
                  </a:cubicBezTo>
                  <a:cubicBezTo>
                    <a:pt x="-1185" y="7669"/>
                    <a:pt x="-152" y="12970"/>
                    <a:pt x="3752" y="15644"/>
                  </a:cubicBezTo>
                  <a:lnTo>
                    <a:pt x="3752" y="15644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80536F8D-2D45-4D54-9C37-A4067687E9D5}"/>
                </a:ext>
              </a:extLst>
            </p:cNvPr>
            <p:cNvSpPr/>
            <p:nvPr/>
          </p:nvSpPr>
          <p:spPr>
            <a:xfrm>
              <a:off x="977714" y="2610940"/>
              <a:ext cx="35760" cy="17136"/>
            </a:xfrm>
            <a:custGeom>
              <a:avLst/>
              <a:gdLst>
                <a:gd name="connsiteX0" fmla="*/ 8568 w 35760"/>
                <a:gd name="connsiteY0" fmla="*/ 17136 h 17136"/>
                <a:gd name="connsiteX1" fmla="*/ 27193 w 35760"/>
                <a:gd name="connsiteY1" fmla="*/ 17136 h 17136"/>
                <a:gd name="connsiteX2" fmla="*/ 35761 w 35760"/>
                <a:gd name="connsiteY2" fmla="*/ 8568 h 17136"/>
                <a:gd name="connsiteX3" fmla="*/ 27193 w 35760"/>
                <a:gd name="connsiteY3" fmla="*/ 0 h 17136"/>
                <a:gd name="connsiteX4" fmla="*/ 8568 w 35760"/>
                <a:gd name="connsiteY4" fmla="*/ 0 h 17136"/>
                <a:gd name="connsiteX5" fmla="*/ 0 w 35760"/>
                <a:gd name="connsiteY5" fmla="*/ 8568 h 17136"/>
                <a:gd name="connsiteX6" fmla="*/ 8568 w 35760"/>
                <a:gd name="connsiteY6" fmla="*/ 17136 h 17136"/>
                <a:gd name="connsiteX7" fmla="*/ 8568 w 35760"/>
                <a:gd name="connsiteY7" fmla="*/ 17136 h 1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60" h="17136">
                  <a:moveTo>
                    <a:pt x="8568" y="17136"/>
                  </a:moveTo>
                  <a:lnTo>
                    <a:pt x="27193" y="17136"/>
                  </a:lnTo>
                  <a:cubicBezTo>
                    <a:pt x="31917" y="17136"/>
                    <a:pt x="35761" y="13308"/>
                    <a:pt x="35761" y="8568"/>
                  </a:cubicBezTo>
                  <a:cubicBezTo>
                    <a:pt x="35761" y="3828"/>
                    <a:pt x="31933" y="0"/>
                    <a:pt x="27193" y="0"/>
                  </a:cubicBezTo>
                  <a:lnTo>
                    <a:pt x="8568" y="0"/>
                  </a:lnTo>
                  <a:cubicBezTo>
                    <a:pt x="3828" y="0"/>
                    <a:pt x="0" y="3828"/>
                    <a:pt x="0" y="8568"/>
                  </a:cubicBezTo>
                  <a:cubicBezTo>
                    <a:pt x="0" y="13293"/>
                    <a:pt x="3828" y="17136"/>
                    <a:pt x="8568" y="17136"/>
                  </a:cubicBezTo>
                  <a:lnTo>
                    <a:pt x="8568" y="17136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83E4D08F-C283-427D-BB25-5466F5C6B720}"/>
                </a:ext>
              </a:extLst>
            </p:cNvPr>
            <p:cNvSpPr/>
            <p:nvPr/>
          </p:nvSpPr>
          <p:spPr>
            <a:xfrm>
              <a:off x="1000174" y="2529061"/>
              <a:ext cx="32515" cy="27599"/>
            </a:xfrm>
            <a:custGeom>
              <a:avLst/>
              <a:gdLst>
                <a:gd name="connsiteX0" fmla="*/ 3745 w 32515"/>
                <a:gd name="connsiteY0" fmla="*/ 15629 h 27599"/>
                <a:gd name="connsiteX1" fmla="*/ 19134 w 32515"/>
                <a:gd name="connsiteY1" fmla="*/ 26111 h 27599"/>
                <a:gd name="connsiteX2" fmla="*/ 23950 w 32515"/>
                <a:gd name="connsiteY2" fmla="*/ 27600 h 27599"/>
                <a:gd name="connsiteX3" fmla="*/ 31029 w 32515"/>
                <a:gd name="connsiteY3" fmla="*/ 23863 h 27599"/>
                <a:gd name="connsiteX4" fmla="*/ 28781 w 32515"/>
                <a:gd name="connsiteY4" fmla="*/ 11968 h 27599"/>
                <a:gd name="connsiteX5" fmla="*/ 13392 w 32515"/>
                <a:gd name="connsiteY5" fmla="*/ 1486 h 27599"/>
                <a:gd name="connsiteX6" fmla="*/ 1482 w 32515"/>
                <a:gd name="connsiteY6" fmla="*/ 3749 h 27599"/>
                <a:gd name="connsiteX7" fmla="*/ 3745 w 32515"/>
                <a:gd name="connsiteY7" fmla="*/ 15629 h 27599"/>
                <a:gd name="connsiteX8" fmla="*/ 3745 w 32515"/>
                <a:gd name="connsiteY8" fmla="*/ 15629 h 27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15" h="27599">
                  <a:moveTo>
                    <a:pt x="3745" y="15629"/>
                  </a:moveTo>
                  <a:lnTo>
                    <a:pt x="19134" y="26111"/>
                  </a:lnTo>
                  <a:cubicBezTo>
                    <a:pt x="20608" y="27114"/>
                    <a:pt x="22294" y="27600"/>
                    <a:pt x="23950" y="27600"/>
                  </a:cubicBezTo>
                  <a:cubicBezTo>
                    <a:pt x="26684" y="27600"/>
                    <a:pt x="29373" y="26293"/>
                    <a:pt x="31029" y="23863"/>
                  </a:cubicBezTo>
                  <a:cubicBezTo>
                    <a:pt x="33688" y="19959"/>
                    <a:pt x="32685" y="14626"/>
                    <a:pt x="28781" y="11968"/>
                  </a:cubicBezTo>
                  <a:lnTo>
                    <a:pt x="13392" y="1486"/>
                  </a:lnTo>
                  <a:cubicBezTo>
                    <a:pt x="9488" y="-1173"/>
                    <a:pt x="4155" y="-170"/>
                    <a:pt x="1482" y="3749"/>
                  </a:cubicBezTo>
                  <a:cubicBezTo>
                    <a:pt x="-1177" y="7638"/>
                    <a:pt x="-159" y="12970"/>
                    <a:pt x="3745" y="15629"/>
                  </a:cubicBezTo>
                  <a:lnTo>
                    <a:pt x="3745" y="1562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7566C5C0-E138-4EB5-8FB5-89FF5E7DE97D}"/>
                </a:ext>
              </a:extLst>
            </p:cNvPr>
            <p:cNvSpPr/>
            <p:nvPr/>
          </p:nvSpPr>
          <p:spPr>
            <a:xfrm>
              <a:off x="1000170" y="2682346"/>
              <a:ext cx="32518" cy="27597"/>
            </a:xfrm>
            <a:custGeom>
              <a:avLst/>
              <a:gdLst>
                <a:gd name="connsiteX0" fmla="*/ 19138 w 32518"/>
                <a:gd name="connsiteY0" fmla="*/ 1483 h 27597"/>
                <a:gd name="connsiteX1" fmla="*/ 3749 w 32518"/>
                <a:gd name="connsiteY1" fmla="*/ 11965 h 27597"/>
                <a:gd name="connsiteX2" fmla="*/ 1486 w 32518"/>
                <a:gd name="connsiteY2" fmla="*/ 23860 h 27597"/>
                <a:gd name="connsiteX3" fmla="*/ 8565 w 32518"/>
                <a:gd name="connsiteY3" fmla="*/ 27597 h 27597"/>
                <a:gd name="connsiteX4" fmla="*/ 13381 w 32518"/>
                <a:gd name="connsiteY4" fmla="*/ 26109 h 27597"/>
                <a:gd name="connsiteX5" fmla="*/ 28770 w 32518"/>
                <a:gd name="connsiteY5" fmla="*/ 15627 h 27597"/>
                <a:gd name="connsiteX6" fmla="*/ 31033 w 32518"/>
                <a:gd name="connsiteY6" fmla="*/ 3716 h 27597"/>
                <a:gd name="connsiteX7" fmla="*/ 19138 w 32518"/>
                <a:gd name="connsiteY7" fmla="*/ 1483 h 27597"/>
                <a:gd name="connsiteX8" fmla="*/ 19138 w 32518"/>
                <a:gd name="connsiteY8" fmla="*/ 1483 h 2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18" h="27597">
                  <a:moveTo>
                    <a:pt x="19138" y="1483"/>
                  </a:moveTo>
                  <a:lnTo>
                    <a:pt x="3749" y="11965"/>
                  </a:lnTo>
                  <a:cubicBezTo>
                    <a:pt x="-170" y="14624"/>
                    <a:pt x="-1173" y="19956"/>
                    <a:pt x="1486" y="23860"/>
                  </a:cubicBezTo>
                  <a:cubicBezTo>
                    <a:pt x="3141" y="26291"/>
                    <a:pt x="5830" y="27597"/>
                    <a:pt x="8565" y="27597"/>
                  </a:cubicBezTo>
                  <a:cubicBezTo>
                    <a:pt x="10221" y="27597"/>
                    <a:pt x="11907" y="27111"/>
                    <a:pt x="13381" y="26109"/>
                  </a:cubicBezTo>
                  <a:lnTo>
                    <a:pt x="28770" y="15627"/>
                  </a:lnTo>
                  <a:cubicBezTo>
                    <a:pt x="32689" y="12968"/>
                    <a:pt x="33692" y="7636"/>
                    <a:pt x="31033" y="3716"/>
                  </a:cubicBezTo>
                  <a:cubicBezTo>
                    <a:pt x="28375" y="-157"/>
                    <a:pt x="23058" y="-1175"/>
                    <a:pt x="19138" y="1483"/>
                  </a:cubicBezTo>
                  <a:lnTo>
                    <a:pt x="19138" y="148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16" name="图形 3">
            <a:extLst>
              <a:ext uri="{FF2B5EF4-FFF2-40B4-BE49-F238E27FC236}">
                <a16:creationId xmlns:a16="http://schemas.microsoft.com/office/drawing/2014/main" id="{DF753DEC-F3C4-4CCD-B116-3CD0AD59F821}"/>
              </a:ext>
            </a:extLst>
          </p:cNvPr>
          <p:cNvGrpSpPr/>
          <p:nvPr userDrawn="1"/>
        </p:nvGrpSpPr>
        <p:grpSpPr>
          <a:xfrm>
            <a:off x="4187850" y="2518428"/>
            <a:ext cx="383254" cy="381636"/>
            <a:chOff x="837207" y="2517998"/>
            <a:chExt cx="583386" cy="580925"/>
          </a:xfrm>
          <a:solidFill>
            <a:schemeClr val="bg1"/>
          </a:solidFill>
        </p:grpSpPr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348E718E-FC59-44F8-83A6-1B151B3218BF}"/>
                </a:ext>
              </a:extLst>
            </p:cNvPr>
            <p:cNvSpPr/>
            <p:nvPr/>
          </p:nvSpPr>
          <p:spPr>
            <a:xfrm>
              <a:off x="950050" y="2517998"/>
              <a:ext cx="470543" cy="302995"/>
            </a:xfrm>
            <a:custGeom>
              <a:avLst/>
              <a:gdLst>
                <a:gd name="connsiteX0" fmla="*/ 462036 w 470543"/>
                <a:gd name="connsiteY0" fmla="*/ 187798 h 302995"/>
                <a:gd name="connsiteX1" fmla="*/ 421019 w 470543"/>
                <a:gd name="connsiteY1" fmla="*/ 187798 h 302995"/>
                <a:gd name="connsiteX2" fmla="*/ 414426 w 470543"/>
                <a:gd name="connsiteY2" fmla="*/ 181205 h 302995"/>
                <a:gd name="connsiteX3" fmla="*/ 414426 w 470543"/>
                <a:gd name="connsiteY3" fmla="*/ 33026 h 302995"/>
                <a:gd name="connsiteX4" fmla="*/ 421019 w 470543"/>
                <a:gd name="connsiteY4" fmla="*/ 26433 h 302995"/>
                <a:gd name="connsiteX5" fmla="*/ 462036 w 470543"/>
                <a:gd name="connsiteY5" fmla="*/ 26433 h 302995"/>
                <a:gd name="connsiteX6" fmla="*/ 470528 w 470543"/>
                <a:gd name="connsiteY6" fmla="*/ 17941 h 302995"/>
                <a:gd name="connsiteX7" fmla="*/ 462036 w 470543"/>
                <a:gd name="connsiteY7" fmla="*/ 9449 h 302995"/>
                <a:gd name="connsiteX8" fmla="*/ 421019 w 470543"/>
                <a:gd name="connsiteY8" fmla="*/ 9449 h 302995"/>
                <a:gd name="connsiteX9" fmla="*/ 399052 w 470543"/>
                <a:gd name="connsiteY9" fmla="*/ 24534 h 302995"/>
                <a:gd name="connsiteX10" fmla="*/ 372634 w 470543"/>
                <a:gd name="connsiteY10" fmla="*/ 24534 h 302995"/>
                <a:gd name="connsiteX11" fmla="*/ 363139 w 470543"/>
                <a:gd name="connsiteY11" fmla="*/ 17592 h 302995"/>
                <a:gd name="connsiteX12" fmla="*/ 309194 w 470543"/>
                <a:gd name="connsiteY12" fmla="*/ 0 h 302995"/>
                <a:gd name="connsiteX13" fmla="*/ 159192 w 470543"/>
                <a:gd name="connsiteY13" fmla="*/ 0 h 302995"/>
                <a:gd name="connsiteX14" fmla="*/ 127655 w 470543"/>
                <a:gd name="connsiteY14" fmla="*/ 31538 h 302995"/>
                <a:gd name="connsiteX15" fmla="*/ 134035 w 470543"/>
                <a:gd name="connsiteY15" fmla="*/ 50527 h 302995"/>
                <a:gd name="connsiteX16" fmla="*/ 118601 w 470543"/>
                <a:gd name="connsiteY16" fmla="*/ 77629 h 302995"/>
                <a:gd name="connsiteX17" fmla="*/ 124981 w 470543"/>
                <a:gd name="connsiteY17" fmla="*/ 96618 h 302995"/>
                <a:gd name="connsiteX18" fmla="*/ 109546 w 470543"/>
                <a:gd name="connsiteY18" fmla="*/ 123720 h 302995"/>
                <a:gd name="connsiteX19" fmla="*/ 113177 w 470543"/>
                <a:gd name="connsiteY19" fmla="*/ 138380 h 302995"/>
                <a:gd name="connsiteX20" fmla="*/ 31538 w 470543"/>
                <a:gd name="connsiteY20" fmla="*/ 138380 h 302995"/>
                <a:gd name="connsiteX21" fmla="*/ 0 w 470543"/>
                <a:gd name="connsiteY21" fmla="*/ 169918 h 302995"/>
                <a:gd name="connsiteX22" fmla="*/ 31538 w 470543"/>
                <a:gd name="connsiteY22" fmla="*/ 201455 h 302995"/>
                <a:gd name="connsiteX23" fmla="*/ 147191 w 470543"/>
                <a:gd name="connsiteY23" fmla="*/ 201455 h 302995"/>
                <a:gd name="connsiteX24" fmla="*/ 155683 w 470543"/>
                <a:gd name="connsiteY24" fmla="*/ 192963 h 302995"/>
                <a:gd name="connsiteX25" fmla="*/ 147191 w 470543"/>
                <a:gd name="connsiteY25" fmla="*/ 184471 h 302995"/>
                <a:gd name="connsiteX26" fmla="*/ 31538 w 470543"/>
                <a:gd name="connsiteY26" fmla="*/ 184471 h 302995"/>
                <a:gd name="connsiteX27" fmla="*/ 16984 w 470543"/>
                <a:gd name="connsiteY27" fmla="*/ 169918 h 302995"/>
                <a:gd name="connsiteX28" fmla="*/ 31538 w 470543"/>
                <a:gd name="connsiteY28" fmla="*/ 155364 h 302995"/>
                <a:gd name="connsiteX29" fmla="*/ 163461 w 470543"/>
                <a:gd name="connsiteY29" fmla="*/ 155364 h 302995"/>
                <a:gd name="connsiteX30" fmla="*/ 171953 w 470543"/>
                <a:gd name="connsiteY30" fmla="*/ 146872 h 302995"/>
                <a:gd name="connsiteX31" fmla="*/ 171953 w 470543"/>
                <a:gd name="connsiteY31" fmla="*/ 146826 h 302995"/>
                <a:gd name="connsiteX32" fmla="*/ 171953 w 470543"/>
                <a:gd name="connsiteY32" fmla="*/ 146781 h 302995"/>
                <a:gd name="connsiteX33" fmla="*/ 163461 w 470543"/>
                <a:gd name="connsiteY33" fmla="*/ 138289 h 302995"/>
                <a:gd name="connsiteX34" fmla="*/ 141084 w 470543"/>
                <a:gd name="connsiteY34" fmla="*/ 138289 h 302995"/>
                <a:gd name="connsiteX35" fmla="*/ 126531 w 470543"/>
                <a:gd name="connsiteY35" fmla="*/ 123735 h 302995"/>
                <a:gd name="connsiteX36" fmla="*/ 141084 w 470543"/>
                <a:gd name="connsiteY36" fmla="*/ 109182 h 302995"/>
                <a:gd name="connsiteX37" fmla="*/ 164753 w 470543"/>
                <a:gd name="connsiteY37" fmla="*/ 109182 h 302995"/>
                <a:gd name="connsiteX38" fmla="*/ 173245 w 470543"/>
                <a:gd name="connsiteY38" fmla="*/ 100690 h 302995"/>
                <a:gd name="connsiteX39" fmla="*/ 164753 w 470543"/>
                <a:gd name="connsiteY39" fmla="*/ 92198 h 302995"/>
                <a:gd name="connsiteX40" fmla="*/ 150138 w 470543"/>
                <a:gd name="connsiteY40" fmla="*/ 92198 h 302995"/>
                <a:gd name="connsiteX41" fmla="*/ 135585 w 470543"/>
                <a:gd name="connsiteY41" fmla="*/ 77644 h 302995"/>
                <a:gd name="connsiteX42" fmla="*/ 150138 w 470543"/>
                <a:gd name="connsiteY42" fmla="*/ 63091 h 302995"/>
                <a:gd name="connsiteX43" fmla="*/ 165147 w 470543"/>
                <a:gd name="connsiteY43" fmla="*/ 63091 h 302995"/>
                <a:gd name="connsiteX44" fmla="*/ 173640 w 470543"/>
                <a:gd name="connsiteY44" fmla="*/ 54598 h 302995"/>
                <a:gd name="connsiteX45" fmla="*/ 165147 w 470543"/>
                <a:gd name="connsiteY45" fmla="*/ 46106 h 302995"/>
                <a:gd name="connsiteX46" fmla="*/ 159192 w 470543"/>
                <a:gd name="connsiteY46" fmla="*/ 46106 h 302995"/>
                <a:gd name="connsiteX47" fmla="*/ 144639 w 470543"/>
                <a:gd name="connsiteY47" fmla="*/ 31553 h 302995"/>
                <a:gd name="connsiteX48" fmla="*/ 159192 w 470543"/>
                <a:gd name="connsiteY48" fmla="*/ 16999 h 302995"/>
                <a:gd name="connsiteX49" fmla="*/ 309194 w 470543"/>
                <a:gd name="connsiteY49" fmla="*/ 16999 h 302995"/>
                <a:gd name="connsiteX50" fmla="*/ 353128 w 470543"/>
                <a:gd name="connsiteY50" fmla="*/ 31340 h 302995"/>
                <a:gd name="connsiteX51" fmla="*/ 364856 w 470543"/>
                <a:gd name="connsiteY51" fmla="*/ 39908 h 302995"/>
                <a:gd name="connsiteX52" fmla="*/ 369869 w 470543"/>
                <a:gd name="connsiteY52" fmla="*/ 41549 h 302995"/>
                <a:gd name="connsiteX53" fmla="*/ 397442 w 470543"/>
                <a:gd name="connsiteY53" fmla="*/ 41549 h 302995"/>
                <a:gd name="connsiteX54" fmla="*/ 397442 w 470543"/>
                <a:gd name="connsiteY54" fmla="*/ 172743 h 302995"/>
                <a:gd name="connsiteX55" fmla="*/ 360192 w 470543"/>
                <a:gd name="connsiteY55" fmla="*/ 172743 h 302995"/>
                <a:gd name="connsiteX56" fmla="*/ 341218 w 470543"/>
                <a:gd name="connsiteY56" fmla="*/ 179260 h 302995"/>
                <a:gd name="connsiteX57" fmla="*/ 309133 w 470543"/>
                <a:gd name="connsiteY57" fmla="*/ 204281 h 302995"/>
                <a:gd name="connsiteX58" fmla="*/ 297253 w 470543"/>
                <a:gd name="connsiteY58" fmla="*/ 228618 h 302995"/>
                <a:gd name="connsiteX59" fmla="*/ 297253 w 470543"/>
                <a:gd name="connsiteY59" fmla="*/ 266278 h 302995"/>
                <a:gd name="connsiteX60" fmla="*/ 277504 w 470543"/>
                <a:gd name="connsiteY60" fmla="*/ 286027 h 302995"/>
                <a:gd name="connsiteX61" fmla="*/ 257770 w 470543"/>
                <a:gd name="connsiteY61" fmla="*/ 266278 h 302995"/>
                <a:gd name="connsiteX62" fmla="*/ 257770 w 470543"/>
                <a:gd name="connsiteY62" fmla="*/ 209522 h 302995"/>
                <a:gd name="connsiteX63" fmla="*/ 232735 w 470543"/>
                <a:gd name="connsiteY63" fmla="*/ 184486 h 302995"/>
                <a:gd name="connsiteX64" fmla="*/ 183453 w 470543"/>
                <a:gd name="connsiteY64" fmla="*/ 184486 h 302995"/>
                <a:gd name="connsiteX65" fmla="*/ 174961 w 470543"/>
                <a:gd name="connsiteY65" fmla="*/ 192978 h 302995"/>
                <a:gd name="connsiteX66" fmla="*/ 183453 w 470543"/>
                <a:gd name="connsiteY66" fmla="*/ 201470 h 302995"/>
                <a:gd name="connsiteX67" fmla="*/ 232735 w 470543"/>
                <a:gd name="connsiteY67" fmla="*/ 201470 h 302995"/>
                <a:gd name="connsiteX68" fmla="*/ 240801 w 470543"/>
                <a:gd name="connsiteY68" fmla="*/ 209522 h 302995"/>
                <a:gd name="connsiteX69" fmla="*/ 240801 w 470543"/>
                <a:gd name="connsiteY69" fmla="*/ 266278 h 302995"/>
                <a:gd name="connsiteX70" fmla="*/ 277520 w 470543"/>
                <a:gd name="connsiteY70" fmla="*/ 302996 h 302995"/>
                <a:gd name="connsiteX71" fmla="*/ 314237 w 470543"/>
                <a:gd name="connsiteY71" fmla="*/ 266278 h 302995"/>
                <a:gd name="connsiteX72" fmla="*/ 314237 w 470543"/>
                <a:gd name="connsiteY72" fmla="*/ 228618 h 302995"/>
                <a:gd name="connsiteX73" fmla="*/ 319585 w 470543"/>
                <a:gd name="connsiteY73" fmla="*/ 217665 h 302995"/>
                <a:gd name="connsiteX74" fmla="*/ 351670 w 470543"/>
                <a:gd name="connsiteY74" fmla="*/ 192659 h 302995"/>
                <a:gd name="connsiteX75" fmla="*/ 360207 w 470543"/>
                <a:gd name="connsiteY75" fmla="*/ 189727 h 302995"/>
                <a:gd name="connsiteX76" fmla="*/ 399067 w 470543"/>
                <a:gd name="connsiteY76" fmla="*/ 189727 h 302995"/>
                <a:gd name="connsiteX77" fmla="*/ 421034 w 470543"/>
                <a:gd name="connsiteY77" fmla="*/ 204813 h 302995"/>
                <a:gd name="connsiteX78" fmla="*/ 462051 w 470543"/>
                <a:gd name="connsiteY78" fmla="*/ 204813 h 302995"/>
                <a:gd name="connsiteX79" fmla="*/ 470543 w 470543"/>
                <a:gd name="connsiteY79" fmla="*/ 196321 h 302995"/>
                <a:gd name="connsiteX80" fmla="*/ 462036 w 470543"/>
                <a:gd name="connsiteY80" fmla="*/ 187798 h 302995"/>
                <a:gd name="connsiteX81" fmla="*/ 462036 w 470543"/>
                <a:gd name="connsiteY81" fmla="*/ 187798 h 30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70543" h="302995">
                  <a:moveTo>
                    <a:pt x="462036" y="187798"/>
                  </a:moveTo>
                  <a:lnTo>
                    <a:pt x="421019" y="187798"/>
                  </a:lnTo>
                  <a:cubicBezTo>
                    <a:pt x="417388" y="187798"/>
                    <a:pt x="414426" y="184836"/>
                    <a:pt x="414426" y="181205"/>
                  </a:cubicBezTo>
                  <a:lnTo>
                    <a:pt x="414426" y="33026"/>
                  </a:lnTo>
                  <a:cubicBezTo>
                    <a:pt x="414426" y="29396"/>
                    <a:pt x="417388" y="26433"/>
                    <a:pt x="421019" y="26433"/>
                  </a:cubicBezTo>
                  <a:lnTo>
                    <a:pt x="462036" y="26433"/>
                  </a:lnTo>
                  <a:cubicBezTo>
                    <a:pt x="466730" y="26433"/>
                    <a:pt x="470528" y="22635"/>
                    <a:pt x="470528" y="17941"/>
                  </a:cubicBezTo>
                  <a:cubicBezTo>
                    <a:pt x="470528" y="13247"/>
                    <a:pt x="466730" y="9449"/>
                    <a:pt x="462036" y="9449"/>
                  </a:cubicBezTo>
                  <a:lnTo>
                    <a:pt x="421019" y="9449"/>
                  </a:lnTo>
                  <a:cubicBezTo>
                    <a:pt x="411008" y="9449"/>
                    <a:pt x="402470" y="15723"/>
                    <a:pt x="399052" y="24534"/>
                  </a:cubicBezTo>
                  <a:lnTo>
                    <a:pt x="372634" y="24534"/>
                  </a:lnTo>
                  <a:lnTo>
                    <a:pt x="363139" y="17592"/>
                  </a:lnTo>
                  <a:cubicBezTo>
                    <a:pt x="347370" y="6092"/>
                    <a:pt x="328715" y="0"/>
                    <a:pt x="309194" y="0"/>
                  </a:cubicBezTo>
                  <a:lnTo>
                    <a:pt x="159192" y="0"/>
                  </a:lnTo>
                  <a:cubicBezTo>
                    <a:pt x="141798" y="0"/>
                    <a:pt x="127655" y="14143"/>
                    <a:pt x="127655" y="31538"/>
                  </a:cubicBezTo>
                  <a:cubicBezTo>
                    <a:pt x="127655" y="38663"/>
                    <a:pt x="130040" y="45240"/>
                    <a:pt x="134035" y="50527"/>
                  </a:cubicBezTo>
                  <a:cubicBezTo>
                    <a:pt x="124799" y="56042"/>
                    <a:pt x="118601" y="66129"/>
                    <a:pt x="118601" y="77629"/>
                  </a:cubicBezTo>
                  <a:cubicBezTo>
                    <a:pt x="118601" y="84754"/>
                    <a:pt x="120986" y="91332"/>
                    <a:pt x="124981" y="96618"/>
                  </a:cubicBezTo>
                  <a:cubicBezTo>
                    <a:pt x="115745" y="102133"/>
                    <a:pt x="109546" y="112220"/>
                    <a:pt x="109546" y="123720"/>
                  </a:cubicBezTo>
                  <a:cubicBezTo>
                    <a:pt x="109546" y="129007"/>
                    <a:pt x="110868" y="133990"/>
                    <a:pt x="113177" y="138380"/>
                  </a:cubicBezTo>
                  <a:lnTo>
                    <a:pt x="31538" y="138380"/>
                  </a:lnTo>
                  <a:cubicBezTo>
                    <a:pt x="14159" y="138380"/>
                    <a:pt x="0" y="152523"/>
                    <a:pt x="0" y="169918"/>
                  </a:cubicBezTo>
                  <a:cubicBezTo>
                    <a:pt x="0" y="187312"/>
                    <a:pt x="14143" y="201455"/>
                    <a:pt x="31538" y="201455"/>
                  </a:cubicBezTo>
                  <a:lnTo>
                    <a:pt x="147191" y="201455"/>
                  </a:lnTo>
                  <a:cubicBezTo>
                    <a:pt x="151885" y="201455"/>
                    <a:pt x="155683" y="197657"/>
                    <a:pt x="155683" y="192963"/>
                  </a:cubicBezTo>
                  <a:cubicBezTo>
                    <a:pt x="155683" y="188269"/>
                    <a:pt x="151885" y="184471"/>
                    <a:pt x="147191" y="184471"/>
                  </a:cubicBezTo>
                  <a:lnTo>
                    <a:pt x="31538" y="184471"/>
                  </a:lnTo>
                  <a:cubicBezTo>
                    <a:pt x="23517" y="184471"/>
                    <a:pt x="16984" y="177939"/>
                    <a:pt x="16984" y="169918"/>
                  </a:cubicBezTo>
                  <a:cubicBezTo>
                    <a:pt x="16984" y="161881"/>
                    <a:pt x="23517" y="155364"/>
                    <a:pt x="31538" y="155364"/>
                  </a:cubicBezTo>
                  <a:lnTo>
                    <a:pt x="163461" y="155364"/>
                  </a:lnTo>
                  <a:cubicBezTo>
                    <a:pt x="168155" y="155364"/>
                    <a:pt x="171953" y="151566"/>
                    <a:pt x="171953" y="146872"/>
                  </a:cubicBezTo>
                  <a:cubicBezTo>
                    <a:pt x="171953" y="146857"/>
                    <a:pt x="171953" y="146842"/>
                    <a:pt x="171953" y="146826"/>
                  </a:cubicBezTo>
                  <a:cubicBezTo>
                    <a:pt x="171953" y="146811"/>
                    <a:pt x="171953" y="146796"/>
                    <a:pt x="171953" y="146781"/>
                  </a:cubicBezTo>
                  <a:cubicBezTo>
                    <a:pt x="171953" y="142087"/>
                    <a:pt x="168155" y="138289"/>
                    <a:pt x="163461" y="138289"/>
                  </a:cubicBezTo>
                  <a:lnTo>
                    <a:pt x="141084" y="138289"/>
                  </a:lnTo>
                  <a:cubicBezTo>
                    <a:pt x="133063" y="138289"/>
                    <a:pt x="126531" y="131756"/>
                    <a:pt x="126531" y="123735"/>
                  </a:cubicBezTo>
                  <a:cubicBezTo>
                    <a:pt x="126531" y="115714"/>
                    <a:pt x="133063" y="109182"/>
                    <a:pt x="141084" y="109182"/>
                  </a:cubicBezTo>
                  <a:lnTo>
                    <a:pt x="164753" y="109182"/>
                  </a:lnTo>
                  <a:cubicBezTo>
                    <a:pt x="169447" y="109182"/>
                    <a:pt x="173245" y="105384"/>
                    <a:pt x="173245" y="100690"/>
                  </a:cubicBezTo>
                  <a:cubicBezTo>
                    <a:pt x="173245" y="95995"/>
                    <a:pt x="169447" y="92198"/>
                    <a:pt x="164753" y="92198"/>
                  </a:cubicBezTo>
                  <a:lnTo>
                    <a:pt x="150138" y="92198"/>
                  </a:lnTo>
                  <a:cubicBezTo>
                    <a:pt x="142117" y="92198"/>
                    <a:pt x="135585" y="85665"/>
                    <a:pt x="135585" y="77644"/>
                  </a:cubicBezTo>
                  <a:cubicBezTo>
                    <a:pt x="135585" y="69623"/>
                    <a:pt x="142117" y="63091"/>
                    <a:pt x="150138" y="63091"/>
                  </a:cubicBezTo>
                  <a:lnTo>
                    <a:pt x="165147" y="63091"/>
                  </a:lnTo>
                  <a:cubicBezTo>
                    <a:pt x="169826" y="63091"/>
                    <a:pt x="173640" y="59293"/>
                    <a:pt x="173640" y="54598"/>
                  </a:cubicBezTo>
                  <a:cubicBezTo>
                    <a:pt x="173640" y="49904"/>
                    <a:pt x="169842" y="46106"/>
                    <a:pt x="165147" y="46106"/>
                  </a:cubicBezTo>
                  <a:lnTo>
                    <a:pt x="159192" y="46106"/>
                  </a:lnTo>
                  <a:cubicBezTo>
                    <a:pt x="151171" y="46106"/>
                    <a:pt x="144639" y="39574"/>
                    <a:pt x="144639" y="31553"/>
                  </a:cubicBezTo>
                  <a:cubicBezTo>
                    <a:pt x="144639" y="23517"/>
                    <a:pt x="151171" y="16999"/>
                    <a:pt x="159192" y="16999"/>
                  </a:cubicBezTo>
                  <a:lnTo>
                    <a:pt x="309194" y="16999"/>
                  </a:lnTo>
                  <a:cubicBezTo>
                    <a:pt x="325084" y="16999"/>
                    <a:pt x="340276" y="21952"/>
                    <a:pt x="353128" y="31340"/>
                  </a:cubicBezTo>
                  <a:lnTo>
                    <a:pt x="364856" y="39908"/>
                  </a:lnTo>
                  <a:cubicBezTo>
                    <a:pt x="366314" y="40972"/>
                    <a:pt x="368061" y="41549"/>
                    <a:pt x="369869" y="41549"/>
                  </a:cubicBezTo>
                  <a:lnTo>
                    <a:pt x="397442" y="41549"/>
                  </a:lnTo>
                  <a:lnTo>
                    <a:pt x="397442" y="172743"/>
                  </a:lnTo>
                  <a:lnTo>
                    <a:pt x="360192" y="172743"/>
                  </a:lnTo>
                  <a:cubicBezTo>
                    <a:pt x="353356" y="172743"/>
                    <a:pt x="346611" y="175052"/>
                    <a:pt x="341218" y="179260"/>
                  </a:cubicBezTo>
                  <a:lnTo>
                    <a:pt x="309133" y="204281"/>
                  </a:lnTo>
                  <a:cubicBezTo>
                    <a:pt x="301583" y="210175"/>
                    <a:pt x="297253" y="219047"/>
                    <a:pt x="297253" y="228618"/>
                  </a:cubicBezTo>
                  <a:lnTo>
                    <a:pt x="297253" y="266278"/>
                  </a:lnTo>
                  <a:cubicBezTo>
                    <a:pt x="297253" y="277170"/>
                    <a:pt x="288397" y="286027"/>
                    <a:pt x="277504" y="286027"/>
                  </a:cubicBezTo>
                  <a:cubicBezTo>
                    <a:pt x="266627" y="286027"/>
                    <a:pt x="257770" y="277170"/>
                    <a:pt x="257770" y="266278"/>
                  </a:cubicBezTo>
                  <a:lnTo>
                    <a:pt x="257770" y="209522"/>
                  </a:lnTo>
                  <a:cubicBezTo>
                    <a:pt x="257770" y="195713"/>
                    <a:pt x="246544" y="184486"/>
                    <a:pt x="232735" y="184486"/>
                  </a:cubicBezTo>
                  <a:lnTo>
                    <a:pt x="183453" y="184486"/>
                  </a:lnTo>
                  <a:cubicBezTo>
                    <a:pt x="178759" y="184486"/>
                    <a:pt x="174961" y="188284"/>
                    <a:pt x="174961" y="192978"/>
                  </a:cubicBezTo>
                  <a:cubicBezTo>
                    <a:pt x="174961" y="197673"/>
                    <a:pt x="178759" y="201470"/>
                    <a:pt x="183453" y="201470"/>
                  </a:cubicBezTo>
                  <a:lnTo>
                    <a:pt x="232735" y="201470"/>
                  </a:lnTo>
                  <a:cubicBezTo>
                    <a:pt x="237186" y="201470"/>
                    <a:pt x="240801" y="205086"/>
                    <a:pt x="240801" y="209522"/>
                  </a:cubicBezTo>
                  <a:lnTo>
                    <a:pt x="240801" y="266278"/>
                  </a:lnTo>
                  <a:cubicBezTo>
                    <a:pt x="240801" y="286528"/>
                    <a:pt x="257269" y="302996"/>
                    <a:pt x="277520" y="302996"/>
                  </a:cubicBezTo>
                  <a:cubicBezTo>
                    <a:pt x="297770" y="302996"/>
                    <a:pt x="314237" y="286528"/>
                    <a:pt x="314237" y="266278"/>
                  </a:cubicBezTo>
                  <a:lnTo>
                    <a:pt x="314237" y="228618"/>
                  </a:lnTo>
                  <a:cubicBezTo>
                    <a:pt x="314237" y="224303"/>
                    <a:pt x="316182" y="220323"/>
                    <a:pt x="319585" y="217665"/>
                  </a:cubicBezTo>
                  <a:lnTo>
                    <a:pt x="351670" y="192659"/>
                  </a:lnTo>
                  <a:cubicBezTo>
                    <a:pt x="354100" y="190760"/>
                    <a:pt x="357123" y="189727"/>
                    <a:pt x="360207" y="189727"/>
                  </a:cubicBezTo>
                  <a:lnTo>
                    <a:pt x="399067" y="189727"/>
                  </a:lnTo>
                  <a:cubicBezTo>
                    <a:pt x="402485" y="198539"/>
                    <a:pt x="411038" y="204813"/>
                    <a:pt x="421034" y="204813"/>
                  </a:cubicBezTo>
                  <a:lnTo>
                    <a:pt x="462051" y="204813"/>
                  </a:lnTo>
                  <a:cubicBezTo>
                    <a:pt x="466746" y="204813"/>
                    <a:pt x="470543" y="201015"/>
                    <a:pt x="470543" y="196321"/>
                  </a:cubicBezTo>
                  <a:cubicBezTo>
                    <a:pt x="470528" y="191596"/>
                    <a:pt x="466730" y="187798"/>
                    <a:pt x="462036" y="187798"/>
                  </a:cubicBezTo>
                  <a:lnTo>
                    <a:pt x="462036" y="18779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224E7621-2937-47E4-8201-6A739A3DCD3C}"/>
                </a:ext>
              </a:extLst>
            </p:cNvPr>
            <p:cNvSpPr/>
            <p:nvPr/>
          </p:nvSpPr>
          <p:spPr>
            <a:xfrm>
              <a:off x="837207" y="2795912"/>
              <a:ext cx="470543" cy="303010"/>
            </a:xfrm>
            <a:custGeom>
              <a:avLst/>
              <a:gdLst>
                <a:gd name="connsiteX0" fmla="*/ 351943 w 470543"/>
                <a:gd name="connsiteY0" fmla="*/ 225352 h 303010"/>
                <a:gd name="connsiteX1" fmla="*/ 345562 w 470543"/>
                <a:gd name="connsiteY1" fmla="*/ 206362 h 303010"/>
                <a:gd name="connsiteX2" fmla="*/ 360997 w 470543"/>
                <a:gd name="connsiteY2" fmla="*/ 179260 h 303010"/>
                <a:gd name="connsiteX3" fmla="*/ 357366 w 470543"/>
                <a:gd name="connsiteY3" fmla="*/ 164601 h 303010"/>
                <a:gd name="connsiteX4" fmla="*/ 439006 w 470543"/>
                <a:gd name="connsiteY4" fmla="*/ 164601 h 303010"/>
                <a:gd name="connsiteX5" fmla="*/ 470543 w 470543"/>
                <a:gd name="connsiteY5" fmla="*/ 133063 h 303010"/>
                <a:gd name="connsiteX6" fmla="*/ 439006 w 470543"/>
                <a:gd name="connsiteY6" fmla="*/ 101525 h 303010"/>
                <a:gd name="connsiteX7" fmla="*/ 237824 w 470543"/>
                <a:gd name="connsiteY7" fmla="*/ 101525 h 303010"/>
                <a:gd name="connsiteX8" fmla="*/ 229757 w 470543"/>
                <a:gd name="connsiteY8" fmla="*/ 93474 h 303010"/>
                <a:gd name="connsiteX9" fmla="*/ 229757 w 470543"/>
                <a:gd name="connsiteY9" fmla="*/ 36718 h 303010"/>
                <a:gd name="connsiteX10" fmla="*/ 193039 w 470543"/>
                <a:gd name="connsiteY10" fmla="*/ 0 h 303010"/>
                <a:gd name="connsiteX11" fmla="*/ 156321 w 470543"/>
                <a:gd name="connsiteY11" fmla="*/ 36718 h 303010"/>
                <a:gd name="connsiteX12" fmla="*/ 156321 w 470543"/>
                <a:gd name="connsiteY12" fmla="*/ 74378 h 303010"/>
                <a:gd name="connsiteX13" fmla="*/ 150974 w 470543"/>
                <a:gd name="connsiteY13" fmla="*/ 85331 h 303010"/>
                <a:gd name="connsiteX14" fmla="*/ 118889 w 470543"/>
                <a:gd name="connsiteY14" fmla="*/ 110336 h 303010"/>
                <a:gd name="connsiteX15" fmla="*/ 110352 w 470543"/>
                <a:gd name="connsiteY15" fmla="*/ 113268 h 303010"/>
                <a:gd name="connsiteX16" fmla="*/ 71491 w 470543"/>
                <a:gd name="connsiteY16" fmla="*/ 113268 h 303010"/>
                <a:gd name="connsiteX17" fmla="*/ 49509 w 470543"/>
                <a:gd name="connsiteY17" fmla="*/ 98183 h 303010"/>
                <a:gd name="connsiteX18" fmla="*/ 8492 w 470543"/>
                <a:gd name="connsiteY18" fmla="*/ 98183 h 303010"/>
                <a:gd name="connsiteX19" fmla="*/ 0 w 470543"/>
                <a:gd name="connsiteY19" fmla="*/ 106675 h 303010"/>
                <a:gd name="connsiteX20" fmla="*/ 8492 w 470543"/>
                <a:gd name="connsiteY20" fmla="*/ 115167 h 303010"/>
                <a:gd name="connsiteX21" fmla="*/ 49509 w 470543"/>
                <a:gd name="connsiteY21" fmla="*/ 115167 h 303010"/>
                <a:gd name="connsiteX22" fmla="*/ 56102 w 470543"/>
                <a:gd name="connsiteY22" fmla="*/ 121760 h 303010"/>
                <a:gd name="connsiteX23" fmla="*/ 56102 w 470543"/>
                <a:gd name="connsiteY23" fmla="*/ 184198 h 303010"/>
                <a:gd name="connsiteX24" fmla="*/ 64595 w 470543"/>
                <a:gd name="connsiteY24" fmla="*/ 192690 h 303010"/>
                <a:gd name="connsiteX25" fmla="*/ 73087 w 470543"/>
                <a:gd name="connsiteY25" fmla="*/ 184198 h 303010"/>
                <a:gd name="connsiteX26" fmla="*/ 73087 w 470543"/>
                <a:gd name="connsiteY26" fmla="*/ 130268 h 303010"/>
                <a:gd name="connsiteX27" fmla="*/ 110352 w 470543"/>
                <a:gd name="connsiteY27" fmla="*/ 130268 h 303010"/>
                <a:gd name="connsiteX28" fmla="*/ 129326 w 470543"/>
                <a:gd name="connsiteY28" fmla="*/ 123750 h 303010"/>
                <a:gd name="connsiteX29" fmla="*/ 161395 w 470543"/>
                <a:gd name="connsiteY29" fmla="*/ 98730 h 303010"/>
                <a:gd name="connsiteX30" fmla="*/ 173275 w 470543"/>
                <a:gd name="connsiteY30" fmla="*/ 74393 h 303010"/>
                <a:gd name="connsiteX31" fmla="*/ 173275 w 470543"/>
                <a:gd name="connsiteY31" fmla="*/ 36733 h 303010"/>
                <a:gd name="connsiteX32" fmla="*/ 193009 w 470543"/>
                <a:gd name="connsiteY32" fmla="*/ 16999 h 303010"/>
                <a:gd name="connsiteX33" fmla="*/ 212758 w 470543"/>
                <a:gd name="connsiteY33" fmla="*/ 36733 h 303010"/>
                <a:gd name="connsiteX34" fmla="*/ 212758 w 470543"/>
                <a:gd name="connsiteY34" fmla="*/ 93489 h 303010"/>
                <a:gd name="connsiteX35" fmla="*/ 237794 w 470543"/>
                <a:gd name="connsiteY35" fmla="*/ 118525 h 303010"/>
                <a:gd name="connsiteX36" fmla="*/ 438991 w 470543"/>
                <a:gd name="connsiteY36" fmla="*/ 118525 h 303010"/>
                <a:gd name="connsiteX37" fmla="*/ 453544 w 470543"/>
                <a:gd name="connsiteY37" fmla="*/ 133078 h 303010"/>
                <a:gd name="connsiteX38" fmla="*/ 438991 w 470543"/>
                <a:gd name="connsiteY38" fmla="*/ 147632 h 303010"/>
                <a:gd name="connsiteX39" fmla="*/ 307067 w 470543"/>
                <a:gd name="connsiteY39" fmla="*/ 147632 h 303010"/>
                <a:gd name="connsiteX40" fmla="*/ 298575 w 470543"/>
                <a:gd name="connsiteY40" fmla="*/ 156124 h 303010"/>
                <a:gd name="connsiteX41" fmla="*/ 298575 w 470543"/>
                <a:gd name="connsiteY41" fmla="*/ 156184 h 303010"/>
                <a:gd name="connsiteX42" fmla="*/ 298575 w 470543"/>
                <a:gd name="connsiteY42" fmla="*/ 156230 h 303010"/>
                <a:gd name="connsiteX43" fmla="*/ 307067 w 470543"/>
                <a:gd name="connsiteY43" fmla="*/ 164722 h 303010"/>
                <a:gd name="connsiteX44" fmla="*/ 329444 w 470543"/>
                <a:gd name="connsiteY44" fmla="*/ 164722 h 303010"/>
                <a:gd name="connsiteX45" fmla="*/ 343998 w 470543"/>
                <a:gd name="connsiteY45" fmla="*/ 179276 h 303010"/>
                <a:gd name="connsiteX46" fmla="*/ 329444 w 470543"/>
                <a:gd name="connsiteY46" fmla="*/ 193829 h 303010"/>
                <a:gd name="connsiteX47" fmla="*/ 305776 w 470543"/>
                <a:gd name="connsiteY47" fmla="*/ 193829 h 303010"/>
                <a:gd name="connsiteX48" fmla="*/ 297284 w 470543"/>
                <a:gd name="connsiteY48" fmla="*/ 202321 h 303010"/>
                <a:gd name="connsiteX49" fmla="*/ 305776 w 470543"/>
                <a:gd name="connsiteY49" fmla="*/ 210813 h 303010"/>
                <a:gd name="connsiteX50" fmla="*/ 320390 w 470543"/>
                <a:gd name="connsiteY50" fmla="*/ 210813 h 303010"/>
                <a:gd name="connsiteX51" fmla="*/ 334944 w 470543"/>
                <a:gd name="connsiteY51" fmla="*/ 225367 h 303010"/>
                <a:gd name="connsiteX52" fmla="*/ 320390 w 470543"/>
                <a:gd name="connsiteY52" fmla="*/ 239920 h 303010"/>
                <a:gd name="connsiteX53" fmla="*/ 305381 w 470543"/>
                <a:gd name="connsiteY53" fmla="*/ 239920 h 303010"/>
                <a:gd name="connsiteX54" fmla="*/ 296889 w 470543"/>
                <a:gd name="connsiteY54" fmla="*/ 248412 h 303010"/>
                <a:gd name="connsiteX55" fmla="*/ 305381 w 470543"/>
                <a:gd name="connsiteY55" fmla="*/ 256904 h 303010"/>
                <a:gd name="connsiteX56" fmla="*/ 311336 w 470543"/>
                <a:gd name="connsiteY56" fmla="*/ 256904 h 303010"/>
                <a:gd name="connsiteX57" fmla="*/ 325889 w 470543"/>
                <a:gd name="connsiteY57" fmla="*/ 271458 h 303010"/>
                <a:gd name="connsiteX58" fmla="*/ 311336 w 470543"/>
                <a:gd name="connsiteY58" fmla="*/ 286012 h 303010"/>
                <a:gd name="connsiteX59" fmla="*/ 161350 w 470543"/>
                <a:gd name="connsiteY59" fmla="*/ 286012 h 303010"/>
                <a:gd name="connsiteX60" fmla="*/ 117416 w 470543"/>
                <a:gd name="connsiteY60" fmla="*/ 271671 h 303010"/>
                <a:gd name="connsiteX61" fmla="*/ 105688 w 470543"/>
                <a:gd name="connsiteY61" fmla="*/ 263103 h 303010"/>
                <a:gd name="connsiteX62" fmla="*/ 100674 w 470543"/>
                <a:gd name="connsiteY62" fmla="*/ 261477 h 303010"/>
                <a:gd name="connsiteX63" fmla="*/ 73102 w 470543"/>
                <a:gd name="connsiteY63" fmla="*/ 261477 h 303010"/>
                <a:gd name="connsiteX64" fmla="*/ 73102 w 470543"/>
                <a:gd name="connsiteY64" fmla="*/ 220414 h 303010"/>
                <a:gd name="connsiteX65" fmla="*/ 64610 w 470543"/>
                <a:gd name="connsiteY65" fmla="*/ 211922 h 303010"/>
                <a:gd name="connsiteX66" fmla="*/ 56118 w 470543"/>
                <a:gd name="connsiteY66" fmla="*/ 220414 h 303010"/>
                <a:gd name="connsiteX67" fmla="*/ 56118 w 470543"/>
                <a:gd name="connsiteY67" fmla="*/ 269969 h 303010"/>
                <a:gd name="connsiteX68" fmla="*/ 49524 w 470543"/>
                <a:gd name="connsiteY68" fmla="*/ 276562 h 303010"/>
                <a:gd name="connsiteX69" fmla="*/ 8507 w 470543"/>
                <a:gd name="connsiteY69" fmla="*/ 276562 h 303010"/>
                <a:gd name="connsiteX70" fmla="*/ 15 w 470543"/>
                <a:gd name="connsiteY70" fmla="*/ 285055 h 303010"/>
                <a:gd name="connsiteX71" fmla="*/ 8507 w 470543"/>
                <a:gd name="connsiteY71" fmla="*/ 293547 h 303010"/>
                <a:gd name="connsiteX72" fmla="*/ 49524 w 470543"/>
                <a:gd name="connsiteY72" fmla="*/ 293547 h 303010"/>
                <a:gd name="connsiteX73" fmla="*/ 71507 w 470543"/>
                <a:gd name="connsiteY73" fmla="*/ 278461 h 303010"/>
                <a:gd name="connsiteX74" fmla="*/ 97925 w 470543"/>
                <a:gd name="connsiteY74" fmla="*/ 278461 h 303010"/>
                <a:gd name="connsiteX75" fmla="*/ 107420 w 470543"/>
                <a:gd name="connsiteY75" fmla="*/ 285404 h 303010"/>
                <a:gd name="connsiteX76" fmla="*/ 161365 w 470543"/>
                <a:gd name="connsiteY76" fmla="*/ 303011 h 303010"/>
                <a:gd name="connsiteX77" fmla="*/ 311366 w 470543"/>
                <a:gd name="connsiteY77" fmla="*/ 303011 h 303010"/>
                <a:gd name="connsiteX78" fmla="*/ 342904 w 470543"/>
                <a:gd name="connsiteY78" fmla="*/ 271473 h 303010"/>
                <a:gd name="connsiteX79" fmla="*/ 336523 w 470543"/>
                <a:gd name="connsiteY79" fmla="*/ 252484 h 303010"/>
                <a:gd name="connsiteX80" fmla="*/ 351943 w 470543"/>
                <a:gd name="connsiteY80" fmla="*/ 225352 h 303010"/>
                <a:gd name="connsiteX81" fmla="*/ 351943 w 470543"/>
                <a:gd name="connsiteY81" fmla="*/ 225352 h 30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70543" h="303010">
                  <a:moveTo>
                    <a:pt x="351943" y="225352"/>
                  </a:moveTo>
                  <a:cubicBezTo>
                    <a:pt x="351943" y="218227"/>
                    <a:pt x="349558" y="211649"/>
                    <a:pt x="345562" y="206362"/>
                  </a:cubicBezTo>
                  <a:cubicBezTo>
                    <a:pt x="354799" y="200848"/>
                    <a:pt x="360997" y="190760"/>
                    <a:pt x="360997" y="179260"/>
                  </a:cubicBezTo>
                  <a:cubicBezTo>
                    <a:pt x="360997" y="173974"/>
                    <a:pt x="359675" y="168991"/>
                    <a:pt x="357366" y="164601"/>
                  </a:cubicBezTo>
                  <a:lnTo>
                    <a:pt x="439006" y="164601"/>
                  </a:lnTo>
                  <a:cubicBezTo>
                    <a:pt x="456385" y="164601"/>
                    <a:pt x="470543" y="150457"/>
                    <a:pt x="470543" y="133063"/>
                  </a:cubicBezTo>
                  <a:cubicBezTo>
                    <a:pt x="470543" y="115669"/>
                    <a:pt x="456400" y="101525"/>
                    <a:pt x="439006" y="101525"/>
                  </a:cubicBezTo>
                  <a:lnTo>
                    <a:pt x="237824" y="101525"/>
                  </a:lnTo>
                  <a:cubicBezTo>
                    <a:pt x="233373" y="101525"/>
                    <a:pt x="229757" y="97910"/>
                    <a:pt x="229757" y="93474"/>
                  </a:cubicBezTo>
                  <a:lnTo>
                    <a:pt x="229757" y="36718"/>
                  </a:lnTo>
                  <a:cubicBezTo>
                    <a:pt x="229757" y="16468"/>
                    <a:pt x="213290" y="0"/>
                    <a:pt x="193039" y="0"/>
                  </a:cubicBezTo>
                  <a:cubicBezTo>
                    <a:pt x="172789" y="0"/>
                    <a:pt x="156321" y="16468"/>
                    <a:pt x="156321" y="36718"/>
                  </a:cubicBezTo>
                  <a:lnTo>
                    <a:pt x="156321" y="74378"/>
                  </a:lnTo>
                  <a:cubicBezTo>
                    <a:pt x="156321" y="78692"/>
                    <a:pt x="154361" y="82672"/>
                    <a:pt x="150974" y="85331"/>
                  </a:cubicBezTo>
                  <a:lnTo>
                    <a:pt x="118889" y="110336"/>
                  </a:lnTo>
                  <a:cubicBezTo>
                    <a:pt x="116459" y="112235"/>
                    <a:pt x="113435" y="113268"/>
                    <a:pt x="110352" y="113268"/>
                  </a:cubicBezTo>
                  <a:lnTo>
                    <a:pt x="71491" y="113268"/>
                  </a:lnTo>
                  <a:cubicBezTo>
                    <a:pt x="68073" y="104457"/>
                    <a:pt x="59521" y="98183"/>
                    <a:pt x="49509" y="98183"/>
                  </a:cubicBezTo>
                  <a:lnTo>
                    <a:pt x="8492" y="98183"/>
                  </a:lnTo>
                  <a:cubicBezTo>
                    <a:pt x="3798" y="98183"/>
                    <a:pt x="0" y="101981"/>
                    <a:pt x="0" y="106675"/>
                  </a:cubicBezTo>
                  <a:cubicBezTo>
                    <a:pt x="0" y="111369"/>
                    <a:pt x="3798" y="115167"/>
                    <a:pt x="8492" y="115167"/>
                  </a:cubicBezTo>
                  <a:lnTo>
                    <a:pt x="49509" y="115167"/>
                  </a:lnTo>
                  <a:cubicBezTo>
                    <a:pt x="53140" y="115167"/>
                    <a:pt x="56102" y="118130"/>
                    <a:pt x="56102" y="121760"/>
                  </a:cubicBezTo>
                  <a:lnTo>
                    <a:pt x="56102" y="184198"/>
                  </a:lnTo>
                  <a:cubicBezTo>
                    <a:pt x="56102" y="188892"/>
                    <a:pt x="59900" y="192690"/>
                    <a:pt x="64595" y="192690"/>
                  </a:cubicBezTo>
                  <a:cubicBezTo>
                    <a:pt x="69289" y="192690"/>
                    <a:pt x="73087" y="188892"/>
                    <a:pt x="73087" y="184198"/>
                  </a:cubicBezTo>
                  <a:lnTo>
                    <a:pt x="73087" y="130268"/>
                  </a:lnTo>
                  <a:lnTo>
                    <a:pt x="110352" y="130268"/>
                  </a:lnTo>
                  <a:cubicBezTo>
                    <a:pt x="117188" y="130268"/>
                    <a:pt x="123933" y="127959"/>
                    <a:pt x="129326" y="123750"/>
                  </a:cubicBezTo>
                  <a:lnTo>
                    <a:pt x="161395" y="98730"/>
                  </a:lnTo>
                  <a:cubicBezTo>
                    <a:pt x="168945" y="92836"/>
                    <a:pt x="173275" y="83979"/>
                    <a:pt x="173275" y="74393"/>
                  </a:cubicBezTo>
                  <a:lnTo>
                    <a:pt x="173275" y="36733"/>
                  </a:lnTo>
                  <a:cubicBezTo>
                    <a:pt x="173275" y="25856"/>
                    <a:pt x="182132" y="16999"/>
                    <a:pt x="193009" y="16999"/>
                  </a:cubicBezTo>
                  <a:cubicBezTo>
                    <a:pt x="203901" y="16999"/>
                    <a:pt x="212758" y="25856"/>
                    <a:pt x="212758" y="36733"/>
                  </a:cubicBezTo>
                  <a:lnTo>
                    <a:pt x="212758" y="93489"/>
                  </a:lnTo>
                  <a:cubicBezTo>
                    <a:pt x="212758" y="107298"/>
                    <a:pt x="223984" y="118525"/>
                    <a:pt x="237794" y="118525"/>
                  </a:cubicBezTo>
                  <a:lnTo>
                    <a:pt x="438991" y="118525"/>
                  </a:lnTo>
                  <a:cubicBezTo>
                    <a:pt x="447012" y="118525"/>
                    <a:pt x="453544" y="125057"/>
                    <a:pt x="453544" y="133078"/>
                  </a:cubicBezTo>
                  <a:cubicBezTo>
                    <a:pt x="453544" y="141114"/>
                    <a:pt x="447012" y="147632"/>
                    <a:pt x="438991" y="147632"/>
                  </a:cubicBezTo>
                  <a:lnTo>
                    <a:pt x="307067" y="147632"/>
                  </a:lnTo>
                  <a:cubicBezTo>
                    <a:pt x="302373" y="147632"/>
                    <a:pt x="298575" y="151429"/>
                    <a:pt x="298575" y="156124"/>
                  </a:cubicBezTo>
                  <a:cubicBezTo>
                    <a:pt x="298575" y="156139"/>
                    <a:pt x="298575" y="156154"/>
                    <a:pt x="298575" y="156184"/>
                  </a:cubicBezTo>
                  <a:cubicBezTo>
                    <a:pt x="298575" y="156200"/>
                    <a:pt x="298575" y="156215"/>
                    <a:pt x="298575" y="156230"/>
                  </a:cubicBezTo>
                  <a:cubicBezTo>
                    <a:pt x="298575" y="160924"/>
                    <a:pt x="302373" y="164722"/>
                    <a:pt x="307067" y="164722"/>
                  </a:cubicBezTo>
                  <a:lnTo>
                    <a:pt x="329444" y="164722"/>
                  </a:lnTo>
                  <a:cubicBezTo>
                    <a:pt x="337465" y="164722"/>
                    <a:pt x="343998" y="171255"/>
                    <a:pt x="343998" y="179276"/>
                  </a:cubicBezTo>
                  <a:cubicBezTo>
                    <a:pt x="343998" y="187297"/>
                    <a:pt x="337465" y="193829"/>
                    <a:pt x="329444" y="193829"/>
                  </a:cubicBezTo>
                  <a:lnTo>
                    <a:pt x="305776" y="193829"/>
                  </a:lnTo>
                  <a:cubicBezTo>
                    <a:pt x="301082" y="193829"/>
                    <a:pt x="297284" y="197627"/>
                    <a:pt x="297284" y="202321"/>
                  </a:cubicBezTo>
                  <a:cubicBezTo>
                    <a:pt x="297284" y="207015"/>
                    <a:pt x="301082" y="210813"/>
                    <a:pt x="305776" y="210813"/>
                  </a:cubicBezTo>
                  <a:lnTo>
                    <a:pt x="320390" y="210813"/>
                  </a:lnTo>
                  <a:cubicBezTo>
                    <a:pt x="328411" y="210813"/>
                    <a:pt x="334944" y="217346"/>
                    <a:pt x="334944" y="225367"/>
                  </a:cubicBezTo>
                  <a:cubicBezTo>
                    <a:pt x="334944" y="233403"/>
                    <a:pt x="328411" y="239920"/>
                    <a:pt x="320390" y="239920"/>
                  </a:cubicBezTo>
                  <a:lnTo>
                    <a:pt x="305381" y="239920"/>
                  </a:lnTo>
                  <a:cubicBezTo>
                    <a:pt x="300702" y="239920"/>
                    <a:pt x="296889" y="243718"/>
                    <a:pt x="296889" y="248412"/>
                  </a:cubicBezTo>
                  <a:cubicBezTo>
                    <a:pt x="296889" y="253107"/>
                    <a:pt x="300687" y="256904"/>
                    <a:pt x="305381" y="256904"/>
                  </a:cubicBezTo>
                  <a:lnTo>
                    <a:pt x="311336" y="256904"/>
                  </a:lnTo>
                  <a:cubicBezTo>
                    <a:pt x="319357" y="256904"/>
                    <a:pt x="325889" y="263437"/>
                    <a:pt x="325889" y="271458"/>
                  </a:cubicBezTo>
                  <a:cubicBezTo>
                    <a:pt x="325889" y="279494"/>
                    <a:pt x="319357" y="286012"/>
                    <a:pt x="311336" y="286012"/>
                  </a:cubicBezTo>
                  <a:lnTo>
                    <a:pt x="161350" y="286012"/>
                  </a:lnTo>
                  <a:cubicBezTo>
                    <a:pt x="145459" y="286012"/>
                    <a:pt x="130252" y="281044"/>
                    <a:pt x="117416" y="271671"/>
                  </a:cubicBezTo>
                  <a:lnTo>
                    <a:pt x="105688" y="263103"/>
                  </a:lnTo>
                  <a:cubicBezTo>
                    <a:pt x="104229" y="262039"/>
                    <a:pt x="102482" y="261477"/>
                    <a:pt x="100674" y="261477"/>
                  </a:cubicBezTo>
                  <a:lnTo>
                    <a:pt x="73102" y="261477"/>
                  </a:lnTo>
                  <a:lnTo>
                    <a:pt x="73102" y="220414"/>
                  </a:lnTo>
                  <a:cubicBezTo>
                    <a:pt x="73102" y="215720"/>
                    <a:pt x="69304" y="211922"/>
                    <a:pt x="64610" y="211922"/>
                  </a:cubicBezTo>
                  <a:cubicBezTo>
                    <a:pt x="59916" y="211922"/>
                    <a:pt x="56118" y="215720"/>
                    <a:pt x="56118" y="220414"/>
                  </a:cubicBezTo>
                  <a:lnTo>
                    <a:pt x="56118" y="269969"/>
                  </a:lnTo>
                  <a:cubicBezTo>
                    <a:pt x="56118" y="273600"/>
                    <a:pt x="53155" y="276562"/>
                    <a:pt x="49524" y="276562"/>
                  </a:cubicBezTo>
                  <a:lnTo>
                    <a:pt x="8507" y="276562"/>
                  </a:lnTo>
                  <a:cubicBezTo>
                    <a:pt x="3813" y="276562"/>
                    <a:pt x="15" y="280360"/>
                    <a:pt x="15" y="285055"/>
                  </a:cubicBezTo>
                  <a:cubicBezTo>
                    <a:pt x="15" y="289749"/>
                    <a:pt x="3813" y="293547"/>
                    <a:pt x="8507" y="293547"/>
                  </a:cubicBezTo>
                  <a:lnTo>
                    <a:pt x="49524" y="293547"/>
                  </a:lnTo>
                  <a:cubicBezTo>
                    <a:pt x="59536" y="293547"/>
                    <a:pt x="68089" y="287272"/>
                    <a:pt x="71507" y="278461"/>
                  </a:cubicBezTo>
                  <a:lnTo>
                    <a:pt x="97925" y="278461"/>
                  </a:lnTo>
                  <a:lnTo>
                    <a:pt x="107420" y="285404"/>
                  </a:lnTo>
                  <a:cubicBezTo>
                    <a:pt x="123188" y="296919"/>
                    <a:pt x="141844" y="303011"/>
                    <a:pt x="161365" y="303011"/>
                  </a:cubicBezTo>
                  <a:lnTo>
                    <a:pt x="311366" y="303011"/>
                  </a:lnTo>
                  <a:cubicBezTo>
                    <a:pt x="328761" y="303011"/>
                    <a:pt x="342904" y="288868"/>
                    <a:pt x="342904" y="271473"/>
                  </a:cubicBezTo>
                  <a:cubicBezTo>
                    <a:pt x="342904" y="264348"/>
                    <a:pt x="340519" y="257770"/>
                    <a:pt x="336523" y="252484"/>
                  </a:cubicBezTo>
                  <a:cubicBezTo>
                    <a:pt x="345745" y="246954"/>
                    <a:pt x="351943" y="236867"/>
                    <a:pt x="351943" y="225352"/>
                  </a:cubicBezTo>
                  <a:lnTo>
                    <a:pt x="351943" y="22535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F93DF2D0-318F-482E-817C-2122F54EED2A}"/>
                </a:ext>
              </a:extLst>
            </p:cNvPr>
            <p:cNvSpPr/>
            <p:nvPr/>
          </p:nvSpPr>
          <p:spPr>
            <a:xfrm>
              <a:off x="1195888" y="2869847"/>
              <a:ext cx="187778" cy="194636"/>
            </a:xfrm>
            <a:custGeom>
              <a:avLst/>
              <a:gdLst>
                <a:gd name="connsiteX0" fmla="*/ 181471 w 187778"/>
                <a:gd name="connsiteY0" fmla="*/ 291 h 194636"/>
                <a:gd name="connsiteX1" fmla="*/ 171079 w 187778"/>
                <a:gd name="connsiteY1" fmla="*/ 6307 h 194636"/>
                <a:gd name="connsiteX2" fmla="*/ 110526 w 187778"/>
                <a:gd name="connsiteY2" fmla="*/ 113499 h 194636"/>
                <a:gd name="connsiteX3" fmla="*/ 5978 w 187778"/>
                <a:gd name="connsiteY3" fmla="*/ 178032 h 194636"/>
                <a:gd name="connsiteX4" fmla="*/ 387 w 187778"/>
                <a:gd name="connsiteY4" fmla="*/ 188651 h 194636"/>
                <a:gd name="connsiteX5" fmla="*/ 8499 w 187778"/>
                <a:gd name="connsiteY5" fmla="*/ 194637 h 194636"/>
                <a:gd name="connsiteX6" fmla="*/ 11006 w 187778"/>
                <a:gd name="connsiteY6" fmla="*/ 194257 h 194636"/>
                <a:gd name="connsiteX7" fmla="*/ 122755 w 187778"/>
                <a:gd name="connsiteY7" fmla="*/ 125272 h 194636"/>
                <a:gd name="connsiteX8" fmla="*/ 187486 w 187778"/>
                <a:gd name="connsiteY8" fmla="*/ 10697 h 194636"/>
                <a:gd name="connsiteX9" fmla="*/ 181471 w 187778"/>
                <a:gd name="connsiteY9" fmla="*/ 291 h 194636"/>
                <a:gd name="connsiteX10" fmla="*/ 181471 w 187778"/>
                <a:gd name="connsiteY10" fmla="*/ 291 h 19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778" h="194636">
                  <a:moveTo>
                    <a:pt x="181471" y="291"/>
                  </a:moveTo>
                  <a:cubicBezTo>
                    <a:pt x="176943" y="-924"/>
                    <a:pt x="172295" y="1780"/>
                    <a:pt x="171079" y="6307"/>
                  </a:cubicBezTo>
                  <a:cubicBezTo>
                    <a:pt x="160385" y="46382"/>
                    <a:pt x="139451" y="83434"/>
                    <a:pt x="110526" y="113499"/>
                  </a:cubicBezTo>
                  <a:cubicBezTo>
                    <a:pt x="81662" y="143487"/>
                    <a:pt x="45506" y="165803"/>
                    <a:pt x="5978" y="178032"/>
                  </a:cubicBezTo>
                  <a:cubicBezTo>
                    <a:pt x="1496" y="179415"/>
                    <a:pt x="-1011" y="184170"/>
                    <a:pt x="387" y="188651"/>
                  </a:cubicBezTo>
                  <a:cubicBezTo>
                    <a:pt x="1511" y="192297"/>
                    <a:pt x="4869" y="194637"/>
                    <a:pt x="8499" y="194637"/>
                  </a:cubicBezTo>
                  <a:cubicBezTo>
                    <a:pt x="9335" y="194637"/>
                    <a:pt x="10170" y="194515"/>
                    <a:pt x="11006" y="194257"/>
                  </a:cubicBezTo>
                  <a:cubicBezTo>
                    <a:pt x="53269" y="181177"/>
                    <a:pt x="91916" y="157311"/>
                    <a:pt x="122755" y="125272"/>
                  </a:cubicBezTo>
                  <a:cubicBezTo>
                    <a:pt x="153670" y="93157"/>
                    <a:pt x="176062" y="53537"/>
                    <a:pt x="187486" y="10697"/>
                  </a:cubicBezTo>
                  <a:cubicBezTo>
                    <a:pt x="188702" y="6155"/>
                    <a:pt x="186013" y="1506"/>
                    <a:pt x="181471" y="291"/>
                  </a:cubicBezTo>
                  <a:lnTo>
                    <a:pt x="181471" y="29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D3F881E2-D829-459B-8A99-B02EA46B5DD0}"/>
                </a:ext>
              </a:extLst>
            </p:cNvPr>
            <p:cNvSpPr/>
            <p:nvPr/>
          </p:nvSpPr>
          <p:spPr>
            <a:xfrm>
              <a:off x="1367131" y="2739751"/>
              <a:ext cx="25146" cy="110911"/>
            </a:xfrm>
            <a:custGeom>
              <a:avLst/>
              <a:gdLst>
                <a:gd name="connsiteX0" fmla="*/ 6354 w 25146"/>
                <a:gd name="connsiteY0" fmla="*/ 271 h 110911"/>
                <a:gd name="connsiteX1" fmla="*/ 277 w 25146"/>
                <a:gd name="connsiteY1" fmla="*/ 10617 h 110911"/>
                <a:gd name="connsiteX2" fmla="*/ 8177 w 25146"/>
                <a:gd name="connsiteY2" fmla="*/ 72720 h 110911"/>
                <a:gd name="connsiteX3" fmla="*/ 6506 w 25146"/>
                <a:gd name="connsiteY3" fmla="*/ 101432 h 110911"/>
                <a:gd name="connsiteX4" fmla="*/ 13965 w 25146"/>
                <a:gd name="connsiteY4" fmla="*/ 110851 h 110911"/>
                <a:gd name="connsiteX5" fmla="*/ 14953 w 25146"/>
                <a:gd name="connsiteY5" fmla="*/ 110912 h 110911"/>
                <a:gd name="connsiteX6" fmla="*/ 23369 w 25146"/>
                <a:gd name="connsiteY6" fmla="*/ 103392 h 110911"/>
                <a:gd name="connsiteX7" fmla="*/ 25146 w 25146"/>
                <a:gd name="connsiteY7" fmla="*/ 72720 h 110911"/>
                <a:gd name="connsiteX8" fmla="*/ 16700 w 25146"/>
                <a:gd name="connsiteY8" fmla="*/ 6363 h 110911"/>
                <a:gd name="connsiteX9" fmla="*/ 6354 w 25146"/>
                <a:gd name="connsiteY9" fmla="*/ 271 h 110911"/>
                <a:gd name="connsiteX10" fmla="*/ 6354 w 25146"/>
                <a:gd name="connsiteY10" fmla="*/ 271 h 11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" h="110911">
                  <a:moveTo>
                    <a:pt x="6354" y="271"/>
                  </a:moveTo>
                  <a:cubicBezTo>
                    <a:pt x="1812" y="1441"/>
                    <a:pt x="-907" y="6075"/>
                    <a:pt x="277" y="10617"/>
                  </a:cubicBezTo>
                  <a:cubicBezTo>
                    <a:pt x="5519" y="30806"/>
                    <a:pt x="8177" y="51695"/>
                    <a:pt x="8177" y="72720"/>
                  </a:cubicBezTo>
                  <a:cubicBezTo>
                    <a:pt x="8177" y="82245"/>
                    <a:pt x="7615" y="91892"/>
                    <a:pt x="6506" y="101432"/>
                  </a:cubicBezTo>
                  <a:cubicBezTo>
                    <a:pt x="5959" y="106096"/>
                    <a:pt x="9301" y="110304"/>
                    <a:pt x="13965" y="110851"/>
                  </a:cubicBezTo>
                  <a:cubicBezTo>
                    <a:pt x="14299" y="110896"/>
                    <a:pt x="14618" y="110912"/>
                    <a:pt x="14953" y="110912"/>
                  </a:cubicBezTo>
                  <a:cubicBezTo>
                    <a:pt x="19206" y="110912"/>
                    <a:pt x="22867" y="107721"/>
                    <a:pt x="23369" y="103392"/>
                  </a:cubicBezTo>
                  <a:cubicBezTo>
                    <a:pt x="24554" y="93213"/>
                    <a:pt x="25146" y="82883"/>
                    <a:pt x="25146" y="72720"/>
                  </a:cubicBezTo>
                  <a:cubicBezTo>
                    <a:pt x="25146" y="50267"/>
                    <a:pt x="22305" y="27935"/>
                    <a:pt x="16700" y="6363"/>
                  </a:cubicBezTo>
                  <a:cubicBezTo>
                    <a:pt x="15530" y="1821"/>
                    <a:pt x="10896" y="-898"/>
                    <a:pt x="6354" y="271"/>
                  </a:cubicBezTo>
                  <a:lnTo>
                    <a:pt x="6354" y="27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CA02C79B-0130-4561-863F-EE969CAD22F2}"/>
                </a:ext>
              </a:extLst>
            </p:cNvPr>
            <p:cNvSpPr/>
            <p:nvPr/>
          </p:nvSpPr>
          <p:spPr>
            <a:xfrm>
              <a:off x="865524" y="2561866"/>
              <a:ext cx="192087" cy="315275"/>
            </a:xfrm>
            <a:custGeom>
              <a:avLst/>
              <a:gdLst>
                <a:gd name="connsiteX0" fmla="*/ 14705 w 192087"/>
                <a:gd name="connsiteY0" fmla="*/ 315276 h 315275"/>
                <a:gd name="connsiteX1" fmla="*/ 16589 w 192087"/>
                <a:gd name="connsiteY1" fmla="*/ 315063 h 315275"/>
                <a:gd name="connsiteX2" fmla="*/ 23000 w 192087"/>
                <a:gd name="connsiteY2" fmla="*/ 304915 h 315275"/>
                <a:gd name="connsiteX3" fmla="*/ 16984 w 192087"/>
                <a:gd name="connsiteY3" fmla="*/ 250605 h 315275"/>
                <a:gd name="connsiteX4" fmla="*/ 64746 w 192087"/>
                <a:gd name="connsiteY4" fmla="*/ 104797 h 315275"/>
                <a:gd name="connsiteX5" fmla="*/ 186249 w 192087"/>
                <a:gd name="connsiteY5" fmla="*/ 16549 h 315275"/>
                <a:gd name="connsiteX6" fmla="*/ 191657 w 192087"/>
                <a:gd name="connsiteY6" fmla="*/ 5839 h 315275"/>
                <a:gd name="connsiteX7" fmla="*/ 180932 w 192087"/>
                <a:gd name="connsiteY7" fmla="*/ 431 h 315275"/>
                <a:gd name="connsiteX8" fmla="*/ 51074 w 192087"/>
                <a:gd name="connsiteY8" fmla="*/ 94740 h 315275"/>
                <a:gd name="connsiteX9" fmla="*/ 0 w 192087"/>
                <a:gd name="connsiteY9" fmla="*/ 250605 h 315275"/>
                <a:gd name="connsiteX10" fmla="*/ 6426 w 192087"/>
                <a:gd name="connsiteY10" fmla="*/ 308637 h 315275"/>
                <a:gd name="connsiteX11" fmla="*/ 14705 w 192087"/>
                <a:gd name="connsiteY11" fmla="*/ 315276 h 315275"/>
                <a:gd name="connsiteX12" fmla="*/ 14705 w 192087"/>
                <a:gd name="connsiteY12" fmla="*/ 315276 h 31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2087" h="315275">
                  <a:moveTo>
                    <a:pt x="14705" y="315276"/>
                  </a:moveTo>
                  <a:cubicBezTo>
                    <a:pt x="15328" y="315276"/>
                    <a:pt x="15951" y="315200"/>
                    <a:pt x="16589" y="315063"/>
                  </a:cubicBezTo>
                  <a:cubicBezTo>
                    <a:pt x="21162" y="314030"/>
                    <a:pt x="24033" y="309488"/>
                    <a:pt x="23000" y="304915"/>
                  </a:cubicBezTo>
                  <a:cubicBezTo>
                    <a:pt x="19005" y="287172"/>
                    <a:pt x="16984" y="268896"/>
                    <a:pt x="16984" y="250605"/>
                  </a:cubicBezTo>
                  <a:cubicBezTo>
                    <a:pt x="16984" y="197708"/>
                    <a:pt x="33497" y="147288"/>
                    <a:pt x="64746" y="104797"/>
                  </a:cubicBezTo>
                  <a:cubicBezTo>
                    <a:pt x="95373" y="63157"/>
                    <a:pt x="137392" y="32637"/>
                    <a:pt x="186249" y="16549"/>
                  </a:cubicBezTo>
                  <a:cubicBezTo>
                    <a:pt x="190700" y="15091"/>
                    <a:pt x="193130" y="10275"/>
                    <a:pt x="191657" y="5839"/>
                  </a:cubicBezTo>
                  <a:cubicBezTo>
                    <a:pt x="190183" y="1388"/>
                    <a:pt x="185383" y="-1043"/>
                    <a:pt x="180932" y="431"/>
                  </a:cubicBezTo>
                  <a:cubicBezTo>
                    <a:pt x="128718" y="17612"/>
                    <a:pt x="83812" y="50229"/>
                    <a:pt x="51074" y="94740"/>
                  </a:cubicBezTo>
                  <a:cubicBezTo>
                    <a:pt x="17668" y="140163"/>
                    <a:pt x="0" y="194062"/>
                    <a:pt x="0" y="250605"/>
                  </a:cubicBezTo>
                  <a:cubicBezTo>
                    <a:pt x="0" y="270142"/>
                    <a:pt x="2172" y="289678"/>
                    <a:pt x="6426" y="308637"/>
                  </a:cubicBezTo>
                  <a:cubicBezTo>
                    <a:pt x="7322" y="312587"/>
                    <a:pt x="10832" y="315276"/>
                    <a:pt x="14705" y="315276"/>
                  </a:cubicBezTo>
                  <a:lnTo>
                    <a:pt x="14705" y="315276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2D19929A-4297-4649-BB60-DAFE1B87D0EF}"/>
                </a:ext>
              </a:extLst>
            </p:cNvPr>
            <p:cNvSpPr/>
            <p:nvPr/>
          </p:nvSpPr>
          <p:spPr>
            <a:xfrm>
              <a:off x="911722" y="2717287"/>
              <a:ext cx="35801" cy="174940"/>
            </a:xfrm>
            <a:custGeom>
              <a:avLst/>
              <a:gdLst>
                <a:gd name="connsiteX0" fmla="*/ 30839 w 35801"/>
                <a:gd name="connsiteY0" fmla="*/ 769 h 174940"/>
                <a:gd name="connsiteX1" fmla="*/ 19582 w 35801"/>
                <a:gd name="connsiteY1" fmla="*/ 4962 h 174940"/>
                <a:gd name="connsiteX2" fmla="*/ 0 w 35801"/>
                <a:gd name="connsiteY2" fmla="*/ 95185 h 174940"/>
                <a:gd name="connsiteX3" fmla="*/ 12989 w 35801"/>
                <a:gd name="connsiteY3" fmla="*/ 169350 h 174940"/>
                <a:gd name="connsiteX4" fmla="*/ 20964 w 35801"/>
                <a:gd name="connsiteY4" fmla="*/ 174940 h 174940"/>
                <a:gd name="connsiteX5" fmla="*/ 23866 w 35801"/>
                <a:gd name="connsiteY5" fmla="*/ 174424 h 174940"/>
                <a:gd name="connsiteX6" fmla="*/ 28955 w 35801"/>
                <a:gd name="connsiteY6" fmla="*/ 163547 h 174940"/>
                <a:gd name="connsiteX7" fmla="*/ 16969 w 35801"/>
                <a:gd name="connsiteY7" fmla="*/ 95185 h 174940"/>
                <a:gd name="connsiteX8" fmla="*/ 35017 w 35801"/>
                <a:gd name="connsiteY8" fmla="*/ 12026 h 174940"/>
                <a:gd name="connsiteX9" fmla="*/ 30839 w 35801"/>
                <a:gd name="connsiteY9" fmla="*/ 769 h 174940"/>
                <a:gd name="connsiteX10" fmla="*/ 30839 w 35801"/>
                <a:gd name="connsiteY10" fmla="*/ 769 h 17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801" h="174940">
                  <a:moveTo>
                    <a:pt x="30839" y="769"/>
                  </a:moveTo>
                  <a:cubicBezTo>
                    <a:pt x="26570" y="-1176"/>
                    <a:pt x="21542" y="693"/>
                    <a:pt x="19582" y="4962"/>
                  </a:cubicBezTo>
                  <a:cubicBezTo>
                    <a:pt x="6593" y="33370"/>
                    <a:pt x="0" y="63723"/>
                    <a:pt x="0" y="95185"/>
                  </a:cubicBezTo>
                  <a:cubicBezTo>
                    <a:pt x="0" y="120646"/>
                    <a:pt x="4375" y="145605"/>
                    <a:pt x="12989" y="169350"/>
                  </a:cubicBezTo>
                  <a:cubicBezTo>
                    <a:pt x="14234" y="172798"/>
                    <a:pt x="17501" y="174940"/>
                    <a:pt x="20964" y="174940"/>
                  </a:cubicBezTo>
                  <a:cubicBezTo>
                    <a:pt x="21921" y="174940"/>
                    <a:pt x="22909" y="174773"/>
                    <a:pt x="23866" y="174424"/>
                  </a:cubicBezTo>
                  <a:cubicBezTo>
                    <a:pt x="28271" y="172829"/>
                    <a:pt x="30550" y="167952"/>
                    <a:pt x="28955" y="163547"/>
                  </a:cubicBezTo>
                  <a:cubicBezTo>
                    <a:pt x="21010" y="141671"/>
                    <a:pt x="16969" y="118671"/>
                    <a:pt x="16969" y="95185"/>
                  </a:cubicBezTo>
                  <a:cubicBezTo>
                    <a:pt x="16969" y="66184"/>
                    <a:pt x="23046" y="38201"/>
                    <a:pt x="35017" y="12026"/>
                  </a:cubicBezTo>
                  <a:cubicBezTo>
                    <a:pt x="36991" y="7757"/>
                    <a:pt x="35108" y="2729"/>
                    <a:pt x="30839" y="769"/>
                  </a:cubicBezTo>
                  <a:lnTo>
                    <a:pt x="30839" y="76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109911D1-CA99-42A2-AE87-3ADD16D355F7}"/>
                </a:ext>
              </a:extLst>
            </p:cNvPr>
            <p:cNvSpPr/>
            <p:nvPr/>
          </p:nvSpPr>
          <p:spPr>
            <a:xfrm>
              <a:off x="1312601" y="2724680"/>
              <a:ext cx="33463" cy="177725"/>
            </a:xfrm>
            <a:custGeom>
              <a:avLst/>
              <a:gdLst>
                <a:gd name="connsiteX0" fmla="*/ 5176 w 33463"/>
                <a:gd name="connsiteY0" fmla="*/ 177042 h 177725"/>
                <a:gd name="connsiteX1" fmla="*/ 8488 w 33463"/>
                <a:gd name="connsiteY1" fmla="*/ 177726 h 177725"/>
                <a:gd name="connsiteX2" fmla="*/ 16297 w 33463"/>
                <a:gd name="connsiteY2" fmla="*/ 172545 h 177725"/>
                <a:gd name="connsiteX3" fmla="*/ 33463 w 33463"/>
                <a:gd name="connsiteY3" fmla="*/ 87807 h 177725"/>
                <a:gd name="connsiteX4" fmla="*/ 17208 w 33463"/>
                <a:gd name="connsiteY4" fmla="*/ 5256 h 177725"/>
                <a:gd name="connsiteX5" fmla="*/ 6133 w 33463"/>
                <a:gd name="connsiteY5" fmla="*/ 638 h 177725"/>
                <a:gd name="connsiteX6" fmla="*/ 1515 w 33463"/>
                <a:gd name="connsiteY6" fmla="*/ 11712 h 177725"/>
                <a:gd name="connsiteX7" fmla="*/ 16494 w 33463"/>
                <a:gd name="connsiteY7" fmla="*/ 87807 h 177725"/>
                <a:gd name="connsiteX8" fmla="*/ 680 w 33463"/>
                <a:gd name="connsiteY8" fmla="*/ 165922 h 177725"/>
                <a:gd name="connsiteX9" fmla="*/ 5176 w 33463"/>
                <a:gd name="connsiteY9" fmla="*/ 177042 h 177725"/>
                <a:gd name="connsiteX10" fmla="*/ 5176 w 33463"/>
                <a:gd name="connsiteY10" fmla="*/ 177042 h 17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63" h="177725">
                  <a:moveTo>
                    <a:pt x="5176" y="177042"/>
                  </a:moveTo>
                  <a:cubicBezTo>
                    <a:pt x="6255" y="177498"/>
                    <a:pt x="7379" y="177726"/>
                    <a:pt x="8488" y="177726"/>
                  </a:cubicBezTo>
                  <a:cubicBezTo>
                    <a:pt x="11800" y="177726"/>
                    <a:pt x="14929" y="175781"/>
                    <a:pt x="16297" y="172545"/>
                  </a:cubicBezTo>
                  <a:cubicBezTo>
                    <a:pt x="27690" y="145702"/>
                    <a:pt x="33463" y="117187"/>
                    <a:pt x="33463" y="87807"/>
                  </a:cubicBezTo>
                  <a:cubicBezTo>
                    <a:pt x="33463" y="59262"/>
                    <a:pt x="27994" y="31492"/>
                    <a:pt x="17208" y="5256"/>
                  </a:cubicBezTo>
                  <a:cubicBezTo>
                    <a:pt x="15431" y="926"/>
                    <a:pt x="10463" y="-1140"/>
                    <a:pt x="6133" y="638"/>
                  </a:cubicBezTo>
                  <a:cubicBezTo>
                    <a:pt x="1789" y="2415"/>
                    <a:pt x="-262" y="7383"/>
                    <a:pt x="1515" y="11712"/>
                  </a:cubicBezTo>
                  <a:cubicBezTo>
                    <a:pt x="11450" y="35882"/>
                    <a:pt x="16494" y="61480"/>
                    <a:pt x="16494" y="87807"/>
                  </a:cubicBezTo>
                  <a:cubicBezTo>
                    <a:pt x="16494" y="114908"/>
                    <a:pt x="11177" y="141190"/>
                    <a:pt x="680" y="165922"/>
                  </a:cubicBezTo>
                  <a:cubicBezTo>
                    <a:pt x="-1159" y="170221"/>
                    <a:pt x="862" y="175204"/>
                    <a:pt x="5176" y="177042"/>
                  </a:cubicBezTo>
                  <a:lnTo>
                    <a:pt x="5176" y="17704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815E28D5-5DFC-4FE7-BB48-97FE9DC0651B}"/>
                </a:ext>
              </a:extLst>
            </p:cNvPr>
            <p:cNvSpPr/>
            <p:nvPr/>
          </p:nvSpPr>
          <p:spPr>
            <a:xfrm>
              <a:off x="1017513" y="2616816"/>
              <a:ext cx="27532" cy="22577"/>
            </a:xfrm>
            <a:custGeom>
              <a:avLst/>
              <a:gdLst>
                <a:gd name="connsiteX0" fmla="*/ 15285 w 27532"/>
                <a:gd name="connsiteY0" fmla="*/ 884 h 22577"/>
                <a:gd name="connsiteX1" fmla="*/ 4302 w 27532"/>
                <a:gd name="connsiteY1" fmla="*/ 6702 h 22577"/>
                <a:gd name="connsiteX2" fmla="*/ 1111 w 27532"/>
                <a:gd name="connsiteY2" fmla="*/ 18278 h 22577"/>
                <a:gd name="connsiteX3" fmla="*/ 8510 w 27532"/>
                <a:gd name="connsiteY3" fmla="*/ 22578 h 22577"/>
                <a:gd name="connsiteX4" fmla="*/ 12687 w 27532"/>
                <a:gd name="connsiteY4" fmla="*/ 21469 h 22577"/>
                <a:gd name="connsiteX5" fmla="*/ 22805 w 27532"/>
                <a:gd name="connsiteY5" fmla="*/ 16106 h 22577"/>
                <a:gd name="connsiteX6" fmla="*/ 26649 w 27532"/>
                <a:gd name="connsiteY6" fmla="*/ 4743 h 22577"/>
                <a:gd name="connsiteX7" fmla="*/ 15285 w 27532"/>
                <a:gd name="connsiteY7" fmla="*/ 884 h 22577"/>
                <a:gd name="connsiteX8" fmla="*/ 15285 w 27532"/>
                <a:gd name="connsiteY8" fmla="*/ 884 h 2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2" h="22577">
                  <a:moveTo>
                    <a:pt x="15285" y="884"/>
                  </a:moveTo>
                  <a:cubicBezTo>
                    <a:pt x="11548" y="2722"/>
                    <a:pt x="7857" y="4682"/>
                    <a:pt x="4302" y="6702"/>
                  </a:cubicBezTo>
                  <a:cubicBezTo>
                    <a:pt x="230" y="9011"/>
                    <a:pt x="-1213" y="14207"/>
                    <a:pt x="1111" y="18278"/>
                  </a:cubicBezTo>
                  <a:cubicBezTo>
                    <a:pt x="2676" y="21028"/>
                    <a:pt x="5547" y="22578"/>
                    <a:pt x="8510" y="22578"/>
                  </a:cubicBezTo>
                  <a:cubicBezTo>
                    <a:pt x="9923" y="22578"/>
                    <a:pt x="11366" y="22213"/>
                    <a:pt x="12687" y="21469"/>
                  </a:cubicBezTo>
                  <a:cubicBezTo>
                    <a:pt x="15954" y="19615"/>
                    <a:pt x="19357" y="17807"/>
                    <a:pt x="22805" y="16106"/>
                  </a:cubicBezTo>
                  <a:cubicBezTo>
                    <a:pt x="27013" y="14025"/>
                    <a:pt x="28730" y="8936"/>
                    <a:pt x="26649" y="4743"/>
                  </a:cubicBezTo>
                  <a:cubicBezTo>
                    <a:pt x="24567" y="519"/>
                    <a:pt x="19478" y="-1197"/>
                    <a:pt x="15285" y="884"/>
                  </a:cubicBezTo>
                  <a:lnTo>
                    <a:pt x="15285" y="884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AE39CCD0-4CEB-4C58-88C5-EF5E6682C93D}"/>
                </a:ext>
              </a:extLst>
            </p:cNvPr>
            <p:cNvSpPr/>
            <p:nvPr/>
          </p:nvSpPr>
          <p:spPr>
            <a:xfrm>
              <a:off x="1208620" y="2977503"/>
              <a:ext cx="44714" cy="32610"/>
            </a:xfrm>
            <a:custGeom>
              <a:avLst/>
              <a:gdLst>
                <a:gd name="connsiteX0" fmla="*/ 31498 w 44714"/>
                <a:gd name="connsiteY0" fmla="*/ 1438 h 32610"/>
                <a:gd name="connsiteX1" fmla="*/ 4898 w 44714"/>
                <a:gd name="connsiteY1" fmla="*/ 16432 h 32610"/>
                <a:gd name="connsiteX2" fmla="*/ 796 w 44714"/>
                <a:gd name="connsiteY2" fmla="*/ 27719 h 32610"/>
                <a:gd name="connsiteX3" fmla="*/ 8498 w 44714"/>
                <a:gd name="connsiteY3" fmla="*/ 32611 h 32610"/>
                <a:gd name="connsiteX4" fmla="*/ 12083 w 44714"/>
                <a:gd name="connsiteY4" fmla="*/ 31821 h 32610"/>
                <a:gd name="connsiteX5" fmla="*/ 40947 w 44714"/>
                <a:gd name="connsiteY5" fmla="*/ 15550 h 32610"/>
                <a:gd name="connsiteX6" fmla="*/ 43272 w 44714"/>
                <a:gd name="connsiteY6" fmla="*/ 3777 h 32610"/>
                <a:gd name="connsiteX7" fmla="*/ 31498 w 44714"/>
                <a:gd name="connsiteY7" fmla="*/ 1438 h 32610"/>
                <a:gd name="connsiteX8" fmla="*/ 31498 w 44714"/>
                <a:gd name="connsiteY8" fmla="*/ 1438 h 32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14" h="32610">
                  <a:moveTo>
                    <a:pt x="31498" y="1438"/>
                  </a:moveTo>
                  <a:cubicBezTo>
                    <a:pt x="23067" y="7074"/>
                    <a:pt x="14119" y="12132"/>
                    <a:pt x="4898" y="16432"/>
                  </a:cubicBezTo>
                  <a:cubicBezTo>
                    <a:pt x="644" y="18422"/>
                    <a:pt x="-1179" y="23465"/>
                    <a:pt x="796" y="27719"/>
                  </a:cubicBezTo>
                  <a:cubicBezTo>
                    <a:pt x="2239" y="30803"/>
                    <a:pt x="5293" y="32611"/>
                    <a:pt x="8498" y="32611"/>
                  </a:cubicBezTo>
                  <a:cubicBezTo>
                    <a:pt x="9698" y="32611"/>
                    <a:pt x="10929" y="32352"/>
                    <a:pt x="12083" y="31821"/>
                  </a:cubicBezTo>
                  <a:cubicBezTo>
                    <a:pt x="22080" y="27142"/>
                    <a:pt x="31802" y="21673"/>
                    <a:pt x="40947" y="15550"/>
                  </a:cubicBezTo>
                  <a:cubicBezTo>
                    <a:pt x="44852" y="12953"/>
                    <a:pt x="45885" y="7666"/>
                    <a:pt x="43272" y="3777"/>
                  </a:cubicBezTo>
                  <a:cubicBezTo>
                    <a:pt x="40674" y="-127"/>
                    <a:pt x="35402" y="-1175"/>
                    <a:pt x="31498" y="1438"/>
                  </a:cubicBezTo>
                  <a:lnTo>
                    <a:pt x="31498" y="143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1340DCE8-5709-4203-8ED1-5FDF3EA0DCAA}"/>
                </a:ext>
              </a:extLst>
            </p:cNvPr>
            <p:cNvSpPr/>
            <p:nvPr/>
          </p:nvSpPr>
          <p:spPr>
            <a:xfrm>
              <a:off x="1069182" y="2750414"/>
              <a:ext cx="118327" cy="118342"/>
            </a:xfrm>
            <a:custGeom>
              <a:avLst/>
              <a:gdLst>
                <a:gd name="connsiteX0" fmla="*/ 59156 w 118327"/>
                <a:gd name="connsiteY0" fmla="*/ 0 h 118342"/>
                <a:gd name="connsiteX1" fmla="*/ 50664 w 118327"/>
                <a:gd name="connsiteY1" fmla="*/ 8492 h 118342"/>
                <a:gd name="connsiteX2" fmla="*/ 50664 w 118327"/>
                <a:gd name="connsiteY2" fmla="*/ 15389 h 118342"/>
                <a:gd name="connsiteX3" fmla="*/ 15374 w 118327"/>
                <a:gd name="connsiteY3" fmla="*/ 50679 h 118342"/>
                <a:gd name="connsiteX4" fmla="*/ 8492 w 118327"/>
                <a:gd name="connsiteY4" fmla="*/ 50679 h 118342"/>
                <a:gd name="connsiteX5" fmla="*/ 0 w 118327"/>
                <a:gd name="connsiteY5" fmla="*/ 59171 h 118342"/>
                <a:gd name="connsiteX6" fmla="*/ 8492 w 118327"/>
                <a:gd name="connsiteY6" fmla="*/ 67663 h 118342"/>
                <a:gd name="connsiteX7" fmla="*/ 15374 w 118327"/>
                <a:gd name="connsiteY7" fmla="*/ 67663 h 118342"/>
                <a:gd name="connsiteX8" fmla="*/ 50664 w 118327"/>
                <a:gd name="connsiteY8" fmla="*/ 102953 h 118342"/>
                <a:gd name="connsiteX9" fmla="*/ 50664 w 118327"/>
                <a:gd name="connsiteY9" fmla="*/ 109850 h 118342"/>
                <a:gd name="connsiteX10" fmla="*/ 59156 w 118327"/>
                <a:gd name="connsiteY10" fmla="*/ 118342 h 118342"/>
                <a:gd name="connsiteX11" fmla="*/ 67648 w 118327"/>
                <a:gd name="connsiteY11" fmla="*/ 109850 h 118342"/>
                <a:gd name="connsiteX12" fmla="*/ 67648 w 118327"/>
                <a:gd name="connsiteY12" fmla="*/ 102953 h 118342"/>
                <a:gd name="connsiteX13" fmla="*/ 102938 w 118327"/>
                <a:gd name="connsiteY13" fmla="*/ 67663 h 118342"/>
                <a:gd name="connsiteX14" fmla="*/ 109835 w 118327"/>
                <a:gd name="connsiteY14" fmla="*/ 67663 h 118342"/>
                <a:gd name="connsiteX15" fmla="*/ 118327 w 118327"/>
                <a:gd name="connsiteY15" fmla="*/ 59171 h 118342"/>
                <a:gd name="connsiteX16" fmla="*/ 109835 w 118327"/>
                <a:gd name="connsiteY16" fmla="*/ 50679 h 118342"/>
                <a:gd name="connsiteX17" fmla="*/ 102938 w 118327"/>
                <a:gd name="connsiteY17" fmla="*/ 50679 h 118342"/>
                <a:gd name="connsiteX18" fmla="*/ 67648 w 118327"/>
                <a:gd name="connsiteY18" fmla="*/ 15389 h 118342"/>
                <a:gd name="connsiteX19" fmla="*/ 67648 w 118327"/>
                <a:gd name="connsiteY19" fmla="*/ 8492 h 118342"/>
                <a:gd name="connsiteX20" fmla="*/ 59156 w 118327"/>
                <a:gd name="connsiteY20" fmla="*/ 0 h 118342"/>
                <a:gd name="connsiteX21" fmla="*/ 59156 w 118327"/>
                <a:gd name="connsiteY21" fmla="*/ 0 h 118342"/>
                <a:gd name="connsiteX22" fmla="*/ 86774 w 118327"/>
                <a:gd name="connsiteY22" fmla="*/ 59171 h 118342"/>
                <a:gd name="connsiteX23" fmla="*/ 59156 w 118327"/>
                <a:gd name="connsiteY23" fmla="*/ 86789 h 118342"/>
                <a:gd name="connsiteX24" fmla="*/ 31538 w 118327"/>
                <a:gd name="connsiteY24" fmla="*/ 59171 h 118342"/>
                <a:gd name="connsiteX25" fmla="*/ 59156 w 118327"/>
                <a:gd name="connsiteY25" fmla="*/ 31553 h 118342"/>
                <a:gd name="connsiteX26" fmla="*/ 86774 w 118327"/>
                <a:gd name="connsiteY26" fmla="*/ 59171 h 118342"/>
                <a:gd name="connsiteX27" fmla="*/ 86774 w 118327"/>
                <a:gd name="connsiteY27" fmla="*/ 59171 h 11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8327" h="118342">
                  <a:moveTo>
                    <a:pt x="59156" y="0"/>
                  </a:moveTo>
                  <a:cubicBezTo>
                    <a:pt x="54462" y="0"/>
                    <a:pt x="50664" y="3798"/>
                    <a:pt x="50664" y="8492"/>
                  </a:cubicBezTo>
                  <a:lnTo>
                    <a:pt x="50664" y="15389"/>
                  </a:lnTo>
                  <a:cubicBezTo>
                    <a:pt x="32875" y="18822"/>
                    <a:pt x="18822" y="32875"/>
                    <a:pt x="15374" y="50679"/>
                  </a:cubicBezTo>
                  <a:lnTo>
                    <a:pt x="8492" y="50679"/>
                  </a:lnTo>
                  <a:cubicBezTo>
                    <a:pt x="3798" y="50679"/>
                    <a:pt x="0" y="54477"/>
                    <a:pt x="0" y="59171"/>
                  </a:cubicBezTo>
                  <a:cubicBezTo>
                    <a:pt x="0" y="63865"/>
                    <a:pt x="3798" y="67663"/>
                    <a:pt x="8492" y="67663"/>
                  </a:cubicBezTo>
                  <a:lnTo>
                    <a:pt x="15374" y="67663"/>
                  </a:lnTo>
                  <a:cubicBezTo>
                    <a:pt x="18822" y="85453"/>
                    <a:pt x="32875" y="99505"/>
                    <a:pt x="50664" y="102953"/>
                  </a:cubicBezTo>
                  <a:lnTo>
                    <a:pt x="50664" y="109850"/>
                  </a:lnTo>
                  <a:cubicBezTo>
                    <a:pt x="50664" y="114544"/>
                    <a:pt x="54462" y="118342"/>
                    <a:pt x="59156" y="118342"/>
                  </a:cubicBezTo>
                  <a:cubicBezTo>
                    <a:pt x="63850" y="118342"/>
                    <a:pt x="67648" y="114544"/>
                    <a:pt x="67648" y="109850"/>
                  </a:cubicBezTo>
                  <a:lnTo>
                    <a:pt x="67648" y="102953"/>
                  </a:lnTo>
                  <a:cubicBezTo>
                    <a:pt x="85437" y="99505"/>
                    <a:pt x="99490" y="85453"/>
                    <a:pt x="102938" y="67663"/>
                  </a:cubicBezTo>
                  <a:lnTo>
                    <a:pt x="109835" y="67663"/>
                  </a:lnTo>
                  <a:cubicBezTo>
                    <a:pt x="114529" y="67663"/>
                    <a:pt x="118327" y="63865"/>
                    <a:pt x="118327" y="59171"/>
                  </a:cubicBezTo>
                  <a:cubicBezTo>
                    <a:pt x="118327" y="54477"/>
                    <a:pt x="114529" y="50679"/>
                    <a:pt x="109835" y="50679"/>
                  </a:cubicBezTo>
                  <a:lnTo>
                    <a:pt x="102938" y="50679"/>
                  </a:lnTo>
                  <a:cubicBezTo>
                    <a:pt x="99490" y="32875"/>
                    <a:pt x="85437" y="18822"/>
                    <a:pt x="67648" y="15389"/>
                  </a:cubicBezTo>
                  <a:lnTo>
                    <a:pt x="67648" y="8492"/>
                  </a:lnTo>
                  <a:cubicBezTo>
                    <a:pt x="67633" y="3798"/>
                    <a:pt x="63835" y="0"/>
                    <a:pt x="59156" y="0"/>
                  </a:cubicBezTo>
                  <a:lnTo>
                    <a:pt x="59156" y="0"/>
                  </a:lnTo>
                  <a:close/>
                  <a:moveTo>
                    <a:pt x="86774" y="59171"/>
                  </a:moveTo>
                  <a:cubicBezTo>
                    <a:pt x="86774" y="74408"/>
                    <a:pt x="74378" y="86789"/>
                    <a:pt x="59156" y="86789"/>
                  </a:cubicBezTo>
                  <a:cubicBezTo>
                    <a:pt x="43919" y="86789"/>
                    <a:pt x="31538" y="74393"/>
                    <a:pt x="31538" y="59171"/>
                  </a:cubicBezTo>
                  <a:cubicBezTo>
                    <a:pt x="31538" y="43934"/>
                    <a:pt x="43934" y="31553"/>
                    <a:pt x="59156" y="31553"/>
                  </a:cubicBezTo>
                  <a:cubicBezTo>
                    <a:pt x="74378" y="31538"/>
                    <a:pt x="86774" y="43934"/>
                    <a:pt x="86774" y="59171"/>
                  </a:cubicBezTo>
                  <a:lnTo>
                    <a:pt x="86774" y="5917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38BA6B58-17ED-48E9-81C0-24F030FCF038}"/>
                </a:ext>
              </a:extLst>
            </p:cNvPr>
            <p:cNvSpPr/>
            <p:nvPr/>
          </p:nvSpPr>
          <p:spPr>
            <a:xfrm>
              <a:off x="1119846" y="2799756"/>
              <a:ext cx="16984" cy="19445"/>
            </a:xfrm>
            <a:custGeom>
              <a:avLst/>
              <a:gdLst>
                <a:gd name="connsiteX0" fmla="*/ 0 w 16984"/>
                <a:gd name="connsiteY0" fmla="*/ 8492 h 19445"/>
                <a:gd name="connsiteX1" fmla="*/ 0 w 16984"/>
                <a:gd name="connsiteY1" fmla="*/ 10953 h 19445"/>
                <a:gd name="connsiteX2" fmla="*/ 8492 w 16984"/>
                <a:gd name="connsiteY2" fmla="*/ 19445 h 19445"/>
                <a:gd name="connsiteX3" fmla="*/ 16984 w 16984"/>
                <a:gd name="connsiteY3" fmla="*/ 10953 h 19445"/>
                <a:gd name="connsiteX4" fmla="*/ 16984 w 16984"/>
                <a:gd name="connsiteY4" fmla="*/ 8492 h 19445"/>
                <a:gd name="connsiteX5" fmla="*/ 8492 w 16984"/>
                <a:gd name="connsiteY5" fmla="*/ 0 h 19445"/>
                <a:gd name="connsiteX6" fmla="*/ 0 w 16984"/>
                <a:gd name="connsiteY6" fmla="*/ 8492 h 19445"/>
                <a:gd name="connsiteX7" fmla="*/ 0 w 16984"/>
                <a:gd name="connsiteY7" fmla="*/ 8492 h 1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84" h="19445">
                  <a:moveTo>
                    <a:pt x="0" y="8492"/>
                  </a:moveTo>
                  <a:lnTo>
                    <a:pt x="0" y="10953"/>
                  </a:lnTo>
                  <a:cubicBezTo>
                    <a:pt x="0" y="15647"/>
                    <a:pt x="3798" y="19445"/>
                    <a:pt x="8492" y="19445"/>
                  </a:cubicBezTo>
                  <a:cubicBezTo>
                    <a:pt x="13186" y="19445"/>
                    <a:pt x="16984" y="15647"/>
                    <a:pt x="16984" y="10953"/>
                  </a:cubicBezTo>
                  <a:lnTo>
                    <a:pt x="16984" y="8492"/>
                  </a:lnTo>
                  <a:cubicBezTo>
                    <a:pt x="16984" y="3798"/>
                    <a:pt x="13186" y="0"/>
                    <a:pt x="8492" y="0"/>
                  </a:cubicBezTo>
                  <a:cubicBezTo>
                    <a:pt x="3798" y="0"/>
                    <a:pt x="0" y="3798"/>
                    <a:pt x="0" y="8492"/>
                  </a:cubicBezTo>
                  <a:lnTo>
                    <a:pt x="0" y="849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28" name="图形 3">
            <a:extLst>
              <a:ext uri="{FF2B5EF4-FFF2-40B4-BE49-F238E27FC236}">
                <a16:creationId xmlns:a16="http://schemas.microsoft.com/office/drawing/2014/main" id="{1C3BA1CB-241F-4B70-B240-AEF35E7F644C}"/>
              </a:ext>
            </a:extLst>
          </p:cNvPr>
          <p:cNvGrpSpPr/>
          <p:nvPr userDrawn="1"/>
        </p:nvGrpSpPr>
        <p:grpSpPr>
          <a:xfrm>
            <a:off x="5354903" y="2517629"/>
            <a:ext cx="331134" cy="383234"/>
            <a:chOff x="876872" y="2516768"/>
            <a:chExt cx="504047" cy="583356"/>
          </a:xfrm>
          <a:solidFill>
            <a:schemeClr val="bg1"/>
          </a:solidFill>
        </p:grpSpPr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A0FB0676-2228-4F77-AB0D-217588668848}"/>
                </a:ext>
              </a:extLst>
            </p:cNvPr>
            <p:cNvSpPr/>
            <p:nvPr/>
          </p:nvSpPr>
          <p:spPr>
            <a:xfrm>
              <a:off x="876872" y="2516768"/>
              <a:ext cx="426108" cy="163172"/>
            </a:xfrm>
            <a:custGeom>
              <a:avLst/>
              <a:gdLst>
                <a:gd name="connsiteX0" fmla="*/ 8522 w 426108"/>
                <a:gd name="connsiteY0" fmla="*/ 163173 h 163172"/>
                <a:gd name="connsiteX1" fmla="*/ 17060 w 426108"/>
                <a:gd name="connsiteY1" fmla="*/ 154650 h 163172"/>
                <a:gd name="connsiteX2" fmla="*/ 17060 w 426108"/>
                <a:gd name="connsiteY2" fmla="*/ 17060 h 163172"/>
                <a:gd name="connsiteX3" fmla="*/ 315119 w 426108"/>
                <a:gd name="connsiteY3" fmla="*/ 17060 h 163172"/>
                <a:gd name="connsiteX4" fmla="*/ 315119 w 426108"/>
                <a:gd name="connsiteY4" fmla="*/ 93003 h 163172"/>
                <a:gd name="connsiteX5" fmla="*/ 332559 w 426108"/>
                <a:gd name="connsiteY5" fmla="*/ 110443 h 163172"/>
                <a:gd name="connsiteX6" fmla="*/ 409048 w 426108"/>
                <a:gd name="connsiteY6" fmla="*/ 110443 h 163172"/>
                <a:gd name="connsiteX7" fmla="*/ 409048 w 426108"/>
                <a:gd name="connsiteY7" fmla="*/ 152918 h 163172"/>
                <a:gd name="connsiteX8" fmla="*/ 417586 w 426108"/>
                <a:gd name="connsiteY8" fmla="*/ 161456 h 163172"/>
                <a:gd name="connsiteX9" fmla="*/ 426108 w 426108"/>
                <a:gd name="connsiteY9" fmla="*/ 152918 h 163172"/>
                <a:gd name="connsiteX10" fmla="*/ 426108 w 426108"/>
                <a:gd name="connsiteY10" fmla="*/ 105110 h 163172"/>
                <a:gd name="connsiteX11" fmla="*/ 421551 w 426108"/>
                <a:gd name="connsiteY11" fmla="*/ 94112 h 163172"/>
                <a:gd name="connsiteX12" fmla="*/ 332012 w 426108"/>
                <a:gd name="connsiteY12" fmla="*/ 4557 h 163172"/>
                <a:gd name="connsiteX13" fmla="*/ 321013 w 426108"/>
                <a:gd name="connsiteY13" fmla="*/ 0 h 163172"/>
                <a:gd name="connsiteX14" fmla="*/ 15556 w 426108"/>
                <a:gd name="connsiteY14" fmla="*/ 0 h 163172"/>
                <a:gd name="connsiteX15" fmla="*/ 0 w 426108"/>
                <a:gd name="connsiteY15" fmla="*/ 15541 h 163172"/>
                <a:gd name="connsiteX16" fmla="*/ 0 w 426108"/>
                <a:gd name="connsiteY16" fmla="*/ 154635 h 163172"/>
                <a:gd name="connsiteX17" fmla="*/ 8522 w 426108"/>
                <a:gd name="connsiteY17" fmla="*/ 163173 h 163172"/>
                <a:gd name="connsiteX18" fmla="*/ 8522 w 426108"/>
                <a:gd name="connsiteY18" fmla="*/ 163173 h 163172"/>
                <a:gd name="connsiteX19" fmla="*/ 332179 w 426108"/>
                <a:gd name="connsiteY19" fmla="*/ 93003 h 163172"/>
                <a:gd name="connsiteX20" fmla="*/ 332179 w 426108"/>
                <a:gd name="connsiteY20" fmla="*/ 28849 h 163172"/>
                <a:gd name="connsiteX21" fmla="*/ 396728 w 426108"/>
                <a:gd name="connsiteY21" fmla="*/ 93398 h 163172"/>
                <a:gd name="connsiteX22" fmla="*/ 332574 w 426108"/>
                <a:gd name="connsiteY22" fmla="*/ 93398 h 163172"/>
                <a:gd name="connsiteX23" fmla="*/ 332179 w 426108"/>
                <a:gd name="connsiteY23" fmla="*/ 93003 h 163172"/>
                <a:gd name="connsiteX24" fmla="*/ 332179 w 426108"/>
                <a:gd name="connsiteY24" fmla="*/ 93003 h 16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26108" h="163172">
                  <a:moveTo>
                    <a:pt x="8522" y="163173"/>
                  </a:moveTo>
                  <a:cubicBezTo>
                    <a:pt x="13232" y="163173"/>
                    <a:pt x="17060" y="159360"/>
                    <a:pt x="17060" y="154650"/>
                  </a:cubicBezTo>
                  <a:lnTo>
                    <a:pt x="17060" y="17060"/>
                  </a:lnTo>
                  <a:lnTo>
                    <a:pt x="315119" y="17060"/>
                  </a:lnTo>
                  <a:lnTo>
                    <a:pt x="315119" y="93003"/>
                  </a:lnTo>
                  <a:cubicBezTo>
                    <a:pt x="315119" y="102619"/>
                    <a:pt x="322942" y="110443"/>
                    <a:pt x="332559" y="110443"/>
                  </a:cubicBezTo>
                  <a:lnTo>
                    <a:pt x="409048" y="110443"/>
                  </a:lnTo>
                  <a:lnTo>
                    <a:pt x="409048" y="152918"/>
                  </a:lnTo>
                  <a:cubicBezTo>
                    <a:pt x="409048" y="157628"/>
                    <a:pt x="412876" y="161456"/>
                    <a:pt x="417586" y="161456"/>
                  </a:cubicBezTo>
                  <a:cubicBezTo>
                    <a:pt x="422295" y="161456"/>
                    <a:pt x="426108" y="157628"/>
                    <a:pt x="426108" y="152918"/>
                  </a:cubicBezTo>
                  <a:lnTo>
                    <a:pt x="426108" y="105110"/>
                  </a:lnTo>
                  <a:cubicBezTo>
                    <a:pt x="426108" y="100948"/>
                    <a:pt x="424498" y="97044"/>
                    <a:pt x="421551" y="94112"/>
                  </a:cubicBezTo>
                  <a:lnTo>
                    <a:pt x="332012" y="4557"/>
                  </a:lnTo>
                  <a:cubicBezTo>
                    <a:pt x="329080" y="1625"/>
                    <a:pt x="325175" y="0"/>
                    <a:pt x="321013" y="0"/>
                  </a:cubicBezTo>
                  <a:lnTo>
                    <a:pt x="15556" y="0"/>
                  </a:lnTo>
                  <a:cubicBezTo>
                    <a:pt x="6973" y="0"/>
                    <a:pt x="0" y="6973"/>
                    <a:pt x="0" y="15541"/>
                  </a:cubicBezTo>
                  <a:lnTo>
                    <a:pt x="0" y="154635"/>
                  </a:lnTo>
                  <a:cubicBezTo>
                    <a:pt x="0" y="159360"/>
                    <a:pt x="3813" y="163173"/>
                    <a:pt x="8522" y="163173"/>
                  </a:cubicBezTo>
                  <a:lnTo>
                    <a:pt x="8522" y="163173"/>
                  </a:lnTo>
                  <a:close/>
                  <a:moveTo>
                    <a:pt x="332179" y="93003"/>
                  </a:moveTo>
                  <a:lnTo>
                    <a:pt x="332179" y="28849"/>
                  </a:lnTo>
                  <a:lnTo>
                    <a:pt x="396728" y="93398"/>
                  </a:lnTo>
                  <a:lnTo>
                    <a:pt x="332574" y="93398"/>
                  </a:lnTo>
                  <a:cubicBezTo>
                    <a:pt x="332346" y="93398"/>
                    <a:pt x="332179" y="93215"/>
                    <a:pt x="332179" y="93003"/>
                  </a:cubicBezTo>
                  <a:lnTo>
                    <a:pt x="332179" y="9300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B8FEF9C5-7DDD-470B-8853-3D761BB04CA4}"/>
                </a:ext>
              </a:extLst>
            </p:cNvPr>
            <p:cNvSpPr/>
            <p:nvPr/>
          </p:nvSpPr>
          <p:spPr>
            <a:xfrm>
              <a:off x="876872" y="2699279"/>
              <a:ext cx="426123" cy="400844"/>
            </a:xfrm>
            <a:custGeom>
              <a:avLst/>
              <a:gdLst>
                <a:gd name="connsiteX0" fmla="*/ 417601 w 426123"/>
                <a:gd name="connsiteY0" fmla="*/ 211102 h 400844"/>
                <a:gd name="connsiteX1" fmla="*/ 409063 w 426123"/>
                <a:gd name="connsiteY1" fmla="*/ 219640 h 400844"/>
                <a:gd name="connsiteX2" fmla="*/ 409063 w 426123"/>
                <a:gd name="connsiteY2" fmla="*/ 383784 h 400844"/>
                <a:gd name="connsiteX3" fmla="*/ 17060 w 426123"/>
                <a:gd name="connsiteY3" fmla="*/ 383784 h 400844"/>
                <a:gd name="connsiteX4" fmla="*/ 17060 w 426123"/>
                <a:gd name="connsiteY4" fmla="*/ 8522 h 400844"/>
                <a:gd name="connsiteX5" fmla="*/ 8522 w 426123"/>
                <a:gd name="connsiteY5" fmla="*/ 0 h 400844"/>
                <a:gd name="connsiteX6" fmla="*/ 0 w 426123"/>
                <a:gd name="connsiteY6" fmla="*/ 8522 h 400844"/>
                <a:gd name="connsiteX7" fmla="*/ 0 w 426123"/>
                <a:gd name="connsiteY7" fmla="*/ 385304 h 400844"/>
                <a:gd name="connsiteX8" fmla="*/ 15541 w 426123"/>
                <a:gd name="connsiteY8" fmla="*/ 400845 h 400844"/>
                <a:gd name="connsiteX9" fmla="*/ 410567 w 426123"/>
                <a:gd name="connsiteY9" fmla="*/ 400845 h 400844"/>
                <a:gd name="connsiteX10" fmla="*/ 426123 w 426123"/>
                <a:gd name="connsiteY10" fmla="*/ 385304 h 400844"/>
                <a:gd name="connsiteX11" fmla="*/ 426123 w 426123"/>
                <a:gd name="connsiteY11" fmla="*/ 219624 h 400844"/>
                <a:gd name="connsiteX12" fmla="*/ 417601 w 426123"/>
                <a:gd name="connsiteY12" fmla="*/ 211102 h 400844"/>
                <a:gd name="connsiteX13" fmla="*/ 417601 w 426123"/>
                <a:gd name="connsiteY13" fmla="*/ 211102 h 40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123" h="400844">
                  <a:moveTo>
                    <a:pt x="417601" y="211102"/>
                  </a:moveTo>
                  <a:cubicBezTo>
                    <a:pt x="412892" y="211102"/>
                    <a:pt x="409063" y="214930"/>
                    <a:pt x="409063" y="219640"/>
                  </a:cubicBezTo>
                  <a:lnTo>
                    <a:pt x="409063" y="383784"/>
                  </a:lnTo>
                  <a:lnTo>
                    <a:pt x="17060" y="383784"/>
                  </a:lnTo>
                  <a:lnTo>
                    <a:pt x="17060" y="8522"/>
                  </a:lnTo>
                  <a:cubicBezTo>
                    <a:pt x="17060" y="3813"/>
                    <a:pt x="13232" y="0"/>
                    <a:pt x="8522" y="0"/>
                  </a:cubicBezTo>
                  <a:cubicBezTo>
                    <a:pt x="3813" y="0"/>
                    <a:pt x="0" y="3813"/>
                    <a:pt x="0" y="8522"/>
                  </a:cubicBezTo>
                  <a:lnTo>
                    <a:pt x="0" y="385304"/>
                  </a:lnTo>
                  <a:cubicBezTo>
                    <a:pt x="0" y="393872"/>
                    <a:pt x="6973" y="400845"/>
                    <a:pt x="15541" y="400845"/>
                  </a:cubicBezTo>
                  <a:lnTo>
                    <a:pt x="410567" y="400845"/>
                  </a:lnTo>
                  <a:cubicBezTo>
                    <a:pt x="419150" y="400845"/>
                    <a:pt x="426123" y="393872"/>
                    <a:pt x="426123" y="385304"/>
                  </a:cubicBezTo>
                  <a:lnTo>
                    <a:pt x="426123" y="219624"/>
                  </a:lnTo>
                  <a:cubicBezTo>
                    <a:pt x="426123" y="214915"/>
                    <a:pt x="422310" y="211102"/>
                    <a:pt x="417601" y="211102"/>
                  </a:cubicBezTo>
                  <a:lnTo>
                    <a:pt x="417601" y="21110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125F4B0E-7954-478C-8F8A-C5BEF137F0E8}"/>
                </a:ext>
              </a:extLst>
            </p:cNvPr>
            <p:cNvSpPr/>
            <p:nvPr/>
          </p:nvSpPr>
          <p:spPr>
            <a:xfrm>
              <a:off x="917738" y="2603359"/>
              <a:ext cx="78920" cy="78920"/>
            </a:xfrm>
            <a:custGeom>
              <a:avLst/>
              <a:gdLst>
                <a:gd name="connsiteX0" fmla="*/ 78920 w 78920"/>
                <a:gd name="connsiteY0" fmla="*/ 16620 h 78920"/>
                <a:gd name="connsiteX1" fmla="*/ 62301 w 78920"/>
                <a:gd name="connsiteY1" fmla="*/ 0 h 78920"/>
                <a:gd name="connsiteX2" fmla="*/ 16620 w 78920"/>
                <a:gd name="connsiteY2" fmla="*/ 0 h 78920"/>
                <a:gd name="connsiteX3" fmla="*/ 0 w 78920"/>
                <a:gd name="connsiteY3" fmla="*/ 16620 h 78920"/>
                <a:gd name="connsiteX4" fmla="*/ 0 w 78920"/>
                <a:gd name="connsiteY4" fmla="*/ 62301 h 78920"/>
                <a:gd name="connsiteX5" fmla="*/ 16620 w 78920"/>
                <a:gd name="connsiteY5" fmla="*/ 78920 h 78920"/>
                <a:gd name="connsiteX6" fmla="*/ 62285 w 78920"/>
                <a:gd name="connsiteY6" fmla="*/ 78920 h 78920"/>
                <a:gd name="connsiteX7" fmla="*/ 78905 w 78920"/>
                <a:gd name="connsiteY7" fmla="*/ 62301 h 78920"/>
                <a:gd name="connsiteX8" fmla="*/ 78905 w 78920"/>
                <a:gd name="connsiteY8" fmla="*/ 16620 h 78920"/>
                <a:gd name="connsiteX9" fmla="*/ 61860 w 78920"/>
                <a:gd name="connsiteY9" fmla="*/ 61860 h 78920"/>
                <a:gd name="connsiteX10" fmla="*/ 17060 w 78920"/>
                <a:gd name="connsiteY10" fmla="*/ 61860 h 78920"/>
                <a:gd name="connsiteX11" fmla="*/ 17060 w 78920"/>
                <a:gd name="connsiteY11" fmla="*/ 17075 h 78920"/>
                <a:gd name="connsiteX12" fmla="*/ 61860 w 78920"/>
                <a:gd name="connsiteY12" fmla="*/ 17075 h 78920"/>
                <a:gd name="connsiteX13" fmla="*/ 61860 w 78920"/>
                <a:gd name="connsiteY13" fmla="*/ 61860 h 7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20" h="78920">
                  <a:moveTo>
                    <a:pt x="78920" y="16620"/>
                  </a:moveTo>
                  <a:cubicBezTo>
                    <a:pt x="78920" y="7459"/>
                    <a:pt x="71461" y="0"/>
                    <a:pt x="62301" y="0"/>
                  </a:cubicBezTo>
                  <a:lnTo>
                    <a:pt x="16620" y="0"/>
                  </a:lnTo>
                  <a:cubicBezTo>
                    <a:pt x="7459" y="15"/>
                    <a:pt x="0" y="7459"/>
                    <a:pt x="0" y="16620"/>
                  </a:cubicBezTo>
                  <a:lnTo>
                    <a:pt x="0" y="62301"/>
                  </a:lnTo>
                  <a:cubicBezTo>
                    <a:pt x="0" y="71461"/>
                    <a:pt x="7459" y="78920"/>
                    <a:pt x="16620" y="78920"/>
                  </a:cubicBezTo>
                  <a:lnTo>
                    <a:pt x="62285" y="78920"/>
                  </a:lnTo>
                  <a:cubicBezTo>
                    <a:pt x="71446" y="78920"/>
                    <a:pt x="78905" y="71461"/>
                    <a:pt x="78905" y="62301"/>
                  </a:cubicBezTo>
                  <a:lnTo>
                    <a:pt x="78905" y="16620"/>
                  </a:lnTo>
                  <a:close/>
                  <a:moveTo>
                    <a:pt x="61860" y="61860"/>
                  </a:moveTo>
                  <a:lnTo>
                    <a:pt x="17060" y="61860"/>
                  </a:lnTo>
                  <a:lnTo>
                    <a:pt x="17060" y="17075"/>
                  </a:lnTo>
                  <a:lnTo>
                    <a:pt x="61860" y="17075"/>
                  </a:lnTo>
                  <a:lnTo>
                    <a:pt x="61860" y="6186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17388BAA-4F13-41B5-BD1D-7376567796CE}"/>
                </a:ext>
              </a:extLst>
            </p:cNvPr>
            <p:cNvSpPr/>
            <p:nvPr/>
          </p:nvSpPr>
          <p:spPr>
            <a:xfrm>
              <a:off x="1009297" y="2615178"/>
              <a:ext cx="153480" cy="17060"/>
            </a:xfrm>
            <a:custGeom>
              <a:avLst/>
              <a:gdLst>
                <a:gd name="connsiteX0" fmla="*/ 8522 w 153480"/>
                <a:gd name="connsiteY0" fmla="*/ 17060 h 17060"/>
                <a:gd name="connsiteX1" fmla="*/ 144958 w 153480"/>
                <a:gd name="connsiteY1" fmla="*/ 17060 h 17060"/>
                <a:gd name="connsiteX2" fmla="*/ 153480 w 153480"/>
                <a:gd name="connsiteY2" fmla="*/ 8522 h 17060"/>
                <a:gd name="connsiteX3" fmla="*/ 144958 w 153480"/>
                <a:gd name="connsiteY3" fmla="*/ 0 h 17060"/>
                <a:gd name="connsiteX4" fmla="*/ 8522 w 153480"/>
                <a:gd name="connsiteY4" fmla="*/ 0 h 17060"/>
                <a:gd name="connsiteX5" fmla="*/ 0 w 153480"/>
                <a:gd name="connsiteY5" fmla="*/ 8522 h 17060"/>
                <a:gd name="connsiteX6" fmla="*/ 8522 w 153480"/>
                <a:gd name="connsiteY6" fmla="*/ 17060 h 17060"/>
                <a:gd name="connsiteX7" fmla="*/ 8522 w 153480"/>
                <a:gd name="connsiteY7" fmla="*/ 17060 h 1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480" h="17060">
                  <a:moveTo>
                    <a:pt x="8522" y="17060"/>
                  </a:moveTo>
                  <a:lnTo>
                    <a:pt x="144958" y="17060"/>
                  </a:lnTo>
                  <a:cubicBezTo>
                    <a:pt x="149667" y="17060"/>
                    <a:pt x="153480" y="13232"/>
                    <a:pt x="153480" y="8522"/>
                  </a:cubicBezTo>
                  <a:cubicBezTo>
                    <a:pt x="153480" y="3813"/>
                    <a:pt x="149667" y="0"/>
                    <a:pt x="144958" y="0"/>
                  </a:cubicBezTo>
                  <a:lnTo>
                    <a:pt x="8522" y="0"/>
                  </a:lnTo>
                  <a:cubicBezTo>
                    <a:pt x="3813" y="0"/>
                    <a:pt x="0" y="3828"/>
                    <a:pt x="0" y="8522"/>
                  </a:cubicBezTo>
                  <a:cubicBezTo>
                    <a:pt x="0" y="13232"/>
                    <a:pt x="3813" y="17060"/>
                    <a:pt x="8522" y="17060"/>
                  </a:cubicBezTo>
                  <a:lnTo>
                    <a:pt x="8522" y="1706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71860336-DF53-4579-A4A1-05E44201BE57}"/>
                </a:ext>
              </a:extLst>
            </p:cNvPr>
            <p:cNvSpPr/>
            <p:nvPr/>
          </p:nvSpPr>
          <p:spPr>
            <a:xfrm>
              <a:off x="1009297" y="2653416"/>
              <a:ext cx="153480" cy="17060"/>
            </a:xfrm>
            <a:custGeom>
              <a:avLst/>
              <a:gdLst>
                <a:gd name="connsiteX0" fmla="*/ 8522 w 153480"/>
                <a:gd name="connsiteY0" fmla="*/ 17060 h 17060"/>
                <a:gd name="connsiteX1" fmla="*/ 144958 w 153480"/>
                <a:gd name="connsiteY1" fmla="*/ 17060 h 17060"/>
                <a:gd name="connsiteX2" fmla="*/ 153480 w 153480"/>
                <a:gd name="connsiteY2" fmla="*/ 8522 h 17060"/>
                <a:gd name="connsiteX3" fmla="*/ 144958 w 153480"/>
                <a:gd name="connsiteY3" fmla="*/ 0 h 17060"/>
                <a:gd name="connsiteX4" fmla="*/ 8522 w 153480"/>
                <a:gd name="connsiteY4" fmla="*/ 0 h 17060"/>
                <a:gd name="connsiteX5" fmla="*/ 0 w 153480"/>
                <a:gd name="connsiteY5" fmla="*/ 8522 h 17060"/>
                <a:gd name="connsiteX6" fmla="*/ 8522 w 153480"/>
                <a:gd name="connsiteY6" fmla="*/ 17060 h 17060"/>
                <a:gd name="connsiteX7" fmla="*/ 8522 w 153480"/>
                <a:gd name="connsiteY7" fmla="*/ 17060 h 1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480" h="17060">
                  <a:moveTo>
                    <a:pt x="8522" y="17060"/>
                  </a:moveTo>
                  <a:lnTo>
                    <a:pt x="144958" y="17060"/>
                  </a:lnTo>
                  <a:cubicBezTo>
                    <a:pt x="149667" y="17060"/>
                    <a:pt x="153480" y="13232"/>
                    <a:pt x="153480" y="8522"/>
                  </a:cubicBezTo>
                  <a:cubicBezTo>
                    <a:pt x="153480" y="3813"/>
                    <a:pt x="149667" y="0"/>
                    <a:pt x="144958" y="0"/>
                  </a:cubicBezTo>
                  <a:lnTo>
                    <a:pt x="8522" y="0"/>
                  </a:lnTo>
                  <a:cubicBezTo>
                    <a:pt x="3813" y="0"/>
                    <a:pt x="0" y="3828"/>
                    <a:pt x="0" y="8522"/>
                  </a:cubicBezTo>
                  <a:cubicBezTo>
                    <a:pt x="0" y="13247"/>
                    <a:pt x="3813" y="17060"/>
                    <a:pt x="8522" y="17060"/>
                  </a:cubicBezTo>
                  <a:lnTo>
                    <a:pt x="8522" y="1706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9CECEC68-E053-4644-B5C0-8CF50FD6D453}"/>
                </a:ext>
              </a:extLst>
            </p:cNvPr>
            <p:cNvSpPr/>
            <p:nvPr/>
          </p:nvSpPr>
          <p:spPr>
            <a:xfrm>
              <a:off x="917738" y="2706176"/>
              <a:ext cx="78920" cy="78920"/>
            </a:xfrm>
            <a:custGeom>
              <a:avLst/>
              <a:gdLst>
                <a:gd name="connsiteX0" fmla="*/ 78920 w 78920"/>
                <a:gd name="connsiteY0" fmla="*/ 16620 h 78920"/>
                <a:gd name="connsiteX1" fmla="*/ 62301 w 78920"/>
                <a:gd name="connsiteY1" fmla="*/ 0 h 78920"/>
                <a:gd name="connsiteX2" fmla="*/ 16620 w 78920"/>
                <a:gd name="connsiteY2" fmla="*/ 0 h 78920"/>
                <a:gd name="connsiteX3" fmla="*/ 0 w 78920"/>
                <a:gd name="connsiteY3" fmla="*/ 16620 h 78920"/>
                <a:gd name="connsiteX4" fmla="*/ 0 w 78920"/>
                <a:gd name="connsiteY4" fmla="*/ 62301 h 78920"/>
                <a:gd name="connsiteX5" fmla="*/ 16620 w 78920"/>
                <a:gd name="connsiteY5" fmla="*/ 78920 h 78920"/>
                <a:gd name="connsiteX6" fmla="*/ 62285 w 78920"/>
                <a:gd name="connsiteY6" fmla="*/ 78920 h 78920"/>
                <a:gd name="connsiteX7" fmla="*/ 78905 w 78920"/>
                <a:gd name="connsiteY7" fmla="*/ 62301 h 78920"/>
                <a:gd name="connsiteX8" fmla="*/ 78905 w 78920"/>
                <a:gd name="connsiteY8" fmla="*/ 16620 h 78920"/>
                <a:gd name="connsiteX9" fmla="*/ 61860 w 78920"/>
                <a:gd name="connsiteY9" fmla="*/ 61845 h 78920"/>
                <a:gd name="connsiteX10" fmla="*/ 17060 w 78920"/>
                <a:gd name="connsiteY10" fmla="*/ 61845 h 78920"/>
                <a:gd name="connsiteX11" fmla="*/ 17060 w 78920"/>
                <a:gd name="connsiteY11" fmla="*/ 17060 h 78920"/>
                <a:gd name="connsiteX12" fmla="*/ 61860 w 78920"/>
                <a:gd name="connsiteY12" fmla="*/ 17060 h 78920"/>
                <a:gd name="connsiteX13" fmla="*/ 61860 w 78920"/>
                <a:gd name="connsiteY13" fmla="*/ 61845 h 7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20" h="78920">
                  <a:moveTo>
                    <a:pt x="78920" y="16620"/>
                  </a:moveTo>
                  <a:cubicBezTo>
                    <a:pt x="78920" y="7459"/>
                    <a:pt x="71461" y="0"/>
                    <a:pt x="62301" y="0"/>
                  </a:cubicBezTo>
                  <a:lnTo>
                    <a:pt x="16620" y="0"/>
                  </a:lnTo>
                  <a:cubicBezTo>
                    <a:pt x="7459" y="0"/>
                    <a:pt x="0" y="7459"/>
                    <a:pt x="0" y="16620"/>
                  </a:cubicBezTo>
                  <a:lnTo>
                    <a:pt x="0" y="62301"/>
                  </a:lnTo>
                  <a:cubicBezTo>
                    <a:pt x="0" y="71461"/>
                    <a:pt x="7459" y="78920"/>
                    <a:pt x="16620" y="78920"/>
                  </a:cubicBezTo>
                  <a:lnTo>
                    <a:pt x="62285" y="78920"/>
                  </a:lnTo>
                  <a:cubicBezTo>
                    <a:pt x="71446" y="78920"/>
                    <a:pt x="78905" y="71461"/>
                    <a:pt x="78905" y="62301"/>
                  </a:cubicBezTo>
                  <a:lnTo>
                    <a:pt x="78905" y="16620"/>
                  </a:lnTo>
                  <a:close/>
                  <a:moveTo>
                    <a:pt x="61860" y="61845"/>
                  </a:moveTo>
                  <a:lnTo>
                    <a:pt x="17060" y="61845"/>
                  </a:lnTo>
                  <a:lnTo>
                    <a:pt x="17060" y="17060"/>
                  </a:lnTo>
                  <a:lnTo>
                    <a:pt x="61860" y="17060"/>
                  </a:lnTo>
                  <a:lnTo>
                    <a:pt x="61860" y="6184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BFA02471-6807-4AA2-AF24-4C898345DC78}"/>
                </a:ext>
              </a:extLst>
            </p:cNvPr>
            <p:cNvSpPr/>
            <p:nvPr/>
          </p:nvSpPr>
          <p:spPr>
            <a:xfrm>
              <a:off x="1009297" y="2717980"/>
              <a:ext cx="199753" cy="17060"/>
            </a:xfrm>
            <a:custGeom>
              <a:avLst/>
              <a:gdLst>
                <a:gd name="connsiteX0" fmla="*/ 191231 w 199753"/>
                <a:gd name="connsiteY0" fmla="*/ 0 h 17060"/>
                <a:gd name="connsiteX1" fmla="*/ 8522 w 199753"/>
                <a:gd name="connsiteY1" fmla="*/ 0 h 17060"/>
                <a:gd name="connsiteX2" fmla="*/ 0 w 199753"/>
                <a:gd name="connsiteY2" fmla="*/ 8538 h 17060"/>
                <a:gd name="connsiteX3" fmla="*/ 8522 w 199753"/>
                <a:gd name="connsiteY3" fmla="*/ 17060 h 17060"/>
                <a:gd name="connsiteX4" fmla="*/ 191231 w 199753"/>
                <a:gd name="connsiteY4" fmla="*/ 17060 h 17060"/>
                <a:gd name="connsiteX5" fmla="*/ 199754 w 199753"/>
                <a:gd name="connsiteY5" fmla="*/ 8538 h 17060"/>
                <a:gd name="connsiteX6" fmla="*/ 191231 w 199753"/>
                <a:gd name="connsiteY6" fmla="*/ 0 h 17060"/>
                <a:gd name="connsiteX7" fmla="*/ 191231 w 199753"/>
                <a:gd name="connsiteY7" fmla="*/ 0 h 1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3" h="17060">
                  <a:moveTo>
                    <a:pt x="191231" y="0"/>
                  </a:moveTo>
                  <a:lnTo>
                    <a:pt x="8522" y="0"/>
                  </a:lnTo>
                  <a:cubicBezTo>
                    <a:pt x="3813" y="0"/>
                    <a:pt x="0" y="3828"/>
                    <a:pt x="0" y="8538"/>
                  </a:cubicBezTo>
                  <a:cubicBezTo>
                    <a:pt x="0" y="13247"/>
                    <a:pt x="3813" y="17060"/>
                    <a:pt x="8522" y="17060"/>
                  </a:cubicBezTo>
                  <a:lnTo>
                    <a:pt x="191231" y="17060"/>
                  </a:lnTo>
                  <a:cubicBezTo>
                    <a:pt x="195941" y="17060"/>
                    <a:pt x="199754" y="13247"/>
                    <a:pt x="199754" y="8538"/>
                  </a:cubicBezTo>
                  <a:cubicBezTo>
                    <a:pt x="199754" y="3813"/>
                    <a:pt x="195941" y="0"/>
                    <a:pt x="191231" y="0"/>
                  </a:cubicBezTo>
                  <a:lnTo>
                    <a:pt x="191231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E0E8CA1E-BA2E-4087-8EB8-8E8324E2E747}"/>
                </a:ext>
              </a:extLst>
            </p:cNvPr>
            <p:cNvSpPr/>
            <p:nvPr/>
          </p:nvSpPr>
          <p:spPr>
            <a:xfrm>
              <a:off x="1009297" y="2756232"/>
              <a:ext cx="199753" cy="17060"/>
            </a:xfrm>
            <a:custGeom>
              <a:avLst/>
              <a:gdLst>
                <a:gd name="connsiteX0" fmla="*/ 199754 w 199753"/>
                <a:gd name="connsiteY0" fmla="*/ 8522 h 17060"/>
                <a:gd name="connsiteX1" fmla="*/ 191231 w 199753"/>
                <a:gd name="connsiteY1" fmla="*/ 0 h 17060"/>
                <a:gd name="connsiteX2" fmla="*/ 8522 w 199753"/>
                <a:gd name="connsiteY2" fmla="*/ 0 h 17060"/>
                <a:gd name="connsiteX3" fmla="*/ 0 w 199753"/>
                <a:gd name="connsiteY3" fmla="*/ 8522 h 17060"/>
                <a:gd name="connsiteX4" fmla="*/ 8522 w 199753"/>
                <a:gd name="connsiteY4" fmla="*/ 17060 h 17060"/>
                <a:gd name="connsiteX5" fmla="*/ 191231 w 199753"/>
                <a:gd name="connsiteY5" fmla="*/ 17060 h 17060"/>
                <a:gd name="connsiteX6" fmla="*/ 199754 w 199753"/>
                <a:gd name="connsiteY6" fmla="*/ 8522 h 17060"/>
                <a:gd name="connsiteX7" fmla="*/ 199754 w 199753"/>
                <a:gd name="connsiteY7" fmla="*/ 8522 h 1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3" h="17060">
                  <a:moveTo>
                    <a:pt x="199754" y="8522"/>
                  </a:moveTo>
                  <a:cubicBezTo>
                    <a:pt x="199754" y="3813"/>
                    <a:pt x="195926" y="0"/>
                    <a:pt x="191231" y="0"/>
                  </a:cubicBezTo>
                  <a:lnTo>
                    <a:pt x="8522" y="0"/>
                  </a:lnTo>
                  <a:cubicBezTo>
                    <a:pt x="3813" y="0"/>
                    <a:pt x="0" y="3813"/>
                    <a:pt x="0" y="8522"/>
                  </a:cubicBezTo>
                  <a:cubicBezTo>
                    <a:pt x="0" y="13232"/>
                    <a:pt x="3813" y="17060"/>
                    <a:pt x="8522" y="17060"/>
                  </a:cubicBezTo>
                  <a:lnTo>
                    <a:pt x="191231" y="17060"/>
                  </a:lnTo>
                  <a:cubicBezTo>
                    <a:pt x="195941" y="17060"/>
                    <a:pt x="199754" y="13232"/>
                    <a:pt x="199754" y="8522"/>
                  </a:cubicBezTo>
                  <a:lnTo>
                    <a:pt x="199754" y="852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6972CFD1-9D42-4D63-BE44-0DA8AA572E81}"/>
                </a:ext>
              </a:extLst>
            </p:cNvPr>
            <p:cNvSpPr/>
            <p:nvPr/>
          </p:nvSpPr>
          <p:spPr>
            <a:xfrm>
              <a:off x="917738" y="2808977"/>
              <a:ext cx="78920" cy="78920"/>
            </a:xfrm>
            <a:custGeom>
              <a:avLst/>
              <a:gdLst>
                <a:gd name="connsiteX0" fmla="*/ 78920 w 78920"/>
                <a:gd name="connsiteY0" fmla="*/ 16620 h 78920"/>
                <a:gd name="connsiteX1" fmla="*/ 62301 w 78920"/>
                <a:gd name="connsiteY1" fmla="*/ 0 h 78920"/>
                <a:gd name="connsiteX2" fmla="*/ 16620 w 78920"/>
                <a:gd name="connsiteY2" fmla="*/ 0 h 78920"/>
                <a:gd name="connsiteX3" fmla="*/ 0 w 78920"/>
                <a:gd name="connsiteY3" fmla="*/ 16620 h 78920"/>
                <a:gd name="connsiteX4" fmla="*/ 0 w 78920"/>
                <a:gd name="connsiteY4" fmla="*/ 62301 h 78920"/>
                <a:gd name="connsiteX5" fmla="*/ 16620 w 78920"/>
                <a:gd name="connsiteY5" fmla="*/ 78920 h 78920"/>
                <a:gd name="connsiteX6" fmla="*/ 62285 w 78920"/>
                <a:gd name="connsiteY6" fmla="*/ 78920 h 78920"/>
                <a:gd name="connsiteX7" fmla="*/ 78905 w 78920"/>
                <a:gd name="connsiteY7" fmla="*/ 62301 h 78920"/>
                <a:gd name="connsiteX8" fmla="*/ 78905 w 78920"/>
                <a:gd name="connsiteY8" fmla="*/ 16620 h 78920"/>
                <a:gd name="connsiteX9" fmla="*/ 61860 w 78920"/>
                <a:gd name="connsiteY9" fmla="*/ 61860 h 78920"/>
                <a:gd name="connsiteX10" fmla="*/ 17060 w 78920"/>
                <a:gd name="connsiteY10" fmla="*/ 61860 h 78920"/>
                <a:gd name="connsiteX11" fmla="*/ 17060 w 78920"/>
                <a:gd name="connsiteY11" fmla="*/ 17075 h 78920"/>
                <a:gd name="connsiteX12" fmla="*/ 61860 w 78920"/>
                <a:gd name="connsiteY12" fmla="*/ 17075 h 78920"/>
                <a:gd name="connsiteX13" fmla="*/ 61860 w 78920"/>
                <a:gd name="connsiteY13" fmla="*/ 61860 h 7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20" h="78920">
                  <a:moveTo>
                    <a:pt x="78920" y="16620"/>
                  </a:moveTo>
                  <a:cubicBezTo>
                    <a:pt x="78920" y="7459"/>
                    <a:pt x="71461" y="0"/>
                    <a:pt x="62301" y="0"/>
                  </a:cubicBezTo>
                  <a:lnTo>
                    <a:pt x="16620" y="0"/>
                  </a:lnTo>
                  <a:cubicBezTo>
                    <a:pt x="7459" y="0"/>
                    <a:pt x="0" y="7459"/>
                    <a:pt x="0" y="16620"/>
                  </a:cubicBezTo>
                  <a:lnTo>
                    <a:pt x="0" y="62301"/>
                  </a:lnTo>
                  <a:cubicBezTo>
                    <a:pt x="0" y="71461"/>
                    <a:pt x="7459" y="78920"/>
                    <a:pt x="16620" y="78920"/>
                  </a:cubicBezTo>
                  <a:lnTo>
                    <a:pt x="62285" y="78920"/>
                  </a:lnTo>
                  <a:cubicBezTo>
                    <a:pt x="71446" y="78920"/>
                    <a:pt x="78905" y="71461"/>
                    <a:pt x="78905" y="62301"/>
                  </a:cubicBezTo>
                  <a:lnTo>
                    <a:pt x="78905" y="16620"/>
                  </a:lnTo>
                  <a:close/>
                  <a:moveTo>
                    <a:pt x="61860" y="61860"/>
                  </a:moveTo>
                  <a:lnTo>
                    <a:pt x="17060" y="61860"/>
                  </a:lnTo>
                  <a:lnTo>
                    <a:pt x="17060" y="17075"/>
                  </a:lnTo>
                  <a:lnTo>
                    <a:pt x="61860" y="17075"/>
                  </a:lnTo>
                  <a:lnTo>
                    <a:pt x="61860" y="6186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058E9DB2-E6EB-4BC5-AC58-7227F4254B38}"/>
                </a:ext>
              </a:extLst>
            </p:cNvPr>
            <p:cNvSpPr/>
            <p:nvPr/>
          </p:nvSpPr>
          <p:spPr>
            <a:xfrm>
              <a:off x="1009297" y="2820781"/>
              <a:ext cx="180050" cy="17060"/>
            </a:xfrm>
            <a:custGeom>
              <a:avLst/>
              <a:gdLst>
                <a:gd name="connsiteX0" fmla="*/ 8522 w 180050"/>
                <a:gd name="connsiteY0" fmla="*/ 17060 h 17060"/>
                <a:gd name="connsiteX1" fmla="*/ 171513 w 180050"/>
                <a:gd name="connsiteY1" fmla="*/ 17060 h 17060"/>
                <a:gd name="connsiteX2" fmla="*/ 180050 w 180050"/>
                <a:gd name="connsiteY2" fmla="*/ 8522 h 17060"/>
                <a:gd name="connsiteX3" fmla="*/ 171513 w 180050"/>
                <a:gd name="connsiteY3" fmla="*/ 0 h 17060"/>
                <a:gd name="connsiteX4" fmla="*/ 8522 w 180050"/>
                <a:gd name="connsiteY4" fmla="*/ 0 h 17060"/>
                <a:gd name="connsiteX5" fmla="*/ 0 w 180050"/>
                <a:gd name="connsiteY5" fmla="*/ 8522 h 17060"/>
                <a:gd name="connsiteX6" fmla="*/ 8522 w 180050"/>
                <a:gd name="connsiteY6" fmla="*/ 17060 h 17060"/>
                <a:gd name="connsiteX7" fmla="*/ 8522 w 180050"/>
                <a:gd name="connsiteY7" fmla="*/ 17060 h 1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50" h="17060">
                  <a:moveTo>
                    <a:pt x="8522" y="17060"/>
                  </a:moveTo>
                  <a:lnTo>
                    <a:pt x="171513" y="17060"/>
                  </a:lnTo>
                  <a:cubicBezTo>
                    <a:pt x="176222" y="17060"/>
                    <a:pt x="180050" y="13247"/>
                    <a:pt x="180050" y="8522"/>
                  </a:cubicBezTo>
                  <a:cubicBezTo>
                    <a:pt x="180050" y="3813"/>
                    <a:pt x="176237" y="0"/>
                    <a:pt x="171513" y="0"/>
                  </a:cubicBezTo>
                  <a:lnTo>
                    <a:pt x="8522" y="0"/>
                  </a:lnTo>
                  <a:cubicBezTo>
                    <a:pt x="3813" y="0"/>
                    <a:pt x="0" y="3813"/>
                    <a:pt x="0" y="8522"/>
                  </a:cubicBezTo>
                  <a:cubicBezTo>
                    <a:pt x="0" y="13247"/>
                    <a:pt x="3813" y="17060"/>
                    <a:pt x="8522" y="17060"/>
                  </a:cubicBezTo>
                  <a:lnTo>
                    <a:pt x="8522" y="1706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22423E30-5CD7-4D0D-8824-DAF8DD004CB6}"/>
                </a:ext>
              </a:extLst>
            </p:cNvPr>
            <p:cNvSpPr/>
            <p:nvPr/>
          </p:nvSpPr>
          <p:spPr>
            <a:xfrm>
              <a:off x="1009297" y="2859033"/>
              <a:ext cx="191747" cy="17060"/>
            </a:xfrm>
            <a:custGeom>
              <a:avLst/>
              <a:gdLst>
                <a:gd name="connsiteX0" fmla="*/ 191748 w 191747"/>
                <a:gd name="connsiteY0" fmla="*/ 8522 h 17060"/>
                <a:gd name="connsiteX1" fmla="*/ 183225 w 191747"/>
                <a:gd name="connsiteY1" fmla="*/ 0 h 17060"/>
                <a:gd name="connsiteX2" fmla="*/ 8522 w 191747"/>
                <a:gd name="connsiteY2" fmla="*/ 0 h 17060"/>
                <a:gd name="connsiteX3" fmla="*/ 0 w 191747"/>
                <a:gd name="connsiteY3" fmla="*/ 8522 h 17060"/>
                <a:gd name="connsiteX4" fmla="*/ 8522 w 191747"/>
                <a:gd name="connsiteY4" fmla="*/ 17060 h 17060"/>
                <a:gd name="connsiteX5" fmla="*/ 183225 w 191747"/>
                <a:gd name="connsiteY5" fmla="*/ 17060 h 17060"/>
                <a:gd name="connsiteX6" fmla="*/ 191748 w 191747"/>
                <a:gd name="connsiteY6" fmla="*/ 8522 h 17060"/>
                <a:gd name="connsiteX7" fmla="*/ 191748 w 191747"/>
                <a:gd name="connsiteY7" fmla="*/ 8522 h 1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747" h="17060">
                  <a:moveTo>
                    <a:pt x="191748" y="8522"/>
                  </a:moveTo>
                  <a:cubicBezTo>
                    <a:pt x="191748" y="3813"/>
                    <a:pt x="187935" y="0"/>
                    <a:pt x="183225" y="0"/>
                  </a:cubicBezTo>
                  <a:lnTo>
                    <a:pt x="8522" y="0"/>
                  </a:lnTo>
                  <a:cubicBezTo>
                    <a:pt x="3813" y="0"/>
                    <a:pt x="0" y="3813"/>
                    <a:pt x="0" y="8522"/>
                  </a:cubicBezTo>
                  <a:cubicBezTo>
                    <a:pt x="0" y="13232"/>
                    <a:pt x="3813" y="17060"/>
                    <a:pt x="8522" y="17060"/>
                  </a:cubicBezTo>
                  <a:lnTo>
                    <a:pt x="183225" y="17060"/>
                  </a:lnTo>
                  <a:cubicBezTo>
                    <a:pt x="187935" y="17060"/>
                    <a:pt x="191748" y="13247"/>
                    <a:pt x="191748" y="8522"/>
                  </a:cubicBezTo>
                  <a:lnTo>
                    <a:pt x="191748" y="852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AEAE356D-2C11-43FA-827D-882AA698402C}"/>
                </a:ext>
              </a:extLst>
            </p:cNvPr>
            <p:cNvSpPr/>
            <p:nvPr/>
          </p:nvSpPr>
          <p:spPr>
            <a:xfrm>
              <a:off x="917738" y="2911794"/>
              <a:ext cx="78905" cy="78920"/>
            </a:xfrm>
            <a:custGeom>
              <a:avLst/>
              <a:gdLst>
                <a:gd name="connsiteX0" fmla="*/ 62301 w 78905"/>
                <a:gd name="connsiteY0" fmla="*/ 0 h 78920"/>
                <a:gd name="connsiteX1" fmla="*/ 16620 w 78905"/>
                <a:gd name="connsiteY1" fmla="*/ 0 h 78920"/>
                <a:gd name="connsiteX2" fmla="*/ 0 w 78905"/>
                <a:gd name="connsiteY2" fmla="*/ 16620 h 78920"/>
                <a:gd name="connsiteX3" fmla="*/ 0 w 78905"/>
                <a:gd name="connsiteY3" fmla="*/ 62301 h 78920"/>
                <a:gd name="connsiteX4" fmla="*/ 16620 w 78905"/>
                <a:gd name="connsiteY4" fmla="*/ 78920 h 78920"/>
                <a:gd name="connsiteX5" fmla="*/ 62285 w 78905"/>
                <a:gd name="connsiteY5" fmla="*/ 78920 h 78920"/>
                <a:gd name="connsiteX6" fmla="*/ 78905 w 78905"/>
                <a:gd name="connsiteY6" fmla="*/ 62301 h 78920"/>
                <a:gd name="connsiteX7" fmla="*/ 78905 w 78905"/>
                <a:gd name="connsiteY7" fmla="*/ 16620 h 78920"/>
                <a:gd name="connsiteX8" fmla="*/ 62301 w 78905"/>
                <a:gd name="connsiteY8" fmla="*/ 0 h 78920"/>
                <a:gd name="connsiteX9" fmla="*/ 62301 w 78905"/>
                <a:gd name="connsiteY9" fmla="*/ 0 h 78920"/>
                <a:gd name="connsiteX10" fmla="*/ 61860 w 78905"/>
                <a:gd name="connsiteY10" fmla="*/ 61845 h 78920"/>
                <a:gd name="connsiteX11" fmla="*/ 17060 w 78905"/>
                <a:gd name="connsiteY11" fmla="*/ 61845 h 78920"/>
                <a:gd name="connsiteX12" fmla="*/ 17060 w 78905"/>
                <a:gd name="connsiteY12" fmla="*/ 17060 h 78920"/>
                <a:gd name="connsiteX13" fmla="*/ 61860 w 78905"/>
                <a:gd name="connsiteY13" fmla="*/ 17060 h 78920"/>
                <a:gd name="connsiteX14" fmla="*/ 61860 w 78905"/>
                <a:gd name="connsiteY14" fmla="*/ 61845 h 7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905" h="78920">
                  <a:moveTo>
                    <a:pt x="62301" y="0"/>
                  </a:moveTo>
                  <a:lnTo>
                    <a:pt x="16620" y="0"/>
                  </a:lnTo>
                  <a:cubicBezTo>
                    <a:pt x="7459" y="0"/>
                    <a:pt x="0" y="7459"/>
                    <a:pt x="0" y="16620"/>
                  </a:cubicBezTo>
                  <a:lnTo>
                    <a:pt x="0" y="62301"/>
                  </a:lnTo>
                  <a:cubicBezTo>
                    <a:pt x="0" y="71461"/>
                    <a:pt x="7459" y="78920"/>
                    <a:pt x="16620" y="78920"/>
                  </a:cubicBezTo>
                  <a:lnTo>
                    <a:pt x="62285" y="78920"/>
                  </a:lnTo>
                  <a:cubicBezTo>
                    <a:pt x="71446" y="78920"/>
                    <a:pt x="78905" y="71461"/>
                    <a:pt x="78905" y="62301"/>
                  </a:cubicBezTo>
                  <a:lnTo>
                    <a:pt x="78905" y="16620"/>
                  </a:lnTo>
                  <a:cubicBezTo>
                    <a:pt x="78920" y="7459"/>
                    <a:pt x="71461" y="0"/>
                    <a:pt x="62301" y="0"/>
                  </a:cubicBezTo>
                  <a:lnTo>
                    <a:pt x="62301" y="0"/>
                  </a:lnTo>
                  <a:close/>
                  <a:moveTo>
                    <a:pt x="61860" y="61845"/>
                  </a:moveTo>
                  <a:lnTo>
                    <a:pt x="17060" y="61845"/>
                  </a:lnTo>
                  <a:lnTo>
                    <a:pt x="17060" y="17060"/>
                  </a:lnTo>
                  <a:lnTo>
                    <a:pt x="61860" y="17060"/>
                  </a:lnTo>
                  <a:lnTo>
                    <a:pt x="61860" y="6184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7632D69D-2485-46D2-85C2-8E527001E6F0}"/>
                </a:ext>
              </a:extLst>
            </p:cNvPr>
            <p:cNvSpPr/>
            <p:nvPr/>
          </p:nvSpPr>
          <p:spPr>
            <a:xfrm>
              <a:off x="1009297" y="2923598"/>
              <a:ext cx="160559" cy="17060"/>
            </a:xfrm>
            <a:custGeom>
              <a:avLst/>
              <a:gdLst>
                <a:gd name="connsiteX0" fmla="*/ 160560 w 160559"/>
                <a:gd name="connsiteY0" fmla="*/ 8522 h 17060"/>
                <a:gd name="connsiteX1" fmla="*/ 152037 w 160559"/>
                <a:gd name="connsiteY1" fmla="*/ 0 h 17060"/>
                <a:gd name="connsiteX2" fmla="*/ 8522 w 160559"/>
                <a:gd name="connsiteY2" fmla="*/ 0 h 17060"/>
                <a:gd name="connsiteX3" fmla="*/ 0 w 160559"/>
                <a:gd name="connsiteY3" fmla="*/ 8522 h 17060"/>
                <a:gd name="connsiteX4" fmla="*/ 8522 w 160559"/>
                <a:gd name="connsiteY4" fmla="*/ 17060 h 17060"/>
                <a:gd name="connsiteX5" fmla="*/ 152037 w 160559"/>
                <a:gd name="connsiteY5" fmla="*/ 17060 h 17060"/>
                <a:gd name="connsiteX6" fmla="*/ 160560 w 160559"/>
                <a:gd name="connsiteY6" fmla="*/ 8522 h 17060"/>
                <a:gd name="connsiteX7" fmla="*/ 160560 w 160559"/>
                <a:gd name="connsiteY7" fmla="*/ 8522 h 1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559" h="17060">
                  <a:moveTo>
                    <a:pt x="160560" y="8522"/>
                  </a:moveTo>
                  <a:cubicBezTo>
                    <a:pt x="160560" y="3813"/>
                    <a:pt x="156747" y="0"/>
                    <a:pt x="152037" y="0"/>
                  </a:cubicBezTo>
                  <a:lnTo>
                    <a:pt x="8522" y="0"/>
                  </a:lnTo>
                  <a:cubicBezTo>
                    <a:pt x="3813" y="0"/>
                    <a:pt x="0" y="3828"/>
                    <a:pt x="0" y="8522"/>
                  </a:cubicBezTo>
                  <a:cubicBezTo>
                    <a:pt x="0" y="13232"/>
                    <a:pt x="3813" y="17060"/>
                    <a:pt x="8522" y="17060"/>
                  </a:cubicBezTo>
                  <a:lnTo>
                    <a:pt x="152037" y="17060"/>
                  </a:lnTo>
                  <a:cubicBezTo>
                    <a:pt x="156747" y="17060"/>
                    <a:pt x="160560" y="13232"/>
                    <a:pt x="160560" y="8522"/>
                  </a:cubicBezTo>
                  <a:lnTo>
                    <a:pt x="160560" y="852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142" name="图形 3">
              <a:extLst>
                <a:ext uri="{FF2B5EF4-FFF2-40B4-BE49-F238E27FC236}">
                  <a16:creationId xmlns:a16="http://schemas.microsoft.com/office/drawing/2014/main" id="{B373EE4C-E09B-4C28-A562-09F1E0462551}"/>
                </a:ext>
              </a:extLst>
            </p:cNvPr>
            <p:cNvGrpSpPr/>
            <p:nvPr/>
          </p:nvGrpSpPr>
          <p:grpSpPr>
            <a:xfrm>
              <a:off x="1009297" y="2651368"/>
              <a:ext cx="371622" cy="409363"/>
              <a:chOff x="1009297" y="2651368"/>
              <a:chExt cx="371622" cy="409363"/>
            </a:xfrm>
            <a:grpFill/>
          </p:grpSpPr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518D9D89-1483-4629-82BA-D6C2DA06DAEC}"/>
                  </a:ext>
                </a:extLst>
              </p:cNvPr>
              <p:cNvSpPr/>
              <p:nvPr/>
            </p:nvSpPr>
            <p:spPr>
              <a:xfrm>
                <a:off x="1009297" y="2961835"/>
                <a:ext cx="134369" cy="17060"/>
              </a:xfrm>
              <a:custGeom>
                <a:avLst/>
                <a:gdLst>
                  <a:gd name="connsiteX0" fmla="*/ 8522 w 134369"/>
                  <a:gd name="connsiteY0" fmla="*/ 0 h 17060"/>
                  <a:gd name="connsiteX1" fmla="*/ 0 w 134369"/>
                  <a:gd name="connsiteY1" fmla="*/ 8538 h 17060"/>
                  <a:gd name="connsiteX2" fmla="*/ 8522 w 134369"/>
                  <a:gd name="connsiteY2" fmla="*/ 17060 h 17060"/>
                  <a:gd name="connsiteX3" fmla="*/ 125847 w 134369"/>
                  <a:gd name="connsiteY3" fmla="*/ 17060 h 17060"/>
                  <a:gd name="connsiteX4" fmla="*/ 134369 w 134369"/>
                  <a:gd name="connsiteY4" fmla="*/ 8538 h 17060"/>
                  <a:gd name="connsiteX5" fmla="*/ 125847 w 134369"/>
                  <a:gd name="connsiteY5" fmla="*/ 0 h 17060"/>
                  <a:gd name="connsiteX6" fmla="*/ 8522 w 134369"/>
                  <a:gd name="connsiteY6" fmla="*/ 0 h 17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69" h="17060">
                    <a:moveTo>
                      <a:pt x="8522" y="0"/>
                    </a:moveTo>
                    <a:cubicBezTo>
                      <a:pt x="3813" y="0"/>
                      <a:pt x="0" y="3828"/>
                      <a:pt x="0" y="8538"/>
                    </a:cubicBezTo>
                    <a:cubicBezTo>
                      <a:pt x="0" y="13247"/>
                      <a:pt x="3813" y="17060"/>
                      <a:pt x="8522" y="17060"/>
                    </a:cubicBezTo>
                    <a:lnTo>
                      <a:pt x="125847" y="17060"/>
                    </a:lnTo>
                    <a:cubicBezTo>
                      <a:pt x="130556" y="17060"/>
                      <a:pt x="134369" y="13247"/>
                      <a:pt x="134369" y="8538"/>
                    </a:cubicBezTo>
                    <a:cubicBezTo>
                      <a:pt x="134369" y="3828"/>
                      <a:pt x="130541" y="0"/>
                      <a:pt x="125847" y="0"/>
                    </a:cubicBezTo>
                    <a:lnTo>
                      <a:pt x="8522" y="0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ED9EABB2-F7BB-47C4-84FF-853F12717E82}"/>
                  </a:ext>
                </a:extLst>
              </p:cNvPr>
              <p:cNvSpPr/>
              <p:nvPr/>
            </p:nvSpPr>
            <p:spPr>
              <a:xfrm>
                <a:off x="1155595" y="2651368"/>
                <a:ext cx="225324" cy="409363"/>
              </a:xfrm>
              <a:custGeom>
                <a:avLst/>
                <a:gdLst>
                  <a:gd name="connsiteX0" fmla="*/ 212542 w 225324"/>
                  <a:gd name="connsiteY0" fmla="*/ 8124 h 409363"/>
                  <a:gd name="connsiteX1" fmla="*/ 200814 w 225324"/>
                  <a:gd name="connsiteY1" fmla="*/ 2352 h 409363"/>
                  <a:gd name="connsiteX2" fmla="*/ 170127 w 225324"/>
                  <a:gd name="connsiteY2" fmla="*/ 12788 h 409363"/>
                  <a:gd name="connsiteX3" fmla="*/ 1227 w 225324"/>
                  <a:gd name="connsiteY3" fmla="*/ 355814 h 409363"/>
                  <a:gd name="connsiteX4" fmla="*/ 12 w 225324"/>
                  <a:gd name="connsiteY4" fmla="*/ 361617 h 409363"/>
                  <a:gd name="connsiteX5" fmla="*/ 1653 w 225324"/>
                  <a:gd name="connsiteY5" fmla="*/ 398001 h 409363"/>
                  <a:gd name="connsiteX6" fmla="*/ 8292 w 225324"/>
                  <a:gd name="connsiteY6" fmla="*/ 408149 h 409363"/>
                  <a:gd name="connsiteX7" fmla="*/ 13548 w 225324"/>
                  <a:gd name="connsiteY7" fmla="*/ 409364 h 409363"/>
                  <a:gd name="connsiteX8" fmla="*/ 20369 w 225324"/>
                  <a:gd name="connsiteY8" fmla="*/ 407222 h 409363"/>
                  <a:gd name="connsiteX9" fmla="*/ 50220 w 225324"/>
                  <a:gd name="connsiteY9" fmla="*/ 386334 h 409363"/>
                  <a:gd name="connsiteX10" fmla="*/ 54079 w 225324"/>
                  <a:gd name="connsiteY10" fmla="*/ 381837 h 409363"/>
                  <a:gd name="connsiteX11" fmla="*/ 100975 w 225324"/>
                  <a:gd name="connsiteY11" fmla="*/ 286586 h 409363"/>
                  <a:gd name="connsiteX12" fmla="*/ 97086 w 225324"/>
                  <a:gd name="connsiteY12" fmla="*/ 275162 h 409363"/>
                  <a:gd name="connsiteX13" fmla="*/ 85662 w 225324"/>
                  <a:gd name="connsiteY13" fmla="*/ 279051 h 409363"/>
                  <a:gd name="connsiteX14" fmla="*/ 58849 w 225324"/>
                  <a:gd name="connsiteY14" fmla="*/ 333482 h 409363"/>
                  <a:gd name="connsiteX15" fmla="*/ 36609 w 225324"/>
                  <a:gd name="connsiteY15" fmla="*/ 322529 h 409363"/>
                  <a:gd name="connsiteX16" fmla="*/ 152459 w 225324"/>
                  <a:gd name="connsiteY16" fmla="*/ 87242 h 409363"/>
                  <a:gd name="connsiteX17" fmla="*/ 174700 w 225324"/>
                  <a:gd name="connsiteY17" fmla="*/ 98195 h 409363"/>
                  <a:gd name="connsiteX18" fmla="*/ 101750 w 225324"/>
                  <a:gd name="connsiteY18" fmla="*/ 246358 h 409363"/>
                  <a:gd name="connsiteX19" fmla="*/ 105639 w 225324"/>
                  <a:gd name="connsiteY19" fmla="*/ 257783 h 409363"/>
                  <a:gd name="connsiteX20" fmla="*/ 117063 w 225324"/>
                  <a:gd name="connsiteY20" fmla="*/ 253893 h 409363"/>
                  <a:gd name="connsiteX21" fmla="*/ 222963 w 225324"/>
                  <a:gd name="connsiteY21" fmla="*/ 38796 h 409363"/>
                  <a:gd name="connsiteX22" fmla="*/ 212542 w 225324"/>
                  <a:gd name="connsiteY22" fmla="*/ 8124 h 409363"/>
                  <a:gd name="connsiteX23" fmla="*/ 212542 w 225324"/>
                  <a:gd name="connsiteY23" fmla="*/ 8124 h 409363"/>
                  <a:gd name="connsiteX24" fmla="*/ 18272 w 225324"/>
                  <a:gd name="connsiteY24" fmla="*/ 387853 h 409363"/>
                  <a:gd name="connsiteX25" fmla="*/ 17300 w 225324"/>
                  <a:gd name="connsiteY25" fmla="*/ 366205 h 409363"/>
                  <a:gd name="connsiteX26" fmla="*/ 36031 w 225324"/>
                  <a:gd name="connsiteY26" fmla="*/ 375426 h 409363"/>
                  <a:gd name="connsiteX27" fmla="*/ 18272 w 225324"/>
                  <a:gd name="connsiteY27" fmla="*/ 387853 h 409363"/>
                  <a:gd name="connsiteX28" fmla="*/ 51329 w 225324"/>
                  <a:gd name="connsiteY28" fmla="*/ 348780 h 409363"/>
                  <a:gd name="connsiteX29" fmla="*/ 45329 w 225324"/>
                  <a:gd name="connsiteY29" fmla="*/ 360979 h 409363"/>
                  <a:gd name="connsiteX30" fmla="*/ 23088 w 225324"/>
                  <a:gd name="connsiteY30" fmla="*/ 350026 h 409363"/>
                  <a:gd name="connsiteX31" fmla="*/ 29089 w 225324"/>
                  <a:gd name="connsiteY31" fmla="*/ 337827 h 409363"/>
                  <a:gd name="connsiteX32" fmla="*/ 51329 w 225324"/>
                  <a:gd name="connsiteY32" fmla="*/ 348780 h 409363"/>
                  <a:gd name="connsiteX33" fmla="*/ 160025 w 225324"/>
                  <a:gd name="connsiteY33" fmla="*/ 71944 h 409363"/>
                  <a:gd name="connsiteX34" fmla="*/ 166025 w 225324"/>
                  <a:gd name="connsiteY34" fmla="*/ 59745 h 409363"/>
                  <a:gd name="connsiteX35" fmla="*/ 188266 w 225324"/>
                  <a:gd name="connsiteY35" fmla="*/ 70683 h 409363"/>
                  <a:gd name="connsiteX36" fmla="*/ 182265 w 225324"/>
                  <a:gd name="connsiteY36" fmla="*/ 82882 h 409363"/>
                  <a:gd name="connsiteX37" fmla="*/ 160025 w 225324"/>
                  <a:gd name="connsiteY37" fmla="*/ 71944 h 409363"/>
                  <a:gd name="connsiteX38" fmla="*/ 207666 w 225324"/>
                  <a:gd name="connsiteY38" fmla="*/ 31276 h 409363"/>
                  <a:gd name="connsiteX39" fmla="*/ 195786 w 225324"/>
                  <a:gd name="connsiteY39" fmla="*/ 55385 h 409363"/>
                  <a:gd name="connsiteX40" fmla="*/ 173545 w 225324"/>
                  <a:gd name="connsiteY40" fmla="*/ 44447 h 409363"/>
                  <a:gd name="connsiteX41" fmla="*/ 185425 w 225324"/>
                  <a:gd name="connsiteY41" fmla="*/ 20323 h 409363"/>
                  <a:gd name="connsiteX42" fmla="*/ 193264 w 225324"/>
                  <a:gd name="connsiteY42" fmla="*/ 17665 h 409363"/>
                  <a:gd name="connsiteX43" fmla="*/ 204992 w 225324"/>
                  <a:gd name="connsiteY43" fmla="*/ 23437 h 409363"/>
                  <a:gd name="connsiteX44" fmla="*/ 207666 w 225324"/>
                  <a:gd name="connsiteY44" fmla="*/ 31276 h 409363"/>
                  <a:gd name="connsiteX45" fmla="*/ 207666 w 225324"/>
                  <a:gd name="connsiteY45" fmla="*/ 31276 h 40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25324" h="409363">
                    <a:moveTo>
                      <a:pt x="212542" y="8124"/>
                    </a:moveTo>
                    <a:lnTo>
                      <a:pt x="200814" y="2352"/>
                    </a:lnTo>
                    <a:cubicBezTo>
                      <a:pt x="189466" y="-3224"/>
                      <a:pt x="175718" y="1455"/>
                      <a:pt x="170127" y="12788"/>
                    </a:cubicBezTo>
                    <a:lnTo>
                      <a:pt x="1227" y="355814"/>
                    </a:lnTo>
                    <a:cubicBezTo>
                      <a:pt x="346" y="357606"/>
                      <a:pt x="-79" y="359612"/>
                      <a:pt x="12" y="361617"/>
                    </a:cubicBezTo>
                    <a:lnTo>
                      <a:pt x="1653" y="398001"/>
                    </a:lnTo>
                    <a:cubicBezTo>
                      <a:pt x="1850" y="402345"/>
                      <a:pt x="4387" y="406219"/>
                      <a:pt x="8292" y="408149"/>
                    </a:cubicBezTo>
                    <a:cubicBezTo>
                      <a:pt x="9947" y="408969"/>
                      <a:pt x="11755" y="409364"/>
                      <a:pt x="13548" y="409364"/>
                    </a:cubicBezTo>
                    <a:cubicBezTo>
                      <a:pt x="15948" y="409364"/>
                      <a:pt x="18333" y="408635"/>
                      <a:pt x="20369" y="407222"/>
                    </a:cubicBezTo>
                    <a:lnTo>
                      <a:pt x="50220" y="386334"/>
                    </a:lnTo>
                    <a:cubicBezTo>
                      <a:pt x="51861" y="385179"/>
                      <a:pt x="53183" y="383629"/>
                      <a:pt x="54079" y="381837"/>
                    </a:cubicBezTo>
                    <a:lnTo>
                      <a:pt x="100975" y="286586"/>
                    </a:lnTo>
                    <a:cubicBezTo>
                      <a:pt x="103056" y="282347"/>
                      <a:pt x="101325" y="277243"/>
                      <a:pt x="97086" y="275162"/>
                    </a:cubicBezTo>
                    <a:cubicBezTo>
                      <a:pt x="92863" y="273080"/>
                      <a:pt x="87743" y="274812"/>
                      <a:pt x="85662" y="279051"/>
                    </a:cubicBezTo>
                    <a:lnTo>
                      <a:pt x="58849" y="333482"/>
                    </a:lnTo>
                    <a:lnTo>
                      <a:pt x="36609" y="322529"/>
                    </a:lnTo>
                    <a:lnTo>
                      <a:pt x="152459" y="87242"/>
                    </a:lnTo>
                    <a:lnTo>
                      <a:pt x="174700" y="98195"/>
                    </a:lnTo>
                    <a:lnTo>
                      <a:pt x="101750" y="246358"/>
                    </a:lnTo>
                    <a:cubicBezTo>
                      <a:pt x="99669" y="250582"/>
                      <a:pt x="101401" y="255701"/>
                      <a:pt x="105639" y="257783"/>
                    </a:cubicBezTo>
                    <a:cubicBezTo>
                      <a:pt x="109862" y="259864"/>
                      <a:pt x="114982" y="258117"/>
                      <a:pt x="117063" y="253893"/>
                    </a:cubicBezTo>
                    <a:lnTo>
                      <a:pt x="222963" y="38796"/>
                    </a:lnTo>
                    <a:cubicBezTo>
                      <a:pt x="228554" y="27463"/>
                      <a:pt x="223875" y="13700"/>
                      <a:pt x="212542" y="8124"/>
                    </a:cubicBezTo>
                    <a:lnTo>
                      <a:pt x="212542" y="8124"/>
                    </a:lnTo>
                    <a:close/>
                    <a:moveTo>
                      <a:pt x="18272" y="387853"/>
                    </a:moveTo>
                    <a:lnTo>
                      <a:pt x="17300" y="366205"/>
                    </a:lnTo>
                    <a:lnTo>
                      <a:pt x="36031" y="375426"/>
                    </a:lnTo>
                    <a:lnTo>
                      <a:pt x="18272" y="387853"/>
                    </a:lnTo>
                    <a:close/>
                    <a:moveTo>
                      <a:pt x="51329" y="348780"/>
                    </a:moveTo>
                    <a:lnTo>
                      <a:pt x="45329" y="360979"/>
                    </a:lnTo>
                    <a:lnTo>
                      <a:pt x="23088" y="350026"/>
                    </a:lnTo>
                    <a:lnTo>
                      <a:pt x="29089" y="337827"/>
                    </a:lnTo>
                    <a:lnTo>
                      <a:pt x="51329" y="348780"/>
                    </a:lnTo>
                    <a:close/>
                    <a:moveTo>
                      <a:pt x="160025" y="71944"/>
                    </a:moveTo>
                    <a:lnTo>
                      <a:pt x="166025" y="59745"/>
                    </a:lnTo>
                    <a:lnTo>
                      <a:pt x="188266" y="70683"/>
                    </a:lnTo>
                    <a:lnTo>
                      <a:pt x="182265" y="82882"/>
                    </a:lnTo>
                    <a:lnTo>
                      <a:pt x="160025" y="71944"/>
                    </a:lnTo>
                    <a:close/>
                    <a:moveTo>
                      <a:pt x="207666" y="31276"/>
                    </a:moveTo>
                    <a:lnTo>
                      <a:pt x="195786" y="55385"/>
                    </a:lnTo>
                    <a:lnTo>
                      <a:pt x="173545" y="44447"/>
                    </a:lnTo>
                    <a:lnTo>
                      <a:pt x="185425" y="20323"/>
                    </a:lnTo>
                    <a:cubicBezTo>
                      <a:pt x="186853" y="17422"/>
                      <a:pt x="190362" y="16221"/>
                      <a:pt x="193264" y="17665"/>
                    </a:cubicBezTo>
                    <a:lnTo>
                      <a:pt x="204992" y="23437"/>
                    </a:lnTo>
                    <a:cubicBezTo>
                      <a:pt x="207909" y="24850"/>
                      <a:pt x="209094" y="28375"/>
                      <a:pt x="207666" y="31276"/>
                    </a:cubicBezTo>
                    <a:lnTo>
                      <a:pt x="207666" y="31276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  <p:sp>
        <p:nvSpPr>
          <p:cNvPr id="145" name="任意多边形: 形状 144">
            <a:extLst>
              <a:ext uri="{FF2B5EF4-FFF2-40B4-BE49-F238E27FC236}">
                <a16:creationId xmlns:a16="http://schemas.microsoft.com/office/drawing/2014/main" id="{2A804287-8E39-47C8-B3C3-F2B09A322246}"/>
              </a:ext>
            </a:extLst>
          </p:cNvPr>
          <p:cNvSpPr/>
          <p:nvPr userDrawn="1"/>
        </p:nvSpPr>
        <p:spPr>
          <a:xfrm>
            <a:off x="6438910" y="2524231"/>
            <a:ext cx="383254" cy="370030"/>
          </a:xfrm>
          <a:custGeom>
            <a:avLst/>
            <a:gdLst>
              <a:gd name="connsiteX0" fmla="*/ 514371 w 583386"/>
              <a:gd name="connsiteY0" fmla="*/ 112949 h 563257"/>
              <a:gd name="connsiteX1" fmla="*/ 514371 w 583386"/>
              <a:gd name="connsiteY1" fmla="*/ 22651 h 563257"/>
              <a:gd name="connsiteX2" fmla="*/ 491720 w 583386"/>
              <a:gd name="connsiteY2" fmla="*/ 0 h 563257"/>
              <a:gd name="connsiteX3" fmla="*/ 476438 w 583386"/>
              <a:gd name="connsiteY3" fmla="*/ 0 h 563257"/>
              <a:gd name="connsiteX4" fmla="*/ 454683 w 583386"/>
              <a:gd name="connsiteY4" fmla="*/ 16392 h 563257"/>
              <a:gd name="connsiteX5" fmla="*/ 350378 w 583386"/>
              <a:gd name="connsiteY5" fmla="*/ 56816 h 563257"/>
              <a:gd name="connsiteX6" fmla="*/ 345441 w 583386"/>
              <a:gd name="connsiteY6" fmla="*/ 67997 h 563257"/>
              <a:gd name="connsiteX7" fmla="*/ 353508 w 583386"/>
              <a:gd name="connsiteY7" fmla="*/ 73512 h 563257"/>
              <a:gd name="connsiteX8" fmla="*/ 356622 w 583386"/>
              <a:gd name="connsiteY8" fmla="*/ 72935 h 563257"/>
              <a:gd name="connsiteX9" fmla="*/ 453772 w 583386"/>
              <a:gd name="connsiteY9" fmla="*/ 35275 h 563257"/>
              <a:gd name="connsiteX10" fmla="*/ 453772 w 583386"/>
              <a:gd name="connsiteY10" fmla="*/ 391532 h 563257"/>
              <a:gd name="connsiteX11" fmla="*/ 228998 w 583386"/>
              <a:gd name="connsiteY11" fmla="*/ 304409 h 563257"/>
              <a:gd name="connsiteX12" fmla="*/ 225883 w 583386"/>
              <a:gd name="connsiteY12" fmla="*/ 303816 h 563257"/>
              <a:gd name="connsiteX13" fmla="*/ 212165 w 583386"/>
              <a:gd name="connsiteY13" fmla="*/ 303816 h 563257"/>
              <a:gd name="connsiteX14" fmla="*/ 212150 w 583386"/>
              <a:gd name="connsiteY14" fmla="*/ 303816 h 563257"/>
              <a:gd name="connsiteX15" fmla="*/ 212135 w 583386"/>
              <a:gd name="connsiteY15" fmla="*/ 303816 h 563257"/>
              <a:gd name="connsiteX16" fmla="*/ 200118 w 583386"/>
              <a:gd name="connsiteY16" fmla="*/ 303816 h 563257"/>
              <a:gd name="connsiteX17" fmla="*/ 200118 w 583386"/>
              <a:gd name="connsiteY17" fmla="*/ 122976 h 563257"/>
              <a:gd name="connsiteX18" fmla="*/ 225883 w 583386"/>
              <a:gd name="connsiteY18" fmla="*/ 122976 h 563257"/>
              <a:gd name="connsiteX19" fmla="*/ 228998 w 583386"/>
              <a:gd name="connsiteY19" fmla="*/ 122383 h 563257"/>
              <a:gd name="connsiteX20" fmla="*/ 322259 w 583386"/>
              <a:gd name="connsiteY20" fmla="*/ 86243 h 563257"/>
              <a:gd name="connsiteX21" fmla="*/ 327196 w 583386"/>
              <a:gd name="connsiteY21" fmla="*/ 75062 h 563257"/>
              <a:gd name="connsiteX22" fmla="*/ 316015 w 583386"/>
              <a:gd name="connsiteY22" fmla="*/ 70124 h 563257"/>
              <a:gd name="connsiteX23" fmla="*/ 224258 w 583386"/>
              <a:gd name="connsiteY23" fmla="*/ 105688 h 563257"/>
              <a:gd name="connsiteX24" fmla="*/ 185216 w 583386"/>
              <a:gd name="connsiteY24" fmla="*/ 105688 h 563257"/>
              <a:gd name="connsiteX25" fmla="*/ 185216 w 583386"/>
              <a:gd name="connsiteY25" fmla="*/ 87549 h 563257"/>
              <a:gd name="connsiteX26" fmla="*/ 160636 w 583386"/>
              <a:gd name="connsiteY26" fmla="*/ 62969 h 563257"/>
              <a:gd name="connsiteX27" fmla="*/ 123644 w 583386"/>
              <a:gd name="connsiteY27" fmla="*/ 62969 h 563257"/>
              <a:gd name="connsiteX28" fmla="*/ 99064 w 583386"/>
              <a:gd name="connsiteY28" fmla="*/ 87549 h 563257"/>
              <a:gd name="connsiteX29" fmla="*/ 99064 w 583386"/>
              <a:gd name="connsiteY29" fmla="*/ 106037 h 563257"/>
              <a:gd name="connsiteX30" fmla="*/ 0 w 583386"/>
              <a:gd name="connsiteY30" fmla="*/ 213396 h 563257"/>
              <a:gd name="connsiteX31" fmla="*/ 68073 w 583386"/>
              <a:gd name="connsiteY31" fmla="*/ 313554 h 563257"/>
              <a:gd name="connsiteX32" fmla="*/ 68073 w 583386"/>
              <a:gd name="connsiteY32" fmla="*/ 349679 h 563257"/>
              <a:gd name="connsiteX33" fmla="*/ 85194 w 583386"/>
              <a:gd name="connsiteY33" fmla="*/ 373956 h 563257"/>
              <a:gd name="connsiteX34" fmla="*/ 85194 w 583386"/>
              <a:gd name="connsiteY34" fmla="*/ 542141 h 563257"/>
              <a:gd name="connsiteX35" fmla="*/ 106311 w 583386"/>
              <a:gd name="connsiteY35" fmla="*/ 563258 h 563257"/>
              <a:gd name="connsiteX36" fmla="*/ 141266 w 583386"/>
              <a:gd name="connsiteY36" fmla="*/ 563258 h 563257"/>
              <a:gd name="connsiteX37" fmla="*/ 162383 w 583386"/>
              <a:gd name="connsiteY37" fmla="*/ 542141 h 563257"/>
              <a:gd name="connsiteX38" fmla="*/ 162383 w 583386"/>
              <a:gd name="connsiteY38" fmla="*/ 512670 h 563257"/>
              <a:gd name="connsiteX39" fmla="*/ 165968 w 583386"/>
              <a:gd name="connsiteY39" fmla="*/ 512776 h 563257"/>
              <a:gd name="connsiteX40" fmla="*/ 196791 w 583386"/>
              <a:gd name="connsiteY40" fmla="*/ 503388 h 563257"/>
              <a:gd name="connsiteX41" fmla="*/ 203613 w 583386"/>
              <a:gd name="connsiteY41" fmla="*/ 481102 h 563257"/>
              <a:gd name="connsiteX42" fmla="*/ 179671 w 583386"/>
              <a:gd name="connsiteY42" fmla="*/ 422553 h 563257"/>
              <a:gd name="connsiteX43" fmla="*/ 197323 w 583386"/>
              <a:gd name="connsiteY43" fmla="*/ 406465 h 563257"/>
              <a:gd name="connsiteX44" fmla="*/ 200134 w 583386"/>
              <a:gd name="connsiteY44" fmla="*/ 400070 h 563257"/>
              <a:gd name="connsiteX45" fmla="*/ 200134 w 583386"/>
              <a:gd name="connsiteY45" fmla="*/ 374928 h 563257"/>
              <a:gd name="connsiteX46" fmla="*/ 220809 w 583386"/>
              <a:gd name="connsiteY46" fmla="*/ 349664 h 563257"/>
              <a:gd name="connsiteX47" fmla="*/ 220809 w 583386"/>
              <a:gd name="connsiteY47" fmla="*/ 321104 h 563257"/>
              <a:gd name="connsiteX48" fmla="*/ 224273 w 583386"/>
              <a:gd name="connsiteY48" fmla="*/ 321104 h 563257"/>
              <a:gd name="connsiteX49" fmla="*/ 454714 w 583386"/>
              <a:gd name="connsiteY49" fmla="*/ 410415 h 563257"/>
              <a:gd name="connsiteX50" fmla="*/ 476468 w 583386"/>
              <a:gd name="connsiteY50" fmla="*/ 426807 h 563257"/>
              <a:gd name="connsiteX51" fmla="*/ 491751 w 583386"/>
              <a:gd name="connsiteY51" fmla="*/ 426807 h 563257"/>
              <a:gd name="connsiteX52" fmla="*/ 514401 w 583386"/>
              <a:gd name="connsiteY52" fmla="*/ 404156 h 563257"/>
              <a:gd name="connsiteX53" fmla="*/ 514401 w 583386"/>
              <a:gd name="connsiteY53" fmla="*/ 313858 h 563257"/>
              <a:gd name="connsiteX54" fmla="*/ 583386 w 583386"/>
              <a:gd name="connsiteY54" fmla="*/ 236730 h 563257"/>
              <a:gd name="connsiteX55" fmla="*/ 583386 w 583386"/>
              <a:gd name="connsiteY55" fmla="*/ 190092 h 563257"/>
              <a:gd name="connsiteX56" fmla="*/ 514371 w 583386"/>
              <a:gd name="connsiteY56" fmla="*/ 112949 h 563257"/>
              <a:gd name="connsiteX57" fmla="*/ 514371 w 583386"/>
              <a:gd name="connsiteY57" fmla="*/ 112949 h 563257"/>
              <a:gd name="connsiteX58" fmla="*/ 182830 w 583386"/>
              <a:gd name="connsiteY58" fmla="*/ 303816 h 563257"/>
              <a:gd name="connsiteX59" fmla="*/ 162383 w 583386"/>
              <a:gd name="connsiteY59" fmla="*/ 303816 h 563257"/>
              <a:gd name="connsiteX60" fmla="*/ 162383 w 583386"/>
              <a:gd name="connsiteY60" fmla="*/ 122976 h 563257"/>
              <a:gd name="connsiteX61" fmla="*/ 182830 w 583386"/>
              <a:gd name="connsiteY61" fmla="*/ 122976 h 563257"/>
              <a:gd name="connsiteX62" fmla="*/ 182830 w 583386"/>
              <a:gd name="connsiteY62" fmla="*/ 303816 h 563257"/>
              <a:gd name="connsiteX63" fmla="*/ 123644 w 583386"/>
              <a:gd name="connsiteY63" fmla="*/ 80257 h 563257"/>
              <a:gd name="connsiteX64" fmla="*/ 160636 w 583386"/>
              <a:gd name="connsiteY64" fmla="*/ 80257 h 563257"/>
              <a:gd name="connsiteX65" fmla="*/ 167928 w 583386"/>
              <a:gd name="connsiteY65" fmla="*/ 87549 h 563257"/>
              <a:gd name="connsiteX66" fmla="*/ 167928 w 583386"/>
              <a:gd name="connsiteY66" fmla="*/ 105688 h 563257"/>
              <a:gd name="connsiteX67" fmla="*/ 116352 w 583386"/>
              <a:gd name="connsiteY67" fmla="*/ 105688 h 563257"/>
              <a:gd name="connsiteX68" fmla="*/ 116352 w 583386"/>
              <a:gd name="connsiteY68" fmla="*/ 87549 h 563257"/>
              <a:gd name="connsiteX69" fmla="*/ 123644 w 583386"/>
              <a:gd name="connsiteY69" fmla="*/ 80257 h 563257"/>
              <a:gd name="connsiteX70" fmla="*/ 123644 w 583386"/>
              <a:gd name="connsiteY70" fmla="*/ 80257 h 563257"/>
              <a:gd name="connsiteX71" fmla="*/ 17288 w 583386"/>
              <a:gd name="connsiteY71" fmla="*/ 213396 h 563257"/>
              <a:gd name="connsiteX72" fmla="*/ 107708 w 583386"/>
              <a:gd name="connsiteY72" fmla="*/ 122976 h 563257"/>
              <a:gd name="connsiteX73" fmla="*/ 145095 w 583386"/>
              <a:gd name="connsiteY73" fmla="*/ 122976 h 563257"/>
              <a:gd name="connsiteX74" fmla="*/ 145095 w 583386"/>
              <a:gd name="connsiteY74" fmla="*/ 303801 h 563257"/>
              <a:gd name="connsiteX75" fmla="*/ 107708 w 583386"/>
              <a:gd name="connsiteY75" fmla="*/ 303801 h 563257"/>
              <a:gd name="connsiteX76" fmla="*/ 17288 w 583386"/>
              <a:gd name="connsiteY76" fmla="*/ 213396 h 563257"/>
              <a:gd name="connsiteX77" fmla="*/ 17288 w 583386"/>
              <a:gd name="connsiteY77" fmla="*/ 213396 h 563257"/>
              <a:gd name="connsiteX78" fmla="*/ 147905 w 583386"/>
              <a:gd name="connsiteY78" fmla="*/ 428083 h 563257"/>
              <a:gd name="connsiteX79" fmla="*/ 145079 w 583386"/>
              <a:gd name="connsiteY79" fmla="*/ 434463 h 563257"/>
              <a:gd name="connsiteX80" fmla="*/ 145079 w 583386"/>
              <a:gd name="connsiteY80" fmla="*/ 450430 h 563257"/>
              <a:gd name="connsiteX81" fmla="*/ 153723 w 583386"/>
              <a:gd name="connsiteY81" fmla="*/ 459074 h 563257"/>
              <a:gd name="connsiteX82" fmla="*/ 162367 w 583386"/>
              <a:gd name="connsiteY82" fmla="*/ 450430 h 563257"/>
              <a:gd name="connsiteX83" fmla="*/ 162367 w 583386"/>
              <a:gd name="connsiteY83" fmla="*/ 438277 h 563257"/>
              <a:gd name="connsiteX84" fmla="*/ 166029 w 583386"/>
              <a:gd name="connsiteY84" fmla="*/ 434934 h 563257"/>
              <a:gd name="connsiteX85" fmla="*/ 187570 w 583386"/>
              <a:gd name="connsiteY85" fmla="*/ 487619 h 563257"/>
              <a:gd name="connsiteX86" fmla="*/ 187251 w 583386"/>
              <a:gd name="connsiteY86" fmla="*/ 488925 h 563257"/>
              <a:gd name="connsiteX87" fmla="*/ 162367 w 583386"/>
              <a:gd name="connsiteY87" fmla="*/ 495306 h 563257"/>
              <a:gd name="connsiteX88" fmla="*/ 162367 w 583386"/>
              <a:gd name="connsiteY88" fmla="*/ 487254 h 563257"/>
              <a:gd name="connsiteX89" fmla="*/ 153723 w 583386"/>
              <a:gd name="connsiteY89" fmla="*/ 478610 h 563257"/>
              <a:gd name="connsiteX90" fmla="*/ 145079 w 583386"/>
              <a:gd name="connsiteY90" fmla="*/ 487254 h 563257"/>
              <a:gd name="connsiteX91" fmla="*/ 145079 w 583386"/>
              <a:gd name="connsiteY91" fmla="*/ 542111 h 563257"/>
              <a:gd name="connsiteX92" fmla="*/ 141251 w 583386"/>
              <a:gd name="connsiteY92" fmla="*/ 545939 h 563257"/>
              <a:gd name="connsiteX93" fmla="*/ 106311 w 583386"/>
              <a:gd name="connsiteY93" fmla="*/ 545939 h 563257"/>
              <a:gd name="connsiteX94" fmla="*/ 102482 w 583386"/>
              <a:gd name="connsiteY94" fmla="*/ 542111 h 563257"/>
              <a:gd name="connsiteX95" fmla="*/ 102482 w 583386"/>
              <a:gd name="connsiteY95" fmla="*/ 375444 h 563257"/>
              <a:gd name="connsiteX96" fmla="*/ 182830 w 583386"/>
              <a:gd name="connsiteY96" fmla="*/ 375444 h 563257"/>
              <a:gd name="connsiteX97" fmla="*/ 182830 w 583386"/>
              <a:gd name="connsiteY97" fmla="*/ 396257 h 563257"/>
              <a:gd name="connsiteX98" fmla="*/ 147905 w 583386"/>
              <a:gd name="connsiteY98" fmla="*/ 428083 h 563257"/>
              <a:gd name="connsiteX99" fmla="*/ 203506 w 583386"/>
              <a:gd name="connsiteY99" fmla="*/ 349664 h 563257"/>
              <a:gd name="connsiteX100" fmla="*/ 195014 w 583386"/>
              <a:gd name="connsiteY100" fmla="*/ 358156 h 563257"/>
              <a:gd name="connsiteX101" fmla="*/ 93838 w 583386"/>
              <a:gd name="connsiteY101" fmla="*/ 358156 h 563257"/>
              <a:gd name="connsiteX102" fmla="*/ 85361 w 583386"/>
              <a:gd name="connsiteY102" fmla="*/ 349664 h 563257"/>
              <a:gd name="connsiteX103" fmla="*/ 85361 w 583386"/>
              <a:gd name="connsiteY103" fmla="*/ 318765 h 563257"/>
              <a:gd name="connsiteX104" fmla="*/ 107708 w 583386"/>
              <a:gd name="connsiteY104" fmla="*/ 321104 h 563257"/>
              <a:gd name="connsiteX105" fmla="*/ 203506 w 583386"/>
              <a:gd name="connsiteY105" fmla="*/ 321104 h 563257"/>
              <a:gd name="connsiteX106" fmla="*/ 203506 w 583386"/>
              <a:gd name="connsiteY106" fmla="*/ 349664 h 563257"/>
              <a:gd name="connsiteX107" fmla="*/ 566068 w 583386"/>
              <a:gd name="connsiteY107" fmla="*/ 236715 h 563257"/>
              <a:gd name="connsiteX108" fmla="*/ 514371 w 583386"/>
              <a:gd name="connsiteY108" fmla="*/ 296433 h 563257"/>
              <a:gd name="connsiteX109" fmla="*/ 514371 w 583386"/>
              <a:gd name="connsiteY109" fmla="*/ 259593 h 563257"/>
              <a:gd name="connsiteX110" fmla="*/ 505727 w 583386"/>
              <a:gd name="connsiteY110" fmla="*/ 250949 h 563257"/>
              <a:gd name="connsiteX111" fmla="*/ 497083 w 583386"/>
              <a:gd name="connsiteY111" fmla="*/ 259593 h 563257"/>
              <a:gd name="connsiteX112" fmla="*/ 497083 w 583386"/>
              <a:gd name="connsiteY112" fmla="*/ 404141 h 563257"/>
              <a:gd name="connsiteX113" fmla="*/ 491720 w 583386"/>
              <a:gd name="connsiteY113" fmla="*/ 409504 h 563257"/>
              <a:gd name="connsiteX114" fmla="*/ 476438 w 583386"/>
              <a:gd name="connsiteY114" fmla="*/ 409504 h 563257"/>
              <a:gd name="connsiteX115" fmla="*/ 471075 w 583386"/>
              <a:gd name="connsiteY115" fmla="*/ 404141 h 563257"/>
              <a:gd name="connsiteX116" fmla="*/ 471075 w 583386"/>
              <a:gd name="connsiteY116" fmla="*/ 22651 h 563257"/>
              <a:gd name="connsiteX117" fmla="*/ 476438 w 583386"/>
              <a:gd name="connsiteY117" fmla="*/ 17288 h 563257"/>
              <a:gd name="connsiteX118" fmla="*/ 491720 w 583386"/>
              <a:gd name="connsiteY118" fmla="*/ 17288 h 563257"/>
              <a:gd name="connsiteX119" fmla="*/ 497083 w 583386"/>
              <a:gd name="connsiteY119" fmla="*/ 22651 h 563257"/>
              <a:gd name="connsiteX120" fmla="*/ 497083 w 583386"/>
              <a:gd name="connsiteY120" fmla="*/ 222769 h 563257"/>
              <a:gd name="connsiteX121" fmla="*/ 505727 w 583386"/>
              <a:gd name="connsiteY121" fmla="*/ 231413 h 563257"/>
              <a:gd name="connsiteX122" fmla="*/ 514371 w 583386"/>
              <a:gd name="connsiteY122" fmla="*/ 222769 h 563257"/>
              <a:gd name="connsiteX123" fmla="*/ 514371 w 583386"/>
              <a:gd name="connsiteY123" fmla="*/ 130374 h 563257"/>
              <a:gd name="connsiteX124" fmla="*/ 566068 w 583386"/>
              <a:gd name="connsiteY124" fmla="*/ 190077 h 563257"/>
              <a:gd name="connsiteX125" fmla="*/ 566068 w 583386"/>
              <a:gd name="connsiteY125" fmla="*/ 236715 h 56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83386" h="563257">
                <a:moveTo>
                  <a:pt x="514371" y="112949"/>
                </a:moveTo>
                <a:lnTo>
                  <a:pt x="514371" y="22651"/>
                </a:lnTo>
                <a:cubicBezTo>
                  <a:pt x="514371" y="10163"/>
                  <a:pt x="504208" y="0"/>
                  <a:pt x="491720" y="0"/>
                </a:cubicBezTo>
                <a:lnTo>
                  <a:pt x="476438" y="0"/>
                </a:lnTo>
                <a:cubicBezTo>
                  <a:pt x="466123" y="0"/>
                  <a:pt x="457418" y="6943"/>
                  <a:pt x="454683" y="16392"/>
                </a:cubicBezTo>
                <a:lnTo>
                  <a:pt x="350378" y="56816"/>
                </a:lnTo>
                <a:cubicBezTo>
                  <a:pt x="345927" y="58548"/>
                  <a:pt x="343709" y="63546"/>
                  <a:pt x="345441" y="67997"/>
                </a:cubicBezTo>
                <a:cubicBezTo>
                  <a:pt x="346778" y="71416"/>
                  <a:pt x="350044" y="73512"/>
                  <a:pt x="353508" y="73512"/>
                </a:cubicBezTo>
                <a:cubicBezTo>
                  <a:pt x="354541" y="73512"/>
                  <a:pt x="355589" y="73330"/>
                  <a:pt x="356622" y="72935"/>
                </a:cubicBezTo>
                <a:lnTo>
                  <a:pt x="453772" y="35275"/>
                </a:lnTo>
                <a:lnTo>
                  <a:pt x="453772" y="391532"/>
                </a:lnTo>
                <a:lnTo>
                  <a:pt x="228998" y="304409"/>
                </a:lnTo>
                <a:cubicBezTo>
                  <a:pt x="227995" y="304029"/>
                  <a:pt x="226947" y="303816"/>
                  <a:pt x="225883" y="303816"/>
                </a:cubicBezTo>
                <a:lnTo>
                  <a:pt x="212165" y="303816"/>
                </a:lnTo>
                <a:cubicBezTo>
                  <a:pt x="212165" y="303816"/>
                  <a:pt x="212165" y="303816"/>
                  <a:pt x="212150" y="303816"/>
                </a:cubicBezTo>
                <a:cubicBezTo>
                  <a:pt x="212150" y="303816"/>
                  <a:pt x="212150" y="303816"/>
                  <a:pt x="212135" y="303816"/>
                </a:cubicBezTo>
                <a:lnTo>
                  <a:pt x="200118" y="303816"/>
                </a:lnTo>
                <a:lnTo>
                  <a:pt x="200118" y="122976"/>
                </a:lnTo>
                <a:lnTo>
                  <a:pt x="225883" y="122976"/>
                </a:lnTo>
                <a:cubicBezTo>
                  <a:pt x="226947" y="122976"/>
                  <a:pt x="228010" y="122778"/>
                  <a:pt x="228998" y="122383"/>
                </a:cubicBezTo>
                <a:lnTo>
                  <a:pt x="322259" y="86243"/>
                </a:lnTo>
                <a:cubicBezTo>
                  <a:pt x="326710" y="84511"/>
                  <a:pt x="328913" y="79513"/>
                  <a:pt x="327196" y="75062"/>
                </a:cubicBezTo>
                <a:cubicBezTo>
                  <a:pt x="325464" y="70610"/>
                  <a:pt x="320466" y="68408"/>
                  <a:pt x="316015" y="70124"/>
                </a:cubicBezTo>
                <a:lnTo>
                  <a:pt x="224258" y="105688"/>
                </a:lnTo>
                <a:lnTo>
                  <a:pt x="185216" y="105688"/>
                </a:lnTo>
                <a:lnTo>
                  <a:pt x="185216" y="87549"/>
                </a:lnTo>
                <a:cubicBezTo>
                  <a:pt x="185216" y="73998"/>
                  <a:pt x="174186" y="62969"/>
                  <a:pt x="160636" y="62969"/>
                </a:cubicBezTo>
                <a:lnTo>
                  <a:pt x="123644" y="62969"/>
                </a:lnTo>
                <a:cubicBezTo>
                  <a:pt x="110093" y="62969"/>
                  <a:pt x="99064" y="73998"/>
                  <a:pt x="99064" y="87549"/>
                </a:cubicBezTo>
                <a:lnTo>
                  <a:pt x="99064" y="106037"/>
                </a:lnTo>
                <a:cubicBezTo>
                  <a:pt x="43706" y="110458"/>
                  <a:pt x="0" y="156914"/>
                  <a:pt x="0" y="213396"/>
                </a:cubicBezTo>
                <a:cubicBezTo>
                  <a:pt x="0" y="258803"/>
                  <a:pt x="28241" y="297724"/>
                  <a:pt x="68073" y="313554"/>
                </a:cubicBezTo>
                <a:lnTo>
                  <a:pt x="68073" y="349679"/>
                </a:lnTo>
                <a:cubicBezTo>
                  <a:pt x="68073" y="360860"/>
                  <a:pt x="75229" y="370401"/>
                  <a:pt x="85194" y="373956"/>
                </a:cubicBezTo>
                <a:lnTo>
                  <a:pt x="85194" y="542141"/>
                </a:lnTo>
                <a:cubicBezTo>
                  <a:pt x="85194" y="553778"/>
                  <a:pt x="94659" y="563258"/>
                  <a:pt x="106311" y="563258"/>
                </a:cubicBezTo>
                <a:lnTo>
                  <a:pt x="141266" y="563258"/>
                </a:lnTo>
                <a:cubicBezTo>
                  <a:pt x="152903" y="563258"/>
                  <a:pt x="162383" y="553793"/>
                  <a:pt x="162383" y="542141"/>
                </a:cubicBezTo>
                <a:lnTo>
                  <a:pt x="162383" y="512670"/>
                </a:lnTo>
                <a:cubicBezTo>
                  <a:pt x="163583" y="512746"/>
                  <a:pt x="164783" y="512776"/>
                  <a:pt x="165968" y="512776"/>
                </a:cubicBezTo>
                <a:cubicBezTo>
                  <a:pt x="176967" y="512776"/>
                  <a:pt x="187297" y="509631"/>
                  <a:pt x="196791" y="503388"/>
                </a:cubicBezTo>
                <a:cubicBezTo>
                  <a:pt x="204053" y="498602"/>
                  <a:pt x="206924" y="489229"/>
                  <a:pt x="203613" y="481102"/>
                </a:cubicBezTo>
                <a:lnTo>
                  <a:pt x="179671" y="422553"/>
                </a:lnTo>
                <a:lnTo>
                  <a:pt x="197323" y="406465"/>
                </a:lnTo>
                <a:cubicBezTo>
                  <a:pt x="199116" y="404825"/>
                  <a:pt x="200134" y="402500"/>
                  <a:pt x="200134" y="400070"/>
                </a:cubicBezTo>
                <a:lnTo>
                  <a:pt x="200134" y="374928"/>
                </a:lnTo>
                <a:cubicBezTo>
                  <a:pt x="211907" y="372558"/>
                  <a:pt x="220809" y="362121"/>
                  <a:pt x="220809" y="349664"/>
                </a:cubicBezTo>
                <a:lnTo>
                  <a:pt x="220809" y="321104"/>
                </a:lnTo>
                <a:lnTo>
                  <a:pt x="224273" y="321104"/>
                </a:lnTo>
                <a:lnTo>
                  <a:pt x="454714" y="410415"/>
                </a:lnTo>
                <a:cubicBezTo>
                  <a:pt x="457448" y="419864"/>
                  <a:pt x="466153" y="426807"/>
                  <a:pt x="476468" y="426807"/>
                </a:cubicBezTo>
                <a:lnTo>
                  <a:pt x="491751" y="426807"/>
                </a:lnTo>
                <a:cubicBezTo>
                  <a:pt x="504238" y="426807"/>
                  <a:pt x="514401" y="416644"/>
                  <a:pt x="514401" y="404156"/>
                </a:cubicBezTo>
                <a:lnTo>
                  <a:pt x="514401" y="313858"/>
                </a:lnTo>
                <a:cubicBezTo>
                  <a:pt x="553140" y="309543"/>
                  <a:pt x="583386" y="276608"/>
                  <a:pt x="583386" y="236730"/>
                </a:cubicBezTo>
                <a:lnTo>
                  <a:pt x="583386" y="190092"/>
                </a:lnTo>
                <a:cubicBezTo>
                  <a:pt x="583356" y="150199"/>
                  <a:pt x="553125" y="117264"/>
                  <a:pt x="514371" y="112949"/>
                </a:cubicBezTo>
                <a:lnTo>
                  <a:pt x="514371" y="112949"/>
                </a:lnTo>
                <a:close/>
                <a:moveTo>
                  <a:pt x="182830" y="303816"/>
                </a:moveTo>
                <a:lnTo>
                  <a:pt x="162383" y="303816"/>
                </a:lnTo>
                <a:lnTo>
                  <a:pt x="162383" y="122976"/>
                </a:lnTo>
                <a:lnTo>
                  <a:pt x="182830" y="122976"/>
                </a:lnTo>
                <a:lnTo>
                  <a:pt x="182830" y="303816"/>
                </a:lnTo>
                <a:close/>
                <a:moveTo>
                  <a:pt x="123644" y="80257"/>
                </a:moveTo>
                <a:lnTo>
                  <a:pt x="160636" y="80257"/>
                </a:lnTo>
                <a:cubicBezTo>
                  <a:pt x="164661" y="80257"/>
                  <a:pt x="167928" y="83523"/>
                  <a:pt x="167928" y="87549"/>
                </a:cubicBezTo>
                <a:lnTo>
                  <a:pt x="167928" y="105688"/>
                </a:lnTo>
                <a:lnTo>
                  <a:pt x="116352" y="105688"/>
                </a:lnTo>
                <a:lnTo>
                  <a:pt x="116352" y="87549"/>
                </a:lnTo>
                <a:cubicBezTo>
                  <a:pt x="116352" y="83523"/>
                  <a:pt x="119618" y="80257"/>
                  <a:pt x="123644" y="80257"/>
                </a:cubicBezTo>
                <a:lnTo>
                  <a:pt x="123644" y="80257"/>
                </a:lnTo>
                <a:close/>
                <a:moveTo>
                  <a:pt x="17288" y="213396"/>
                </a:moveTo>
                <a:cubicBezTo>
                  <a:pt x="17288" y="163537"/>
                  <a:pt x="57849" y="122976"/>
                  <a:pt x="107708" y="122976"/>
                </a:cubicBezTo>
                <a:lnTo>
                  <a:pt x="145095" y="122976"/>
                </a:lnTo>
                <a:lnTo>
                  <a:pt x="145095" y="303801"/>
                </a:lnTo>
                <a:lnTo>
                  <a:pt x="107708" y="303801"/>
                </a:lnTo>
                <a:cubicBezTo>
                  <a:pt x="57849" y="303816"/>
                  <a:pt x="17288" y="263255"/>
                  <a:pt x="17288" y="213396"/>
                </a:cubicBezTo>
                <a:lnTo>
                  <a:pt x="17288" y="213396"/>
                </a:lnTo>
                <a:close/>
                <a:moveTo>
                  <a:pt x="147905" y="428083"/>
                </a:moveTo>
                <a:cubicBezTo>
                  <a:pt x="146112" y="429724"/>
                  <a:pt x="145079" y="432033"/>
                  <a:pt x="145079" y="434463"/>
                </a:cubicBezTo>
                <a:lnTo>
                  <a:pt x="145079" y="450430"/>
                </a:lnTo>
                <a:cubicBezTo>
                  <a:pt x="145079" y="455200"/>
                  <a:pt x="148953" y="459074"/>
                  <a:pt x="153723" y="459074"/>
                </a:cubicBezTo>
                <a:cubicBezTo>
                  <a:pt x="158494" y="459074"/>
                  <a:pt x="162367" y="455200"/>
                  <a:pt x="162367" y="450430"/>
                </a:cubicBezTo>
                <a:lnTo>
                  <a:pt x="162367" y="438277"/>
                </a:lnTo>
                <a:lnTo>
                  <a:pt x="166029" y="434934"/>
                </a:lnTo>
                <a:lnTo>
                  <a:pt x="187570" y="487619"/>
                </a:lnTo>
                <a:cubicBezTo>
                  <a:pt x="187768" y="488105"/>
                  <a:pt x="187631" y="488682"/>
                  <a:pt x="187251" y="488925"/>
                </a:cubicBezTo>
                <a:cubicBezTo>
                  <a:pt x="179595" y="493969"/>
                  <a:pt x="171406" y="496065"/>
                  <a:pt x="162367" y="495306"/>
                </a:cubicBezTo>
                <a:lnTo>
                  <a:pt x="162367" y="487254"/>
                </a:lnTo>
                <a:cubicBezTo>
                  <a:pt x="162367" y="482484"/>
                  <a:pt x="158494" y="478610"/>
                  <a:pt x="153723" y="478610"/>
                </a:cubicBezTo>
                <a:cubicBezTo>
                  <a:pt x="148953" y="478610"/>
                  <a:pt x="145079" y="482484"/>
                  <a:pt x="145079" y="487254"/>
                </a:cubicBezTo>
                <a:lnTo>
                  <a:pt x="145079" y="542111"/>
                </a:lnTo>
                <a:cubicBezTo>
                  <a:pt x="145079" y="544223"/>
                  <a:pt x="143363" y="545939"/>
                  <a:pt x="141251" y="545939"/>
                </a:cubicBezTo>
                <a:lnTo>
                  <a:pt x="106311" y="545939"/>
                </a:lnTo>
                <a:cubicBezTo>
                  <a:pt x="104199" y="545939"/>
                  <a:pt x="102482" y="544223"/>
                  <a:pt x="102482" y="542111"/>
                </a:cubicBezTo>
                <a:lnTo>
                  <a:pt x="102482" y="375444"/>
                </a:lnTo>
                <a:lnTo>
                  <a:pt x="182830" y="375444"/>
                </a:lnTo>
                <a:lnTo>
                  <a:pt x="182830" y="396257"/>
                </a:lnTo>
                <a:lnTo>
                  <a:pt x="147905" y="428083"/>
                </a:lnTo>
                <a:close/>
                <a:moveTo>
                  <a:pt x="203506" y="349664"/>
                </a:moveTo>
                <a:cubicBezTo>
                  <a:pt x="203506" y="354343"/>
                  <a:pt x="199708" y="358156"/>
                  <a:pt x="195014" y="358156"/>
                </a:cubicBezTo>
                <a:lnTo>
                  <a:pt x="93838" y="358156"/>
                </a:lnTo>
                <a:cubicBezTo>
                  <a:pt x="89159" y="358156"/>
                  <a:pt x="85361" y="354358"/>
                  <a:pt x="85361" y="349664"/>
                </a:cubicBezTo>
                <a:lnTo>
                  <a:pt x="85361" y="318765"/>
                </a:lnTo>
                <a:cubicBezTo>
                  <a:pt x="92577" y="320299"/>
                  <a:pt x="100052" y="321104"/>
                  <a:pt x="107708" y="321104"/>
                </a:cubicBezTo>
                <a:lnTo>
                  <a:pt x="203506" y="321104"/>
                </a:lnTo>
                <a:lnTo>
                  <a:pt x="203506" y="349664"/>
                </a:lnTo>
                <a:close/>
                <a:moveTo>
                  <a:pt x="566068" y="236715"/>
                </a:moveTo>
                <a:cubicBezTo>
                  <a:pt x="566068" y="267052"/>
                  <a:pt x="543554" y="292225"/>
                  <a:pt x="514371" y="296433"/>
                </a:cubicBezTo>
                <a:lnTo>
                  <a:pt x="514371" y="259593"/>
                </a:lnTo>
                <a:cubicBezTo>
                  <a:pt x="514371" y="254823"/>
                  <a:pt x="510497" y="250949"/>
                  <a:pt x="505727" y="250949"/>
                </a:cubicBezTo>
                <a:cubicBezTo>
                  <a:pt x="500957" y="250949"/>
                  <a:pt x="497083" y="254823"/>
                  <a:pt x="497083" y="259593"/>
                </a:cubicBezTo>
                <a:lnTo>
                  <a:pt x="497083" y="404141"/>
                </a:lnTo>
                <a:cubicBezTo>
                  <a:pt x="497083" y="407104"/>
                  <a:pt x="494668" y="409504"/>
                  <a:pt x="491720" y="409504"/>
                </a:cubicBezTo>
                <a:lnTo>
                  <a:pt x="476438" y="409504"/>
                </a:lnTo>
                <a:cubicBezTo>
                  <a:pt x="473491" y="409504"/>
                  <a:pt x="471075" y="407104"/>
                  <a:pt x="471075" y="404141"/>
                </a:cubicBezTo>
                <a:lnTo>
                  <a:pt x="471075" y="22651"/>
                </a:lnTo>
                <a:cubicBezTo>
                  <a:pt x="471075" y="19688"/>
                  <a:pt x="473491" y="17288"/>
                  <a:pt x="476438" y="17288"/>
                </a:cubicBezTo>
                <a:lnTo>
                  <a:pt x="491720" y="17288"/>
                </a:lnTo>
                <a:cubicBezTo>
                  <a:pt x="494683" y="17288"/>
                  <a:pt x="497083" y="19688"/>
                  <a:pt x="497083" y="22651"/>
                </a:cubicBezTo>
                <a:lnTo>
                  <a:pt x="497083" y="222769"/>
                </a:lnTo>
                <a:cubicBezTo>
                  <a:pt x="497083" y="227539"/>
                  <a:pt x="500957" y="231413"/>
                  <a:pt x="505727" y="231413"/>
                </a:cubicBezTo>
                <a:cubicBezTo>
                  <a:pt x="510497" y="231413"/>
                  <a:pt x="514371" y="227539"/>
                  <a:pt x="514371" y="222769"/>
                </a:cubicBezTo>
                <a:lnTo>
                  <a:pt x="514371" y="130374"/>
                </a:lnTo>
                <a:cubicBezTo>
                  <a:pt x="543554" y="134582"/>
                  <a:pt x="566068" y="159739"/>
                  <a:pt x="566068" y="190077"/>
                </a:cubicBezTo>
                <a:lnTo>
                  <a:pt x="566068" y="236715"/>
                </a:lnTo>
                <a:close/>
              </a:path>
            </a:pathLst>
          </a:custGeom>
          <a:solidFill>
            <a:schemeClr val="bg1"/>
          </a:solidFill>
          <a:ln w="151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46" name="图形 3">
            <a:extLst>
              <a:ext uri="{FF2B5EF4-FFF2-40B4-BE49-F238E27FC236}">
                <a16:creationId xmlns:a16="http://schemas.microsoft.com/office/drawing/2014/main" id="{3E296B5C-1B5F-407F-8807-3C446F3FB805}"/>
              </a:ext>
            </a:extLst>
          </p:cNvPr>
          <p:cNvGrpSpPr/>
          <p:nvPr userDrawn="1"/>
        </p:nvGrpSpPr>
        <p:grpSpPr>
          <a:xfrm>
            <a:off x="7547741" y="2517789"/>
            <a:ext cx="383240" cy="382914"/>
            <a:chOff x="837222" y="2517011"/>
            <a:chExt cx="583366" cy="582869"/>
          </a:xfrm>
          <a:solidFill>
            <a:schemeClr val="bg1"/>
          </a:solidFill>
        </p:grpSpPr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402B424F-0E97-43C1-974A-2F36FBF9A4E2}"/>
                </a:ext>
              </a:extLst>
            </p:cNvPr>
            <p:cNvSpPr/>
            <p:nvPr/>
          </p:nvSpPr>
          <p:spPr>
            <a:xfrm>
              <a:off x="862623" y="2610542"/>
              <a:ext cx="460657" cy="462646"/>
            </a:xfrm>
            <a:custGeom>
              <a:avLst/>
              <a:gdLst>
                <a:gd name="connsiteX0" fmla="*/ 457312 w 460657"/>
                <a:gd name="connsiteY0" fmla="*/ 333397 h 462646"/>
                <a:gd name="connsiteX1" fmla="*/ 445341 w 460657"/>
                <a:gd name="connsiteY1" fmla="*/ 335007 h 462646"/>
                <a:gd name="connsiteX2" fmla="*/ 417464 w 460657"/>
                <a:gd name="connsiteY2" fmla="*/ 357111 h 462646"/>
                <a:gd name="connsiteX3" fmla="*/ 405159 w 460657"/>
                <a:gd name="connsiteY3" fmla="*/ 376267 h 462646"/>
                <a:gd name="connsiteX4" fmla="*/ 335825 w 460657"/>
                <a:gd name="connsiteY4" fmla="*/ 445601 h 462646"/>
                <a:gd name="connsiteX5" fmla="*/ 279327 w 460657"/>
                <a:gd name="connsiteY5" fmla="*/ 416418 h 462646"/>
                <a:gd name="connsiteX6" fmla="*/ 266278 w 460657"/>
                <a:gd name="connsiteY6" fmla="*/ 409719 h 462646"/>
                <a:gd name="connsiteX7" fmla="*/ 253228 w 460657"/>
                <a:gd name="connsiteY7" fmla="*/ 416418 h 462646"/>
                <a:gd name="connsiteX8" fmla="*/ 196731 w 460657"/>
                <a:gd name="connsiteY8" fmla="*/ 445586 h 462646"/>
                <a:gd name="connsiteX9" fmla="*/ 127396 w 460657"/>
                <a:gd name="connsiteY9" fmla="*/ 376252 h 462646"/>
                <a:gd name="connsiteX10" fmla="*/ 115091 w 460657"/>
                <a:gd name="connsiteY10" fmla="*/ 357095 h 462646"/>
                <a:gd name="connsiteX11" fmla="*/ 74682 w 460657"/>
                <a:gd name="connsiteY11" fmla="*/ 273268 h 462646"/>
                <a:gd name="connsiteX12" fmla="*/ 63167 w 460657"/>
                <a:gd name="connsiteY12" fmla="*/ 250466 h 462646"/>
                <a:gd name="connsiteX13" fmla="*/ 17091 w 460657"/>
                <a:gd name="connsiteY13" fmla="*/ 182529 h 462646"/>
                <a:gd name="connsiteX14" fmla="*/ 90223 w 460657"/>
                <a:gd name="connsiteY14" fmla="*/ 109412 h 462646"/>
                <a:gd name="connsiteX15" fmla="*/ 90223 w 460657"/>
                <a:gd name="connsiteY15" fmla="*/ 109412 h 462646"/>
                <a:gd name="connsiteX16" fmla="*/ 98776 w 460657"/>
                <a:gd name="connsiteY16" fmla="*/ 104718 h 462646"/>
                <a:gd name="connsiteX17" fmla="*/ 99414 w 460657"/>
                <a:gd name="connsiteY17" fmla="*/ 94935 h 462646"/>
                <a:gd name="connsiteX18" fmla="*/ 90952 w 460657"/>
                <a:gd name="connsiteY18" fmla="*/ 55421 h 462646"/>
                <a:gd name="connsiteX19" fmla="*/ 102346 w 460657"/>
                <a:gd name="connsiteY19" fmla="*/ 12687 h 462646"/>
                <a:gd name="connsiteX20" fmla="*/ 99034 w 460657"/>
                <a:gd name="connsiteY20" fmla="*/ 1081 h 462646"/>
                <a:gd name="connsiteX21" fmla="*/ 87427 w 460657"/>
                <a:gd name="connsiteY21" fmla="*/ 4393 h 462646"/>
                <a:gd name="connsiteX22" fmla="*/ 73892 w 460657"/>
                <a:gd name="connsiteY22" fmla="*/ 55209 h 462646"/>
                <a:gd name="connsiteX23" fmla="*/ 80135 w 460657"/>
                <a:gd name="connsiteY23" fmla="*/ 92884 h 462646"/>
                <a:gd name="connsiteX24" fmla="*/ 0 w 460657"/>
                <a:gd name="connsiteY24" fmla="*/ 182514 h 462646"/>
                <a:gd name="connsiteX25" fmla="*/ 56832 w 460657"/>
                <a:gd name="connsiteY25" fmla="*/ 266311 h 462646"/>
                <a:gd name="connsiteX26" fmla="*/ 58138 w 460657"/>
                <a:gd name="connsiteY26" fmla="*/ 268984 h 462646"/>
                <a:gd name="connsiteX27" fmla="*/ 108134 w 460657"/>
                <a:gd name="connsiteY27" fmla="*/ 372682 h 462646"/>
                <a:gd name="connsiteX28" fmla="*/ 110306 w 460657"/>
                <a:gd name="connsiteY28" fmla="*/ 376237 h 462646"/>
                <a:gd name="connsiteX29" fmla="*/ 196700 w 460657"/>
                <a:gd name="connsiteY29" fmla="*/ 462646 h 462646"/>
                <a:gd name="connsiteX30" fmla="*/ 266247 w 460657"/>
                <a:gd name="connsiteY30" fmla="*/ 427478 h 462646"/>
                <a:gd name="connsiteX31" fmla="*/ 335794 w 460657"/>
                <a:gd name="connsiteY31" fmla="*/ 462646 h 462646"/>
                <a:gd name="connsiteX32" fmla="*/ 422189 w 460657"/>
                <a:gd name="connsiteY32" fmla="*/ 376237 h 462646"/>
                <a:gd name="connsiteX33" fmla="*/ 424361 w 460657"/>
                <a:gd name="connsiteY33" fmla="*/ 372682 h 462646"/>
                <a:gd name="connsiteX34" fmla="*/ 458876 w 460657"/>
                <a:gd name="connsiteY34" fmla="*/ 345337 h 462646"/>
                <a:gd name="connsiteX35" fmla="*/ 457312 w 460657"/>
                <a:gd name="connsiteY35" fmla="*/ 333397 h 462646"/>
                <a:gd name="connsiteX36" fmla="*/ 457312 w 460657"/>
                <a:gd name="connsiteY36" fmla="*/ 333397 h 46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0657" h="462646">
                  <a:moveTo>
                    <a:pt x="457312" y="333397"/>
                  </a:moveTo>
                  <a:cubicBezTo>
                    <a:pt x="453559" y="330541"/>
                    <a:pt x="448197" y="331270"/>
                    <a:pt x="445341" y="335007"/>
                  </a:cubicBezTo>
                  <a:cubicBezTo>
                    <a:pt x="438018" y="344608"/>
                    <a:pt x="428387" y="352249"/>
                    <a:pt x="417464" y="357111"/>
                  </a:cubicBezTo>
                  <a:cubicBezTo>
                    <a:pt x="409990" y="360438"/>
                    <a:pt x="405159" y="367957"/>
                    <a:pt x="405159" y="376267"/>
                  </a:cubicBezTo>
                  <a:cubicBezTo>
                    <a:pt x="405159" y="414489"/>
                    <a:pt x="374047" y="445601"/>
                    <a:pt x="335825" y="445601"/>
                  </a:cubicBezTo>
                  <a:cubicBezTo>
                    <a:pt x="313448" y="445601"/>
                    <a:pt x="292331" y="434694"/>
                    <a:pt x="279327" y="416418"/>
                  </a:cubicBezTo>
                  <a:cubicBezTo>
                    <a:pt x="276335" y="412226"/>
                    <a:pt x="271458" y="409719"/>
                    <a:pt x="266278" y="409719"/>
                  </a:cubicBezTo>
                  <a:cubicBezTo>
                    <a:pt x="261097" y="409719"/>
                    <a:pt x="256206" y="412226"/>
                    <a:pt x="253228" y="416418"/>
                  </a:cubicBezTo>
                  <a:cubicBezTo>
                    <a:pt x="240224" y="434679"/>
                    <a:pt x="219108" y="445586"/>
                    <a:pt x="196731" y="445586"/>
                  </a:cubicBezTo>
                  <a:cubicBezTo>
                    <a:pt x="158494" y="445586"/>
                    <a:pt x="127396" y="414474"/>
                    <a:pt x="127396" y="376252"/>
                  </a:cubicBezTo>
                  <a:cubicBezTo>
                    <a:pt x="127396" y="367957"/>
                    <a:pt x="122566" y="360438"/>
                    <a:pt x="115091" y="357095"/>
                  </a:cubicBezTo>
                  <a:cubicBezTo>
                    <a:pt x="82855" y="342739"/>
                    <a:pt x="65855" y="307480"/>
                    <a:pt x="74682" y="273268"/>
                  </a:cubicBezTo>
                  <a:cubicBezTo>
                    <a:pt x="77112" y="263850"/>
                    <a:pt x="72160" y="254051"/>
                    <a:pt x="63167" y="250466"/>
                  </a:cubicBezTo>
                  <a:cubicBezTo>
                    <a:pt x="35168" y="239315"/>
                    <a:pt x="17091" y="212654"/>
                    <a:pt x="17091" y="182529"/>
                  </a:cubicBezTo>
                  <a:cubicBezTo>
                    <a:pt x="17091" y="142211"/>
                    <a:pt x="49889" y="109412"/>
                    <a:pt x="90223" y="109412"/>
                  </a:cubicBezTo>
                  <a:lnTo>
                    <a:pt x="90223" y="109412"/>
                  </a:lnTo>
                  <a:cubicBezTo>
                    <a:pt x="93702" y="109412"/>
                    <a:pt x="96907" y="107665"/>
                    <a:pt x="98776" y="104718"/>
                  </a:cubicBezTo>
                  <a:cubicBezTo>
                    <a:pt x="100644" y="101771"/>
                    <a:pt x="100887" y="98110"/>
                    <a:pt x="99414" y="94935"/>
                  </a:cubicBezTo>
                  <a:cubicBezTo>
                    <a:pt x="93626" y="82523"/>
                    <a:pt x="90785" y="69230"/>
                    <a:pt x="90952" y="55421"/>
                  </a:cubicBezTo>
                  <a:cubicBezTo>
                    <a:pt x="91134" y="40503"/>
                    <a:pt x="95069" y="25737"/>
                    <a:pt x="102346" y="12687"/>
                  </a:cubicBezTo>
                  <a:cubicBezTo>
                    <a:pt x="104639" y="8571"/>
                    <a:pt x="103151" y="3375"/>
                    <a:pt x="99034" y="1081"/>
                  </a:cubicBezTo>
                  <a:cubicBezTo>
                    <a:pt x="94917" y="-1213"/>
                    <a:pt x="89721" y="261"/>
                    <a:pt x="87427" y="4393"/>
                  </a:cubicBezTo>
                  <a:cubicBezTo>
                    <a:pt x="78799" y="19903"/>
                    <a:pt x="74120" y="37480"/>
                    <a:pt x="73892" y="55209"/>
                  </a:cubicBezTo>
                  <a:cubicBezTo>
                    <a:pt x="73725" y="68213"/>
                    <a:pt x="75821" y="80852"/>
                    <a:pt x="80135" y="92884"/>
                  </a:cubicBezTo>
                  <a:cubicBezTo>
                    <a:pt x="35123" y="97897"/>
                    <a:pt x="0" y="136180"/>
                    <a:pt x="0" y="182514"/>
                  </a:cubicBezTo>
                  <a:cubicBezTo>
                    <a:pt x="0" y="219673"/>
                    <a:pt x="22316" y="252547"/>
                    <a:pt x="56832" y="266311"/>
                  </a:cubicBezTo>
                  <a:cubicBezTo>
                    <a:pt x="57865" y="266721"/>
                    <a:pt x="58427" y="267875"/>
                    <a:pt x="58138" y="268984"/>
                  </a:cubicBezTo>
                  <a:cubicBezTo>
                    <a:pt x="47231" y="311308"/>
                    <a:pt x="68256" y="354923"/>
                    <a:pt x="108134" y="372682"/>
                  </a:cubicBezTo>
                  <a:cubicBezTo>
                    <a:pt x="109455" y="373274"/>
                    <a:pt x="110306" y="374657"/>
                    <a:pt x="110306" y="376237"/>
                  </a:cubicBezTo>
                  <a:cubicBezTo>
                    <a:pt x="110306" y="423878"/>
                    <a:pt x="149060" y="462646"/>
                    <a:pt x="196700" y="462646"/>
                  </a:cubicBezTo>
                  <a:cubicBezTo>
                    <a:pt x="224106" y="462646"/>
                    <a:pt x="249977" y="449521"/>
                    <a:pt x="266247" y="427478"/>
                  </a:cubicBezTo>
                  <a:cubicBezTo>
                    <a:pt x="282502" y="449521"/>
                    <a:pt x="308404" y="462646"/>
                    <a:pt x="335794" y="462646"/>
                  </a:cubicBezTo>
                  <a:cubicBezTo>
                    <a:pt x="383435" y="462646"/>
                    <a:pt x="422189" y="423878"/>
                    <a:pt x="422189" y="376237"/>
                  </a:cubicBezTo>
                  <a:cubicBezTo>
                    <a:pt x="422189" y="374672"/>
                    <a:pt x="423039" y="373274"/>
                    <a:pt x="424361" y="372682"/>
                  </a:cubicBezTo>
                  <a:cubicBezTo>
                    <a:pt x="437897" y="366666"/>
                    <a:pt x="449837" y="357202"/>
                    <a:pt x="458876" y="345337"/>
                  </a:cubicBezTo>
                  <a:cubicBezTo>
                    <a:pt x="461778" y="341615"/>
                    <a:pt x="461049" y="336253"/>
                    <a:pt x="457312" y="333397"/>
                  </a:cubicBezTo>
                  <a:lnTo>
                    <a:pt x="457312" y="33339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A3C46500-09FF-4286-AE39-4653F179A7F3}"/>
                </a:ext>
              </a:extLst>
            </p:cNvPr>
            <p:cNvSpPr/>
            <p:nvPr/>
          </p:nvSpPr>
          <p:spPr>
            <a:xfrm>
              <a:off x="972229" y="2559181"/>
              <a:ext cx="422933" cy="366285"/>
            </a:xfrm>
            <a:custGeom>
              <a:avLst/>
              <a:gdLst>
                <a:gd name="connsiteX0" fmla="*/ 366102 w 422933"/>
                <a:gd name="connsiteY0" fmla="*/ 317703 h 366285"/>
                <a:gd name="connsiteX1" fmla="*/ 422934 w 422933"/>
                <a:gd name="connsiteY1" fmla="*/ 233906 h 366285"/>
                <a:gd name="connsiteX2" fmla="*/ 342799 w 422933"/>
                <a:gd name="connsiteY2" fmla="*/ 144276 h 366285"/>
                <a:gd name="connsiteX3" fmla="*/ 349057 w 422933"/>
                <a:gd name="connsiteY3" fmla="*/ 106601 h 366285"/>
                <a:gd name="connsiteX4" fmla="*/ 316198 w 422933"/>
                <a:gd name="connsiteY4" fmla="*/ 30597 h 366285"/>
                <a:gd name="connsiteX5" fmla="*/ 239162 w 422933"/>
                <a:gd name="connsiteY5" fmla="*/ 17 h 366285"/>
                <a:gd name="connsiteX6" fmla="*/ 156671 w 422933"/>
                <a:gd name="connsiteY6" fmla="*/ 40654 h 366285"/>
                <a:gd name="connsiteX7" fmla="*/ 74197 w 422933"/>
                <a:gd name="connsiteY7" fmla="*/ 17 h 366285"/>
                <a:gd name="connsiteX8" fmla="*/ 3054 w 422933"/>
                <a:gd name="connsiteY8" fmla="*/ 25280 h 366285"/>
                <a:gd name="connsiteX9" fmla="*/ 1991 w 422933"/>
                <a:gd name="connsiteY9" fmla="*/ 37297 h 366285"/>
                <a:gd name="connsiteX10" fmla="*/ 14008 w 422933"/>
                <a:gd name="connsiteY10" fmla="*/ 38345 h 366285"/>
                <a:gd name="connsiteX11" fmla="*/ 73877 w 422933"/>
                <a:gd name="connsiteY11" fmla="*/ 17077 h 366285"/>
                <a:gd name="connsiteX12" fmla="*/ 143516 w 422933"/>
                <a:gd name="connsiteY12" fmla="*/ 51546 h 366285"/>
                <a:gd name="connsiteX13" fmla="*/ 148119 w 422933"/>
                <a:gd name="connsiteY13" fmla="*/ 55557 h 366285"/>
                <a:gd name="connsiteX14" fmla="*/ 148119 w 422933"/>
                <a:gd name="connsiteY14" fmla="*/ 114029 h 366285"/>
                <a:gd name="connsiteX15" fmla="*/ 116809 w 422933"/>
                <a:gd name="connsiteY15" fmla="*/ 145339 h 366285"/>
                <a:gd name="connsiteX16" fmla="*/ 108271 w 422933"/>
                <a:gd name="connsiteY16" fmla="*/ 153877 h 366285"/>
                <a:gd name="connsiteX17" fmla="*/ 116809 w 422933"/>
                <a:gd name="connsiteY17" fmla="*/ 162414 h 366285"/>
                <a:gd name="connsiteX18" fmla="*/ 156641 w 422933"/>
                <a:gd name="connsiteY18" fmla="*/ 141435 h 366285"/>
                <a:gd name="connsiteX19" fmla="*/ 196473 w 422933"/>
                <a:gd name="connsiteY19" fmla="*/ 162414 h 366285"/>
                <a:gd name="connsiteX20" fmla="*/ 205011 w 422933"/>
                <a:gd name="connsiteY20" fmla="*/ 153877 h 366285"/>
                <a:gd name="connsiteX21" fmla="*/ 196473 w 422933"/>
                <a:gd name="connsiteY21" fmla="*/ 145339 h 366285"/>
                <a:gd name="connsiteX22" fmla="*/ 165164 w 422933"/>
                <a:gd name="connsiteY22" fmla="*/ 114029 h 366285"/>
                <a:gd name="connsiteX23" fmla="*/ 165164 w 422933"/>
                <a:gd name="connsiteY23" fmla="*/ 55557 h 366285"/>
                <a:gd name="connsiteX24" fmla="*/ 169767 w 422933"/>
                <a:gd name="connsiteY24" fmla="*/ 51546 h 366285"/>
                <a:gd name="connsiteX25" fmla="*/ 239405 w 422933"/>
                <a:gd name="connsiteY25" fmla="*/ 17077 h 366285"/>
                <a:gd name="connsiteX26" fmla="*/ 304258 w 422933"/>
                <a:gd name="connsiteY26" fmla="*/ 42842 h 366285"/>
                <a:gd name="connsiteX27" fmla="*/ 331937 w 422933"/>
                <a:gd name="connsiteY27" fmla="*/ 106813 h 366285"/>
                <a:gd name="connsiteX28" fmla="*/ 323475 w 422933"/>
                <a:gd name="connsiteY28" fmla="*/ 146327 h 366285"/>
                <a:gd name="connsiteX29" fmla="*/ 324113 w 422933"/>
                <a:gd name="connsiteY29" fmla="*/ 156110 h 366285"/>
                <a:gd name="connsiteX30" fmla="*/ 332696 w 422933"/>
                <a:gd name="connsiteY30" fmla="*/ 160804 h 366285"/>
                <a:gd name="connsiteX31" fmla="*/ 332696 w 422933"/>
                <a:gd name="connsiteY31" fmla="*/ 160804 h 366285"/>
                <a:gd name="connsiteX32" fmla="*/ 405813 w 422933"/>
                <a:gd name="connsiteY32" fmla="*/ 233921 h 366285"/>
                <a:gd name="connsiteX33" fmla="*/ 359737 w 422933"/>
                <a:gd name="connsiteY33" fmla="*/ 301858 h 366285"/>
                <a:gd name="connsiteX34" fmla="*/ 348222 w 422933"/>
                <a:gd name="connsiteY34" fmla="*/ 324660 h 366285"/>
                <a:gd name="connsiteX35" fmla="*/ 349240 w 422933"/>
                <a:gd name="connsiteY35" fmla="*/ 356152 h 366285"/>
                <a:gd name="connsiteX36" fmla="*/ 356015 w 422933"/>
                <a:gd name="connsiteY36" fmla="*/ 366133 h 366285"/>
                <a:gd name="connsiteX37" fmla="*/ 357641 w 422933"/>
                <a:gd name="connsiteY37" fmla="*/ 366285 h 366285"/>
                <a:gd name="connsiteX38" fmla="*/ 366011 w 422933"/>
                <a:gd name="connsiteY38" fmla="*/ 359358 h 366285"/>
                <a:gd name="connsiteX39" fmla="*/ 364766 w 422933"/>
                <a:gd name="connsiteY39" fmla="*/ 320392 h 366285"/>
                <a:gd name="connsiteX40" fmla="*/ 366102 w 422933"/>
                <a:gd name="connsiteY40" fmla="*/ 317703 h 366285"/>
                <a:gd name="connsiteX41" fmla="*/ 366102 w 422933"/>
                <a:gd name="connsiteY41" fmla="*/ 317703 h 36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22933" h="366285">
                  <a:moveTo>
                    <a:pt x="366102" y="317703"/>
                  </a:moveTo>
                  <a:cubicBezTo>
                    <a:pt x="400633" y="303954"/>
                    <a:pt x="422934" y="271065"/>
                    <a:pt x="422934" y="233906"/>
                  </a:cubicBezTo>
                  <a:cubicBezTo>
                    <a:pt x="422934" y="187587"/>
                    <a:pt x="387826" y="149304"/>
                    <a:pt x="342799" y="144276"/>
                  </a:cubicBezTo>
                  <a:cubicBezTo>
                    <a:pt x="347113" y="132229"/>
                    <a:pt x="349209" y="119605"/>
                    <a:pt x="349057" y="106601"/>
                  </a:cubicBezTo>
                  <a:cubicBezTo>
                    <a:pt x="348708" y="77797"/>
                    <a:pt x="337026" y="50817"/>
                    <a:pt x="316198" y="30597"/>
                  </a:cubicBezTo>
                  <a:cubicBezTo>
                    <a:pt x="295355" y="10362"/>
                    <a:pt x="268026" y="-485"/>
                    <a:pt x="239162" y="17"/>
                  </a:cubicBezTo>
                  <a:cubicBezTo>
                    <a:pt x="206880" y="579"/>
                    <a:pt x="176831" y="15390"/>
                    <a:pt x="156671" y="40654"/>
                  </a:cubicBezTo>
                  <a:cubicBezTo>
                    <a:pt x="136497" y="15390"/>
                    <a:pt x="106463" y="579"/>
                    <a:pt x="74197" y="17"/>
                  </a:cubicBezTo>
                  <a:cubicBezTo>
                    <a:pt x="48356" y="-424"/>
                    <a:pt x="23031" y="8539"/>
                    <a:pt x="3054" y="25280"/>
                  </a:cubicBezTo>
                  <a:cubicBezTo>
                    <a:pt x="-561" y="28303"/>
                    <a:pt x="-1032" y="33696"/>
                    <a:pt x="1991" y="37297"/>
                  </a:cubicBezTo>
                  <a:cubicBezTo>
                    <a:pt x="5014" y="40912"/>
                    <a:pt x="10407" y="41383"/>
                    <a:pt x="14008" y="38345"/>
                  </a:cubicBezTo>
                  <a:cubicBezTo>
                    <a:pt x="30825" y="24232"/>
                    <a:pt x="52123" y="16682"/>
                    <a:pt x="73877" y="17077"/>
                  </a:cubicBezTo>
                  <a:cubicBezTo>
                    <a:pt x="101146" y="17563"/>
                    <a:pt x="126531" y="30126"/>
                    <a:pt x="143516" y="51546"/>
                  </a:cubicBezTo>
                  <a:cubicBezTo>
                    <a:pt x="144822" y="53187"/>
                    <a:pt x="146387" y="54524"/>
                    <a:pt x="148119" y="55557"/>
                  </a:cubicBezTo>
                  <a:lnTo>
                    <a:pt x="148119" y="114029"/>
                  </a:lnTo>
                  <a:cubicBezTo>
                    <a:pt x="148119" y="131287"/>
                    <a:pt x="134082" y="145339"/>
                    <a:pt x="116809" y="145339"/>
                  </a:cubicBezTo>
                  <a:cubicBezTo>
                    <a:pt x="112099" y="145339"/>
                    <a:pt x="108271" y="149167"/>
                    <a:pt x="108271" y="153877"/>
                  </a:cubicBezTo>
                  <a:cubicBezTo>
                    <a:pt x="108271" y="158586"/>
                    <a:pt x="112099" y="162414"/>
                    <a:pt x="116809" y="162414"/>
                  </a:cubicBezTo>
                  <a:cubicBezTo>
                    <a:pt x="133322" y="162414"/>
                    <a:pt x="147906" y="154105"/>
                    <a:pt x="156641" y="141435"/>
                  </a:cubicBezTo>
                  <a:cubicBezTo>
                    <a:pt x="165376" y="154105"/>
                    <a:pt x="179960" y="162414"/>
                    <a:pt x="196473" y="162414"/>
                  </a:cubicBezTo>
                  <a:cubicBezTo>
                    <a:pt x="201183" y="162414"/>
                    <a:pt x="205011" y="158601"/>
                    <a:pt x="205011" y="153877"/>
                  </a:cubicBezTo>
                  <a:cubicBezTo>
                    <a:pt x="205011" y="149167"/>
                    <a:pt x="201183" y="145339"/>
                    <a:pt x="196473" y="145339"/>
                  </a:cubicBezTo>
                  <a:cubicBezTo>
                    <a:pt x="179216" y="145339"/>
                    <a:pt x="165164" y="131302"/>
                    <a:pt x="165164" y="114029"/>
                  </a:cubicBezTo>
                  <a:lnTo>
                    <a:pt x="165164" y="55557"/>
                  </a:lnTo>
                  <a:cubicBezTo>
                    <a:pt x="166895" y="54524"/>
                    <a:pt x="168475" y="53187"/>
                    <a:pt x="169767" y="51546"/>
                  </a:cubicBezTo>
                  <a:cubicBezTo>
                    <a:pt x="186751" y="30111"/>
                    <a:pt x="212136" y="17548"/>
                    <a:pt x="239405" y="17077"/>
                  </a:cubicBezTo>
                  <a:cubicBezTo>
                    <a:pt x="263666" y="16621"/>
                    <a:pt x="286696" y="25797"/>
                    <a:pt x="304258" y="42842"/>
                  </a:cubicBezTo>
                  <a:cubicBezTo>
                    <a:pt x="321804" y="59871"/>
                    <a:pt x="331633" y="82583"/>
                    <a:pt x="331937" y="106813"/>
                  </a:cubicBezTo>
                  <a:cubicBezTo>
                    <a:pt x="332104" y="120622"/>
                    <a:pt x="329263" y="133915"/>
                    <a:pt x="323475" y="146327"/>
                  </a:cubicBezTo>
                  <a:cubicBezTo>
                    <a:pt x="322001" y="149502"/>
                    <a:pt x="322229" y="153163"/>
                    <a:pt x="324113" y="156110"/>
                  </a:cubicBezTo>
                  <a:cubicBezTo>
                    <a:pt x="325981" y="159042"/>
                    <a:pt x="329187" y="160804"/>
                    <a:pt x="332696" y="160804"/>
                  </a:cubicBezTo>
                  <a:lnTo>
                    <a:pt x="332696" y="160804"/>
                  </a:lnTo>
                  <a:cubicBezTo>
                    <a:pt x="373015" y="160804"/>
                    <a:pt x="405813" y="193603"/>
                    <a:pt x="405813" y="233921"/>
                  </a:cubicBezTo>
                  <a:cubicBezTo>
                    <a:pt x="405813" y="264046"/>
                    <a:pt x="387720" y="290707"/>
                    <a:pt x="359737" y="301858"/>
                  </a:cubicBezTo>
                  <a:cubicBezTo>
                    <a:pt x="350744" y="305443"/>
                    <a:pt x="345791" y="315242"/>
                    <a:pt x="348222" y="324660"/>
                  </a:cubicBezTo>
                  <a:cubicBezTo>
                    <a:pt x="350911" y="335082"/>
                    <a:pt x="351245" y="345670"/>
                    <a:pt x="349240" y="356152"/>
                  </a:cubicBezTo>
                  <a:cubicBezTo>
                    <a:pt x="348343" y="360786"/>
                    <a:pt x="351382" y="365252"/>
                    <a:pt x="356015" y="366133"/>
                  </a:cubicBezTo>
                  <a:cubicBezTo>
                    <a:pt x="356562" y="366240"/>
                    <a:pt x="357094" y="366285"/>
                    <a:pt x="357641" y="366285"/>
                  </a:cubicBezTo>
                  <a:cubicBezTo>
                    <a:pt x="361651" y="366285"/>
                    <a:pt x="365236" y="363444"/>
                    <a:pt x="366011" y="359358"/>
                  </a:cubicBezTo>
                  <a:cubicBezTo>
                    <a:pt x="368503" y="346369"/>
                    <a:pt x="368077" y="333259"/>
                    <a:pt x="364766" y="320392"/>
                  </a:cubicBezTo>
                  <a:cubicBezTo>
                    <a:pt x="364492" y="319267"/>
                    <a:pt x="365069" y="318113"/>
                    <a:pt x="366102" y="317703"/>
                  </a:cubicBezTo>
                  <a:lnTo>
                    <a:pt x="366102" y="31770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F5AC182A-EF22-482D-94FF-2334E3D19358}"/>
                </a:ext>
              </a:extLst>
            </p:cNvPr>
            <p:cNvSpPr/>
            <p:nvPr/>
          </p:nvSpPr>
          <p:spPr>
            <a:xfrm>
              <a:off x="1080531" y="2803144"/>
              <a:ext cx="96739" cy="69334"/>
            </a:xfrm>
            <a:custGeom>
              <a:avLst/>
              <a:gdLst>
                <a:gd name="connsiteX0" fmla="*/ 96740 w 96739"/>
                <a:gd name="connsiteY0" fmla="*/ 8538 h 69334"/>
                <a:gd name="connsiteX1" fmla="*/ 88202 w 96739"/>
                <a:gd name="connsiteY1" fmla="*/ 0 h 69334"/>
                <a:gd name="connsiteX2" fmla="*/ 48370 w 96739"/>
                <a:gd name="connsiteY2" fmla="*/ 20980 h 69334"/>
                <a:gd name="connsiteX3" fmla="*/ 8538 w 96739"/>
                <a:gd name="connsiteY3" fmla="*/ 0 h 69334"/>
                <a:gd name="connsiteX4" fmla="*/ 0 w 96739"/>
                <a:gd name="connsiteY4" fmla="*/ 8538 h 69334"/>
                <a:gd name="connsiteX5" fmla="*/ 8538 w 96739"/>
                <a:gd name="connsiteY5" fmla="*/ 17075 h 69334"/>
                <a:gd name="connsiteX6" fmla="*/ 39847 w 96739"/>
                <a:gd name="connsiteY6" fmla="*/ 48385 h 69334"/>
                <a:gd name="connsiteX7" fmla="*/ 39847 w 96739"/>
                <a:gd name="connsiteY7" fmla="*/ 60797 h 69334"/>
                <a:gd name="connsiteX8" fmla="*/ 48385 w 96739"/>
                <a:gd name="connsiteY8" fmla="*/ 69334 h 69334"/>
                <a:gd name="connsiteX9" fmla="*/ 56923 w 96739"/>
                <a:gd name="connsiteY9" fmla="*/ 60797 h 69334"/>
                <a:gd name="connsiteX10" fmla="*/ 56923 w 96739"/>
                <a:gd name="connsiteY10" fmla="*/ 48385 h 69334"/>
                <a:gd name="connsiteX11" fmla="*/ 88233 w 96739"/>
                <a:gd name="connsiteY11" fmla="*/ 17075 h 69334"/>
                <a:gd name="connsiteX12" fmla="*/ 96740 w 96739"/>
                <a:gd name="connsiteY12" fmla="*/ 8538 h 69334"/>
                <a:gd name="connsiteX13" fmla="*/ 96740 w 96739"/>
                <a:gd name="connsiteY13" fmla="*/ 8538 h 6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739" h="69334">
                  <a:moveTo>
                    <a:pt x="96740" y="8538"/>
                  </a:moveTo>
                  <a:cubicBezTo>
                    <a:pt x="96740" y="3828"/>
                    <a:pt x="92912" y="0"/>
                    <a:pt x="88202" y="0"/>
                  </a:cubicBezTo>
                  <a:cubicBezTo>
                    <a:pt x="71689" y="0"/>
                    <a:pt x="57105" y="8325"/>
                    <a:pt x="48370" y="20980"/>
                  </a:cubicBezTo>
                  <a:cubicBezTo>
                    <a:pt x="39635" y="8325"/>
                    <a:pt x="25036" y="0"/>
                    <a:pt x="8538" y="0"/>
                  </a:cubicBezTo>
                  <a:cubicBezTo>
                    <a:pt x="3828" y="0"/>
                    <a:pt x="0" y="3813"/>
                    <a:pt x="0" y="8538"/>
                  </a:cubicBezTo>
                  <a:cubicBezTo>
                    <a:pt x="0" y="13247"/>
                    <a:pt x="3828" y="17075"/>
                    <a:pt x="8538" y="17075"/>
                  </a:cubicBezTo>
                  <a:cubicBezTo>
                    <a:pt x="25795" y="17075"/>
                    <a:pt x="39847" y="31112"/>
                    <a:pt x="39847" y="48385"/>
                  </a:cubicBezTo>
                  <a:lnTo>
                    <a:pt x="39847" y="60797"/>
                  </a:lnTo>
                  <a:cubicBezTo>
                    <a:pt x="39847" y="65506"/>
                    <a:pt x="43661" y="69334"/>
                    <a:pt x="48385" y="69334"/>
                  </a:cubicBezTo>
                  <a:cubicBezTo>
                    <a:pt x="53095" y="69334"/>
                    <a:pt x="56923" y="65506"/>
                    <a:pt x="56923" y="60797"/>
                  </a:cubicBezTo>
                  <a:lnTo>
                    <a:pt x="56923" y="48385"/>
                  </a:lnTo>
                  <a:cubicBezTo>
                    <a:pt x="56923" y="31128"/>
                    <a:pt x="70960" y="17075"/>
                    <a:pt x="88233" y="17075"/>
                  </a:cubicBezTo>
                  <a:cubicBezTo>
                    <a:pt x="92912" y="17075"/>
                    <a:pt x="96740" y="13247"/>
                    <a:pt x="96740" y="8538"/>
                  </a:cubicBezTo>
                  <a:lnTo>
                    <a:pt x="96740" y="853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E7211A8D-BF7D-4E44-BDA7-1C8E8AC61098}"/>
                </a:ext>
              </a:extLst>
            </p:cNvPr>
            <p:cNvSpPr/>
            <p:nvPr/>
          </p:nvSpPr>
          <p:spPr>
            <a:xfrm>
              <a:off x="1091286" y="2937300"/>
              <a:ext cx="75228" cy="55206"/>
            </a:xfrm>
            <a:custGeom>
              <a:avLst/>
              <a:gdLst>
                <a:gd name="connsiteX0" fmla="*/ 37614 w 75228"/>
                <a:gd name="connsiteY0" fmla="*/ 0 h 55206"/>
                <a:gd name="connsiteX1" fmla="*/ 29077 w 75228"/>
                <a:gd name="connsiteY1" fmla="*/ 8538 h 55206"/>
                <a:gd name="connsiteX2" fmla="*/ 29077 w 75228"/>
                <a:gd name="connsiteY2" fmla="*/ 17592 h 55206"/>
                <a:gd name="connsiteX3" fmla="*/ 8538 w 75228"/>
                <a:gd name="connsiteY3" fmla="*/ 38131 h 55206"/>
                <a:gd name="connsiteX4" fmla="*/ 0 w 75228"/>
                <a:gd name="connsiteY4" fmla="*/ 46668 h 55206"/>
                <a:gd name="connsiteX5" fmla="*/ 8538 w 75228"/>
                <a:gd name="connsiteY5" fmla="*/ 55206 h 55206"/>
                <a:gd name="connsiteX6" fmla="*/ 37614 w 75228"/>
                <a:gd name="connsiteY6" fmla="*/ 41427 h 55206"/>
                <a:gd name="connsiteX7" fmla="*/ 66691 w 75228"/>
                <a:gd name="connsiteY7" fmla="*/ 55206 h 55206"/>
                <a:gd name="connsiteX8" fmla="*/ 75229 w 75228"/>
                <a:gd name="connsiteY8" fmla="*/ 46668 h 55206"/>
                <a:gd name="connsiteX9" fmla="*/ 66691 w 75228"/>
                <a:gd name="connsiteY9" fmla="*/ 38131 h 55206"/>
                <a:gd name="connsiteX10" fmla="*/ 46152 w 75228"/>
                <a:gd name="connsiteY10" fmla="*/ 17592 h 55206"/>
                <a:gd name="connsiteX11" fmla="*/ 46152 w 75228"/>
                <a:gd name="connsiteY11" fmla="*/ 8538 h 55206"/>
                <a:gd name="connsiteX12" fmla="*/ 37614 w 75228"/>
                <a:gd name="connsiteY12" fmla="*/ 0 h 55206"/>
                <a:gd name="connsiteX13" fmla="*/ 37614 w 75228"/>
                <a:gd name="connsiteY13" fmla="*/ 0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28" h="55206">
                  <a:moveTo>
                    <a:pt x="37614" y="0"/>
                  </a:moveTo>
                  <a:cubicBezTo>
                    <a:pt x="32905" y="0"/>
                    <a:pt x="29077" y="3828"/>
                    <a:pt x="29077" y="8538"/>
                  </a:cubicBezTo>
                  <a:lnTo>
                    <a:pt x="29077" y="17592"/>
                  </a:lnTo>
                  <a:cubicBezTo>
                    <a:pt x="29077" y="28925"/>
                    <a:pt x="19855" y="38131"/>
                    <a:pt x="8538" y="38131"/>
                  </a:cubicBezTo>
                  <a:cubicBezTo>
                    <a:pt x="3828" y="38131"/>
                    <a:pt x="0" y="41959"/>
                    <a:pt x="0" y="46668"/>
                  </a:cubicBezTo>
                  <a:cubicBezTo>
                    <a:pt x="0" y="51378"/>
                    <a:pt x="3813" y="55206"/>
                    <a:pt x="8538" y="55206"/>
                  </a:cubicBezTo>
                  <a:cubicBezTo>
                    <a:pt x="20235" y="55206"/>
                    <a:pt x="30717" y="49828"/>
                    <a:pt x="37614" y="41427"/>
                  </a:cubicBezTo>
                  <a:cubicBezTo>
                    <a:pt x="44511" y="49844"/>
                    <a:pt x="54993" y="55206"/>
                    <a:pt x="66691" y="55206"/>
                  </a:cubicBezTo>
                  <a:cubicBezTo>
                    <a:pt x="71416" y="55206"/>
                    <a:pt x="75229" y="51378"/>
                    <a:pt x="75229" y="46668"/>
                  </a:cubicBezTo>
                  <a:cubicBezTo>
                    <a:pt x="75229" y="41944"/>
                    <a:pt x="71416" y="38131"/>
                    <a:pt x="66691" y="38131"/>
                  </a:cubicBezTo>
                  <a:cubicBezTo>
                    <a:pt x="55358" y="38131"/>
                    <a:pt x="46152" y="28910"/>
                    <a:pt x="46152" y="17592"/>
                  </a:cubicBezTo>
                  <a:lnTo>
                    <a:pt x="46152" y="8538"/>
                  </a:lnTo>
                  <a:cubicBezTo>
                    <a:pt x="46152" y="3813"/>
                    <a:pt x="42324" y="0"/>
                    <a:pt x="37614" y="0"/>
                  </a:cubicBezTo>
                  <a:lnTo>
                    <a:pt x="37614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4E5C20B2-3AFC-4F3C-9F52-C2EB859C1847}"/>
                </a:ext>
              </a:extLst>
            </p:cNvPr>
            <p:cNvSpPr/>
            <p:nvPr/>
          </p:nvSpPr>
          <p:spPr>
            <a:xfrm>
              <a:off x="1232355" y="2735385"/>
              <a:ext cx="37655" cy="69596"/>
            </a:xfrm>
            <a:custGeom>
              <a:avLst/>
              <a:gdLst>
                <a:gd name="connsiteX0" fmla="*/ 0 w 37655"/>
                <a:gd name="connsiteY0" fmla="*/ 61059 h 69596"/>
                <a:gd name="connsiteX1" fmla="*/ 8538 w 37655"/>
                <a:gd name="connsiteY1" fmla="*/ 69597 h 69596"/>
                <a:gd name="connsiteX2" fmla="*/ 17075 w 37655"/>
                <a:gd name="connsiteY2" fmla="*/ 61059 h 69596"/>
                <a:gd name="connsiteX3" fmla="*/ 17075 w 37655"/>
                <a:gd name="connsiteY3" fmla="*/ 54481 h 69596"/>
                <a:gd name="connsiteX4" fmla="*/ 34804 w 37655"/>
                <a:gd name="connsiteY4" fmla="*/ 14892 h 69596"/>
                <a:gd name="connsiteX5" fmla="*/ 35487 w 37655"/>
                <a:gd name="connsiteY5" fmla="*/ 2845 h 69596"/>
                <a:gd name="connsiteX6" fmla="*/ 23441 w 37655"/>
                <a:gd name="connsiteY6" fmla="*/ 2161 h 69596"/>
                <a:gd name="connsiteX7" fmla="*/ 15 w 37655"/>
                <a:gd name="connsiteY7" fmla="*/ 54481 h 69596"/>
                <a:gd name="connsiteX8" fmla="*/ 15 w 37655"/>
                <a:gd name="connsiteY8" fmla="*/ 61059 h 6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55" h="69596">
                  <a:moveTo>
                    <a:pt x="0" y="61059"/>
                  </a:moveTo>
                  <a:cubicBezTo>
                    <a:pt x="0" y="65784"/>
                    <a:pt x="3828" y="69597"/>
                    <a:pt x="8538" y="69597"/>
                  </a:cubicBezTo>
                  <a:cubicBezTo>
                    <a:pt x="13262" y="69597"/>
                    <a:pt x="17075" y="65784"/>
                    <a:pt x="17075" y="61059"/>
                  </a:cubicBezTo>
                  <a:lnTo>
                    <a:pt x="17075" y="54481"/>
                  </a:lnTo>
                  <a:cubicBezTo>
                    <a:pt x="17075" y="39381"/>
                    <a:pt x="23532" y="24949"/>
                    <a:pt x="34804" y="14892"/>
                  </a:cubicBezTo>
                  <a:cubicBezTo>
                    <a:pt x="38313" y="11747"/>
                    <a:pt x="38632" y="6354"/>
                    <a:pt x="35487" y="2845"/>
                  </a:cubicBezTo>
                  <a:cubicBezTo>
                    <a:pt x="32343" y="-664"/>
                    <a:pt x="26950" y="-968"/>
                    <a:pt x="23441" y="2161"/>
                  </a:cubicBezTo>
                  <a:cubicBezTo>
                    <a:pt x="8553" y="15454"/>
                    <a:pt x="15" y="34535"/>
                    <a:pt x="15" y="54481"/>
                  </a:cubicBezTo>
                  <a:lnTo>
                    <a:pt x="15" y="6105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9D0569E5-F20C-4033-BED6-192161E4C53A}"/>
                </a:ext>
              </a:extLst>
            </p:cNvPr>
            <p:cNvSpPr/>
            <p:nvPr/>
          </p:nvSpPr>
          <p:spPr>
            <a:xfrm>
              <a:off x="987806" y="2735379"/>
              <a:ext cx="37655" cy="69602"/>
            </a:xfrm>
            <a:custGeom>
              <a:avLst/>
              <a:gdLst>
                <a:gd name="connsiteX0" fmla="*/ 14214 w 37655"/>
                <a:gd name="connsiteY0" fmla="*/ 2168 h 69602"/>
                <a:gd name="connsiteX1" fmla="*/ 2168 w 37655"/>
                <a:gd name="connsiteY1" fmla="*/ 2851 h 69602"/>
                <a:gd name="connsiteX2" fmla="*/ 2851 w 37655"/>
                <a:gd name="connsiteY2" fmla="*/ 14898 h 69602"/>
                <a:gd name="connsiteX3" fmla="*/ 20580 w 37655"/>
                <a:gd name="connsiteY3" fmla="*/ 54487 h 69602"/>
                <a:gd name="connsiteX4" fmla="*/ 20580 w 37655"/>
                <a:gd name="connsiteY4" fmla="*/ 61065 h 69602"/>
                <a:gd name="connsiteX5" fmla="*/ 29117 w 37655"/>
                <a:gd name="connsiteY5" fmla="*/ 69603 h 69602"/>
                <a:gd name="connsiteX6" fmla="*/ 37655 w 37655"/>
                <a:gd name="connsiteY6" fmla="*/ 61065 h 69602"/>
                <a:gd name="connsiteX7" fmla="*/ 37655 w 37655"/>
                <a:gd name="connsiteY7" fmla="*/ 54487 h 69602"/>
                <a:gd name="connsiteX8" fmla="*/ 14214 w 37655"/>
                <a:gd name="connsiteY8" fmla="*/ 2168 h 69602"/>
                <a:gd name="connsiteX9" fmla="*/ 14214 w 37655"/>
                <a:gd name="connsiteY9" fmla="*/ 2168 h 6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655" h="69602">
                  <a:moveTo>
                    <a:pt x="14214" y="2168"/>
                  </a:moveTo>
                  <a:cubicBezTo>
                    <a:pt x="10690" y="-977"/>
                    <a:pt x="5297" y="-658"/>
                    <a:pt x="2168" y="2851"/>
                  </a:cubicBezTo>
                  <a:cubicBezTo>
                    <a:pt x="-977" y="6376"/>
                    <a:pt x="-658" y="11769"/>
                    <a:pt x="2851" y="14898"/>
                  </a:cubicBezTo>
                  <a:cubicBezTo>
                    <a:pt x="14123" y="24955"/>
                    <a:pt x="20580" y="39387"/>
                    <a:pt x="20580" y="54487"/>
                  </a:cubicBezTo>
                  <a:lnTo>
                    <a:pt x="20580" y="61065"/>
                  </a:lnTo>
                  <a:cubicBezTo>
                    <a:pt x="20580" y="65775"/>
                    <a:pt x="24393" y="69603"/>
                    <a:pt x="29117" y="69603"/>
                  </a:cubicBezTo>
                  <a:cubicBezTo>
                    <a:pt x="33827" y="69603"/>
                    <a:pt x="37655" y="65775"/>
                    <a:pt x="37655" y="61065"/>
                  </a:cubicBezTo>
                  <a:lnTo>
                    <a:pt x="37655" y="54487"/>
                  </a:lnTo>
                  <a:cubicBezTo>
                    <a:pt x="37640" y="34526"/>
                    <a:pt x="29102" y="15460"/>
                    <a:pt x="14214" y="2168"/>
                  </a:cubicBezTo>
                  <a:lnTo>
                    <a:pt x="14214" y="216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D5B67C20-C375-4254-961D-6F725FD90173}"/>
                </a:ext>
              </a:extLst>
            </p:cNvPr>
            <p:cNvSpPr/>
            <p:nvPr/>
          </p:nvSpPr>
          <p:spPr>
            <a:xfrm>
              <a:off x="1003980" y="2862954"/>
              <a:ext cx="46701" cy="71201"/>
            </a:xfrm>
            <a:custGeom>
              <a:avLst/>
              <a:gdLst>
                <a:gd name="connsiteX0" fmla="*/ 33634 w 46701"/>
                <a:gd name="connsiteY0" fmla="*/ 1305 h 71201"/>
                <a:gd name="connsiteX1" fmla="*/ 32540 w 46701"/>
                <a:gd name="connsiteY1" fmla="*/ 1989 h 71201"/>
                <a:gd name="connsiteX2" fmla="*/ 0 w 46701"/>
                <a:gd name="connsiteY2" fmla="*/ 60780 h 71201"/>
                <a:gd name="connsiteX3" fmla="*/ 0 w 46701"/>
                <a:gd name="connsiteY3" fmla="*/ 62664 h 71201"/>
                <a:gd name="connsiteX4" fmla="*/ 8538 w 46701"/>
                <a:gd name="connsiteY4" fmla="*/ 71202 h 71201"/>
                <a:gd name="connsiteX5" fmla="*/ 17075 w 46701"/>
                <a:gd name="connsiteY5" fmla="*/ 62664 h 71201"/>
                <a:gd name="connsiteX6" fmla="*/ 17075 w 46701"/>
                <a:gd name="connsiteY6" fmla="*/ 60780 h 71201"/>
                <a:gd name="connsiteX7" fmla="*/ 41610 w 46701"/>
                <a:gd name="connsiteY7" fmla="*/ 16451 h 71201"/>
                <a:gd name="connsiteX8" fmla="*/ 42703 w 46701"/>
                <a:gd name="connsiteY8" fmla="*/ 15768 h 71201"/>
                <a:gd name="connsiteX9" fmla="*/ 45392 w 46701"/>
                <a:gd name="connsiteY9" fmla="*/ 3994 h 71201"/>
                <a:gd name="connsiteX10" fmla="*/ 33634 w 46701"/>
                <a:gd name="connsiteY10" fmla="*/ 1305 h 71201"/>
                <a:gd name="connsiteX11" fmla="*/ 33634 w 46701"/>
                <a:gd name="connsiteY11" fmla="*/ 1305 h 71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01" h="71201">
                  <a:moveTo>
                    <a:pt x="33634" y="1305"/>
                  </a:moveTo>
                  <a:lnTo>
                    <a:pt x="32540" y="1989"/>
                  </a:lnTo>
                  <a:cubicBezTo>
                    <a:pt x="12168" y="14750"/>
                    <a:pt x="0" y="36732"/>
                    <a:pt x="0" y="60780"/>
                  </a:cubicBezTo>
                  <a:lnTo>
                    <a:pt x="0" y="62664"/>
                  </a:lnTo>
                  <a:cubicBezTo>
                    <a:pt x="0" y="67373"/>
                    <a:pt x="3813" y="71202"/>
                    <a:pt x="8538" y="71202"/>
                  </a:cubicBezTo>
                  <a:cubicBezTo>
                    <a:pt x="13247" y="71202"/>
                    <a:pt x="17075" y="67373"/>
                    <a:pt x="17075" y="62664"/>
                  </a:cubicBezTo>
                  <a:lnTo>
                    <a:pt x="17075" y="60780"/>
                  </a:lnTo>
                  <a:cubicBezTo>
                    <a:pt x="17075" y="42657"/>
                    <a:pt x="26236" y="26083"/>
                    <a:pt x="41610" y="16451"/>
                  </a:cubicBezTo>
                  <a:lnTo>
                    <a:pt x="42703" y="15768"/>
                  </a:lnTo>
                  <a:cubicBezTo>
                    <a:pt x="46699" y="13261"/>
                    <a:pt x="47899" y="7990"/>
                    <a:pt x="45392" y="3994"/>
                  </a:cubicBezTo>
                  <a:cubicBezTo>
                    <a:pt x="42886" y="14"/>
                    <a:pt x="37614" y="-1201"/>
                    <a:pt x="33634" y="1305"/>
                  </a:cubicBezTo>
                  <a:lnTo>
                    <a:pt x="33634" y="130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516C38A5-4AD4-4F93-84D0-F3857FDCDC47}"/>
                </a:ext>
              </a:extLst>
            </p:cNvPr>
            <p:cNvSpPr/>
            <p:nvPr/>
          </p:nvSpPr>
          <p:spPr>
            <a:xfrm>
              <a:off x="1207119" y="2862951"/>
              <a:ext cx="46701" cy="71204"/>
            </a:xfrm>
            <a:custGeom>
              <a:avLst/>
              <a:gdLst>
                <a:gd name="connsiteX0" fmla="*/ 1309 w 46701"/>
                <a:gd name="connsiteY0" fmla="*/ 4012 h 71204"/>
                <a:gd name="connsiteX1" fmla="*/ 3998 w 46701"/>
                <a:gd name="connsiteY1" fmla="*/ 15771 h 71204"/>
                <a:gd name="connsiteX2" fmla="*/ 5092 w 46701"/>
                <a:gd name="connsiteY2" fmla="*/ 16454 h 71204"/>
                <a:gd name="connsiteX3" fmla="*/ 29626 w 46701"/>
                <a:gd name="connsiteY3" fmla="*/ 60783 h 71204"/>
                <a:gd name="connsiteX4" fmla="*/ 29626 w 46701"/>
                <a:gd name="connsiteY4" fmla="*/ 62667 h 71204"/>
                <a:gd name="connsiteX5" fmla="*/ 38164 w 46701"/>
                <a:gd name="connsiteY5" fmla="*/ 71205 h 71204"/>
                <a:gd name="connsiteX6" fmla="*/ 46701 w 46701"/>
                <a:gd name="connsiteY6" fmla="*/ 62667 h 71204"/>
                <a:gd name="connsiteX7" fmla="*/ 46701 w 46701"/>
                <a:gd name="connsiteY7" fmla="*/ 60783 h 71204"/>
                <a:gd name="connsiteX8" fmla="*/ 14176 w 46701"/>
                <a:gd name="connsiteY8" fmla="*/ 1992 h 71204"/>
                <a:gd name="connsiteX9" fmla="*/ 13082 w 46701"/>
                <a:gd name="connsiteY9" fmla="*/ 1308 h 71204"/>
                <a:gd name="connsiteX10" fmla="*/ 1309 w 46701"/>
                <a:gd name="connsiteY10" fmla="*/ 4012 h 71204"/>
                <a:gd name="connsiteX11" fmla="*/ 1309 w 46701"/>
                <a:gd name="connsiteY11" fmla="*/ 4012 h 7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01" h="71204">
                  <a:moveTo>
                    <a:pt x="1309" y="4012"/>
                  </a:moveTo>
                  <a:cubicBezTo>
                    <a:pt x="-1198" y="8008"/>
                    <a:pt x="2" y="13264"/>
                    <a:pt x="3998" y="15771"/>
                  </a:cubicBezTo>
                  <a:lnTo>
                    <a:pt x="5092" y="16454"/>
                  </a:lnTo>
                  <a:cubicBezTo>
                    <a:pt x="20450" y="26086"/>
                    <a:pt x="29626" y="42644"/>
                    <a:pt x="29626" y="60783"/>
                  </a:cubicBezTo>
                  <a:lnTo>
                    <a:pt x="29626" y="62667"/>
                  </a:lnTo>
                  <a:cubicBezTo>
                    <a:pt x="29626" y="67376"/>
                    <a:pt x="33454" y="71205"/>
                    <a:pt x="38164" y="71205"/>
                  </a:cubicBezTo>
                  <a:cubicBezTo>
                    <a:pt x="42888" y="71205"/>
                    <a:pt x="46701" y="67376"/>
                    <a:pt x="46701" y="62667"/>
                  </a:cubicBezTo>
                  <a:lnTo>
                    <a:pt x="46701" y="60783"/>
                  </a:lnTo>
                  <a:cubicBezTo>
                    <a:pt x="46701" y="36750"/>
                    <a:pt x="34548" y="14768"/>
                    <a:pt x="14176" y="1992"/>
                  </a:cubicBezTo>
                  <a:lnTo>
                    <a:pt x="13082" y="1308"/>
                  </a:lnTo>
                  <a:cubicBezTo>
                    <a:pt x="9072" y="-1198"/>
                    <a:pt x="3816" y="2"/>
                    <a:pt x="1309" y="4012"/>
                  </a:cubicBezTo>
                  <a:lnTo>
                    <a:pt x="1309" y="401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2120FDDC-E972-41FB-8926-421904840604}"/>
                </a:ext>
              </a:extLst>
            </p:cNvPr>
            <p:cNvSpPr/>
            <p:nvPr/>
          </p:nvSpPr>
          <p:spPr>
            <a:xfrm>
              <a:off x="1010346" y="2635583"/>
              <a:ext cx="37651" cy="50722"/>
            </a:xfrm>
            <a:custGeom>
              <a:avLst/>
              <a:gdLst>
                <a:gd name="connsiteX0" fmla="*/ 26281 w 37651"/>
                <a:gd name="connsiteY0" fmla="*/ 484 h 50722"/>
                <a:gd name="connsiteX1" fmla="*/ 0 w 37651"/>
                <a:gd name="connsiteY1" fmla="*/ 37521 h 50722"/>
                <a:gd name="connsiteX2" fmla="*/ 0 w 37651"/>
                <a:gd name="connsiteY2" fmla="*/ 42185 h 50722"/>
                <a:gd name="connsiteX3" fmla="*/ 8538 w 37651"/>
                <a:gd name="connsiteY3" fmla="*/ 50723 h 50722"/>
                <a:gd name="connsiteX4" fmla="*/ 17075 w 37651"/>
                <a:gd name="connsiteY4" fmla="*/ 42185 h 50722"/>
                <a:gd name="connsiteX5" fmla="*/ 17075 w 37651"/>
                <a:gd name="connsiteY5" fmla="*/ 37521 h 50722"/>
                <a:gd name="connsiteX6" fmla="*/ 31933 w 37651"/>
                <a:gd name="connsiteY6" fmla="*/ 16602 h 50722"/>
                <a:gd name="connsiteX7" fmla="*/ 37174 w 37651"/>
                <a:gd name="connsiteY7" fmla="*/ 5725 h 50722"/>
                <a:gd name="connsiteX8" fmla="*/ 26281 w 37651"/>
                <a:gd name="connsiteY8" fmla="*/ 484 h 50722"/>
                <a:gd name="connsiteX9" fmla="*/ 26281 w 37651"/>
                <a:gd name="connsiteY9" fmla="*/ 484 h 5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651" h="50722">
                  <a:moveTo>
                    <a:pt x="26281" y="484"/>
                  </a:moveTo>
                  <a:cubicBezTo>
                    <a:pt x="10558" y="5983"/>
                    <a:pt x="0" y="20871"/>
                    <a:pt x="0" y="37521"/>
                  </a:cubicBezTo>
                  <a:lnTo>
                    <a:pt x="0" y="42185"/>
                  </a:lnTo>
                  <a:cubicBezTo>
                    <a:pt x="0" y="46894"/>
                    <a:pt x="3828" y="50723"/>
                    <a:pt x="8538" y="50723"/>
                  </a:cubicBezTo>
                  <a:cubicBezTo>
                    <a:pt x="13247" y="50723"/>
                    <a:pt x="17075" y="46894"/>
                    <a:pt x="17075" y="42185"/>
                  </a:cubicBezTo>
                  <a:lnTo>
                    <a:pt x="17075" y="37521"/>
                  </a:lnTo>
                  <a:cubicBezTo>
                    <a:pt x="17075" y="28102"/>
                    <a:pt x="23046" y="19701"/>
                    <a:pt x="31933" y="16602"/>
                  </a:cubicBezTo>
                  <a:cubicBezTo>
                    <a:pt x="36384" y="15038"/>
                    <a:pt x="38723" y="10176"/>
                    <a:pt x="37174" y="5725"/>
                  </a:cubicBezTo>
                  <a:cubicBezTo>
                    <a:pt x="35594" y="1274"/>
                    <a:pt x="30733" y="-1081"/>
                    <a:pt x="26281" y="484"/>
                  </a:cubicBezTo>
                  <a:lnTo>
                    <a:pt x="26281" y="484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156" name="图形 3">
              <a:extLst>
                <a:ext uri="{FF2B5EF4-FFF2-40B4-BE49-F238E27FC236}">
                  <a16:creationId xmlns:a16="http://schemas.microsoft.com/office/drawing/2014/main" id="{2CBD2F27-2F1A-4F4D-82FE-43E9E6865B10}"/>
                </a:ext>
              </a:extLst>
            </p:cNvPr>
            <p:cNvGrpSpPr/>
            <p:nvPr/>
          </p:nvGrpSpPr>
          <p:grpSpPr>
            <a:xfrm>
              <a:off x="837222" y="2517013"/>
              <a:ext cx="583366" cy="581743"/>
              <a:chOff x="837222" y="2517013"/>
              <a:chExt cx="583366" cy="581743"/>
            </a:xfrm>
            <a:grpFill/>
          </p:grpSpPr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44D359B9-960A-4C8E-92CE-57FF18BCA3F1}"/>
                  </a:ext>
                </a:extLst>
              </p:cNvPr>
              <p:cNvSpPr/>
              <p:nvPr/>
            </p:nvSpPr>
            <p:spPr>
              <a:xfrm>
                <a:off x="1209819" y="2635589"/>
                <a:ext cx="37651" cy="50716"/>
              </a:xfrm>
              <a:custGeom>
                <a:avLst/>
                <a:gdLst>
                  <a:gd name="connsiteX0" fmla="*/ 11355 w 37651"/>
                  <a:gd name="connsiteY0" fmla="*/ 478 h 50716"/>
                  <a:gd name="connsiteX1" fmla="*/ 478 w 37651"/>
                  <a:gd name="connsiteY1" fmla="*/ 5719 h 50716"/>
                  <a:gd name="connsiteX2" fmla="*/ 5719 w 37651"/>
                  <a:gd name="connsiteY2" fmla="*/ 16596 h 50716"/>
                  <a:gd name="connsiteX3" fmla="*/ 20577 w 37651"/>
                  <a:gd name="connsiteY3" fmla="*/ 37515 h 50716"/>
                  <a:gd name="connsiteX4" fmla="*/ 20577 w 37651"/>
                  <a:gd name="connsiteY4" fmla="*/ 42179 h 50716"/>
                  <a:gd name="connsiteX5" fmla="*/ 29114 w 37651"/>
                  <a:gd name="connsiteY5" fmla="*/ 50717 h 50716"/>
                  <a:gd name="connsiteX6" fmla="*/ 37652 w 37651"/>
                  <a:gd name="connsiteY6" fmla="*/ 42179 h 50716"/>
                  <a:gd name="connsiteX7" fmla="*/ 37652 w 37651"/>
                  <a:gd name="connsiteY7" fmla="*/ 37515 h 50716"/>
                  <a:gd name="connsiteX8" fmla="*/ 11355 w 37651"/>
                  <a:gd name="connsiteY8" fmla="*/ 478 h 50716"/>
                  <a:gd name="connsiteX9" fmla="*/ 11355 w 37651"/>
                  <a:gd name="connsiteY9" fmla="*/ 478 h 50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651" h="50716">
                    <a:moveTo>
                      <a:pt x="11355" y="478"/>
                    </a:moveTo>
                    <a:cubicBezTo>
                      <a:pt x="6904" y="-1071"/>
                      <a:pt x="2043" y="1268"/>
                      <a:pt x="478" y="5719"/>
                    </a:cubicBezTo>
                    <a:cubicBezTo>
                      <a:pt x="-1071" y="10170"/>
                      <a:pt x="1268" y="15032"/>
                      <a:pt x="5719" y="16596"/>
                    </a:cubicBezTo>
                    <a:cubicBezTo>
                      <a:pt x="14606" y="19695"/>
                      <a:pt x="20577" y="28112"/>
                      <a:pt x="20577" y="37515"/>
                    </a:cubicBezTo>
                    <a:lnTo>
                      <a:pt x="20577" y="42179"/>
                    </a:lnTo>
                    <a:cubicBezTo>
                      <a:pt x="20577" y="46888"/>
                      <a:pt x="24405" y="50717"/>
                      <a:pt x="29114" y="50717"/>
                    </a:cubicBezTo>
                    <a:cubicBezTo>
                      <a:pt x="33824" y="50717"/>
                      <a:pt x="37652" y="46888"/>
                      <a:pt x="37652" y="42179"/>
                    </a:cubicBezTo>
                    <a:lnTo>
                      <a:pt x="37652" y="37515"/>
                    </a:lnTo>
                    <a:cubicBezTo>
                      <a:pt x="37652" y="20850"/>
                      <a:pt x="27079" y="5978"/>
                      <a:pt x="11355" y="478"/>
                    </a:cubicBezTo>
                    <a:lnTo>
                      <a:pt x="11355" y="478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23F60AEF-1820-4EC2-80A5-ECDFD23E3394}"/>
                  </a:ext>
                </a:extLst>
              </p:cNvPr>
              <p:cNvSpPr/>
              <p:nvPr/>
            </p:nvSpPr>
            <p:spPr>
              <a:xfrm>
                <a:off x="1349188" y="2517028"/>
                <a:ext cx="71399" cy="73235"/>
              </a:xfrm>
              <a:custGeom>
                <a:avLst/>
                <a:gdLst>
                  <a:gd name="connsiteX0" fmla="*/ 4821 w 71399"/>
                  <a:gd name="connsiteY0" fmla="*/ 69408 h 73235"/>
                  <a:gd name="connsiteX1" fmla="*/ 14650 w 71399"/>
                  <a:gd name="connsiteY1" fmla="*/ 73236 h 73235"/>
                  <a:gd name="connsiteX2" fmla="*/ 21243 w 71399"/>
                  <a:gd name="connsiteY2" fmla="*/ 71671 h 73235"/>
                  <a:gd name="connsiteX3" fmla="*/ 63323 w 71399"/>
                  <a:gd name="connsiteY3" fmla="*/ 50631 h 73235"/>
                  <a:gd name="connsiteX4" fmla="*/ 70114 w 71399"/>
                  <a:gd name="connsiteY4" fmla="*/ 31429 h 73235"/>
                  <a:gd name="connsiteX5" fmla="*/ 36328 w 71399"/>
                  <a:gd name="connsiteY5" fmla="*/ 772 h 73235"/>
                  <a:gd name="connsiteX6" fmla="*/ 17885 w 71399"/>
                  <a:gd name="connsiteY6" fmla="*/ 9386 h 73235"/>
                  <a:gd name="connsiteX7" fmla="*/ 1008 w 71399"/>
                  <a:gd name="connsiteY7" fmla="*/ 53305 h 73235"/>
                  <a:gd name="connsiteX8" fmla="*/ 4821 w 71399"/>
                  <a:gd name="connsiteY8" fmla="*/ 69408 h 73235"/>
                  <a:gd name="connsiteX9" fmla="*/ 4821 w 71399"/>
                  <a:gd name="connsiteY9" fmla="*/ 69408 h 73235"/>
                  <a:gd name="connsiteX10" fmla="*/ 32956 w 71399"/>
                  <a:gd name="connsiteY10" fmla="*/ 17711 h 73235"/>
                  <a:gd name="connsiteX11" fmla="*/ 53570 w 71399"/>
                  <a:gd name="connsiteY11" fmla="*/ 36427 h 73235"/>
                  <a:gd name="connsiteX12" fmla="*/ 19146 w 71399"/>
                  <a:gd name="connsiteY12" fmla="*/ 53639 h 73235"/>
                  <a:gd name="connsiteX13" fmla="*/ 32956 w 71399"/>
                  <a:gd name="connsiteY13" fmla="*/ 17711 h 73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1399" h="73235">
                    <a:moveTo>
                      <a:pt x="4821" y="69408"/>
                    </a:moveTo>
                    <a:cubicBezTo>
                      <a:pt x="7586" y="71929"/>
                      <a:pt x="11095" y="73236"/>
                      <a:pt x="14650" y="73236"/>
                    </a:cubicBezTo>
                    <a:cubicBezTo>
                      <a:pt x="16883" y="73236"/>
                      <a:pt x="19131" y="72719"/>
                      <a:pt x="21243" y="71671"/>
                    </a:cubicBezTo>
                    <a:lnTo>
                      <a:pt x="63323" y="50631"/>
                    </a:lnTo>
                    <a:cubicBezTo>
                      <a:pt x="70296" y="47137"/>
                      <a:pt x="73335" y="38538"/>
                      <a:pt x="70114" y="31429"/>
                    </a:cubicBezTo>
                    <a:cubicBezTo>
                      <a:pt x="63293" y="16419"/>
                      <a:pt x="51930" y="6104"/>
                      <a:pt x="36328" y="772"/>
                    </a:cubicBezTo>
                    <a:cubicBezTo>
                      <a:pt x="28960" y="-1750"/>
                      <a:pt x="20681" y="2109"/>
                      <a:pt x="17885" y="9386"/>
                    </a:cubicBezTo>
                    <a:lnTo>
                      <a:pt x="1008" y="53305"/>
                    </a:lnTo>
                    <a:cubicBezTo>
                      <a:pt x="-1210" y="58986"/>
                      <a:pt x="309" y="65306"/>
                      <a:pt x="4821" y="69408"/>
                    </a:cubicBezTo>
                    <a:lnTo>
                      <a:pt x="4821" y="69408"/>
                    </a:lnTo>
                    <a:close/>
                    <a:moveTo>
                      <a:pt x="32956" y="17711"/>
                    </a:moveTo>
                    <a:cubicBezTo>
                      <a:pt x="42238" y="21387"/>
                      <a:pt x="49013" y="27540"/>
                      <a:pt x="53570" y="36427"/>
                    </a:cubicBezTo>
                    <a:lnTo>
                      <a:pt x="19146" y="53639"/>
                    </a:lnTo>
                    <a:lnTo>
                      <a:pt x="32956" y="17711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2F8C277D-D4A1-4B66-8306-A95B512A72D0}"/>
                  </a:ext>
                </a:extLst>
              </p:cNvPr>
              <p:cNvSpPr/>
              <p:nvPr/>
            </p:nvSpPr>
            <p:spPr>
              <a:xfrm>
                <a:off x="837222" y="2517013"/>
                <a:ext cx="71404" cy="73251"/>
              </a:xfrm>
              <a:custGeom>
                <a:avLst/>
                <a:gdLst>
                  <a:gd name="connsiteX0" fmla="*/ 8083 w 71404"/>
                  <a:gd name="connsiteY0" fmla="*/ 50646 h 73251"/>
                  <a:gd name="connsiteX1" fmla="*/ 50163 w 71404"/>
                  <a:gd name="connsiteY1" fmla="*/ 71686 h 73251"/>
                  <a:gd name="connsiteX2" fmla="*/ 56757 w 71404"/>
                  <a:gd name="connsiteY2" fmla="*/ 73251 h 73251"/>
                  <a:gd name="connsiteX3" fmla="*/ 66586 w 71404"/>
                  <a:gd name="connsiteY3" fmla="*/ 69423 h 73251"/>
                  <a:gd name="connsiteX4" fmla="*/ 70414 w 71404"/>
                  <a:gd name="connsiteY4" fmla="*/ 53305 h 73251"/>
                  <a:gd name="connsiteX5" fmla="*/ 53521 w 71404"/>
                  <a:gd name="connsiteY5" fmla="*/ 9386 h 73251"/>
                  <a:gd name="connsiteX6" fmla="*/ 35078 w 71404"/>
                  <a:gd name="connsiteY6" fmla="*/ 772 h 73251"/>
                  <a:gd name="connsiteX7" fmla="*/ 1292 w 71404"/>
                  <a:gd name="connsiteY7" fmla="*/ 31444 h 73251"/>
                  <a:gd name="connsiteX8" fmla="*/ 8083 w 71404"/>
                  <a:gd name="connsiteY8" fmla="*/ 50646 h 73251"/>
                  <a:gd name="connsiteX9" fmla="*/ 8083 w 71404"/>
                  <a:gd name="connsiteY9" fmla="*/ 50646 h 73251"/>
                  <a:gd name="connsiteX10" fmla="*/ 38436 w 71404"/>
                  <a:gd name="connsiteY10" fmla="*/ 17726 h 73251"/>
                  <a:gd name="connsiteX11" fmla="*/ 52245 w 71404"/>
                  <a:gd name="connsiteY11" fmla="*/ 53639 h 73251"/>
                  <a:gd name="connsiteX12" fmla="*/ 17821 w 71404"/>
                  <a:gd name="connsiteY12" fmla="*/ 36427 h 73251"/>
                  <a:gd name="connsiteX13" fmla="*/ 38436 w 71404"/>
                  <a:gd name="connsiteY13" fmla="*/ 17726 h 73251"/>
                  <a:gd name="connsiteX14" fmla="*/ 38436 w 71404"/>
                  <a:gd name="connsiteY14" fmla="*/ 17726 h 73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1404" h="73251">
                    <a:moveTo>
                      <a:pt x="8083" y="50646"/>
                    </a:moveTo>
                    <a:lnTo>
                      <a:pt x="50163" y="71686"/>
                    </a:lnTo>
                    <a:cubicBezTo>
                      <a:pt x="52275" y="72750"/>
                      <a:pt x="54523" y="73251"/>
                      <a:pt x="56757" y="73251"/>
                    </a:cubicBezTo>
                    <a:cubicBezTo>
                      <a:pt x="60311" y="73251"/>
                      <a:pt x="63805" y="71945"/>
                      <a:pt x="66586" y="69423"/>
                    </a:cubicBezTo>
                    <a:cubicBezTo>
                      <a:pt x="71097" y="65321"/>
                      <a:pt x="72601" y="59001"/>
                      <a:pt x="70414" y="53305"/>
                    </a:cubicBezTo>
                    <a:lnTo>
                      <a:pt x="53521" y="9386"/>
                    </a:lnTo>
                    <a:cubicBezTo>
                      <a:pt x="50726" y="2109"/>
                      <a:pt x="42446" y="-1750"/>
                      <a:pt x="35078" y="772"/>
                    </a:cubicBezTo>
                    <a:cubicBezTo>
                      <a:pt x="19476" y="6120"/>
                      <a:pt x="8113" y="16435"/>
                      <a:pt x="1292" y="31444"/>
                    </a:cubicBezTo>
                    <a:cubicBezTo>
                      <a:pt x="-1944" y="38538"/>
                      <a:pt x="1110" y="47152"/>
                      <a:pt x="8083" y="50646"/>
                    </a:cubicBezTo>
                    <a:lnTo>
                      <a:pt x="8083" y="50646"/>
                    </a:lnTo>
                    <a:close/>
                    <a:moveTo>
                      <a:pt x="38436" y="17726"/>
                    </a:moveTo>
                    <a:lnTo>
                      <a:pt x="52245" y="53639"/>
                    </a:lnTo>
                    <a:lnTo>
                      <a:pt x="17821" y="36427"/>
                    </a:lnTo>
                    <a:cubicBezTo>
                      <a:pt x="22393" y="27555"/>
                      <a:pt x="29154" y="21402"/>
                      <a:pt x="38436" y="17726"/>
                    </a:cubicBezTo>
                    <a:lnTo>
                      <a:pt x="38436" y="17726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02E5E52B-5EF0-43DD-BA8F-AD3B061AEF3C}"/>
                  </a:ext>
                </a:extLst>
              </p:cNvPr>
              <p:cNvSpPr/>
              <p:nvPr/>
            </p:nvSpPr>
            <p:spPr>
              <a:xfrm>
                <a:off x="1349183" y="3025483"/>
                <a:ext cx="71402" cy="73242"/>
              </a:xfrm>
              <a:custGeom>
                <a:avLst/>
                <a:gdLst>
                  <a:gd name="connsiteX0" fmla="*/ 63313 w 71402"/>
                  <a:gd name="connsiteY0" fmla="*/ 22624 h 73242"/>
                  <a:gd name="connsiteX1" fmla="*/ 21233 w 71402"/>
                  <a:gd name="connsiteY1" fmla="*/ 1569 h 73242"/>
                  <a:gd name="connsiteX2" fmla="*/ 4826 w 71402"/>
                  <a:gd name="connsiteY2" fmla="*/ 3817 h 73242"/>
                  <a:gd name="connsiteX3" fmla="*/ 998 w 71402"/>
                  <a:gd name="connsiteY3" fmla="*/ 19936 h 73242"/>
                  <a:gd name="connsiteX4" fmla="*/ 17875 w 71402"/>
                  <a:gd name="connsiteY4" fmla="*/ 63854 h 73242"/>
                  <a:gd name="connsiteX5" fmla="*/ 31669 w 71402"/>
                  <a:gd name="connsiteY5" fmla="*/ 73243 h 73242"/>
                  <a:gd name="connsiteX6" fmla="*/ 36333 w 71402"/>
                  <a:gd name="connsiteY6" fmla="*/ 72468 h 73242"/>
                  <a:gd name="connsiteX7" fmla="*/ 70119 w 71402"/>
                  <a:gd name="connsiteY7" fmla="*/ 41796 h 73242"/>
                  <a:gd name="connsiteX8" fmla="*/ 63313 w 71402"/>
                  <a:gd name="connsiteY8" fmla="*/ 22624 h 73242"/>
                  <a:gd name="connsiteX9" fmla="*/ 63313 w 71402"/>
                  <a:gd name="connsiteY9" fmla="*/ 22624 h 73242"/>
                  <a:gd name="connsiteX10" fmla="*/ 32961 w 71402"/>
                  <a:gd name="connsiteY10" fmla="*/ 55529 h 73242"/>
                  <a:gd name="connsiteX11" fmla="*/ 19151 w 71402"/>
                  <a:gd name="connsiteY11" fmla="*/ 19617 h 73242"/>
                  <a:gd name="connsiteX12" fmla="*/ 53576 w 71402"/>
                  <a:gd name="connsiteY12" fmla="*/ 36829 h 73242"/>
                  <a:gd name="connsiteX13" fmla="*/ 32961 w 71402"/>
                  <a:gd name="connsiteY13" fmla="*/ 55529 h 73242"/>
                  <a:gd name="connsiteX14" fmla="*/ 32961 w 71402"/>
                  <a:gd name="connsiteY14" fmla="*/ 55529 h 73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1402" h="73242">
                    <a:moveTo>
                      <a:pt x="63313" y="22624"/>
                    </a:moveTo>
                    <a:lnTo>
                      <a:pt x="21233" y="1569"/>
                    </a:lnTo>
                    <a:cubicBezTo>
                      <a:pt x="15779" y="-1166"/>
                      <a:pt x="9338" y="-269"/>
                      <a:pt x="4826" y="3817"/>
                    </a:cubicBezTo>
                    <a:cubicBezTo>
                      <a:pt x="314" y="7919"/>
                      <a:pt x="-1205" y="14239"/>
                      <a:pt x="998" y="19936"/>
                    </a:cubicBezTo>
                    <a:lnTo>
                      <a:pt x="17875" y="63854"/>
                    </a:lnTo>
                    <a:cubicBezTo>
                      <a:pt x="20093" y="69627"/>
                      <a:pt x="25745" y="73243"/>
                      <a:pt x="31669" y="73243"/>
                    </a:cubicBezTo>
                    <a:cubicBezTo>
                      <a:pt x="33219" y="73243"/>
                      <a:pt x="34799" y="73000"/>
                      <a:pt x="36333" y="72468"/>
                    </a:cubicBezTo>
                    <a:cubicBezTo>
                      <a:pt x="51935" y="67121"/>
                      <a:pt x="63298" y="56805"/>
                      <a:pt x="70119" y="41796"/>
                    </a:cubicBezTo>
                    <a:cubicBezTo>
                      <a:pt x="73340" y="34717"/>
                      <a:pt x="70286" y="26103"/>
                      <a:pt x="63313" y="22624"/>
                    </a:cubicBezTo>
                    <a:lnTo>
                      <a:pt x="63313" y="22624"/>
                    </a:lnTo>
                    <a:close/>
                    <a:moveTo>
                      <a:pt x="32961" y="55529"/>
                    </a:moveTo>
                    <a:lnTo>
                      <a:pt x="19151" y="19617"/>
                    </a:lnTo>
                    <a:lnTo>
                      <a:pt x="53576" y="36829"/>
                    </a:lnTo>
                    <a:cubicBezTo>
                      <a:pt x="49003" y="45700"/>
                      <a:pt x="42227" y="51853"/>
                      <a:pt x="32961" y="55529"/>
                    </a:cubicBezTo>
                    <a:lnTo>
                      <a:pt x="32961" y="55529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357891B9-8074-46BA-A01B-CFC4A62B4E06}"/>
                  </a:ext>
                </a:extLst>
              </p:cNvPr>
              <p:cNvSpPr/>
              <p:nvPr/>
            </p:nvSpPr>
            <p:spPr>
              <a:xfrm>
                <a:off x="837228" y="3025494"/>
                <a:ext cx="71382" cy="73262"/>
              </a:xfrm>
              <a:custGeom>
                <a:avLst/>
                <a:gdLst>
                  <a:gd name="connsiteX0" fmla="*/ 66564 w 71382"/>
                  <a:gd name="connsiteY0" fmla="*/ 3822 h 73262"/>
                  <a:gd name="connsiteX1" fmla="*/ 50157 w 71382"/>
                  <a:gd name="connsiteY1" fmla="*/ 1573 h 73262"/>
                  <a:gd name="connsiteX2" fmla="*/ 8076 w 71382"/>
                  <a:gd name="connsiteY2" fmla="*/ 22629 h 73262"/>
                  <a:gd name="connsiteX3" fmla="*/ 1286 w 71382"/>
                  <a:gd name="connsiteY3" fmla="*/ 41831 h 73262"/>
                  <a:gd name="connsiteX4" fmla="*/ 35072 w 71382"/>
                  <a:gd name="connsiteY4" fmla="*/ 72487 h 73262"/>
                  <a:gd name="connsiteX5" fmla="*/ 39735 w 71382"/>
                  <a:gd name="connsiteY5" fmla="*/ 73262 h 73262"/>
                  <a:gd name="connsiteX6" fmla="*/ 53529 w 71382"/>
                  <a:gd name="connsiteY6" fmla="*/ 63874 h 73262"/>
                  <a:gd name="connsiteX7" fmla="*/ 70392 w 71382"/>
                  <a:gd name="connsiteY7" fmla="*/ 19940 h 73262"/>
                  <a:gd name="connsiteX8" fmla="*/ 66564 w 71382"/>
                  <a:gd name="connsiteY8" fmla="*/ 3822 h 73262"/>
                  <a:gd name="connsiteX9" fmla="*/ 66564 w 71382"/>
                  <a:gd name="connsiteY9" fmla="*/ 3822 h 73262"/>
                  <a:gd name="connsiteX10" fmla="*/ 38429 w 71382"/>
                  <a:gd name="connsiteY10" fmla="*/ 55518 h 73262"/>
                  <a:gd name="connsiteX11" fmla="*/ 17814 w 71382"/>
                  <a:gd name="connsiteY11" fmla="*/ 36818 h 73262"/>
                  <a:gd name="connsiteX12" fmla="*/ 52238 w 71382"/>
                  <a:gd name="connsiteY12" fmla="*/ 19606 h 73262"/>
                  <a:gd name="connsiteX13" fmla="*/ 38429 w 71382"/>
                  <a:gd name="connsiteY13" fmla="*/ 55518 h 73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1382" h="73262">
                    <a:moveTo>
                      <a:pt x="66564" y="3822"/>
                    </a:moveTo>
                    <a:cubicBezTo>
                      <a:pt x="62052" y="-280"/>
                      <a:pt x="55611" y="-1161"/>
                      <a:pt x="50157" y="1573"/>
                    </a:cubicBezTo>
                    <a:lnTo>
                      <a:pt x="8076" y="22629"/>
                    </a:lnTo>
                    <a:cubicBezTo>
                      <a:pt x="1103" y="26107"/>
                      <a:pt x="-1935" y="34721"/>
                      <a:pt x="1286" y="41831"/>
                    </a:cubicBezTo>
                    <a:cubicBezTo>
                      <a:pt x="8107" y="56840"/>
                      <a:pt x="19470" y="67155"/>
                      <a:pt x="35072" y="72487"/>
                    </a:cubicBezTo>
                    <a:cubicBezTo>
                      <a:pt x="36606" y="73004"/>
                      <a:pt x="38171" y="73262"/>
                      <a:pt x="39735" y="73262"/>
                    </a:cubicBezTo>
                    <a:cubicBezTo>
                      <a:pt x="45660" y="73262"/>
                      <a:pt x="51311" y="69647"/>
                      <a:pt x="53529" y="63874"/>
                    </a:cubicBezTo>
                    <a:lnTo>
                      <a:pt x="70392" y="19940"/>
                    </a:lnTo>
                    <a:cubicBezTo>
                      <a:pt x="72580" y="14243"/>
                      <a:pt x="71076" y="7923"/>
                      <a:pt x="66564" y="3822"/>
                    </a:cubicBezTo>
                    <a:lnTo>
                      <a:pt x="66564" y="3822"/>
                    </a:lnTo>
                    <a:close/>
                    <a:moveTo>
                      <a:pt x="38429" y="55518"/>
                    </a:moveTo>
                    <a:cubicBezTo>
                      <a:pt x="29147" y="51842"/>
                      <a:pt x="22372" y="45689"/>
                      <a:pt x="17814" y="36818"/>
                    </a:cubicBezTo>
                    <a:lnTo>
                      <a:pt x="52238" y="19606"/>
                    </a:lnTo>
                    <a:lnTo>
                      <a:pt x="38429" y="55518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FCD29A44-6331-4EB0-93C2-847FF67AF9FA}"/>
                </a:ext>
              </a:extLst>
            </p:cNvPr>
            <p:cNvSpPr/>
            <p:nvPr/>
          </p:nvSpPr>
          <p:spPr>
            <a:xfrm>
              <a:off x="1120363" y="2517011"/>
              <a:ext cx="17075" cy="38449"/>
            </a:xfrm>
            <a:custGeom>
              <a:avLst/>
              <a:gdLst>
                <a:gd name="connsiteX0" fmla="*/ 8538 w 17075"/>
                <a:gd name="connsiteY0" fmla="*/ 38450 h 38449"/>
                <a:gd name="connsiteX1" fmla="*/ 17075 w 17075"/>
                <a:gd name="connsiteY1" fmla="*/ 29912 h 38449"/>
                <a:gd name="connsiteX2" fmla="*/ 17075 w 17075"/>
                <a:gd name="connsiteY2" fmla="*/ 8538 h 38449"/>
                <a:gd name="connsiteX3" fmla="*/ 8538 w 17075"/>
                <a:gd name="connsiteY3" fmla="*/ 0 h 38449"/>
                <a:gd name="connsiteX4" fmla="*/ 0 w 17075"/>
                <a:gd name="connsiteY4" fmla="*/ 8538 h 38449"/>
                <a:gd name="connsiteX5" fmla="*/ 0 w 17075"/>
                <a:gd name="connsiteY5" fmla="*/ 29912 h 38449"/>
                <a:gd name="connsiteX6" fmla="*/ 8538 w 17075"/>
                <a:gd name="connsiteY6" fmla="*/ 38450 h 38449"/>
                <a:gd name="connsiteX7" fmla="*/ 8538 w 17075"/>
                <a:gd name="connsiteY7" fmla="*/ 38450 h 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75" h="38449">
                  <a:moveTo>
                    <a:pt x="8538" y="38450"/>
                  </a:moveTo>
                  <a:cubicBezTo>
                    <a:pt x="13247" y="38450"/>
                    <a:pt x="17075" y="34622"/>
                    <a:pt x="17075" y="29912"/>
                  </a:cubicBezTo>
                  <a:lnTo>
                    <a:pt x="17075" y="8538"/>
                  </a:lnTo>
                  <a:cubicBezTo>
                    <a:pt x="17075" y="3828"/>
                    <a:pt x="13247" y="0"/>
                    <a:pt x="8538" y="0"/>
                  </a:cubicBezTo>
                  <a:cubicBezTo>
                    <a:pt x="3828" y="0"/>
                    <a:pt x="0" y="3828"/>
                    <a:pt x="0" y="8538"/>
                  </a:cubicBezTo>
                  <a:lnTo>
                    <a:pt x="0" y="29912"/>
                  </a:lnTo>
                  <a:cubicBezTo>
                    <a:pt x="0" y="34622"/>
                    <a:pt x="3828" y="38450"/>
                    <a:pt x="8538" y="38450"/>
                  </a:cubicBezTo>
                  <a:lnTo>
                    <a:pt x="8538" y="3845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E5C3F0E5-4679-4B20-ADA8-7659332DDAD5}"/>
                </a:ext>
              </a:extLst>
            </p:cNvPr>
            <p:cNvSpPr/>
            <p:nvPr/>
          </p:nvSpPr>
          <p:spPr>
            <a:xfrm>
              <a:off x="1120363" y="3061431"/>
              <a:ext cx="17075" cy="38449"/>
            </a:xfrm>
            <a:custGeom>
              <a:avLst/>
              <a:gdLst>
                <a:gd name="connsiteX0" fmla="*/ 8538 w 17075"/>
                <a:gd name="connsiteY0" fmla="*/ 0 h 38449"/>
                <a:gd name="connsiteX1" fmla="*/ 0 w 17075"/>
                <a:gd name="connsiteY1" fmla="*/ 8538 h 38449"/>
                <a:gd name="connsiteX2" fmla="*/ 0 w 17075"/>
                <a:gd name="connsiteY2" fmla="*/ 29912 h 38449"/>
                <a:gd name="connsiteX3" fmla="*/ 8538 w 17075"/>
                <a:gd name="connsiteY3" fmla="*/ 38450 h 38449"/>
                <a:gd name="connsiteX4" fmla="*/ 17075 w 17075"/>
                <a:gd name="connsiteY4" fmla="*/ 29912 h 38449"/>
                <a:gd name="connsiteX5" fmla="*/ 17075 w 17075"/>
                <a:gd name="connsiteY5" fmla="*/ 8538 h 38449"/>
                <a:gd name="connsiteX6" fmla="*/ 8538 w 17075"/>
                <a:gd name="connsiteY6" fmla="*/ 0 h 38449"/>
                <a:gd name="connsiteX7" fmla="*/ 8538 w 17075"/>
                <a:gd name="connsiteY7" fmla="*/ 0 h 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75" h="38449">
                  <a:moveTo>
                    <a:pt x="8538" y="0"/>
                  </a:moveTo>
                  <a:cubicBezTo>
                    <a:pt x="3828" y="0"/>
                    <a:pt x="0" y="3828"/>
                    <a:pt x="0" y="8538"/>
                  </a:cubicBezTo>
                  <a:lnTo>
                    <a:pt x="0" y="29912"/>
                  </a:lnTo>
                  <a:cubicBezTo>
                    <a:pt x="0" y="34622"/>
                    <a:pt x="3813" y="38450"/>
                    <a:pt x="8538" y="38450"/>
                  </a:cubicBezTo>
                  <a:cubicBezTo>
                    <a:pt x="13247" y="38450"/>
                    <a:pt x="17075" y="34622"/>
                    <a:pt x="17075" y="29912"/>
                  </a:cubicBezTo>
                  <a:lnTo>
                    <a:pt x="17075" y="8538"/>
                  </a:lnTo>
                  <a:cubicBezTo>
                    <a:pt x="17075" y="3828"/>
                    <a:pt x="13247" y="0"/>
                    <a:pt x="8538" y="0"/>
                  </a:cubicBezTo>
                  <a:lnTo>
                    <a:pt x="8538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D5C41BB1-1171-497C-A20F-02D0E8AD6E47}"/>
                </a:ext>
              </a:extLst>
            </p:cNvPr>
            <p:cNvSpPr/>
            <p:nvPr/>
          </p:nvSpPr>
          <p:spPr>
            <a:xfrm>
              <a:off x="844929" y="2947401"/>
              <a:ext cx="41379" cy="33894"/>
            </a:xfrm>
            <a:custGeom>
              <a:avLst/>
              <a:gdLst>
                <a:gd name="connsiteX0" fmla="*/ 1514 w 41379"/>
                <a:gd name="connsiteY0" fmla="*/ 30218 h 33894"/>
                <a:gd name="connsiteX1" fmla="*/ 8548 w 41379"/>
                <a:gd name="connsiteY1" fmla="*/ 33894 h 33894"/>
                <a:gd name="connsiteX2" fmla="*/ 13394 w 41379"/>
                <a:gd name="connsiteY2" fmla="*/ 32375 h 33894"/>
                <a:gd name="connsiteX3" fmla="*/ 37701 w 41379"/>
                <a:gd name="connsiteY3" fmla="*/ 15558 h 33894"/>
                <a:gd name="connsiteX4" fmla="*/ 39858 w 41379"/>
                <a:gd name="connsiteY4" fmla="*/ 3678 h 33894"/>
                <a:gd name="connsiteX5" fmla="*/ 27978 w 41379"/>
                <a:gd name="connsiteY5" fmla="*/ 1521 h 33894"/>
                <a:gd name="connsiteX6" fmla="*/ 3672 w 41379"/>
                <a:gd name="connsiteY6" fmla="*/ 18338 h 33894"/>
                <a:gd name="connsiteX7" fmla="*/ 1514 w 41379"/>
                <a:gd name="connsiteY7" fmla="*/ 30218 h 33894"/>
                <a:gd name="connsiteX8" fmla="*/ 1514 w 41379"/>
                <a:gd name="connsiteY8" fmla="*/ 30218 h 3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79" h="33894">
                  <a:moveTo>
                    <a:pt x="1514" y="30218"/>
                  </a:moveTo>
                  <a:cubicBezTo>
                    <a:pt x="3170" y="32618"/>
                    <a:pt x="5829" y="33894"/>
                    <a:pt x="8548" y="33894"/>
                  </a:cubicBezTo>
                  <a:cubicBezTo>
                    <a:pt x="10219" y="33894"/>
                    <a:pt x="11921" y="33408"/>
                    <a:pt x="13394" y="32375"/>
                  </a:cubicBezTo>
                  <a:lnTo>
                    <a:pt x="37701" y="15558"/>
                  </a:lnTo>
                  <a:cubicBezTo>
                    <a:pt x="41575" y="12869"/>
                    <a:pt x="42547" y="7552"/>
                    <a:pt x="39858" y="3678"/>
                  </a:cubicBezTo>
                  <a:cubicBezTo>
                    <a:pt x="37184" y="-196"/>
                    <a:pt x="31867" y="-1168"/>
                    <a:pt x="27978" y="1521"/>
                  </a:cubicBezTo>
                  <a:lnTo>
                    <a:pt x="3672" y="18338"/>
                  </a:lnTo>
                  <a:cubicBezTo>
                    <a:pt x="-202" y="21027"/>
                    <a:pt x="-1159" y="26344"/>
                    <a:pt x="1514" y="30218"/>
                  </a:cubicBezTo>
                  <a:lnTo>
                    <a:pt x="1514" y="3021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88FCF4E1-559D-44FD-9A19-01997E7DD514}"/>
                </a:ext>
              </a:extLst>
            </p:cNvPr>
            <p:cNvSpPr/>
            <p:nvPr/>
          </p:nvSpPr>
          <p:spPr>
            <a:xfrm>
              <a:off x="844924" y="2635579"/>
              <a:ext cx="41384" cy="33894"/>
            </a:xfrm>
            <a:custGeom>
              <a:avLst/>
              <a:gdLst>
                <a:gd name="connsiteX0" fmla="*/ 32845 w 41384"/>
                <a:gd name="connsiteY0" fmla="*/ 33894 h 33894"/>
                <a:gd name="connsiteX1" fmla="*/ 39864 w 41384"/>
                <a:gd name="connsiteY1" fmla="*/ 30218 h 33894"/>
                <a:gd name="connsiteX2" fmla="*/ 37707 w 41384"/>
                <a:gd name="connsiteY2" fmla="*/ 18338 h 33894"/>
                <a:gd name="connsiteX3" fmla="*/ 13400 w 41384"/>
                <a:gd name="connsiteY3" fmla="*/ 1521 h 33894"/>
                <a:gd name="connsiteX4" fmla="*/ 1520 w 41384"/>
                <a:gd name="connsiteY4" fmla="*/ 3678 h 33894"/>
                <a:gd name="connsiteX5" fmla="*/ 3693 w 41384"/>
                <a:gd name="connsiteY5" fmla="*/ 15558 h 33894"/>
                <a:gd name="connsiteX6" fmla="*/ 27999 w 41384"/>
                <a:gd name="connsiteY6" fmla="*/ 32375 h 33894"/>
                <a:gd name="connsiteX7" fmla="*/ 32845 w 41384"/>
                <a:gd name="connsiteY7" fmla="*/ 33894 h 33894"/>
                <a:gd name="connsiteX8" fmla="*/ 32845 w 41384"/>
                <a:gd name="connsiteY8" fmla="*/ 33894 h 3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84" h="33894">
                  <a:moveTo>
                    <a:pt x="32845" y="33894"/>
                  </a:moveTo>
                  <a:cubicBezTo>
                    <a:pt x="35549" y="33894"/>
                    <a:pt x="38223" y="32618"/>
                    <a:pt x="39864" y="30218"/>
                  </a:cubicBezTo>
                  <a:cubicBezTo>
                    <a:pt x="42553" y="26344"/>
                    <a:pt x="41580" y="21027"/>
                    <a:pt x="37707" y="18338"/>
                  </a:cubicBezTo>
                  <a:lnTo>
                    <a:pt x="13400" y="1521"/>
                  </a:lnTo>
                  <a:cubicBezTo>
                    <a:pt x="9526" y="-1168"/>
                    <a:pt x="4209" y="-196"/>
                    <a:pt x="1520" y="3678"/>
                  </a:cubicBezTo>
                  <a:cubicBezTo>
                    <a:pt x="-1169" y="7567"/>
                    <a:pt x="-196" y="12869"/>
                    <a:pt x="3693" y="15558"/>
                  </a:cubicBezTo>
                  <a:lnTo>
                    <a:pt x="27999" y="32375"/>
                  </a:lnTo>
                  <a:cubicBezTo>
                    <a:pt x="29473" y="33408"/>
                    <a:pt x="31174" y="33894"/>
                    <a:pt x="32845" y="33894"/>
                  </a:cubicBezTo>
                  <a:lnTo>
                    <a:pt x="32845" y="33894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8532406E-D381-4381-939A-A74B08802484}"/>
                </a:ext>
              </a:extLst>
            </p:cNvPr>
            <p:cNvSpPr/>
            <p:nvPr/>
          </p:nvSpPr>
          <p:spPr>
            <a:xfrm>
              <a:off x="1371477" y="2947423"/>
              <a:ext cx="41382" cy="33887"/>
            </a:xfrm>
            <a:custGeom>
              <a:avLst/>
              <a:gdLst>
                <a:gd name="connsiteX0" fmla="*/ 37707 w 41382"/>
                <a:gd name="connsiteY0" fmla="*/ 18331 h 33887"/>
                <a:gd name="connsiteX1" fmla="*/ 13401 w 41382"/>
                <a:gd name="connsiteY1" fmla="*/ 1514 h 33887"/>
                <a:gd name="connsiteX2" fmla="*/ 1521 w 41382"/>
                <a:gd name="connsiteY2" fmla="*/ 3672 h 33887"/>
                <a:gd name="connsiteX3" fmla="*/ 3678 w 41382"/>
                <a:gd name="connsiteY3" fmla="*/ 15551 h 33887"/>
                <a:gd name="connsiteX4" fmla="*/ 27985 w 41382"/>
                <a:gd name="connsiteY4" fmla="*/ 32368 h 33887"/>
                <a:gd name="connsiteX5" fmla="*/ 32831 w 41382"/>
                <a:gd name="connsiteY5" fmla="*/ 33888 h 33887"/>
                <a:gd name="connsiteX6" fmla="*/ 39849 w 41382"/>
                <a:gd name="connsiteY6" fmla="*/ 30211 h 33887"/>
                <a:gd name="connsiteX7" fmla="*/ 37707 w 41382"/>
                <a:gd name="connsiteY7" fmla="*/ 18331 h 33887"/>
                <a:gd name="connsiteX8" fmla="*/ 37707 w 41382"/>
                <a:gd name="connsiteY8" fmla="*/ 18331 h 3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82" h="33887">
                  <a:moveTo>
                    <a:pt x="37707" y="18331"/>
                  </a:moveTo>
                  <a:lnTo>
                    <a:pt x="13401" y="1514"/>
                  </a:lnTo>
                  <a:cubicBezTo>
                    <a:pt x="9527" y="-1159"/>
                    <a:pt x="4210" y="-202"/>
                    <a:pt x="1521" y="3672"/>
                  </a:cubicBezTo>
                  <a:cubicBezTo>
                    <a:pt x="-1168" y="7545"/>
                    <a:pt x="-196" y="12863"/>
                    <a:pt x="3678" y="15551"/>
                  </a:cubicBezTo>
                  <a:lnTo>
                    <a:pt x="27985" y="32368"/>
                  </a:lnTo>
                  <a:cubicBezTo>
                    <a:pt x="29458" y="33386"/>
                    <a:pt x="31160" y="33888"/>
                    <a:pt x="32831" y="33888"/>
                  </a:cubicBezTo>
                  <a:cubicBezTo>
                    <a:pt x="35535" y="33888"/>
                    <a:pt x="38194" y="32612"/>
                    <a:pt x="39849" y="30211"/>
                  </a:cubicBezTo>
                  <a:cubicBezTo>
                    <a:pt x="42553" y="26322"/>
                    <a:pt x="41581" y="21005"/>
                    <a:pt x="37707" y="18331"/>
                  </a:cubicBezTo>
                  <a:lnTo>
                    <a:pt x="37707" y="1833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A88A2068-BD5F-428C-83FA-6AAA44789D3F}"/>
                </a:ext>
              </a:extLst>
            </p:cNvPr>
            <p:cNvSpPr/>
            <p:nvPr/>
          </p:nvSpPr>
          <p:spPr>
            <a:xfrm>
              <a:off x="1371493" y="2635594"/>
              <a:ext cx="41374" cy="33894"/>
            </a:xfrm>
            <a:custGeom>
              <a:avLst/>
              <a:gdLst>
                <a:gd name="connsiteX0" fmla="*/ 39865 w 41374"/>
                <a:gd name="connsiteY0" fmla="*/ 3678 h 33894"/>
                <a:gd name="connsiteX1" fmla="*/ 27985 w 41374"/>
                <a:gd name="connsiteY1" fmla="*/ 1521 h 33894"/>
                <a:gd name="connsiteX2" fmla="*/ 3678 w 41374"/>
                <a:gd name="connsiteY2" fmla="*/ 18338 h 33894"/>
                <a:gd name="connsiteX3" fmla="*/ 1521 w 41374"/>
                <a:gd name="connsiteY3" fmla="*/ 30218 h 33894"/>
                <a:gd name="connsiteX4" fmla="*/ 8540 w 41374"/>
                <a:gd name="connsiteY4" fmla="*/ 33894 h 33894"/>
                <a:gd name="connsiteX5" fmla="*/ 13386 w 41374"/>
                <a:gd name="connsiteY5" fmla="*/ 32375 h 33894"/>
                <a:gd name="connsiteX6" fmla="*/ 37692 w 41374"/>
                <a:gd name="connsiteY6" fmla="*/ 15558 h 33894"/>
                <a:gd name="connsiteX7" fmla="*/ 39865 w 41374"/>
                <a:gd name="connsiteY7" fmla="*/ 3678 h 33894"/>
                <a:gd name="connsiteX8" fmla="*/ 39865 w 41374"/>
                <a:gd name="connsiteY8" fmla="*/ 3678 h 3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74" h="33894">
                  <a:moveTo>
                    <a:pt x="39865" y="3678"/>
                  </a:moveTo>
                  <a:cubicBezTo>
                    <a:pt x="37176" y="-196"/>
                    <a:pt x="31859" y="-1168"/>
                    <a:pt x="27985" y="1521"/>
                  </a:cubicBezTo>
                  <a:lnTo>
                    <a:pt x="3678" y="18338"/>
                  </a:lnTo>
                  <a:cubicBezTo>
                    <a:pt x="-196" y="21027"/>
                    <a:pt x="-1168" y="26344"/>
                    <a:pt x="1521" y="30218"/>
                  </a:cubicBezTo>
                  <a:cubicBezTo>
                    <a:pt x="3177" y="32603"/>
                    <a:pt x="5835" y="33894"/>
                    <a:pt x="8540" y="33894"/>
                  </a:cubicBezTo>
                  <a:cubicBezTo>
                    <a:pt x="10211" y="33894"/>
                    <a:pt x="11897" y="33408"/>
                    <a:pt x="13386" y="32375"/>
                  </a:cubicBezTo>
                  <a:lnTo>
                    <a:pt x="37692" y="15558"/>
                  </a:lnTo>
                  <a:cubicBezTo>
                    <a:pt x="41566" y="12869"/>
                    <a:pt x="42538" y="7552"/>
                    <a:pt x="39865" y="3678"/>
                  </a:cubicBezTo>
                  <a:lnTo>
                    <a:pt x="39865" y="367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68" name="图形 3">
            <a:extLst>
              <a:ext uri="{FF2B5EF4-FFF2-40B4-BE49-F238E27FC236}">
                <a16:creationId xmlns:a16="http://schemas.microsoft.com/office/drawing/2014/main" id="{0F1A22FF-C096-4A15-8731-C78308B73B7F}"/>
              </a:ext>
            </a:extLst>
          </p:cNvPr>
          <p:cNvGrpSpPr/>
          <p:nvPr userDrawn="1"/>
        </p:nvGrpSpPr>
        <p:grpSpPr>
          <a:xfrm>
            <a:off x="8694458" y="2517622"/>
            <a:ext cx="307474" cy="383248"/>
            <a:chOff x="894878" y="2516762"/>
            <a:chExt cx="468031" cy="583376"/>
          </a:xfrm>
          <a:solidFill>
            <a:schemeClr val="bg1"/>
          </a:solidFill>
        </p:grpSpPr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30123892-881A-404B-9E06-6DBB64F194AB}"/>
                </a:ext>
              </a:extLst>
            </p:cNvPr>
            <p:cNvSpPr/>
            <p:nvPr/>
          </p:nvSpPr>
          <p:spPr>
            <a:xfrm>
              <a:off x="930594" y="2516762"/>
              <a:ext cx="302128" cy="403143"/>
            </a:xfrm>
            <a:custGeom>
              <a:avLst/>
              <a:gdLst>
                <a:gd name="connsiteX0" fmla="*/ 5784 w 302128"/>
                <a:gd name="connsiteY0" fmla="*/ 313681 h 403143"/>
                <a:gd name="connsiteX1" fmla="*/ 8701 w 302128"/>
                <a:gd name="connsiteY1" fmla="*/ 314197 h 403143"/>
                <a:gd name="connsiteX2" fmla="*/ 16889 w 302128"/>
                <a:gd name="connsiteY2" fmla="*/ 308424 h 403143"/>
                <a:gd name="connsiteX3" fmla="*/ 75453 w 302128"/>
                <a:gd name="connsiteY3" fmla="*/ 144325 h 403143"/>
                <a:gd name="connsiteX4" fmla="*/ 75848 w 302128"/>
                <a:gd name="connsiteY4" fmla="*/ 142730 h 403143"/>
                <a:gd name="connsiteX5" fmla="*/ 83200 w 302128"/>
                <a:gd name="connsiteY5" fmla="*/ 95059 h 403143"/>
                <a:gd name="connsiteX6" fmla="*/ 110196 w 302128"/>
                <a:gd name="connsiteY6" fmla="*/ 55439 h 403143"/>
                <a:gd name="connsiteX7" fmla="*/ 162409 w 302128"/>
                <a:gd name="connsiteY7" fmla="*/ 25026 h 403143"/>
                <a:gd name="connsiteX8" fmla="*/ 227870 w 302128"/>
                <a:gd name="connsiteY8" fmla="*/ 31923 h 403143"/>
                <a:gd name="connsiteX9" fmla="*/ 269145 w 302128"/>
                <a:gd name="connsiteY9" fmla="*/ 69431 h 403143"/>
                <a:gd name="connsiteX10" fmla="*/ 280994 w 302128"/>
                <a:gd name="connsiteY10" fmla="*/ 97945 h 403143"/>
                <a:gd name="connsiteX11" fmla="*/ 266608 w 302128"/>
                <a:gd name="connsiteY11" fmla="*/ 125290 h 403143"/>
                <a:gd name="connsiteX12" fmla="*/ 225211 w 302128"/>
                <a:gd name="connsiteY12" fmla="*/ 156600 h 403143"/>
                <a:gd name="connsiteX13" fmla="*/ 200525 w 302128"/>
                <a:gd name="connsiteY13" fmla="*/ 155263 h 403143"/>
                <a:gd name="connsiteX14" fmla="*/ 181945 w 302128"/>
                <a:gd name="connsiteY14" fmla="*/ 137762 h 403143"/>
                <a:gd name="connsiteX15" fmla="*/ 181049 w 302128"/>
                <a:gd name="connsiteY15" fmla="*/ 109096 h 403143"/>
                <a:gd name="connsiteX16" fmla="*/ 184482 w 302128"/>
                <a:gd name="connsiteY16" fmla="*/ 105435 h 403143"/>
                <a:gd name="connsiteX17" fmla="*/ 186138 w 302128"/>
                <a:gd name="connsiteY17" fmla="*/ 96077 h 403143"/>
                <a:gd name="connsiteX18" fmla="*/ 178254 w 302128"/>
                <a:gd name="connsiteY18" fmla="*/ 90790 h 403143"/>
                <a:gd name="connsiteX19" fmla="*/ 125737 w 302128"/>
                <a:gd name="connsiteY19" fmla="*/ 90076 h 403143"/>
                <a:gd name="connsiteX20" fmla="*/ 116926 w 302128"/>
                <a:gd name="connsiteY20" fmla="*/ 98644 h 403143"/>
                <a:gd name="connsiteX21" fmla="*/ 125494 w 302128"/>
                <a:gd name="connsiteY21" fmla="*/ 107455 h 403143"/>
                <a:gd name="connsiteX22" fmla="*/ 161285 w 302128"/>
                <a:gd name="connsiteY22" fmla="*/ 107941 h 403143"/>
                <a:gd name="connsiteX23" fmla="*/ 168531 w 302128"/>
                <a:gd name="connsiteY23" fmla="*/ 148898 h 403143"/>
                <a:gd name="connsiteX24" fmla="*/ 135505 w 302128"/>
                <a:gd name="connsiteY24" fmla="*/ 150873 h 403143"/>
                <a:gd name="connsiteX25" fmla="*/ 133241 w 302128"/>
                <a:gd name="connsiteY25" fmla="*/ 150280 h 403143"/>
                <a:gd name="connsiteX26" fmla="*/ 122622 w 302128"/>
                <a:gd name="connsiteY26" fmla="*/ 156463 h 403143"/>
                <a:gd name="connsiteX27" fmla="*/ 128805 w 302128"/>
                <a:gd name="connsiteY27" fmla="*/ 167097 h 403143"/>
                <a:gd name="connsiteX28" fmla="*/ 131069 w 302128"/>
                <a:gd name="connsiteY28" fmla="*/ 167690 h 403143"/>
                <a:gd name="connsiteX29" fmla="*/ 143207 w 302128"/>
                <a:gd name="connsiteY29" fmla="*/ 169771 h 403143"/>
                <a:gd name="connsiteX30" fmla="*/ 145547 w 302128"/>
                <a:gd name="connsiteY30" fmla="*/ 234836 h 403143"/>
                <a:gd name="connsiteX31" fmla="*/ 133606 w 302128"/>
                <a:gd name="connsiteY31" fmla="*/ 392829 h 403143"/>
                <a:gd name="connsiteX32" fmla="*/ 140533 w 302128"/>
                <a:gd name="connsiteY32" fmla="*/ 402992 h 403143"/>
                <a:gd name="connsiteX33" fmla="*/ 142159 w 302128"/>
                <a:gd name="connsiteY33" fmla="*/ 403144 h 403143"/>
                <a:gd name="connsiteX34" fmla="*/ 150696 w 302128"/>
                <a:gd name="connsiteY34" fmla="*/ 396064 h 403143"/>
                <a:gd name="connsiteX35" fmla="*/ 157290 w 302128"/>
                <a:gd name="connsiteY35" fmla="*/ 354637 h 403143"/>
                <a:gd name="connsiteX36" fmla="*/ 291446 w 302128"/>
                <a:gd name="connsiteY36" fmla="*/ 340008 h 403143"/>
                <a:gd name="connsiteX37" fmla="*/ 301898 w 302128"/>
                <a:gd name="connsiteY37" fmla="*/ 333536 h 403143"/>
                <a:gd name="connsiteX38" fmla="*/ 295411 w 302128"/>
                <a:gd name="connsiteY38" fmla="*/ 323084 h 403143"/>
                <a:gd name="connsiteX39" fmla="*/ 159614 w 302128"/>
                <a:gd name="connsiteY39" fmla="*/ 334539 h 403143"/>
                <a:gd name="connsiteX40" fmla="*/ 162910 w 302128"/>
                <a:gd name="connsiteY40" fmla="*/ 234214 h 403143"/>
                <a:gd name="connsiteX41" fmla="*/ 160571 w 302128"/>
                <a:gd name="connsiteY41" fmla="*/ 169057 h 403143"/>
                <a:gd name="connsiteX42" fmla="*/ 182052 w 302128"/>
                <a:gd name="connsiteY42" fmla="*/ 161765 h 403143"/>
                <a:gd name="connsiteX43" fmla="*/ 188569 w 302128"/>
                <a:gd name="connsiteY43" fmla="*/ 167918 h 403143"/>
                <a:gd name="connsiteX44" fmla="*/ 235663 w 302128"/>
                <a:gd name="connsiteY44" fmla="*/ 170470 h 403143"/>
                <a:gd name="connsiteX45" fmla="*/ 277060 w 302128"/>
                <a:gd name="connsiteY45" fmla="*/ 139160 h 403143"/>
                <a:gd name="connsiteX46" fmla="*/ 298328 w 302128"/>
                <a:gd name="connsiteY46" fmla="*/ 98735 h 403143"/>
                <a:gd name="connsiteX47" fmla="*/ 280797 w 302128"/>
                <a:gd name="connsiteY47" fmla="*/ 56563 h 403143"/>
                <a:gd name="connsiteX48" fmla="*/ 239537 w 302128"/>
                <a:gd name="connsiteY48" fmla="*/ 19055 h 403143"/>
                <a:gd name="connsiteX49" fmla="*/ 153628 w 302128"/>
                <a:gd name="connsiteY49" fmla="*/ 10001 h 403143"/>
                <a:gd name="connsiteX50" fmla="*/ 101461 w 302128"/>
                <a:gd name="connsiteY50" fmla="*/ 40415 h 403143"/>
                <a:gd name="connsiteX51" fmla="*/ 66034 w 302128"/>
                <a:gd name="connsiteY51" fmla="*/ 92400 h 403143"/>
                <a:gd name="connsiteX52" fmla="*/ 58803 w 302128"/>
                <a:gd name="connsiteY52" fmla="*/ 139251 h 403143"/>
                <a:gd name="connsiteX53" fmla="*/ 513 w 302128"/>
                <a:gd name="connsiteY53" fmla="*/ 302576 h 403143"/>
                <a:gd name="connsiteX54" fmla="*/ 5784 w 302128"/>
                <a:gd name="connsiteY54" fmla="*/ 313681 h 403143"/>
                <a:gd name="connsiteX55" fmla="*/ 5784 w 302128"/>
                <a:gd name="connsiteY55" fmla="*/ 313681 h 40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02128" h="403143">
                  <a:moveTo>
                    <a:pt x="5784" y="313681"/>
                  </a:moveTo>
                  <a:cubicBezTo>
                    <a:pt x="6756" y="314030"/>
                    <a:pt x="7744" y="314197"/>
                    <a:pt x="8701" y="314197"/>
                  </a:cubicBezTo>
                  <a:cubicBezTo>
                    <a:pt x="12271" y="314197"/>
                    <a:pt x="15613" y="311979"/>
                    <a:pt x="16889" y="308424"/>
                  </a:cubicBezTo>
                  <a:lnTo>
                    <a:pt x="75453" y="144325"/>
                  </a:lnTo>
                  <a:cubicBezTo>
                    <a:pt x="75635" y="143809"/>
                    <a:pt x="75772" y="143277"/>
                    <a:pt x="75848" y="142730"/>
                  </a:cubicBezTo>
                  <a:lnTo>
                    <a:pt x="83200" y="95059"/>
                  </a:lnTo>
                  <a:cubicBezTo>
                    <a:pt x="85783" y="78379"/>
                    <a:pt x="95612" y="63947"/>
                    <a:pt x="110196" y="55439"/>
                  </a:cubicBezTo>
                  <a:lnTo>
                    <a:pt x="162409" y="25026"/>
                  </a:lnTo>
                  <a:cubicBezTo>
                    <a:pt x="183495" y="12736"/>
                    <a:pt x="209807" y="15516"/>
                    <a:pt x="227870" y="31923"/>
                  </a:cubicBezTo>
                  <a:lnTo>
                    <a:pt x="269145" y="69431"/>
                  </a:lnTo>
                  <a:cubicBezTo>
                    <a:pt x="277166" y="76723"/>
                    <a:pt x="281496" y="87129"/>
                    <a:pt x="280994" y="97945"/>
                  </a:cubicBezTo>
                  <a:cubicBezTo>
                    <a:pt x="280508" y="108777"/>
                    <a:pt x="275267" y="118743"/>
                    <a:pt x="266608" y="125290"/>
                  </a:cubicBezTo>
                  <a:lnTo>
                    <a:pt x="225211" y="156600"/>
                  </a:lnTo>
                  <a:cubicBezTo>
                    <a:pt x="217737" y="162251"/>
                    <a:pt x="207346" y="161704"/>
                    <a:pt x="200525" y="155263"/>
                  </a:cubicBezTo>
                  <a:lnTo>
                    <a:pt x="181945" y="137762"/>
                  </a:lnTo>
                  <a:cubicBezTo>
                    <a:pt x="173818" y="130106"/>
                    <a:pt x="173423" y="117239"/>
                    <a:pt x="181049" y="109096"/>
                  </a:cubicBezTo>
                  <a:lnTo>
                    <a:pt x="184482" y="105435"/>
                  </a:lnTo>
                  <a:cubicBezTo>
                    <a:pt x="186837" y="102913"/>
                    <a:pt x="187490" y="99252"/>
                    <a:pt x="186138" y="96077"/>
                  </a:cubicBezTo>
                  <a:cubicBezTo>
                    <a:pt x="184786" y="92902"/>
                    <a:pt x="181702" y="90836"/>
                    <a:pt x="178254" y="90790"/>
                  </a:cubicBezTo>
                  <a:lnTo>
                    <a:pt x="125737" y="90076"/>
                  </a:lnTo>
                  <a:cubicBezTo>
                    <a:pt x="120906" y="90000"/>
                    <a:pt x="116986" y="93844"/>
                    <a:pt x="116926" y="98644"/>
                  </a:cubicBezTo>
                  <a:cubicBezTo>
                    <a:pt x="116865" y="103445"/>
                    <a:pt x="120693" y="107394"/>
                    <a:pt x="125494" y="107455"/>
                  </a:cubicBezTo>
                  <a:lnTo>
                    <a:pt x="161285" y="107941"/>
                  </a:lnTo>
                  <a:cubicBezTo>
                    <a:pt x="155421" y="121492"/>
                    <a:pt x="157928" y="137732"/>
                    <a:pt x="168531" y="148898"/>
                  </a:cubicBezTo>
                  <a:cubicBezTo>
                    <a:pt x="158110" y="153030"/>
                    <a:pt x="146534" y="153789"/>
                    <a:pt x="135505" y="150873"/>
                  </a:cubicBezTo>
                  <a:lnTo>
                    <a:pt x="133241" y="150280"/>
                  </a:lnTo>
                  <a:cubicBezTo>
                    <a:pt x="128593" y="149065"/>
                    <a:pt x="123838" y="151830"/>
                    <a:pt x="122622" y="156463"/>
                  </a:cubicBezTo>
                  <a:cubicBezTo>
                    <a:pt x="121392" y="161097"/>
                    <a:pt x="124172" y="165867"/>
                    <a:pt x="128805" y="167097"/>
                  </a:cubicBezTo>
                  <a:lnTo>
                    <a:pt x="131069" y="167690"/>
                  </a:lnTo>
                  <a:cubicBezTo>
                    <a:pt x="135080" y="168753"/>
                    <a:pt x="139136" y="169437"/>
                    <a:pt x="143207" y="169771"/>
                  </a:cubicBezTo>
                  <a:lnTo>
                    <a:pt x="145547" y="234836"/>
                  </a:lnTo>
                  <a:cubicBezTo>
                    <a:pt x="147445" y="287703"/>
                    <a:pt x="143435" y="340858"/>
                    <a:pt x="133606" y="392829"/>
                  </a:cubicBezTo>
                  <a:cubicBezTo>
                    <a:pt x="132710" y="397553"/>
                    <a:pt x="135824" y="402096"/>
                    <a:pt x="140533" y="402992"/>
                  </a:cubicBezTo>
                  <a:cubicBezTo>
                    <a:pt x="141080" y="403098"/>
                    <a:pt x="141627" y="403144"/>
                    <a:pt x="142159" y="403144"/>
                  </a:cubicBezTo>
                  <a:cubicBezTo>
                    <a:pt x="146245" y="403144"/>
                    <a:pt x="149906" y="400242"/>
                    <a:pt x="150696" y="396064"/>
                  </a:cubicBezTo>
                  <a:cubicBezTo>
                    <a:pt x="153294" y="382331"/>
                    <a:pt x="155482" y="368507"/>
                    <a:pt x="157290" y="354637"/>
                  </a:cubicBezTo>
                  <a:cubicBezTo>
                    <a:pt x="198899" y="334615"/>
                    <a:pt x="246358" y="329404"/>
                    <a:pt x="291446" y="340008"/>
                  </a:cubicBezTo>
                  <a:cubicBezTo>
                    <a:pt x="296125" y="341101"/>
                    <a:pt x="300804" y="338200"/>
                    <a:pt x="301898" y="333536"/>
                  </a:cubicBezTo>
                  <a:cubicBezTo>
                    <a:pt x="302992" y="328857"/>
                    <a:pt x="300090" y="324178"/>
                    <a:pt x="295411" y="323084"/>
                  </a:cubicBezTo>
                  <a:cubicBezTo>
                    <a:pt x="249989" y="312420"/>
                    <a:pt x="202348" y="316521"/>
                    <a:pt x="159614" y="334539"/>
                  </a:cubicBezTo>
                  <a:cubicBezTo>
                    <a:pt x="163002" y="301224"/>
                    <a:pt x="164126" y="267665"/>
                    <a:pt x="162910" y="234214"/>
                  </a:cubicBezTo>
                  <a:lnTo>
                    <a:pt x="160571" y="169057"/>
                  </a:lnTo>
                  <a:cubicBezTo>
                    <a:pt x="168030" y="167811"/>
                    <a:pt x="175292" y="165365"/>
                    <a:pt x="182052" y="161765"/>
                  </a:cubicBezTo>
                  <a:lnTo>
                    <a:pt x="188569" y="167918"/>
                  </a:lnTo>
                  <a:cubicBezTo>
                    <a:pt x="201588" y="180177"/>
                    <a:pt x="221398" y="181256"/>
                    <a:pt x="235663" y="170470"/>
                  </a:cubicBezTo>
                  <a:lnTo>
                    <a:pt x="277060" y="139160"/>
                  </a:lnTo>
                  <a:cubicBezTo>
                    <a:pt x="289851" y="129483"/>
                    <a:pt x="297599" y="114762"/>
                    <a:pt x="298328" y="98735"/>
                  </a:cubicBezTo>
                  <a:cubicBezTo>
                    <a:pt x="299057" y="82723"/>
                    <a:pt x="292662" y="67349"/>
                    <a:pt x="280797" y="56563"/>
                  </a:cubicBezTo>
                  <a:lnTo>
                    <a:pt x="239537" y="19055"/>
                  </a:lnTo>
                  <a:cubicBezTo>
                    <a:pt x="215823" y="-2486"/>
                    <a:pt x="181307" y="-6132"/>
                    <a:pt x="153628" y="10001"/>
                  </a:cubicBezTo>
                  <a:lnTo>
                    <a:pt x="101461" y="40415"/>
                  </a:lnTo>
                  <a:cubicBezTo>
                    <a:pt x="82319" y="51565"/>
                    <a:pt x="69406" y="70509"/>
                    <a:pt x="66034" y="92400"/>
                  </a:cubicBezTo>
                  <a:lnTo>
                    <a:pt x="58803" y="139251"/>
                  </a:lnTo>
                  <a:lnTo>
                    <a:pt x="513" y="302576"/>
                  </a:lnTo>
                  <a:cubicBezTo>
                    <a:pt x="-1113" y="307103"/>
                    <a:pt x="1257" y="312070"/>
                    <a:pt x="5784" y="313681"/>
                  </a:cubicBezTo>
                  <a:lnTo>
                    <a:pt x="5784" y="31368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E6DC4567-0258-45CE-9C82-87A55C505EB4}"/>
                </a:ext>
              </a:extLst>
            </p:cNvPr>
            <p:cNvSpPr/>
            <p:nvPr/>
          </p:nvSpPr>
          <p:spPr>
            <a:xfrm>
              <a:off x="894878" y="2849761"/>
              <a:ext cx="459207" cy="250377"/>
            </a:xfrm>
            <a:custGeom>
              <a:avLst/>
              <a:gdLst>
                <a:gd name="connsiteX0" fmla="*/ 450548 w 459207"/>
                <a:gd name="connsiteY0" fmla="*/ 232892 h 250377"/>
                <a:gd name="connsiteX1" fmla="*/ 449880 w 459207"/>
                <a:gd name="connsiteY1" fmla="*/ 232892 h 250377"/>
                <a:gd name="connsiteX2" fmla="*/ 403576 w 459207"/>
                <a:gd name="connsiteY2" fmla="*/ 217290 h 250377"/>
                <a:gd name="connsiteX3" fmla="*/ 405186 w 459207"/>
                <a:gd name="connsiteY3" fmla="*/ 216379 h 250377"/>
                <a:gd name="connsiteX4" fmla="*/ 408392 w 459207"/>
                <a:gd name="connsiteY4" fmla="*/ 204499 h 250377"/>
                <a:gd name="connsiteX5" fmla="*/ 396512 w 459207"/>
                <a:gd name="connsiteY5" fmla="*/ 201294 h 250377"/>
                <a:gd name="connsiteX6" fmla="*/ 278261 w 459207"/>
                <a:gd name="connsiteY6" fmla="*/ 232953 h 250377"/>
                <a:gd name="connsiteX7" fmla="*/ 152551 w 459207"/>
                <a:gd name="connsiteY7" fmla="*/ 196797 h 250377"/>
                <a:gd name="connsiteX8" fmla="*/ 42062 w 459207"/>
                <a:gd name="connsiteY8" fmla="*/ 127675 h 250377"/>
                <a:gd name="connsiteX9" fmla="*/ 20445 w 459207"/>
                <a:gd name="connsiteY9" fmla="*/ 65511 h 250377"/>
                <a:gd name="connsiteX10" fmla="*/ 39677 w 459207"/>
                <a:gd name="connsiteY10" fmla="*/ 11612 h 250377"/>
                <a:gd name="connsiteX11" fmla="*/ 34406 w 459207"/>
                <a:gd name="connsiteY11" fmla="*/ 507 h 250377"/>
                <a:gd name="connsiteX12" fmla="*/ 23301 w 459207"/>
                <a:gd name="connsiteY12" fmla="*/ 5778 h 250377"/>
                <a:gd name="connsiteX13" fmla="*/ 4053 w 459207"/>
                <a:gd name="connsiteY13" fmla="*/ 59678 h 250377"/>
                <a:gd name="connsiteX14" fmla="*/ 3856 w 459207"/>
                <a:gd name="connsiteY14" fmla="*/ 106134 h 250377"/>
                <a:gd name="connsiteX15" fmla="*/ 32811 w 459207"/>
                <a:gd name="connsiteY15" fmla="*/ 142457 h 250377"/>
                <a:gd name="connsiteX16" fmla="*/ 143299 w 459207"/>
                <a:gd name="connsiteY16" fmla="*/ 211578 h 250377"/>
                <a:gd name="connsiteX17" fmla="*/ 278230 w 459207"/>
                <a:gd name="connsiteY17" fmla="*/ 250377 h 250377"/>
                <a:gd name="connsiteX18" fmla="*/ 386820 w 459207"/>
                <a:gd name="connsiteY18" fmla="*/ 225980 h 250377"/>
                <a:gd name="connsiteX19" fmla="*/ 449834 w 459207"/>
                <a:gd name="connsiteY19" fmla="*/ 250302 h 250377"/>
                <a:gd name="connsiteX20" fmla="*/ 450518 w 459207"/>
                <a:gd name="connsiteY20" fmla="*/ 250302 h 250377"/>
                <a:gd name="connsiteX21" fmla="*/ 459207 w 459207"/>
                <a:gd name="connsiteY21" fmla="*/ 241612 h 250377"/>
                <a:gd name="connsiteX22" fmla="*/ 450548 w 459207"/>
                <a:gd name="connsiteY22" fmla="*/ 232892 h 250377"/>
                <a:gd name="connsiteX23" fmla="*/ 450548 w 459207"/>
                <a:gd name="connsiteY23" fmla="*/ 232892 h 25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9207" h="250377">
                  <a:moveTo>
                    <a:pt x="450548" y="232892"/>
                  </a:moveTo>
                  <a:lnTo>
                    <a:pt x="449880" y="232892"/>
                  </a:lnTo>
                  <a:cubicBezTo>
                    <a:pt x="433002" y="232892"/>
                    <a:pt x="416853" y="227393"/>
                    <a:pt x="403576" y="217290"/>
                  </a:cubicBezTo>
                  <a:cubicBezTo>
                    <a:pt x="404123" y="216986"/>
                    <a:pt x="404655" y="216683"/>
                    <a:pt x="405186" y="216379"/>
                  </a:cubicBezTo>
                  <a:cubicBezTo>
                    <a:pt x="409349" y="213978"/>
                    <a:pt x="410777" y="208677"/>
                    <a:pt x="408392" y="204499"/>
                  </a:cubicBezTo>
                  <a:cubicBezTo>
                    <a:pt x="405991" y="200336"/>
                    <a:pt x="400690" y="198908"/>
                    <a:pt x="396512" y="201294"/>
                  </a:cubicBezTo>
                  <a:cubicBezTo>
                    <a:pt x="359779" y="222425"/>
                    <a:pt x="319005" y="232953"/>
                    <a:pt x="278261" y="232953"/>
                  </a:cubicBezTo>
                  <a:cubicBezTo>
                    <a:pt x="234631" y="232953"/>
                    <a:pt x="191031" y="220875"/>
                    <a:pt x="152551" y="196797"/>
                  </a:cubicBezTo>
                  <a:lnTo>
                    <a:pt x="42062" y="127675"/>
                  </a:lnTo>
                  <a:cubicBezTo>
                    <a:pt x="21311" y="114717"/>
                    <a:pt x="12226" y="88572"/>
                    <a:pt x="20445" y="65511"/>
                  </a:cubicBezTo>
                  <a:lnTo>
                    <a:pt x="39677" y="11612"/>
                  </a:lnTo>
                  <a:cubicBezTo>
                    <a:pt x="41303" y="7085"/>
                    <a:pt x="38933" y="2117"/>
                    <a:pt x="34406" y="507"/>
                  </a:cubicBezTo>
                  <a:cubicBezTo>
                    <a:pt x="29879" y="-1104"/>
                    <a:pt x="24911" y="1251"/>
                    <a:pt x="23301" y="5778"/>
                  </a:cubicBezTo>
                  <a:lnTo>
                    <a:pt x="4053" y="59678"/>
                  </a:lnTo>
                  <a:cubicBezTo>
                    <a:pt x="-1279" y="74641"/>
                    <a:pt x="-1355" y="91140"/>
                    <a:pt x="3856" y="106134"/>
                  </a:cubicBezTo>
                  <a:cubicBezTo>
                    <a:pt x="9066" y="121143"/>
                    <a:pt x="19351" y="134025"/>
                    <a:pt x="32811" y="142457"/>
                  </a:cubicBezTo>
                  <a:lnTo>
                    <a:pt x="143299" y="211578"/>
                  </a:lnTo>
                  <a:cubicBezTo>
                    <a:pt x="184605" y="237419"/>
                    <a:pt x="231380" y="250377"/>
                    <a:pt x="278230" y="250377"/>
                  </a:cubicBezTo>
                  <a:cubicBezTo>
                    <a:pt x="315283" y="250377"/>
                    <a:pt x="352380" y="242265"/>
                    <a:pt x="386820" y="225980"/>
                  </a:cubicBezTo>
                  <a:cubicBezTo>
                    <a:pt x="404123" y="241657"/>
                    <a:pt x="426424" y="250302"/>
                    <a:pt x="449834" y="250302"/>
                  </a:cubicBezTo>
                  <a:lnTo>
                    <a:pt x="450518" y="250302"/>
                  </a:lnTo>
                  <a:cubicBezTo>
                    <a:pt x="455318" y="250302"/>
                    <a:pt x="459207" y="246412"/>
                    <a:pt x="459207" y="241612"/>
                  </a:cubicBezTo>
                  <a:cubicBezTo>
                    <a:pt x="459238" y="236796"/>
                    <a:pt x="455349" y="232892"/>
                    <a:pt x="450548" y="232892"/>
                  </a:cubicBezTo>
                  <a:lnTo>
                    <a:pt x="450548" y="23289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8F56E537-0570-4D6B-BC21-9462BE7BA7A0}"/>
                </a:ext>
              </a:extLst>
            </p:cNvPr>
            <p:cNvSpPr/>
            <p:nvPr/>
          </p:nvSpPr>
          <p:spPr>
            <a:xfrm>
              <a:off x="1250679" y="2811037"/>
              <a:ext cx="112229" cy="93738"/>
            </a:xfrm>
            <a:custGeom>
              <a:avLst/>
              <a:gdLst>
                <a:gd name="connsiteX0" fmla="*/ 111458 w 112229"/>
                <a:gd name="connsiteY0" fmla="*/ 5111 h 93738"/>
                <a:gd name="connsiteX1" fmla="*/ 99958 w 112229"/>
                <a:gd name="connsiteY1" fmla="*/ 781 h 93738"/>
                <a:gd name="connsiteX2" fmla="*/ 39267 w 112229"/>
                <a:gd name="connsiteY2" fmla="*/ 54468 h 93738"/>
                <a:gd name="connsiteX3" fmla="*/ 39055 w 112229"/>
                <a:gd name="connsiteY3" fmla="*/ 54818 h 93738"/>
                <a:gd name="connsiteX4" fmla="*/ 12135 w 112229"/>
                <a:gd name="connsiteY4" fmla="*/ 40948 h 93738"/>
                <a:gd name="connsiteX5" fmla="*/ 711 w 112229"/>
                <a:gd name="connsiteY5" fmla="*/ 45490 h 93738"/>
                <a:gd name="connsiteX6" fmla="*/ 5253 w 112229"/>
                <a:gd name="connsiteY6" fmla="*/ 56914 h 93738"/>
                <a:gd name="connsiteX7" fmla="*/ 43369 w 112229"/>
                <a:gd name="connsiteY7" fmla="*/ 78486 h 93738"/>
                <a:gd name="connsiteX8" fmla="*/ 62283 w 112229"/>
                <a:gd name="connsiteY8" fmla="*/ 92098 h 93738"/>
                <a:gd name="connsiteX9" fmla="*/ 67356 w 112229"/>
                <a:gd name="connsiteY9" fmla="*/ 93738 h 93738"/>
                <a:gd name="connsiteX10" fmla="*/ 74421 w 112229"/>
                <a:gd name="connsiteY10" fmla="*/ 90123 h 93738"/>
                <a:gd name="connsiteX11" fmla="*/ 72430 w 112229"/>
                <a:gd name="connsiteY11" fmla="*/ 77985 h 93738"/>
                <a:gd name="connsiteX12" fmla="*/ 53578 w 112229"/>
                <a:gd name="connsiteY12" fmla="*/ 64419 h 93738"/>
                <a:gd name="connsiteX13" fmla="*/ 54109 w 112229"/>
                <a:gd name="connsiteY13" fmla="*/ 63538 h 93738"/>
                <a:gd name="connsiteX14" fmla="*/ 107128 w 112229"/>
                <a:gd name="connsiteY14" fmla="*/ 16641 h 93738"/>
                <a:gd name="connsiteX15" fmla="*/ 111458 w 112229"/>
                <a:gd name="connsiteY15" fmla="*/ 5111 h 93738"/>
                <a:gd name="connsiteX16" fmla="*/ 111458 w 112229"/>
                <a:gd name="connsiteY16" fmla="*/ 5111 h 9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229" h="93738">
                  <a:moveTo>
                    <a:pt x="111458" y="5111"/>
                  </a:moveTo>
                  <a:cubicBezTo>
                    <a:pt x="109483" y="736"/>
                    <a:pt x="104333" y="-1209"/>
                    <a:pt x="99958" y="781"/>
                  </a:cubicBezTo>
                  <a:cubicBezTo>
                    <a:pt x="74679" y="12220"/>
                    <a:pt x="53699" y="30785"/>
                    <a:pt x="39267" y="54468"/>
                  </a:cubicBezTo>
                  <a:lnTo>
                    <a:pt x="39055" y="54818"/>
                  </a:lnTo>
                  <a:cubicBezTo>
                    <a:pt x="30426" y="49592"/>
                    <a:pt x="21432" y="44943"/>
                    <a:pt x="12135" y="40948"/>
                  </a:cubicBezTo>
                  <a:cubicBezTo>
                    <a:pt x="7714" y="39049"/>
                    <a:pt x="2610" y="41084"/>
                    <a:pt x="711" y="45490"/>
                  </a:cubicBezTo>
                  <a:cubicBezTo>
                    <a:pt x="-1188" y="49896"/>
                    <a:pt x="848" y="55015"/>
                    <a:pt x="5253" y="56914"/>
                  </a:cubicBezTo>
                  <a:cubicBezTo>
                    <a:pt x="18728" y="62717"/>
                    <a:pt x="31550" y="69979"/>
                    <a:pt x="43369" y="78486"/>
                  </a:cubicBezTo>
                  <a:lnTo>
                    <a:pt x="62283" y="92098"/>
                  </a:lnTo>
                  <a:cubicBezTo>
                    <a:pt x="63817" y="93207"/>
                    <a:pt x="65594" y="93738"/>
                    <a:pt x="67356" y="93738"/>
                  </a:cubicBezTo>
                  <a:cubicBezTo>
                    <a:pt x="70061" y="93738"/>
                    <a:pt x="72734" y="92477"/>
                    <a:pt x="74421" y="90123"/>
                  </a:cubicBezTo>
                  <a:cubicBezTo>
                    <a:pt x="77216" y="86219"/>
                    <a:pt x="76335" y="80795"/>
                    <a:pt x="72430" y="77985"/>
                  </a:cubicBezTo>
                  <a:lnTo>
                    <a:pt x="53578" y="64419"/>
                  </a:lnTo>
                  <a:lnTo>
                    <a:pt x="54109" y="63538"/>
                  </a:lnTo>
                  <a:cubicBezTo>
                    <a:pt x="66718" y="42847"/>
                    <a:pt x="85039" y="26622"/>
                    <a:pt x="107128" y="16641"/>
                  </a:cubicBezTo>
                  <a:cubicBezTo>
                    <a:pt x="111488" y="14651"/>
                    <a:pt x="113432" y="9501"/>
                    <a:pt x="111458" y="5111"/>
                  </a:cubicBezTo>
                  <a:lnTo>
                    <a:pt x="111458" y="511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797366AE-83D9-41AB-BEDC-B4332003FA89}"/>
                </a:ext>
              </a:extLst>
            </p:cNvPr>
            <p:cNvSpPr/>
            <p:nvPr/>
          </p:nvSpPr>
          <p:spPr>
            <a:xfrm>
              <a:off x="1015044" y="2983279"/>
              <a:ext cx="96822" cy="58326"/>
            </a:xfrm>
            <a:custGeom>
              <a:avLst/>
              <a:gdLst>
                <a:gd name="connsiteX0" fmla="*/ 14549 w 96822"/>
                <a:gd name="connsiteY0" fmla="*/ 2255 h 58326"/>
                <a:gd name="connsiteX1" fmla="*/ 2259 w 96822"/>
                <a:gd name="connsiteY1" fmla="*/ 2847 h 58326"/>
                <a:gd name="connsiteX2" fmla="*/ 2867 w 96822"/>
                <a:gd name="connsiteY2" fmla="*/ 15122 h 58326"/>
                <a:gd name="connsiteX3" fmla="*/ 86177 w 96822"/>
                <a:gd name="connsiteY3" fmla="*/ 58099 h 58326"/>
                <a:gd name="connsiteX4" fmla="*/ 88137 w 96822"/>
                <a:gd name="connsiteY4" fmla="*/ 58327 h 58326"/>
                <a:gd name="connsiteX5" fmla="*/ 96599 w 96822"/>
                <a:gd name="connsiteY5" fmla="*/ 51566 h 58326"/>
                <a:gd name="connsiteX6" fmla="*/ 90066 w 96822"/>
                <a:gd name="connsiteY6" fmla="*/ 41145 h 58326"/>
                <a:gd name="connsiteX7" fmla="*/ 14549 w 96822"/>
                <a:gd name="connsiteY7" fmla="*/ 2255 h 58326"/>
                <a:gd name="connsiteX8" fmla="*/ 14549 w 96822"/>
                <a:gd name="connsiteY8" fmla="*/ 2255 h 5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822" h="58326">
                  <a:moveTo>
                    <a:pt x="14549" y="2255"/>
                  </a:moveTo>
                  <a:cubicBezTo>
                    <a:pt x="10994" y="-966"/>
                    <a:pt x="5495" y="-708"/>
                    <a:pt x="2259" y="2847"/>
                  </a:cubicBezTo>
                  <a:cubicBezTo>
                    <a:pt x="-977" y="6402"/>
                    <a:pt x="-703" y="11901"/>
                    <a:pt x="2867" y="15122"/>
                  </a:cubicBezTo>
                  <a:cubicBezTo>
                    <a:pt x="26216" y="36314"/>
                    <a:pt x="54245" y="50761"/>
                    <a:pt x="86177" y="58099"/>
                  </a:cubicBezTo>
                  <a:cubicBezTo>
                    <a:pt x="86830" y="58251"/>
                    <a:pt x="87484" y="58327"/>
                    <a:pt x="88137" y="58327"/>
                  </a:cubicBezTo>
                  <a:cubicBezTo>
                    <a:pt x="92102" y="58327"/>
                    <a:pt x="95672" y="55592"/>
                    <a:pt x="96599" y="51566"/>
                  </a:cubicBezTo>
                  <a:cubicBezTo>
                    <a:pt x="97677" y="46887"/>
                    <a:pt x="94760" y="42224"/>
                    <a:pt x="90066" y="41145"/>
                  </a:cubicBezTo>
                  <a:cubicBezTo>
                    <a:pt x="61066" y="34506"/>
                    <a:pt x="35650" y="21411"/>
                    <a:pt x="14549" y="2255"/>
                  </a:cubicBezTo>
                  <a:lnTo>
                    <a:pt x="14549" y="225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D2DE98FE-A087-463E-B679-9314B10071B1}"/>
                </a:ext>
              </a:extLst>
            </p:cNvPr>
            <p:cNvSpPr/>
            <p:nvPr/>
          </p:nvSpPr>
          <p:spPr>
            <a:xfrm>
              <a:off x="1125379" y="2884661"/>
              <a:ext cx="103294" cy="32297"/>
            </a:xfrm>
            <a:custGeom>
              <a:avLst/>
              <a:gdLst>
                <a:gd name="connsiteX0" fmla="*/ 9811 w 103294"/>
                <a:gd name="connsiteY0" fmla="*/ 13080 h 32297"/>
                <a:gd name="connsiteX1" fmla="*/ 4524 w 103294"/>
                <a:gd name="connsiteY1" fmla="*/ 15967 h 32297"/>
                <a:gd name="connsiteX2" fmla="*/ 1061 w 103294"/>
                <a:gd name="connsiteY2" fmla="*/ 27771 h 32297"/>
                <a:gd name="connsiteX3" fmla="*/ 8702 w 103294"/>
                <a:gd name="connsiteY3" fmla="*/ 32298 h 32297"/>
                <a:gd name="connsiteX4" fmla="*/ 12865 w 103294"/>
                <a:gd name="connsiteY4" fmla="*/ 31234 h 32297"/>
                <a:gd name="connsiteX5" fmla="*/ 18151 w 103294"/>
                <a:gd name="connsiteY5" fmla="*/ 28348 h 32297"/>
                <a:gd name="connsiteX6" fmla="*/ 91633 w 103294"/>
                <a:gd name="connsiteY6" fmla="*/ 22788 h 32297"/>
                <a:gd name="connsiteX7" fmla="*/ 102768 w 103294"/>
                <a:gd name="connsiteY7" fmla="*/ 17592 h 32297"/>
                <a:gd name="connsiteX8" fmla="*/ 97573 w 103294"/>
                <a:gd name="connsiteY8" fmla="*/ 6442 h 32297"/>
                <a:gd name="connsiteX9" fmla="*/ 9811 w 103294"/>
                <a:gd name="connsiteY9" fmla="*/ 13080 h 32297"/>
                <a:gd name="connsiteX10" fmla="*/ 9811 w 103294"/>
                <a:gd name="connsiteY10" fmla="*/ 13080 h 3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294" h="32297">
                  <a:moveTo>
                    <a:pt x="9811" y="13080"/>
                  </a:moveTo>
                  <a:lnTo>
                    <a:pt x="4524" y="15967"/>
                  </a:lnTo>
                  <a:cubicBezTo>
                    <a:pt x="316" y="18276"/>
                    <a:pt x="-1233" y="23547"/>
                    <a:pt x="1061" y="27771"/>
                  </a:cubicBezTo>
                  <a:cubicBezTo>
                    <a:pt x="2641" y="30657"/>
                    <a:pt x="5618" y="32298"/>
                    <a:pt x="8702" y="32298"/>
                  </a:cubicBezTo>
                  <a:cubicBezTo>
                    <a:pt x="10115" y="32298"/>
                    <a:pt x="11543" y="31948"/>
                    <a:pt x="12865" y="31234"/>
                  </a:cubicBezTo>
                  <a:lnTo>
                    <a:pt x="18151" y="28348"/>
                  </a:lnTo>
                  <a:cubicBezTo>
                    <a:pt x="40696" y="16028"/>
                    <a:pt x="67478" y="13992"/>
                    <a:pt x="91633" y="22788"/>
                  </a:cubicBezTo>
                  <a:cubicBezTo>
                    <a:pt x="96145" y="24429"/>
                    <a:pt x="101128" y="22104"/>
                    <a:pt x="102768" y="17592"/>
                  </a:cubicBezTo>
                  <a:cubicBezTo>
                    <a:pt x="104409" y="13080"/>
                    <a:pt x="102085" y="8098"/>
                    <a:pt x="97573" y="6442"/>
                  </a:cubicBezTo>
                  <a:cubicBezTo>
                    <a:pt x="68739" y="-4056"/>
                    <a:pt x="36746" y="-1640"/>
                    <a:pt x="9811" y="13080"/>
                  </a:cubicBezTo>
                  <a:lnTo>
                    <a:pt x="9811" y="1308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BE4D0A89-5E8D-4559-87A8-90D0545BC7CC}"/>
                </a:ext>
              </a:extLst>
            </p:cNvPr>
            <p:cNvSpPr/>
            <p:nvPr/>
          </p:nvSpPr>
          <p:spPr>
            <a:xfrm>
              <a:off x="1225563" y="2640852"/>
              <a:ext cx="120875" cy="138729"/>
            </a:xfrm>
            <a:custGeom>
              <a:avLst/>
              <a:gdLst>
                <a:gd name="connsiteX0" fmla="*/ 1202 w 120875"/>
                <a:gd name="connsiteY0" fmla="*/ 72768 h 138729"/>
                <a:gd name="connsiteX1" fmla="*/ 13188 w 120875"/>
                <a:gd name="connsiteY1" fmla="*/ 80485 h 138729"/>
                <a:gd name="connsiteX2" fmla="*/ 28683 w 120875"/>
                <a:gd name="connsiteY2" fmla="*/ 80485 h 138729"/>
                <a:gd name="connsiteX3" fmla="*/ 28683 w 120875"/>
                <a:gd name="connsiteY3" fmla="*/ 130040 h 138729"/>
                <a:gd name="connsiteX4" fmla="*/ 37373 w 120875"/>
                <a:gd name="connsiteY4" fmla="*/ 138729 h 138729"/>
                <a:gd name="connsiteX5" fmla="*/ 46063 w 120875"/>
                <a:gd name="connsiteY5" fmla="*/ 130040 h 138729"/>
                <a:gd name="connsiteX6" fmla="*/ 46063 w 120875"/>
                <a:gd name="connsiteY6" fmla="*/ 76277 h 138729"/>
                <a:gd name="connsiteX7" fmla="*/ 32892 w 120875"/>
                <a:gd name="connsiteY7" fmla="*/ 63106 h 138729"/>
                <a:gd name="connsiteX8" fmla="*/ 22455 w 120875"/>
                <a:gd name="connsiteY8" fmla="*/ 63106 h 138729"/>
                <a:gd name="connsiteX9" fmla="*/ 60434 w 120875"/>
                <a:gd name="connsiteY9" fmla="*/ 19597 h 138729"/>
                <a:gd name="connsiteX10" fmla="*/ 98413 w 120875"/>
                <a:gd name="connsiteY10" fmla="*/ 63106 h 138729"/>
                <a:gd name="connsiteX11" fmla="*/ 87976 w 120875"/>
                <a:gd name="connsiteY11" fmla="*/ 63106 h 138729"/>
                <a:gd name="connsiteX12" fmla="*/ 74805 w 120875"/>
                <a:gd name="connsiteY12" fmla="*/ 76277 h 138729"/>
                <a:gd name="connsiteX13" fmla="*/ 74805 w 120875"/>
                <a:gd name="connsiteY13" fmla="*/ 130040 h 138729"/>
                <a:gd name="connsiteX14" fmla="*/ 83495 w 120875"/>
                <a:gd name="connsiteY14" fmla="*/ 138729 h 138729"/>
                <a:gd name="connsiteX15" fmla="*/ 92184 w 120875"/>
                <a:gd name="connsiteY15" fmla="*/ 130040 h 138729"/>
                <a:gd name="connsiteX16" fmla="*/ 92184 w 120875"/>
                <a:gd name="connsiteY16" fmla="*/ 80485 h 138729"/>
                <a:gd name="connsiteX17" fmla="*/ 107664 w 120875"/>
                <a:gd name="connsiteY17" fmla="*/ 80485 h 138729"/>
                <a:gd name="connsiteX18" fmla="*/ 119666 w 120875"/>
                <a:gd name="connsiteY18" fmla="*/ 72768 h 138729"/>
                <a:gd name="connsiteX19" fmla="*/ 117600 w 120875"/>
                <a:gd name="connsiteY19" fmla="*/ 58655 h 138729"/>
                <a:gd name="connsiteX20" fmla="*/ 70339 w 120875"/>
                <a:gd name="connsiteY20" fmla="*/ 4512 h 138729"/>
                <a:gd name="connsiteX21" fmla="*/ 60419 w 120875"/>
                <a:gd name="connsiteY21" fmla="*/ 0 h 138729"/>
                <a:gd name="connsiteX22" fmla="*/ 50483 w 120875"/>
                <a:gd name="connsiteY22" fmla="*/ 4512 h 138729"/>
                <a:gd name="connsiteX23" fmla="*/ 3222 w 120875"/>
                <a:gd name="connsiteY23" fmla="*/ 58655 h 138729"/>
                <a:gd name="connsiteX24" fmla="*/ 1202 w 120875"/>
                <a:gd name="connsiteY24" fmla="*/ 72768 h 138729"/>
                <a:gd name="connsiteX25" fmla="*/ 1202 w 120875"/>
                <a:gd name="connsiteY25" fmla="*/ 72768 h 138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0875" h="138729">
                  <a:moveTo>
                    <a:pt x="1202" y="72768"/>
                  </a:moveTo>
                  <a:cubicBezTo>
                    <a:pt x="3359" y="77523"/>
                    <a:pt x="7962" y="80485"/>
                    <a:pt x="13188" y="80485"/>
                  </a:cubicBezTo>
                  <a:lnTo>
                    <a:pt x="28683" y="80485"/>
                  </a:lnTo>
                  <a:lnTo>
                    <a:pt x="28683" y="130040"/>
                  </a:lnTo>
                  <a:cubicBezTo>
                    <a:pt x="28683" y="134840"/>
                    <a:pt x="32573" y="138729"/>
                    <a:pt x="37373" y="138729"/>
                  </a:cubicBezTo>
                  <a:cubicBezTo>
                    <a:pt x="42174" y="138729"/>
                    <a:pt x="46063" y="134840"/>
                    <a:pt x="46063" y="130040"/>
                  </a:cubicBezTo>
                  <a:lnTo>
                    <a:pt x="46063" y="76277"/>
                  </a:lnTo>
                  <a:cubicBezTo>
                    <a:pt x="46063" y="69015"/>
                    <a:pt x="40153" y="63106"/>
                    <a:pt x="32892" y="63106"/>
                  </a:cubicBezTo>
                  <a:lnTo>
                    <a:pt x="22455" y="63106"/>
                  </a:lnTo>
                  <a:lnTo>
                    <a:pt x="60434" y="19597"/>
                  </a:lnTo>
                  <a:lnTo>
                    <a:pt x="98413" y="63106"/>
                  </a:lnTo>
                  <a:lnTo>
                    <a:pt x="87976" y="63106"/>
                  </a:lnTo>
                  <a:cubicBezTo>
                    <a:pt x="80715" y="63106"/>
                    <a:pt x="74805" y="69015"/>
                    <a:pt x="74805" y="76277"/>
                  </a:cubicBezTo>
                  <a:lnTo>
                    <a:pt x="74805" y="130040"/>
                  </a:lnTo>
                  <a:cubicBezTo>
                    <a:pt x="74805" y="134840"/>
                    <a:pt x="78694" y="138729"/>
                    <a:pt x="83495" y="138729"/>
                  </a:cubicBezTo>
                  <a:cubicBezTo>
                    <a:pt x="88295" y="138729"/>
                    <a:pt x="92184" y="134840"/>
                    <a:pt x="92184" y="130040"/>
                  </a:cubicBezTo>
                  <a:lnTo>
                    <a:pt x="92184" y="80485"/>
                  </a:lnTo>
                  <a:lnTo>
                    <a:pt x="107664" y="80485"/>
                  </a:lnTo>
                  <a:cubicBezTo>
                    <a:pt x="112906" y="80485"/>
                    <a:pt x="117493" y="77523"/>
                    <a:pt x="119666" y="72768"/>
                  </a:cubicBezTo>
                  <a:cubicBezTo>
                    <a:pt x="121838" y="67997"/>
                    <a:pt x="121048" y="62589"/>
                    <a:pt x="117600" y="58655"/>
                  </a:cubicBezTo>
                  <a:lnTo>
                    <a:pt x="70339" y="4512"/>
                  </a:lnTo>
                  <a:cubicBezTo>
                    <a:pt x="67847" y="1641"/>
                    <a:pt x="64217" y="0"/>
                    <a:pt x="60419" y="0"/>
                  </a:cubicBezTo>
                  <a:cubicBezTo>
                    <a:pt x="56606" y="0"/>
                    <a:pt x="52990" y="1641"/>
                    <a:pt x="50483" y="4512"/>
                  </a:cubicBezTo>
                  <a:lnTo>
                    <a:pt x="3222" y="58655"/>
                  </a:lnTo>
                  <a:cubicBezTo>
                    <a:pt x="-165" y="62604"/>
                    <a:pt x="-955" y="67997"/>
                    <a:pt x="1202" y="72768"/>
                  </a:cubicBezTo>
                  <a:lnTo>
                    <a:pt x="1202" y="7276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38EB48EF-A8AE-46C3-B9A8-651CB83847B6}"/>
                </a:ext>
              </a:extLst>
            </p:cNvPr>
            <p:cNvSpPr/>
            <p:nvPr/>
          </p:nvSpPr>
          <p:spPr>
            <a:xfrm>
              <a:off x="1120491" y="2708546"/>
              <a:ext cx="105081" cy="115000"/>
            </a:xfrm>
            <a:custGeom>
              <a:avLst/>
              <a:gdLst>
                <a:gd name="connsiteX0" fmla="*/ 62172 w 105081"/>
                <a:gd name="connsiteY0" fmla="*/ 61298 h 115000"/>
                <a:gd name="connsiteX1" fmla="*/ 62172 w 105081"/>
                <a:gd name="connsiteY1" fmla="*/ 106311 h 115000"/>
                <a:gd name="connsiteX2" fmla="*/ 70862 w 105081"/>
                <a:gd name="connsiteY2" fmla="*/ 115000 h 115000"/>
                <a:gd name="connsiteX3" fmla="*/ 79552 w 105081"/>
                <a:gd name="connsiteY3" fmla="*/ 106311 h 115000"/>
                <a:gd name="connsiteX4" fmla="*/ 79552 w 105081"/>
                <a:gd name="connsiteY4" fmla="*/ 68727 h 115000"/>
                <a:gd name="connsiteX5" fmla="*/ 95123 w 105081"/>
                <a:gd name="connsiteY5" fmla="*/ 68727 h 115000"/>
                <a:gd name="connsiteX6" fmla="*/ 104192 w 105081"/>
                <a:gd name="connsiteY6" fmla="*/ 62893 h 115000"/>
                <a:gd name="connsiteX7" fmla="*/ 102628 w 105081"/>
                <a:gd name="connsiteY7" fmla="*/ 52213 h 115000"/>
                <a:gd name="connsiteX8" fmla="*/ 60046 w 105081"/>
                <a:gd name="connsiteY8" fmla="*/ 3418 h 115000"/>
                <a:gd name="connsiteX9" fmla="*/ 52541 w 105081"/>
                <a:gd name="connsiteY9" fmla="*/ 0 h 115000"/>
                <a:gd name="connsiteX10" fmla="*/ 45036 w 105081"/>
                <a:gd name="connsiteY10" fmla="*/ 3418 h 115000"/>
                <a:gd name="connsiteX11" fmla="*/ 2454 w 105081"/>
                <a:gd name="connsiteY11" fmla="*/ 52213 h 115000"/>
                <a:gd name="connsiteX12" fmla="*/ 890 w 105081"/>
                <a:gd name="connsiteY12" fmla="*/ 62893 h 115000"/>
                <a:gd name="connsiteX13" fmla="*/ 9959 w 105081"/>
                <a:gd name="connsiteY13" fmla="*/ 68727 h 115000"/>
                <a:gd name="connsiteX14" fmla="*/ 25530 w 105081"/>
                <a:gd name="connsiteY14" fmla="*/ 68727 h 115000"/>
                <a:gd name="connsiteX15" fmla="*/ 25530 w 105081"/>
                <a:gd name="connsiteY15" fmla="*/ 106311 h 115000"/>
                <a:gd name="connsiteX16" fmla="*/ 34220 w 105081"/>
                <a:gd name="connsiteY16" fmla="*/ 115000 h 115000"/>
                <a:gd name="connsiteX17" fmla="*/ 42909 w 105081"/>
                <a:gd name="connsiteY17" fmla="*/ 106311 h 115000"/>
                <a:gd name="connsiteX18" fmla="*/ 42909 w 105081"/>
                <a:gd name="connsiteY18" fmla="*/ 61298 h 115000"/>
                <a:gd name="connsiteX19" fmla="*/ 32944 w 105081"/>
                <a:gd name="connsiteY19" fmla="*/ 51332 h 115000"/>
                <a:gd name="connsiteX20" fmla="*/ 26290 w 105081"/>
                <a:gd name="connsiteY20" fmla="*/ 51332 h 115000"/>
                <a:gd name="connsiteX21" fmla="*/ 52541 w 105081"/>
                <a:gd name="connsiteY21" fmla="*/ 21268 h 115000"/>
                <a:gd name="connsiteX22" fmla="*/ 78792 w 105081"/>
                <a:gd name="connsiteY22" fmla="*/ 51332 h 115000"/>
                <a:gd name="connsiteX23" fmla="*/ 72138 w 105081"/>
                <a:gd name="connsiteY23" fmla="*/ 51332 h 115000"/>
                <a:gd name="connsiteX24" fmla="*/ 62172 w 105081"/>
                <a:gd name="connsiteY24" fmla="*/ 61298 h 115000"/>
                <a:gd name="connsiteX25" fmla="*/ 62172 w 105081"/>
                <a:gd name="connsiteY25" fmla="*/ 61298 h 1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081" h="115000">
                  <a:moveTo>
                    <a:pt x="62172" y="61298"/>
                  </a:moveTo>
                  <a:lnTo>
                    <a:pt x="62172" y="106311"/>
                  </a:lnTo>
                  <a:cubicBezTo>
                    <a:pt x="62172" y="111111"/>
                    <a:pt x="66061" y="115000"/>
                    <a:pt x="70862" y="115000"/>
                  </a:cubicBezTo>
                  <a:cubicBezTo>
                    <a:pt x="75662" y="115000"/>
                    <a:pt x="79552" y="111111"/>
                    <a:pt x="79552" y="106311"/>
                  </a:cubicBezTo>
                  <a:lnTo>
                    <a:pt x="79552" y="68727"/>
                  </a:lnTo>
                  <a:lnTo>
                    <a:pt x="95123" y="68727"/>
                  </a:lnTo>
                  <a:cubicBezTo>
                    <a:pt x="99012" y="68727"/>
                    <a:pt x="102582" y="66433"/>
                    <a:pt x="104192" y="62893"/>
                  </a:cubicBezTo>
                  <a:cubicBezTo>
                    <a:pt x="105803" y="59338"/>
                    <a:pt x="105195" y="55161"/>
                    <a:pt x="102628" y="52213"/>
                  </a:cubicBezTo>
                  <a:lnTo>
                    <a:pt x="60046" y="3418"/>
                  </a:lnTo>
                  <a:cubicBezTo>
                    <a:pt x="58147" y="1246"/>
                    <a:pt x="55412" y="0"/>
                    <a:pt x="52541" y="0"/>
                  </a:cubicBezTo>
                  <a:cubicBezTo>
                    <a:pt x="49670" y="0"/>
                    <a:pt x="46935" y="1246"/>
                    <a:pt x="45036" y="3418"/>
                  </a:cubicBezTo>
                  <a:lnTo>
                    <a:pt x="2454" y="52213"/>
                  </a:lnTo>
                  <a:cubicBezTo>
                    <a:pt x="-113" y="55145"/>
                    <a:pt x="-721" y="59338"/>
                    <a:pt x="890" y="62893"/>
                  </a:cubicBezTo>
                  <a:cubicBezTo>
                    <a:pt x="2500" y="66433"/>
                    <a:pt x="6070" y="68727"/>
                    <a:pt x="9959" y="68727"/>
                  </a:cubicBezTo>
                  <a:lnTo>
                    <a:pt x="25530" y="68727"/>
                  </a:lnTo>
                  <a:lnTo>
                    <a:pt x="25530" y="106311"/>
                  </a:lnTo>
                  <a:cubicBezTo>
                    <a:pt x="25530" y="111111"/>
                    <a:pt x="29419" y="115000"/>
                    <a:pt x="34220" y="115000"/>
                  </a:cubicBezTo>
                  <a:cubicBezTo>
                    <a:pt x="39020" y="115000"/>
                    <a:pt x="42909" y="111111"/>
                    <a:pt x="42909" y="106311"/>
                  </a:cubicBezTo>
                  <a:lnTo>
                    <a:pt x="42909" y="61298"/>
                  </a:lnTo>
                  <a:cubicBezTo>
                    <a:pt x="42909" y="55799"/>
                    <a:pt x="38443" y="51332"/>
                    <a:pt x="32944" y="51332"/>
                  </a:cubicBezTo>
                  <a:lnTo>
                    <a:pt x="26290" y="51332"/>
                  </a:lnTo>
                  <a:lnTo>
                    <a:pt x="52541" y="21268"/>
                  </a:lnTo>
                  <a:lnTo>
                    <a:pt x="78792" y="51332"/>
                  </a:lnTo>
                  <a:lnTo>
                    <a:pt x="72138" y="51332"/>
                  </a:lnTo>
                  <a:cubicBezTo>
                    <a:pt x="66639" y="51332"/>
                    <a:pt x="62172" y="55799"/>
                    <a:pt x="62172" y="61298"/>
                  </a:cubicBezTo>
                  <a:lnTo>
                    <a:pt x="62172" y="6129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176" name="任意多边形: 形状 175">
            <a:extLst>
              <a:ext uri="{FF2B5EF4-FFF2-40B4-BE49-F238E27FC236}">
                <a16:creationId xmlns:a16="http://schemas.microsoft.com/office/drawing/2014/main" id="{099B4029-BF76-4F56-9026-1F95495C0296}"/>
              </a:ext>
            </a:extLst>
          </p:cNvPr>
          <p:cNvSpPr/>
          <p:nvPr userDrawn="1"/>
        </p:nvSpPr>
        <p:spPr>
          <a:xfrm>
            <a:off x="9749128" y="2501470"/>
            <a:ext cx="415782" cy="415552"/>
          </a:xfrm>
          <a:custGeom>
            <a:avLst/>
            <a:gdLst>
              <a:gd name="connsiteX0" fmla="*/ 581134 w 583350"/>
              <a:gd name="connsiteY0" fmla="*/ 120627 h 583028"/>
              <a:gd name="connsiteX1" fmla="*/ 569087 w 583350"/>
              <a:gd name="connsiteY1" fmla="*/ 120035 h 583028"/>
              <a:gd name="connsiteX2" fmla="*/ 543869 w 583350"/>
              <a:gd name="connsiteY2" fmla="*/ 142898 h 583028"/>
              <a:gd name="connsiteX3" fmla="*/ 540208 w 583350"/>
              <a:gd name="connsiteY3" fmla="*/ 142716 h 583028"/>
              <a:gd name="connsiteX4" fmla="*/ 521765 w 583350"/>
              <a:gd name="connsiteY4" fmla="*/ 122374 h 583028"/>
              <a:gd name="connsiteX5" fmla="*/ 509718 w 583350"/>
              <a:gd name="connsiteY5" fmla="*/ 121782 h 583028"/>
              <a:gd name="connsiteX6" fmla="*/ 509126 w 583350"/>
              <a:gd name="connsiteY6" fmla="*/ 133829 h 583028"/>
              <a:gd name="connsiteX7" fmla="*/ 524181 w 583350"/>
              <a:gd name="connsiteY7" fmla="*/ 150433 h 583028"/>
              <a:gd name="connsiteX8" fmla="*/ 498735 w 583350"/>
              <a:gd name="connsiteY8" fmla="*/ 173509 h 583028"/>
              <a:gd name="connsiteX9" fmla="*/ 496167 w 583350"/>
              <a:gd name="connsiteY9" fmla="*/ 177869 h 583028"/>
              <a:gd name="connsiteX10" fmla="*/ 489164 w 583350"/>
              <a:gd name="connsiteY10" fmla="*/ 207432 h 583028"/>
              <a:gd name="connsiteX11" fmla="*/ 464812 w 583350"/>
              <a:gd name="connsiteY11" fmla="*/ 248662 h 583028"/>
              <a:gd name="connsiteX12" fmla="*/ 414786 w 583350"/>
              <a:gd name="connsiteY12" fmla="*/ 294024 h 583028"/>
              <a:gd name="connsiteX13" fmla="*/ 397316 w 583350"/>
              <a:gd name="connsiteY13" fmla="*/ 293173 h 583028"/>
              <a:gd name="connsiteX14" fmla="*/ 394126 w 583350"/>
              <a:gd name="connsiteY14" fmla="*/ 284256 h 583028"/>
              <a:gd name="connsiteX15" fmla="*/ 398167 w 583350"/>
              <a:gd name="connsiteY15" fmla="*/ 275703 h 583028"/>
              <a:gd name="connsiteX16" fmla="*/ 419982 w 583350"/>
              <a:gd name="connsiteY16" fmla="*/ 255923 h 583028"/>
              <a:gd name="connsiteX17" fmla="*/ 420574 w 583350"/>
              <a:gd name="connsiteY17" fmla="*/ 243861 h 583028"/>
              <a:gd name="connsiteX18" fmla="*/ 408527 w 583350"/>
              <a:gd name="connsiteY18" fmla="*/ 243269 h 583028"/>
              <a:gd name="connsiteX19" fmla="*/ 386712 w 583350"/>
              <a:gd name="connsiteY19" fmla="*/ 263048 h 583028"/>
              <a:gd name="connsiteX20" fmla="*/ 379025 w 583350"/>
              <a:gd name="connsiteY20" fmla="*/ 274199 h 583028"/>
              <a:gd name="connsiteX21" fmla="*/ 367252 w 583350"/>
              <a:gd name="connsiteY21" fmla="*/ 271571 h 583028"/>
              <a:gd name="connsiteX22" fmla="*/ 367221 w 583350"/>
              <a:gd name="connsiteY22" fmla="*/ 271571 h 583028"/>
              <a:gd name="connsiteX23" fmla="*/ 355235 w 583350"/>
              <a:gd name="connsiteY23" fmla="*/ 274290 h 583028"/>
              <a:gd name="connsiteX24" fmla="*/ 351301 w 583350"/>
              <a:gd name="connsiteY24" fmla="*/ 266451 h 583028"/>
              <a:gd name="connsiteX25" fmla="*/ 372599 w 583350"/>
              <a:gd name="connsiteY25" fmla="*/ 247143 h 583028"/>
              <a:gd name="connsiteX26" fmla="*/ 373192 w 583350"/>
              <a:gd name="connsiteY26" fmla="*/ 235096 h 583028"/>
              <a:gd name="connsiteX27" fmla="*/ 361145 w 583350"/>
              <a:gd name="connsiteY27" fmla="*/ 234503 h 583028"/>
              <a:gd name="connsiteX28" fmla="*/ 349052 w 583350"/>
              <a:gd name="connsiteY28" fmla="*/ 245456 h 583028"/>
              <a:gd name="connsiteX29" fmla="*/ 342246 w 583350"/>
              <a:gd name="connsiteY29" fmla="*/ 235020 h 583028"/>
              <a:gd name="connsiteX30" fmla="*/ 335517 w 583350"/>
              <a:gd name="connsiteY30" fmla="*/ 228503 h 583028"/>
              <a:gd name="connsiteX31" fmla="*/ 346439 w 583350"/>
              <a:gd name="connsiteY31" fmla="*/ 218598 h 583028"/>
              <a:gd name="connsiteX32" fmla="*/ 347032 w 583350"/>
              <a:gd name="connsiteY32" fmla="*/ 206551 h 583028"/>
              <a:gd name="connsiteX33" fmla="*/ 334985 w 583350"/>
              <a:gd name="connsiteY33" fmla="*/ 205958 h 583028"/>
              <a:gd name="connsiteX34" fmla="*/ 323211 w 583350"/>
              <a:gd name="connsiteY34" fmla="*/ 216623 h 583028"/>
              <a:gd name="connsiteX35" fmla="*/ 299178 w 583350"/>
              <a:gd name="connsiteY35" fmla="*/ 193410 h 583028"/>
              <a:gd name="connsiteX36" fmla="*/ 309539 w 583350"/>
              <a:gd name="connsiteY36" fmla="*/ 186498 h 583028"/>
              <a:gd name="connsiteX37" fmla="*/ 310770 w 583350"/>
              <a:gd name="connsiteY37" fmla="*/ 146939 h 583028"/>
              <a:gd name="connsiteX38" fmla="*/ 347017 w 583350"/>
              <a:gd name="connsiteY38" fmla="*/ 114065 h 583028"/>
              <a:gd name="connsiteX39" fmla="*/ 408254 w 583350"/>
              <a:gd name="connsiteY39" fmla="*/ 82952 h 583028"/>
              <a:gd name="connsiteX40" fmla="*/ 412264 w 583350"/>
              <a:gd name="connsiteY40" fmla="*/ 80917 h 583028"/>
              <a:gd name="connsiteX41" fmla="*/ 439108 w 583350"/>
              <a:gd name="connsiteY41" fmla="*/ 56580 h 583028"/>
              <a:gd name="connsiteX42" fmla="*/ 484713 w 583350"/>
              <a:gd name="connsiteY42" fmla="*/ 106879 h 583028"/>
              <a:gd name="connsiteX43" fmla="*/ 491033 w 583350"/>
              <a:gd name="connsiteY43" fmla="*/ 109674 h 583028"/>
              <a:gd name="connsiteX44" fmla="*/ 496760 w 583350"/>
              <a:gd name="connsiteY44" fmla="*/ 107456 h 583028"/>
              <a:gd name="connsiteX45" fmla="*/ 497352 w 583350"/>
              <a:gd name="connsiteY45" fmla="*/ 95409 h 583028"/>
              <a:gd name="connsiteX46" fmla="*/ 448360 w 583350"/>
              <a:gd name="connsiteY46" fmla="*/ 41373 h 583028"/>
              <a:gd name="connsiteX47" fmla="*/ 448542 w 583350"/>
              <a:gd name="connsiteY47" fmla="*/ 37712 h 583028"/>
              <a:gd name="connsiteX48" fmla="*/ 473775 w 583350"/>
              <a:gd name="connsiteY48" fmla="*/ 14849 h 583028"/>
              <a:gd name="connsiteX49" fmla="*/ 474367 w 583350"/>
              <a:gd name="connsiteY49" fmla="*/ 2802 h 583028"/>
              <a:gd name="connsiteX50" fmla="*/ 462321 w 583350"/>
              <a:gd name="connsiteY50" fmla="*/ 2209 h 583028"/>
              <a:gd name="connsiteX51" fmla="*/ 437027 w 583350"/>
              <a:gd name="connsiteY51" fmla="*/ 25057 h 583028"/>
              <a:gd name="connsiteX52" fmla="*/ 430661 w 583350"/>
              <a:gd name="connsiteY52" fmla="*/ 41145 h 583028"/>
              <a:gd name="connsiteX53" fmla="*/ 402451 w 583350"/>
              <a:gd name="connsiteY53" fmla="*/ 66728 h 583028"/>
              <a:gd name="connsiteX54" fmla="*/ 335517 w 583350"/>
              <a:gd name="connsiteY54" fmla="*/ 101425 h 583028"/>
              <a:gd name="connsiteX55" fmla="*/ 298525 w 583350"/>
              <a:gd name="connsiteY55" fmla="*/ 134968 h 583028"/>
              <a:gd name="connsiteX56" fmla="*/ 260197 w 583350"/>
              <a:gd name="connsiteY56" fmla="*/ 97962 h 583028"/>
              <a:gd name="connsiteX57" fmla="*/ 208424 w 583350"/>
              <a:gd name="connsiteY57" fmla="*/ 71832 h 583028"/>
              <a:gd name="connsiteX58" fmla="*/ 181079 w 583350"/>
              <a:gd name="connsiteY58" fmla="*/ 67244 h 583028"/>
              <a:gd name="connsiteX59" fmla="*/ 155299 w 583350"/>
              <a:gd name="connsiteY59" fmla="*/ 42345 h 583028"/>
              <a:gd name="connsiteX60" fmla="*/ 149450 w 583350"/>
              <a:gd name="connsiteY60" fmla="*/ 26075 h 583028"/>
              <a:gd name="connsiteX61" fmla="*/ 124977 w 583350"/>
              <a:gd name="connsiteY61" fmla="*/ 2391 h 583028"/>
              <a:gd name="connsiteX62" fmla="*/ 112899 w 583350"/>
              <a:gd name="connsiteY62" fmla="*/ 2604 h 583028"/>
              <a:gd name="connsiteX63" fmla="*/ 113112 w 583350"/>
              <a:gd name="connsiteY63" fmla="*/ 14666 h 583028"/>
              <a:gd name="connsiteX64" fmla="*/ 137601 w 583350"/>
              <a:gd name="connsiteY64" fmla="*/ 38320 h 583028"/>
              <a:gd name="connsiteX65" fmla="*/ 137662 w 583350"/>
              <a:gd name="connsiteY65" fmla="*/ 41981 h 583028"/>
              <a:gd name="connsiteX66" fmla="*/ 42608 w 583350"/>
              <a:gd name="connsiteY66" fmla="*/ 140361 h 583028"/>
              <a:gd name="connsiteX67" fmla="*/ 40785 w 583350"/>
              <a:gd name="connsiteY67" fmla="*/ 141151 h 583028"/>
              <a:gd name="connsiteX68" fmla="*/ 38947 w 583350"/>
              <a:gd name="connsiteY68" fmla="*/ 140422 h 583028"/>
              <a:gd name="connsiteX69" fmla="*/ 14458 w 583350"/>
              <a:gd name="connsiteY69" fmla="*/ 116784 h 583028"/>
              <a:gd name="connsiteX70" fmla="*/ 2396 w 583350"/>
              <a:gd name="connsiteY70" fmla="*/ 116997 h 583028"/>
              <a:gd name="connsiteX71" fmla="*/ 2609 w 583350"/>
              <a:gd name="connsiteY71" fmla="*/ 129059 h 583028"/>
              <a:gd name="connsiteX72" fmla="*/ 27097 w 583350"/>
              <a:gd name="connsiteY72" fmla="*/ 152712 h 583028"/>
              <a:gd name="connsiteX73" fmla="*/ 40740 w 583350"/>
              <a:gd name="connsiteY73" fmla="*/ 158242 h 583028"/>
              <a:gd name="connsiteX74" fmla="*/ 41089 w 583350"/>
              <a:gd name="connsiteY74" fmla="*/ 158242 h 583028"/>
              <a:gd name="connsiteX75" fmla="*/ 43565 w 583350"/>
              <a:gd name="connsiteY75" fmla="*/ 158029 h 583028"/>
              <a:gd name="connsiteX76" fmla="*/ 70940 w 583350"/>
              <a:gd name="connsiteY76" fmla="*/ 184478 h 583028"/>
              <a:gd name="connsiteX77" fmla="*/ 109983 w 583350"/>
              <a:gd name="connsiteY77" fmla="*/ 248981 h 583028"/>
              <a:gd name="connsiteX78" fmla="*/ 127787 w 583350"/>
              <a:gd name="connsiteY78" fmla="*/ 266193 h 583028"/>
              <a:gd name="connsiteX79" fmla="*/ 133712 w 583350"/>
              <a:gd name="connsiteY79" fmla="*/ 268578 h 583028"/>
              <a:gd name="connsiteX80" fmla="*/ 139849 w 583350"/>
              <a:gd name="connsiteY80" fmla="*/ 265980 h 583028"/>
              <a:gd name="connsiteX81" fmla="*/ 139637 w 583350"/>
              <a:gd name="connsiteY81" fmla="*/ 253918 h 583028"/>
              <a:gd name="connsiteX82" fmla="*/ 121832 w 583350"/>
              <a:gd name="connsiteY82" fmla="*/ 236721 h 583028"/>
              <a:gd name="connsiteX83" fmla="*/ 86740 w 583350"/>
              <a:gd name="connsiteY83" fmla="*/ 177672 h 583028"/>
              <a:gd name="connsiteX84" fmla="*/ 84446 w 583350"/>
              <a:gd name="connsiteY84" fmla="*/ 173813 h 583028"/>
              <a:gd name="connsiteX85" fmla="*/ 58392 w 583350"/>
              <a:gd name="connsiteY85" fmla="*/ 148595 h 583028"/>
              <a:gd name="connsiteX86" fmla="*/ 146427 w 583350"/>
              <a:gd name="connsiteY86" fmla="*/ 57476 h 583028"/>
              <a:gd name="connsiteX87" fmla="*/ 171129 w 583350"/>
              <a:gd name="connsiteY87" fmla="*/ 81342 h 583028"/>
              <a:gd name="connsiteX88" fmla="*/ 175641 w 583350"/>
              <a:gd name="connsiteY88" fmla="*/ 83621 h 583028"/>
              <a:gd name="connsiteX89" fmla="*/ 205598 w 583350"/>
              <a:gd name="connsiteY89" fmla="*/ 88649 h 583028"/>
              <a:gd name="connsiteX90" fmla="*/ 248347 w 583350"/>
              <a:gd name="connsiteY90" fmla="*/ 110221 h 583028"/>
              <a:gd name="connsiteX91" fmla="*/ 296915 w 583350"/>
              <a:gd name="connsiteY91" fmla="*/ 157148 h 583028"/>
              <a:gd name="connsiteX92" fmla="*/ 297219 w 583350"/>
              <a:gd name="connsiteY92" fmla="*/ 174633 h 583028"/>
              <a:gd name="connsiteX93" fmla="*/ 281419 w 583350"/>
              <a:gd name="connsiteY93" fmla="*/ 176289 h 583028"/>
              <a:gd name="connsiteX94" fmla="*/ 258541 w 583350"/>
              <a:gd name="connsiteY94" fmla="*/ 154459 h 583028"/>
              <a:gd name="connsiteX95" fmla="*/ 246464 w 583350"/>
              <a:gd name="connsiteY95" fmla="*/ 154672 h 583028"/>
              <a:gd name="connsiteX96" fmla="*/ 246676 w 583350"/>
              <a:gd name="connsiteY96" fmla="*/ 166734 h 583028"/>
              <a:gd name="connsiteX97" fmla="*/ 330336 w 583350"/>
              <a:gd name="connsiteY97" fmla="*/ 247279 h 583028"/>
              <a:gd name="connsiteX98" fmla="*/ 333602 w 583350"/>
              <a:gd name="connsiteY98" fmla="*/ 255270 h 583028"/>
              <a:gd name="connsiteX99" fmla="*/ 328711 w 583350"/>
              <a:gd name="connsiteY99" fmla="*/ 254830 h 583028"/>
              <a:gd name="connsiteX100" fmla="*/ 328680 w 583350"/>
              <a:gd name="connsiteY100" fmla="*/ 254830 h 583028"/>
              <a:gd name="connsiteX101" fmla="*/ 317910 w 583350"/>
              <a:gd name="connsiteY101" fmla="*/ 257002 h 583028"/>
              <a:gd name="connsiteX102" fmla="*/ 309858 w 583350"/>
              <a:gd name="connsiteY102" fmla="*/ 239304 h 583028"/>
              <a:gd name="connsiteX103" fmla="*/ 290215 w 583350"/>
              <a:gd name="connsiteY103" fmla="*/ 231146 h 583028"/>
              <a:gd name="connsiteX104" fmla="*/ 290185 w 583350"/>
              <a:gd name="connsiteY104" fmla="*/ 231146 h 583028"/>
              <a:gd name="connsiteX105" fmla="*/ 283349 w 583350"/>
              <a:gd name="connsiteY105" fmla="*/ 231997 h 583028"/>
              <a:gd name="connsiteX106" fmla="*/ 252950 w 583350"/>
              <a:gd name="connsiteY106" fmla="*/ 202631 h 583028"/>
              <a:gd name="connsiteX107" fmla="*/ 240888 w 583350"/>
              <a:gd name="connsiteY107" fmla="*/ 202844 h 583028"/>
              <a:gd name="connsiteX108" fmla="*/ 241101 w 583350"/>
              <a:gd name="connsiteY108" fmla="*/ 214906 h 583028"/>
              <a:gd name="connsiteX109" fmla="*/ 268598 w 583350"/>
              <a:gd name="connsiteY109" fmla="*/ 241461 h 583028"/>
              <a:gd name="connsiteX110" fmla="*/ 263585 w 583350"/>
              <a:gd name="connsiteY110" fmla="*/ 250910 h 583028"/>
              <a:gd name="connsiteX111" fmla="*/ 251690 w 583350"/>
              <a:gd name="connsiteY111" fmla="*/ 248237 h 583028"/>
              <a:gd name="connsiteX112" fmla="*/ 251659 w 583350"/>
              <a:gd name="connsiteY112" fmla="*/ 248237 h 583028"/>
              <a:gd name="connsiteX113" fmla="*/ 245461 w 583350"/>
              <a:gd name="connsiteY113" fmla="*/ 248935 h 583028"/>
              <a:gd name="connsiteX114" fmla="*/ 226213 w 583350"/>
              <a:gd name="connsiteY114" fmla="*/ 230326 h 583028"/>
              <a:gd name="connsiteX115" fmla="*/ 214136 w 583350"/>
              <a:gd name="connsiteY115" fmla="*/ 230538 h 583028"/>
              <a:gd name="connsiteX116" fmla="*/ 214349 w 583350"/>
              <a:gd name="connsiteY116" fmla="*/ 242600 h 583028"/>
              <a:gd name="connsiteX117" fmla="*/ 230421 w 583350"/>
              <a:gd name="connsiteY117" fmla="*/ 258126 h 583028"/>
              <a:gd name="connsiteX118" fmla="*/ 223874 w 583350"/>
              <a:gd name="connsiteY118" fmla="*/ 276007 h 583028"/>
              <a:gd name="connsiteX119" fmla="*/ 223874 w 583350"/>
              <a:gd name="connsiteY119" fmla="*/ 281643 h 583028"/>
              <a:gd name="connsiteX120" fmla="*/ 199446 w 583350"/>
              <a:gd name="connsiteY120" fmla="*/ 258050 h 583028"/>
              <a:gd name="connsiteX121" fmla="*/ 187384 w 583350"/>
              <a:gd name="connsiteY121" fmla="*/ 258263 h 583028"/>
              <a:gd name="connsiteX122" fmla="*/ 187596 w 583350"/>
              <a:gd name="connsiteY122" fmla="*/ 270325 h 583028"/>
              <a:gd name="connsiteX123" fmla="*/ 223859 w 583350"/>
              <a:gd name="connsiteY123" fmla="*/ 305357 h 583028"/>
              <a:gd name="connsiteX124" fmla="*/ 223828 w 583350"/>
              <a:gd name="connsiteY124" fmla="*/ 332565 h 583028"/>
              <a:gd name="connsiteX125" fmla="*/ 218207 w 583350"/>
              <a:gd name="connsiteY125" fmla="*/ 329724 h 583028"/>
              <a:gd name="connsiteX126" fmla="*/ 165857 w 583350"/>
              <a:gd name="connsiteY126" fmla="*/ 279151 h 583028"/>
              <a:gd name="connsiteX127" fmla="*/ 153795 w 583350"/>
              <a:gd name="connsiteY127" fmla="*/ 279364 h 583028"/>
              <a:gd name="connsiteX128" fmla="*/ 154008 w 583350"/>
              <a:gd name="connsiteY128" fmla="*/ 291426 h 583028"/>
              <a:gd name="connsiteX129" fmla="*/ 199628 w 583350"/>
              <a:gd name="connsiteY129" fmla="*/ 335497 h 583028"/>
              <a:gd name="connsiteX130" fmla="*/ 190635 w 583350"/>
              <a:gd name="connsiteY130" fmla="*/ 341634 h 583028"/>
              <a:gd name="connsiteX131" fmla="*/ 181991 w 583350"/>
              <a:gd name="connsiteY131" fmla="*/ 362447 h 583028"/>
              <a:gd name="connsiteX132" fmla="*/ 181915 w 583350"/>
              <a:gd name="connsiteY132" fmla="*/ 429973 h 583028"/>
              <a:gd name="connsiteX133" fmla="*/ 199036 w 583350"/>
              <a:gd name="connsiteY133" fmla="*/ 485392 h 583028"/>
              <a:gd name="connsiteX134" fmla="*/ 214698 w 583350"/>
              <a:gd name="connsiteY134" fmla="*/ 508271 h 583028"/>
              <a:gd name="connsiteX135" fmla="*/ 214668 w 583350"/>
              <a:gd name="connsiteY135" fmla="*/ 544092 h 583028"/>
              <a:gd name="connsiteX136" fmla="*/ 212784 w 583350"/>
              <a:gd name="connsiteY136" fmla="*/ 545718 h 583028"/>
              <a:gd name="connsiteX137" fmla="*/ 207011 w 583350"/>
              <a:gd name="connsiteY137" fmla="*/ 559603 h 583028"/>
              <a:gd name="connsiteX138" fmla="*/ 206981 w 583350"/>
              <a:gd name="connsiteY138" fmla="*/ 574308 h 583028"/>
              <a:gd name="connsiteX139" fmla="*/ 215488 w 583350"/>
              <a:gd name="connsiteY139" fmla="*/ 582861 h 583028"/>
              <a:gd name="connsiteX140" fmla="*/ 215518 w 583350"/>
              <a:gd name="connsiteY140" fmla="*/ 582861 h 583028"/>
              <a:gd name="connsiteX141" fmla="*/ 224056 w 583350"/>
              <a:gd name="connsiteY141" fmla="*/ 574354 h 583028"/>
              <a:gd name="connsiteX142" fmla="*/ 224086 w 583350"/>
              <a:gd name="connsiteY142" fmla="*/ 559633 h 583028"/>
              <a:gd name="connsiteX143" fmla="*/ 224846 w 583350"/>
              <a:gd name="connsiteY143" fmla="*/ 557795 h 583028"/>
              <a:gd name="connsiteX144" fmla="*/ 226684 w 583350"/>
              <a:gd name="connsiteY144" fmla="*/ 557035 h 583028"/>
              <a:gd name="connsiteX145" fmla="*/ 363484 w 583350"/>
              <a:gd name="connsiteY145" fmla="*/ 557187 h 583028"/>
              <a:gd name="connsiteX146" fmla="*/ 366067 w 583350"/>
              <a:gd name="connsiteY146" fmla="*/ 559770 h 583028"/>
              <a:gd name="connsiteX147" fmla="*/ 366036 w 583350"/>
              <a:gd name="connsiteY147" fmla="*/ 574475 h 583028"/>
              <a:gd name="connsiteX148" fmla="*/ 374544 w 583350"/>
              <a:gd name="connsiteY148" fmla="*/ 583028 h 583028"/>
              <a:gd name="connsiteX149" fmla="*/ 374559 w 583350"/>
              <a:gd name="connsiteY149" fmla="*/ 583028 h 583028"/>
              <a:gd name="connsiteX150" fmla="*/ 383097 w 583350"/>
              <a:gd name="connsiteY150" fmla="*/ 574506 h 583028"/>
              <a:gd name="connsiteX151" fmla="*/ 383127 w 583350"/>
              <a:gd name="connsiteY151" fmla="*/ 559785 h 583028"/>
              <a:gd name="connsiteX152" fmla="*/ 375501 w 583350"/>
              <a:gd name="connsiteY152" fmla="*/ 544259 h 583028"/>
              <a:gd name="connsiteX153" fmla="*/ 375546 w 583350"/>
              <a:gd name="connsiteY153" fmla="*/ 506174 h 583028"/>
              <a:gd name="connsiteX154" fmla="*/ 394885 w 583350"/>
              <a:gd name="connsiteY154" fmla="*/ 433300 h 583028"/>
              <a:gd name="connsiteX155" fmla="*/ 394885 w 583350"/>
              <a:gd name="connsiteY155" fmla="*/ 425522 h 583028"/>
              <a:gd name="connsiteX156" fmla="*/ 386363 w 583350"/>
              <a:gd name="connsiteY156" fmla="*/ 416984 h 583028"/>
              <a:gd name="connsiteX157" fmla="*/ 386348 w 583350"/>
              <a:gd name="connsiteY157" fmla="*/ 416984 h 583028"/>
              <a:gd name="connsiteX158" fmla="*/ 377810 w 583350"/>
              <a:gd name="connsiteY158" fmla="*/ 425507 h 583028"/>
              <a:gd name="connsiteX159" fmla="*/ 377810 w 583350"/>
              <a:gd name="connsiteY159" fmla="*/ 433285 h 583028"/>
              <a:gd name="connsiteX160" fmla="*/ 359656 w 583350"/>
              <a:gd name="connsiteY160" fmla="*/ 499535 h 583028"/>
              <a:gd name="connsiteX161" fmla="*/ 358471 w 583350"/>
              <a:gd name="connsiteY161" fmla="*/ 503865 h 583028"/>
              <a:gd name="connsiteX162" fmla="*/ 358425 w 583350"/>
              <a:gd name="connsiteY162" fmla="*/ 540097 h 583028"/>
              <a:gd name="connsiteX163" fmla="*/ 231713 w 583350"/>
              <a:gd name="connsiteY163" fmla="*/ 539960 h 583028"/>
              <a:gd name="connsiteX164" fmla="*/ 231758 w 583350"/>
              <a:gd name="connsiteY164" fmla="*/ 505612 h 583028"/>
              <a:gd name="connsiteX165" fmla="*/ 230269 w 583350"/>
              <a:gd name="connsiteY165" fmla="*/ 500781 h 583028"/>
              <a:gd name="connsiteX166" fmla="*/ 213103 w 583350"/>
              <a:gd name="connsiteY166" fmla="*/ 475715 h 583028"/>
              <a:gd name="connsiteX167" fmla="*/ 198960 w 583350"/>
              <a:gd name="connsiteY167" fmla="*/ 429973 h 583028"/>
              <a:gd name="connsiteX168" fmla="*/ 199036 w 583350"/>
              <a:gd name="connsiteY168" fmla="*/ 362447 h 583028"/>
              <a:gd name="connsiteX169" fmla="*/ 202666 w 583350"/>
              <a:gd name="connsiteY169" fmla="*/ 353696 h 583028"/>
              <a:gd name="connsiteX170" fmla="*/ 211402 w 583350"/>
              <a:gd name="connsiteY170" fmla="*/ 350081 h 583028"/>
              <a:gd name="connsiteX171" fmla="*/ 211417 w 583350"/>
              <a:gd name="connsiteY171" fmla="*/ 350081 h 583028"/>
              <a:gd name="connsiteX172" fmla="*/ 223767 w 583350"/>
              <a:gd name="connsiteY172" fmla="*/ 362462 h 583028"/>
              <a:gd name="connsiteX173" fmla="*/ 223737 w 583350"/>
              <a:gd name="connsiteY173" fmla="*/ 391918 h 583028"/>
              <a:gd name="connsiteX174" fmla="*/ 232260 w 583350"/>
              <a:gd name="connsiteY174" fmla="*/ 400456 h 583028"/>
              <a:gd name="connsiteX175" fmla="*/ 232275 w 583350"/>
              <a:gd name="connsiteY175" fmla="*/ 400456 h 583028"/>
              <a:gd name="connsiteX176" fmla="*/ 240812 w 583350"/>
              <a:gd name="connsiteY176" fmla="*/ 391934 h 583028"/>
              <a:gd name="connsiteX177" fmla="*/ 240843 w 583350"/>
              <a:gd name="connsiteY177" fmla="*/ 362477 h 583028"/>
              <a:gd name="connsiteX178" fmla="*/ 240934 w 583350"/>
              <a:gd name="connsiteY178" fmla="*/ 276007 h 583028"/>
              <a:gd name="connsiteX179" fmla="*/ 244079 w 583350"/>
              <a:gd name="connsiteY179" fmla="*/ 268426 h 583028"/>
              <a:gd name="connsiteX180" fmla="*/ 251659 w 583350"/>
              <a:gd name="connsiteY180" fmla="*/ 265297 h 583028"/>
              <a:gd name="connsiteX181" fmla="*/ 251674 w 583350"/>
              <a:gd name="connsiteY181" fmla="*/ 265297 h 583028"/>
              <a:gd name="connsiteX182" fmla="*/ 259255 w 583350"/>
              <a:gd name="connsiteY182" fmla="*/ 268441 h 583028"/>
              <a:gd name="connsiteX183" fmla="*/ 262384 w 583350"/>
              <a:gd name="connsiteY183" fmla="*/ 276037 h 583028"/>
              <a:gd name="connsiteX184" fmla="*/ 262293 w 583350"/>
              <a:gd name="connsiteY184" fmla="*/ 362507 h 583028"/>
              <a:gd name="connsiteX185" fmla="*/ 270816 w 583350"/>
              <a:gd name="connsiteY185" fmla="*/ 371060 h 583028"/>
              <a:gd name="connsiteX186" fmla="*/ 270816 w 583350"/>
              <a:gd name="connsiteY186" fmla="*/ 371060 h 583028"/>
              <a:gd name="connsiteX187" fmla="*/ 279308 w 583350"/>
              <a:gd name="connsiteY187" fmla="*/ 363419 h 583028"/>
              <a:gd name="connsiteX188" fmla="*/ 279353 w 583350"/>
              <a:gd name="connsiteY188" fmla="*/ 362553 h 583028"/>
              <a:gd name="connsiteX189" fmla="*/ 279475 w 583350"/>
              <a:gd name="connsiteY189" fmla="*/ 258947 h 583028"/>
              <a:gd name="connsiteX190" fmla="*/ 282620 w 583350"/>
              <a:gd name="connsiteY190" fmla="*/ 251366 h 583028"/>
              <a:gd name="connsiteX191" fmla="*/ 290200 w 583350"/>
              <a:gd name="connsiteY191" fmla="*/ 248237 h 583028"/>
              <a:gd name="connsiteX192" fmla="*/ 290215 w 583350"/>
              <a:gd name="connsiteY192" fmla="*/ 248237 h 583028"/>
              <a:gd name="connsiteX193" fmla="*/ 297796 w 583350"/>
              <a:gd name="connsiteY193" fmla="*/ 251396 h 583028"/>
              <a:gd name="connsiteX194" fmla="*/ 300925 w 583350"/>
              <a:gd name="connsiteY194" fmla="*/ 258992 h 583028"/>
              <a:gd name="connsiteX195" fmla="*/ 300804 w 583350"/>
              <a:gd name="connsiteY195" fmla="*/ 362599 h 583028"/>
              <a:gd name="connsiteX196" fmla="*/ 309326 w 583350"/>
              <a:gd name="connsiteY196" fmla="*/ 371136 h 583028"/>
              <a:gd name="connsiteX197" fmla="*/ 309326 w 583350"/>
              <a:gd name="connsiteY197" fmla="*/ 371136 h 583028"/>
              <a:gd name="connsiteX198" fmla="*/ 317818 w 583350"/>
              <a:gd name="connsiteY198" fmla="*/ 363495 h 583028"/>
              <a:gd name="connsiteX199" fmla="*/ 317864 w 583350"/>
              <a:gd name="connsiteY199" fmla="*/ 362629 h 583028"/>
              <a:gd name="connsiteX200" fmla="*/ 317955 w 583350"/>
              <a:gd name="connsiteY200" fmla="*/ 282661 h 583028"/>
              <a:gd name="connsiteX201" fmla="*/ 321100 w 583350"/>
              <a:gd name="connsiteY201" fmla="*/ 275080 h 583028"/>
              <a:gd name="connsiteX202" fmla="*/ 328680 w 583350"/>
              <a:gd name="connsiteY202" fmla="*/ 271951 h 583028"/>
              <a:gd name="connsiteX203" fmla="*/ 328680 w 583350"/>
              <a:gd name="connsiteY203" fmla="*/ 271951 h 583028"/>
              <a:gd name="connsiteX204" fmla="*/ 339406 w 583350"/>
              <a:gd name="connsiteY204" fmla="*/ 282691 h 583028"/>
              <a:gd name="connsiteX205" fmla="*/ 339314 w 583350"/>
              <a:gd name="connsiteY205" fmla="*/ 362659 h 583028"/>
              <a:gd name="connsiteX206" fmla="*/ 347837 w 583350"/>
              <a:gd name="connsiteY206" fmla="*/ 371197 h 583028"/>
              <a:gd name="connsiteX207" fmla="*/ 347852 w 583350"/>
              <a:gd name="connsiteY207" fmla="*/ 371197 h 583028"/>
              <a:gd name="connsiteX208" fmla="*/ 356344 w 583350"/>
              <a:gd name="connsiteY208" fmla="*/ 363541 h 583028"/>
              <a:gd name="connsiteX209" fmla="*/ 356390 w 583350"/>
              <a:gd name="connsiteY209" fmla="*/ 362675 h 583028"/>
              <a:gd name="connsiteX210" fmla="*/ 356466 w 583350"/>
              <a:gd name="connsiteY210" fmla="*/ 299387 h 583028"/>
              <a:gd name="connsiteX211" fmla="*/ 367191 w 583350"/>
              <a:gd name="connsiteY211" fmla="*/ 288676 h 583028"/>
              <a:gd name="connsiteX212" fmla="*/ 367206 w 583350"/>
              <a:gd name="connsiteY212" fmla="*/ 288676 h 583028"/>
              <a:gd name="connsiteX213" fmla="*/ 374787 w 583350"/>
              <a:gd name="connsiteY213" fmla="*/ 291836 h 583028"/>
              <a:gd name="connsiteX214" fmla="*/ 377916 w 583350"/>
              <a:gd name="connsiteY214" fmla="*/ 299432 h 583028"/>
              <a:gd name="connsiteX215" fmla="*/ 377825 w 583350"/>
              <a:gd name="connsiteY215" fmla="*/ 389138 h 583028"/>
              <a:gd name="connsiteX216" fmla="*/ 386348 w 583350"/>
              <a:gd name="connsiteY216" fmla="*/ 397676 h 583028"/>
              <a:gd name="connsiteX217" fmla="*/ 386348 w 583350"/>
              <a:gd name="connsiteY217" fmla="*/ 397676 h 583028"/>
              <a:gd name="connsiteX218" fmla="*/ 394885 w 583350"/>
              <a:gd name="connsiteY218" fmla="*/ 389153 h 583028"/>
              <a:gd name="connsiteX219" fmla="*/ 394976 w 583350"/>
              <a:gd name="connsiteY219" fmla="*/ 312026 h 583028"/>
              <a:gd name="connsiteX220" fmla="*/ 405018 w 583350"/>
              <a:gd name="connsiteY220" fmla="*/ 314305 h 583028"/>
              <a:gd name="connsiteX221" fmla="*/ 406492 w 583350"/>
              <a:gd name="connsiteY221" fmla="*/ 314335 h 583028"/>
              <a:gd name="connsiteX222" fmla="*/ 426225 w 583350"/>
              <a:gd name="connsiteY222" fmla="*/ 306709 h 583028"/>
              <a:gd name="connsiteX223" fmla="*/ 476251 w 583350"/>
              <a:gd name="connsiteY223" fmla="*/ 261347 h 583028"/>
              <a:gd name="connsiteX224" fmla="*/ 505738 w 583350"/>
              <a:gd name="connsiteY224" fmla="*/ 211412 h 583028"/>
              <a:gd name="connsiteX225" fmla="*/ 512134 w 583350"/>
              <a:gd name="connsiteY225" fmla="*/ 184432 h 583028"/>
              <a:gd name="connsiteX226" fmla="*/ 538673 w 583350"/>
              <a:gd name="connsiteY226" fmla="*/ 160369 h 583028"/>
              <a:gd name="connsiteX227" fmla="*/ 541150 w 583350"/>
              <a:gd name="connsiteY227" fmla="*/ 160672 h 583028"/>
              <a:gd name="connsiteX228" fmla="*/ 542137 w 583350"/>
              <a:gd name="connsiteY228" fmla="*/ 160703 h 583028"/>
              <a:gd name="connsiteX229" fmla="*/ 555323 w 583350"/>
              <a:gd name="connsiteY229" fmla="*/ 155598 h 583028"/>
              <a:gd name="connsiteX230" fmla="*/ 580557 w 583350"/>
              <a:gd name="connsiteY230" fmla="*/ 132735 h 583028"/>
              <a:gd name="connsiteX231" fmla="*/ 581134 w 583350"/>
              <a:gd name="connsiteY231" fmla="*/ 120627 h 583028"/>
              <a:gd name="connsiteX232" fmla="*/ 581134 w 583350"/>
              <a:gd name="connsiteY232" fmla="*/ 120627 h 58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583350" h="583028">
                <a:moveTo>
                  <a:pt x="581134" y="120627"/>
                </a:moveTo>
                <a:cubicBezTo>
                  <a:pt x="577974" y="117133"/>
                  <a:pt x="572581" y="116875"/>
                  <a:pt x="569087" y="120035"/>
                </a:cubicBezTo>
                <a:lnTo>
                  <a:pt x="543869" y="142898"/>
                </a:lnTo>
                <a:cubicBezTo>
                  <a:pt x="542805" y="143855"/>
                  <a:pt x="541165" y="143779"/>
                  <a:pt x="540208" y="142716"/>
                </a:cubicBezTo>
                <a:lnTo>
                  <a:pt x="521765" y="122374"/>
                </a:lnTo>
                <a:cubicBezTo>
                  <a:pt x="518590" y="118880"/>
                  <a:pt x="513197" y="118622"/>
                  <a:pt x="509718" y="121782"/>
                </a:cubicBezTo>
                <a:cubicBezTo>
                  <a:pt x="506224" y="124942"/>
                  <a:pt x="505966" y="130335"/>
                  <a:pt x="509126" y="133829"/>
                </a:cubicBezTo>
                <a:lnTo>
                  <a:pt x="524181" y="150433"/>
                </a:lnTo>
                <a:lnTo>
                  <a:pt x="498735" y="173509"/>
                </a:lnTo>
                <a:cubicBezTo>
                  <a:pt x="497459" y="174679"/>
                  <a:pt x="496562" y="176183"/>
                  <a:pt x="496167" y="177869"/>
                </a:cubicBezTo>
                <a:lnTo>
                  <a:pt x="489164" y="207432"/>
                </a:lnTo>
                <a:cubicBezTo>
                  <a:pt x="485381" y="223383"/>
                  <a:pt x="476965" y="237648"/>
                  <a:pt x="464812" y="248662"/>
                </a:cubicBezTo>
                <a:lnTo>
                  <a:pt x="414786" y="294024"/>
                </a:lnTo>
                <a:cubicBezTo>
                  <a:pt x="409727" y="298597"/>
                  <a:pt x="401889" y="298217"/>
                  <a:pt x="397316" y="293173"/>
                </a:cubicBezTo>
                <a:cubicBezTo>
                  <a:pt x="395098" y="290727"/>
                  <a:pt x="393959" y="287552"/>
                  <a:pt x="394126" y="284256"/>
                </a:cubicBezTo>
                <a:cubicBezTo>
                  <a:pt x="394293" y="280959"/>
                  <a:pt x="395721" y="277921"/>
                  <a:pt x="398167" y="275703"/>
                </a:cubicBezTo>
                <a:lnTo>
                  <a:pt x="419982" y="255923"/>
                </a:lnTo>
                <a:cubicBezTo>
                  <a:pt x="423476" y="252748"/>
                  <a:pt x="423734" y="247355"/>
                  <a:pt x="420574" y="243861"/>
                </a:cubicBezTo>
                <a:cubicBezTo>
                  <a:pt x="417414" y="240367"/>
                  <a:pt x="412021" y="240109"/>
                  <a:pt x="408527" y="243269"/>
                </a:cubicBezTo>
                <a:lnTo>
                  <a:pt x="386712" y="263048"/>
                </a:lnTo>
                <a:cubicBezTo>
                  <a:pt x="383264" y="266178"/>
                  <a:pt x="380666" y="269991"/>
                  <a:pt x="379025" y="274199"/>
                </a:cubicBezTo>
                <a:cubicBezTo>
                  <a:pt x="375394" y="272482"/>
                  <a:pt x="371384" y="271586"/>
                  <a:pt x="367252" y="271571"/>
                </a:cubicBezTo>
                <a:lnTo>
                  <a:pt x="367221" y="271571"/>
                </a:lnTo>
                <a:cubicBezTo>
                  <a:pt x="362937" y="271571"/>
                  <a:pt x="358866" y="272558"/>
                  <a:pt x="355235" y="274290"/>
                </a:cubicBezTo>
                <a:cubicBezTo>
                  <a:pt x="354339" y="271449"/>
                  <a:pt x="353002" y="268821"/>
                  <a:pt x="351301" y="266451"/>
                </a:cubicBezTo>
                <a:lnTo>
                  <a:pt x="372599" y="247143"/>
                </a:lnTo>
                <a:cubicBezTo>
                  <a:pt x="376093" y="243968"/>
                  <a:pt x="376352" y="238575"/>
                  <a:pt x="373192" y="235096"/>
                </a:cubicBezTo>
                <a:cubicBezTo>
                  <a:pt x="370017" y="231602"/>
                  <a:pt x="364624" y="231344"/>
                  <a:pt x="361145" y="234503"/>
                </a:cubicBezTo>
                <a:lnTo>
                  <a:pt x="349052" y="245456"/>
                </a:lnTo>
                <a:cubicBezTo>
                  <a:pt x="347639" y="241628"/>
                  <a:pt x="345361" y="238043"/>
                  <a:pt x="342246" y="235020"/>
                </a:cubicBezTo>
                <a:lnTo>
                  <a:pt x="335517" y="228503"/>
                </a:lnTo>
                <a:lnTo>
                  <a:pt x="346439" y="218598"/>
                </a:lnTo>
                <a:cubicBezTo>
                  <a:pt x="349933" y="215438"/>
                  <a:pt x="350192" y="210030"/>
                  <a:pt x="347032" y="206551"/>
                </a:cubicBezTo>
                <a:cubicBezTo>
                  <a:pt x="343872" y="203057"/>
                  <a:pt x="338464" y="202799"/>
                  <a:pt x="334985" y="205958"/>
                </a:cubicBezTo>
                <a:lnTo>
                  <a:pt x="323211" y="216623"/>
                </a:lnTo>
                <a:lnTo>
                  <a:pt x="299178" y="193410"/>
                </a:lnTo>
                <a:cubicBezTo>
                  <a:pt x="302976" y="191921"/>
                  <a:pt x="306516" y="189612"/>
                  <a:pt x="309539" y="186498"/>
                </a:cubicBezTo>
                <a:cubicBezTo>
                  <a:pt x="320158" y="175515"/>
                  <a:pt x="320492" y="158333"/>
                  <a:pt x="310770" y="146939"/>
                </a:cubicBezTo>
                <a:lnTo>
                  <a:pt x="347017" y="114065"/>
                </a:lnTo>
                <a:cubicBezTo>
                  <a:pt x="364274" y="98417"/>
                  <a:pt x="385451" y="87662"/>
                  <a:pt x="408254" y="82952"/>
                </a:cubicBezTo>
                <a:cubicBezTo>
                  <a:pt x="409743" y="82648"/>
                  <a:pt x="411125" y="81950"/>
                  <a:pt x="412264" y="80917"/>
                </a:cubicBezTo>
                <a:lnTo>
                  <a:pt x="439108" y="56580"/>
                </a:lnTo>
                <a:lnTo>
                  <a:pt x="484713" y="106879"/>
                </a:lnTo>
                <a:cubicBezTo>
                  <a:pt x="486399" y="108732"/>
                  <a:pt x="488708" y="109674"/>
                  <a:pt x="491033" y="109674"/>
                </a:cubicBezTo>
                <a:cubicBezTo>
                  <a:pt x="493068" y="109674"/>
                  <a:pt x="495134" y="108945"/>
                  <a:pt x="496760" y="107456"/>
                </a:cubicBezTo>
                <a:cubicBezTo>
                  <a:pt x="500254" y="104296"/>
                  <a:pt x="500512" y="98888"/>
                  <a:pt x="497352" y="95409"/>
                </a:cubicBezTo>
                <a:lnTo>
                  <a:pt x="448360" y="41373"/>
                </a:lnTo>
                <a:cubicBezTo>
                  <a:pt x="447402" y="40325"/>
                  <a:pt x="447478" y="38684"/>
                  <a:pt x="448542" y="37712"/>
                </a:cubicBezTo>
                <a:lnTo>
                  <a:pt x="473775" y="14849"/>
                </a:lnTo>
                <a:cubicBezTo>
                  <a:pt x="477269" y="11689"/>
                  <a:pt x="477527" y="6281"/>
                  <a:pt x="474367" y="2802"/>
                </a:cubicBezTo>
                <a:cubicBezTo>
                  <a:pt x="471208" y="-692"/>
                  <a:pt x="465815" y="-951"/>
                  <a:pt x="462321" y="2209"/>
                </a:cubicBezTo>
                <a:lnTo>
                  <a:pt x="437027" y="25057"/>
                </a:lnTo>
                <a:cubicBezTo>
                  <a:pt x="432363" y="29296"/>
                  <a:pt x="430221" y="35281"/>
                  <a:pt x="430661" y="41145"/>
                </a:cubicBezTo>
                <a:lnTo>
                  <a:pt x="402451" y="66728"/>
                </a:lnTo>
                <a:cubicBezTo>
                  <a:pt x="377536" y="72288"/>
                  <a:pt x="354430" y="84259"/>
                  <a:pt x="335517" y="101425"/>
                </a:cubicBezTo>
                <a:lnTo>
                  <a:pt x="298525" y="134968"/>
                </a:lnTo>
                <a:lnTo>
                  <a:pt x="260197" y="97962"/>
                </a:lnTo>
                <a:cubicBezTo>
                  <a:pt x="245917" y="84152"/>
                  <a:pt x="228006" y="75129"/>
                  <a:pt x="208424" y="71832"/>
                </a:cubicBezTo>
                <a:lnTo>
                  <a:pt x="181079" y="67244"/>
                </a:lnTo>
                <a:lnTo>
                  <a:pt x="155299" y="42345"/>
                </a:lnTo>
                <a:cubicBezTo>
                  <a:pt x="155937" y="36512"/>
                  <a:pt x="153993" y="30450"/>
                  <a:pt x="149450" y="26075"/>
                </a:cubicBezTo>
                <a:lnTo>
                  <a:pt x="124977" y="2391"/>
                </a:lnTo>
                <a:cubicBezTo>
                  <a:pt x="121574" y="-875"/>
                  <a:pt x="116181" y="-784"/>
                  <a:pt x="112899" y="2604"/>
                </a:cubicBezTo>
                <a:cubicBezTo>
                  <a:pt x="109618" y="5992"/>
                  <a:pt x="109724" y="11400"/>
                  <a:pt x="113112" y="14666"/>
                </a:cubicBezTo>
                <a:lnTo>
                  <a:pt x="137601" y="38320"/>
                </a:lnTo>
                <a:cubicBezTo>
                  <a:pt x="138634" y="39322"/>
                  <a:pt x="138664" y="40963"/>
                  <a:pt x="137662" y="41981"/>
                </a:cubicBezTo>
                <a:lnTo>
                  <a:pt x="42608" y="140361"/>
                </a:lnTo>
                <a:cubicBezTo>
                  <a:pt x="41985" y="140999"/>
                  <a:pt x="41271" y="141151"/>
                  <a:pt x="40785" y="141151"/>
                </a:cubicBezTo>
                <a:cubicBezTo>
                  <a:pt x="40299" y="141151"/>
                  <a:pt x="39585" y="141045"/>
                  <a:pt x="38947" y="140422"/>
                </a:cubicBezTo>
                <a:lnTo>
                  <a:pt x="14458" y="116784"/>
                </a:lnTo>
                <a:cubicBezTo>
                  <a:pt x="11070" y="113503"/>
                  <a:pt x="5662" y="113594"/>
                  <a:pt x="2396" y="116997"/>
                </a:cubicBezTo>
                <a:cubicBezTo>
                  <a:pt x="-885" y="120384"/>
                  <a:pt x="-779" y="125793"/>
                  <a:pt x="2609" y="129059"/>
                </a:cubicBezTo>
                <a:lnTo>
                  <a:pt x="27097" y="152712"/>
                </a:lnTo>
                <a:cubicBezTo>
                  <a:pt x="30789" y="156282"/>
                  <a:pt x="35620" y="158242"/>
                  <a:pt x="40740" y="158242"/>
                </a:cubicBezTo>
                <a:cubicBezTo>
                  <a:pt x="40861" y="158242"/>
                  <a:pt x="40967" y="158242"/>
                  <a:pt x="41089" y="158242"/>
                </a:cubicBezTo>
                <a:cubicBezTo>
                  <a:pt x="41924" y="158227"/>
                  <a:pt x="42745" y="158135"/>
                  <a:pt x="43565" y="158029"/>
                </a:cubicBezTo>
                <a:lnTo>
                  <a:pt x="70940" y="184478"/>
                </a:lnTo>
                <a:cubicBezTo>
                  <a:pt x="78141" y="208966"/>
                  <a:pt x="91601" y="231222"/>
                  <a:pt x="109983" y="248981"/>
                </a:cubicBezTo>
                <a:lnTo>
                  <a:pt x="127787" y="266193"/>
                </a:lnTo>
                <a:cubicBezTo>
                  <a:pt x="129443" y="267788"/>
                  <a:pt x="131585" y="268578"/>
                  <a:pt x="133712" y="268578"/>
                </a:cubicBezTo>
                <a:cubicBezTo>
                  <a:pt x="135945" y="268578"/>
                  <a:pt x="138178" y="267712"/>
                  <a:pt x="139849" y="265980"/>
                </a:cubicBezTo>
                <a:cubicBezTo>
                  <a:pt x="143131" y="262593"/>
                  <a:pt x="143024" y="257184"/>
                  <a:pt x="139637" y="253918"/>
                </a:cubicBezTo>
                <a:lnTo>
                  <a:pt x="121832" y="236721"/>
                </a:lnTo>
                <a:cubicBezTo>
                  <a:pt x="105076" y="220542"/>
                  <a:pt x="92938" y="200125"/>
                  <a:pt x="86740" y="177672"/>
                </a:cubicBezTo>
                <a:cubicBezTo>
                  <a:pt x="86329" y="176213"/>
                  <a:pt x="85539" y="174876"/>
                  <a:pt x="84446" y="173813"/>
                </a:cubicBezTo>
                <a:lnTo>
                  <a:pt x="58392" y="148595"/>
                </a:lnTo>
                <a:lnTo>
                  <a:pt x="146427" y="57476"/>
                </a:lnTo>
                <a:lnTo>
                  <a:pt x="171129" y="81342"/>
                </a:lnTo>
                <a:cubicBezTo>
                  <a:pt x="172374" y="82542"/>
                  <a:pt x="173939" y="83332"/>
                  <a:pt x="175641" y="83621"/>
                </a:cubicBezTo>
                <a:lnTo>
                  <a:pt x="205598" y="88649"/>
                </a:lnTo>
                <a:cubicBezTo>
                  <a:pt x="221762" y="91368"/>
                  <a:pt x="236559" y="98828"/>
                  <a:pt x="248347" y="110221"/>
                </a:cubicBezTo>
                <a:lnTo>
                  <a:pt x="296915" y="157148"/>
                </a:lnTo>
                <a:cubicBezTo>
                  <a:pt x="301822" y="161888"/>
                  <a:pt x="301958" y="169742"/>
                  <a:pt x="297219" y="174633"/>
                </a:cubicBezTo>
                <a:cubicBezTo>
                  <a:pt x="292995" y="179009"/>
                  <a:pt x="286296" y="179586"/>
                  <a:pt x="281419" y="176289"/>
                </a:cubicBezTo>
                <a:lnTo>
                  <a:pt x="258541" y="154459"/>
                </a:lnTo>
                <a:cubicBezTo>
                  <a:pt x="255138" y="151178"/>
                  <a:pt x="249745" y="151284"/>
                  <a:pt x="246464" y="154672"/>
                </a:cubicBezTo>
                <a:cubicBezTo>
                  <a:pt x="243182" y="158059"/>
                  <a:pt x="243289" y="163468"/>
                  <a:pt x="246676" y="166734"/>
                </a:cubicBezTo>
                <a:lnTo>
                  <a:pt x="330336" y="247279"/>
                </a:lnTo>
                <a:cubicBezTo>
                  <a:pt x="332585" y="249452"/>
                  <a:pt x="333694" y="252369"/>
                  <a:pt x="333602" y="255270"/>
                </a:cubicBezTo>
                <a:cubicBezTo>
                  <a:pt x="332007" y="254982"/>
                  <a:pt x="330382" y="254830"/>
                  <a:pt x="328711" y="254830"/>
                </a:cubicBezTo>
                <a:lnTo>
                  <a:pt x="328680" y="254830"/>
                </a:lnTo>
                <a:cubicBezTo>
                  <a:pt x="324867" y="254830"/>
                  <a:pt x="321221" y="255604"/>
                  <a:pt x="317910" y="257002"/>
                </a:cubicBezTo>
                <a:cubicBezTo>
                  <a:pt x="317454" y="250318"/>
                  <a:pt x="314643" y="244089"/>
                  <a:pt x="309858" y="239304"/>
                </a:cubicBezTo>
                <a:cubicBezTo>
                  <a:pt x="304617" y="234048"/>
                  <a:pt x="297644" y="231146"/>
                  <a:pt x="290215" y="231146"/>
                </a:cubicBezTo>
                <a:lnTo>
                  <a:pt x="290185" y="231146"/>
                </a:lnTo>
                <a:cubicBezTo>
                  <a:pt x="287845" y="231146"/>
                  <a:pt x="285552" y="231435"/>
                  <a:pt x="283349" y="231997"/>
                </a:cubicBezTo>
                <a:lnTo>
                  <a:pt x="252950" y="202631"/>
                </a:lnTo>
                <a:cubicBezTo>
                  <a:pt x="249563" y="199350"/>
                  <a:pt x="244170" y="199456"/>
                  <a:pt x="240888" y="202844"/>
                </a:cubicBezTo>
                <a:cubicBezTo>
                  <a:pt x="237607" y="206232"/>
                  <a:pt x="237713" y="211640"/>
                  <a:pt x="241101" y="214906"/>
                </a:cubicBezTo>
                <a:lnTo>
                  <a:pt x="268598" y="241461"/>
                </a:lnTo>
                <a:cubicBezTo>
                  <a:pt x="266304" y="244287"/>
                  <a:pt x="264602" y="247477"/>
                  <a:pt x="263585" y="250910"/>
                </a:cubicBezTo>
                <a:cubicBezTo>
                  <a:pt x="259908" y="249178"/>
                  <a:pt x="255882" y="248252"/>
                  <a:pt x="251690" y="248237"/>
                </a:cubicBezTo>
                <a:lnTo>
                  <a:pt x="251659" y="248237"/>
                </a:lnTo>
                <a:cubicBezTo>
                  <a:pt x="249548" y="248237"/>
                  <a:pt x="247466" y="248480"/>
                  <a:pt x="245461" y="248935"/>
                </a:cubicBezTo>
                <a:lnTo>
                  <a:pt x="226213" y="230326"/>
                </a:lnTo>
                <a:cubicBezTo>
                  <a:pt x="222810" y="227044"/>
                  <a:pt x="217417" y="227151"/>
                  <a:pt x="214136" y="230538"/>
                </a:cubicBezTo>
                <a:cubicBezTo>
                  <a:pt x="210855" y="233926"/>
                  <a:pt x="210961" y="239334"/>
                  <a:pt x="214349" y="242600"/>
                </a:cubicBezTo>
                <a:lnTo>
                  <a:pt x="230421" y="258126"/>
                </a:lnTo>
                <a:cubicBezTo>
                  <a:pt x="226198" y="263124"/>
                  <a:pt x="223889" y="269383"/>
                  <a:pt x="223874" y="276007"/>
                </a:cubicBezTo>
                <a:lnTo>
                  <a:pt x="223874" y="281643"/>
                </a:lnTo>
                <a:lnTo>
                  <a:pt x="199446" y="258050"/>
                </a:lnTo>
                <a:cubicBezTo>
                  <a:pt x="196058" y="254769"/>
                  <a:pt x="190650" y="254875"/>
                  <a:pt x="187384" y="258263"/>
                </a:cubicBezTo>
                <a:cubicBezTo>
                  <a:pt x="184102" y="261651"/>
                  <a:pt x="184209" y="267044"/>
                  <a:pt x="187596" y="270325"/>
                </a:cubicBezTo>
                <a:lnTo>
                  <a:pt x="223859" y="305357"/>
                </a:lnTo>
                <a:lnTo>
                  <a:pt x="223828" y="332565"/>
                </a:lnTo>
                <a:cubicBezTo>
                  <a:pt x="221747" y="332215"/>
                  <a:pt x="219787" y="331258"/>
                  <a:pt x="218207" y="329724"/>
                </a:cubicBezTo>
                <a:lnTo>
                  <a:pt x="165857" y="279151"/>
                </a:lnTo>
                <a:cubicBezTo>
                  <a:pt x="162469" y="275870"/>
                  <a:pt x="157061" y="275976"/>
                  <a:pt x="153795" y="279364"/>
                </a:cubicBezTo>
                <a:cubicBezTo>
                  <a:pt x="150514" y="282752"/>
                  <a:pt x="150620" y="288160"/>
                  <a:pt x="154008" y="291426"/>
                </a:cubicBezTo>
                <a:lnTo>
                  <a:pt x="199628" y="335497"/>
                </a:lnTo>
                <a:cubicBezTo>
                  <a:pt x="196316" y="336940"/>
                  <a:pt x="193278" y="339006"/>
                  <a:pt x="190635" y="341634"/>
                </a:cubicBezTo>
                <a:cubicBezTo>
                  <a:pt x="185075" y="347194"/>
                  <a:pt x="182006" y="354577"/>
                  <a:pt x="181991" y="362447"/>
                </a:cubicBezTo>
                <a:lnTo>
                  <a:pt x="181915" y="429973"/>
                </a:lnTo>
                <a:cubicBezTo>
                  <a:pt x="181900" y="449829"/>
                  <a:pt x="187824" y="469000"/>
                  <a:pt x="199036" y="485392"/>
                </a:cubicBezTo>
                <a:lnTo>
                  <a:pt x="214698" y="508271"/>
                </a:lnTo>
                <a:lnTo>
                  <a:pt x="214668" y="544092"/>
                </a:lnTo>
                <a:cubicBezTo>
                  <a:pt x="214014" y="544594"/>
                  <a:pt x="213376" y="545125"/>
                  <a:pt x="212784" y="545718"/>
                </a:cubicBezTo>
                <a:cubicBezTo>
                  <a:pt x="209062" y="549424"/>
                  <a:pt x="207011" y="554362"/>
                  <a:pt x="207011" y="559603"/>
                </a:cubicBezTo>
                <a:lnTo>
                  <a:pt x="206981" y="574308"/>
                </a:lnTo>
                <a:cubicBezTo>
                  <a:pt x="206966" y="579018"/>
                  <a:pt x="210779" y="582861"/>
                  <a:pt x="215488" y="582861"/>
                </a:cubicBezTo>
                <a:lnTo>
                  <a:pt x="215518" y="582861"/>
                </a:lnTo>
                <a:cubicBezTo>
                  <a:pt x="220213" y="582861"/>
                  <a:pt x="224041" y="579063"/>
                  <a:pt x="224056" y="574354"/>
                </a:cubicBezTo>
                <a:lnTo>
                  <a:pt x="224086" y="559633"/>
                </a:lnTo>
                <a:cubicBezTo>
                  <a:pt x="224086" y="558737"/>
                  <a:pt x="224497" y="558144"/>
                  <a:pt x="224846" y="557795"/>
                </a:cubicBezTo>
                <a:cubicBezTo>
                  <a:pt x="225195" y="557446"/>
                  <a:pt x="225742" y="557020"/>
                  <a:pt x="226684" y="557035"/>
                </a:cubicBezTo>
                <a:lnTo>
                  <a:pt x="363484" y="557187"/>
                </a:lnTo>
                <a:cubicBezTo>
                  <a:pt x="364912" y="557187"/>
                  <a:pt x="366067" y="558357"/>
                  <a:pt x="366067" y="559770"/>
                </a:cubicBezTo>
                <a:lnTo>
                  <a:pt x="366036" y="574475"/>
                </a:lnTo>
                <a:cubicBezTo>
                  <a:pt x="366021" y="579185"/>
                  <a:pt x="369834" y="583028"/>
                  <a:pt x="374544" y="583028"/>
                </a:cubicBezTo>
                <a:lnTo>
                  <a:pt x="374559" y="583028"/>
                </a:lnTo>
                <a:cubicBezTo>
                  <a:pt x="379253" y="583028"/>
                  <a:pt x="383081" y="579215"/>
                  <a:pt x="383097" y="574506"/>
                </a:cubicBezTo>
                <a:lnTo>
                  <a:pt x="383127" y="559785"/>
                </a:lnTo>
                <a:cubicBezTo>
                  <a:pt x="383142" y="553481"/>
                  <a:pt x="380149" y="547860"/>
                  <a:pt x="375501" y="544259"/>
                </a:cubicBezTo>
                <a:lnTo>
                  <a:pt x="375546" y="506174"/>
                </a:lnTo>
                <a:cubicBezTo>
                  <a:pt x="388186" y="483994"/>
                  <a:pt x="394855" y="458852"/>
                  <a:pt x="394885" y="433300"/>
                </a:cubicBezTo>
                <a:lnTo>
                  <a:pt x="394885" y="425522"/>
                </a:lnTo>
                <a:cubicBezTo>
                  <a:pt x="394885" y="420813"/>
                  <a:pt x="391072" y="416984"/>
                  <a:pt x="386363" y="416984"/>
                </a:cubicBezTo>
                <a:lnTo>
                  <a:pt x="386348" y="416984"/>
                </a:lnTo>
                <a:cubicBezTo>
                  <a:pt x="381638" y="416984"/>
                  <a:pt x="377825" y="420798"/>
                  <a:pt x="377810" y="425507"/>
                </a:cubicBezTo>
                <a:lnTo>
                  <a:pt x="377810" y="433285"/>
                </a:lnTo>
                <a:cubicBezTo>
                  <a:pt x="377780" y="456574"/>
                  <a:pt x="371505" y="479483"/>
                  <a:pt x="359656" y="499535"/>
                </a:cubicBezTo>
                <a:cubicBezTo>
                  <a:pt x="358881" y="500842"/>
                  <a:pt x="358471" y="502346"/>
                  <a:pt x="358471" y="503865"/>
                </a:cubicBezTo>
                <a:lnTo>
                  <a:pt x="358425" y="540097"/>
                </a:lnTo>
                <a:lnTo>
                  <a:pt x="231713" y="539960"/>
                </a:lnTo>
                <a:lnTo>
                  <a:pt x="231758" y="505612"/>
                </a:lnTo>
                <a:cubicBezTo>
                  <a:pt x="231758" y="503895"/>
                  <a:pt x="231242" y="502209"/>
                  <a:pt x="230269" y="500781"/>
                </a:cubicBezTo>
                <a:lnTo>
                  <a:pt x="213103" y="475715"/>
                </a:lnTo>
                <a:cubicBezTo>
                  <a:pt x="203836" y="462179"/>
                  <a:pt x="198944" y="446365"/>
                  <a:pt x="198960" y="429973"/>
                </a:cubicBezTo>
                <a:lnTo>
                  <a:pt x="199036" y="362447"/>
                </a:lnTo>
                <a:cubicBezTo>
                  <a:pt x="199036" y="359135"/>
                  <a:pt x="200327" y="356036"/>
                  <a:pt x="202666" y="353696"/>
                </a:cubicBezTo>
                <a:cubicBezTo>
                  <a:pt x="205006" y="351357"/>
                  <a:pt x="208105" y="350081"/>
                  <a:pt x="211402" y="350081"/>
                </a:cubicBezTo>
                <a:lnTo>
                  <a:pt x="211417" y="350081"/>
                </a:lnTo>
                <a:cubicBezTo>
                  <a:pt x="218238" y="350081"/>
                  <a:pt x="223783" y="355641"/>
                  <a:pt x="223767" y="362462"/>
                </a:cubicBezTo>
                <a:lnTo>
                  <a:pt x="223737" y="391918"/>
                </a:lnTo>
                <a:cubicBezTo>
                  <a:pt x="223737" y="396628"/>
                  <a:pt x="227550" y="400456"/>
                  <a:pt x="232260" y="400456"/>
                </a:cubicBezTo>
                <a:lnTo>
                  <a:pt x="232275" y="400456"/>
                </a:lnTo>
                <a:cubicBezTo>
                  <a:pt x="236984" y="400456"/>
                  <a:pt x="240797" y="396643"/>
                  <a:pt x="240812" y="391934"/>
                </a:cubicBezTo>
                <a:lnTo>
                  <a:pt x="240843" y="362477"/>
                </a:lnTo>
                <a:lnTo>
                  <a:pt x="240934" y="276007"/>
                </a:lnTo>
                <a:cubicBezTo>
                  <a:pt x="240934" y="273136"/>
                  <a:pt x="242058" y="270447"/>
                  <a:pt x="244079" y="268426"/>
                </a:cubicBezTo>
                <a:cubicBezTo>
                  <a:pt x="246114" y="266406"/>
                  <a:pt x="248803" y="265297"/>
                  <a:pt x="251659" y="265297"/>
                </a:cubicBezTo>
                <a:lnTo>
                  <a:pt x="251674" y="265297"/>
                </a:lnTo>
                <a:cubicBezTo>
                  <a:pt x="254530" y="265297"/>
                  <a:pt x="257234" y="266421"/>
                  <a:pt x="259255" y="268441"/>
                </a:cubicBezTo>
                <a:cubicBezTo>
                  <a:pt x="261275" y="270477"/>
                  <a:pt x="262400" y="273166"/>
                  <a:pt x="262384" y="276037"/>
                </a:cubicBezTo>
                <a:lnTo>
                  <a:pt x="262293" y="362507"/>
                </a:lnTo>
                <a:cubicBezTo>
                  <a:pt x="262293" y="367217"/>
                  <a:pt x="266106" y="371045"/>
                  <a:pt x="270816" y="371060"/>
                </a:cubicBezTo>
                <a:lnTo>
                  <a:pt x="270816" y="371060"/>
                </a:lnTo>
                <a:cubicBezTo>
                  <a:pt x="275236" y="371060"/>
                  <a:pt x="278867" y="367703"/>
                  <a:pt x="279308" y="363419"/>
                </a:cubicBezTo>
                <a:cubicBezTo>
                  <a:pt x="279338" y="363130"/>
                  <a:pt x="279353" y="362842"/>
                  <a:pt x="279353" y="362553"/>
                </a:cubicBezTo>
                <a:lnTo>
                  <a:pt x="279475" y="258947"/>
                </a:lnTo>
                <a:cubicBezTo>
                  <a:pt x="279475" y="256075"/>
                  <a:pt x="280599" y="253386"/>
                  <a:pt x="282620" y="251366"/>
                </a:cubicBezTo>
                <a:cubicBezTo>
                  <a:pt x="284640" y="249346"/>
                  <a:pt x="287344" y="248237"/>
                  <a:pt x="290200" y="248237"/>
                </a:cubicBezTo>
                <a:lnTo>
                  <a:pt x="290215" y="248237"/>
                </a:lnTo>
                <a:cubicBezTo>
                  <a:pt x="293087" y="248237"/>
                  <a:pt x="295775" y="249361"/>
                  <a:pt x="297796" y="251396"/>
                </a:cubicBezTo>
                <a:cubicBezTo>
                  <a:pt x="299816" y="253417"/>
                  <a:pt x="300925" y="256121"/>
                  <a:pt x="300925" y="258992"/>
                </a:cubicBezTo>
                <a:lnTo>
                  <a:pt x="300804" y="362599"/>
                </a:lnTo>
                <a:cubicBezTo>
                  <a:pt x="300804" y="367308"/>
                  <a:pt x="304617" y="371136"/>
                  <a:pt x="309326" y="371136"/>
                </a:cubicBezTo>
                <a:lnTo>
                  <a:pt x="309326" y="371136"/>
                </a:lnTo>
                <a:cubicBezTo>
                  <a:pt x="313747" y="371136"/>
                  <a:pt x="317378" y="367779"/>
                  <a:pt x="317818" y="363495"/>
                </a:cubicBezTo>
                <a:cubicBezTo>
                  <a:pt x="317849" y="363206"/>
                  <a:pt x="317864" y="362918"/>
                  <a:pt x="317864" y="362629"/>
                </a:cubicBezTo>
                <a:lnTo>
                  <a:pt x="317955" y="282661"/>
                </a:lnTo>
                <a:cubicBezTo>
                  <a:pt x="317955" y="279789"/>
                  <a:pt x="319079" y="277101"/>
                  <a:pt x="321100" y="275080"/>
                </a:cubicBezTo>
                <a:cubicBezTo>
                  <a:pt x="323135" y="273060"/>
                  <a:pt x="325809" y="271951"/>
                  <a:pt x="328680" y="271951"/>
                </a:cubicBezTo>
                <a:lnTo>
                  <a:pt x="328680" y="271951"/>
                </a:lnTo>
                <a:cubicBezTo>
                  <a:pt x="334590" y="271951"/>
                  <a:pt x="339406" y="276766"/>
                  <a:pt x="339406" y="282691"/>
                </a:cubicBezTo>
                <a:lnTo>
                  <a:pt x="339314" y="362659"/>
                </a:lnTo>
                <a:cubicBezTo>
                  <a:pt x="339314" y="367369"/>
                  <a:pt x="343128" y="371197"/>
                  <a:pt x="347837" y="371197"/>
                </a:cubicBezTo>
                <a:lnTo>
                  <a:pt x="347852" y="371197"/>
                </a:lnTo>
                <a:cubicBezTo>
                  <a:pt x="352258" y="371197"/>
                  <a:pt x="355904" y="367840"/>
                  <a:pt x="356344" y="363541"/>
                </a:cubicBezTo>
                <a:cubicBezTo>
                  <a:pt x="356375" y="363252"/>
                  <a:pt x="356390" y="362963"/>
                  <a:pt x="356390" y="362675"/>
                </a:cubicBezTo>
                <a:lnTo>
                  <a:pt x="356466" y="299387"/>
                </a:lnTo>
                <a:cubicBezTo>
                  <a:pt x="356481" y="293477"/>
                  <a:pt x="361297" y="288676"/>
                  <a:pt x="367191" y="288676"/>
                </a:cubicBezTo>
                <a:lnTo>
                  <a:pt x="367206" y="288676"/>
                </a:lnTo>
                <a:cubicBezTo>
                  <a:pt x="370077" y="288676"/>
                  <a:pt x="372766" y="289801"/>
                  <a:pt x="374787" y="291836"/>
                </a:cubicBezTo>
                <a:cubicBezTo>
                  <a:pt x="376807" y="293872"/>
                  <a:pt x="377931" y="296561"/>
                  <a:pt x="377916" y="299432"/>
                </a:cubicBezTo>
                <a:lnTo>
                  <a:pt x="377825" y="389138"/>
                </a:lnTo>
                <a:cubicBezTo>
                  <a:pt x="377825" y="393848"/>
                  <a:pt x="381638" y="397676"/>
                  <a:pt x="386348" y="397676"/>
                </a:cubicBezTo>
                <a:lnTo>
                  <a:pt x="386348" y="397676"/>
                </a:lnTo>
                <a:cubicBezTo>
                  <a:pt x="391057" y="397676"/>
                  <a:pt x="394885" y="393863"/>
                  <a:pt x="394885" y="389153"/>
                </a:cubicBezTo>
                <a:lnTo>
                  <a:pt x="394976" y="312026"/>
                </a:lnTo>
                <a:cubicBezTo>
                  <a:pt x="398121" y="313363"/>
                  <a:pt x="401509" y="314138"/>
                  <a:pt x="405018" y="314305"/>
                </a:cubicBezTo>
                <a:cubicBezTo>
                  <a:pt x="405504" y="314320"/>
                  <a:pt x="406005" y="314335"/>
                  <a:pt x="406492" y="314335"/>
                </a:cubicBezTo>
                <a:cubicBezTo>
                  <a:pt x="413814" y="314335"/>
                  <a:pt x="420772" y="311661"/>
                  <a:pt x="426225" y="306709"/>
                </a:cubicBezTo>
                <a:lnTo>
                  <a:pt x="476251" y="261347"/>
                </a:lnTo>
                <a:cubicBezTo>
                  <a:pt x="490972" y="248009"/>
                  <a:pt x="501165" y="230736"/>
                  <a:pt x="505738" y="211412"/>
                </a:cubicBezTo>
                <a:lnTo>
                  <a:pt x="512134" y="184432"/>
                </a:lnTo>
                <a:lnTo>
                  <a:pt x="538673" y="160369"/>
                </a:lnTo>
                <a:cubicBezTo>
                  <a:pt x="539494" y="160520"/>
                  <a:pt x="540314" y="160627"/>
                  <a:pt x="541150" y="160672"/>
                </a:cubicBezTo>
                <a:cubicBezTo>
                  <a:pt x="541484" y="160688"/>
                  <a:pt x="541803" y="160703"/>
                  <a:pt x="542137" y="160703"/>
                </a:cubicBezTo>
                <a:cubicBezTo>
                  <a:pt x="547029" y="160703"/>
                  <a:pt x="551677" y="158910"/>
                  <a:pt x="555323" y="155598"/>
                </a:cubicBezTo>
                <a:lnTo>
                  <a:pt x="580557" y="132735"/>
                </a:lnTo>
                <a:cubicBezTo>
                  <a:pt x="584035" y="129499"/>
                  <a:pt x="584309" y="124106"/>
                  <a:pt x="581134" y="120627"/>
                </a:cubicBezTo>
                <a:lnTo>
                  <a:pt x="581134" y="120627"/>
                </a:lnTo>
                <a:close/>
              </a:path>
            </a:pathLst>
          </a:custGeom>
          <a:solidFill>
            <a:schemeClr val="bg1"/>
          </a:solidFill>
          <a:ln w="151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77" name="图形 3">
            <a:extLst>
              <a:ext uri="{FF2B5EF4-FFF2-40B4-BE49-F238E27FC236}">
                <a16:creationId xmlns:a16="http://schemas.microsoft.com/office/drawing/2014/main" id="{4822BD82-2259-48B8-A3C9-BAA7A1B13065}"/>
              </a:ext>
            </a:extLst>
          </p:cNvPr>
          <p:cNvGrpSpPr/>
          <p:nvPr userDrawn="1"/>
        </p:nvGrpSpPr>
        <p:grpSpPr>
          <a:xfrm>
            <a:off x="10870289" y="2501343"/>
            <a:ext cx="391130" cy="415806"/>
            <a:chOff x="854510" y="2516752"/>
            <a:chExt cx="548764" cy="583386"/>
          </a:xfrm>
          <a:solidFill>
            <a:schemeClr val="bg1"/>
          </a:solidFill>
        </p:grpSpPr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C7D5BC7D-D622-4F7B-92C9-9C406C67350F}"/>
                </a:ext>
              </a:extLst>
            </p:cNvPr>
            <p:cNvSpPr/>
            <p:nvPr/>
          </p:nvSpPr>
          <p:spPr>
            <a:xfrm>
              <a:off x="854510" y="2516752"/>
              <a:ext cx="548764" cy="583371"/>
            </a:xfrm>
            <a:custGeom>
              <a:avLst/>
              <a:gdLst>
                <a:gd name="connsiteX0" fmla="*/ 548765 w 548764"/>
                <a:gd name="connsiteY0" fmla="*/ 73983 h 583371"/>
                <a:gd name="connsiteX1" fmla="*/ 548765 w 548764"/>
                <a:gd name="connsiteY1" fmla="*/ 63683 h 583371"/>
                <a:gd name="connsiteX2" fmla="*/ 528590 w 548764"/>
                <a:gd name="connsiteY2" fmla="*/ 43493 h 583371"/>
                <a:gd name="connsiteX3" fmla="*/ 330857 w 548764"/>
                <a:gd name="connsiteY3" fmla="*/ 43493 h 583371"/>
                <a:gd name="connsiteX4" fmla="*/ 330857 w 548764"/>
                <a:gd name="connsiteY4" fmla="*/ 33892 h 583371"/>
                <a:gd name="connsiteX5" fmla="*/ 296965 w 548764"/>
                <a:gd name="connsiteY5" fmla="*/ 0 h 583371"/>
                <a:gd name="connsiteX6" fmla="*/ 251831 w 548764"/>
                <a:gd name="connsiteY6" fmla="*/ 0 h 583371"/>
                <a:gd name="connsiteX7" fmla="*/ 217938 w 548764"/>
                <a:gd name="connsiteY7" fmla="*/ 33892 h 583371"/>
                <a:gd name="connsiteX8" fmla="*/ 217938 w 548764"/>
                <a:gd name="connsiteY8" fmla="*/ 43493 h 583371"/>
                <a:gd name="connsiteX9" fmla="*/ 20190 w 548764"/>
                <a:gd name="connsiteY9" fmla="*/ 43493 h 583371"/>
                <a:gd name="connsiteX10" fmla="*/ 0 w 548764"/>
                <a:gd name="connsiteY10" fmla="*/ 63683 h 583371"/>
                <a:gd name="connsiteX11" fmla="*/ 0 w 548764"/>
                <a:gd name="connsiteY11" fmla="*/ 73983 h 583371"/>
                <a:gd name="connsiteX12" fmla="*/ 11652 w 548764"/>
                <a:gd name="connsiteY12" fmla="*/ 92258 h 583371"/>
                <a:gd name="connsiteX13" fmla="*/ 11652 w 548764"/>
                <a:gd name="connsiteY13" fmla="*/ 400085 h 583371"/>
                <a:gd name="connsiteX14" fmla="*/ 0 w 548764"/>
                <a:gd name="connsiteY14" fmla="*/ 418360 h 583371"/>
                <a:gd name="connsiteX15" fmla="*/ 0 w 548764"/>
                <a:gd name="connsiteY15" fmla="*/ 428660 h 583371"/>
                <a:gd name="connsiteX16" fmla="*/ 20190 w 548764"/>
                <a:gd name="connsiteY16" fmla="*/ 448850 h 583371"/>
                <a:gd name="connsiteX17" fmla="*/ 91438 w 548764"/>
                <a:gd name="connsiteY17" fmla="*/ 448850 h 583371"/>
                <a:gd name="connsiteX18" fmla="*/ 99960 w 548764"/>
                <a:gd name="connsiteY18" fmla="*/ 440327 h 583371"/>
                <a:gd name="connsiteX19" fmla="*/ 91438 w 548764"/>
                <a:gd name="connsiteY19" fmla="*/ 431805 h 583371"/>
                <a:gd name="connsiteX20" fmla="*/ 20190 w 548764"/>
                <a:gd name="connsiteY20" fmla="*/ 431805 h 583371"/>
                <a:gd name="connsiteX21" fmla="*/ 17060 w 548764"/>
                <a:gd name="connsiteY21" fmla="*/ 428676 h 583371"/>
                <a:gd name="connsiteX22" fmla="*/ 17060 w 548764"/>
                <a:gd name="connsiteY22" fmla="*/ 418376 h 583371"/>
                <a:gd name="connsiteX23" fmla="*/ 20190 w 548764"/>
                <a:gd name="connsiteY23" fmla="*/ 415246 h 583371"/>
                <a:gd name="connsiteX24" fmla="*/ 528590 w 548764"/>
                <a:gd name="connsiteY24" fmla="*/ 415246 h 583371"/>
                <a:gd name="connsiteX25" fmla="*/ 531720 w 548764"/>
                <a:gd name="connsiteY25" fmla="*/ 418376 h 583371"/>
                <a:gd name="connsiteX26" fmla="*/ 531720 w 548764"/>
                <a:gd name="connsiteY26" fmla="*/ 428676 h 583371"/>
                <a:gd name="connsiteX27" fmla="*/ 528590 w 548764"/>
                <a:gd name="connsiteY27" fmla="*/ 431805 h 583371"/>
                <a:gd name="connsiteX28" fmla="*/ 127791 w 548764"/>
                <a:gd name="connsiteY28" fmla="*/ 431805 h 583371"/>
                <a:gd name="connsiteX29" fmla="*/ 119269 w 548764"/>
                <a:gd name="connsiteY29" fmla="*/ 440327 h 583371"/>
                <a:gd name="connsiteX30" fmla="*/ 127791 w 548764"/>
                <a:gd name="connsiteY30" fmla="*/ 448850 h 583371"/>
                <a:gd name="connsiteX31" fmla="*/ 179382 w 548764"/>
                <a:gd name="connsiteY31" fmla="*/ 448850 h 583371"/>
                <a:gd name="connsiteX32" fmla="*/ 179382 w 548764"/>
                <a:gd name="connsiteY32" fmla="*/ 465166 h 583371"/>
                <a:gd name="connsiteX33" fmla="*/ 190350 w 548764"/>
                <a:gd name="connsiteY33" fmla="*/ 484292 h 583371"/>
                <a:gd name="connsiteX34" fmla="*/ 156336 w 548764"/>
                <a:gd name="connsiteY34" fmla="*/ 571750 h 583371"/>
                <a:gd name="connsiteX35" fmla="*/ 161198 w 548764"/>
                <a:gd name="connsiteY35" fmla="*/ 582794 h 583371"/>
                <a:gd name="connsiteX36" fmla="*/ 164282 w 548764"/>
                <a:gd name="connsiteY36" fmla="*/ 583371 h 583371"/>
                <a:gd name="connsiteX37" fmla="*/ 172227 w 548764"/>
                <a:gd name="connsiteY37" fmla="*/ 577933 h 583371"/>
                <a:gd name="connsiteX38" fmla="*/ 207441 w 548764"/>
                <a:gd name="connsiteY38" fmla="*/ 487376 h 583371"/>
                <a:gd name="connsiteX39" fmla="*/ 341309 w 548764"/>
                <a:gd name="connsiteY39" fmla="*/ 487376 h 583371"/>
                <a:gd name="connsiteX40" fmla="*/ 376508 w 548764"/>
                <a:gd name="connsiteY40" fmla="*/ 577933 h 583371"/>
                <a:gd name="connsiteX41" fmla="*/ 384468 w 548764"/>
                <a:gd name="connsiteY41" fmla="*/ 583371 h 583371"/>
                <a:gd name="connsiteX42" fmla="*/ 387552 w 548764"/>
                <a:gd name="connsiteY42" fmla="*/ 582794 h 583371"/>
                <a:gd name="connsiteX43" fmla="*/ 392398 w 548764"/>
                <a:gd name="connsiteY43" fmla="*/ 571750 h 583371"/>
                <a:gd name="connsiteX44" fmla="*/ 358171 w 548764"/>
                <a:gd name="connsiteY44" fmla="*/ 483730 h 583371"/>
                <a:gd name="connsiteX45" fmla="*/ 368228 w 548764"/>
                <a:gd name="connsiteY45" fmla="*/ 465150 h 583371"/>
                <a:gd name="connsiteX46" fmla="*/ 368228 w 548764"/>
                <a:gd name="connsiteY46" fmla="*/ 448835 h 583371"/>
                <a:gd name="connsiteX47" fmla="*/ 528575 w 548764"/>
                <a:gd name="connsiteY47" fmla="*/ 448835 h 583371"/>
                <a:gd name="connsiteX48" fmla="*/ 548750 w 548764"/>
                <a:gd name="connsiteY48" fmla="*/ 428645 h 583371"/>
                <a:gd name="connsiteX49" fmla="*/ 548750 w 548764"/>
                <a:gd name="connsiteY49" fmla="*/ 418345 h 583371"/>
                <a:gd name="connsiteX50" fmla="*/ 537098 w 548764"/>
                <a:gd name="connsiteY50" fmla="*/ 400070 h 583371"/>
                <a:gd name="connsiteX51" fmla="*/ 537098 w 548764"/>
                <a:gd name="connsiteY51" fmla="*/ 92258 h 583371"/>
                <a:gd name="connsiteX52" fmla="*/ 548765 w 548764"/>
                <a:gd name="connsiteY52" fmla="*/ 73983 h 583371"/>
                <a:gd name="connsiteX53" fmla="*/ 548765 w 548764"/>
                <a:gd name="connsiteY53" fmla="*/ 73983 h 583371"/>
                <a:gd name="connsiteX54" fmla="*/ 351199 w 548764"/>
                <a:gd name="connsiteY54" fmla="*/ 465150 h 583371"/>
                <a:gd name="connsiteX55" fmla="*/ 346018 w 548764"/>
                <a:gd name="connsiteY55" fmla="*/ 470331 h 583371"/>
                <a:gd name="connsiteX56" fmla="*/ 201622 w 548764"/>
                <a:gd name="connsiteY56" fmla="*/ 470331 h 583371"/>
                <a:gd name="connsiteX57" fmla="*/ 196442 w 548764"/>
                <a:gd name="connsiteY57" fmla="*/ 465150 h 583371"/>
                <a:gd name="connsiteX58" fmla="*/ 196442 w 548764"/>
                <a:gd name="connsiteY58" fmla="*/ 448835 h 583371"/>
                <a:gd name="connsiteX59" fmla="*/ 351183 w 548764"/>
                <a:gd name="connsiteY59" fmla="*/ 448835 h 583371"/>
                <a:gd name="connsiteX60" fmla="*/ 351183 w 548764"/>
                <a:gd name="connsiteY60" fmla="*/ 465150 h 583371"/>
                <a:gd name="connsiteX61" fmla="*/ 234968 w 548764"/>
                <a:gd name="connsiteY61" fmla="*/ 33908 h 583371"/>
                <a:gd name="connsiteX62" fmla="*/ 251815 w 548764"/>
                <a:gd name="connsiteY62" fmla="*/ 17060 h 583371"/>
                <a:gd name="connsiteX63" fmla="*/ 296949 w 548764"/>
                <a:gd name="connsiteY63" fmla="*/ 17060 h 583371"/>
                <a:gd name="connsiteX64" fmla="*/ 313797 w 548764"/>
                <a:gd name="connsiteY64" fmla="*/ 33908 h 583371"/>
                <a:gd name="connsiteX65" fmla="*/ 313797 w 548764"/>
                <a:gd name="connsiteY65" fmla="*/ 43509 h 583371"/>
                <a:gd name="connsiteX66" fmla="*/ 234968 w 548764"/>
                <a:gd name="connsiteY66" fmla="*/ 43509 h 583371"/>
                <a:gd name="connsiteX67" fmla="*/ 234968 w 548764"/>
                <a:gd name="connsiteY67" fmla="*/ 33908 h 583371"/>
                <a:gd name="connsiteX68" fmla="*/ 17060 w 548764"/>
                <a:gd name="connsiteY68" fmla="*/ 63698 h 583371"/>
                <a:gd name="connsiteX69" fmla="*/ 20190 w 548764"/>
                <a:gd name="connsiteY69" fmla="*/ 60569 h 583371"/>
                <a:gd name="connsiteX70" fmla="*/ 528590 w 548764"/>
                <a:gd name="connsiteY70" fmla="*/ 60569 h 583371"/>
                <a:gd name="connsiteX71" fmla="*/ 531720 w 548764"/>
                <a:gd name="connsiteY71" fmla="*/ 63698 h 583371"/>
                <a:gd name="connsiteX72" fmla="*/ 531720 w 548764"/>
                <a:gd name="connsiteY72" fmla="*/ 73998 h 583371"/>
                <a:gd name="connsiteX73" fmla="*/ 528590 w 548764"/>
                <a:gd name="connsiteY73" fmla="*/ 77128 h 583371"/>
                <a:gd name="connsiteX74" fmla="*/ 469647 w 548764"/>
                <a:gd name="connsiteY74" fmla="*/ 77128 h 583371"/>
                <a:gd name="connsiteX75" fmla="*/ 461125 w 548764"/>
                <a:gd name="connsiteY75" fmla="*/ 85650 h 583371"/>
                <a:gd name="connsiteX76" fmla="*/ 469647 w 548764"/>
                <a:gd name="connsiteY76" fmla="*/ 94172 h 583371"/>
                <a:gd name="connsiteX77" fmla="*/ 520053 w 548764"/>
                <a:gd name="connsiteY77" fmla="*/ 94172 h 583371"/>
                <a:gd name="connsiteX78" fmla="*/ 520053 w 548764"/>
                <a:gd name="connsiteY78" fmla="*/ 398171 h 583371"/>
                <a:gd name="connsiteX79" fmla="*/ 28712 w 548764"/>
                <a:gd name="connsiteY79" fmla="*/ 398171 h 583371"/>
                <a:gd name="connsiteX80" fmla="*/ 28712 w 548764"/>
                <a:gd name="connsiteY80" fmla="*/ 94172 h 583371"/>
                <a:gd name="connsiteX81" fmla="*/ 433279 w 548764"/>
                <a:gd name="connsiteY81" fmla="*/ 94172 h 583371"/>
                <a:gd name="connsiteX82" fmla="*/ 441801 w 548764"/>
                <a:gd name="connsiteY82" fmla="*/ 85650 h 583371"/>
                <a:gd name="connsiteX83" fmla="*/ 433279 w 548764"/>
                <a:gd name="connsiteY83" fmla="*/ 77128 h 583371"/>
                <a:gd name="connsiteX84" fmla="*/ 20190 w 548764"/>
                <a:gd name="connsiteY84" fmla="*/ 77128 h 583371"/>
                <a:gd name="connsiteX85" fmla="*/ 17060 w 548764"/>
                <a:gd name="connsiteY85" fmla="*/ 73998 h 583371"/>
                <a:gd name="connsiteX86" fmla="*/ 17060 w 548764"/>
                <a:gd name="connsiteY86" fmla="*/ 63698 h 58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548764" h="583371">
                  <a:moveTo>
                    <a:pt x="548765" y="73983"/>
                  </a:moveTo>
                  <a:lnTo>
                    <a:pt x="548765" y="63683"/>
                  </a:lnTo>
                  <a:cubicBezTo>
                    <a:pt x="548765" y="52563"/>
                    <a:pt x="539711" y="43493"/>
                    <a:pt x="528590" y="43493"/>
                  </a:cubicBezTo>
                  <a:lnTo>
                    <a:pt x="330857" y="43493"/>
                  </a:lnTo>
                  <a:lnTo>
                    <a:pt x="330857" y="33892"/>
                  </a:lnTo>
                  <a:cubicBezTo>
                    <a:pt x="330857" y="15207"/>
                    <a:pt x="315650" y="0"/>
                    <a:pt x="296965" y="0"/>
                  </a:cubicBezTo>
                  <a:lnTo>
                    <a:pt x="251831" y="0"/>
                  </a:lnTo>
                  <a:cubicBezTo>
                    <a:pt x="233145" y="0"/>
                    <a:pt x="217938" y="15207"/>
                    <a:pt x="217938" y="33892"/>
                  </a:cubicBezTo>
                  <a:lnTo>
                    <a:pt x="217938" y="43493"/>
                  </a:lnTo>
                  <a:lnTo>
                    <a:pt x="20190" y="43493"/>
                  </a:lnTo>
                  <a:cubicBezTo>
                    <a:pt x="9054" y="43493"/>
                    <a:pt x="0" y="52548"/>
                    <a:pt x="0" y="63683"/>
                  </a:cubicBezTo>
                  <a:lnTo>
                    <a:pt x="0" y="73983"/>
                  </a:lnTo>
                  <a:cubicBezTo>
                    <a:pt x="0" y="82065"/>
                    <a:pt x="4785" y="89038"/>
                    <a:pt x="11652" y="92258"/>
                  </a:cubicBezTo>
                  <a:lnTo>
                    <a:pt x="11652" y="400085"/>
                  </a:lnTo>
                  <a:cubicBezTo>
                    <a:pt x="4785" y="403306"/>
                    <a:pt x="0" y="410279"/>
                    <a:pt x="0" y="418360"/>
                  </a:cubicBezTo>
                  <a:lnTo>
                    <a:pt x="0" y="428660"/>
                  </a:lnTo>
                  <a:cubicBezTo>
                    <a:pt x="0" y="439781"/>
                    <a:pt x="9054" y="448850"/>
                    <a:pt x="20190" y="448850"/>
                  </a:cubicBezTo>
                  <a:lnTo>
                    <a:pt x="91438" y="448850"/>
                  </a:lnTo>
                  <a:cubicBezTo>
                    <a:pt x="96147" y="448850"/>
                    <a:pt x="99960" y="445037"/>
                    <a:pt x="99960" y="440327"/>
                  </a:cubicBezTo>
                  <a:cubicBezTo>
                    <a:pt x="99960" y="435618"/>
                    <a:pt x="96147" y="431805"/>
                    <a:pt x="91438" y="431805"/>
                  </a:cubicBezTo>
                  <a:lnTo>
                    <a:pt x="20190" y="431805"/>
                  </a:lnTo>
                  <a:cubicBezTo>
                    <a:pt x="18458" y="431805"/>
                    <a:pt x="17060" y="430407"/>
                    <a:pt x="17060" y="428676"/>
                  </a:cubicBezTo>
                  <a:lnTo>
                    <a:pt x="17060" y="418376"/>
                  </a:lnTo>
                  <a:cubicBezTo>
                    <a:pt x="17060" y="416644"/>
                    <a:pt x="18473" y="415246"/>
                    <a:pt x="20190" y="415246"/>
                  </a:cubicBezTo>
                  <a:lnTo>
                    <a:pt x="528590" y="415246"/>
                  </a:lnTo>
                  <a:cubicBezTo>
                    <a:pt x="530322" y="415246"/>
                    <a:pt x="531720" y="416659"/>
                    <a:pt x="531720" y="418376"/>
                  </a:cubicBezTo>
                  <a:lnTo>
                    <a:pt x="531720" y="428676"/>
                  </a:lnTo>
                  <a:cubicBezTo>
                    <a:pt x="531720" y="430407"/>
                    <a:pt x="530307" y="431805"/>
                    <a:pt x="528590" y="431805"/>
                  </a:cubicBezTo>
                  <a:lnTo>
                    <a:pt x="127791" y="431805"/>
                  </a:lnTo>
                  <a:cubicBezTo>
                    <a:pt x="123082" y="431805"/>
                    <a:pt x="119269" y="435633"/>
                    <a:pt x="119269" y="440327"/>
                  </a:cubicBezTo>
                  <a:cubicBezTo>
                    <a:pt x="119269" y="445037"/>
                    <a:pt x="123082" y="448850"/>
                    <a:pt x="127791" y="448850"/>
                  </a:cubicBezTo>
                  <a:lnTo>
                    <a:pt x="179382" y="448850"/>
                  </a:lnTo>
                  <a:lnTo>
                    <a:pt x="179382" y="465166"/>
                  </a:lnTo>
                  <a:cubicBezTo>
                    <a:pt x="179382" y="473308"/>
                    <a:pt x="183803" y="480433"/>
                    <a:pt x="190350" y="484292"/>
                  </a:cubicBezTo>
                  <a:lnTo>
                    <a:pt x="156336" y="571750"/>
                  </a:lnTo>
                  <a:cubicBezTo>
                    <a:pt x="154635" y="576140"/>
                    <a:pt x="156807" y="581077"/>
                    <a:pt x="161198" y="582794"/>
                  </a:cubicBezTo>
                  <a:cubicBezTo>
                    <a:pt x="162216" y="583189"/>
                    <a:pt x="163249" y="583371"/>
                    <a:pt x="164282" y="583371"/>
                  </a:cubicBezTo>
                  <a:cubicBezTo>
                    <a:pt x="167700" y="583371"/>
                    <a:pt x="170920" y="581305"/>
                    <a:pt x="172227" y="577933"/>
                  </a:cubicBezTo>
                  <a:lnTo>
                    <a:pt x="207441" y="487376"/>
                  </a:lnTo>
                  <a:lnTo>
                    <a:pt x="341309" y="487376"/>
                  </a:lnTo>
                  <a:lnTo>
                    <a:pt x="376508" y="577933"/>
                  </a:lnTo>
                  <a:cubicBezTo>
                    <a:pt x="377814" y="581305"/>
                    <a:pt x="381050" y="583371"/>
                    <a:pt x="384468" y="583371"/>
                  </a:cubicBezTo>
                  <a:cubicBezTo>
                    <a:pt x="385501" y="583371"/>
                    <a:pt x="386534" y="583174"/>
                    <a:pt x="387552" y="582794"/>
                  </a:cubicBezTo>
                  <a:cubicBezTo>
                    <a:pt x="391942" y="581077"/>
                    <a:pt x="394115" y="576140"/>
                    <a:pt x="392398" y="571750"/>
                  </a:cubicBezTo>
                  <a:lnTo>
                    <a:pt x="358171" y="483730"/>
                  </a:lnTo>
                  <a:cubicBezTo>
                    <a:pt x="364218" y="479750"/>
                    <a:pt x="368228" y="472913"/>
                    <a:pt x="368228" y="465150"/>
                  </a:cubicBezTo>
                  <a:lnTo>
                    <a:pt x="368228" y="448835"/>
                  </a:lnTo>
                  <a:lnTo>
                    <a:pt x="528575" y="448835"/>
                  </a:lnTo>
                  <a:cubicBezTo>
                    <a:pt x="539696" y="448835"/>
                    <a:pt x="548750" y="439781"/>
                    <a:pt x="548750" y="428645"/>
                  </a:cubicBezTo>
                  <a:lnTo>
                    <a:pt x="548750" y="418345"/>
                  </a:lnTo>
                  <a:cubicBezTo>
                    <a:pt x="548750" y="410263"/>
                    <a:pt x="543964" y="403290"/>
                    <a:pt x="537098" y="400070"/>
                  </a:cubicBezTo>
                  <a:lnTo>
                    <a:pt x="537098" y="92258"/>
                  </a:lnTo>
                  <a:cubicBezTo>
                    <a:pt x="543979" y="89038"/>
                    <a:pt x="548765" y="82065"/>
                    <a:pt x="548765" y="73983"/>
                  </a:cubicBezTo>
                  <a:lnTo>
                    <a:pt x="548765" y="73983"/>
                  </a:lnTo>
                  <a:close/>
                  <a:moveTo>
                    <a:pt x="351199" y="465150"/>
                  </a:moveTo>
                  <a:cubicBezTo>
                    <a:pt x="351199" y="468006"/>
                    <a:pt x="348874" y="470331"/>
                    <a:pt x="346018" y="470331"/>
                  </a:cubicBezTo>
                  <a:lnTo>
                    <a:pt x="201622" y="470331"/>
                  </a:lnTo>
                  <a:cubicBezTo>
                    <a:pt x="198766" y="470331"/>
                    <a:pt x="196442" y="468006"/>
                    <a:pt x="196442" y="465150"/>
                  </a:cubicBezTo>
                  <a:lnTo>
                    <a:pt x="196442" y="448835"/>
                  </a:lnTo>
                  <a:lnTo>
                    <a:pt x="351183" y="448835"/>
                  </a:lnTo>
                  <a:lnTo>
                    <a:pt x="351183" y="465150"/>
                  </a:lnTo>
                  <a:close/>
                  <a:moveTo>
                    <a:pt x="234968" y="33908"/>
                  </a:moveTo>
                  <a:cubicBezTo>
                    <a:pt x="234968" y="24626"/>
                    <a:pt x="242533" y="17060"/>
                    <a:pt x="251815" y="17060"/>
                  </a:cubicBezTo>
                  <a:lnTo>
                    <a:pt x="296949" y="17060"/>
                  </a:lnTo>
                  <a:cubicBezTo>
                    <a:pt x="306232" y="17060"/>
                    <a:pt x="313797" y="24626"/>
                    <a:pt x="313797" y="33908"/>
                  </a:cubicBezTo>
                  <a:lnTo>
                    <a:pt x="313797" y="43509"/>
                  </a:lnTo>
                  <a:lnTo>
                    <a:pt x="234968" y="43509"/>
                  </a:lnTo>
                  <a:lnTo>
                    <a:pt x="234968" y="33908"/>
                  </a:lnTo>
                  <a:close/>
                  <a:moveTo>
                    <a:pt x="17060" y="63698"/>
                  </a:moveTo>
                  <a:cubicBezTo>
                    <a:pt x="17060" y="61966"/>
                    <a:pt x="18473" y="60569"/>
                    <a:pt x="20190" y="60569"/>
                  </a:cubicBezTo>
                  <a:lnTo>
                    <a:pt x="528590" y="60569"/>
                  </a:lnTo>
                  <a:cubicBezTo>
                    <a:pt x="530322" y="60569"/>
                    <a:pt x="531720" y="61982"/>
                    <a:pt x="531720" y="63698"/>
                  </a:cubicBezTo>
                  <a:lnTo>
                    <a:pt x="531720" y="73998"/>
                  </a:lnTo>
                  <a:cubicBezTo>
                    <a:pt x="531720" y="75730"/>
                    <a:pt x="530307" y="77128"/>
                    <a:pt x="528590" y="77128"/>
                  </a:cubicBezTo>
                  <a:lnTo>
                    <a:pt x="469647" y="77128"/>
                  </a:lnTo>
                  <a:cubicBezTo>
                    <a:pt x="464938" y="77128"/>
                    <a:pt x="461125" y="80941"/>
                    <a:pt x="461125" y="85650"/>
                  </a:cubicBezTo>
                  <a:cubicBezTo>
                    <a:pt x="461125" y="90359"/>
                    <a:pt x="464953" y="94172"/>
                    <a:pt x="469647" y="94172"/>
                  </a:cubicBezTo>
                  <a:lnTo>
                    <a:pt x="520053" y="94172"/>
                  </a:lnTo>
                  <a:lnTo>
                    <a:pt x="520053" y="398171"/>
                  </a:lnTo>
                  <a:lnTo>
                    <a:pt x="28712" y="398171"/>
                  </a:lnTo>
                  <a:lnTo>
                    <a:pt x="28712" y="94172"/>
                  </a:lnTo>
                  <a:lnTo>
                    <a:pt x="433279" y="94172"/>
                  </a:lnTo>
                  <a:cubicBezTo>
                    <a:pt x="437988" y="94172"/>
                    <a:pt x="441801" y="90359"/>
                    <a:pt x="441801" y="85650"/>
                  </a:cubicBezTo>
                  <a:cubicBezTo>
                    <a:pt x="441801" y="80941"/>
                    <a:pt x="437988" y="77128"/>
                    <a:pt x="433279" y="77128"/>
                  </a:cubicBezTo>
                  <a:lnTo>
                    <a:pt x="20190" y="77128"/>
                  </a:lnTo>
                  <a:cubicBezTo>
                    <a:pt x="18458" y="77128"/>
                    <a:pt x="17060" y="75715"/>
                    <a:pt x="17060" y="73998"/>
                  </a:cubicBezTo>
                  <a:lnTo>
                    <a:pt x="17060" y="6369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96684E29-D76C-444E-B472-6DDD9FAFBAA6}"/>
                </a:ext>
              </a:extLst>
            </p:cNvPr>
            <p:cNvSpPr/>
            <p:nvPr/>
          </p:nvSpPr>
          <p:spPr>
            <a:xfrm>
              <a:off x="1047380" y="3017178"/>
              <a:ext cx="71721" cy="82945"/>
            </a:xfrm>
            <a:custGeom>
              <a:avLst/>
              <a:gdLst>
                <a:gd name="connsiteX0" fmla="*/ 59553 w 71721"/>
                <a:gd name="connsiteY0" fmla="*/ 0 h 82945"/>
                <a:gd name="connsiteX1" fmla="*/ 36659 w 71721"/>
                <a:gd name="connsiteY1" fmla="*/ 0 h 82945"/>
                <a:gd name="connsiteX2" fmla="*/ 25296 w 71721"/>
                <a:gd name="connsiteY2" fmla="*/ 7763 h 82945"/>
                <a:gd name="connsiteX3" fmla="*/ 579 w 71721"/>
                <a:gd name="connsiteY3" fmla="*/ 71324 h 82945"/>
                <a:gd name="connsiteX4" fmla="*/ 5441 w 71721"/>
                <a:gd name="connsiteY4" fmla="*/ 82369 h 82945"/>
                <a:gd name="connsiteX5" fmla="*/ 8525 w 71721"/>
                <a:gd name="connsiteY5" fmla="*/ 82946 h 82945"/>
                <a:gd name="connsiteX6" fmla="*/ 16470 w 71721"/>
                <a:gd name="connsiteY6" fmla="*/ 77507 h 82945"/>
                <a:gd name="connsiteX7" fmla="*/ 39986 w 71721"/>
                <a:gd name="connsiteY7" fmla="*/ 17045 h 82945"/>
                <a:gd name="connsiteX8" fmla="*/ 54677 w 71721"/>
                <a:gd name="connsiteY8" fmla="*/ 17045 h 82945"/>
                <a:gd name="connsiteX9" fmla="*/ 54677 w 71721"/>
                <a:gd name="connsiteY9" fmla="*/ 74408 h 82945"/>
                <a:gd name="connsiteX10" fmla="*/ 63199 w 71721"/>
                <a:gd name="connsiteY10" fmla="*/ 82931 h 82945"/>
                <a:gd name="connsiteX11" fmla="*/ 71721 w 71721"/>
                <a:gd name="connsiteY11" fmla="*/ 74408 h 82945"/>
                <a:gd name="connsiteX12" fmla="*/ 71721 w 71721"/>
                <a:gd name="connsiteY12" fmla="*/ 12184 h 82945"/>
                <a:gd name="connsiteX13" fmla="*/ 59553 w 71721"/>
                <a:gd name="connsiteY13" fmla="*/ 0 h 82945"/>
                <a:gd name="connsiteX14" fmla="*/ 59553 w 71721"/>
                <a:gd name="connsiteY14" fmla="*/ 0 h 82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721" h="82945">
                  <a:moveTo>
                    <a:pt x="59553" y="0"/>
                  </a:moveTo>
                  <a:lnTo>
                    <a:pt x="36659" y="0"/>
                  </a:lnTo>
                  <a:cubicBezTo>
                    <a:pt x="31585" y="0"/>
                    <a:pt x="27134" y="3054"/>
                    <a:pt x="25296" y="7763"/>
                  </a:cubicBezTo>
                  <a:lnTo>
                    <a:pt x="579" y="71324"/>
                  </a:lnTo>
                  <a:cubicBezTo>
                    <a:pt x="-1122" y="75715"/>
                    <a:pt x="1050" y="80652"/>
                    <a:pt x="5441" y="82369"/>
                  </a:cubicBezTo>
                  <a:cubicBezTo>
                    <a:pt x="6459" y="82764"/>
                    <a:pt x="7507" y="82946"/>
                    <a:pt x="8525" y="82946"/>
                  </a:cubicBezTo>
                  <a:cubicBezTo>
                    <a:pt x="11943" y="82946"/>
                    <a:pt x="15163" y="80880"/>
                    <a:pt x="16470" y="77507"/>
                  </a:cubicBezTo>
                  <a:lnTo>
                    <a:pt x="39986" y="17045"/>
                  </a:lnTo>
                  <a:lnTo>
                    <a:pt x="54677" y="17045"/>
                  </a:lnTo>
                  <a:lnTo>
                    <a:pt x="54677" y="74408"/>
                  </a:lnTo>
                  <a:cubicBezTo>
                    <a:pt x="54677" y="79118"/>
                    <a:pt x="58490" y="82931"/>
                    <a:pt x="63199" y="82931"/>
                  </a:cubicBezTo>
                  <a:cubicBezTo>
                    <a:pt x="67908" y="82931"/>
                    <a:pt x="71721" y="79118"/>
                    <a:pt x="71721" y="74408"/>
                  </a:cubicBezTo>
                  <a:lnTo>
                    <a:pt x="71721" y="12184"/>
                  </a:lnTo>
                  <a:cubicBezTo>
                    <a:pt x="71737" y="5469"/>
                    <a:pt x="66268" y="0"/>
                    <a:pt x="59553" y="0"/>
                  </a:cubicBezTo>
                  <a:lnTo>
                    <a:pt x="59553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4D10B5C5-2215-42DA-8410-D767D3462D94}"/>
                </a:ext>
              </a:extLst>
            </p:cNvPr>
            <p:cNvSpPr/>
            <p:nvPr/>
          </p:nvSpPr>
          <p:spPr>
            <a:xfrm>
              <a:off x="1138684" y="3017193"/>
              <a:ext cx="71714" cy="82945"/>
            </a:xfrm>
            <a:custGeom>
              <a:avLst/>
              <a:gdLst>
                <a:gd name="connsiteX0" fmla="*/ 46425 w 71714"/>
                <a:gd name="connsiteY0" fmla="*/ 7763 h 82945"/>
                <a:gd name="connsiteX1" fmla="*/ 35077 w 71714"/>
                <a:gd name="connsiteY1" fmla="*/ 0 h 82945"/>
                <a:gd name="connsiteX2" fmla="*/ 12184 w 71714"/>
                <a:gd name="connsiteY2" fmla="*/ 0 h 82945"/>
                <a:gd name="connsiteX3" fmla="*/ 0 w 71714"/>
                <a:gd name="connsiteY3" fmla="*/ 12184 h 82945"/>
                <a:gd name="connsiteX4" fmla="*/ 0 w 71714"/>
                <a:gd name="connsiteY4" fmla="*/ 74408 h 82945"/>
                <a:gd name="connsiteX5" fmla="*/ 8522 w 71714"/>
                <a:gd name="connsiteY5" fmla="*/ 82931 h 82945"/>
                <a:gd name="connsiteX6" fmla="*/ 17045 w 71714"/>
                <a:gd name="connsiteY6" fmla="*/ 74408 h 82945"/>
                <a:gd name="connsiteX7" fmla="*/ 17045 w 71714"/>
                <a:gd name="connsiteY7" fmla="*/ 17045 h 82945"/>
                <a:gd name="connsiteX8" fmla="*/ 31735 w 71714"/>
                <a:gd name="connsiteY8" fmla="*/ 17045 h 82945"/>
                <a:gd name="connsiteX9" fmla="*/ 55237 w 71714"/>
                <a:gd name="connsiteY9" fmla="*/ 77507 h 82945"/>
                <a:gd name="connsiteX10" fmla="*/ 63182 w 71714"/>
                <a:gd name="connsiteY10" fmla="*/ 82946 h 82945"/>
                <a:gd name="connsiteX11" fmla="*/ 66281 w 71714"/>
                <a:gd name="connsiteY11" fmla="*/ 82369 h 82945"/>
                <a:gd name="connsiteX12" fmla="*/ 71127 w 71714"/>
                <a:gd name="connsiteY12" fmla="*/ 71324 h 82945"/>
                <a:gd name="connsiteX13" fmla="*/ 46425 w 71714"/>
                <a:gd name="connsiteY13" fmla="*/ 7763 h 82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1714" h="82945">
                  <a:moveTo>
                    <a:pt x="46425" y="7763"/>
                  </a:moveTo>
                  <a:cubicBezTo>
                    <a:pt x="44587" y="3038"/>
                    <a:pt x="40136" y="0"/>
                    <a:pt x="35077" y="0"/>
                  </a:cubicBezTo>
                  <a:lnTo>
                    <a:pt x="12184" y="0"/>
                  </a:lnTo>
                  <a:cubicBezTo>
                    <a:pt x="5454" y="0"/>
                    <a:pt x="0" y="5469"/>
                    <a:pt x="0" y="12184"/>
                  </a:cubicBezTo>
                  <a:lnTo>
                    <a:pt x="0" y="74408"/>
                  </a:lnTo>
                  <a:cubicBezTo>
                    <a:pt x="0" y="79118"/>
                    <a:pt x="3813" y="82931"/>
                    <a:pt x="8522" y="82931"/>
                  </a:cubicBezTo>
                  <a:cubicBezTo>
                    <a:pt x="13232" y="82931"/>
                    <a:pt x="17045" y="79102"/>
                    <a:pt x="17045" y="74408"/>
                  </a:cubicBezTo>
                  <a:lnTo>
                    <a:pt x="17045" y="17045"/>
                  </a:lnTo>
                  <a:lnTo>
                    <a:pt x="31735" y="17045"/>
                  </a:lnTo>
                  <a:lnTo>
                    <a:pt x="55237" y="77507"/>
                  </a:lnTo>
                  <a:cubicBezTo>
                    <a:pt x="56543" y="80880"/>
                    <a:pt x="59779" y="82946"/>
                    <a:pt x="63182" y="82946"/>
                  </a:cubicBezTo>
                  <a:cubicBezTo>
                    <a:pt x="64215" y="82946"/>
                    <a:pt x="65263" y="82764"/>
                    <a:pt x="66281" y="82369"/>
                  </a:cubicBezTo>
                  <a:cubicBezTo>
                    <a:pt x="70671" y="80667"/>
                    <a:pt x="72844" y="75715"/>
                    <a:pt x="71127" y="71324"/>
                  </a:cubicBezTo>
                  <a:lnTo>
                    <a:pt x="46425" y="776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9AD425A5-8867-45A9-B88C-2D71868B2A98}"/>
                </a:ext>
              </a:extLst>
            </p:cNvPr>
            <p:cNvSpPr/>
            <p:nvPr/>
          </p:nvSpPr>
          <p:spPr>
            <a:xfrm>
              <a:off x="981664" y="2648797"/>
              <a:ext cx="275878" cy="236411"/>
            </a:xfrm>
            <a:custGeom>
              <a:avLst/>
              <a:gdLst>
                <a:gd name="connsiteX0" fmla="*/ 224957 w 275878"/>
                <a:gd name="connsiteY0" fmla="*/ 64002 h 236411"/>
                <a:gd name="connsiteX1" fmla="*/ 207441 w 275878"/>
                <a:gd name="connsiteY1" fmla="*/ 64002 h 236411"/>
                <a:gd name="connsiteX2" fmla="*/ 207441 w 275878"/>
                <a:gd name="connsiteY2" fmla="*/ 50892 h 236411"/>
                <a:gd name="connsiteX3" fmla="*/ 156549 w 275878"/>
                <a:gd name="connsiteY3" fmla="*/ 0 h 236411"/>
                <a:gd name="connsiteX4" fmla="*/ 50892 w 275878"/>
                <a:gd name="connsiteY4" fmla="*/ 0 h 236411"/>
                <a:gd name="connsiteX5" fmla="*/ 0 w 275878"/>
                <a:gd name="connsiteY5" fmla="*/ 50892 h 236411"/>
                <a:gd name="connsiteX6" fmla="*/ 0 w 275878"/>
                <a:gd name="connsiteY6" fmla="*/ 156853 h 236411"/>
                <a:gd name="connsiteX7" fmla="*/ 8492 w 275878"/>
                <a:gd name="connsiteY7" fmla="*/ 170708 h 236411"/>
                <a:gd name="connsiteX8" fmla="*/ 15571 w 275878"/>
                <a:gd name="connsiteY8" fmla="*/ 172424 h 236411"/>
                <a:gd name="connsiteX9" fmla="*/ 24701 w 275878"/>
                <a:gd name="connsiteY9" fmla="*/ 169447 h 236411"/>
                <a:gd name="connsiteX10" fmla="*/ 39012 w 275878"/>
                <a:gd name="connsiteY10" fmla="*/ 159056 h 236411"/>
                <a:gd name="connsiteX11" fmla="*/ 68423 w 275878"/>
                <a:gd name="connsiteY11" fmla="*/ 159056 h 236411"/>
                <a:gd name="connsiteX12" fmla="*/ 68423 w 275878"/>
                <a:gd name="connsiteY12" fmla="*/ 172151 h 236411"/>
                <a:gd name="connsiteX13" fmla="*/ 119315 w 275878"/>
                <a:gd name="connsiteY13" fmla="*/ 223043 h 236411"/>
                <a:gd name="connsiteX14" fmla="*/ 236867 w 275878"/>
                <a:gd name="connsiteY14" fmla="*/ 223043 h 236411"/>
                <a:gd name="connsiteX15" fmla="*/ 251177 w 275878"/>
                <a:gd name="connsiteY15" fmla="*/ 233434 h 236411"/>
                <a:gd name="connsiteX16" fmla="*/ 260307 w 275878"/>
                <a:gd name="connsiteY16" fmla="*/ 236411 h 236411"/>
                <a:gd name="connsiteX17" fmla="*/ 267387 w 275878"/>
                <a:gd name="connsiteY17" fmla="*/ 234710 h 236411"/>
                <a:gd name="connsiteX18" fmla="*/ 275879 w 275878"/>
                <a:gd name="connsiteY18" fmla="*/ 220840 h 236411"/>
                <a:gd name="connsiteX19" fmla="*/ 275879 w 275878"/>
                <a:gd name="connsiteY19" fmla="*/ 114879 h 236411"/>
                <a:gd name="connsiteX20" fmla="*/ 224957 w 275878"/>
                <a:gd name="connsiteY20" fmla="*/ 64002 h 236411"/>
                <a:gd name="connsiteX21" fmla="*/ 224957 w 275878"/>
                <a:gd name="connsiteY21" fmla="*/ 64002 h 236411"/>
                <a:gd name="connsiteX22" fmla="*/ 258803 w 275878"/>
                <a:gd name="connsiteY22" fmla="*/ 217908 h 236411"/>
                <a:gd name="connsiteX23" fmla="*/ 244630 w 275878"/>
                <a:gd name="connsiteY23" fmla="*/ 207608 h 236411"/>
                <a:gd name="connsiteX24" fmla="*/ 239617 w 275878"/>
                <a:gd name="connsiteY24" fmla="*/ 205982 h 236411"/>
                <a:gd name="connsiteX25" fmla="*/ 119299 w 275878"/>
                <a:gd name="connsiteY25" fmla="*/ 205982 h 236411"/>
                <a:gd name="connsiteX26" fmla="*/ 85453 w 275878"/>
                <a:gd name="connsiteY26" fmla="*/ 172136 h 236411"/>
                <a:gd name="connsiteX27" fmla="*/ 85453 w 275878"/>
                <a:gd name="connsiteY27" fmla="*/ 159040 h 236411"/>
                <a:gd name="connsiteX28" fmla="*/ 110746 w 275878"/>
                <a:gd name="connsiteY28" fmla="*/ 159040 h 236411"/>
                <a:gd name="connsiteX29" fmla="*/ 119269 w 275878"/>
                <a:gd name="connsiteY29" fmla="*/ 150518 h 236411"/>
                <a:gd name="connsiteX30" fmla="*/ 110746 w 275878"/>
                <a:gd name="connsiteY30" fmla="*/ 141996 h 236411"/>
                <a:gd name="connsiteX31" fmla="*/ 36232 w 275878"/>
                <a:gd name="connsiteY31" fmla="*/ 141996 h 236411"/>
                <a:gd name="connsiteX32" fmla="*/ 31219 w 275878"/>
                <a:gd name="connsiteY32" fmla="*/ 143621 h 236411"/>
                <a:gd name="connsiteX33" fmla="*/ 17045 w 275878"/>
                <a:gd name="connsiteY33" fmla="*/ 153906 h 236411"/>
                <a:gd name="connsiteX34" fmla="*/ 17045 w 275878"/>
                <a:gd name="connsiteY34" fmla="*/ 50877 h 236411"/>
                <a:gd name="connsiteX35" fmla="*/ 50892 w 275878"/>
                <a:gd name="connsiteY35" fmla="*/ 17030 h 236411"/>
                <a:gd name="connsiteX36" fmla="*/ 156549 w 275878"/>
                <a:gd name="connsiteY36" fmla="*/ 17030 h 236411"/>
                <a:gd name="connsiteX37" fmla="*/ 190396 w 275878"/>
                <a:gd name="connsiteY37" fmla="*/ 50877 h 236411"/>
                <a:gd name="connsiteX38" fmla="*/ 190396 w 275878"/>
                <a:gd name="connsiteY38" fmla="*/ 108134 h 236411"/>
                <a:gd name="connsiteX39" fmla="*/ 156549 w 275878"/>
                <a:gd name="connsiteY39" fmla="*/ 141980 h 236411"/>
                <a:gd name="connsiteX40" fmla="*/ 147115 w 275878"/>
                <a:gd name="connsiteY40" fmla="*/ 141980 h 236411"/>
                <a:gd name="connsiteX41" fmla="*/ 138593 w 275878"/>
                <a:gd name="connsiteY41" fmla="*/ 150503 h 236411"/>
                <a:gd name="connsiteX42" fmla="*/ 147115 w 275878"/>
                <a:gd name="connsiteY42" fmla="*/ 159025 h 236411"/>
                <a:gd name="connsiteX43" fmla="*/ 156549 w 275878"/>
                <a:gd name="connsiteY43" fmla="*/ 159025 h 236411"/>
                <a:gd name="connsiteX44" fmla="*/ 207441 w 275878"/>
                <a:gd name="connsiteY44" fmla="*/ 108134 h 236411"/>
                <a:gd name="connsiteX45" fmla="*/ 207441 w 275878"/>
                <a:gd name="connsiteY45" fmla="*/ 81032 h 236411"/>
                <a:gd name="connsiteX46" fmla="*/ 224972 w 275878"/>
                <a:gd name="connsiteY46" fmla="*/ 81032 h 236411"/>
                <a:gd name="connsiteX47" fmla="*/ 258819 w 275878"/>
                <a:gd name="connsiteY47" fmla="*/ 114879 h 236411"/>
                <a:gd name="connsiteX48" fmla="*/ 258819 w 275878"/>
                <a:gd name="connsiteY48" fmla="*/ 217908 h 236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5878" h="236411">
                  <a:moveTo>
                    <a:pt x="224957" y="64002"/>
                  </a:moveTo>
                  <a:lnTo>
                    <a:pt x="207441" y="64002"/>
                  </a:lnTo>
                  <a:lnTo>
                    <a:pt x="207441" y="50892"/>
                  </a:lnTo>
                  <a:cubicBezTo>
                    <a:pt x="207441" y="22833"/>
                    <a:pt x="184608" y="0"/>
                    <a:pt x="156549" y="0"/>
                  </a:cubicBezTo>
                  <a:lnTo>
                    <a:pt x="50892" y="0"/>
                  </a:lnTo>
                  <a:cubicBezTo>
                    <a:pt x="22833" y="0"/>
                    <a:pt x="0" y="22833"/>
                    <a:pt x="0" y="50892"/>
                  </a:cubicBezTo>
                  <a:lnTo>
                    <a:pt x="0" y="156853"/>
                  </a:lnTo>
                  <a:cubicBezTo>
                    <a:pt x="0" y="162732"/>
                    <a:pt x="3251" y="168034"/>
                    <a:pt x="8492" y="170708"/>
                  </a:cubicBezTo>
                  <a:cubicBezTo>
                    <a:pt x="10740" y="171847"/>
                    <a:pt x="13156" y="172424"/>
                    <a:pt x="15571" y="172424"/>
                  </a:cubicBezTo>
                  <a:cubicBezTo>
                    <a:pt x="18777" y="172424"/>
                    <a:pt x="21982" y="171422"/>
                    <a:pt x="24701" y="169447"/>
                  </a:cubicBezTo>
                  <a:lnTo>
                    <a:pt x="39012" y="159056"/>
                  </a:lnTo>
                  <a:lnTo>
                    <a:pt x="68423" y="159056"/>
                  </a:lnTo>
                  <a:lnTo>
                    <a:pt x="68423" y="172151"/>
                  </a:lnTo>
                  <a:cubicBezTo>
                    <a:pt x="68423" y="200210"/>
                    <a:pt x="91256" y="223043"/>
                    <a:pt x="119315" y="223043"/>
                  </a:cubicBezTo>
                  <a:lnTo>
                    <a:pt x="236867" y="223043"/>
                  </a:lnTo>
                  <a:lnTo>
                    <a:pt x="251177" y="233434"/>
                  </a:lnTo>
                  <a:cubicBezTo>
                    <a:pt x="253897" y="235408"/>
                    <a:pt x="257087" y="236411"/>
                    <a:pt x="260307" y="236411"/>
                  </a:cubicBezTo>
                  <a:cubicBezTo>
                    <a:pt x="262723" y="236411"/>
                    <a:pt x="265138" y="235849"/>
                    <a:pt x="267387" y="234710"/>
                  </a:cubicBezTo>
                  <a:cubicBezTo>
                    <a:pt x="272628" y="232036"/>
                    <a:pt x="275879" y="226734"/>
                    <a:pt x="275879" y="220840"/>
                  </a:cubicBezTo>
                  <a:lnTo>
                    <a:pt x="275879" y="114879"/>
                  </a:lnTo>
                  <a:cubicBezTo>
                    <a:pt x="275864" y="86835"/>
                    <a:pt x="253031" y="64002"/>
                    <a:pt x="224957" y="64002"/>
                  </a:cubicBezTo>
                  <a:lnTo>
                    <a:pt x="224957" y="64002"/>
                  </a:lnTo>
                  <a:close/>
                  <a:moveTo>
                    <a:pt x="258803" y="217908"/>
                  </a:moveTo>
                  <a:lnTo>
                    <a:pt x="244630" y="207608"/>
                  </a:lnTo>
                  <a:cubicBezTo>
                    <a:pt x="243171" y="206544"/>
                    <a:pt x="241424" y="205982"/>
                    <a:pt x="239617" y="205982"/>
                  </a:cubicBezTo>
                  <a:lnTo>
                    <a:pt x="119299" y="205982"/>
                  </a:lnTo>
                  <a:cubicBezTo>
                    <a:pt x="100644" y="205982"/>
                    <a:pt x="85453" y="190806"/>
                    <a:pt x="85453" y="172136"/>
                  </a:cubicBezTo>
                  <a:lnTo>
                    <a:pt x="85453" y="159040"/>
                  </a:lnTo>
                  <a:lnTo>
                    <a:pt x="110746" y="159040"/>
                  </a:lnTo>
                  <a:cubicBezTo>
                    <a:pt x="115456" y="159040"/>
                    <a:pt x="119269" y="155227"/>
                    <a:pt x="119269" y="150518"/>
                  </a:cubicBezTo>
                  <a:cubicBezTo>
                    <a:pt x="119269" y="145809"/>
                    <a:pt x="115456" y="141996"/>
                    <a:pt x="110746" y="141996"/>
                  </a:cubicBezTo>
                  <a:lnTo>
                    <a:pt x="36232" y="141996"/>
                  </a:lnTo>
                  <a:cubicBezTo>
                    <a:pt x="34439" y="141996"/>
                    <a:pt x="32677" y="142573"/>
                    <a:pt x="31219" y="143621"/>
                  </a:cubicBezTo>
                  <a:lnTo>
                    <a:pt x="17045" y="153906"/>
                  </a:lnTo>
                  <a:lnTo>
                    <a:pt x="17045" y="50877"/>
                  </a:lnTo>
                  <a:cubicBezTo>
                    <a:pt x="17045" y="32221"/>
                    <a:pt x="32221" y="17030"/>
                    <a:pt x="50892" y="17030"/>
                  </a:cubicBezTo>
                  <a:lnTo>
                    <a:pt x="156549" y="17030"/>
                  </a:lnTo>
                  <a:cubicBezTo>
                    <a:pt x="175219" y="17030"/>
                    <a:pt x="190396" y="32221"/>
                    <a:pt x="190396" y="50877"/>
                  </a:cubicBezTo>
                  <a:lnTo>
                    <a:pt x="190396" y="108134"/>
                  </a:lnTo>
                  <a:cubicBezTo>
                    <a:pt x="190396" y="126804"/>
                    <a:pt x="175219" y="141980"/>
                    <a:pt x="156549" y="141980"/>
                  </a:cubicBezTo>
                  <a:lnTo>
                    <a:pt x="147115" y="141980"/>
                  </a:lnTo>
                  <a:cubicBezTo>
                    <a:pt x="142406" y="141980"/>
                    <a:pt x="138593" y="145793"/>
                    <a:pt x="138593" y="150503"/>
                  </a:cubicBezTo>
                  <a:cubicBezTo>
                    <a:pt x="138593" y="155212"/>
                    <a:pt x="142421" y="159025"/>
                    <a:pt x="147115" y="159025"/>
                  </a:cubicBezTo>
                  <a:lnTo>
                    <a:pt x="156549" y="159025"/>
                  </a:lnTo>
                  <a:cubicBezTo>
                    <a:pt x="184608" y="159025"/>
                    <a:pt x="207441" y="136192"/>
                    <a:pt x="207441" y="108134"/>
                  </a:cubicBezTo>
                  <a:lnTo>
                    <a:pt x="207441" y="81032"/>
                  </a:lnTo>
                  <a:lnTo>
                    <a:pt x="224972" y="81032"/>
                  </a:lnTo>
                  <a:cubicBezTo>
                    <a:pt x="243642" y="81032"/>
                    <a:pt x="258819" y="96208"/>
                    <a:pt x="258819" y="114879"/>
                  </a:cubicBezTo>
                  <a:lnTo>
                    <a:pt x="258819" y="21790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82" name="图形 3">
            <a:extLst>
              <a:ext uri="{FF2B5EF4-FFF2-40B4-BE49-F238E27FC236}">
                <a16:creationId xmlns:a16="http://schemas.microsoft.com/office/drawing/2014/main" id="{A0099762-BE14-427E-8CCF-AB27373E28BA}"/>
              </a:ext>
            </a:extLst>
          </p:cNvPr>
          <p:cNvGrpSpPr/>
          <p:nvPr userDrawn="1"/>
        </p:nvGrpSpPr>
        <p:grpSpPr>
          <a:xfrm>
            <a:off x="914827" y="3121518"/>
            <a:ext cx="343090" cy="415788"/>
            <a:chOff x="888221" y="2516768"/>
            <a:chExt cx="481359" cy="583356"/>
          </a:xfrm>
          <a:solidFill>
            <a:schemeClr val="bg1"/>
          </a:solidFill>
        </p:grpSpPr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378A0546-1AF9-4BFD-9A33-988CAD0A09D2}"/>
                </a:ext>
              </a:extLst>
            </p:cNvPr>
            <p:cNvSpPr/>
            <p:nvPr/>
          </p:nvSpPr>
          <p:spPr>
            <a:xfrm>
              <a:off x="888221" y="2516768"/>
              <a:ext cx="481359" cy="583356"/>
            </a:xfrm>
            <a:custGeom>
              <a:avLst/>
              <a:gdLst>
                <a:gd name="connsiteX0" fmla="*/ 432473 w 481359"/>
                <a:gd name="connsiteY0" fmla="*/ 197430 h 583356"/>
                <a:gd name="connsiteX1" fmla="*/ 453377 w 481359"/>
                <a:gd name="connsiteY1" fmla="*/ 174521 h 583356"/>
                <a:gd name="connsiteX2" fmla="*/ 458512 w 481359"/>
                <a:gd name="connsiteY2" fmla="*/ 160301 h 583356"/>
                <a:gd name="connsiteX3" fmla="*/ 452086 w 481359"/>
                <a:gd name="connsiteY3" fmla="*/ 146629 h 583356"/>
                <a:gd name="connsiteX4" fmla="*/ 418558 w 481359"/>
                <a:gd name="connsiteY4" fmla="*/ 116048 h 583356"/>
                <a:gd name="connsiteX5" fmla="*/ 404339 w 481359"/>
                <a:gd name="connsiteY5" fmla="*/ 110914 h 583356"/>
                <a:gd name="connsiteX6" fmla="*/ 390666 w 481359"/>
                <a:gd name="connsiteY6" fmla="*/ 117324 h 583356"/>
                <a:gd name="connsiteX7" fmla="*/ 370127 w 481359"/>
                <a:gd name="connsiteY7" fmla="*/ 139838 h 583356"/>
                <a:gd name="connsiteX8" fmla="*/ 281576 w 481359"/>
                <a:gd name="connsiteY8" fmla="*/ 105460 h 583356"/>
                <a:gd name="connsiteX9" fmla="*/ 281576 w 481359"/>
                <a:gd name="connsiteY9" fmla="*/ 82566 h 583356"/>
                <a:gd name="connsiteX10" fmla="*/ 287060 w 481359"/>
                <a:gd name="connsiteY10" fmla="*/ 82566 h 583356"/>
                <a:gd name="connsiteX11" fmla="*/ 310424 w 481359"/>
                <a:gd name="connsiteY11" fmla="*/ 59202 h 583356"/>
                <a:gd name="connsiteX12" fmla="*/ 310424 w 481359"/>
                <a:gd name="connsiteY12" fmla="*/ 23365 h 583356"/>
                <a:gd name="connsiteX13" fmla="*/ 287060 w 481359"/>
                <a:gd name="connsiteY13" fmla="*/ 0 h 583356"/>
                <a:gd name="connsiteX14" fmla="*/ 195424 w 481359"/>
                <a:gd name="connsiteY14" fmla="*/ 0 h 583356"/>
                <a:gd name="connsiteX15" fmla="*/ 172060 w 481359"/>
                <a:gd name="connsiteY15" fmla="*/ 23365 h 583356"/>
                <a:gd name="connsiteX16" fmla="*/ 172060 w 481359"/>
                <a:gd name="connsiteY16" fmla="*/ 59202 h 583356"/>
                <a:gd name="connsiteX17" fmla="*/ 195424 w 481359"/>
                <a:gd name="connsiteY17" fmla="*/ 82566 h 583356"/>
                <a:gd name="connsiteX18" fmla="*/ 199769 w 481359"/>
                <a:gd name="connsiteY18" fmla="*/ 82566 h 583356"/>
                <a:gd name="connsiteX19" fmla="*/ 199769 w 481359"/>
                <a:gd name="connsiteY19" fmla="*/ 105475 h 583356"/>
                <a:gd name="connsiteX20" fmla="*/ 111217 w 481359"/>
                <a:gd name="connsiteY20" fmla="*/ 139854 h 583356"/>
                <a:gd name="connsiteX21" fmla="*/ 90678 w 481359"/>
                <a:gd name="connsiteY21" fmla="*/ 117340 h 583356"/>
                <a:gd name="connsiteX22" fmla="*/ 77006 w 481359"/>
                <a:gd name="connsiteY22" fmla="*/ 110914 h 583356"/>
                <a:gd name="connsiteX23" fmla="*/ 62802 w 481359"/>
                <a:gd name="connsiteY23" fmla="*/ 116048 h 583356"/>
                <a:gd name="connsiteX24" fmla="*/ 29259 w 481359"/>
                <a:gd name="connsiteY24" fmla="*/ 146629 h 583356"/>
                <a:gd name="connsiteX25" fmla="*/ 27983 w 481359"/>
                <a:gd name="connsiteY25" fmla="*/ 174521 h 583356"/>
                <a:gd name="connsiteX26" fmla="*/ 48886 w 481359"/>
                <a:gd name="connsiteY26" fmla="*/ 197430 h 583356"/>
                <a:gd name="connsiteX27" fmla="*/ 0 w 481359"/>
                <a:gd name="connsiteY27" fmla="*/ 342661 h 583356"/>
                <a:gd name="connsiteX28" fmla="*/ 48066 w 481359"/>
                <a:gd name="connsiteY28" fmla="*/ 486996 h 583356"/>
                <a:gd name="connsiteX29" fmla="*/ 60022 w 481359"/>
                <a:gd name="connsiteY29" fmla="*/ 488697 h 583356"/>
                <a:gd name="connsiteX30" fmla="*/ 61723 w 481359"/>
                <a:gd name="connsiteY30" fmla="*/ 476742 h 583356"/>
                <a:gd name="connsiteX31" fmla="*/ 17075 w 481359"/>
                <a:gd name="connsiteY31" fmla="*/ 342661 h 583356"/>
                <a:gd name="connsiteX32" fmla="*/ 240695 w 481359"/>
                <a:gd name="connsiteY32" fmla="*/ 119056 h 583356"/>
                <a:gd name="connsiteX33" fmla="*/ 464300 w 481359"/>
                <a:gd name="connsiteY33" fmla="*/ 342661 h 583356"/>
                <a:gd name="connsiteX34" fmla="*/ 240680 w 481359"/>
                <a:gd name="connsiteY34" fmla="*/ 566281 h 583356"/>
                <a:gd name="connsiteX35" fmla="*/ 84966 w 481359"/>
                <a:gd name="connsiteY35" fmla="*/ 503129 h 583356"/>
                <a:gd name="connsiteX36" fmla="*/ 72889 w 481359"/>
                <a:gd name="connsiteY36" fmla="*/ 503312 h 583356"/>
                <a:gd name="connsiteX37" fmla="*/ 73071 w 481359"/>
                <a:gd name="connsiteY37" fmla="*/ 515389 h 583356"/>
                <a:gd name="connsiteX38" fmla="*/ 240680 w 481359"/>
                <a:gd name="connsiteY38" fmla="*/ 583356 h 583356"/>
                <a:gd name="connsiteX39" fmla="*/ 481360 w 481359"/>
                <a:gd name="connsiteY39" fmla="*/ 342676 h 583356"/>
                <a:gd name="connsiteX40" fmla="*/ 432473 w 481359"/>
                <a:gd name="connsiteY40" fmla="*/ 197430 h 583356"/>
                <a:gd name="connsiteX41" fmla="*/ 432473 w 481359"/>
                <a:gd name="connsiteY41" fmla="*/ 197430 h 583356"/>
                <a:gd name="connsiteX42" fmla="*/ 227008 w 481359"/>
                <a:gd name="connsiteY42" fmla="*/ 65476 h 583356"/>
                <a:gd name="connsiteX43" fmla="*/ 227008 w 481359"/>
                <a:gd name="connsiteY43" fmla="*/ 17075 h 583356"/>
                <a:gd name="connsiteX44" fmla="*/ 255477 w 481359"/>
                <a:gd name="connsiteY44" fmla="*/ 17075 h 583356"/>
                <a:gd name="connsiteX45" fmla="*/ 255477 w 481359"/>
                <a:gd name="connsiteY45" fmla="*/ 65476 h 583356"/>
                <a:gd name="connsiteX46" fmla="*/ 227008 w 481359"/>
                <a:gd name="connsiteY46" fmla="*/ 65476 h 583356"/>
                <a:gd name="connsiteX47" fmla="*/ 293364 w 481359"/>
                <a:gd name="connsiteY47" fmla="*/ 23365 h 583356"/>
                <a:gd name="connsiteX48" fmla="*/ 293364 w 481359"/>
                <a:gd name="connsiteY48" fmla="*/ 59202 h 583356"/>
                <a:gd name="connsiteX49" fmla="*/ 287075 w 481359"/>
                <a:gd name="connsiteY49" fmla="*/ 65491 h 583356"/>
                <a:gd name="connsiteX50" fmla="*/ 272552 w 481359"/>
                <a:gd name="connsiteY50" fmla="*/ 65491 h 583356"/>
                <a:gd name="connsiteX51" fmla="*/ 272552 w 481359"/>
                <a:gd name="connsiteY51" fmla="*/ 17075 h 583356"/>
                <a:gd name="connsiteX52" fmla="*/ 287075 w 481359"/>
                <a:gd name="connsiteY52" fmla="*/ 17075 h 583356"/>
                <a:gd name="connsiteX53" fmla="*/ 293364 w 481359"/>
                <a:gd name="connsiteY53" fmla="*/ 23365 h 583356"/>
                <a:gd name="connsiteX54" fmla="*/ 293364 w 481359"/>
                <a:gd name="connsiteY54" fmla="*/ 23365 h 583356"/>
                <a:gd name="connsiteX55" fmla="*/ 189135 w 481359"/>
                <a:gd name="connsiteY55" fmla="*/ 59202 h 583356"/>
                <a:gd name="connsiteX56" fmla="*/ 189135 w 481359"/>
                <a:gd name="connsiteY56" fmla="*/ 23365 h 583356"/>
                <a:gd name="connsiteX57" fmla="*/ 195424 w 481359"/>
                <a:gd name="connsiteY57" fmla="*/ 17075 h 583356"/>
                <a:gd name="connsiteX58" fmla="*/ 209947 w 481359"/>
                <a:gd name="connsiteY58" fmla="*/ 17075 h 583356"/>
                <a:gd name="connsiteX59" fmla="*/ 209947 w 481359"/>
                <a:gd name="connsiteY59" fmla="*/ 65476 h 583356"/>
                <a:gd name="connsiteX60" fmla="*/ 195424 w 481359"/>
                <a:gd name="connsiteY60" fmla="*/ 65476 h 583356"/>
                <a:gd name="connsiteX61" fmla="*/ 189135 w 481359"/>
                <a:gd name="connsiteY61" fmla="*/ 59202 h 583356"/>
                <a:gd name="connsiteX62" fmla="*/ 189135 w 481359"/>
                <a:gd name="connsiteY62" fmla="*/ 59202 h 583356"/>
                <a:gd name="connsiteX63" fmla="*/ 59794 w 481359"/>
                <a:gd name="connsiteY63" fmla="*/ 184076 h 583356"/>
                <a:gd name="connsiteX64" fmla="*/ 40592 w 481359"/>
                <a:gd name="connsiteY64" fmla="*/ 163021 h 583356"/>
                <a:gd name="connsiteX65" fmla="*/ 39893 w 481359"/>
                <a:gd name="connsiteY65" fmla="*/ 161107 h 583356"/>
                <a:gd name="connsiteX66" fmla="*/ 40759 w 481359"/>
                <a:gd name="connsiteY66" fmla="*/ 159268 h 583356"/>
                <a:gd name="connsiteX67" fmla="*/ 74302 w 481359"/>
                <a:gd name="connsiteY67" fmla="*/ 128673 h 583356"/>
                <a:gd name="connsiteX68" fmla="*/ 76216 w 481359"/>
                <a:gd name="connsiteY68" fmla="*/ 127974 h 583356"/>
                <a:gd name="connsiteX69" fmla="*/ 78069 w 481359"/>
                <a:gd name="connsiteY69" fmla="*/ 128840 h 583356"/>
                <a:gd name="connsiteX70" fmla="*/ 97044 w 481359"/>
                <a:gd name="connsiteY70" fmla="*/ 149652 h 583356"/>
                <a:gd name="connsiteX71" fmla="*/ 59794 w 481359"/>
                <a:gd name="connsiteY71" fmla="*/ 184076 h 583356"/>
                <a:gd name="connsiteX72" fmla="*/ 59794 w 481359"/>
                <a:gd name="connsiteY72" fmla="*/ 184076 h 583356"/>
                <a:gd name="connsiteX73" fmla="*/ 216844 w 481359"/>
                <a:gd name="connsiteY73" fmla="*/ 103166 h 583356"/>
                <a:gd name="connsiteX74" fmla="*/ 216844 w 481359"/>
                <a:gd name="connsiteY74" fmla="*/ 82566 h 583356"/>
                <a:gd name="connsiteX75" fmla="*/ 264516 w 481359"/>
                <a:gd name="connsiteY75" fmla="*/ 82566 h 583356"/>
                <a:gd name="connsiteX76" fmla="*/ 264516 w 481359"/>
                <a:gd name="connsiteY76" fmla="*/ 103166 h 583356"/>
                <a:gd name="connsiteX77" fmla="*/ 240680 w 481359"/>
                <a:gd name="connsiteY77" fmla="*/ 101996 h 583356"/>
                <a:gd name="connsiteX78" fmla="*/ 216844 w 481359"/>
                <a:gd name="connsiteY78" fmla="*/ 103166 h 583356"/>
                <a:gd name="connsiteX79" fmla="*/ 216844 w 481359"/>
                <a:gd name="connsiteY79" fmla="*/ 103166 h 583356"/>
                <a:gd name="connsiteX80" fmla="*/ 384316 w 481359"/>
                <a:gd name="connsiteY80" fmla="*/ 149652 h 583356"/>
                <a:gd name="connsiteX81" fmla="*/ 403306 w 481359"/>
                <a:gd name="connsiteY81" fmla="*/ 128840 h 583356"/>
                <a:gd name="connsiteX82" fmla="*/ 405144 w 481359"/>
                <a:gd name="connsiteY82" fmla="*/ 127974 h 583356"/>
                <a:gd name="connsiteX83" fmla="*/ 407058 w 481359"/>
                <a:gd name="connsiteY83" fmla="*/ 128673 h 583356"/>
                <a:gd name="connsiteX84" fmla="*/ 440586 w 481359"/>
                <a:gd name="connsiteY84" fmla="*/ 159253 h 583356"/>
                <a:gd name="connsiteX85" fmla="*/ 441452 w 481359"/>
                <a:gd name="connsiteY85" fmla="*/ 161091 h 583356"/>
                <a:gd name="connsiteX86" fmla="*/ 440753 w 481359"/>
                <a:gd name="connsiteY86" fmla="*/ 163005 h 583356"/>
                <a:gd name="connsiteX87" fmla="*/ 421551 w 481359"/>
                <a:gd name="connsiteY87" fmla="*/ 184061 h 583356"/>
                <a:gd name="connsiteX88" fmla="*/ 384316 w 481359"/>
                <a:gd name="connsiteY88" fmla="*/ 149652 h 583356"/>
                <a:gd name="connsiteX89" fmla="*/ 384316 w 481359"/>
                <a:gd name="connsiteY89" fmla="*/ 149652 h 58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81359" h="583356">
                  <a:moveTo>
                    <a:pt x="432473" y="197430"/>
                  </a:moveTo>
                  <a:lnTo>
                    <a:pt x="453377" y="174521"/>
                  </a:lnTo>
                  <a:cubicBezTo>
                    <a:pt x="456932" y="170632"/>
                    <a:pt x="458755" y="165573"/>
                    <a:pt x="458512" y="160301"/>
                  </a:cubicBezTo>
                  <a:cubicBezTo>
                    <a:pt x="458269" y="155030"/>
                    <a:pt x="455990" y="150184"/>
                    <a:pt x="452086" y="146629"/>
                  </a:cubicBezTo>
                  <a:lnTo>
                    <a:pt x="418558" y="116048"/>
                  </a:lnTo>
                  <a:cubicBezTo>
                    <a:pt x="414654" y="112494"/>
                    <a:pt x="409595" y="110671"/>
                    <a:pt x="404339" y="110914"/>
                  </a:cubicBezTo>
                  <a:cubicBezTo>
                    <a:pt x="399082" y="111157"/>
                    <a:pt x="394221" y="113435"/>
                    <a:pt x="390666" y="117324"/>
                  </a:cubicBezTo>
                  <a:lnTo>
                    <a:pt x="370127" y="139838"/>
                  </a:lnTo>
                  <a:cubicBezTo>
                    <a:pt x="343679" y="122885"/>
                    <a:pt x="313706" y="110990"/>
                    <a:pt x="281576" y="105460"/>
                  </a:cubicBezTo>
                  <a:lnTo>
                    <a:pt x="281576" y="82566"/>
                  </a:lnTo>
                  <a:lnTo>
                    <a:pt x="287060" y="82566"/>
                  </a:lnTo>
                  <a:cubicBezTo>
                    <a:pt x="299942" y="82566"/>
                    <a:pt x="310424" y="72084"/>
                    <a:pt x="310424" y="59202"/>
                  </a:cubicBezTo>
                  <a:lnTo>
                    <a:pt x="310424" y="23365"/>
                  </a:lnTo>
                  <a:cubicBezTo>
                    <a:pt x="310424" y="10482"/>
                    <a:pt x="299942" y="0"/>
                    <a:pt x="287060" y="0"/>
                  </a:cubicBezTo>
                  <a:lnTo>
                    <a:pt x="195424" y="0"/>
                  </a:lnTo>
                  <a:cubicBezTo>
                    <a:pt x="182542" y="0"/>
                    <a:pt x="172060" y="10482"/>
                    <a:pt x="172060" y="23365"/>
                  </a:cubicBezTo>
                  <a:lnTo>
                    <a:pt x="172060" y="59202"/>
                  </a:lnTo>
                  <a:cubicBezTo>
                    <a:pt x="172060" y="72084"/>
                    <a:pt x="182542" y="82566"/>
                    <a:pt x="195424" y="82566"/>
                  </a:cubicBezTo>
                  <a:lnTo>
                    <a:pt x="199769" y="82566"/>
                  </a:lnTo>
                  <a:lnTo>
                    <a:pt x="199769" y="105475"/>
                  </a:lnTo>
                  <a:cubicBezTo>
                    <a:pt x="167639" y="111005"/>
                    <a:pt x="137666" y="122900"/>
                    <a:pt x="111217" y="139854"/>
                  </a:cubicBezTo>
                  <a:lnTo>
                    <a:pt x="90678" y="117340"/>
                  </a:lnTo>
                  <a:cubicBezTo>
                    <a:pt x="87124" y="113435"/>
                    <a:pt x="82262" y="111157"/>
                    <a:pt x="77006" y="110914"/>
                  </a:cubicBezTo>
                  <a:cubicBezTo>
                    <a:pt x="71735" y="110686"/>
                    <a:pt x="66691" y="112494"/>
                    <a:pt x="62802" y="116048"/>
                  </a:cubicBezTo>
                  <a:lnTo>
                    <a:pt x="29259" y="146629"/>
                  </a:lnTo>
                  <a:cubicBezTo>
                    <a:pt x="21223" y="153966"/>
                    <a:pt x="20645" y="166484"/>
                    <a:pt x="27983" y="174521"/>
                  </a:cubicBezTo>
                  <a:lnTo>
                    <a:pt x="48886" y="197430"/>
                  </a:lnTo>
                  <a:cubicBezTo>
                    <a:pt x="18230" y="237824"/>
                    <a:pt x="0" y="288154"/>
                    <a:pt x="0" y="342661"/>
                  </a:cubicBezTo>
                  <a:cubicBezTo>
                    <a:pt x="0" y="395178"/>
                    <a:pt x="16620" y="445098"/>
                    <a:pt x="48066" y="486996"/>
                  </a:cubicBezTo>
                  <a:cubicBezTo>
                    <a:pt x="50892" y="490763"/>
                    <a:pt x="56239" y="491523"/>
                    <a:pt x="60022" y="488697"/>
                  </a:cubicBezTo>
                  <a:cubicBezTo>
                    <a:pt x="63789" y="485872"/>
                    <a:pt x="64564" y="480509"/>
                    <a:pt x="61723" y="476742"/>
                  </a:cubicBezTo>
                  <a:cubicBezTo>
                    <a:pt x="32510" y="437821"/>
                    <a:pt x="17075" y="391456"/>
                    <a:pt x="17075" y="342661"/>
                  </a:cubicBezTo>
                  <a:cubicBezTo>
                    <a:pt x="17075" y="219366"/>
                    <a:pt x="117385" y="119056"/>
                    <a:pt x="240695" y="119056"/>
                  </a:cubicBezTo>
                  <a:cubicBezTo>
                    <a:pt x="363990" y="119056"/>
                    <a:pt x="464300" y="219366"/>
                    <a:pt x="464300" y="342661"/>
                  </a:cubicBezTo>
                  <a:cubicBezTo>
                    <a:pt x="464300" y="465956"/>
                    <a:pt x="363975" y="566281"/>
                    <a:pt x="240680" y="566281"/>
                  </a:cubicBezTo>
                  <a:cubicBezTo>
                    <a:pt x="182223" y="566281"/>
                    <a:pt x="126910" y="543843"/>
                    <a:pt x="84966" y="503129"/>
                  </a:cubicBezTo>
                  <a:cubicBezTo>
                    <a:pt x="81579" y="499848"/>
                    <a:pt x="76170" y="499924"/>
                    <a:pt x="72889" y="503312"/>
                  </a:cubicBezTo>
                  <a:cubicBezTo>
                    <a:pt x="69608" y="506699"/>
                    <a:pt x="69684" y="512108"/>
                    <a:pt x="73071" y="515389"/>
                  </a:cubicBezTo>
                  <a:cubicBezTo>
                    <a:pt x="118221" y="559217"/>
                    <a:pt x="177756" y="583356"/>
                    <a:pt x="240680" y="583356"/>
                  </a:cubicBezTo>
                  <a:cubicBezTo>
                    <a:pt x="373393" y="583356"/>
                    <a:pt x="481360" y="475390"/>
                    <a:pt x="481360" y="342676"/>
                  </a:cubicBezTo>
                  <a:cubicBezTo>
                    <a:pt x="481360" y="288154"/>
                    <a:pt x="463145" y="237824"/>
                    <a:pt x="432473" y="197430"/>
                  </a:cubicBezTo>
                  <a:lnTo>
                    <a:pt x="432473" y="197430"/>
                  </a:lnTo>
                  <a:close/>
                  <a:moveTo>
                    <a:pt x="227008" y="65476"/>
                  </a:moveTo>
                  <a:lnTo>
                    <a:pt x="227008" y="17075"/>
                  </a:lnTo>
                  <a:lnTo>
                    <a:pt x="255477" y="17075"/>
                  </a:lnTo>
                  <a:lnTo>
                    <a:pt x="255477" y="65476"/>
                  </a:lnTo>
                  <a:lnTo>
                    <a:pt x="227008" y="65476"/>
                  </a:lnTo>
                  <a:close/>
                  <a:moveTo>
                    <a:pt x="293364" y="23365"/>
                  </a:moveTo>
                  <a:lnTo>
                    <a:pt x="293364" y="59202"/>
                  </a:lnTo>
                  <a:cubicBezTo>
                    <a:pt x="293364" y="62665"/>
                    <a:pt x="290539" y="65491"/>
                    <a:pt x="287075" y="65491"/>
                  </a:cubicBezTo>
                  <a:lnTo>
                    <a:pt x="272552" y="65491"/>
                  </a:lnTo>
                  <a:lnTo>
                    <a:pt x="272552" y="17075"/>
                  </a:lnTo>
                  <a:lnTo>
                    <a:pt x="287075" y="17075"/>
                  </a:lnTo>
                  <a:cubicBezTo>
                    <a:pt x="290539" y="17075"/>
                    <a:pt x="293364" y="19901"/>
                    <a:pt x="293364" y="23365"/>
                  </a:cubicBezTo>
                  <a:lnTo>
                    <a:pt x="293364" y="23365"/>
                  </a:lnTo>
                  <a:close/>
                  <a:moveTo>
                    <a:pt x="189135" y="59202"/>
                  </a:moveTo>
                  <a:lnTo>
                    <a:pt x="189135" y="23365"/>
                  </a:lnTo>
                  <a:cubicBezTo>
                    <a:pt x="189135" y="19901"/>
                    <a:pt x="191961" y="17075"/>
                    <a:pt x="195424" y="17075"/>
                  </a:cubicBezTo>
                  <a:lnTo>
                    <a:pt x="209947" y="17075"/>
                  </a:lnTo>
                  <a:lnTo>
                    <a:pt x="209947" y="65476"/>
                  </a:lnTo>
                  <a:lnTo>
                    <a:pt x="195424" y="65476"/>
                  </a:lnTo>
                  <a:cubicBezTo>
                    <a:pt x="191961" y="65476"/>
                    <a:pt x="189135" y="62665"/>
                    <a:pt x="189135" y="59202"/>
                  </a:cubicBezTo>
                  <a:lnTo>
                    <a:pt x="189135" y="59202"/>
                  </a:lnTo>
                  <a:close/>
                  <a:moveTo>
                    <a:pt x="59794" y="184076"/>
                  </a:moveTo>
                  <a:lnTo>
                    <a:pt x="40592" y="163021"/>
                  </a:lnTo>
                  <a:cubicBezTo>
                    <a:pt x="39984" y="162337"/>
                    <a:pt x="39878" y="161608"/>
                    <a:pt x="39893" y="161107"/>
                  </a:cubicBezTo>
                  <a:cubicBezTo>
                    <a:pt x="39923" y="160605"/>
                    <a:pt x="40091" y="159876"/>
                    <a:pt x="40759" y="159268"/>
                  </a:cubicBezTo>
                  <a:lnTo>
                    <a:pt x="74302" y="128673"/>
                  </a:lnTo>
                  <a:cubicBezTo>
                    <a:pt x="74986" y="128050"/>
                    <a:pt x="75715" y="127959"/>
                    <a:pt x="76216" y="127974"/>
                  </a:cubicBezTo>
                  <a:cubicBezTo>
                    <a:pt x="76626" y="127989"/>
                    <a:pt x="77416" y="128141"/>
                    <a:pt x="78069" y="128840"/>
                  </a:cubicBezTo>
                  <a:lnTo>
                    <a:pt x="97044" y="149652"/>
                  </a:lnTo>
                  <a:cubicBezTo>
                    <a:pt x="83447" y="159800"/>
                    <a:pt x="70975" y="171346"/>
                    <a:pt x="59794" y="184076"/>
                  </a:cubicBezTo>
                  <a:lnTo>
                    <a:pt x="59794" y="184076"/>
                  </a:lnTo>
                  <a:close/>
                  <a:moveTo>
                    <a:pt x="216844" y="103166"/>
                  </a:moveTo>
                  <a:lnTo>
                    <a:pt x="216844" y="82566"/>
                  </a:lnTo>
                  <a:lnTo>
                    <a:pt x="264516" y="82566"/>
                  </a:lnTo>
                  <a:lnTo>
                    <a:pt x="264516" y="103166"/>
                  </a:lnTo>
                  <a:cubicBezTo>
                    <a:pt x="256677" y="102391"/>
                    <a:pt x="248731" y="101996"/>
                    <a:pt x="240680" y="101996"/>
                  </a:cubicBezTo>
                  <a:cubicBezTo>
                    <a:pt x="232644" y="101981"/>
                    <a:pt x="224683" y="102391"/>
                    <a:pt x="216844" y="103166"/>
                  </a:cubicBezTo>
                  <a:lnTo>
                    <a:pt x="216844" y="103166"/>
                  </a:lnTo>
                  <a:close/>
                  <a:moveTo>
                    <a:pt x="384316" y="149652"/>
                  </a:moveTo>
                  <a:lnTo>
                    <a:pt x="403306" y="128840"/>
                  </a:lnTo>
                  <a:cubicBezTo>
                    <a:pt x="403959" y="128141"/>
                    <a:pt x="404734" y="127989"/>
                    <a:pt x="405144" y="127974"/>
                  </a:cubicBezTo>
                  <a:cubicBezTo>
                    <a:pt x="405660" y="127943"/>
                    <a:pt x="406389" y="128050"/>
                    <a:pt x="407058" y="128673"/>
                  </a:cubicBezTo>
                  <a:lnTo>
                    <a:pt x="440586" y="159253"/>
                  </a:lnTo>
                  <a:cubicBezTo>
                    <a:pt x="441285" y="159906"/>
                    <a:pt x="441421" y="160681"/>
                    <a:pt x="441452" y="161091"/>
                  </a:cubicBezTo>
                  <a:cubicBezTo>
                    <a:pt x="441482" y="161593"/>
                    <a:pt x="441376" y="162337"/>
                    <a:pt x="440753" y="163005"/>
                  </a:cubicBezTo>
                  <a:lnTo>
                    <a:pt x="421551" y="184061"/>
                  </a:lnTo>
                  <a:cubicBezTo>
                    <a:pt x="410385" y="171346"/>
                    <a:pt x="397897" y="159800"/>
                    <a:pt x="384316" y="149652"/>
                  </a:cubicBezTo>
                  <a:lnTo>
                    <a:pt x="384316" y="14965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A6E91C2F-E4B3-4EF7-8296-ED1889D03135}"/>
                </a:ext>
              </a:extLst>
            </p:cNvPr>
            <p:cNvSpPr/>
            <p:nvPr/>
          </p:nvSpPr>
          <p:spPr>
            <a:xfrm>
              <a:off x="935998" y="2666541"/>
              <a:ext cx="385804" cy="385804"/>
            </a:xfrm>
            <a:custGeom>
              <a:avLst/>
              <a:gdLst>
                <a:gd name="connsiteX0" fmla="*/ 322228 w 385804"/>
                <a:gd name="connsiteY0" fmla="*/ 73785 h 385804"/>
                <a:gd name="connsiteX1" fmla="*/ 334290 w 385804"/>
                <a:gd name="connsiteY1" fmla="*/ 74272 h 385804"/>
                <a:gd name="connsiteX2" fmla="*/ 334777 w 385804"/>
                <a:gd name="connsiteY2" fmla="*/ 62209 h 385804"/>
                <a:gd name="connsiteX3" fmla="*/ 192902 w 385804"/>
                <a:gd name="connsiteY3" fmla="*/ 0 h 385804"/>
                <a:gd name="connsiteX4" fmla="*/ 0 w 385804"/>
                <a:gd name="connsiteY4" fmla="*/ 192902 h 385804"/>
                <a:gd name="connsiteX5" fmla="*/ 192902 w 385804"/>
                <a:gd name="connsiteY5" fmla="*/ 385805 h 385804"/>
                <a:gd name="connsiteX6" fmla="*/ 385805 w 385804"/>
                <a:gd name="connsiteY6" fmla="*/ 192902 h 385804"/>
                <a:gd name="connsiteX7" fmla="*/ 357701 w 385804"/>
                <a:gd name="connsiteY7" fmla="*/ 92608 h 385804"/>
                <a:gd name="connsiteX8" fmla="*/ 345957 w 385804"/>
                <a:gd name="connsiteY8" fmla="*/ 89752 h 385804"/>
                <a:gd name="connsiteX9" fmla="*/ 343117 w 385804"/>
                <a:gd name="connsiteY9" fmla="*/ 101495 h 385804"/>
                <a:gd name="connsiteX10" fmla="*/ 368714 w 385804"/>
                <a:gd name="connsiteY10" fmla="*/ 192902 h 385804"/>
                <a:gd name="connsiteX11" fmla="*/ 323049 w 385804"/>
                <a:gd name="connsiteY11" fmla="*/ 310986 h 385804"/>
                <a:gd name="connsiteX12" fmla="*/ 237080 w 385804"/>
                <a:gd name="connsiteY12" fmla="*/ 225017 h 385804"/>
                <a:gd name="connsiteX13" fmla="*/ 247547 w 385804"/>
                <a:gd name="connsiteY13" fmla="*/ 192918 h 385804"/>
                <a:gd name="connsiteX14" fmla="*/ 201425 w 385804"/>
                <a:gd name="connsiteY14" fmla="*/ 138942 h 385804"/>
                <a:gd name="connsiteX15" fmla="*/ 201425 w 385804"/>
                <a:gd name="connsiteY15" fmla="*/ 17318 h 385804"/>
                <a:gd name="connsiteX16" fmla="*/ 322228 w 385804"/>
                <a:gd name="connsiteY16" fmla="*/ 73785 h 385804"/>
                <a:gd name="connsiteX17" fmla="*/ 322228 w 385804"/>
                <a:gd name="connsiteY17" fmla="*/ 73785 h 385804"/>
                <a:gd name="connsiteX18" fmla="*/ 138258 w 385804"/>
                <a:gd name="connsiteY18" fmla="*/ 192902 h 385804"/>
                <a:gd name="connsiteX19" fmla="*/ 192902 w 385804"/>
                <a:gd name="connsiteY19" fmla="*/ 247547 h 385804"/>
                <a:gd name="connsiteX20" fmla="*/ 225017 w 385804"/>
                <a:gd name="connsiteY20" fmla="*/ 237080 h 385804"/>
                <a:gd name="connsiteX21" fmla="*/ 310987 w 385804"/>
                <a:gd name="connsiteY21" fmla="*/ 323049 h 385804"/>
                <a:gd name="connsiteX22" fmla="*/ 201440 w 385804"/>
                <a:gd name="connsiteY22" fmla="*/ 368502 h 385804"/>
                <a:gd name="connsiteX23" fmla="*/ 201440 w 385804"/>
                <a:gd name="connsiteY23" fmla="*/ 359751 h 385804"/>
                <a:gd name="connsiteX24" fmla="*/ 192902 w 385804"/>
                <a:gd name="connsiteY24" fmla="*/ 351214 h 385804"/>
                <a:gd name="connsiteX25" fmla="*/ 184365 w 385804"/>
                <a:gd name="connsiteY25" fmla="*/ 359751 h 385804"/>
                <a:gd name="connsiteX26" fmla="*/ 184365 w 385804"/>
                <a:gd name="connsiteY26" fmla="*/ 368502 h 385804"/>
                <a:gd name="connsiteX27" fmla="*/ 74818 w 385804"/>
                <a:gd name="connsiteY27" fmla="*/ 323049 h 385804"/>
                <a:gd name="connsiteX28" fmla="*/ 80956 w 385804"/>
                <a:gd name="connsiteY28" fmla="*/ 316911 h 385804"/>
                <a:gd name="connsiteX29" fmla="*/ 80956 w 385804"/>
                <a:gd name="connsiteY29" fmla="*/ 304834 h 385804"/>
                <a:gd name="connsiteX30" fmla="*/ 68879 w 385804"/>
                <a:gd name="connsiteY30" fmla="*/ 304834 h 385804"/>
                <a:gd name="connsiteX31" fmla="*/ 62741 w 385804"/>
                <a:gd name="connsiteY31" fmla="*/ 310971 h 385804"/>
                <a:gd name="connsiteX32" fmla="*/ 17288 w 385804"/>
                <a:gd name="connsiteY32" fmla="*/ 201425 h 385804"/>
                <a:gd name="connsiteX33" fmla="*/ 26038 w 385804"/>
                <a:gd name="connsiteY33" fmla="*/ 201425 h 385804"/>
                <a:gd name="connsiteX34" fmla="*/ 34576 w 385804"/>
                <a:gd name="connsiteY34" fmla="*/ 192887 h 385804"/>
                <a:gd name="connsiteX35" fmla="*/ 26038 w 385804"/>
                <a:gd name="connsiteY35" fmla="*/ 184350 h 385804"/>
                <a:gd name="connsiteX36" fmla="*/ 17288 w 385804"/>
                <a:gd name="connsiteY36" fmla="*/ 184350 h 385804"/>
                <a:gd name="connsiteX37" fmla="*/ 62741 w 385804"/>
                <a:gd name="connsiteY37" fmla="*/ 74803 h 385804"/>
                <a:gd name="connsiteX38" fmla="*/ 68879 w 385804"/>
                <a:gd name="connsiteY38" fmla="*/ 80941 h 385804"/>
                <a:gd name="connsiteX39" fmla="*/ 74925 w 385804"/>
                <a:gd name="connsiteY39" fmla="*/ 83447 h 385804"/>
                <a:gd name="connsiteX40" fmla="*/ 80956 w 385804"/>
                <a:gd name="connsiteY40" fmla="*/ 80941 h 385804"/>
                <a:gd name="connsiteX41" fmla="*/ 80956 w 385804"/>
                <a:gd name="connsiteY41" fmla="*/ 68863 h 385804"/>
                <a:gd name="connsiteX42" fmla="*/ 74818 w 385804"/>
                <a:gd name="connsiteY42" fmla="*/ 62726 h 385804"/>
                <a:gd name="connsiteX43" fmla="*/ 184365 w 385804"/>
                <a:gd name="connsiteY43" fmla="*/ 17273 h 385804"/>
                <a:gd name="connsiteX44" fmla="*/ 184365 w 385804"/>
                <a:gd name="connsiteY44" fmla="*/ 138912 h 385804"/>
                <a:gd name="connsiteX45" fmla="*/ 138258 w 385804"/>
                <a:gd name="connsiteY45" fmla="*/ 192902 h 385804"/>
                <a:gd name="connsiteX46" fmla="*/ 138258 w 385804"/>
                <a:gd name="connsiteY46" fmla="*/ 192902 h 385804"/>
                <a:gd name="connsiteX47" fmla="*/ 230471 w 385804"/>
                <a:gd name="connsiteY47" fmla="*/ 192902 h 385804"/>
                <a:gd name="connsiteX48" fmla="*/ 192902 w 385804"/>
                <a:gd name="connsiteY48" fmla="*/ 230486 h 385804"/>
                <a:gd name="connsiteX49" fmla="*/ 155334 w 385804"/>
                <a:gd name="connsiteY49" fmla="*/ 192902 h 385804"/>
                <a:gd name="connsiteX50" fmla="*/ 192902 w 385804"/>
                <a:gd name="connsiteY50" fmla="*/ 155334 h 385804"/>
                <a:gd name="connsiteX51" fmla="*/ 230471 w 385804"/>
                <a:gd name="connsiteY51" fmla="*/ 192902 h 385804"/>
                <a:gd name="connsiteX52" fmla="*/ 230471 w 385804"/>
                <a:gd name="connsiteY52" fmla="*/ 192902 h 38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85804" h="385804">
                  <a:moveTo>
                    <a:pt x="322228" y="73785"/>
                  </a:moveTo>
                  <a:cubicBezTo>
                    <a:pt x="325418" y="77249"/>
                    <a:pt x="330827" y="77477"/>
                    <a:pt x="334290" y="74272"/>
                  </a:cubicBezTo>
                  <a:cubicBezTo>
                    <a:pt x="337754" y="71081"/>
                    <a:pt x="337982" y="65673"/>
                    <a:pt x="334777" y="62209"/>
                  </a:cubicBezTo>
                  <a:cubicBezTo>
                    <a:pt x="298332" y="22681"/>
                    <a:pt x="246620" y="0"/>
                    <a:pt x="192902" y="0"/>
                  </a:cubicBezTo>
                  <a:cubicBezTo>
                    <a:pt x="86531" y="0"/>
                    <a:pt x="0" y="86531"/>
                    <a:pt x="0" y="192902"/>
                  </a:cubicBezTo>
                  <a:cubicBezTo>
                    <a:pt x="0" y="299274"/>
                    <a:pt x="86531" y="385805"/>
                    <a:pt x="192902" y="385805"/>
                  </a:cubicBezTo>
                  <a:cubicBezTo>
                    <a:pt x="299274" y="385805"/>
                    <a:pt x="385805" y="299274"/>
                    <a:pt x="385805" y="192902"/>
                  </a:cubicBezTo>
                  <a:cubicBezTo>
                    <a:pt x="385805" y="157430"/>
                    <a:pt x="376082" y="122748"/>
                    <a:pt x="357701" y="92608"/>
                  </a:cubicBezTo>
                  <a:cubicBezTo>
                    <a:pt x="355239" y="88582"/>
                    <a:pt x="349998" y="87306"/>
                    <a:pt x="345957" y="89752"/>
                  </a:cubicBezTo>
                  <a:cubicBezTo>
                    <a:pt x="341932" y="92213"/>
                    <a:pt x="340671" y="97454"/>
                    <a:pt x="343117" y="101495"/>
                  </a:cubicBezTo>
                  <a:cubicBezTo>
                    <a:pt x="359873" y="128961"/>
                    <a:pt x="368714" y="160560"/>
                    <a:pt x="368714" y="192902"/>
                  </a:cubicBezTo>
                  <a:cubicBezTo>
                    <a:pt x="368714" y="238310"/>
                    <a:pt x="351411" y="279753"/>
                    <a:pt x="323049" y="310986"/>
                  </a:cubicBezTo>
                  <a:lnTo>
                    <a:pt x="237080" y="225017"/>
                  </a:lnTo>
                  <a:cubicBezTo>
                    <a:pt x="243657" y="215994"/>
                    <a:pt x="247547" y="204904"/>
                    <a:pt x="247547" y="192918"/>
                  </a:cubicBezTo>
                  <a:cubicBezTo>
                    <a:pt x="247547" y="165694"/>
                    <a:pt x="227524" y="143059"/>
                    <a:pt x="201425" y="138942"/>
                  </a:cubicBezTo>
                  <a:lnTo>
                    <a:pt x="201425" y="17318"/>
                  </a:lnTo>
                  <a:cubicBezTo>
                    <a:pt x="247319" y="19536"/>
                    <a:pt x="290934" y="39847"/>
                    <a:pt x="322228" y="73785"/>
                  </a:cubicBezTo>
                  <a:lnTo>
                    <a:pt x="322228" y="73785"/>
                  </a:lnTo>
                  <a:close/>
                  <a:moveTo>
                    <a:pt x="138258" y="192902"/>
                  </a:moveTo>
                  <a:cubicBezTo>
                    <a:pt x="138258" y="223043"/>
                    <a:pt x="162778" y="247547"/>
                    <a:pt x="192902" y="247547"/>
                  </a:cubicBezTo>
                  <a:cubicBezTo>
                    <a:pt x="204889" y="247547"/>
                    <a:pt x="215994" y="243658"/>
                    <a:pt x="225017" y="237080"/>
                  </a:cubicBezTo>
                  <a:lnTo>
                    <a:pt x="310987" y="323049"/>
                  </a:lnTo>
                  <a:cubicBezTo>
                    <a:pt x="281728" y="349619"/>
                    <a:pt x="243490" y="366481"/>
                    <a:pt x="201440" y="368502"/>
                  </a:cubicBezTo>
                  <a:lnTo>
                    <a:pt x="201440" y="359751"/>
                  </a:lnTo>
                  <a:cubicBezTo>
                    <a:pt x="201440" y="355027"/>
                    <a:pt x="197612" y="351214"/>
                    <a:pt x="192902" y="351214"/>
                  </a:cubicBezTo>
                  <a:cubicBezTo>
                    <a:pt x="188178" y="351214"/>
                    <a:pt x="184365" y="355042"/>
                    <a:pt x="184365" y="359751"/>
                  </a:cubicBezTo>
                  <a:lnTo>
                    <a:pt x="184365" y="368502"/>
                  </a:lnTo>
                  <a:cubicBezTo>
                    <a:pt x="142315" y="366481"/>
                    <a:pt x="104077" y="349619"/>
                    <a:pt x="74818" y="323049"/>
                  </a:cubicBezTo>
                  <a:lnTo>
                    <a:pt x="80956" y="316911"/>
                  </a:lnTo>
                  <a:cubicBezTo>
                    <a:pt x="84298" y="313569"/>
                    <a:pt x="84298" y="308176"/>
                    <a:pt x="80956" y="304834"/>
                  </a:cubicBezTo>
                  <a:cubicBezTo>
                    <a:pt x="77614" y="301492"/>
                    <a:pt x="72221" y="301492"/>
                    <a:pt x="68879" y="304834"/>
                  </a:cubicBezTo>
                  <a:lnTo>
                    <a:pt x="62741" y="310971"/>
                  </a:lnTo>
                  <a:cubicBezTo>
                    <a:pt x="36171" y="281712"/>
                    <a:pt x="19308" y="243475"/>
                    <a:pt x="17288" y="201425"/>
                  </a:cubicBezTo>
                  <a:lnTo>
                    <a:pt x="26038" y="201425"/>
                  </a:lnTo>
                  <a:cubicBezTo>
                    <a:pt x="30763" y="201425"/>
                    <a:pt x="34576" y="197597"/>
                    <a:pt x="34576" y="192887"/>
                  </a:cubicBezTo>
                  <a:cubicBezTo>
                    <a:pt x="34576" y="188178"/>
                    <a:pt x="30748" y="184350"/>
                    <a:pt x="26038" y="184350"/>
                  </a:cubicBezTo>
                  <a:lnTo>
                    <a:pt x="17288" y="184350"/>
                  </a:lnTo>
                  <a:cubicBezTo>
                    <a:pt x="19308" y="142299"/>
                    <a:pt x="36171" y="104077"/>
                    <a:pt x="62741" y="74803"/>
                  </a:cubicBezTo>
                  <a:lnTo>
                    <a:pt x="68879" y="80941"/>
                  </a:lnTo>
                  <a:cubicBezTo>
                    <a:pt x="70550" y="82612"/>
                    <a:pt x="72737" y="83447"/>
                    <a:pt x="74925" y="83447"/>
                  </a:cubicBezTo>
                  <a:cubicBezTo>
                    <a:pt x="77112" y="83447"/>
                    <a:pt x="79300" y="82612"/>
                    <a:pt x="80956" y="80941"/>
                  </a:cubicBezTo>
                  <a:cubicBezTo>
                    <a:pt x="84298" y="77599"/>
                    <a:pt x="84298" y="72205"/>
                    <a:pt x="80956" y="68863"/>
                  </a:cubicBezTo>
                  <a:lnTo>
                    <a:pt x="74818" y="62726"/>
                  </a:lnTo>
                  <a:cubicBezTo>
                    <a:pt x="104077" y="36156"/>
                    <a:pt x="142315" y="19293"/>
                    <a:pt x="184365" y="17273"/>
                  </a:cubicBezTo>
                  <a:lnTo>
                    <a:pt x="184365" y="138912"/>
                  </a:lnTo>
                  <a:cubicBezTo>
                    <a:pt x="158266" y="143029"/>
                    <a:pt x="138258" y="165664"/>
                    <a:pt x="138258" y="192902"/>
                  </a:cubicBezTo>
                  <a:lnTo>
                    <a:pt x="138258" y="192902"/>
                  </a:lnTo>
                  <a:close/>
                  <a:moveTo>
                    <a:pt x="230471" y="192902"/>
                  </a:moveTo>
                  <a:cubicBezTo>
                    <a:pt x="230471" y="213624"/>
                    <a:pt x="213609" y="230486"/>
                    <a:pt x="192902" y="230486"/>
                  </a:cubicBezTo>
                  <a:cubicBezTo>
                    <a:pt x="172181" y="230486"/>
                    <a:pt x="155334" y="213624"/>
                    <a:pt x="155334" y="192902"/>
                  </a:cubicBezTo>
                  <a:cubicBezTo>
                    <a:pt x="155334" y="172181"/>
                    <a:pt x="172196" y="155334"/>
                    <a:pt x="192902" y="155334"/>
                  </a:cubicBezTo>
                  <a:cubicBezTo>
                    <a:pt x="213624" y="155319"/>
                    <a:pt x="230471" y="172181"/>
                    <a:pt x="230471" y="192902"/>
                  </a:cubicBezTo>
                  <a:lnTo>
                    <a:pt x="230471" y="19290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85" name="图形 3">
            <a:extLst>
              <a:ext uri="{FF2B5EF4-FFF2-40B4-BE49-F238E27FC236}">
                <a16:creationId xmlns:a16="http://schemas.microsoft.com/office/drawing/2014/main" id="{40F286C3-EA03-499B-A11B-F0833EAA14A9}"/>
              </a:ext>
            </a:extLst>
          </p:cNvPr>
          <p:cNvGrpSpPr/>
          <p:nvPr userDrawn="1"/>
        </p:nvGrpSpPr>
        <p:grpSpPr>
          <a:xfrm>
            <a:off x="1987308" y="3121601"/>
            <a:ext cx="415774" cy="415622"/>
            <a:chOff x="837223" y="2516874"/>
            <a:chExt cx="583340" cy="583128"/>
          </a:xfrm>
          <a:solidFill>
            <a:schemeClr val="bg1"/>
          </a:solidFill>
        </p:grpSpPr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700C87BE-76F2-4AB5-BE65-D8CBBB47532A}"/>
                </a:ext>
              </a:extLst>
            </p:cNvPr>
            <p:cNvSpPr/>
            <p:nvPr/>
          </p:nvSpPr>
          <p:spPr>
            <a:xfrm>
              <a:off x="837223" y="2516874"/>
              <a:ext cx="499832" cy="499802"/>
            </a:xfrm>
            <a:custGeom>
              <a:avLst/>
              <a:gdLst>
                <a:gd name="connsiteX0" fmla="*/ 344119 w 499832"/>
                <a:gd name="connsiteY0" fmla="*/ 264166 h 499802"/>
                <a:gd name="connsiteX1" fmla="*/ 335794 w 499832"/>
                <a:gd name="connsiteY1" fmla="*/ 281150 h 499802"/>
                <a:gd name="connsiteX2" fmla="*/ 343800 w 499832"/>
                <a:gd name="connsiteY2" fmla="*/ 303224 h 499802"/>
                <a:gd name="connsiteX3" fmla="*/ 394707 w 499832"/>
                <a:gd name="connsiteY3" fmla="*/ 303224 h 499802"/>
                <a:gd name="connsiteX4" fmla="*/ 402713 w 499832"/>
                <a:gd name="connsiteY4" fmla="*/ 281150 h 499802"/>
                <a:gd name="connsiteX5" fmla="*/ 394388 w 499832"/>
                <a:gd name="connsiteY5" fmla="*/ 264166 h 499802"/>
                <a:gd name="connsiteX6" fmla="*/ 394388 w 499832"/>
                <a:gd name="connsiteY6" fmla="*/ 258454 h 499802"/>
                <a:gd name="connsiteX7" fmla="*/ 487285 w 499832"/>
                <a:gd name="connsiteY7" fmla="*/ 258454 h 499802"/>
                <a:gd name="connsiteX8" fmla="*/ 499833 w 499832"/>
                <a:gd name="connsiteY8" fmla="*/ 245906 h 499802"/>
                <a:gd name="connsiteX9" fmla="*/ 499833 w 499832"/>
                <a:gd name="connsiteY9" fmla="*/ 51849 h 499802"/>
                <a:gd name="connsiteX10" fmla="*/ 447984 w 499832"/>
                <a:gd name="connsiteY10" fmla="*/ 0 h 499802"/>
                <a:gd name="connsiteX11" fmla="*/ 51849 w 499832"/>
                <a:gd name="connsiteY11" fmla="*/ 0 h 499802"/>
                <a:gd name="connsiteX12" fmla="*/ 0 w 499832"/>
                <a:gd name="connsiteY12" fmla="*/ 51849 h 499802"/>
                <a:gd name="connsiteX13" fmla="*/ 0 w 499832"/>
                <a:gd name="connsiteY13" fmla="*/ 447954 h 499802"/>
                <a:gd name="connsiteX14" fmla="*/ 51849 w 499832"/>
                <a:gd name="connsiteY14" fmla="*/ 499802 h 499802"/>
                <a:gd name="connsiteX15" fmla="*/ 244630 w 499832"/>
                <a:gd name="connsiteY15" fmla="*/ 499802 h 499802"/>
                <a:gd name="connsiteX16" fmla="*/ 258439 w 499832"/>
                <a:gd name="connsiteY16" fmla="*/ 485993 h 499802"/>
                <a:gd name="connsiteX17" fmla="*/ 258439 w 499832"/>
                <a:gd name="connsiteY17" fmla="*/ 396804 h 499802"/>
                <a:gd name="connsiteX18" fmla="*/ 240589 w 499832"/>
                <a:gd name="connsiteY18" fmla="*/ 378969 h 499802"/>
                <a:gd name="connsiteX19" fmla="*/ 231504 w 499832"/>
                <a:gd name="connsiteY19" fmla="*/ 378969 h 499802"/>
                <a:gd name="connsiteX20" fmla="*/ 224334 w 499832"/>
                <a:gd name="connsiteY20" fmla="*/ 382873 h 499802"/>
                <a:gd name="connsiteX21" fmla="*/ 216920 w 499832"/>
                <a:gd name="connsiteY21" fmla="*/ 387400 h 499802"/>
                <a:gd name="connsiteX22" fmla="*/ 208762 w 499832"/>
                <a:gd name="connsiteY22" fmla="*/ 384438 h 499802"/>
                <a:gd name="connsiteX23" fmla="*/ 208762 w 499832"/>
                <a:gd name="connsiteY23" fmla="*/ 357457 h 499802"/>
                <a:gd name="connsiteX24" fmla="*/ 216920 w 499832"/>
                <a:gd name="connsiteY24" fmla="*/ 354510 h 499802"/>
                <a:gd name="connsiteX25" fmla="*/ 224334 w 499832"/>
                <a:gd name="connsiteY25" fmla="*/ 359037 h 499802"/>
                <a:gd name="connsiteX26" fmla="*/ 231504 w 499832"/>
                <a:gd name="connsiteY26" fmla="*/ 362942 h 499802"/>
                <a:gd name="connsiteX27" fmla="*/ 240589 w 499832"/>
                <a:gd name="connsiteY27" fmla="*/ 362942 h 499802"/>
                <a:gd name="connsiteX28" fmla="*/ 258439 w 499832"/>
                <a:gd name="connsiteY28" fmla="*/ 345107 h 499802"/>
                <a:gd name="connsiteX29" fmla="*/ 258439 w 499832"/>
                <a:gd name="connsiteY29" fmla="*/ 258454 h 499802"/>
                <a:gd name="connsiteX30" fmla="*/ 344104 w 499832"/>
                <a:gd name="connsiteY30" fmla="*/ 258454 h 499802"/>
                <a:gd name="connsiteX31" fmla="*/ 344104 w 499832"/>
                <a:gd name="connsiteY31" fmla="*/ 264166 h 499802"/>
                <a:gd name="connsiteX32" fmla="*/ 240604 w 499832"/>
                <a:gd name="connsiteY32" fmla="*/ 345836 h 499802"/>
                <a:gd name="connsiteX33" fmla="*/ 235636 w 499832"/>
                <a:gd name="connsiteY33" fmla="*/ 345836 h 499802"/>
                <a:gd name="connsiteX34" fmla="*/ 218652 w 499832"/>
                <a:gd name="connsiteY34" fmla="*/ 337496 h 499802"/>
                <a:gd name="connsiteX35" fmla="*/ 196579 w 499832"/>
                <a:gd name="connsiteY35" fmla="*/ 345502 h 499802"/>
                <a:gd name="connsiteX36" fmla="*/ 196579 w 499832"/>
                <a:gd name="connsiteY36" fmla="*/ 396409 h 499802"/>
                <a:gd name="connsiteX37" fmla="*/ 218652 w 499832"/>
                <a:gd name="connsiteY37" fmla="*/ 404415 h 499802"/>
                <a:gd name="connsiteX38" fmla="*/ 235636 w 499832"/>
                <a:gd name="connsiteY38" fmla="*/ 396090 h 499802"/>
                <a:gd name="connsiteX39" fmla="*/ 240604 w 499832"/>
                <a:gd name="connsiteY39" fmla="*/ 396090 h 499802"/>
                <a:gd name="connsiteX40" fmla="*/ 241364 w 499832"/>
                <a:gd name="connsiteY40" fmla="*/ 396834 h 499802"/>
                <a:gd name="connsiteX41" fmla="*/ 241364 w 499832"/>
                <a:gd name="connsiteY41" fmla="*/ 482742 h 499802"/>
                <a:gd name="connsiteX42" fmla="*/ 51849 w 499832"/>
                <a:gd name="connsiteY42" fmla="*/ 482742 h 499802"/>
                <a:gd name="connsiteX43" fmla="*/ 17091 w 499832"/>
                <a:gd name="connsiteY43" fmla="*/ 447984 h 499802"/>
                <a:gd name="connsiteX44" fmla="*/ 17091 w 499832"/>
                <a:gd name="connsiteY44" fmla="*/ 258454 h 499802"/>
                <a:gd name="connsiteX45" fmla="*/ 102999 w 499832"/>
                <a:gd name="connsiteY45" fmla="*/ 258454 h 499802"/>
                <a:gd name="connsiteX46" fmla="*/ 120834 w 499832"/>
                <a:gd name="connsiteY46" fmla="*/ 240619 h 499802"/>
                <a:gd name="connsiteX47" fmla="*/ 120834 w 499832"/>
                <a:gd name="connsiteY47" fmla="*/ 231535 h 499802"/>
                <a:gd name="connsiteX48" fmla="*/ 116929 w 499832"/>
                <a:gd name="connsiteY48" fmla="*/ 224364 h 499802"/>
                <a:gd name="connsiteX49" fmla="*/ 112418 w 499832"/>
                <a:gd name="connsiteY49" fmla="*/ 216951 h 499802"/>
                <a:gd name="connsiteX50" fmla="*/ 115380 w 499832"/>
                <a:gd name="connsiteY50" fmla="*/ 208793 h 499802"/>
                <a:gd name="connsiteX51" fmla="*/ 142360 w 499832"/>
                <a:gd name="connsiteY51" fmla="*/ 208793 h 499802"/>
                <a:gd name="connsiteX52" fmla="*/ 145307 w 499832"/>
                <a:gd name="connsiteY52" fmla="*/ 216951 h 499802"/>
                <a:gd name="connsiteX53" fmla="*/ 140795 w 499832"/>
                <a:gd name="connsiteY53" fmla="*/ 224364 h 499802"/>
                <a:gd name="connsiteX54" fmla="*/ 136891 w 499832"/>
                <a:gd name="connsiteY54" fmla="*/ 231535 h 499802"/>
                <a:gd name="connsiteX55" fmla="*/ 136891 w 499832"/>
                <a:gd name="connsiteY55" fmla="*/ 240619 h 499802"/>
                <a:gd name="connsiteX56" fmla="*/ 154726 w 499832"/>
                <a:gd name="connsiteY56" fmla="*/ 258454 h 499802"/>
                <a:gd name="connsiteX57" fmla="*/ 187373 w 499832"/>
                <a:gd name="connsiteY57" fmla="*/ 258454 h 499802"/>
                <a:gd name="connsiteX58" fmla="*/ 195926 w 499832"/>
                <a:gd name="connsiteY58" fmla="*/ 249901 h 499802"/>
                <a:gd name="connsiteX59" fmla="*/ 187373 w 499832"/>
                <a:gd name="connsiteY59" fmla="*/ 241348 h 499802"/>
                <a:gd name="connsiteX60" fmla="*/ 154726 w 499832"/>
                <a:gd name="connsiteY60" fmla="*/ 241348 h 499802"/>
                <a:gd name="connsiteX61" fmla="*/ 153982 w 499832"/>
                <a:gd name="connsiteY61" fmla="*/ 240604 h 499802"/>
                <a:gd name="connsiteX62" fmla="*/ 153982 w 499832"/>
                <a:gd name="connsiteY62" fmla="*/ 235636 h 499802"/>
                <a:gd name="connsiteX63" fmla="*/ 162322 w 499832"/>
                <a:gd name="connsiteY63" fmla="*/ 218652 h 499802"/>
                <a:gd name="connsiteX64" fmla="*/ 154316 w 499832"/>
                <a:gd name="connsiteY64" fmla="*/ 196579 h 499802"/>
                <a:gd name="connsiteX65" fmla="*/ 103409 w 499832"/>
                <a:gd name="connsiteY65" fmla="*/ 196579 h 499802"/>
                <a:gd name="connsiteX66" fmla="*/ 95418 w 499832"/>
                <a:gd name="connsiteY66" fmla="*/ 218652 h 499802"/>
                <a:gd name="connsiteX67" fmla="*/ 103743 w 499832"/>
                <a:gd name="connsiteY67" fmla="*/ 235636 h 499802"/>
                <a:gd name="connsiteX68" fmla="*/ 103743 w 499832"/>
                <a:gd name="connsiteY68" fmla="*/ 240604 h 499802"/>
                <a:gd name="connsiteX69" fmla="*/ 102999 w 499832"/>
                <a:gd name="connsiteY69" fmla="*/ 241348 h 499802"/>
                <a:gd name="connsiteX70" fmla="*/ 17091 w 499832"/>
                <a:gd name="connsiteY70" fmla="*/ 241348 h 499802"/>
                <a:gd name="connsiteX71" fmla="*/ 17091 w 499832"/>
                <a:gd name="connsiteY71" fmla="*/ 51849 h 499802"/>
                <a:gd name="connsiteX72" fmla="*/ 51849 w 499832"/>
                <a:gd name="connsiteY72" fmla="*/ 17091 h 499802"/>
                <a:gd name="connsiteX73" fmla="*/ 241364 w 499832"/>
                <a:gd name="connsiteY73" fmla="*/ 17091 h 499802"/>
                <a:gd name="connsiteX74" fmla="*/ 241364 w 499832"/>
                <a:gd name="connsiteY74" fmla="*/ 108377 h 499802"/>
                <a:gd name="connsiteX75" fmla="*/ 255522 w 499832"/>
                <a:gd name="connsiteY75" fmla="*/ 122535 h 499802"/>
                <a:gd name="connsiteX76" fmla="*/ 268283 w 499832"/>
                <a:gd name="connsiteY76" fmla="*/ 122535 h 499802"/>
                <a:gd name="connsiteX77" fmla="*/ 275453 w 499832"/>
                <a:gd name="connsiteY77" fmla="*/ 118631 h 499802"/>
                <a:gd name="connsiteX78" fmla="*/ 282867 w 499832"/>
                <a:gd name="connsiteY78" fmla="*/ 114119 h 499802"/>
                <a:gd name="connsiteX79" fmla="*/ 291025 w 499832"/>
                <a:gd name="connsiteY79" fmla="*/ 117081 h 499802"/>
                <a:gd name="connsiteX80" fmla="*/ 291025 w 499832"/>
                <a:gd name="connsiteY80" fmla="*/ 144062 h 499802"/>
                <a:gd name="connsiteX81" fmla="*/ 282867 w 499832"/>
                <a:gd name="connsiteY81" fmla="*/ 147024 h 499802"/>
                <a:gd name="connsiteX82" fmla="*/ 275453 w 499832"/>
                <a:gd name="connsiteY82" fmla="*/ 142512 h 499802"/>
                <a:gd name="connsiteX83" fmla="*/ 268283 w 499832"/>
                <a:gd name="connsiteY83" fmla="*/ 138608 h 499802"/>
                <a:gd name="connsiteX84" fmla="*/ 255522 w 499832"/>
                <a:gd name="connsiteY84" fmla="*/ 138608 h 499802"/>
                <a:gd name="connsiteX85" fmla="*/ 241364 w 499832"/>
                <a:gd name="connsiteY85" fmla="*/ 152766 h 499802"/>
                <a:gd name="connsiteX86" fmla="*/ 241364 w 499832"/>
                <a:gd name="connsiteY86" fmla="*/ 241364 h 499802"/>
                <a:gd name="connsiteX87" fmla="*/ 223802 w 499832"/>
                <a:gd name="connsiteY87" fmla="*/ 241364 h 499802"/>
                <a:gd name="connsiteX88" fmla="*/ 215264 w 499832"/>
                <a:gd name="connsiteY88" fmla="*/ 249916 h 499802"/>
                <a:gd name="connsiteX89" fmla="*/ 223802 w 499832"/>
                <a:gd name="connsiteY89" fmla="*/ 258469 h 499802"/>
                <a:gd name="connsiteX90" fmla="*/ 241364 w 499832"/>
                <a:gd name="connsiteY90" fmla="*/ 258469 h 499802"/>
                <a:gd name="connsiteX91" fmla="*/ 241364 w 499832"/>
                <a:gd name="connsiteY91" fmla="*/ 345107 h 499802"/>
                <a:gd name="connsiteX92" fmla="*/ 240604 w 499832"/>
                <a:gd name="connsiteY92" fmla="*/ 345836 h 499802"/>
                <a:gd name="connsiteX93" fmla="*/ 240604 w 499832"/>
                <a:gd name="connsiteY93" fmla="*/ 345836 h 499802"/>
                <a:gd name="connsiteX94" fmla="*/ 258454 w 499832"/>
                <a:gd name="connsiteY94" fmla="*/ 241364 h 499802"/>
                <a:gd name="connsiteX95" fmla="*/ 258454 w 499832"/>
                <a:gd name="connsiteY95" fmla="*/ 155698 h 499802"/>
                <a:gd name="connsiteX96" fmla="*/ 264166 w 499832"/>
                <a:gd name="connsiteY96" fmla="*/ 155698 h 499802"/>
                <a:gd name="connsiteX97" fmla="*/ 281150 w 499832"/>
                <a:gd name="connsiteY97" fmla="*/ 164023 h 499802"/>
                <a:gd name="connsiteX98" fmla="*/ 303224 w 499832"/>
                <a:gd name="connsiteY98" fmla="*/ 156017 h 499802"/>
                <a:gd name="connsiteX99" fmla="*/ 303224 w 499832"/>
                <a:gd name="connsiteY99" fmla="*/ 105110 h 499802"/>
                <a:gd name="connsiteX100" fmla="*/ 281150 w 499832"/>
                <a:gd name="connsiteY100" fmla="*/ 97104 h 499802"/>
                <a:gd name="connsiteX101" fmla="*/ 264166 w 499832"/>
                <a:gd name="connsiteY101" fmla="*/ 105429 h 499802"/>
                <a:gd name="connsiteX102" fmla="*/ 258454 w 499832"/>
                <a:gd name="connsiteY102" fmla="*/ 105429 h 499802"/>
                <a:gd name="connsiteX103" fmla="*/ 258454 w 499832"/>
                <a:gd name="connsiteY103" fmla="*/ 17091 h 499802"/>
                <a:gd name="connsiteX104" fmla="*/ 447954 w 499832"/>
                <a:gd name="connsiteY104" fmla="*/ 17091 h 499802"/>
                <a:gd name="connsiteX105" fmla="*/ 482712 w 499832"/>
                <a:gd name="connsiteY105" fmla="*/ 51849 h 499802"/>
                <a:gd name="connsiteX106" fmla="*/ 482712 w 499832"/>
                <a:gd name="connsiteY106" fmla="*/ 241364 h 499802"/>
                <a:gd name="connsiteX107" fmla="*/ 391426 w 499832"/>
                <a:gd name="connsiteY107" fmla="*/ 241364 h 499802"/>
                <a:gd name="connsiteX108" fmla="*/ 377252 w 499832"/>
                <a:gd name="connsiteY108" fmla="*/ 255522 h 499802"/>
                <a:gd name="connsiteX109" fmla="*/ 377252 w 499832"/>
                <a:gd name="connsiteY109" fmla="*/ 268283 h 499802"/>
                <a:gd name="connsiteX110" fmla="*/ 381156 w 499832"/>
                <a:gd name="connsiteY110" fmla="*/ 275453 h 499802"/>
                <a:gd name="connsiteX111" fmla="*/ 385683 w 499832"/>
                <a:gd name="connsiteY111" fmla="*/ 282867 h 499802"/>
                <a:gd name="connsiteX112" fmla="*/ 382736 w 499832"/>
                <a:gd name="connsiteY112" fmla="*/ 291025 h 499802"/>
                <a:gd name="connsiteX113" fmla="*/ 355756 w 499832"/>
                <a:gd name="connsiteY113" fmla="*/ 291025 h 499802"/>
                <a:gd name="connsiteX114" fmla="*/ 352794 w 499832"/>
                <a:gd name="connsiteY114" fmla="*/ 282867 h 499802"/>
                <a:gd name="connsiteX115" fmla="*/ 357321 w 499832"/>
                <a:gd name="connsiteY115" fmla="*/ 275453 h 499802"/>
                <a:gd name="connsiteX116" fmla="*/ 361225 w 499832"/>
                <a:gd name="connsiteY116" fmla="*/ 268283 h 499802"/>
                <a:gd name="connsiteX117" fmla="*/ 361225 w 499832"/>
                <a:gd name="connsiteY117" fmla="*/ 255522 h 499802"/>
                <a:gd name="connsiteX118" fmla="*/ 347066 w 499832"/>
                <a:gd name="connsiteY118" fmla="*/ 241348 h 499802"/>
                <a:gd name="connsiteX119" fmla="*/ 258454 w 499832"/>
                <a:gd name="connsiteY119" fmla="*/ 241348 h 49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499832" h="499802">
                  <a:moveTo>
                    <a:pt x="344119" y="264166"/>
                  </a:moveTo>
                  <a:cubicBezTo>
                    <a:pt x="339425" y="268602"/>
                    <a:pt x="336448" y="274572"/>
                    <a:pt x="335794" y="281150"/>
                  </a:cubicBezTo>
                  <a:cubicBezTo>
                    <a:pt x="334974" y="289384"/>
                    <a:pt x="337891" y="297420"/>
                    <a:pt x="343800" y="303224"/>
                  </a:cubicBezTo>
                  <a:cubicBezTo>
                    <a:pt x="357837" y="316987"/>
                    <a:pt x="380670" y="316987"/>
                    <a:pt x="394707" y="303224"/>
                  </a:cubicBezTo>
                  <a:cubicBezTo>
                    <a:pt x="400617" y="297436"/>
                    <a:pt x="403533" y="289384"/>
                    <a:pt x="402713" y="281150"/>
                  </a:cubicBezTo>
                  <a:cubicBezTo>
                    <a:pt x="402045" y="274572"/>
                    <a:pt x="399082" y="268602"/>
                    <a:pt x="394388" y="264166"/>
                  </a:cubicBezTo>
                  <a:lnTo>
                    <a:pt x="394388" y="258454"/>
                  </a:lnTo>
                  <a:lnTo>
                    <a:pt x="487285" y="258454"/>
                  </a:lnTo>
                  <a:cubicBezTo>
                    <a:pt x="494197" y="258454"/>
                    <a:pt x="499833" y="252833"/>
                    <a:pt x="499833" y="245906"/>
                  </a:cubicBezTo>
                  <a:lnTo>
                    <a:pt x="499833" y="51849"/>
                  </a:lnTo>
                  <a:cubicBezTo>
                    <a:pt x="499833" y="23258"/>
                    <a:pt x="476575" y="0"/>
                    <a:pt x="447984" y="0"/>
                  </a:cubicBezTo>
                  <a:lnTo>
                    <a:pt x="51849" y="0"/>
                  </a:lnTo>
                  <a:cubicBezTo>
                    <a:pt x="23258" y="0"/>
                    <a:pt x="0" y="23258"/>
                    <a:pt x="0" y="51849"/>
                  </a:cubicBezTo>
                  <a:lnTo>
                    <a:pt x="0" y="447954"/>
                  </a:lnTo>
                  <a:cubicBezTo>
                    <a:pt x="0" y="476544"/>
                    <a:pt x="23258" y="499802"/>
                    <a:pt x="51849" y="499802"/>
                  </a:cubicBezTo>
                  <a:lnTo>
                    <a:pt x="244630" y="499802"/>
                  </a:lnTo>
                  <a:cubicBezTo>
                    <a:pt x="252256" y="499802"/>
                    <a:pt x="258439" y="493604"/>
                    <a:pt x="258439" y="485993"/>
                  </a:cubicBezTo>
                  <a:lnTo>
                    <a:pt x="258439" y="396804"/>
                  </a:lnTo>
                  <a:cubicBezTo>
                    <a:pt x="258439" y="386975"/>
                    <a:pt x="250433" y="378969"/>
                    <a:pt x="240589" y="378969"/>
                  </a:cubicBezTo>
                  <a:lnTo>
                    <a:pt x="231504" y="378969"/>
                  </a:lnTo>
                  <a:cubicBezTo>
                    <a:pt x="228603" y="378969"/>
                    <a:pt x="225914" y="380442"/>
                    <a:pt x="224334" y="382873"/>
                  </a:cubicBezTo>
                  <a:cubicBezTo>
                    <a:pt x="222663" y="385440"/>
                    <a:pt x="219974" y="387081"/>
                    <a:pt x="216920" y="387400"/>
                  </a:cubicBezTo>
                  <a:cubicBezTo>
                    <a:pt x="213867" y="387704"/>
                    <a:pt x="210904" y="386625"/>
                    <a:pt x="208762" y="384438"/>
                  </a:cubicBezTo>
                  <a:cubicBezTo>
                    <a:pt x="201471" y="376994"/>
                    <a:pt x="201471" y="364901"/>
                    <a:pt x="208762" y="357457"/>
                  </a:cubicBezTo>
                  <a:cubicBezTo>
                    <a:pt x="210904" y="355270"/>
                    <a:pt x="213867" y="354206"/>
                    <a:pt x="216920" y="354510"/>
                  </a:cubicBezTo>
                  <a:cubicBezTo>
                    <a:pt x="219959" y="354814"/>
                    <a:pt x="222663" y="356455"/>
                    <a:pt x="224334" y="359037"/>
                  </a:cubicBezTo>
                  <a:cubicBezTo>
                    <a:pt x="225914" y="361468"/>
                    <a:pt x="228603" y="362942"/>
                    <a:pt x="231504" y="362942"/>
                  </a:cubicBezTo>
                  <a:lnTo>
                    <a:pt x="240589" y="362942"/>
                  </a:lnTo>
                  <a:cubicBezTo>
                    <a:pt x="250433" y="362942"/>
                    <a:pt x="258439" y="354936"/>
                    <a:pt x="258439" y="345107"/>
                  </a:cubicBezTo>
                  <a:lnTo>
                    <a:pt x="258439" y="258454"/>
                  </a:lnTo>
                  <a:lnTo>
                    <a:pt x="344104" y="258454"/>
                  </a:lnTo>
                  <a:lnTo>
                    <a:pt x="344104" y="264166"/>
                  </a:lnTo>
                  <a:close/>
                  <a:moveTo>
                    <a:pt x="240604" y="345836"/>
                  </a:moveTo>
                  <a:lnTo>
                    <a:pt x="235636" y="345836"/>
                  </a:lnTo>
                  <a:cubicBezTo>
                    <a:pt x="231200" y="341142"/>
                    <a:pt x="225230" y="338164"/>
                    <a:pt x="218652" y="337496"/>
                  </a:cubicBezTo>
                  <a:cubicBezTo>
                    <a:pt x="210418" y="336660"/>
                    <a:pt x="202367" y="339592"/>
                    <a:pt x="196579" y="345502"/>
                  </a:cubicBezTo>
                  <a:cubicBezTo>
                    <a:pt x="182830" y="359539"/>
                    <a:pt x="182830" y="382372"/>
                    <a:pt x="196579" y="396409"/>
                  </a:cubicBezTo>
                  <a:cubicBezTo>
                    <a:pt x="202367" y="402318"/>
                    <a:pt x="210418" y="405235"/>
                    <a:pt x="218652" y="404415"/>
                  </a:cubicBezTo>
                  <a:cubicBezTo>
                    <a:pt x="225215" y="403746"/>
                    <a:pt x="231200" y="400784"/>
                    <a:pt x="235636" y="396090"/>
                  </a:cubicBezTo>
                  <a:lnTo>
                    <a:pt x="240604" y="396090"/>
                  </a:lnTo>
                  <a:cubicBezTo>
                    <a:pt x="241014" y="396090"/>
                    <a:pt x="241364" y="396424"/>
                    <a:pt x="241364" y="396834"/>
                  </a:cubicBezTo>
                  <a:lnTo>
                    <a:pt x="241364" y="482742"/>
                  </a:lnTo>
                  <a:lnTo>
                    <a:pt x="51849" y="482742"/>
                  </a:lnTo>
                  <a:cubicBezTo>
                    <a:pt x="32677" y="482742"/>
                    <a:pt x="17091" y="467141"/>
                    <a:pt x="17091" y="447984"/>
                  </a:cubicBezTo>
                  <a:lnTo>
                    <a:pt x="17091" y="258454"/>
                  </a:lnTo>
                  <a:lnTo>
                    <a:pt x="102999" y="258454"/>
                  </a:lnTo>
                  <a:cubicBezTo>
                    <a:pt x="112843" y="258454"/>
                    <a:pt x="120834" y="250463"/>
                    <a:pt x="120834" y="240619"/>
                  </a:cubicBezTo>
                  <a:lnTo>
                    <a:pt x="120834" y="231535"/>
                  </a:lnTo>
                  <a:cubicBezTo>
                    <a:pt x="120834" y="228633"/>
                    <a:pt x="119360" y="225944"/>
                    <a:pt x="116929" y="224364"/>
                  </a:cubicBezTo>
                  <a:cubicBezTo>
                    <a:pt x="114362" y="222693"/>
                    <a:pt x="112721" y="219989"/>
                    <a:pt x="112418" y="216951"/>
                  </a:cubicBezTo>
                  <a:cubicBezTo>
                    <a:pt x="112114" y="213912"/>
                    <a:pt x="113192" y="210935"/>
                    <a:pt x="115380" y="208793"/>
                  </a:cubicBezTo>
                  <a:cubicBezTo>
                    <a:pt x="122824" y="201501"/>
                    <a:pt x="134916" y="201501"/>
                    <a:pt x="142360" y="208793"/>
                  </a:cubicBezTo>
                  <a:cubicBezTo>
                    <a:pt x="144548" y="210935"/>
                    <a:pt x="145626" y="213912"/>
                    <a:pt x="145307" y="216951"/>
                  </a:cubicBezTo>
                  <a:cubicBezTo>
                    <a:pt x="145003" y="219989"/>
                    <a:pt x="143348" y="222693"/>
                    <a:pt x="140795" y="224364"/>
                  </a:cubicBezTo>
                  <a:cubicBezTo>
                    <a:pt x="138365" y="225944"/>
                    <a:pt x="136891" y="228633"/>
                    <a:pt x="136891" y="231535"/>
                  </a:cubicBezTo>
                  <a:lnTo>
                    <a:pt x="136891" y="240619"/>
                  </a:lnTo>
                  <a:cubicBezTo>
                    <a:pt x="136891" y="250463"/>
                    <a:pt x="144897" y="258454"/>
                    <a:pt x="154726" y="258454"/>
                  </a:cubicBezTo>
                  <a:lnTo>
                    <a:pt x="187373" y="258454"/>
                  </a:lnTo>
                  <a:cubicBezTo>
                    <a:pt x="192097" y="258454"/>
                    <a:pt x="195926" y="254641"/>
                    <a:pt x="195926" y="249901"/>
                  </a:cubicBezTo>
                  <a:cubicBezTo>
                    <a:pt x="195926" y="245177"/>
                    <a:pt x="192097" y="241348"/>
                    <a:pt x="187373" y="241348"/>
                  </a:cubicBezTo>
                  <a:lnTo>
                    <a:pt x="154726" y="241348"/>
                  </a:lnTo>
                  <a:cubicBezTo>
                    <a:pt x="154316" y="241348"/>
                    <a:pt x="153982" y="241014"/>
                    <a:pt x="153982" y="240604"/>
                  </a:cubicBezTo>
                  <a:lnTo>
                    <a:pt x="153982" y="235636"/>
                  </a:lnTo>
                  <a:cubicBezTo>
                    <a:pt x="158676" y="231200"/>
                    <a:pt x="161653" y="225230"/>
                    <a:pt x="162322" y="218652"/>
                  </a:cubicBezTo>
                  <a:cubicBezTo>
                    <a:pt x="163142" y="210418"/>
                    <a:pt x="160225" y="202367"/>
                    <a:pt x="154316" y="196579"/>
                  </a:cubicBezTo>
                  <a:cubicBezTo>
                    <a:pt x="140279" y="182830"/>
                    <a:pt x="117446" y="182830"/>
                    <a:pt x="103409" y="196579"/>
                  </a:cubicBezTo>
                  <a:cubicBezTo>
                    <a:pt x="97499" y="202367"/>
                    <a:pt x="94583" y="210418"/>
                    <a:pt x="95418" y="218652"/>
                  </a:cubicBezTo>
                  <a:cubicBezTo>
                    <a:pt x="96071" y="225215"/>
                    <a:pt x="99049" y="231200"/>
                    <a:pt x="103743" y="235636"/>
                  </a:cubicBezTo>
                  <a:lnTo>
                    <a:pt x="103743" y="240604"/>
                  </a:lnTo>
                  <a:cubicBezTo>
                    <a:pt x="103743" y="241014"/>
                    <a:pt x="103409" y="241348"/>
                    <a:pt x="102999" y="241348"/>
                  </a:cubicBezTo>
                  <a:lnTo>
                    <a:pt x="17091" y="241348"/>
                  </a:lnTo>
                  <a:lnTo>
                    <a:pt x="17091" y="51849"/>
                  </a:lnTo>
                  <a:cubicBezTo>
                    <a:pt x="17091" y="32677"/>
                    <a:pt x="32692" y="17091"/>
                    <a:pt x="51849" y="17091"/>
                  </a:cubicBezTo>
                  <a:lnTo>
                    <a:pt x="241364" y="17091"/>
                  </a:lnTo>
                  <a:lnTo>
                    <a:pt x="241364" y="108377"/>
                  </a:lnTo>
                  <a:cubicBezTo>
                    <a:pt x="241364" y="116185"/>
                    <a:pt x="247714" y="122535"/>
                    <a:pt x="255522" y="122535"/>
                  </a:cubicBezTo>
                  <a:lnTo>
                    <a:pt x="268283" y="122535"/>
                  </a:lnTo>
                  <a:cubicBezTo>
                    <a:pt x="271185" y="122535"/>
                    <a:pt x="273874" y="121077"/>
                    <a:pt x="275453" y="118631"/>
                  </a:cubicBezTo>
                  <a:cubicBezTo>
                    <a:pt x="277109" y="116064"/>
                    <a:pt x="279813" y="114423"/>
                    <a:pt x="282867" y="114119"/>
                  </a:cubicBezTo>
                  <a:cubicBezTo>
                    <a:pt x="285905" y="113815"/>
                    <a:pt x="288883" y="114894"/>
                    <a:pt x="291025" y="117081"/>
                  </a:cubicBezTo>
                  <a:cubicBezTo>
                    <a:pt x="298317" y="124510"/>
                    <a:pt x="298317" y="136618"/>
                    <a:pt x="291025" y="144062"/>
                  </a:cubicBezTo>
                  <a:cubicBezTo>
                    <a:pt x="288883" y="146249"/>
                    <a:pt x="285920" y="147313"/>
                    <a:pt x="282867" y="147024"/>
                  </a:cubicBezTo>
                  <a:cubicBezTo>
                    <a:pt x="279829" y="146720"/>
                    <a:pt x="277124" y="145064"/>
                    <a:pt x="275453" y="142512"/>
                  </a:cubicBezTo>
                  <a:cubicBezTo>
                    <a:pt x="273874" y="140081"/>
                    <a:pt x="271169" y="138608"/>
                    <a:pt x="268283" y="138608"/>
                  </a:cubicBezTo>
                  <a:lnTo>
                    <a:pt x="255522" y="138608"/>
                  </a:lnTo>
                  <a:cubicBezTo>
                    <a:pt x="247714" y="138608"/>
                    <a:pt x="241364" y="144958"/>
                    <a:pt x="241364" y="152766"/>
                  </a:cubicBezTo>
                  <a:lnTo>
                    <a:pt x="241364" y="241364"/>
                  </a:lnTo>
                  <a:lnTo>
                    <a:pt x="223802" y="241364"/>
                  </a:lnTo>
                  <a:cubicBezTo>
                    <a:pt x="219093" y="241364"/>
                    <a:pt x="215264" y="245192"/>
                    <a:pt x="215264" y="249916"/>
                  </a:cubicBezTo>
                  <a:cubicBezTo>
                    <a:pt x="215264" y="254641"/>
                    <a:pt x="219093" y="258469"/>
                    <a:pt x="223802" y="258469"/>
                  </a:cubicBezTo>
                  <a:lnTo>
                    <a:pt x="241364" y="258469"/>
                  </a:lnTo>
                  <a:lnTo>
                    <a:pt x="241364" y="345107"/>
                  </a:lnTo>
                  <a:cubicBezTo>
                    <a:pt x="241364" y="345502"/>
                    <a:pt x="241029" y="345836"/>
                    <a:pt x="240604" y="345836"/>
                  </a:cubicBezTo>
                  <a:lnTo>
                    <a:pt x="240604" y="345836"/>
                  </a:lnTo>
                  <a:close/>
                  <a:moveTo>
                    <a:pt x="258454" y="241364"/>
                  </a:moveTo>
                  <a:lnTo>
                    <a:pt x="258454" y="155698"/>
                  </a:lnTo>
                  <a:lnTo>
                    <a:pt x="264166" y="155698"/>
                  </a:lnTo>
                  <a:cubicBezTo>
                    <a:pt x="268602" y="160393"/>
                    <a:pt x="274588" y="163370"/>
                    <a:pt x="281150" y="164023"/>
                  </a:cubicBezTo>
                  <a:cubicBezTo>
                    <a:pt x="289384" y="164844"/>
                    <a:pt x="297420" y="161927"/>
                    <a:pt x="303224" y="156017"/>
                  </a:cubicBezTo>
                  <a:cubicBezTo>
                    <a:pt x="316972" y="141980"/>
                    <a:pt x="316972" y="119147"/>
                    <a:pt x="303224" y="105110"/>
                  </a:cubicBezTo>
                  <a:cubicBezTo>
                    <a:pt x="297436" y="99201"/>
                    <a:pt x="289384" y="96284"/>
                    <a:pt x="281150" y="97104"/>
                  </a:cubicBezTo>
                  <a:cubicBezTo>
                    <a:pt x="274588" y="97758"/>
                    <a:pt x="268602" y="100735"/>
                    <a:pt x="264166" y="105429"/>
                  </a:cubicBezTo>
                  <a:lnTo>
                    <a:pt x="258454" y="105429"/>
                  </a:lnTo>
                  <a:lnTo>
                    <a:pt x="258454" y="17091"/>
                  </a:lnTo>
                  <a:lnTo>
                    <a:pt x="447954" y="17091"/>
                  </a:lnTo>
                  <a:cubicBezTo>
                    <a:pt x="467125" y="17091"/>
                    <a:pt x="482712" y="32677"/>
                    <a:pt x="482712" y="51849"/>
                  </a:cubicBezTo>
                  <a:lnTo>
                    <a:pt x="482712" y="241364"/>
                  </a:lnTo>
                  <a:lnTo>
                    <a:pt x="391426" y="241364"/>
                  </a:lnTo>
                  <a:cubicBezTo>
                    <a:pt x="383617" y="241364"/>
                    <a:pt x="377252" y="247714"/>
                    <a:pt x="377252" y="255522"/>
                  </a:cubicBezTo>
                  <a:lnTo>
                    <a:pt x="377252" y="268283"/>
                  </a:lnTo>
                  <a:cubicBezTo>
                    <a:pt x="377252" y="271185"/>
                    <a:pt x="378726" y="273874"/>
                    <a:pt x="381156" y="275453"/>
                  </a:cubicBezTo>
                  <a:cubicBezTo>
                    <a:pt x="383724" y="277109"/>
                    <a:pt x="385364" y="279813"/>
                    <a:pt x="385683" y="282867"/>
                  </a:cubicBezTo>
                  <a:cubicBezTo>
                    <a:pt x="385987" y="285905"/>
                    <a:pt x="384909" y="288883"/>
                    <a:pt x="382736" y="291025"/>
                  </a:cubicBezTo>
                  <a:cubicBezTo>
                    <a:pt x="375292" y="298317"/>
                    <a:pt x="363200" y="298317"/>
                    <a:pt x="355756" y="291025"/>
                  </a:cubicBezTo>
                  <a:cubicBezTo>
                    <a:pt x="353568" y="288883"/>
                    <a:pt x="352505" y="285905"/>
                    <a:pt x="352794" y="282867"/>
                  </a:cubicBezTo>
                  <a:cubicBezTo>
                    <a:pt x="353097" y="279829"/>
                    <a:pt x="354753" y="277125"/>
                    <a:pt x="357321" y="275453"/>
                  </a:cubicBezTo>
                  <a:cubicBezTo>
                    <a:pt x="359751" y="273874"/>
                    <a:pt x="361225" y="271185"/>
                    <a:pt x="361225" y="268283"/>
                  </a:cubicBezTo>
                  <a:lnTo>
                    <a:pt x="361225" y="255522"/>
                  </a:lnTo>
                  <a:cubicBezTo>
                    <a:pt x="361225" y="247714"/>
                    <a:pt x="354875" y="241348"/>
                    <a:pt x="347066" y="241348"/>
                  </a:cubicBezTo>
                  <a:lnTo>
                    <a:pt x="258454" y="24134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B41D470C-C44F-4BC7-98D6-C3A0D03A6C94}"/>
                </a:ext>
              </a:extLst>
            </p:cNvPr>
            <p:cNvSpPr/>
            <p:nvPr/>
          </p:nvSpPr>
          <p:spPr>
            <a:xfrm>
              <a:off x="1107044" y="2841563"/>
              <a:ext cx="313519" cy="258438"/>
            </a:xfrm>
            <a:custGeom>
              <a:avLst/>
              <a:gdLst>
                <a:gd name="connsiteX0" fmla="*/ 304420 w 313519"/>
                <a:gd name="connsiteY0" fmla="*/ 0 h 258438"/>
                <a:gd name="connsiteX1" fmla="*/ 205158 w 313519"/>
                <a:gd name="connsiteY1" fmla="*/ 0 h 258438"/>
                <a:gd name="connsiteX2" fmla="*/ 190985 w 313519"/>
                <a:gd name="connsiteY2" fmla="*/ 14159 h 258438"/>
                <a:gd name="connsiteX3" fmla="*/ 190985 w 313519"/>
                <a:gd name="connsiteY3" fmla="*/ 26919 h 258438"/>
                <a:gd name="connsiteX4" fmla="*/ 194889 w 313519"/>
                <a:gd name="connsiteY4" fmla="*/ 34090 h 258438"/>
                <a:gd name="connsiteX5" fmla="*/ 199416 w 313519"/>
                <a:gd name="connsiteY5" fmla="*/ 41503 h 258438"/>
                <a:gd name="connsiteX6" fmla="*/ 196469 w 313519"/>
                <a:gd name="connsiteY6" fmla="*/ 49661 h 258438"/>
                <a:gd name="connsiteX7" fmla="*/ 169488 w 313519"/>
                <a:gd name="connsiteY7" fmla="*/ 49661 h 258438"/>
                <a:gd name="connsiteX8" fmla="*/ 166526 w 313519"/>
                <a:gd name="connsiteY8" fmla="*/ 41503 h 258438"/>
                <a:gd name="connsiteX9" fmla="*/ 171053 w 313519"/>
                <a:gd name="connsiteY9" fmla="*/ 34090 h 258438"/>
                <a:gd name="connsiteX10" fmla="*/ 174957 w 313519"/>
                <a:gd name="connsiteY10" fmla="*/ 26919 h 258438"/>
                <a:gd name="connsiteX11" fmla="*/ 174957 w 313519"/>
                <a:gd name="connsiteY11" fmla="*/ 14159 h 258438"/>
                <a:gd name="connsiteX12" fmla="*/ 160784 w 313519"/>
                <a:gd name="connsiteY12" fmla="*/ 0 h 258438"/>
                <a:gd name="connsiteX13" fmla="*/ 64211 w 313519"/>
                <a:gd name="connsiteY13" fmla="*/ 0 h 258438"/>
                <a:gd name="connsiteX14" fmla="*/ 55096 w 313519"/>
                <a:gd name="connsiteY14" fmla="*/ 9115 h 258438"/>
                <a:gd name="connsiteX15" fmla="*/ 55096 w 313519"/>
                <a:gd name="connsiteY15" fmla="*/ 37508 h 258438"/>
                <a:gd name="connsiteX16" fmla="*/ 63649 w 313519"/>
                <a:gd name="connsiteY16" fmla="*/ 46061 h 258438"/>
                <a:gd name="connsiteX17" fmla="*/ 72202 w 313519"/>
                <a:gd name="connsiteY17" fmla="*/ 37508 h 258438"/>
                <a:gd name="connsiteX18" fmla="*/ 72202 w 313519"/>
                <a:gd name="connsiteY18" fmla="*/ 17091 h 258438"/>
                <a:gd name="connsiteX19" fmla="*/ 157882 w 313519"/>
                <a:gd name="connsiteY19" fmla="*/ 17091 h 258438"/>
                <a:gd name="connsiteX20" fmla="*/ 157882 w 313519"/>
                <a:gd name="connsiteY20" fmla="*/ 22803 h 258438"/>
                <a:gd name="connsiteX21" fmla="*/ 149557 w 313519"/>
                <a:gd name="connsiteY21" fmla="*/ 39787 h 258438"/>
                <a:gd name="connsiteX22" fmla="*/ 157563 w 313519"/>
                <a:gd name="connsiteY22" fmla="*/ 61860 h 258438"/>
                <a:gd name="connsiteX23" fmla="*/ 208470 w 313519"/>
                <a:gd name="connsiteY23" fmla="*/ 61860 h 258438"/>
                <a:gd name="connsiteX24" fmla="*/ 216461 w 313519"/>
                <a:gd name="connsiteY24" fmla="*/ 39787 h 258438"/>
                <a:gd name="connsiteX25" fmla="*/ 208136 w 313519"/>
                <a:gd name="connsiteY25" fmla="*/ 22803 h 258438"/>
                <a:gd name="connsiteX26" fmla="*/ 208136 w 313519"/>
                <a:gd name="connsiteY26" fmla="*/ 17091 h 258438"/>
                <a:gd name="connsiteX27" fmla="*/ 296490 w 313519"/>
                <a:gd name="connsiteY27" fmla="*/ 17091 h 258438"/>
                <a:gd name="connsiteX28" fmla="*/ 296490 w 313519"/>
                <a:gd name="connsiteY28" fmla="*/ 206590 h 258438"/>
                <a:gd name="connsiteX29" fmla="*/ 261732 w 313519"/>
                <a:gd name="connsiteY29" fmla="*/ 241348 h 258438"/>
                <a:gd name="connsiteX30" fmla="*/ 72187 w 313519"/>
                <a:gd name="connsiteY30" fmla="*/ 241348 h 258438"/>
                <a:gd name="connsiteX31" fmla="*/ 72187 w 313519"/>
                <a:gd name="connsiteY31" fmla="*/ 155440 h 258438"/>
                <a:gd name="connsiteX32" fmla="*/ 54336 w 313519"/>
                <a:gd name="connsiteY32" fmla="*/ 137605 h 258438"/>
                <a:gd name="connsiteX33" fmla="*/ 45252 w 313519"/>
                <a:gd name="connsiteY33" fmla="*/ 137605 h 258438"/>
                <a:gd name="connsiteX34" fmla="*/ 38081 w 313519"/>
                <a:gd name="connsiteY34" fmla="*/ 141509 h 258438"/>
                <a:gd name="connsiteX35" fmla="*/ 30668 w 313519"/>
                <a:gd name="connsiteY35" fmla="*/ 146021 h 258438"/>
                <a:gd name="connsiteX36" fmla="*/ 22510 w 313519"/>
                <a:gd name="connsiteY36" fmla="*/ 143059 h 258438"/>
                <a:gd name="connsiteX37" fmla="*/ 22510 w 313519"/>
                <a:gd name="connsiteY37" fmla="*/ 116079 h 258438"/>
                <a:gd name="connsiteX38" fmla="*/ 30668 w 313519"/>
                <a:gd name="connsiteY38" fmla="*/ 113116 h 258438"/>
                <a:gd name="connsiteX39" fmla="*/ 38081 w 313519"/>
                <a:gd name="connsiteY39" fmla="*/ 117628 h 258438"/>
                <a:gd name="connsiteX40" fmla="*/ 45252 w 313519"/>
                <a:gd name="connsiteY40" fmla="*/ 121532 h 258438"/>
                <a:gd name="connsiteX41" fmla="*/ 54336 w 313519"/>
                <a:gd name="connsiteY41" fmla="*/ 121532 h 258438"/>
                <a:gd name="connsiteX42" fmla="*/ 72187 w 313519"/>
                <a:gd name="connsiteY42" fmla="*/ 103698 h 258438"/>
                <a:gd name="connsiteX43" fmla="*/ 72187 w 313519"/>
                <a:gd name="connsiteY43" fmla="*/ 73907 h 258438"/>
                <a:gd name="connsiteX44" fmla="*/ 63634 w 313519"/>
                <a:gd name="connsiteY44" fmla="*/ 65354 h 258438"/>
                <a:gd name="connsiteX45" fmla="*/ 55081 w 313519"/>
                <a:gd name="connsiteY45" fmla="*/ 73907 h 258438"/>
                <a:gd name="connsiteX46" fmla="*/ 55081 w 313519"/>
                <a:gd name="connsiteY46" fmla="*/ 103698 h 258438"/>
                <a:gd name="connsiteX47" fmla="*/ 54321 w 313519"/>
                <a:gd name="connsiteY47" fmla="*/ 104442 h 258438"/>
                <a:gd name="connsiteX48" fmla="*/ 49354 w 313519"/>
                <a:gd name="connsiteY48" fmla="*/ 104442 h 258438"/>
                <a:gd name="connsiteX49" fmla="*/ 32385 w 313519"/>
                <a:gd name="connsiteY49" fmla="*/ 96117 h 258438"/>
                <a:gd name="connsiteX50" fmla="*/ 10311 w 313519"/>
                <a:gd name="connsiteY50" fmla="*/ 104123 h 258438"/>
                <a:gd name="connsiteX51" fmla="*/ 10311 w 313519"/>
                <a:gd name="connsiteY51" fmla="*/ 155030 h 258438"/>
                <a:gd name="connsiteX52" fmla="*/ 32385 w 313519"/>
                <a:gd name="connsiteY52" fmla="*/ 163036 h 258438"/>
                <a:gd name="connsiteX53" fmla="*/ 49354 w 313519"/>
                <a:gd name="connsiteY53" fmla="*/ 154711 h 258438"/>
                <a:gd name="connsiteX54" fmla="*/ 54321 w 313519"/>
                <a:gd name="connsiteY54" fmla="*/ 154711 h 258438"/>
                <a:gd name="connsiteX55" fmla="*/ 55081 w 313519"/>
                <a:gd name="connsiteY55" fmla="*/ 155455 h 258438"/>
                <a:gd name="connsiteX56" fmla="*/ 55081 w 313519"/>
                <a:gd name="connsiteY56" fmla="*/ 243688 h 258438"/>
                <a:gd name="connsiteX57" fmla="*/ 69832 w 313519"/>
                <a:gd name="connsiteY57" fmla="*/ 258439 h 258438"/>
                <a:gd name="connsiteX58" fmla="*/ 261671 w 313519"/>
                <a:gd name="connsiteY58" fmla="*/ 258439 h 258438"/>
                <a:gd name="connsiteX59" fmla="*/ 313520 w 313519"/>
                <a:gd name="connsiteY59" fmla="*/ 206590 h 258438"/>
                <a:gd name="connsiteX60" fmla="*/ 313520 w 313519"/>
                <a:gd name="connsiteY60" fmla="*/ 9100 h 258438"/>
                <a:gd name="connsiteX61" fmla="*/ 304420 w 313519"/>
                <a:gd name="connsiteY61" fmla="*/ 0 h 258438"/>
                <a:gd name="connsiteX62" fmla="*/ 304420 w 313519"/>
                <a:gd name="connsiteY62" fmla="*/ 0 h 25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13519" h="258438">
                  <a:moveTo>
                    <a:pt x="304420" y="0"/>
                  </a:moveTo>
                  <a:lnTo>
                    <a:pt x="205158" y="0"/>
                  </a:lnTo>
                  <a:cubicBezTo>
                    <a:pt x="197350" y="0"/>
                    <a:pt x="190985" y="6350"/>
                    <a:pt x="190985" y="14159"/>
                  </a:cubicBezTo>
                  <a:lnTo>
                    <a:pt x="190985" y="26919"/>
                  </a:lnTo>
                  <a:cubicBezTo>
                    <a:pt x="190985" y="29821"/>
                    <a:pt x="192458" y="32510"/>
                    <a:pt x="194889" y="34090"/>
                  </a:cubicBezTo>
                  <a:cubicBezTo>
                    <a:pt x="197456" y="35761"/>
                    <a:pt x="199097" y="38465"/>
                    <a:pt x="199416" y="41503"/>
                  </a:cubicBezTo>
                  <a:cubicBezTo>
                    <a:pt x="199720" y="44542"/>
                    <a:pt x="198641" y="47519"/>
                    <a:pt x="196469" y="49661"/>
                  </a:cubicBezTo>
                  <a:cubicBezTo>
                    <a:pt x="189040" y="56953"/>
                    <a:pt x="176932" y="56953"/>
                    <a:pt x="169488" y="49661"/>
                  </a:cubicBezTo>
                  <a:cubicBezTo>
                    <a:pt x="167301" y="47519"/>
                    <a:pt x="166222" y="44542"/>
                    <a:pt x="166526" y="41503"/>
                  </a:cubicBezTo>
                  <a:cubicBezTo>
                    <a:pt x="166830" y="38465"/>
                    <a:pt x="168486" y="35761"/>
                    <a:pt x="171053" y="34090"/>
                  </a:cubicBezTo>
                  <a:cubicBezTo>
                    <a:pt x="173484" y="32525"/>
                    <a:pt x="174957" y="29821"/>
                    <a:pt x="174957" y="26919"/>
                  </a:cubicBezTo>
                  <a:lnTo>
                    <a:pt x="174957" y="14159"/>
                  </a:lnTo>
                  <a:cubicBezTo>
                    <a:pt x="174957" y="6350"/>
                    <a:pt x="168607" y="0"/>
                    <a:pt x="160784" y="0"/>
                  </a:cubicBezTo>
                  <a:lnTo>
                    <a:pt x="64211" y="0"/>
                  </a:lnTo>
                  <a:cubicBezTo>
                    <a:pt x="59183" y="0"/>
                    <a:pt x="55096" y="4087"/>
                    <a:pt x="55096" y="9115"/>
                  </a:cubicBezTo>
                  <a:lnTo>
                    <a:pt x="55096" y="37508"/>
                  </a:lnTo>
                  <a:cubicBezTo>
                    <a:pt x="55096" y="42233"/>
                    <a:pt x="58924" y="46061"/>
                    <a:pt x="63649" y="46061"/>
                  </a:cubicBezTo>
                  <a:cubicBezTo>
                    <a:pt x="68373" y="46061"/>
                    <a:pt x="72202" y="42233"/>
                    <a:pt x="72202" y="37508"/>
                  </a:cubicBezTo>
                  <a:lnTo>
                    <a:pt x="72202" y="17091"/>
                  </a:lnTo>
                  <a:lnTo>
                    <a:pt x="157882" y="17091"/>
                  </a:lnTo>
                  <a:lnTo>
                    <a:pt x="157882" y="22803"/>
                  </a:lnTo>
                  <a:cubicBezTo>
                    <a:pt x="153173" y="27238"/>
                    <a:pt x="150210" y="33209"/>
                    <a:pt x="149557" y="39787"/>
                  </a:cubicBezTo>
                  <a:cubicBezTo>
                    <a:pt x="148722" y="48021"/>
                    <a:pt x="151638" y="56072"/>
                    <a:pt x="157563" y="61860"/>
                  </a:cubicBezTo>
                  <a:cubicBezTo>
                    <a:pt x="171600" y="75608"/>
                    <a:pt x="194433" y="75608"/>
                    <a:pt x="208470" y="61860"/>
                  </a:cubicBezTo>
                  <a:cubicBezTo>
                    <a:pt x="214380" y="56072"/>
                    <a:pt x="217296" y="48021"/>
                    <a:pt x="216461" y="39787"/>
                  </a:cubicBezTo>
                  <a:cubicBezTo>
                    <a:pt x="215808" y="33209"/>
                    <a:pt x="212830" y="27238"/>
                    <a:pt x="208136" y="22803"/>
                  </a:cubicBezTo>
                  <a:lnTo>
                    <a:pt x="208136" y="17091"/>
                  </a:lnTo>
                  <a:lnTo>
                    <a:pt x="296490" y="17091"/>
                  </a:lnTo>
                  <a:lnTo>
                    <a:pt x="296490" y="206590"/>
                  </a:lnTo>
                  <a:cubicBezTo>
                    <a:pt x="296490" y="225762"/>
                    <a:pt x="280888" y="241348"/>
                    <a:pt x="261732" y="241348"/>
                  </a:cubicBezTo>
                  <a:lnTo>
                    <a:pt x="72187" y="241348"/>
                  </a:lnTo>
                  <a:lnTo>
                    <a:pt x="72187" y="155440"/>
                  </a:lnTo>
                  <a:cubicBezTo>
                    <a:pt x="72187" y="145596"/>
                    <a:pt x="64181" y="137605"/>
                    <a:pt x="54336" y="137605"/>
                  </a:cubicBezTo>
                  <a:lnTo>
                    <a:pt x="45252" y="137605"/>
                  </a:lnTo>
                  <a:cubicBezTo>
                    <a:pt x="42350" y="137605"/>
                    <a:pt x="39661" y="139064"/>
                    <a:pt x="38081" y="141509"/>
                  </a:cubicBezTo>
                  <a:cubicBezTo>
                    <a:pt x="36410" y="144077"/>
                    <a:pt x="33721" y="145717"/>
                    <a:pt x="30668" y="146021"/>
                  </a:cubicBezTo>
                  <a:cubicBezTo>
                    <a:pt x="27630" y="146325"/>
                    <a:pt x="24652" y="145247"/>
                    <a:pt x="22510" y="143059"/>
                  </a:cubicBezTo>
                  <a:cubicBezTo>
                    <a:pt x="15218" y="135630"/>
                    <a:pt x="15218" y="123523"/>
                    <a:pt x="22510" y="116079"/>
                  </a:cubicBezTo>
                  <a:cubicBezTo>
                    <a:pt x="24652" y="113891"/>
                    <a:pt x="27630" y="112828"/>
                    <a:pt x="30668" y="113116"/>
                  </a:cubicBezTo>
                  <a:cubicBezTo>
                    <a:pt x="33706" y="113420"/>
                    <a:pt x="36410" y="115076"/>
                    <a:pt x="38081" y="117628"/>
                  </a:cubicBezTo>
                  <a:cubicBezTo>
                    <a:pt x="39646" y="120059"/>
                    <a:pt x="42350" y="121532"/>
                    <a:pt x="45252" y="121532"/>
                  </a:cubicBezTo>
                  <a:lnTo>
                    <a:pt x="54336" y="121532"/>
                  </a:lnTo>
                  <a:cubicBezTo>
                    <a:pt x="64181" y="121532"/>
                    <a:pt x="72187" y="113527"/>
                    <a:pt x="72187" y="103698"/>
                  </a:cubicBezTo>
                  <a:lnTo>
                    <a:pt x="72187" y="73907"/>
                  </a:lnTo>
                  <a:cubicBezTo>
                    <a:pt x="72187" y="69182"/>
                    <a:pt x="68358" y="65354"/>
                    <a:pt x="63634" y="65354"/>
                  </a:cubicBezTo>
                  <a:cubicBezTo>
                    <a:pt x="58909" y="65354"/>
                    <a:pt x="55081" y="69182"/>
                    <a:pt x="55081" y="73907"/>
                  </a:cubicBezTo>
                  <a:lnTo>
                    <a:pt x="55081" y="103698"/>
                  </a:lnTo>
                  <a:cubicBezTo>
                    <a:pt x="55081" y="104108"/>
                    <a:pt x="54747" y="104442"/>
                    <a:pt x="54321" y="104442"/>
                  </a:cubicBezTo>
                  <a:lnTo>
                    <a:pt x="49354" y="104442"/>
                  </a:lnTo>
                  <a:cubicBezTo>
                    <a:pt x="44918" y="99748"/>
                    <a:pt x="38947" y="96770"/>
                    <a:pt x="32385" y="96117"/>
                  </a:cubicBezTo>
                  <a:cubicBezTo>
                    <a:pt x="24151" y="95297"/>
                    <a:pt x="16114" y="98213"/>
                    <a:pt x="10311" y="104123"/>
                  </a:cubicBezTo>
                  <a:cubicBezTo>
                    <a:pt x="-3437" y="118160"/>
                    <a:pt x="-3437" y="140993"/>
                    <a:pt x="10311" y="155030"/>
                  </a:cubicBezTo>
                  <a:cubicBezTo>
                    <a:pt x="16099" y="160939"/>
                    <a:pt x="24151" y="163856"/>
                    <a:pt x="32385" y="163036"/>
                  </a:cubicBezTo>
                  <a:cubicBezTo>
                    <a:pt x="38947" y="162383"/>
                    <a:pt x="44933" y="159405"/>
                    <a:pt x="49354" y="154711"/>
                  </a:cubicBezTo>
                  <a:lnTo>
                    <a:pt x="54321" y="154711"/>
                  </a:lnTo>
                  <a:cubicBezTo>
                    <a:pt x="54731" y="154711"/>
                    <a:pt x="55081" y="155045"/>
                    <a:pt x="55081" y="155455"/>
                  </a:cubicBezTo>
                  <a:lnTo>
                    <a:pt x="55081" y="243688"/>
                  </a:lnTo>
                  <a:cubicBezTo>
                    <a:pt x="55081" y="251831"/>
                    <a:pt x="61689" y="258439"/>
                    <a:pt x="69832" y="258439"/>
                  </a:cubicBezTo>
                  <a:lnTo>
                    <a:pt x="261671" y="258439"/>
                  </a:lnTo>
                  <a:cubicBezTo>
                    <a:pt x="290261" y="258439"/>
                    <a:pt x="313520" y="235181"/>
                    <a:pt x="313520" y="206590"/>
                  </a:cubicBezTo>
                  <a:lnTo>
                    <a:pt x="313520" y="9100"/>
                  </a:lnTo>
                  <a:cubicBezTo>
                    <a:pt x="313535" y="4087"/>
                    <a:pt x="309448" y="0"/>
                    <a:pt x="304420" y="0"/>
                  </a:cubicBezTo>
                  <a:lnTo>
                    <a:pt x="304420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88" name="图形 3">
            <a:extLst>
              <a:ext uri="{FF2B5EF4-FFF2-40B4-BE49-F238E27FC236}">
                <a16:creationId xmlns:a16="http://schemas.microsoft.com/office/drawing/2014/main" id="{0336DAD0-F14A-4094-A4AB-98D38C2F83F1}"/>
              </a:ext>
            </a:extLst>
          </p:cNvPr>
          <p:cNvGrpSpPr/>
          <p:nvPr userDrawn="1"/>
        </p:nvGrpSpPr>
        <p:grpSpPr>
          <a:xfrm>
            <a:off x="3162997" y="3130853"/>
            <a:ext cx="415782" cy="397118"/>
            <a:chOff x="837223" y="2529863"/>
            <a:chExt cx="583350" cy="557165"/>
          </a:xfrm>
          <a:solidFill>
            <a:schemeClr val="bg1"/>
          </a:solidFill>
        </p:grpSpPr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9E1A43DC-9CF6-4BC3-8D7C-659C9C2F47D9}"/>
                </a:ext>
              </a:extLst>
            </p:cNvPr>
            <p:cNvSpPr/>
            <p:nvPr/>
          </p:nvSpPr>
          <p:spPr>
            <a:xfrm>
              <a:off x="837223" y="2529863"/>
              <a:ext cx="583350" cy="557165"/>
            </a:xfrm>
            <a:custGeom>
              <a:avLst/>
              <a:gdLst>
                <a:gd name="connsiteX0" fmla="*/ 524580 w 583350"/>
                <a:gd name="connsiteY0" fmla="*/ 58867 h 557165"/>
                <a:gd name="connsiteX1" fmla="*/ 382463 w 583350"/>
                <a:gd name="connsiteY1" fmla="*/ 0 h 557165"/>
                <a:gd name="connsiteX2" fmla="*/ 240331 w 583350"/>
                <a:gd name="connsiteY2" fmla="*/ 58867 h 557165"/>
                <a:gd name="connsiteX3" fmla="*/ 181463 w 583350"/>
                <a:gd name="connsiteY3" fmla="*/ 200984 h 557165"/>
                <a:gd name="connsiteX4" fmla="*/ 200240 w 583350"/>
                <a:gd name="connsiteY4" fmla="*/ 286027 h 557165"/>
                <a:gd name="connsiteX5" fmla="*/ 178987 w 583350"/>
                <a:gd name="connsiteY5" fmla="*/ 307280 h 557165"/>
                <a:gd name="connsiteX6" fmla="*/ 178987 w 583350"/>
                <a:gd name="connsiteY6" fmla="*/ 349087 h 557165"/>
                <a:gd name="connsiteX7" fmla="*/ 181266 w 583350"/>
                <a:gd name="connsiteY7" fmla="*/ 351366 h 557165"/>
                <a:gd name="connsiteX8" fmla="*/ 146963 w 583350"/>
                <a:gd name="connsiteY8" fmla="*/ 385668 h 557165"/>
                <a:gd name="connsiteX9" fmla="*/ 118646 w 583350"/>
                <a:gd name="connsiteY9" fmla="*/ 357366 h 557165"/>
                <a:gd name="connsiteX10" fmla="*/ 92410 w 583350"/>
                <a:gd name="connsiteY10" fmla="*/ 357366 h 557165"/>
                <a:gd name="connsiteX11" fmla="*/ 67618 w 583350"/>
                <a:gd name="connsiteY11" fmla="*/ 382159 h 557165"/>
                <a:gd name="connsiteX12" fmla="*/ 67618 w 583350"/>
                <a:gd name="connsiteY12" fmla="*/ 402607 h 557165"/>
                <a:gd name="connsiteX13" fmla="*/ 76854 w 583350"/>
                <a:gd name="connsiteY13" fmla="*/ 411843 h 557165"/>
                <a:gd name="connsiteX14" fmla="*/ 76854 w 583350"/>
                <a:gd name="connsiteY14" fmla="*/ 413074 h 557165"/>
                <a:gd name="connsiteX15" fmla="*/ 61146 w 583350"/>
                <a:gd name="connsiteY15" fmla="*/ 428782 h 557165"/>
                <a:gd name="connsiteX16" fmla="*/ 59916 w 583350"/>
                <a:gd name="connsiteY16" fmla="*/ 428782 h 557165"/>
                <a:gd name="connsiteX17" fmla="*/ 50679 w 583350"/>
                <a:gd name="connsiteY17" fmla="*/ 419545 h 557165"/>
                <a:gd name="connsiteX18" fmla="*/ 40455 w 583350"/>
                <a:gd name="connsiteY18" fmla="*/ 415307 h 557165"/>
                <a:gd name="connsiteX19" fmla="*/ 30231 w 583350"/>
                <a:gd name="connsiteY19" fmla="*/ 419545 h 557165"/>
                <a:gd name="connsiteX20" fmla="*/ 5439 w 583350"/>
                <a:gd name="connsiteY20" fmla="*/ 444353 h 557165"/>
                <a:gd name="connsiteX21" fmla="*/ 0 w 583350"/>
                <a:gd name="connsiteY21" fmla="*/ 457479 h 557165"/>
                <a:gd name="connsiteX22" fmla="*/ 5439 w 583350"/>
                <a:gd name="connsiteY22" fmla="*/ 470589 h 557165"/>
                <a:gd name="connsiteX23" fmla="*/ 33740 w 583350"/>
                <a:gd name="connsiteY23" fmla="*/ 498891 h 557165"/>
                <a:gd name="connsiteX24" fmla="*/ 31340 w 583350"/>
                <a:gd name="connsiteY24" fmla="*/ 501291 h 557165"/>
                <a:gd name="connsiteX25" fmla="*/ 31340 w 583350"/>
                <a:gd name="connsiteY25" fmla="*/ 538951 h 557165"/>
                <a:gd name="connsiteX26" fmla="*/ 41762 w 583350"/>
                <a:gd name="connsiteY26" fmla="*/ 549373 h 557165"/>
                <a:gd name="connsiteX27" fmla="*/ 60599 w 583350"/>
                <a:gd name="connsiteY27" fmla="*/ 557166 h 557165"/>
                <a:gd name="connsiteX28" fmla="*/ 79421 w 583350"/>
                <a:gd name="connsiteY28" fmla="*/ 549373 h 557165"/>
                <a:gd name="connsiteX29" fmla="*/ 229347 w 583350"/>
                <a:gd name="connsiteY29" fmla="*/ 399447 h 557165"/>
                <a:gd name="connsiteX30" fmla="*/ 231960 w 583350"/>
                <a:gd name="connsiteY30" fmla="*/ 402060 h 557165"/>
                <a:gd name="connsiteX31" fmla="*/ 252864 w 583350"/>
                <a:gd name="connsiteY31" fmla="*/ 410719 h 557165"/>
                <a:gd name="connsiteX32" fmla="*/ 273767 w 583350"/>
                <a:gd name="connsiteY32" fmla="*/ 402060 h 557165"/>
                <a:gd name="connsiteX33" fmla="*/ 294169 w 583350"/>
                <a:gd name="connsiteY33" fmla="*/ 381658 h 557165"/>
                <a:gd name="connsiteX34" fmla="*/ 382478 w 583350"/>
                <a:gd name="connsiteY34" fmla="*/ 401999 h 557165"/>
                <a:gd name="connsiteX35" fmla="*/ 524595 w 583350"/>
                <a:gd name="connsiteY35" fmla="*/ 343132 h 557165"/>
                <a:gd name="connsiteX36" fmla="*/ 524580 w 583350"/>
                <a:gd name="connsiteY36" fmla="*/ 58867 h 557165"/>
                <a:gd name="connsiteX37" fmla="*/ 524580 w 583350"/>
                <a:gd name="connsiteY37" fmla="*/ 58867 h 557165"/>
                <a:gd name="connsiteX38" fmla="*/ 67344 w 583350"/>
                <a:gd name="connsiteY38" fmla="*/ 537295 h 557165"/>
                <a:gd name="connsiteX39" fmla="*/ 53839 w 583350"/>
                <a:gd name="connsiteY39" fmla="*/ 537295 h 557165"/>
                <a:gd name="connsiteX40" fmla="*/ 43417 w 583350"/>
                <a:gd name="connsiteY40" fmla="*/ 526874 h 557165"/>
                <a:gd name="connsiteX41" fmla="*/ 40622 w 583350"/>
                <a:gd name="connsiteY41" fmla="*/ 520114 h 557165"/>
                <a:gd name="connsiteX42" fmla="*/ 43417 w 583350"/>
                <a:gd name="connsiteY42" fmla="*/ 513353 h 557165"/>
                <a:gd name="connsiteX43" fmla="*/ 69912 w 583350"/>
                <a:gd name="connsiteY43" fmla="*/ 486859 h 557165"/>
                <a:gd name="connsiteX44" fmla="*/ 93838 w 583350"/>
                <a:gd name="connsiteY44" fmla="*/ 510786 h 557165"/>
                <a:gd name="connsiteX45" fmla="*/ 67344 w 583350"/>
                <a:gd name="connsiteY45" fmla="*/ 537295 h 557165"/>
                <a:gd name="connsiteX46" fmla="*/ 92805 w 583350"/>
                <a:gd name="connsiteY46" fmla="*/ 463950 h 557165"/>
                <a:gd name="connsiteX47" fmla="*/ 116732 w 583350"/>
                <a:gd name="connsiteY47" fmla="*/ 487877 h 557165"/>
                <a:gd name="connsiteX48" fmla="*/ 105900 w 583350"/>
                <a:gd name="connsiteY48" fmla="*/ 498709 h 557165"/>
                <a:gd name="connsiteX49" fmla="*/ 81974 w 583350"/>
                <a:gd name="connsiteY49" fmla="*/ 474782 h 557165"/>
                <a:gd name="connsiteX50" fmla="*/ 92805 w 583350"/>
                <a:gd name="connsiteY50" fmla="*/ 463950 h 557165"/>
                <a:gd name="connsiteX51" fmla="*/ 128824 w 583350"/>
                <a:gd name="connsiteY51" fmla="*/ 475815 h 557165"/>
                <a:gd name="connsiteX52" fmla="*/ 104898 w 583350"/>
                <a:gd name="connsiteY52" fmla="*/ 451888 h 557165"/>
                <a:gd name="connsiteX53" fmla="*/ 111628 w 583350"/>
                <a:gd name="connsiteY53" fmla="*/ 445158 h 557165"/>
                <a:gd name="connsiteX54" fmla="*/ 111628 w 583350"/>
                <a:gd name="connsiteY54" fmla="*/ 433081 h 557165"/>
                <a:gd name="connsiteX55" fmla="*/ 99550 w 583350"/>
                <a:gd name="connsiteY55" fmla="*/ 433081 h 557165"/>
                <a:gd name="connsiteX56" fmla="*/ 45803 w 583350"/>
                <a:gd name="connsiteY56" fmla="*/ 486829 h 557165"/>
                <a:gd name="connsiteX57" fmla="*/ 17501 w 583350"/>
                <a:gd name="connsiteY57" fmla="*/ 458527 h 557165"/>
                <a:gd name="connsiteX58" fmla="*/ 17060 w 583350"/>
                <a:gd name="connsiteY58" fmla="*/ 457494 h 557165"/>
                <a:gd name="connsiteX59" fmla="*/ 17501 w 583350"/>
                <a:gd name="connsiteY59" fmla="*/ 456446 h 557165"/>
                <a:gd name="connsiteX60" fmla="*/ 40440 w 583350"/>
                <a:gd name="connsiteY60" fmla="*/ 433491 h 557165"/>
                <a:gd name="connsiteX61" fmla="*/ 47823 w 583350"/>
                <a:gd name="connsiteY61" fmla="*/ 440874 h 557165"/>
                <a:gd name="connsiteX62" fmla="*/ 60523 w 583350"/>
                <a:gd name="connsiteY62" fmla="*/ 446131 h 557165"/>
                <a:gd name="connsiteX63" fmla="*/ 73223 w 583350"/>
                <a:gd name="connsiteY63" fmla="*/ 440874 h 557165"/>
                <a:gd name="connsiteX64" fmla="*/ 88931 w 583350"/>
                <a:gd name="connsiteY64" fmla="*/ 425166 h 557165"/>
                <a:gd name="connsiteX65" fmla="*/ 88931 w 583350"/>
                <a:gd name="connsiteY65" fmla="*/ 399781 h 557165"/>
                <a:gd name="connsiteX66" fmla="*/ 81548 w 583350"/>
                <a:gd name="connsiteY66" fmla="*/ 392398 h 557165"/>
                <a:gd name="connsiteX67" fmla="*/ 104503 w 583350"/>
                <a:gd name="connsiteY67" fmla="*/ 369444 h 557165"/>
                <a:gd name="connsiteX68" fmla="*/ 106599 w 583350"/>
                <a:gd name="connsiteY68" fmla="*/ 369444 h 557165"/>
                <a:gd name="connsiteX69" fmla="*/ 134886 w 583350"/>
                <a:gd name="connsiteY69" fmla="*/ 397746 h 557165"/>
                <a:gd name="connsiteX70" fmla="*/ 125315 w 583350"/>
                <a:gd name="connsiteY70" fmla="*/ 407301 h 557165"/>
                <a:gd name="connsiteX71" fmla="*/ 125315 w 583350"/>
                <a:gd name="connsiteY71" fmla="*/ 419378 h 557165"/>
                <a:gd name="connsiteX72" fmla="*/ 131361 w 583350"/>
                <a:gd name="connsiteY72" fmla="*/ 421870 h 557165"/>
                <a:gd name="connsiteX73" fmla="*/ 137393 w 583350"/>
                <a:gd name="connsiteY73" fmla="*/ 419378 h 557165"/>
                <a:gd name="connsiteX74" fmla="*/ 193328 w 583350"/>
                <a:gd name="connsiteY74" fmla="*/ 363443 h 557165"/>
                <a:gd name="connsiteX75" fmla="*/ 217255 w 583350"/>
                <a:gd name="connsiteY75" fmla="*/ 387370 h 557165"/>
                <a:gd name="connsiteX76" fmla="*/ 128824 w 583350"/>
                <a:gd name="connsiteY76" fmla="*/ 475815 h 557165"/>
                <a:gd name="connsiteX77" fmla="*/ 261675 w 583350"/>
                <a:gd name="connsiteY77" fmla="*/ 389983 h 557165"/>
                <a:gd name="connsiteX78" fmla="*/ 252848 w 583350"/>
                <a:gd name="connsiteY78" fmla="*/ 393644 h 557165"/>
                <a:gd name="connsiteX79" fmla="*/ 244022 w 583350"/>
                <a:gd name="connsiteY79" fmla="*/ 389983 h 557165"/>
                <a:gd name="connsiteX80" fmla="*/ 191049 w 583350"/>
                <a:gd name="connsiteY80" fmla="*/ 337010 h 557165"/>
                <a:gd name="connsiteX81" fmla="*/ 191049 w 583350"/>
                <a:gd name="connsiteY81" fmla="*/ 319357 h 557165"/>
                <a:gd name="connsiteX82" fmla="*/ 208519 w 583350"/>
                <a:gd name="connsiteY82" fmla="*/ 301887 h 557165"/>
                <a:gd name="connsiteX83" fmla="*/ 240315 w 583350"/>
                <a:gd name="connsiteY83" fmla="*/ 343132 h 557165"/>
                <a:gd name="connsiteX84" fmla="*/ 278522 w 583350"/>
                <a:gd name="connsiteY84" fmla="*/ 373135 h 557165"/>
                <a:gd name="connsiteX85" fmla="*/ 261675 w 583350"/>
                <a:gd name="connsiteY85" fmla="*/ 389983 h 557165"/>
                <a:gd name="connsiteX86" fmla="*/ 512503 w 583350"/>
                <a:gd name="connsiteY86" fmla="*/ 331039 h 557165"/>
                <a:gd name="connsiteX87" fmla="*/ 382448 w 583350"/>
                <a:gd name="connsiteY87" fmla="*/ 384924 h 557165"/>
                <a:gd name="connsiteX88" fmla="*/ 252393 w 583350"/>
                <a:gd name="connsiteY88" fmla="*/ 331055 h 557165"/>
                <a:gd name="connsiteX89" fmla="*/ 198523 w 583350"/>
                <a:gd name="connsiteY89" fmla="*/ 201000 h 557165"/>
                <a:gd name="connsiteX90" fmla="*/ 252393 w 583350"/>
                <a:gd name="connsiteY90" fmla="*/ 70945 h 557165"/>
                <a:gd name="connsiteX91" fmla="*/ 382448 w 583350"/>
                <a:gd name="connsiteY91" fmla="*/ 17075 h 557165"/>
                <a:gd name="connsiteX92" fmla="*/ 512503 w 583350"/>
                <a:gd name="connsiteY92" fmla="*/ 70945 h 557165"/>
                <a:gd name="connsiteX93" fmla="*/ 512503 w 583350"/>
                <a:gd name="connsiteY93" fmla="*/ 331039 h 557165"/>
                <a:gd name="connsiteX94" fmla="*/ 512503 w 583350"/>
                <a:gd name="connsiteY94" fmla="*/ 331039 h 55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83350" h="557165">
                  <a:moveTo>
                    <a:pt x="524580" y="58867"/>
                  </a:moveTo>
                  <a:cubicBezTo>
                    <a:pt x="486616" y="20904"/>
                    <a:pt x="436150" y="0"/>
                    <a:pt x="382463" y="0"/>
                  </a:cubicBezTo>
                  <a:cubicBezTo>
                    <a:pt x="328776" y="0"/>
                    <a:pt x="278294" y="20904"/>
                    <a:pt x="240331" y="58867"/>
                  </a:cubicBezTo>
                  <a:cubicBezTo>
                    <a:pt x="202367" y="96831"/>
                    <a:pt x="181463" y="147297"/>
                    <a:pt x="181463" y="200984"/>
                  </a:cubicBezTo>
                  <a:cubicBezTo>
                    <a:pt x="181463" y="230866"/>
                    <a:pt x="187950" y="259745"/>
                    <a:pt x="200240" y="286027"/>
                  </a:cubicBezTo>
                  <a:lnTo>
                    <a:pt x="178987" y="307280"/>
                  </a:lnTo>
                  <a:cubicBezTo>
                    <a:pt x="167472" y="318810"/>
                    <a:pt x="167472" y="337557"/>
                    <a:pt x="178987" y="349087"/>
                  </a:cubicBezTo>
                  <a:lnTo>
                    <a:pt x="181266" y="351366"/>
                  </a:lnTo>
                  <a:lnTo>
                    <a:pt x="146963" y="385668"/>
                  </a:lnTo>
                  <a:lnTo>
                    <a:pt x="118646" y="357366"/>
                  </a:lnTo>
                  <a:cubicBezTo>
                    <a:pt x="111415" y="350135"/>
                    <a:pt x="99641" y="350135"/>
                    <a:pt x="92410" y="357366"/>
                  </a:cubicBezTo>
                  <a:lnTo>
                    <a:pt x="67618" y="382159"/>
                  </a:lnTo>
                  <a:cubicBezTo>
                    <a:pt x="61982" y="387795"/>
                    <a:pt x="61982" y="396971"/>
                    <a:pt x="67618" y="402607"/>
                  </a:cubicBezTo>
                  <a:lnTo>
                    <a:pt x="76854" y="411843"/>
                  </a:lnTo>
                  <a:cubicBezTo>
                    <a:pt x="77204" y="412177"/>
                    <a:pt x="77204" y="412740"/>
                    <a:pt x="76854" y="413074"/>
                  </a:cubicBezTo>
                  <a:lnTo>
                    <a:pt x="61146" y="428782"/>
                  </a:lnTo>
                  <a:cubicBezTo>
                    <a:pt x="60797" y="429116"/>
                    <a:pt x="60250" y="429116"/>
                    <a:pt x="59916" y="428782"/>
                  </a:cubicBezTo>
                  <a:lnTo>
                    <a:pt x="50679" y="419545"/>
                  </a:lnTo>
                  <a:cubicBezTo>
                    <a:pt x="47945" y="416811"/>
                    <a:pt x="44314" y="415307"/>
                    <a:pt x="40455" y="415307"/>
                  </a:cubicBezTo>
                  <a:cubicBezTo>
                    <a:pt x="36596" y="415307"/>
                    <a:pt x="32966" y="416811"/>
                    <a:pt x="30231" y="419545"/>
                  </a:cubicBezTo>
                  <a:lnTo>
                    <a:pt x="5439" y="444353"/>
                  </a:lnTo>
                  <a:cubicBezTo>
                    <a:pt x="1929" y="447862"/>
                    <a:pt x="0" y="452526"/>
                    <a:pt x="0" y="457479"/>
                  </a:cubicBezTo>
                  <a:cubicBezTo>
                    <a:pt x="0" y="462431"/>
                    <a:pt x="1929" y="467095"/>
                    <a:pt x="5439" y="470589"/>
                  </a:cubicBezTo>
                  <a:lnTo>
                    <a:pt x="33740" y="498891"/>
                  </a:lnTo>
                  <a:lnTo>
                    <a:pt x="31340" y="501291"/>
                  </a:lnTo>
                  <a:cubicBezTo>
                    <a:pt x="20949" y="511682"/>
                    <a:pt x="20949" y="528575"/>
                    <a:pt x="31340" y="538951"/>
                  </a:cubicBezTo>
                  <a:lnTo>
                    <a:pt x="41762" y="549373"/>
                  </a:lnTo>
                  <a:cubicBezTo>
                    <a:pt x="46790" y="554401"/>
                    <a:pt x="53474" y="557166"/>
                    <a:pt x="60599" y="557166"/>
                  </a:cubicBezTo>
                  <a:cubicBezTo>
                    <a:pt x="67709" y="557166"/>
                    <a:pt x="74408" y="554401"/>
                    <a:pt x="79421" y="549373"/>
                  </a:cubicBezTo>
                  <a:lnTo>
                    <a:pt x="229347" y="399447"/>
                  </a:lnTo>
                  <a:lnTo>
                    <a:pt x="231960" y="402060"/>
                  </a:lnTo>
                  <a:cubicBezTo>
                    <a:pt x="237535" y="407650"/>
                    <a:pt x="244964" y="410719"/>
                    <a:pt x="252864" y="410719"/>
                  </a:cubicBezTo>
                  <a:cubicBezTo>
                    <a:pt x="260763" y="410719"/>
                    <a:pt x="268177" y="407650"/>
                    <a:pt x="273767" y="402060"/>
                  </a:cubicBezTo>
                  <a:lnTo>
                    <a:pt x="294169" y="381658"/>
                  </a:lnTo>
                  <a:cubicBezTo>
                    <a:pt x="321317" y="394950"/>
                    <a:pt x="351350" y="401999"/>
                    <a:pt x="382478" y="401999"/>
                  </a:cubicBezTo>
                  <a:cubicBezTo>
                    <a:pt x="436165" y="401999"/>
                    <a:pt x="486647" y="381096"/>
                    <a:pt x="524595" y="343132"/>
                  </a:cubicBezTo>
                  <a:cubicBezTo>
                    <a:pt x="602938" y="264743"/>
                    <a:pt x="602938" y="137241"/>
                    <a:pt x="524580" y="58867"/>
                  </a:cubicBezTo>
                  <a:lnTo>
                    <a:pt x="524580" y="58867"/>
                  </a:lnTo>
                  <a:close/>
                  <a:moveTo>
                    <a:pt x="67344" y="537295"/>
                  </a:moveTo>
                  <a:cubicBezTo>
                    <a:pt x="63622" y="541017"/>
                    <a:pt x="57561" y="541017"/>
                    <a:pt x="53839" y="537295"/>
                  </a:cubicBezTo>
                  <a:lnTo>
                    <a:pt x="43417" y="526874"/>
                  </a:lnTo>
                  <a:cubicBezTo>
                    <a:pt x="41610" y="525066"/>
                    <a:pt x="40622" y="522666"/>
                    <a:pt x="40622" y="520114"/>
                  </a:cubicBezTo>
                  <a:cubicBezTo>
                    <a:pt x="40622" y="517561"/>
                    <a:pt x="41625" y="515161"/>
                    <a:pt x="43417" y="513353"/>
                  </a:cubicBezTo>
                  <a:lnTo>
                    <a:pt x="69912" y="486859"/>
                  </a:lnTo>
                  <a:lnTo>
                    <a:pt x="93838" y="510786"/>
                  </a:lnTo>
                  <a:lnTo>
                    <a:pt x="67344" y="537295"/>
                  </a:lnTo>
                  <a:close/>
                  <a:moveTo>
                    <a:pt x="92805" y="463950"/>
                  </a:moveTo>
                  <a:lnTo>
                    <a:pt x="116732" y="487877"/>
                  </a:lnTo>
                  <a:lnTo>
                    <a:pt x="105900" y="498709"/>
                  </a:lnTo>
                  <a:lnTo>
                    <a:pt x="81974" y="474782"/>
                  </a:lnTo>
                  <a:lnTo>
                    <a:pt x="92805" y="463950"/>
                  </a:lnTo>
                  <a:close/>
                  <a:moveTo>
                    <a:pt x="128824" y="475815"/>
                  </a:moveTo>
                  <a:lnTo>
                    <a:pt x="104898" y="451888"/>
                  </a:lnTo>
                  <a:lnTo>
                    <a:pt x="111628" y="445158"/>
                  </a:lnTo>
                  <a:cubicBezTo>
                    <a:pt x="114955" y="441816"/>
                    <a:pt x="114955" y="436423"/>
                    <a:pt x="111628" y="433081"/>
                  </a:cubicBezTo>
                  <a:cubicBezTo>
                    <a:pt x="108285" y="429754"/>
                    <a:pt x="102892" y="429754"/>
                    <a:pt x="99550" y="433081"/>
                  </a:cubicBezTo>
                  <a:lnTo>
                    <a:pt x="45803" y="486829"/>
                  </a:lnTo>
                  <a:lnTo>
                    <a:pt x="17501" y="458527"/>
                  </a:lnTo>
                  <a:cubicBezTo>
                    <a:pt x="17151" y="458178"/>
                    <a:pt x="17060" y="457767"/>
                    <a:pt x="17060" y="457494"/>
                  </a:cubicBezTo>
                  <a:cubicBezTo>
                    <a:pt x="17060" y="457220"/>
                    <a:pt x="17136" y="456810"/>
                    <a:pt x="17501" y="456446"/>
                  </a:cubicBezTo>
                  <a:lnTo>
                    <a:pt x="40440" y="433491"/>
                  </a:lnTo>
                  <a:lnTo>
                    <a:pt x="47823" y="440874"/>
                  </a:lnTo>
                  <a:cubicBezTo>
                    <a:pt x="51211" y="444262"/>
                    <a:pt x="55723" y="446131"/>
                    <a:pt x="60523" y="446131"/>
                  </a:cubicBezTo>
                  <a:cubicBezTo>
                    <a:pt x="65324" y="446131"/>
                    <a:pt x="69836" y="444262"/>
                    <a:pt x="73223" y="440874"/>
                  </a:cubicBezTo>
                  <a:lnTo>
                    <a:pt x="88931" y="425166"/>
                  </a:lnTo>
                  <a:cubicBezTo>
                    <a:pt x="95920" y="418163"/>
                    <a:pt x="95920" y="406769"/>
                    <a:pt x="88931" y="399781"/>
                  </a:cubicBezTo>
                  <a:lnTo>
                    <a:pt x="81548" y="392398"/>
                  </a:lnTo>
                  <a:lnTo>
                    <a:pt x="104503" y="369444"/>
                  </a:lnTo>
                  <a:cubicBezTo>
                    <a:pt x="105080" y="368866"/>
                    <a:pt x="106022" y="368866"/>
                    <a:pt x="106599" y="369444"/>
                  </a:cubicBezTo>
                  <a:lnTo>
                    <a:pt x="134886" y="397746"/>
                  </a:lnTo>
                  <a:lnTo>
                    <a:pt x="125315" y="407301"/>
                  </a:lnTo>
                  <a:cubicBezTo>
                    <a:pt x="121988" y="410643"/>
                    <a:pt x="121988" y="416036"/>
                    <a:pt x="125315" y="419378"/>
                  </a:cubicBezTo>
                  <a:cubicBezTo>
                    <a:pt x="126986" y="421049"/>
                    <a:pt x="129174" y="421870"/>
                    <a:pt x="131361" y="421870"/>
                  </a:cubicBezTo>
                  <a:cubicBezTo>
                    <a:pt x="133549" y="421870"/>
                    <a:pt x="135737" y="421034"/>
                    <a:pt x="137393" y="419378"/>
                  </a:cubicBezTo>
                  <a:lnTo>
                    <a:pt x="193328" y="363443"/>
                  </a:lnTo>
                  <a:lnTo>
                    <a:pt x="217255" y="387370"/>
                  </a:lnTo>
                  <a:lnTo>
                    <a:pt x="128824" y="475815"/>
                  </a:lnTo>
                  <a:close/>
                  <a:moveTo>
                    <a:pt x="261675" y="389983"/>
                  </a:moveTo>
                  <a:cubicBezTo>
                    <a:pt x="259320" y="392337"/>
                    <a:pt x="256191" y="393644"/>
                    <a:pt x="252848" y="393644"/>
                  </a:cubicBezTo>
                  <a:cubicBezTo>
                    <a:pt x="249521" y="393644"/>
                    <a:pt x="246377" y="392337"/>
                    <a:pt x="244022" y="389983"/>
                  </a:cubicBezTo>
                  <a:lnTo>
                    <a:pt x="191049" y="337010"/>
                  </a:lnTo>
                  <a:cubicBezTo>
                    <a:pt x="186188" y="332148"/>
                    <a:pt x="186188" y="324218"/>
                    <a:pt x="191049" y="319357"/>
                  </a:cubicBezTo>
                  <a:lnTo>
                    <a:pt x="208519" y="301887"/>
                  </a:lnTo>
                  <a:cubicBezTo>
                    <a:pt x="217179" y="316759"/>
                    <a:pt x="227813" y="330629"/>
                    <a:pt x="240315" y="343132"/>
                  </a:cubicBezTo>
                  <a:cubicBezTo>
                    <a:pt x="251952" y="354769"/>
                    <a:pt x="264789" y="364810"/>
                    <a:pt x="278522" y="373135"/>
                  </a:cubicBezTo>
                  <a:lnTo>
                    <a:pt x="261675" y="389983"/>
                  </a:lnTo>
                  <a:close/>
                  <a:moveTo>
                    <a:pt x="512503" y="331039"/>
                  </a:moveTo>
                  <a:cubicBezTo>
                    <a:pt x="477775" y="365782"/>
                    <a:pt x="431577" y="384924"/>
                    <a:pt x="382448" y="384924"/>
                  </a:cubicBezTo>
                  <a:cubicBezTo>
                    <a:pt x="333318" y="384924"/>
                    <a:pt x="287136" y="365798"/>
                    <a:pt x="252393" y="331055"/>
                  </a:cubicBezTo>
                  <a:cubicBezTo>
                    <a:pt x="217650" y="296311"/>
                    <a:pt x="198523" y="250129"/>
                    <a:pt x="198523" y="201000"/>
                  </a:cubicBezTo>
                  <a:cubicBezTo>
                    <a:pt x="198523" y="151870"/>
                    <a:pt x="217650" y="105688"/>
                    <a:pt x="252393" y="70945"/>
                  </a:cubicBezTo>
                  <a:cubicBezTo>
                    <a:pt x="287121" y="36201"/>
                    <a:pt x="333318" y="17075"/>
                    <a:pt x="382448" y="17075"/>
                  </a:cubicBezTo>
                  <a:cubicBezTo>
                    <a:pt x="431577" y="17075"/>
                    <a:pt x="477759" y="36201"/>
                    <a:pt x="512503" y="70945"/>
                  </a:cubicBezTo>
                  <a:cubicBezTo>
                    <a:pt x="584222" y="142649"/>
                    <a:pt x="584222" y="259335"/>
                    <a:pt x="512503" y="331039"/>
                  </a:cubicBezTo>
                  <a:lnTo>
                    <a:pt x="512503" y="33103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9B9194B2-09D2-4793-8CE5-D1334670A947}"/>
                </a:ext>
              </a:extLst>
            </p:cNvPr>
            <p:cNvSpPr/>
            <p:nvPr/>
          </p:nvSpPr>
          <p:spPr>
            <a:xfrm>
              <a:off x="1064146" y="2575255"/>
              <a:ext cx="311162" cy="311229"/>
            </a:xfrm>
            <a:custGeom>
              <a:avLst/>
              <a:gdLst>
                <a:gd name="connsiteX0" fmla="*/ 308594 w 311162"/>
                <a:gd name="connsiteY0" fmla="*/ 127503 h 311229"/>
                <a:gd name="connsiteX1" fmla="*/ 265571 w 311162"/>
                <a:gd name="connsiteY1" fmla="*/ 45575 h 311229"/>
                <a:gd name="connsiteX2" fmla="*/ 155539 w 311162"/>
                <a:gd name="connsiteY2" fmla="*/ 0 h 311229"/>
                <a:gd name="connsiteX3" fmla="*/ 45506 w 311162"/>
                <a:gd name="connsiteY3" fmla="*/ 45575 h 311229"/>
                <a:gd name="connsiteX4" fmla="*/ 45506 w 311162"/>
                <a:gd name="connsiteY4" fmla="*/ 265655 h 311229"/>
                <a:gd name="connsiteX5" fmla="*/ 155539 w 311162"/>
                <a:gd name="connsiteY5" fmla="*/ 311230 h 311229"/>
                <a:gd name="connsiteX6" fmla="*/ 265571 w 311162"/>
                <a:gd name="connsiteY6" fmla="*/ 265655 h 311229"/>
                <a:gd name="connsiteX7" fmla="*/ 278484 w 311162"/>
                <a:gd name="connsiteY7" fmla="*/ 251025 h 311229"/>
                <a:gd name="connsiteX8" fmla="*/ 276980 w 311162"/>
                <a:gd name="connsiteY8" fmla="*/ 239039 h 311229"/>
                <a:gd name="connsiteX9" fmla="*/ 264994 w 311162"/>
                <a:gd name="connsiteY9" fmla="*/ 240543 h 311229"/>
                <a:gd name="connsiteX10" fmla="*/ 253479 w 311162"/>
                <a:gd name="connsiteY10" fmla="*/ 253578 h 311229"/>
                <a:gd name="connsiteX11" fmla="*/ 238166 w 311162"/>
                <a:gd name="connsiteY11" fmla="*/ 266840 h 311229"/>
                <a:gd name="connsiteX12" fmla="*/ 210958 w 311162"/>
                <a:gd name="connsiteY12" fmla="*/ 244356 h 311229"/>
                <a:gd name="connsiteX13" fmla="*/ 182352 w 311162"/>
                <a:gd name="connsiteY13" fmla="*/ 232871 h 311229"/>
                <a:gd name="connsiteX14" fmla="*/ 182352 w 311162"/>
                <a:gd name="connsiteY14" fmla="*/ 225655 h 311229"/>
                <a:gd name="connsiteX15" fmla="*/ 197331 w 311162"/>
                <a:gd name="connsiteY15" fmla="*/ 213639 h 311229"/>
                <a:gd name="connsiteX16" fmla="*/ 203483 w 311162"/>
                <a:gd name="connsiteY16" fmla="*/ 214004 h 311229"/>
                <a:gd name="connsiteX17" fmla="*/ 243863 w 311162"/>
                <a:gd name="connsiteY17" fmla="*/ 193981 h 311229"/>
                <a:gd name="connsiteX18" fmla="*/ 250319 w 311162"/>
                <a:gd name="connsiteY18" fmla="*/ 142193 h 311229"/>
                <a:gd name="connsiteX19" fmla="*/ 237482 w 311162"/>
                <a:gd name="connsiteY19" fmla="*/ 112585 h 311229"/>
                <a:gd name="connsiteX20" fmla="*/ 235507 w 311162"/>
                <a:gd name="connsiteY20" fmla="*/ 105612 h 311229"/>
                <a:gd name="connsiteX21" fmla="*/ 208436 w 311162"/>
                <a:gd name="connsiteY21" fmla="*/ 56057 h 311229"/>
                <a:gd name="connsiteX22" fmla="*/ 155524 w 311162"/>
                <a:gd name="connsiteY22" fmla="*/ 36323 h 311229"/>
                <a:gd name="connsiteX23" fmla="*/ 118699 w 311162"/>
                <a:gd name="connsiteY23" fmla="*/ 45210 h 311229"/>
                <a:gd name="connsiteX24" fmla="*/ 114993 w 311162"/>
                <a:gd name="connsiteY24" fmla="*/ 56710 h 311229"/>
                <a:gd name="connsiteX25" fmla="*/ 126493 w 311162"/>
                <a:gd name="connsiteY25" fmla="*/ 60417 h 311229"/>
                <a:gd name="connsiteX26" fmla="*/ 155524 w 311162"/>
                <a:gd name="connsiteY26" fmla="*/ 53398 h 311229"/>
                <a:gd name="connsiteX27" fmla="*/ 218599 w 311162"/>
                <a:gd name="connsiteY27" fmla="*/ 108042 h 311229"/>
                <a:gd name="connsiteX28" fmla="*/ 221804 w 311162"/>
                <a:gd name="connsiteY28" fmla="*/ 119375 h 311229"/>
                <a:gd name="connsiteX29" fmla="*/ 234641 w 311162"/>
                <a:gd name="connsiteY29" fmla="*/ 148984 h 311229"/>
                <a:gd name="connsiteX30" fmla="*/ 230342 w 311162"/>
                <a:gd name="connsiteY30" fmla="*/ 183544 h 311229"/>
                <a:gd name="connsiteX31" fmla="*/ 207616 w 311162"/>
                <a:gd name="connsiteY31" fmla="*/ 196640 h 311229"/>
                <a:gd name="connsiteX32" fmla="*/ 211277 w 311162"/>
                <a:gd name="connsiteY32" fmla="*/ 176799 h 311229"/>
                <a:gd name="connsiteX33" fmla="*/ 211277 w 311162"/>
                <a:gd name="connsiteY33" fmla="*/ 122368 h 311229"/>
                <a:gd name="connsiteX34" fmla="*/ 196951 w 311162"/>
                <a:gd name="connsiteY34" fmla="*/ 107663 h 311229"/>
                <a:gd name="connsiteX35" fmla="*/ 163499 w 311162"/>
                <a:gd name="connsiteY35" fmla="*/ 106766 h 311229"/>
                <a:gd name="connsiteX36" fmla="*/ 133648 w 311162"/>
                <a:gd name="connsiteY36" fmla="*/ 95722 h 311229"/>
                <a:gd name="connsiteX37" fmla="*/ 131445 w 311162"/>
                <a:gd name="connsiteY37" fmla="*/ 93929 h 311229"/>
                <a:gd name="connsiteX38" fmla="*/ 122239 w 311162"/>
                <a:gd name="connsiteY38" fmla="*/ 91195 h 311229"/>
                <a:gd name="connsiteX39" fmla="*/ 113823 w 311162"/>
                <a:gd name="connsiteY39" fmla="*/ 95813 h 311229"/>
                <a:gd name="connsiteX40" fmla="*/ 99786 w 311162"/>
                <a:gd name="connsiteY40" fmla="*/ 135828 h 311229"/>
                <a:gd name="connsiteX41" fmla="*/ 99786 w 311162"/>
                <a:gd name="connsiteY41" fmla="*/ 176799 h 311229"/>
                <a:gd name="connsiteX42" fmla="*/ 103447 w 311162"/>
                <a:gd name="connsiteY42" fmla="*/ 196624 h 311229"/>
                <a:gd name="connsiteX43" fmla="*/ 80720 w 311162"/>
                <a:gd name="connsiteY43" fmla="*/ 183544 h 311229"/>
                <a:gd name="connsiteX44" fmla="*/ 76421 w 311162"/>
                <a:gd name="connsiteY44" fmla="*/ 148984 h 311229"/>
                <a:gd name="connsiteX45" fmla="*/ 89258 w 311162"/>
                <a:gd name="connsiteY45" fmla="*/ 119375 h 311229"/>
                <a:gd name="connsiteX46" fmla="*/ 92463 w 311162"/>
                <a:gd name="connsiteY46" fmla="*/ 108042 h 311229"/>
                <a:gd name="connsiteX47" fmla="*/ 102414 w 311162"/>
                <a:gd name="connsiteY47" fmla="*/ 81928 h 311229"/>
                <a:gd name="connsiteX48" fmla="*/ 100029 w 311162"/>
                <a:gd name="connsiteY48" fmla="*/ 70094 h 311229"/>
                <a:gd name="connsiteX49" fmla="*/ 88195 w 311162"/>
                <a:gd name="connsiteY49" fmla="*/ 72494 h 311229"/>
                <a:gd name="connsiteX50" fmla="*/ 75570 w 311162"/>
                <a:gd name="connsiteY50" fmla="*/ 105612 h 311229"/>
                <a:gd name="connsiteX51" fmla="*/ 73596 w 311162"/>
                <a:gd name="connsiteY51" fmla="*/ 112585 h 311229"/>
                <a:gd name="connsiteX52" fmla="*/ 60759 w 311162"/>
                <a:gd name="connsiteY52" fmla="*/ 142193 h 311229"/>
                <a:gd name="connsiteX53" fmla="*/ 67215 w 311162"/>
                <a:gd name="connsiteY53" fmla="*/ 193981 h 311229"/>
                <a:gd name="connsiteX54" fmla="*/ 107594 w 311162"/>
                <a:gd name="connsiteY54" fmla="*/ 214004 h 311229"/>
                <a:gd name="connsiteX55" fmla="*/ 113747 w 311162"/>
                <a:gd name="connsiteY55" fmla="*/ 213639 h 311229"/>
                <a:gd name="connsiteX56" fmla="*/ 127146 w 311162"/>
                <a:gd name="connsiteY56" fmla="*/ 224759 h 311229"/>
                <a:gd name="connsiteX57" fmla="*/ 127146 w 311162"/>
                <a:gd name="connsiteY57" fmla="*/ 232887 h 311229"/>
                <a:gd name="connsiteX58" fmla="*/ 98555 w 311162"/>
                <a:gd name="connsiteY58" fmla="*/ 244371 h 311229"/>
                <a:gd name="connsiteX59" fmla="*/ 71833 w 311162"/>
                <a:gd name="connsiteY59" fmla="*/ 266035 h 311229"/>
                <a:gd name="connsiteX60" fmla="*/ 57599 w 311162"/>
                <a:gd name="connsiteY60" fmla="*/ 253608 h 311229"/>
                <a:gd name="connsiteX61" fmla="*/ 57599 w 311162"/>
                <a:gd name="connsiteY61" fmla="*/ 57682 h 311229"/>
                <a:gd name="connsiteX62" fmla="*/ 155554 w 311162"/>
                <a:gd name="connsiteY62" fmla="*/ 17106 h 311229"/>
                <a:gd name="connsiteX63" fmla="*/ 253509 w 311162"/>
                <a:gd name="connsiteY63" fmla="*/ 57682 h 311229"/>
                <a:gd name="connsiteX64" fmla="*/ 291807 w 311162"/>
                <a:gd name="connsiteY64" fmla="*/ 130602 h 311229"/>
                <a:gd name="connsiteX65" fmla="*/ 282799 w 311162"/>
                <a:gd name="connsiteY65" fmla="*/ 210494 h 311229"/>
                <a:gd name="connsiteX66" fmla="*/ 287265 w 311162"/>
                <a:gd name="connsiteY66" fmla="*/ 221706 h 311229"/>
                <a:gd name="connsiteX67" fmla="*/ 298476 w 311162"/>
                <a:gd name="connsiteY67" fmla="*/ 217239 h 311229"/>
                <a:gd name="connsiteX68" fmla="*/ 308594 w 311162"/>
                <a:gd name="connsiteY68" fmla="*/ 127503 h 311229"/>
                <a:gd name="connsiteX69" fmla="*/ 308594 w 311162"/>
                <a:gd name="connsiteY69" fmla="*/ 127503 h 311229"/>
                <a:gd name="connsiteX70" fmla="*/ 116846 w 311162"/>
                <a:gd name="connsiteY70" fmla="*/ 135813 h 311229"/>
                <a:gd name="connsiteX71" fmla="*/ 124442 w 311162"/>
                <a:gd name="connsiteY71" fmla="*/ 110200 h 311229"/>
                <a:gd name="connsiteX72" fmla="*/ 163043 w 311162"/>
                <a:gd name="connsiteY72" fmla="*/ 123826 h 311229"/>
                <a:gd name="connsiteX73" fmla="*/ 194201 w 311162"/>
                <a:gd name="connsiteY73" fmla="*/ 124647 h 311229"/>
                <a:gd name="connsiteX74" fmla="*/ 194201 w 311162"/>
                <a:gd name="connsiteY74" fmla="*/ 176784 h 311229"/>
                <a:gd name="connsiteX75" fmla="*/ 155524 w 311162"/>
                <a:gd name="connsiteY75" fmla="*/ 215462 h 311229"/>
                <a:gd name="connsiteX76" fmla="*/ 116846 w 311162"/>
                <a:gd name="connsiteY76" fmla="*/ 176784 h 311229"/>
                <a:gd name="connsiteX77" fmla="*/ 116846 w 311162"/>
                <a:gd name="connsiteY77" fmla="*/ 135813 h 311229"/>
                <a:gd name="connsiteX78" fmla="*/ 155524 w 311162"/>
                <a:gd name="connsiteY78" fmla="*/ 232537 h 311229"/>
                <a:gd name="connsiteX79" fmla="*/ 165292 w 311162"/>
                <a:gd name="connsiteY79" fmla="*/ 231656 h 311229"/>
                <a:gd name="connsiteX80" fmla="*/ 165292 w 311162"/>
                <a:gd name="connsiteY80" fmla="*/ 238629 h 311229"/>
                <a:gd name="connsiteX81" fmla="*/ 154734 w 311162"/>
                <a:gd name="connsiteY81" fmla="*/ 249172 h 311229"/>
                <a:gd name="connsiteX82" fmla="*/ 144191 w 311162"/>
                <a:gd name="connsiteY82" fmla="*/ 238629 h 311229"/>
                <a:gd name="connsiteX83" fmla="*/ 144191 w 311162"/>
                <a:gd name="connsiteY83" fmla="*/ 231383 h 311229"/>
                <a:gd name="connsiteX84" fmla="*/ 155524 w 311162"/>
                <a:gd name="connsiteY84" fmla="*/ 232537 h 311229"/>
                <a:gd name="connsiteX85" fmla="*/ 155524 w 311162"/>
                <a:gd name="connsiteY85" fmla="*/ 232537 h 311229"/>
                <a:gd name="connsiteX86" fmla="*/ 104875 w 311162"/>
                <a:gd name="connsiteY86" fmla="*/ 260171 h 311229"/>
                <a:gd name="connsiteX87" fmla="*/ 129668 w 311162"/>
                <a:gd name="connsiteY87" fmla="*/ 250220 h 311229"/>
                <a:gd name="connsiteX88" fmla="*/ 154734 w 311162"/>
                <a:gd name="connsiteY88" fmla="*/ 266263 h 311229"/>
                <a:gd name="connsiteX89" fmla="*/ 179800 w 311162"/>
                <a:gd name="connsiteY89" fmla="*/ 250220 h 311229"/>
                <a:gd name="connsiteX90" fmla="*/ 204592 w 311162"/>
                <a:gd name="connsiteY90" fmla="*/ 260171 h 311229"/>
                <a:gd name="connsiteX91" fmla="*/ 223870 w 311162"/>
                <a:gd name="connsiteY91" fmla="*/ 276167 h 311229"/>
                <a:gd name="connsiteX92" fmla="*/ 155508 w 311162"/>
                <a:gd name="connsiteY92" fmla="*/ 294139 h 311229"/>
                <a:gd name="connsiteX93" fmla="*/ 85977 w 311162"/>
                <a:gd name="connsiteY93" fmla="*/ 275484 h 311229"/>
                <a:gd name="connsiteX94" fmla="*/ 104875 w 311162"/>
                <a:gd name="connsiteY94" fmla="*/ 260171 h 311229"/>
                <a:gd name="connsiteX95" fmla="*/ 104875 w 311162"/>
                <a:gd name="connsiteY95" fmla="*/ 260171 h 31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11162" h="311229">
                  <a:moveTo>
                    <a:pt x="308594" y="127503"/>
                  </a:moveTo>
                  <a:cubicBezTo>
                    <a:pt x="302897" y="96360"/>
                    <a:pt x="288024" y="68043"/>
                    <a:pt x="265571" y="45575"/>
                  </a:cubicBezTo>
                  <a:cubicBezTo>
                    <a:pt x="236176" y="16194"/>
                    <a:pt x="197103" y="0"/>
                    <a:pt x="155539" y="0"/>
                  </a:cubicBezTo>
                  <a:cubicBezTo>
                    <a:pt x="113975" y="0"/>
                    <a:pt x="74887" y="16179"/>
                    <a:pt x="45506" y="45575"/>
                  </a:cubicBezTo>
                  <a:cubicBezTo>
                    <a:pt x="-15169" y="106250"/>
                    <a:pt x="-15169" y="204980"/>
                    <a:pt x="45506" y="265655"/>
                  </a:cubicBezTo>
                  <a:cubicBezTo>
                    <a:pt x="74902" y="295051"/>
                    <a:pt x="113975" y="311230"/>
                    <a:pt x="155539" y="311230"/>
                  </a:cubicBezTo>
                  <a:cubicBezTo>
                    <a:pt x="197103" y="311230"/>
                    <a:pt x="236191" y="295035"/>
                    <a:pt x="265571" y="265655"/>
                  </a:cubicBezTo>
                  <a:cubicBezTo>
                    <a:pt x="270159" y="261067"/>
                    <a:pt x="274504" y="256145"/>
                    <a:pt x="278484" y="251025"/>
                  </a:cubicBezTo>
                  <a:cubicBezTo>
                    <a:pt x="281371" y="247303"/>
                    <a:pt x="280702" y="241941"/>
                    <a:pt x="276980" y="239039"/>
                  </a:cubicBezTo>
                  <a:cubicBezTo>
                    <a:pt x="273258" y="236153"/>
                    <a:pt x="267896" y="236821"/>
                    <a:pt x="264994" y="240543"/>
                  </a:cubicBezTo>
                  <a:cubicBezTo>
                    <a:pt x="261439" y="245101"/>
                    <a:pt x="257565" y="249491"/>
                    <a:pt x="253479" y="253578"/>
                  </a:cubicBezTo>
                  <a:cubicBezTo>
                    <a:pt x="248648" y="258408"/>
                    <a:pt x="243528" y="262829"/>
                    <a:pt x="238166" y="266840"/>
                  </a:cubicBezTo>
                  <a:cubicBezTo>
                    <a:pt x="231664" y="256798"/>
                    <a:pt x="222139" y="248823"/>
                    <a:pt x="210958" y="244356"/>
                  </a:cubicBezTo>
                  <a:lnTo>
                    <a:pt x="182352" y="232871"/>
                  </a:lnTo>
                  <a:lnTo>
                    <a:pt x="182352" y="225655"/>
                  </a:lnTo>
                  <a:cubicBezTo>
                    <a:pt x="188018" y="222541"/>
                    <a:pt x="193077" y="218455"/>
                    <a:pt x="197331" y="213639"/>
                  </a:cubicBezTo>
                  <a:cubicBezTo>
                    <a:pt x="199397" y="213882"/>
                    <a:pt x="201448" y="214004"/>
                    <a:pt x="203483" y="214004"/>
                  </a:cubicBezTo>
                  <a:cubicBezTo>
                    <a:pt x="219267" y="214004"/>
                    <a:pt x="233942" y="206833"/>
                    <a:pt x="243863" y="193981"/>
                  </a:cubicBezTo>
                  <a:cubicBezTo>
                    <a:pt x="255454" y="178957"/>
                    <a:pt x="257854" y="159603"/>
                    <a:pt x="250319" y="142193"/>
                  </a:cubicBezTo>
                  <a:lnTo>
                    <a:pt x="237482" y="112585"/>
                  </a:lnTo>
                  <a:cubicBezTo>
                    <a:pt x="236510" y="110367"/>
                    <a:pt x="235857" y="108012"/>
                    <a:pt x="235507" y="105612"/>
                  </a:cubicBezTo>
                  <a:cubicBezTo>
                    <a:pt x="232742" y="86379"/>
                    <a:pt x="223126" y="68772"/>
                    <a:pt x="208436" y="56057"/>
                  </a:cubicBezTo>
                  <a:cubicBezTo>
                    <a:pt x="193746" y="43342"/>
                    <a:pt x="174954" y="36323"/>
                    <a:pt x="155524" y="36323"/>
                  </a:cubicBezTo>
                  <a:cubicBezTo>
                    <a:pt x="142778" y="36323"/>
                    <a:pt x="130047" y="39392"/>
                    <a:pt x="118699" y="45210"/>
                  </a:cubicBezTo>
                  <a:cubicBezTo>
                    <a:pt x="114506" y="47367"/>
                    <a:pt x="112851" y="52502"/>
                    <a:pt x="114993" y="56710"/>
                  </a:cubicBezTo>
                  <a:cubicBezTo>
                    <a:pt x="117150" y="60903"/>
                    <a:pt x="122284" y="62559"/>
                    <a:pt x="126493" y="60417"/>
                  </a:cubicBezTo>
                  <a:cubicBezTo>
                    <a:pt x="135562" y="55768"/>
                    <a:pt x="145330" y="53398"/>
                    <a:pt x="155524" y="53398"/>
                  </a:cubicBezTo>
                  <a:cubicBezTo>
                    <a:pt x="187001" y="53398"/>
                    <a:pt x="214117" y="76885"/>
                    <a:pt x="218599" y="108042"/>
                  </a:cubicBezTo>
                  <a:cubicBezTo>
                    <a:pt x="219161" y="111947"/>
                    <a:pt x="220240" y="115760"/>
                    <a:pt x="221804" y="119375"/>
                  </a:cubicBezTo>
                  <a:lnTo>
                    <a:pt x="234641" y="148984"/>
                  </a:lnTo>
                  <a:cubicBezTo>
                    <a:pt x="239685" y="160590"/>
                    <a:pt x="238075" y="173518"/>
                    <a:pt x="230342" y="183544"/>
                  </a:cubicBezTo>
                  <a:cubicBezTo>
                    <a:pt x="224615" y="190958"/>
                    <a:pt x="216518" y="195531"/>
                    <a:pt x="207616" y="196640"/>
                  </a:cubicBezTo>
                  <a:cubicBezTo>
                    <a:pt x="209970" y="190472"/>
                    <a:pt x="211277" y="183788"/>
                    <a:pt x="211277" y="176799"/>
                  </a:cubicBezTo>
                  <a:lnTo>
                    <a:pt x="211277" y="122368"/>
                  </a:lnTo>
                  <a:cubicBezTo>
                    <a:pt x="211277" y="114332"/>
                    <a:pt x="204987" y="107875"/>
                    <a:pt x="196951" y="107663"/>
                  </a:cubicBezTo>
                  <a:lnTo>
                    <a:pt x="163499" y="106766"/>
                  </a:lnTo>
                  <a:cubicBezTo>
                    <a:pt x="152668" y="106478"/>
                    <a:pt x="142064" y="102558"/>
                    <a:pt x="133648" y="95722"/>
                  </a:cubicBezTo>
                  <a:lnTo>
                    <a:pt x="131445" y="93929"/>
                  </a:lnTo>
                  <a:cubicBezTo>
                    <a:pt x="128847" y="91818"/>
                    <a:pt x="125566" y="90846"/>
                    <a:pt x="122239" y="91195"/>
                  </a:cubicBezTo>
                  <a:cubicBezTo>
                    <a:pt x="118897" y="91544"/>
                    <a:pt x="115919" y="93185"/>
                    <a:pt x="113823" y="95813"/>
                  </a:cubicBezTo>
                  <a:cubicBezTo>
                    <a:pt x="104769" y="107131"/>
                    <a:pt x="99786" y="121335"/>
                    <a:pt x="99786" y="135828"/>
                  </a:cubicBezTo>
                  <a:lnTo>
                    <a:pt x="99786" y="176799"/>
                  </a:lnTo>
                  <a:cubicBezTo>
                    <a:pt x="99786" y="183788"/>
                    <a:pt x="101092" y="190472"/>
                    <a:pt x="103447" y="196624"/>
                  </a:cubicBezTo>
                  <a:cubicBezTo>
                    <a:pt x="94560" y="195515"/>
                    <a:pt x="86448" y="190958"/>
                    <a:pt x="80720" y="183544"/>
                  </a:cubicBezTo>
                  <a:cubicBezTo>
                    <a:pt x="72988" y="173518"/>
                    <a:pt x="71378" y="160590"/>
                    <a:pt x="76421" y="148984"/>
                  </a:cubicBezTo>
                  <a:lnTo>
                    <a:pt x="89258" y="119375"/>
                  </a:lnTo>
                  <a:cubicBezTo>
                    <a:pt x="90823" y="115760"/>
                    <a:pt x="91901" y="111947"/>
                    <a:pt x="92463" y="108042"/>
                  </a:cubicBezTo>
                  <a:cubicBezTo>
                    <a:pt x="93816" y="98624"/>
                    <a:pt x="97173" y="89843"/>
                    <a:pt x="102414" y="81928"/>
                  </a:cubicBezTo>
                  <a:cubicBezTo>
                    <a:pt x="105027" y="77993"/>
                    <a:pt x="103948" y="72707"/>
                    <a:pt x="100029" y="70094"/>
                  </a:cubicBezTo>
                  <a:cubicBezTo>
                    <a:pt x="96094" y="67496"/>
                    <a:pt x="90808" y="68560"/>
                    <a:pt x="88195" y="72494"/>
                  </a:cubicBezTo>
                  <a:cubicBezTo>
                    <a:pt x="81541" y="82536"/>
                    <a:pt x="77287" y="93671"/>
                    <a:pt x="75570" y="105612"/>
                  </a:cubicBezTo>
                  <a:cubicBezTo>
                    <a:pt x="75221" y="108012"/>
                    <a:pt x="74568" y="110367"/>
                    <a:pt x="73596" y="112585"/>
                  </a:cubicBezTo>
                  <a:lnTo>
                    <a:pt x="60759" y="142193"/>
                  </a:lnTo>
                  <a:cubicBezTo>
                    <a:pt x="53208" y="159603"/>
                    <a:pt x="55624" y="178957"/>
                    <a:pt x="67215" y="193981"/>
                  </a:cubicBezTo>
                  <a:cubicBezTo>
                    <a:pt x="77120" y="206833"/>
                    <a:pt x="91810" y="214004"/>
                    <a:pt x="107594" y="214004"/>
                  </a:cubicBezTo>
                  <a:cubicBezTo>
                    <a:pt x="109630" y="214004"/>
                    <a:pt x="111681" y="213882"/>
                    <a:pt x="113747" y="213639"/>
                  </a:cubicBezTo>
                  <a:cubicBezTo>
                    <a:pt x="117605" y="217999"/>
                    <a:pt x="122117" y="221766"/>
                    <a:pt x="127146" y="224759"/>
                  </a:cubicBezTo>
                  <a:lnTo>
                    <a:pt x="127146" y="232887"/>
                  </a:lnTo>
                  <a:lnTo>
                    <a:pt x="98555" y="244371"/>
                  </a:lnTo>
                  <a:cubicBezTo>
                    <a:pt x="87526" y="248792"/>
                    <a:pt x="78305" y="256342"/>
                    <a:pt x="71833" y="266035"/>
                  </a:cubicBezTo>
                  <a:cubicBezTo>
                    <a:pt x="66866" y="262237"/>
                    <a:pt x="62096" y="258105"/>
                    <a:pt x="57599" y="253608"/>
                  </a:cubicBezTo>
                  <a:cubicBezTo>
                    <a:pt x="3593" y="199587"/>
                    <a:pt x="3593" y="111704"/>
                    <a:pt x="57599" y="57682"/>
                  </a:cubicBezTo>
                  <a:cubicBezTo>
                    <a:pt x="83774" y="31507"/>
                    <a:pt x="118563" y="17106"/>
                    <a:pt x="155554" y="17106"/>
                  </a:cubicBezTo>
                  <a:cubicBezTo>
                    <a:pt x="192545" y="17106"/>
                    <a:pt x="227349" y="31507"/>
                    <a:pt x="253509" y="57682"/>
                  </a:cubicBezTo>
                  <a:cubicBezTo>
                    <a:pt x="273501" y="77674"/>
                    <a:pt x="286748" y="102892"/>
                    <a:pt x="291807" y="130602"/>
                  </a:cubicBezTo>
                  <a:cubicBezTo>
                    <a:pt x="296760" y="157688"/>
                    <a:pt x="293645" y="185307"/>
                    <a:pt x="282799" y="210494"/>
                  </a:cubicBezTo>
                  <a:cubicBezTo>
                    <a:pt x="280930" y="214824"/>
                    <a:pt x="282935" y="219852"/>
                    <a:pt x="287265" y="221706"/>
                  </a:cubicBezTo>
                  <a:cubicBezTo>
                    <a:pt x="291594" y="223574"/>
                    <a:pt x="296623" y="221569"/>
                    <a:pt x="298476" y="217239"/>
                  </a:cubicBezTo>
                  <a:cubicBezTo>
                    <a:pt x="310645" y="188922"/>
                    <a:pt x="314154" y="157901"/>
                    <a:pt x="308594" y="127503"/>
                  </a:cubicBezTo>
                  <a:lnTo>
                    <a:pt x="308594" y="127503"/>
                  </a:lnTo>
                  <a:close/>
                  <a:moveTo>
                    <a:pt x="116846" y="135813"/>
                  </a:moveTo>
                  <a:cubicBezTo>
                    <a:pt x="116846" y="126728"/>
                    <a:pt x="119520" y="117795"/>
                    <a:pt x="124442" y="110200"/>
                  </a:cubicBezTo>
                  <a:cubicBezTo>
                    <a:pt x="135501" y="118631"/>
                    <a:pt x="149128" y="123462"/>
                    <a:pt x="163043" y="123826"/>
                  </a:cubicBezTo>
                  <a:lnTo>
                    <a:pt x="194201" y="124647"/>
                  </a:lnTo>
                  <a:lnTo>
                    <a:pt x="194201" y="176784"/>
                  </a:lnTo>
                  <a:cubicBezTo>
                    <a:pt x="194201" y="198113"/>
                    <a:pt x="176853" y="215462"/>
                    <a:pt x="155524" y="215462"/>
                  </a:cubicBezTo>
                  <a:cubicBezTo>
                    <a:pt x="134195" y="215462"/>
                    <a:pt x="116846" y="198113"/>
                    <a:pt x="116846" y="176784"/>
                  </a:cubicBezTo>
                  <a:lnTo>
                    <a:pt x="116846" y="135813"/>
                  </a:lnTo>
                  <a:close/>
                  <a:moveTo>
                    <a:pt x="155524" y="232537"/>
                  </a:moveTo>
                  <a:cubicBezTo>
                    <a:pt x="158866" y="232537"/>
                    <a:pt x="162117" y="232218"/>
                    <a:pt x="165292" y="231656"/>
                  </a:cubicBezTo>
                  <a:lnTo>
                    <a:pt x="165292" y="238629"/>
                  </a:lnTo>
                  <a:cubicBezTo>
                    <a:pt x="165292" y="244447"/>
                    <a:pt x="160552" y="249172"/>
                    <a:pt x="154734" y="249172"/>
                  </a:cubicBezTo>
                  <a:cubicBezTo>
                    <a:pt x="148915" y="249172"/>
                    <a:pt x="144191" y="244447"/>
                    <a:pt x="144191" y="238629"/>
                  </a:cubicBezTo>
                  <a:lnTo>
                    <a:pt x="144191" y="231383"/>
                  </a:lnTo>
                  <a:cubicBezTo>
                    <a:pt x="147852" y="232127"/>
                    <a:pt x="151635" y="232537"/>
                    <a:pt x="155524" y="232537"/>
                  </a:cubicBezTo>
                  <a:lnTo>
                    <a:pt x="155524" y="232537"/>
                  </a:lnTo>
                  <a:close/>
                  <a:moveTo>
                    <a:pt x="104875" y="260171"/>
                  </a:moveTo>
                  <a:lnTo>
                    <a:pt x="129668" y="250220"/>
                  </a:lnTo>
                  <a:cubicBezTo>
                    <a:pt x="134073" y="259685"/>
                    <a:pt x="143644" y="266263"/>
                    <a:pt x="154734" y="266263"/>
                  </a:cubicBezTo>
                  <a:cubicBezTo>
                    <a:pt x="165839" y="266263"/>
                    <a:pt x="175409" y="259685"/>
                    <a:pt x="179800" y="250220"/>
                  </a:cubicBezTo>
                  <a:lnTo>
                    <a:pt x="204592" y="260171"/>
                  </a:lnTo>
                  <a:cubicBezTo>
                    <a:pt x="212522" y="263346"/>
                    <a:pt x="219283" y="269012"/>
                    <a:pt x="223870" y="276167"/>
                  </a:cubicBezTo>
                  <a:cubicBezTo>
                    <a:pt x="203256" y="287895"/>
                    <a:pt x="179876" y="294139"/>
                    <a:pt x="155508" y="294139"/>
                  </a:cubicBezTo>
                  <a:cubicBezTo>
                    <a:pt x="130685" y="294139"/>
                    <a:pt x="106865" y="287652"/>
                    <a:pt x="85977" y="275484"/>
                  </a:cubicBezTo>
                  <a:cubicBezTo>
                    <a:pt x="90565" y="268632"/>
                    <a:pt x="97082" y="263300"/>
                    <a:pt x="104875" y="260171"/>
                  </a:cubicBezTo>
                  <a:lnTo>
                    <a:pt x="104875" y="26017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91" name="图形 3">
            <a:extLst>
              <a:ext uri="{FF2B5EF4-FFF2-40B4-BE49-F238E27FC236}">
                <a16:creationId xmlns:a16="http://schemas.microsoft.com/office/drawing/2014/main" id="{695FA74E-8D9B-45D6-B388-53C8BF714A58}"/>
              </a:ext>
            </a:extLst>
          </p:cNvPr>
          <p:cNvGrpSpPr/>
          <p:nvPr userDrawn="1"/>
        </p:nvGrpSpPr>
        <p:grpSpPr>
          <a:xfrm>
            <a:off x="4208095" y="3121519"/>
            <a:ext cx="342764" cy="415786"/>
            <a:chOff x="888433" y="2516768"/>
            <a:chExt cx="480904" cy="583356"/>
          </a:xfrm>
          <a:solidFill>
            <a:schemeClr val="bg1"/>
          </a:solidFill>
        </p:grpSpPr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DC4DE53F-5E6E-436C-80D6-8D3A5C353086}"/>
                </a:ext>
              </a:extLst>
            </p:cNvPr>
            <p:cNvSpPr/>
            <p:nvPr/>
          </p:nvSpPr>
          <p:spPr>
            <a:xfrm>
              <a:off x="888433" y="2556190"/>
              <a:ext cx="480904" cy="543933"/>
            </a:xfrm>
            <a:custGeom>
              <a:avLst/>
              <a:gdLst>
                <a:gd name="connsiteX0" fmla="*/ 455109 w 480904"/>
                <a:gd name="connsiteY0" fmla="*/ 0 h 543933"/>
                <a:gd name="connsiteX1" fmla="*/ 357457 w 480904"/>
                <a:gd name="connsiteY1" fmla="*/ 0 h 543933"/>
                <a:gd name="connsiteX2" fmla="*/ 348889 w 480904"/>
                <a:gd name="connsiteY2" fmla="*/ 8568 h 543933"/>
                <a:gd name="connsiteX3" fmla="*/ 357457 w 480904"/>
                <a:gd name="connsiteY3" fmla="*/ 17136 h 543933"/>
                <a:gd name="connsiteX4" fmla="*/ 455109 w 480904"/>
                <a:gd name="connsiteY4" fmla="*/ 17136 h 543933"/>
                <a:gd name="connsiteX5" fmla="*/ 463798 w 480904"/>
                <a:gd name="connsiteY5" fmla="*/ 25826 h 543933"/>
                <a:gd name="connsiteX6" fmla="*/ 463798 w 480904"/>
                <a:gd name="connsiteY6" fmla="*/ 518123 h 543933"/>
                <a:gd name="connsiteX7" fmla="*/ 455109 w 480904"/>
                <a:gd name="connsiteY7" fmla="*/ 526813 h 543933"/>
                <a:gd name="connsiteX8" fmla="*/ 25826 w 480904"/>
                <a:gd name="connsiteY8" fmla="*/ 526813 h 543933"/>
                <a:gd name="connsiteX9" fmla="*/ 17136 w 480904"/>
                <a:gd name="connsiteY9" fmla="*/ 518123 h 543933"/>
                <a:gd name="connsiteX10" fmla="*/ 17136 w 480904"/>
                <a:gd name="connsiteY10" fmla="*/ 444049 h 543933"/>
                <a:gd name="connsiteX11" fmla="*/ 8568 w 480904"/>
                <a:gd name="connsiteY11" fmla="*/ 435481 h 543933"/>
                <a:gd name="connsiteX12" fmla="*/ 0 w 480904"/>
                <a:gd name="connsiteY12" fmla="*/ 444049 h 543933"/>
                <a:gd name="connsiteX13" fmla="*/ 0 w 480904"/>
                <a:gd name="connsiteY13" fmla="*/ 518123 h 543933"/>
                <a:gd name="connsiteX14" fmla="*/ 25810 w 480904"/>
                <a:gd name="connsiteY14" fmla="*/ 543934 h 543933"/>
                <a:gd name="connsiteX15" fmla="*/ 455094 w 480904"/>
                <a:gd name="connsiteY15" fmla="*/ 543934 h 543933"/>
                <a:gd name="connsiteX16" fmla="*/ 480904 w 480904"/>
                <a:gd name="connsiteY16" fmla="*/ 518123 h 543933"/>
                <a:gd name="connsiteX17" fmla="*/ 480904 w 480904"/>
                <a:gd name="connsiteY17" fmla="*/ 25810 h 543933"/>
                <a:gd name="connsiteX18" fmla="*/ 455109 w 480904"/>
                <a:gd name="connsiteY18" fmla="*/ 0 h 543933"/>
                <a:gd name="connsiteX19" fmla="*/ 455109 w 480904"/>
                <a:gd name="connsiteY19" fmla="*/ 0 h 5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0904" h="543933">
                  <a:moveTo>
                    <a:pt x="455109" y="0"/>
                  </a:moveTo>
                  <a:lnTo>
                    <a:pt x="357457" y="0"/>
                  </a:lnTo>
                  <a:cubicBezTo>
                    <a:pt x="352733" y="0"/>
                    <a:pt x="348889" y="3828"/>
                    <a:pt x="348889" y="8568"/>
                  </a:cubicBezTo>
                  <a:cubicBezTo>
                    <a:pt x="348889" y="13308"/>
                    <a:pt x="352718" y="17136"/>
                    <a:pt x="357457" y="17136"/>
                  </a:cubicBezTo>
                  <a:lnTo>
                    <a:pt x="455109" y="17136"/>
                  </a:lnTo>
                  <a:cubicBezTo>
                    <a:pt x="459894" y="17136"/>
                    <a:pt x="463798" y="21040"/>
                    <a:pt x="463798" y="25826"/>
                  </a:cubicBezTo>
                  <a:lnTo>
                    <a:pt x="463798" y="518123"/>
                  </a:lnTo>
                  <a:cubicBezTo>
                    <a:pt x="463798" y="522909"/>
                    <a:pt x="459894" y="526813"/>
                    <a:pt x="455109" y="526813"/>
                  </a:cubicBezTo>
                  <a:lnTo>
                    <a:pt x="25826" y="526813"/>
                  </a:lnTo>
                  <a:cubicBezTo>
                    <a:pt x="21040" y="526813"/>
                    <a:pt x="17136" y="522909"/>
                    <a:pt x="17136" y="518123"/>
                  </a:cubicBezTo>
                  <a:lnTo>
                    <a:pt x="17136" y="444049"/>
                  </a:lnTo>
                  <a:cubicBezTo>
                    <a:pt x="17136" y="439325"/>
                    <a:pt x="13308" y="435481"/>
                    <a:pt x="8568" y="435481"/>
                  </a:cubicBezTo>
                  <a:cubicBezTo>
                    <a:pt x="3843" y="435481"/>
                    <a:pt x="0" y="439310"/>
                    <a:pt x="0" y="444049"/>
                  </a:cubicBezTo>
                  <a:lnTo>
                    <a:pt x="0" y="518123"/>
                  </a:lnTo>
                  <a:cubicBezTo>
                    <a:pt x="0" y="532358"/>
                    <a:pt x="11576" y="543934"/>
                    <a:pt x="25810" y="543934"/>
                  </a:cubicBezTo>
                  <a:lnTo>
                    <a:pt x="455094" y="543934"/>
                  </a:lnTo>
                  <a:cubicBezTo>
                    <a:pt x="469328" y="543934"/>
                    <a:pt x="480904" y="532343"/>
                    <a:pt x="480904" y="518123"/>
                  </a:cubicBezTo>
                  <a:lnTo>
                    <a:pt x="480904" y="25810"/>
                  </a:lnTo>
                  <a:cubicBezTo>
                    <a:pt x="480919" y="11576"/>
                    <a:pt x="469343" y="0"/>
                    <a:pt x="455109" y="0"/>
                  </a:cubicBezTo>
                  <a:lnTo>
                    <a:pt x="455109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CD78823F-989F-4AB4-A0C3-E3F63757EBF1}"/>
                </a:ext>
              </a:extLst>
            </p:cNvPr>
            <p:cNvSpPr/>
            <p:nvPr/>
          </p:nvSpPr>
          <p:spPr>
            <a:xfrm>
              <a:off x="888448" y="2556174"/>
              <a:ext cx="130890" cy="416096"/>
            </a:xfrm>
            <a:custGeom>
              <a:avLst/>
              <a:gdLst>
                <a:gd name="connsiteX0" fmla="*/ 8553 w 130890"/>
                <a:gd name="connsiteY0" fmla="*/ 416097 h 416096"/>
                <a:gd name="connsiteX1" fmla="*/ 17121 w 130890"/>
                <a:gd name="connsiteY1" fmla="*/ 407529 h 416096"/>
                <a:gd name="connsiteX2" fmla="*/ 17121 w 130890"/>
                <a:gd name="connsiteY2" fmla="*/ 25826 h 416096"/>
                <a:gd name="connsiteX3" fmla="*/ 25810 w 130890"/>
                <a:gd name="connsiteY3" fmla="*/ 17136 h 416096"/>
                <a:gd name="connsiteX4" fmla="*/ 122322 w 130890"/>
                <a:gd name="connsiteY4" fmla="*/ 17136 h 416096"/>
                <a:gd name="connsiteX5" fmla="*/ 130891 w 130890"/>
                <a:gd name="connsiteY5" fmla="*/ 8568 h 416096"/>
                <a:gd name="connsiteX6" fmla="*/ 122322 w 130890"/>
                <a:gd name="connsiteY6" fmla="*/ 0 h 416096"/>
                <a:gd name="connsiteX7" fmla="*/ 25810 w 130890"/>
                <a:gd name="connsiteY7" fmla="*/ 0 h 416096"/>
                <a:gd name="connsiteX8" fmla="*/ 0 w 130890"/>
                <a:gd name="connsiteY8" fmla="*/ 25826 h 416096"/>
                <a:gd name="connsiteX9" fmla="*/ 0 w 130890"/>
                <a:gd name="connsiteY9" fmla="*/ 407529 h 416096"/>
                <a:gd name="connsiteX10" fmla="*/ 8553 w 130890"/>
                <a:gd name="connsiteY10" fmla="*/ 416097 h 416096"/>
                <a:gd name="connsiteX11" fmla="*/ 8553 w 130890"/>
                <a:gd name="connsiteY11" fmla="*/ 416097 h 41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890" h="416096">
                  <a:moveTo>
                    <a:pt x="8553" y="416097"/>
                  </a:moveTo>
                  <a:cubicBezTo>
                    <a:pt x="13277" y="416097"/>
                    <a:pt x="17121" y="412269"/>
                    <a:pt x="17121" y="407529"/>
                  </a:cubicBezTo>
                  <a:lnTo>
                    <a:pt x="17121" y="25826"/>
                  </a:lnTo>
                  <a:cubicBezTo>
                    <a:pt x="17121" y="21025"/>
                    <a:pt x="21025" y="17136"/>
                    <a:pt x="25810" y="17136"/>
                  </a:cubicBezTo>
                  <a:lnTo>
                    <a:pt x="122322" y="17136"/>
                  </a:lnTo>
                  <a:cubicBezTo>
                    <a:pt x="127047" y="17136"/>
                    <a:pt x="130891" y="13308"/>
                    <a:pt x="130891" y="8568"/>
                  </a:cubicBezTo>
                  <a:cubicBezTo>
                    <a:pt x="130891" y="3828"/>
                    <a:pt x="127062" y="0"/>
                    <a:pt x="122322" y="0"/>
                  </a:cubicBezTo>
                  <a:lnTo>
                    <a:pt x="25810" y="0"/>
                  </a:lnTo>
                  <a:cubicBezTo>
                    <a:pt x="11576" y="0"/>
                    <a:pt x="0" y="11591"/>
                    <a:pt x="0" y="25826"/>
                  </a:cubicBezTo>
                  <a:lnTo>
                    <a:pt x="0" y="407529"/>
                  </a:lnTo>
                  <a:cubicBezTo>
                    <a:pt x="0" y="412269"/>
                    <a:pt x="3828" y="416097"/>
                    <a:pt x="8553" y="416097"/>
                  </a:cubicBezTo>
                  <a:lnTo>
                    <a:pt x="8553" y="41609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0482ED9A-2330-4ADB-A479-8F54D02BCD11}"/>
                </a:ext>
              </a:extLst>
            </p:cNvPr>
            <p:cNvSpPr/>
            <p:nvPr/>
          </p:nvSpPr>
          <p:spPr>
            <a:xfrm>
              <a:off x="1036429" y="2516768"/>
              <a:ext cx="183787" cy="97134"/>
            </a:xfrm>
            <a:custGeom>
              <a:avLst/>
              <a:gdLst>
                <a:gd name="connsiteX0" fmla="*/ 24291 w 183787"/>
                <a:gd name="connsiteY0" fmla="*/ 97135 h 97134"/>
                <a:gd name="connsiteX1" fmla="*/ 91332 w 183787"/>
                <a:gd name="connsiteY1" fmla="*/ 97135 h 97134"/>
                <a:gd name="connsiteX2" fmla="*/ 99900 w 183787"/>
                <a:gd name="connsiteY2" fmla="*/ 88567 h 97134"/>
                <a:gd name="connsiteX3" fmla="*/ 91332 w 183787"/>
                <a:gd name="connsiteY3" fmla="*/ 79999 h 97134"/>
                <a:gd name="connsiteX4" fmla="*/ 24291 w 183787"/>
                <a:gd name="connsiteY4" fmla="*/ 79999 h 97134"/>
                <a:gd name="connsiteX5" fmla="*/ 17136 w 183787"/>
                <a:gd name="connsiteY5" fmla="*/ 72844 h 97134"/>
                <a:gd name="connsiteX6" fmla="*/ 17136 w 183787"/>
                <a:gd name="connsiteY6" fmla="*/ 49038 h 97134"/>
                <a:gd name="connsiteX7" fmla="*/ 24291 w 183787"/>
                <a:gd name="connsiteY7" fmla="*/ 41883 h 97134"/>
                <a:gd name="connsiteX8" fmla="*/ 24534 w 183787"/>
                <a:gd name="connsiteY8" fmla="*/ 41883 h 97134"/>
                <a:gd name="connsiteX9" fmla="*/ 33102 w 183787"/>
                <a:gd name="connsiteY9" fmla="*/ 33315 h 97134"/>
                <a:gd name="connsiteX10" fmla="*/ 33102 w 183787"/>
                <a:gd name="connsiteY10" fmla="*/ 21876 h 97134"/>
                <a:gd name="connsiteX11" fmla="*/ 37857 w 183787"/>
                <a:gd name="connsiteY11" fmla="*/ 17106 h 97134"/>
                <a:gd name="connsiteX12" fmla="*/ 145930 w 183787"/>
                <a:gd name="connsiteY12" fmla="*/ 17106 h 97134"/>
                <a:gd name="connsiteX13" fmla="*/ 150700 w 183787"/>
                <a:gd name="connsiteY13" fmla="*/ 21876 h 97134"/>
                <a:gd name="connsiteX14" fmla="*/ 150700 w 183787"/>
                <a:gd name="connsiteY14" fmla="*/ 33315 h 97134"/>
                <a:gd name="connsiteX15" fmla="*/ 159268 w 183787"/>
                <a:gd name="connsiteY15" fmla="*/ 41883 h 97134"/>
                <a:gd name="connsiteX16" fmla="*/ 159511 w 183787"/>
                <a:gd name="connsiteY16" fmla="*/ 41883 h 97134"/>
                <a:gd name="connsiteX17" fmla="*/ 166667 w 183787"/>
                <a:gd name="connsiteY17" fmla="*/ 49038 h 97134"/>
                <a:gd name="connsiteX18" fmla="*/ 166667 w 183787"/>
                <a:gd name="connsiteY18" fmla="*/ 72844 h 97134"/>
                <a:gd name="connsiteX19" fmla="*/ 159511 w 183787"/>
                <a:gd name="connsiteY19" fmla="*/ 79999 h 97134"/>
                <a:gd name="connsiteX20" fmla="*/ 127852 w 183787"/>
                <a:gd name="connsiteY20" fmla="*/ 79999 h 97134"/>
                <a:gd name="connsiteX21" fmla="*/ 119284 w 183787"/>
                <a:gd name="connsiteY21" fmla="*/ 88567 h 97134"/>
                <a:gd name="connsiteX22" fmla="*/ 127852 w 183787"/>
                <a:gd name="connsiteY22" fmla="*/ 97135 h 97134"/>
                <a:gd name="connsiteX23" fmla="*/ 159511 w 183787"/>
                <a:gd name="connsiteY23" fmla="*/ 97135 h 97134"/>
                <a:gd name="connsiteX24" fmla="*/ 183788 w 183787"/>
                <a:gd name="connsiteY24" fmla="*/ 72859 h 97134"/>
                <a:gd name="connsiteX25" fmla="*/ 183788 w 183787"/>
                <a:gd name="connsiteY25" fmla="*/ 49038 h 97134"/>
                <a:gd name="connsiteX26" fmla="*/ 167821 w 183787"/>
                <a:gd name="connsiteY26" fmla="*/ 26221 h 97134"/>
                <a:gd name="connsiteX27" fmla="*/ 167821 w 183787"/>
                <a:gd name="connsiteY27" fmla="*/ 21876 h 97134"/>
                <a:gd name="connsiteX28" fmla="*/ 145930 w 183787"/>
                <a:gd name="connsiteY28" fmla="*/ 0 h 97134"/>
                <a:gd name="connsiteX29" fmla="*/ 37857 w 183787"/>
                <a:gd name="connsiteY29" fmla="*/ 0 h 97134"/>
                <a:gd name="connsiteX30" fmla="*/ 15966 w 183787"/>
                <a:gd name="connsiteY30" fmla="*/ 21891 h 97134"/>
                <a:gd name="connsiteX31" fmla="*/ 15966 w 183787"/>
                <a:gd name="connsiteY31" fmla="*/ 26236 h 97134"/>
                <a:gd name="connsiteX32" fmla="*/ 0 w 183787"/>
                <a:gd name="connsiteY32" fmla="*/ 49054 h 97134"/>
                <a:gd name="connsiteX33" fmla="*/ 0 w 183787"/>
                <a:gd name="connsiteY33" fmla="*/ 72859 h 97134"/>
                <a:gd name="connsiteX34" fmla="*/ 24291 w 183787"/>
                <a:gd name="connsiteY34" fmla="*/ 97135 h 97134"/>
                <a:gd name="connsiteX35" fmla="*/ 24291 w 183787"/>
                <a:gd name="connsiteY35" fmla="*/ 97135 h 9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3787" h="97134">
                  <a:moveTo>
                    <a:pt x="24291" y="97135"/>
                  </a:moveTo>
                  <a:lnTo>
                    <a:pt x="91332" y="97135"/>
                  </a:lnTo>
                  <a:cubicBezTo>
                    <a:pt x="96056" y="97135"/>
                    <a:pt x="99900" y="93307"/>
                    <a:pt x="99900" y="88567"/>
                  </a:cubicBezTo>
                  <a:cubicBezTo>
                    <a:pt x="99900" y="83842"/>
                    <a:pt x="96071" y="79999"/>
                    <a:pt x="91332" y="79999"/>
                  </a:cubicBezTo>
                  <a:lnTo>
                    <a:pt x="24291" y="79999"/>
                  </a:lnTo>
                  <a:cubicBezTo>
                    <a:pt x="20342" y="79999"/>
                    <a:pt x="17136" y="76793"/>
                    <a:pt x="17136" y="72844"/>
                  </a:cubicBezTo>
                  <a:lnTo>
                    <a:pt x="17136" y="49038"/>
                  </a:lnTo>
                  <a:cubicBezTo>
                    <a:pt x="17136" y="45089"/>
                    <a:pt x="20342" y="41883"/>
                    <a:pt x="24291" y="41883"/>
                  </a:cubicBezTo>
                  <a:lnTo>
                    <a:pt x="24534" y="41883"/>
                  </a:lnTo>
                  <a:cubicBezTo>
                    <a:pt x="29259" y="41883"/>
                    <a:pt x="33102" y="38055"/>
                    <a:pt x="33102" y="33315"/>
                  </a:cubicBezTo>
                  <a:lnTo>
                    <a:pt x="33102" y="21876"/>
                  </a:lnTo>
                  <a:cubicBezTo>
                    <a:pt x="33102" y="19248"/>
                    <a:pt x="35244" y="17106"/>
                    <a:pt x="37857" y="17106"/>
                  </a:cubicBezTo>
                  <a:lnTo>
                    <a:pt x="145930" y="17106"/>
                  </a:lnTo>
                  <a:cubicBezTo>
                    <a:pt x="148558" y="17106"/>
                    <a:pt x="150700" y="19248"/>
                    <a:pt x="150700" y="21876"/>
                  </a:cubicBezTo>
                  <a:lnTo>
                    <a:pt x="150700" y="33315"/>
                  </a:lnTo>
                  <a:cubicBezTo>
                    <a:pt x="150700" y="38040"/>
                    <a:pt x="154529" y="41883"/>
                    <a:pt x="159268" y="41883"/>
                  </a:cubicBezTo>
                  <a:lnTo>
                    <a:pt x="159511" y="41883"/>
                  </a:lnTo>
                  <a:cubicBezTo>
                    <a:pt x="163461" y="41883"/>
                    <a:pt x="166667" y="45089"/>
                    <a:pt x="166667" y="49038"/>
                  </a:cubicBezTo>
                  <a:lnTo>
                    <a:pt x="166667" y="72844"/>
                  </a:lnTo>
                  <a:cubicBezTo>
                    <a:pt x="166667" y="76793"/>
                    <a:pt x="163446" y="79999"/>
                    <a:pt x="159511" y="79999"/>
                  </a:cubicBezTo>
                  <a:lnTo>
                    <a:pt x="127852" y="79999"/>
                  </a:lnTo>
                  <a:cubicBezTo>
                    <a:pt x="123128" y="79999"/>
                    <a:pt x="119284" y="83827"/>
                    <a:pt x="119284" y="88567"/>
                  </a:cubicBezTo>
                  <a:cubicBezTo>
                    <a:pt x="119284" y="93291"/>
                    <a:pt x="123112" y="97135"/>
                    <a:pt x="127852" y="97135"/>
                  </a:cubicBezTo>
                  <a:lnTo>
                    <a:pt x="159511" y="97135"/>
                  </a:lnTo>
                  <a:cubicBezTo>
                    <a:pt x="172895" y="97135"/>
                    <a:pt x="183788" y="86243"/>
                    <a:pt x="183788" y="72859"/>
                  </a:cubicBezTo>
                  <a:lnTo>
                    <a:pt x="183788" y="49038"/>
                  </a:lnTo>
                  <a:cubicBezTo>
                    <a:pt x="183788" y="38571"/>
                    <a:pt x="177134" y="29624"/>
                    <a:pt x="167821" y="26221"/>
                  </a:cubicBezTo>
                  <a:lnTo>
                    <a:pt x="167821" y="21876"/>
                  </a:lnTo>
                  <a:cubicBezTo>
                    <a:pt x="167821" y="9814"/>
                    <a:pt x="158007" y="0"/>
                    <a:pt x="145930" y="0"/>
                  </a:cubicBezTo>
                  <a:lnTo>
                    <a:pt x="37857" y="0"/>
                  </a:lnTo>
                  <a:cubicBezTo>
                    <a:pt x="25780" y="0"/>
                    <a:pt x="15966" y="9814"/>
                    <a:pt x="15966" y="21891"/>
                  </a:cubicBezTo>
                  <a:lnTo>
                    <a:pt x="15966" y="26236"/>
                  </a:lnTo>
                  <a:cubicBezTo>
                    <a:pt x="6669" y="29639"/>
                    <a:pt x="0" y="38587"/>
                    <a:pt x="0" y="49054"/>
                  </a:cubicBezTo>
                  <a:lnTo>
                    <a:pt x="0" y="72859"/>
                  </a:lnTo>
                  <a:cubicBezTo>
                    <a:pt x="15" y="86243"/>
                    <a:pt x="10892" y="97135"/>
                    <a:pt x="24291" y="97135"/>
                  </a:cubicBezTo>
                  <a:lnTo>
                    <a:pt x="24291" y="9713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35948639-51C6-469B-B6E4-86D77A4A637A}"/>
                </a:ext>
              </a:extLst>
            </p:cNvPr>
            <p:cNvSpPr/>
            <p:nvPr/>
          </p:nvSpPr>
          <p:spPr>
            <a:xfrm>
              <a:off x="1087169" y="2565335"/>
              <a:ext cx="85087" cy="17136"/>
            </a:xfrm>
            <a:custGeom>
              <a:avLst/>
              <a:gdLst>
                <a:gd name="connsiteX0" fmla="*/ 85088 w 85087"/>
                <a:gd name="connsiteY0" fmla="*/ 8568 h 17136"/>
                <a:gd name="connsiteX1" fmla="*/ 76520 w 85087"/>
                <a:gd name="connsiteY1" fmla="*/ 0 h 17136"/>
                <a:gd name="connsiteX2" fmla="*/ 8568 w 85087"/>
                <a:gd name="connsiteY2" fmla="*/ 0 h 17136"/>
                <a:gd name="connsiteX3" fmla="*/ 0 w 85087"/>
                <a:gd name="connsiteY3" fmla="*/ 8568 h 17136"/>
                <a:gd name="connsiteX4" fmla="*/ 8568 w 85087"/>
                <a:gd name="connsiteY4" fmla="*/ 17136 h 17136"/>
                <a:gd name="connsiteX5" fmla="*/ 76520 w 85087"/>
                <a:gd name="connsiteY5" fmla="*/ 17136 h 17136"/>
                <a:gd name="connsiteX6" fmla="*/ 85088 w 85087"/>
                <a:gd name="connsiteY6" fmla="*/ 8568 h 17136"/>
                <a:gd name="connsiteX7" fmla="*/ 85088 w 85087"/>
                <a:gd name="connsiteY7" fmla="*/ 8568 h 1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087" h="17136">
                  <a:moveTo>
                    <a:pt x="85088" y="8568"/>
                  </a:moveTo>
                  <a:cubicBezTo>
                    <a:pt x="85088" y="3843"/>
                    <a:pt x="81244" y="0"/>
                    <a:pt x="76520" y="0"/>
                  </a:cubicBezTo>
                  <a:lnTo>
                    <a:pt x="8568" y="0"/>
                  </a:lnTo>
                  <a:cubicBezTo>
                    <a:pt x="3843" y="0"/>
                    <a:pt x="0" y="3828"/>
                    <a:pt x="0" y="8568"/>
                  </a:cubicBezTo>
                  <a:cubicBezTo>
                    <a:pt x="0" y="13293"/>
                    <a:pt x="3843" y="17136"/>
                    <a:pt x="8568" y="17136"/>
                  </a:cubicBezTo>
                  <a:lnTo>
                    <a:pt x="76520" y="17136"/>
                  </a:lnTo>
                  <a:cubicBezTo>
                    <a:pt x="81244" y="17136"/>
                    <a:pt x="85088" y="13308"/>
                    <a:pt x="85088" y="8568"/>
                  </a:cubicBezTo>
                  <a:lnTo>
                    <a:pt x="85088" y="856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67E28A7C-0309-4AC4-8C33-0736F836A0A6}"/>
                </a:ext>
              </a:extLst>
            </p:cNvPr>
            <p:cNvSpPr/>
            <p:nvPr/>
          </p:nvSpPr>
          <p:spPr>
            <a:xfrm>
              <a:off x="973400" y="2681292"/>
              <a:ext cx="61571" cy="61586"/>
            </a:xfrm>
            <a:custGeom>
              <a:avLst/>
              <a:gdLst>
                <a:gd name="connsiteX0" fmla="*/ 0 w 61571"/>
                <a:gd name="connsiteY0" fmla="*/ 30793 h 61586"/>
                <a:gd name="connsiteX1" fmla="*/ 30778 w 61571"/>
                <a:gd name="connsiteY1" fmla="*/ 61587 h 61586"/>
                <a:gd name="connsiteX2" fmla="*/ 61571 w 61571"/>
                <a:gd name="connsiteY2" fmla="*/ 30793 h 61586"/>
                <a:gd name="connsiteX3" fmla="*/ 30778 w 61571"/>
                <a:gd name="connsiteY3" fmla="*/ 0 h 61586"/>
                <a:gd name="connsiteX4" fmla="*/ 0 w 61571"/>
                <a:gd name="connsiteY4" fmla="*/ 30793 h 61586"/>
                <a:gd name="connsiteX5" fmla="*/ 0 w 61571"/>
                <a:gd name="connsiteY5" fmla="*/ 30793 h 61586"/>
                <a:gd name="connsiteX6" fmla="*/ 44451 w 61571"/>
                <a:gd name="connsiteY6" fmla="*/ 30793 h 61586"/>
                <a:gd name="connsiteX7" fmla="*/ 30793 w 61571"/>
                <a:gd name="connsiteY7" fmla="*/ 44451 h 61586"/>
                <a:gd name="connsiteX8" fmla="*/ 17136 w 61571"/>
                <a:gd name="connsiteY8" fmla="*/ 30793 h 61586"/>
                <a:gd name="connsiteX9" fmla="*/ 30793 w 61571"/>
                <a:gd name="connsiteY9" fmla="*/ 17136 h 61586"/>
                <a:gd name="connsiteX10" fmla="*/ 44451 w 61571"/>
                <a:gd name="connsiteY10" fmla="*/ 30793 h 61586"/>
                <a:gd name="connsiteX11" fmla="*/ 44451 w 61571"/>
                <a:gd name="connsiteY11" fmla="*/ 30793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71" h="61586">
                  <a:moveTo>
                    <a:pt x="0" y="30793"/>
                  </a:moveTo>
                  <a:cubicBezTo>
                    <a:pt x="0" y="47762"/>
                    <a:pt x="13809" y="61587"/>
                    <a:pt x="30778" y="61587"/>
                  </a:cubicBezTo>
                  <a:cubicBezTo>
                    <a:pt x="47747" y="61587"/>
                    <a:pt x="61571" y="47777"/>
                    <a:pt x="61571" y="30793"/>
                  </a:cubicBezTo>
                  <a:cubicBezTo>
                    <a:pt x="61571" y="13809"/>
                    <a:pt x="47762" y="0"/>
                    <a:pt x="30778" y="0"/>
                  </a:cubicBezTo>
                  <a:cubicBezTo>
                    <a:pt x="13794" y="0"/>
                    <a:pt x="0" y="13809"/>
                    <a:pt x="0" y="30793"/>
                  </a:cubicBezTo>
                  <a:lnTo>
                    <a:pt x="0" y="30793"/>
                  </a:lnTo>
                  <a:close/>
                  <a:moveTo>
                    <a:pt x="44451" y="30793"/>
                  </a:moveTo>
                  <a:cubicBezTo>
                    <a:pt x="44451" y="38328"/>
                    <a:pt x="38313" y="44451"/>
                    <a:pt x="30793" y="44451"/>
                  </a:cubicBezTo>
                  <a:cubicBezTo>
                    <a:pt x="23273" y="44451"/>
                    <a:pt x="17136" y="38328"/>
                    <a:pt x="17136" y="30793"/>
                  </a:cubicBezTo>
                  <a:cubicBezTo>
                    <a:pt x="17136" y="23258"/>
                    <a:pt x="23273" y="17136"/>
                    <a:pt x="30793" y="17136"/>
                  </a:cubicBezTo>
                  <a:cubicBezTo>
                    <a:pt x="38313" y="17136"/>
                    <a:pt x="44451" y="23258"/>
                    <a:pt x="44451" y="30793"/>
                  </a:cubicBezTo>
                  <a:lnTo>
                    <a:pt x="44451" y="3079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id="{27733DA4-7FE8-4112-8F56-CD85DB8DC7FF}"/>
                </a:ext>
              </a:extLst>
            </p:cNvPr>
            <p:cNvSpPr/>
            <p:nvPr/>
          </p:nvSpPr>
          <p:spPr>
            <a:xfrm>
              <a:off x="1210525" y="2681292"/>
              <a:ext cx="61571" cy="61586"/>
            </a:xfrm>
            <a:custGeom>
              <a:avLst/>
              <a:gdLst>
                <a:gd name="connsiteX0" fmla="*/ 30778 w 61571"/>
                <a:gd name="connsiteY0" fmla="*/ 0 h 61586"/>
                <a:gd name="connsiteX1" fmla="*/ 0 w 61571"/>
                <a:gd name="connsiteY1" fmla="*/ 30793 h 61586"/>
                <a:gd name="connsiteX2" fmla="*/ 30778 w 61571"/>
                <a:gd name="connsiteY2" fmla="*/ 61587 h 61586"/>
                <a:gd name="connsiteX3" fmla="*/ 61571 w 61571"/>
                <a:gd name="connsiteY3" fmla="*/ 30793 h 61586"/>
                <a:gd name="connsiteX4" fmla="*/ 30778 w 61571"/>
                <a:gd name="connsiteY4" fmla="*/ 0 h 61586"/>
                <a:gd name="connsiteX5" fmla="*/ 30778 w 61571"/>
                <a:gd name="connsiteY5" fmla="*/ 0 h 61586"/>
                <a:gd name="connsiteX6" fmla="*/ 30778 w 61571"/>
                <a:gd name="connsiteY6" fmla="*/ 44451 h 61586"/>
                <a:gd name="connsiteX7" fmla="*/ 17121 w 61571"/>
                <a:gd name="connsiteY7" fmla="*/ 30793 h 61586"/>
                <a:gd name="connsiteX8" fmla="*/ 30778 w 61571"/>
                <a:gd name="connsiteY8" fmla="*/ 17136 h 61586"/>
                <a:gd name="connsiteX9" fmla="*/ 44435 w 61571"/>
                <a:gd name="connsiteY9" fmla="*/ 30793 h 61586"/>
                <a:gd name="connsiteX10" fmla="*/ 30778 w 61571"/>
                <a:gd name="connsiteY10" fmla="*/ 44451 h 61586"/>
                <a:gd name="connsiteX11" fmla="*/ 30778 w 61571"/>
                <a:gd name="connsiteY11" fmla="*/ 44451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71" h="61586">
                  <a:moveTo>
                    <a:pt x="30778" y="0"/>
                  </a:moveTo>
                  <a:cubicBezTo>
                    <a:pt x="13794" y="0"/>
                    <a:pt x="0" y="13809"/>
                    <a:pt x="0" y="30793"/>
                  </a:cubicBezTo>
                  <a:cubicBezTo>
                    <a:pt x="0" y="47762"/>
                    <a:pt x="13809" y="61587"/>
                    <a:pt x="30778" y="61587"/>
                  </a:cubicBezTo>
                  <a:cubicBezTo>
                    <a:pt x="47747" y="61587"/>
                    <a:pt x="61571" y="47777"/>
                    <a:pt x="61571" y="30793"/>
                  </a:cubicBezTo>
                  <a:cubicBezTo>
                    <a:pt x="61571" y="13809"/>
                    <a:pt x="47762" y="0"/>
                    <a:pt x="30778" y="0"/>
                  </a:cubicBezTo>
                  <a:lnTo>
                    <a:pt x="30778" y="0"/>
                  </a:lnTo>
                  <a:close/>
                  <a:moveTo>
                    <a:pt x="30778" y="44451"/>
                  </a:moveTo>
                  <a:cubicBezTo>
                    <a:pt x="23243" y="44451"/>
                    <a:pt x="17121" y="38313"/>
                    <a:pt x="17121" y="30793"/>
                  </a:cubicBezTo>
                  <a:cubicBezTo>
                    <a:pt x="17121" y="23258"/>
                    <a:pt x="23258" y="17136"/>
                    <a:pt x="30778" y="17136"/>
                  </a:cubicBezTo>
                  <a:cubicBezTo>
                    <a:pt x="38298" y="17136"/>
                    <a:pt x="44435" y="23258"/>
                    <a:pt x="44435" y="30793"/>
                  </a:cubicBezTo>
                  <a:cubicBezTo>
                    <a:pt x="44435" y="38328"/>
                    <a:pt x="38313" y="44451"/>
                    <a:pt x="30778" y="44451"/>
                  </a:cubicBezTo>
                  <a:lnTo>
                    <a:pt x="30778" y="4445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98" name="任意多边形: 形状 197">
              <a:extLst>
                <a:ext uri="{FF2B5EF4-FFF2-40B4-BE49-F238E27FC236}">
                  <a16:creationId xmlns:a16="http://schemas.microsoft.com/office/drawing/2014/main" id="{1EF102F6-984E-4C56-A24E-3ED3665023AA}"/>
                </a:ext>
              </a:extLst>
            </p:cNvPr>
            <p:cNvSpPr/>
            <p:nvPr/>
          </p:nvSpPr>
          <p:spPr>
            <a:xfrm>
              <a:off x="1249430" y="2964159"/>
              <a:ext cx="56831" cy="56846"/>
            </a:xfrm>
            <a:custGeom>
              <a:avLst/>
              <a:gdLst>
                <a:gd name="connsiteX0" fmla="*/ 0 w 56831"/>
                <a:gd name="connsiteY0" fmla="*/ 28423 h 56846"/>
                <a:gd name="connsiteX1" fmla="*/ 28408 w 56831"/>
                <a:gd name="connsiteY1" fmla="*/ 56847 h 56846"/>
                <a:gd name="connsiteX2" fmla="*/ 56832 w 56831"/>
                <a:gd name="connsiteY2" fmla="*/ 28423 h 56846"/>
                <a:gd name="connsiteX3" fmla="*/ 28408 w 56831"/>
                <a:gd name="connsiteY3" fmla="*/ 0 h 56846"/>
                <a:gd name="connsiteX4" fmla="*/ 0 w 56831"/>
                <a:gd name="connsiteY4" fmla="*/ 28423 h 56846"/>
                <a:gd name="connsiteX5" fmla="*/ 0 w 56831"/>
                <a:gd name="connsiteY5" fmla="*/ 28423 h 56846"/>
                <a:gd name="connsiteX6" fmla="*/ 28408 w 56831"/>
                <a:gd name="connsiteY6" fmla="*/ 17121 h 56846"/>
                <a:gd name="connsiteX7" fmla="*/ 39696 w 56831"/>
                <a:gd name="connsiteY7" fmla="*/ 28408 h 56846"/>
                <a:gd name="connsiteX8" fmla="*/ 28408 w 56831"/>
                <a:gd name="connsiteY8" fmla="*/ 39696 h 56846"/>
                <a:gd name="connsiteX9" fmla="*/ 17121 w 56831"/>
                <a:gd name="connsiteY9" fmla="*/ 28408 h 56846"/>
                <a:gd name="connsiteX10" fmla="*/ 28408 w 56831"/>
                <a:gd name="connsiteY10" fmla="*/ 17121 h 56846"/>
                <a:gd name="connsiteX11" fmla="*/ 28408 w 56831"/>
                <a:gd name="connsiteY11" fmla="*/ 17121 h 5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831" h="56846">
                  <a:moveTo>
                    <a:pt x="0" y="28423"/>
                  </a:moveTo>
                  <a:cubicBezTo>
                    <a:pt x="0" y="44086"/>
                    <a:pt x="12746" y="56847"/>
                    <a:pt x="28408" y="56847"/>
                  </a:cubicBezTo>
                  <a:cubicBezTo>
                    <a:pt x="44086" y="56847"/>
                    <a:pt x="56832" y="44101"/>
                    <a:pt x="56832" y="28423"/>
                  </a:cubicBezTo>
                  <a:cubicBezTo>
                    <a:pt x="56832" y="12746"/>
                    <a:pt x="44086" y="0"/>
                    <a:pt x="28408" y="0"/>
                  </a:cubicBezTo>
                  <a:cubicBezTo>
                    <a:pt x="12746" y="0"/>
                    <a:pt x="0" y="12746"/>
                    <a:pt x="0" y="28423"/>
                  </a:cubicBezTo>
                  <a:lnTo>
                    <a:pt x="0" y="28423"/>
                  </a:lnTo>
                  <a:close/>
                  <a:moveTo>
                    <a:pt x="28408" y="17121"/>
                  </a:moveTo>
                  <a:cubicBezTo>
                    <a:pt x="34637" y="17121"/>
                    <a:pt x="39696" y="22195"/>
                    <a:pt x="39696" y="28408"/>
                  </a:cubicBezTo>
                  <a:cubicBezTo>
                    <a:pt x="39696" y="34622"/>
                    <a:pt x="34622" y="39696"/>
                    <a:pt x="28408" y="39696"/>
                  </a:cubicBezTo>
                  <a:cubicBezTo>
                    <a:pt x="22195" y="39696"/>
                    <a:pt x="17121" y="34637"/>
                    <a:pt x="17121" y="28408"/>
                  </a:cubicBezTo>
                  <a:cubicBezTo>
                    <a:pt x="17121" y="22180"/>
                    <a:pt x="22195" y="17121"/>
                    <a:pt x="28408" y="17121"/>
                  </a:cubicBezTo>
                  <a:lnTo>
                    <a:pt x="28408" y="1712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99" name="任意多边形: 形状 198">
              <a:extLst>
                <a:ext uri="{FF2B5EF4-FFF2-40B4-BE49-F238E27FC236}">
                  <a16:creationId xmlns:a16="http://schemas.microsoft.com/office/drawing/2014/main" id="{DBBBD60A-45A7-495B-A314-66E5C5AB49E0}"/>
                </a:ext>
              </a:extLst>
            </p:cNvPr>
            <p:cNvSpPr/>
            <p:nvPr/>
          </p:nvSpPr>
          <p:spPr>
            <a:xfrm>
              <a:off x="1111005" y="2782631"/>
              <a:ext cx="164084" cy="165986"/>
            </a:xfrm>
            <a:custGeom>
              <a:avLst/>
              <a:gdLst>
                <a:gd name="connsiteX0" fmla="*/ 138745 w 164084"/>
                <a:gd name="connsiteY0" fmla="*/ 3498 h 165986"/>
                <a:gd name="connsiteX1" fmla="*/ 121836 w 164084"/>
                <a:gd name="connsiteY1" fmla="*/ 3498 h 165986"/>
                <a:gd name="connsiteX2" fmla="*/ 98973 w 164084"/>
                <a:gd name="connsiteY2" fmla="*/ 26361 h 165986"/>
                <a:gd name="connsiteX3" fmla="*/ 98973 w 164084"/>
                <a:gd name="connsiteY3" fmla="*/ 38469 h 165986"/>
                <a:gd name="connsiteX4" fmla="*/ 111081 w 164084"/>
                <a:gd name="connsiteY4" fmla="*/ 38469 h 165986"/>
                <a:gd name="connsiteX5" fmla="*/ 121715 w 164084"/>
                <a:gd name="connsiteY5" fmla="*/ 27835 h 165986"/>
                <a:gd name="connsiteX6" fmla="*/ 121715 w 164084"/>
                <a:gd name="connsiteY6" fmla="*/ 85304 h 165986"/>
                <a:gd name="connsiteX7" fmla="*/ 58153 w 164084"/>
                <a:gd name="connsiteY7" fmla="*/ 148851 h 165986"/>
                <a:gd name="connsiteX8" fmla="*/ 8568 w 164084"/>
                <a:gd name="connsiteY8" fmla="*/ 148851 h 165986"/>
                <a:gd name="connsiteX9" fmla="*/ 0 w 164084"/>
                <a:gd name="connsiteY9" fmla="*/ 157419 h 165986"/>
                <a:gd name="connsiteX10" fmla="*/ 8568 w 164084"/>
                <a:gd name="connsiteY10" fmla="*/ 165987 h 165986"/>
                <a:gd name="connsiteX11" fmla="*/ 58153 w 164084"/>
                <a:gd name="connsiteY11" fmla="*/ 165987 h 165986"/>
                <a:gd name="connsiteX12" fmla="*/ 138836 w 164084"/>
                <a:gd name="connsiteY12" fmla="*/ 85304 h 165986"/>
                <a:gd name="connsiteX13" fmla="*/ 138836 w 164084"/>
                <a:gd name="connsiteY13" fmla="*/ 27835 h 165986"/>
                <a:gd name="connsiteX14" fmla="*/ 149470 w 164084"/>
                <a:gd name="connsiteY14" fmla="*/ 38469 h 165986"/>
                <a:gd name="connsiteX15" fmla="*/ 155516 w 164084"/>
                <a:gd name="connsiteY15" fmla="*/ 40975 h 165986"/>
                <a:gd name="connsiteX16" fmla="*/ 161577 w 164084"/>
                <a:gd name="connsiteY16" fmla="*/ 38469 h 165986"/>
                <a:gd name="connsiteX17" fmla="*/ 161577 w 164084"/>
                <a:gd name="connsiteY17" fmla="*/ 26361 h 165986"/>
                <a:gd name="connsiteX18" fmla="*/ 138745 w 164084"/>
                <a:gd name="connsiteY18" fmla="*/ 3498 h 165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084" h="165986">
                  <a:moveTo>
                    <a:pt x="138745" y="3498"/>
                  </a:moveTo>
                  <a:cubicBezTo>
                    <a:pt x="134081" y="-1166"/>
                    <a:pt x="126500" y="-1166"/>
                    <a:pt x="121836" y="3498"/>
                  </a:cubicBezTo>
                  <a:lnTo>
                    <a:pt x="98973" y="26361"/>
                  </a:lnTo>
                  <a:cubicBezTo>
                    <a:pt x="95631" y="29703"/>
                    <a:pt x="95631" y="35127"/>
                    <a:pt x="98973" y="38469"/>
                  </a:cubicBezTo>
                  <a:cubicBezTo>
                    <a:pt x="102315" y="41811"/>
                    <a:pt x="107739" y="41811"/>
                    <a:pt x="111081" y="38469"/>
                  </a:cubicBezTo>
                  <a:lnTo>
                    <a:pt x="121715" y="27835"/>
                  </a:lnTo>
                  <a:lnTo>
                    <a:pt x="121715" y="85304"/>
                  </a:lnTo>
                  <a:cubicBezTo>
                    <a:pt x="121715" y="120351"/>
                    <a:pt x="93200" y="148851"/>
                    <a:pt x="58153" y="148851"/>
                  </a:cubicBezTo>
                  <a:lnTo>
                    <a:pt x="8568" y="148851"/>
                  </a:lnTo>
                  <a:cubicBezTo>
                    <a:pt x="3843" y="148851"/>
                    <a:pt x="0" y="152694"/>
                    <a:pt x="0" y="157419"/>
                  </a:cubicBezTo>
                  <a:cubicBezTo>
                    <a:pt x="0" y="162143"/>
                    <a:pt x="3828" y="165987"/>
                    <a:pt x="8568" y="165987"/>
                  </a:cubicBezTo>
                  <a:lnTo>
                    <a:pt x="58153" y="165987"/>
                  </a:lnTo>
                  <a:cubicBezTo>
                    <a:pt x="102634" y="165987"/>
                    <a:pt x="138836" y="129801"/>
                    <a:pt x="138836" y="85304"/>
                  </a:cubicBezTo>
                  <a:lnTo>
                    <a:pt x="138836" y="27835"/>
                  </a:lnTo>
                  <a:lnTo>
                    <a:pt x="149470" y="38469"/>
                  </a:lnTo>
                  <a:cubicBezTo>
                    <a:pt x="151141" y="40140"/>
                    <a:pt x="153328" y="40975"/>
                    <a:pt x="155516" y="40975"/>
                  </a:cubicBezTo>
                  <a:cubicBezTo>
                    <a:pt x="157719" y="40975"/>
                    <a:pt x="159906" y="40140"/>
                    <a:pt x="161577" y="38469"/>
                  </a:cubicBezTo>
                  <a:cubicBezTo>
                    <a:pt x="164920" y="35127"/>
                    <a:pt x="164920" y="29703"/>
                    <a:pt x="161577" y="26361"/>
                  </a:cubicBezTo>
                  <a:lnTo>
                    <a:pt x="138745" y="349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00" name="任意多边形: 形状 199">
              <a:extLst>
                <a:ext uri="{FF2B5EF4-FFF2-40B4-BE49-F238E27FC236}">
                  <a16:creationId xmlns:a16="http://schemas.microsoft.com/office/drawing/2014/main" id="{49641B67-34A6-44E6-AAE1-0BDBF978654F}"/>
                </a:ext>
              </a:extLst>
            </p:cNvPr>
            <p:cNvSpPr/>
            <p:nvPr/>
          </p:nvSpPr>
          <p:spPr>
            <a:xfrm>
              <a:off x="1041321" y="2750474"/>
              <a:ext cx="67106" cy="66918"/>
            </a:xfrm>
            <a:custGeom>
              <a:avLst/>
              <a:gdLst>
                <a:gd name="connsiteX0" fmla="*/ 58533 w 67106"/>
                <a:gd name="connsiteY0" fmla="*/ 66919 h 66918"/>
                <a:gd name="connsiteX1" fmla="*/ 64610 w 67106"/>
                <a:gd name="connsiteY1" fmla="*/ 64397 h 66918"/>
                <a:gd name="connsiteX2" fmla="*/ 64579 w 67106"/>
                <a:gd name="connsiteY2" fmla="*/ 52289 h 66918"/>
                <a:gd name="connsiteX3" fmla="*/ 29274 w 67106"/>
                <a:gd name="connsiteY3" fmla="*/ 17182 h 66918"/>
                <a:gd name="connsiteX4" fmla="*/ 44314 w 67106"/>
                <a:gd name="connsiteY4" fmla="*/ 17136 h 66918"/>
                <a:gd name="connsiteX5" fmla="*/ 52851 w 67106"/>
                <a:gd name="connsiteY5" fmla="*/ 8553 h 66918"/>
                <a:gd name="connsiteX6" fmla="*/ 44283 w 67106"/>
                <a:gd name="connsiteY6" fmla="*/ 0 h 66918"/>
                <a:gd name="connsiteX7" fmla="*/ 44253 w 67106"/>
                <a:gd name="connsiteY7" fmla="*/ 0 h 66918"/>
                <a:gd name="connsiteX8" fmla="*/ 11925 w 67106"/>
                <a:gd name="connsiteY8" fmla="*/ 91 h 66918"/>
                <a:gd name="connsiteX9" fmla="*/ 3479 w 67106"/>
                <a:gd name="connsiteY9" fmla="*/ 3616 h 66918"/>
                <a:gd name="connsiteX10" fmla="*/ 0 w 67106"/>
                <a:gd name="connsiteY10" fmla="*/ 12077 h 66918"/>
                <a:gd name="connsiteX11" fmla="*/ 91 w 67106"/>
                <a:gd name="connsiteY11" fmla="*/ 44405 h 66918"/>
                <a:gd name="connsiteX12" fmla="*/ 8659 w 67106"/>
                <a:gd name="connsiteY12" fmla="*/ 52958 h 66918"/>
                <a:gd name="connsiteX13" fmla="*/ 8674 w 67106"/>
                <a:gd name="connsiteY13" fmla="*/ 52958 h 66918"/>
                <a:gd name="connsiteX14" fmla="*/ 17227 w 67106"/>
                <a:gd name="connsiteY14" fmla="*/ 44359 h 66918"/>
                <a:gd name="connsiteX15" fmla="*/ 17182 w 67106"/>
                <a:gd name="connsiteY15" fmla="*/ 29320 h 66918"/>
                <a:gd name="connsiteX16" fmla="*/ 52487 w 67106"/>
                <a:gd name="connsiteY16" fmla="*/ 64427 h 66918"/>
                <a:gd name="connsiteX17" fmla="*/ 58533 w 67106"/>
                <a:gd name="connsiteY17" fmla="*/ 66919 h 66918"/>
                <a:gd name="connsiteX18" fmla="*/ 58533 w 67106"/>
                <a:gd name="connsiteY18" fmla="*/ 66919 h 6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106" h="66918">
                  <a:moveTo>
                    <a:pt x="58533" y="66919"/>
                  </a:moveTo>
                  <a:cubicBezTo>
                    <a:pt x="60736" y="66919"/>
                    <a:pt x="62923" y="66068"/>
                    <a:pt x="64610" y="64397"/>
                  </a:cubicBezTo>
                  <a:cubicBezTo>
                    <a:pt x="67952" y="61040"/>
                    <a:pt x="67937" y="55616"/>
                    <a:pt x="64579" y="52289"/>
                  </a:cubicBezTo>
                  <a:lnTo>
                    <a:pt x="29274" y="17182"/>
                  </a:lnTo>
                  <a:lnTo>
                    <a:pt x="44314" y="17136"/>
                  </a:lnTo>
                  <a:cubicBezTo>
                    <a:pt x="49038" y="17121"/>
                    <a:pt x="52867" y="13277"/>
                    <a:pt x="52851" y="8553"/>
                  </a:cubicBezTo>
                  <a:cubicBezTo>
                    <a:pt x="52836" y="3828"/>
                    <a:pt x="49008" y="0"/>
                    <a:pt x="44283" y="0"/>
                  </a:cubicBezTo>
                  <a:lnTo>
                    <a:pt x="44253" y="0"/>
                  </a:lnTo>
                  <a:lnTo>
                    <a:pt x="11925" y="91"/>
                  </a:lnTo>
                  <a:cubicBezTo>
                    <a:pt x="8735" y="106"/>
                    <a:pt x="5742" y="1352"/>
                    <a:pt x="3479" y="3616"/>
                  </a:cubicBezTo>
                  <a:cubicBezTo>
                    <a:pt x="1231" y="5879"/>
                    <a:pt x="0" y="8887"/>
                    <a:pt x="0" y="12077"/>
                  </a:cubicBezTo>
                  <a:lnTo>
                    <a:pt x="91" y="44405"/>
                  </a:lnTo>
                  <a:cubicBezTo>
                    <a:pt x="106" y="49130"/>
                    <a:pt x="3935" y="52958"/>
                    <a:pt x="8659" y="52958"/>
                  </a:cubicBezTo>
                  <a:lnTo>
                    <a:pt x="8674" y="52958"/>
                  </a:lnTo>
                  <a:cubicBezTo>
                    <a:pt x="13399" y="52943"/>
                    <a:pt x="17227" y="49099"/>
                    <a:pt x="17227" y="44359"/>
                  </a:cubicBezTo>
                  <a:lnTo>
                    <a:pt x="17182" y="29320"/>
                  </a:lnTo>
                  <a:lnTo>
                    <a:pt x="52487" y="64427"/>
                  </a:lnTo>
                  <a:cubicBezTo>
                    <a:pt x="54158" y="66099"/>
                    <a:pt x="56346" y="66919"/>
                    <a:pt x="58533" y="66919"/>
                  </a:cubicBezTo>
                  <a:lnTo>
                    <a:pt x="58533" y="6691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01" name="任意多边形: 形状 200">
              <a:extLst>
                <a:ext uri="{FF2B5EF4-FFF2-40B4-BE49-F238E27FC236}">
                  <a16:creationId xmlns:a16="http://schemas.microsoft.com/office/drawing/2014/main" id="{6C92A35C-4975-4BCB-92CA-1C7364088DD0}"/>
                </a:ext>
              </a:extLst>
            </p:cNvPr>
            <p:cNvSpPr/>
            <p:nvPr/>
          </p:nvSpPr>
          <p:spPr>
            <a:xfrm>
              <a:off x="1118838" y="2828037"/>
              <a:ext cx="52650" cy="52446"/>
            </a:xfrm>
            <a:custGeom>
              <a:avLst/>
              <a:gdLst>
                <a:gd name="connsiteX0" fmla="*/ 2482 w 52650"/>
                <a:gd name="connsiteY0" fmla="*/ 49925 h 52446"/>
                <a:gd name="connsiteX1" fmla="*/ 8559 w 52650"/>
                <a:gd name="connsiteY1" fmla="*/ 52447 h 52446"/>
                <a:gd name="connsiteX2" fmla="*/ 14590 w 52650"/>
                <a:gd name="connsiteY2" fmla="*/ 49956 h 52446"/>
                <a:gd name="connsiteX3" fmla="*/ 26318 w 52650"/>
                <a:gd name="connsiteY3" fmla="*/ 38304 h 52446"/>
                <a:gd name="connsiteX4" fmla="*/ 38030 w 52650"/>
                <a:gd name="connsiteY4" fmla="*/ 49956 h 52446"/>
                <a:gd name="connsiteX5" fmla="*/ 44076 w 52650"/>
                <a:gd name="connsiteY5" fmla="*/ 52447 h 52446"/>
                <a:gd name="connsiteX6" fmla="*/ 50153 w 52650"/>
                <a:gd name="connsiteY6" fmla="*/ 49925 h 52446"/>
                <a:gd name="connsiteX7" fmla="*/ 50123 w 52650"/>
                <a:gd name="connsiteY7" fmla="*/ 37818 h 52446"/>
                <a:gd name="connsiteX8" fmla="*/ 38471 w 52650"/>
                <a:gd name="connsiteY8" fmla="*/ 26226 h 52446"/>
                <a:gd name="connsiteX9" fmla="*/ 50123 w 52650"/>
                <a:gd name="connsiteY9" fmla="*/ 14635 h 52446"/>
                <a:gd name="connsiteX10" fmla="*/ 50153 w 52650"/>
                <a:gd name="connsiteY10" fmla="*/ 2528 h 52446"/>
                <a:gd name="connsiteX11" fmla="*/ 38045 w 52650"/>
                <a:gd name="connsiteY11" fmla="*/ 2497 h 52446"/>
                <a:gd name="connsiteX12" fmla="*/ 26333 w 52650"/>
                <a:gd name="connsiteY12" fmla="*/ 14149 h 52446"/>
                <a:gd name="connsiteX13" fmla="*/ 14620 w 52650"/>
                <a:gd name="connsiteY13" fmla="*/ 2497 h 52446"/>
                <a:gd name="connsiteX14" fmla="*/ 2512 w 52650"/>
                <a:gd name="connsiteY14" fmla="*/ 2528 h 52446"/>
                <a:gd name="connsiteX15" fmla="*/ 2543 w 52650"/>
                <a:gd name="connsiteY15" fmla="*/ 14635 h 52446"/>
                <a:gd name="connsiteX16" fmla="*/ 14195 w 52650"/>
                <a:gd name="connsiteY16" fmla="*/ 26226 h 52446"/>
                <a:gd name="connsiteX17" fmla="*/ 2543 w 52650"/>
                <a:gd name="connsiteY17" fmla="*/ 37818 h 52446"/>
                <a:gd name="connsiteX18" fmla="*/ 2482 w 52650"/>
                <a:gd name="connsiteY18" fmla="*/ 49925 h 52446"/>
                <a:gd name="connsiteX19" fmla="*/ 2482 w 52650"/>
                <a:gd name="connsiteY19" fmla="*/ 49925 h 5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650" h="52446">
                  <a:moveTo>
                    <a:pt x="2482" y="49925"/>
                  </a:moveTo>
                  <a:cubicBezTo>
                    <a:pt x="4153" y="51611"/>
                    <a:pt x="6356" y="52447"/>
                    <a:pt x="8559" y="52447"/>
                  </a:cubicBezTo>
                  <a:cubicBezTo>
                    <a:pt x="10746" y="52447"/>
                    <a:pt x="12919" y="51611"/>
                    <a:pt x="14590" y="49956"/>
                  </a:cubicBezTo>
                  <a:lnTo>
                    <a:pt x="26318" y="38304"/>
                  </a:lnTo>
                  <a:lnTo>
                    <a:pt x="38030" y="49956"/>
                  </a:lnTo>
                  <a:cubicBezTo>
                    <a:pt x="39701" y="51611"/>
                    <a:pt x="41889" y="52447"/>
                    <a:pt x="44076" y="52447"/>
                  </a:cubicBezTo>
                  <a:cubicBezTo>
                    <a:pt x="46279" y="52447"/>
                    <a:pt x="48467" y="51611"/>
                    <a:pt x="50153" y="49925"/>
                  </a:cubicBezTo>
                  <a:cubicBezTo>
                    <a:pt x="53480" y="46568"/>
                    <a:pt x="53480" y="41144"/>
                    <a:pt x="50123" y="37818"/>
                  </a:cubicBezTo>
                  <a:lnTo>
                    <a:pt x="38471" y="26226"/>
                  </a:lnTo>
                  <a:lnTo>
                    <a:pt x="50123" y="14635"/>
                  </a:lnTo>
                  <a:cubicBezTo>
                    <a:pt x="53480" y="11293"/>
                    <a:pt x="53495" y="5885"/>
                    <a:pt x="50153" y="2528"/>
                  </a:cubicBezTo>
                  <a:cubicBezTo>
                    <a:pt x="46811" y="-830"/>
                    <a:pt x="41388" y="-845"/>
                    <a:pt x="38045" y="2497"/>
                  </a:cubicBezTo>
                  <a:lnTo>
                    <a:pt x="26333" y="14149"/>
                  </a:lnTo>
                  <a:lnTo>
                    <a:pt x="14620" y="2497"/>
                  </a:lnTo>
                  <a:cubicBezTo>
                    <a:pt x="11263" y="-830"/>
                    <a:pt x="5839" y="-815"/>
                    <a:pt x="2512" y="2528"/>
                  </a:cubicBezTo>
                  <a:cubicBezTo>
                    <a:pt x="-830" y="5885"/>
                    <a:pt x="-815" y="11308"/>
                    <a:pt x="2543" y="14635"/>
                  </a:cubicBezTo>
                  <a:lnTo>
                    <a:pt x="14195" y="26226"/>
                  </a:lnTo>
                  <a:lnTo>
                    <a:pt x="2543" y="37818"/>
                  </a:lnTo>
                  <a:cubicBezTo>
                    <a:pt x="-830" y="41144"/>
                    <a:pt x="-845" y="46568"/>
                    <a:pt x="2482" y="49925"/>
                  </a:cubicBezTo>
                  <a:lnTo>
                    <a:pt x="2482" y="4992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02" name="任意多边形: 形状 201">
              <a:extLst>
                <a:ext uri="{FF2B5EF4-FFF2-40B4-BE49-F238E27FC236}">
                  <a16:creationId xmlns:a16="http://schemas.microsoft.com/office/drawing/2014/main" id="{3B141499-C7CD-40E6-8863-5DA16735A616}"/>
                </a:ext>
              </a:extLst>
            </p:cNvPr>
            <p:cNvSpPr/>
            <p:nvPr/>
          </p:nvSpPr>
          <p:spPr>
            <a:xfrm>
              <a:off x="1009003" y="2937857"/>
              <a:ext cx="52654" cy="52446"/>
            </a:xfrm>
            <a:custGeom>
              <a:avLst/>
              <a:gdLst>
                <a:gd name="connsiteX0" fmla="*/ 50153 w 52654"/>
                <a:gd name="connsiteY0" fmla="*/ 2528 h 52446"/>
                <a:gd name="connsiteX1" fmla="*/ 38045 w 52654"/>
                <a:gd name="connsiteY1" fmla="*/ 2497 h 52446"/>
                <a:gd name="connsiteX2" fmla="*/ 26333 w 52654"/>
                <a:gd name="connsiteY2" fmla="*/ 14149 h 52446"/>
                <a:gd name="connsiteX3" fmla="*/ 14605 w 52654"/>
                <a:gd name="connsiteY3" fmla="*/ 2497 h 52446"/>
                <a:gd name="connsiteX4" fmla="*/ 2497 w 52654"/>
                <a:gd name="connsiteY4" fmla="*/ 2528 h 52446"/>
                <a:gd name="connsiteX5" fmla="*/ 2528 w 52654"/>
                <a:gd name="connsiteY5" fmla="*/ 14635 h 52446"/>
                <a:gd name="connsiteX6" fmla="*/ 14179 w 52654"/>
                <a:gd name="connsiteY6" fmla="*/ 26226 h 52446"/>
                <a:gd name="connsiteX7" fmla="*/ 2528 w 52654"/>
                <a:gd name="connsiteY7" fmla="*/ 37817 h 52446"/>
                <a:gd name="connsiteX8" fmla="*/ 2497 w 52654"/>
                <a:gd name="connsiteY8" fmla="*/ 49925 h 52446"/>
                <a:gd name="connsiteX9" fmla="*/ 8574 w 52654"/>
                <a:gd name="connsiteY9" fmla="*/ 52447 h 52446"/>
                <a:gd name="connsiteX10" fmla="*/ 14620 w 52654"/>
                <a:gd name="connsiteY10" fmla="*/ 49956 h 52446"/>
                <a:gd name="connsiteX11" fmla="*/ 26348 w 52654"/>
                <a:gd name="connsiteY11" fmla="*/ 38304 h 52446"/>
                <a:gd name="connsiteX12" fmla="*/ 38061 w 52654"/>
                <a:gd name="connsiteY12" fmla="*/ 49956 h 52446"/>
                <a:gd name="connsiteX13" fmla="*/ 44092 w 52654"/>
                <a:gd name="connsiteY13" fmla="*/ 52447 h 52446"/>
                <a:gd name="connsiteX14" fmla="*/ 50168 w 52654"/>
                <a:gd name="connsiteY14" fmla="*/ 49925 h 52446"/>
                <a:gd name="connsiteX15" fmla="*/ 50138 w 52654"/>
                <a:gd name="connsiteY15" fmla="*/ 37817 h 52446"/>
                <a:gd name="connsiteX16" fmla="*/ 38486 w 52654"/>
                <a:gd name="connsiteY16" fmla="*/ 26226 h 52446"/>
                <a:gd name="connsiteX17" fmla="*/ 50138 w 52654"/>
                <a:gd name="connsiteY17" fmla="*/ 14635 h 52446"/>
                <a:gd name="connsiteX18" fmla="*/ 50153 w 52654"/>
                <a:gd name="connsiteY18" fmla="*/ 2528 h 52446"/>
                <a:gd name="connsiteX19" fmla="*/ 50153 w 52654"/>
                <a:gd name="connsiteY19" fmla="*/ 2528 h 5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654" h="52446">
                  <a:moveTo>
                    <a:pt x="50153" y="2528"/>
                  </a:moveTo>
                  <a:cubicBezTo>
                    <a:pt x="46811" y="-830"/>
                    <a:pt x="41388" y="-830"/>
                    <a:pt x="38045" y="2497"/>
                  </a:cubicBezTo>
                  <a:lnTo>
                    <a:pt x="26333" y="14149"/>
                  </a:lnTo>
                  <a:lnTo>
                    <a:pt x="14605" y="2497"/>
                  </a:lnTo>
                  <a:cubicBezTo>
                    <a:pt x="11247" y="-845"/>
                    <a:pt x="5824" y="-830"/>
                    <a:pt x="2497" y="2528"/>
                  </a:cubicBezTo>
                  <a:cubicBezTo>
                    <a:pt x="-845" y="5885"/>
                    <a:pt x="-830" y="11308"/>
                    <a:pt x="2528" y="14635"/>
                  </a:cubicBezTo>
                  <a:lnTo>
                    <a:pt x="14179" y="26226"/>
                  </a:lnTo>
                  <a:lnTo>
                    <a:pt x="2528" y="37817"/>
                  </a:lnTo>
                  <a:cubicBezTo>
                    <a:pt x="-830" y="41160"/>
                    <a:pt x="-845" y="46583"/>
                    <a:pt x="2497" y="49925"/>
                  </a:cubicBezTo>
                  <a:cubicBezTo>
                    <a:pt x="4168" y="51611"/>
                    <a:pt x="6371" y="52447"/>
                    <a:pt x="8574" y="52447"/>
                  </a:cubicBezTo>
                  <a:cubicBezTo>
                    <a:pt x="10761" y="52447"/>
                    <a:pt x="12949" y="51611"/>
                    <a:pt x="14620" y="49956"/>
                  </a:cubicBezTo>
                  <a:lnTo>
                    <a:pt x="26348" y="38304"/>
                  </a:lnTo>
                  <a:lnTo>
                    <a:pt x="38061" y="49956"/>
                  </a:lnTo>
                  <a:cubicBezTo>
                    <a:pt x="39732" y="51611"/>
                    <a:pt x="41919" y="52447"/>
                    <a:pt x="44092" y="52447"/>
                  </a:cubicBezTo>
                  <a:cubicBezTo>
                    <a:pt x="46294" y="52447"/>
                    <a:pt x="48497" y="51611"/>
                    <a:pt x="50168" y="49925"/>
                  </a:cubicBezTo>
                  <a:cubicBezTo>
                    <a:pt x="53495" y="46568"/>
                    <a:pt x="53480" y="41144"/>
                    <a:pt x="50138" y="37817"/>
                  </a:cubicBezTo>
                  <a:lnTo>
                    <a:pt x="38486" y="26226"/>
                  </a:lnTo>
                  <a:lnTo>
                    <a:pt x="50138" y="14635"/>
                  </a:lnTo>
                  <a:cubicBezTo>
                    <a:pt x="53480" y="11308"/>
                    <a:pt x="53495" y="5885"/>
                    <a:pt x="50153" y="2528"/>
                  </a:cubicBezTo>
                  <a:lnTo>
                    <a:pt x="50153" y="252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203" name="图形 3">
            <a:extLst>
              <a:ext uri="{FF2B5EF4-FFF2-40B4-BE49-F238E27FC236}">
                <a16:creationId xmlns:a16="http://schemas.microsoft.com/office/drawing/2014/main" id="{40D90F5A-8D38-4E77-848B-00989E46C0E4}"/>
              </a:ext>
            </a:extLst>
          </p:cNvPr>
          <p:cNvGrpSpPr/>
          <p:nvPr userDrawn="1"/>
        </p:nvGrpSpPr>
        <p:grpSpPr>
          <a:xfrm>
            <a:off x="5328938" y="3121519"/>
            <a:ext cx="383064" cy="415786"/>
            <a:chOff x="860192" y="2516768"/>
            <a:chExt cx="537447" cy="583356"/>
          </a:xfrm>
          <a:solidFill>
            <a:schemeClr val="bg1"/>
          </a:solidFill>
        </p:grpSpPr>
        <p:sp>
          <p:nvSpPr>
            <p:cNvPr id="204" name="任意多边形: 形状 203">
              <a:extLst>
                <a:ext uri="{FF2B5EF4-FFF2-40B4-BE49-F238E27FC236}">
                  <a16:creationId xmlns:a16="http://schemas.microsoft.com/office/drawing/2014/main" id="{A72D87E7-AC08-446A-9312-4C530226D01E}"/>
                </a:ext>
              </a:extLst>
            </p:cNvPr>
            <p:cNvSpPr/>
            <p:nvPr/>
          </p:nvSpPr>
          <p:spPr>
            <a:xfrm>
              <a:off x="860192" y="2626641"/>
              <a:ext cx="221447" cy="227120"/>
            </a:xfrm>
            <a:custGeom>
              <a:avLst/>
              <a:gdLst>
                <a:gd name="connsiteX0" fmla="*/ 212849 w 221447"/>
                <a:gd name="connsiteY0" fmla="*/ 227106 h 227120"/>
                <a:gd name="connsiteX1" fmla="*/ 221447 w 221447"/>
                <a:gd name="connsiteY1" fmla="*/ 218507 h 227120"/>
                <a:gd name="connsiteX2" fmla="*/ 212849 w 221447"/>
                <a:gd name="connsiteY2" fmla="*/ 209909 h 227120"/>
                <a:gd name="connsiteX3" fmla="*/ 81412 w 221447"/>
                <a:gd name="connsiteY3" fmla="*/ 209909 h 227120"/>
                <a:gd name="connsiteX4" fmla="*/ 17182 w 221447"/>
                <a:gd name="connsiteY4" fmla="*/ 145679 h 227120"/>
                <a:gd name="connsiteX5" fmla="*/ 72206 w 221447"/>
                <a:gd name="connsiteY5" fmla="*/ 82148 h 227120"/>
                <a:gd name="connsiteX6" fmla="*/ 90025 w 221447"/>
                <a:gd name="connsiteY6" fmla="*/ 82148 h 227120"/>
                <a:gd name="connsiteX7" fmla="*/ 98624 w 221447"/>
                <a:gd name="connsiteY7" fmla="*/ 73549 h 227120"/>
                <a:gd name="connsiteX8" fmla="*/ 90025 w 221447"/>
                <a:gd name="connsiteY8" fmla="*/ 64951 h 227120"/>
                <a:gd name="connsiteX9" fmla="*/ 76687 w 221447"/>
                <a:gd name="connsiteY9" fmla="*/ 64951 h 227120"/>
                <a:gd name="connsiteX10" fmla="*/ 68879 w 221447"/>
                <a:gd name="connsiteY10" fmla="*/ 31499 h 227120"/>
                <a:gd name="connsiteX11" fmla="*/ 71735 w 221447"/>
                <a:gd name="connsiteY11" fmla="*/ 10930 h 227120"/>
                <a:gd name="connsiteX12" fmla="*/ 65795 w 221447"/>
                <a:gd name="connsiteY12" fmla="*/ 326 h 227120"/>
                <a:gd name="connsiteX13" fmla="*/ 55191 w 221447"/>
                <a:gd name="connsiteY13" fmla="*/ 6266 h 227120"/>
                <a:gd name="connsiteX14" fmla="*/ 51697 w 221447"/>
                <a:gd name="connsiteY14" fmla="*/ 31499 h 227120"/>
                <a:gd name="connsiteX15" fmla="*/ 58943 w 221447"/>
                <a:gd name="connsiteY15" fmla="*/ 67442 h 227120"/>
                <a:gd name="connsiteX16" fmla="*/ 0 w 221447"/>
                <a:gd name="connsiteY16" fmla="*/ 145694 h 227120"/>
                <a:gd name="connsiteX17" fmla="*/ 81412 w 221447"/>
                <a:gd name="connsiteY17" fmla="*/ 227121 h 227120"/>
                <a:gd name="connsiteX18" fmla="*/ 212849 w 221447"/>
                <a:gd name="connsiteY18" fmla="*/ 227121 h 22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447" h="227120">
                  <a:moveTo>
                    <a:pt x="212849" y="227106"/>
                  </a:moveTo>
                  <a:cubicBezTo>
                    <a:pt x="217604" y="227106"/>
                    <a:pt x="221447" y="223247"/>
                    <a:pt x="221447" y="218507"/>
                  </a:cubicBezTo>
                  <a:cubicBezTo>
                    <a:pt x="221447" y="213768"/>
                    <a:pt x="217604" y="209909"/>
                    <a:pt x="212849" y="209909"/>
                  </a:cubicBezTo>
                  <a:lnTo>
                    <a:pt x="81412" y="209909"/>
                  </a:lnTo>
                  <a:cubicBezTo>
                    <a:pt x="46000" y="209909"/>
                    <a:pt x="17182" y="181106"/>
                    <a:pt x="17182" y="145679"/>
                  </a:cubicBezTo>
                  <a:cubicBezTo>
                    <a:pt x="17182" y="113868"/>
                    <a:pt x="40805" y="86645"/>
                    <a:pt x="72206" y="82148"/>
                  </a:cubicBezTo>
                  <a:lnTo>
                    <a:pt x="90025" y="82148"/>
                  </a:lnTo>
                  <a:cubicBezTo>
                    <a:pt x="94780" y="82148"/>
                    <a:pt x="98624" y="78289"/>
                    <a:pt x="98624" y="73549"/>
                  </a:cubicBezTo>
                  <a:cubicBezTo>
                    <a:pt x="98624" y="68810"/>
                    <a:pt x="94765" y="64951"/>
                    <a:pt x="90025" y="64951"/>
                  </a:cubicBezTo>
                  <a:lnTo>
                    <a:pt x="76687" y="64951"/>
                  </a:lnTo>
                  <a:cubicBezTo>
                    <a:pt x="71567" y="54575"/>
                    <a:pt x="68879" y="43106"/>
                    <a:pt x="68879" y="31499"/>
                  </a:cubicBezTo>
                  <a:cubicBezTo>
                    <a:pt x="68879" y="24572"/>
                    <a:pt x="69836" y="17645"/>
                    <a:pt x="71735" y="10930"/>
                  </a:cubicBezTo>
                  <a:cubicBezTo>
                    <a:pt x="73026" y="6357"/>
                    <a:pt x="70367" y="1617"/>
                    <a:pt x="65795" y="326"/>
                  </a:cubicBezTo>
                  <a:cubicBezTo>
                    <a:pt x="61237" y="-965"/>
                    <a:pt x="56482" y="1693"/>
                    <a:pt x="55191" y="6266"/>
                  </a:cubicBezTo>
                  <a:cubicBezTo>
                    <a:pt x="52867" y="14500"/>
                    <a:pt x="51697" y="22992"/>
                    <a:pt x="51697" y="31499"/>
                  </a:cubicBezTo>
                  <a:cubicBezTo>
                    <a:pt x="51697" y="43880"/>
                    <a:pt x="54173" y="56110"/>
                    <a:pt x="58943" y="67442"/>
                  </a:cubicBezTo>
                  <a:cubicBezTo>
                    <a:pt x="24641" y="77302"/>
                    <a:pt x="0" y="109113"/>
                    <a:pt x="0" y="145694"/>
                  </a:cubicBezTo>
                  <a:cubicBezTo>
                    <a:pt x="0" y="190585"/>
                    <a:pt x="36521" y="227121"/>
                    <a:pt x="81412" y="227121"/>
                  </a:cubicBezTo>
                  <a:lnTo>
                    <a:pt x="212849" y="22712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05" name="任意多边形: 形状 204">
              <a:extLst>
                <a:ext uri="{FF2B5EF4-FFF2-40B4-BE49-F238E27FC236}">
                  <a16:creationId xmlns:a16="http://schemas.microsoft.com/office/drawing/2014/main" id="{8C288AE5-573B-497E-8867-F90DE67E2AA5}"/>
                </a:ext>
              </a:extLst>
            </p:cNvPr>
            <p:cNvSpPr/>
            <p:nvPr/>
          </p:nvSpPr>
          <p:spPr>
            <a:xfrm>
              <a:off x="932484" y="2516768"/>
              <a:ext cx="465155" cy="336979"/>
            </a:xfrm>
            <a:custGeom>
              <a:avLst/>
              <a:gdLst>
                <a:gd name="connsiteX0" fmla="*/ 406197 w 465155"/>
                <a:gd name="connsiteY0" fmla="*/ 177316 h 336979"/>
                <a:gd name="connsiteX1" fmla="*/ 413443 w 465155"/>
                <a:gd name="connsiteY1" fmla="*/ 141373 h 336979"/>
                <a:gd name="connsiteX2" fmla="*/ 322188 w 465155"/>
                <a:gd name="connsiteY2" fmla="*/ 48522 h 336979"/>
                <a:gd name="connsiteX3" fmla="*/ 247719 w 465155"/>
                <a:gd name="connsiteY3" fmla="*/ 0 h 336979"/>
                <a:gd name="connsiteX4" fmla="*/ 196417 w 465155"/>
                <a:gd name="connsiteY4" fmla="*/ 18184 h 336979"/>
                <a:gd name="connsiteX5" fmla="*/ 145115 w 465155"/>
                <a:gd name="connsiteY5" fmla="*/ 0 h 336979"/>
                <a:gd name="connsiteX6" fmla="*/ 70676 w 465155"/>
                <a:gd name="connsiteY6" fmla="*/ 48507 h 336979"/>
                <a:gd name="connsiteX7" fmla="*/ 2102 w 465155"/>
                <a:gd name="connsiteY7" fmla="*/ 80576 h 336979"/>
                <a:gd name="connsiteX8" fmla="*/ 2967 w 465155"/>
                <a:gd name="connsiteY8" fmla="*/ 92699 h 336979"/>
                <a:gd name="connsiteX9" fmla="*/ 8588 w 465155"/>
                <a:gd name="connsiteY9" fmla="*/ 94795 h 336979"/>
                <a:gd name="connsiteX10" fmla="*/ 15090 w 465155"/>
                <a:gd name="connsiteY10" fmla="*/ 91833 h 336979"/>
                <a:gd name="connsiteX11" fmla="*/ 65192 w 465155"/>
                <a:gd name="connsiteY11" fmla="*/ 66023 h 336979"/>
                <a:gd name="connsiteX12" fmla="*/ 63719 w 465155"/>
                <a:gd name="connsiteY12" fmla="*/ 81412 h 336979"/>
                <a:gd name="connsiteX13" fmla="*/ 72317 w 465155"/>
                <a:gd name="connsiteY13" fmla="*/ 90010 h 336979"/>
                <a:gd name="connsiteX14" fmla="*/ 80915 w 465155"/>
                <a:gd name="connsiteY14" fmla="*/ 81412 h 336979"/>
                <a:gd name="connsiteX15" fmla="*/ 145145 w 465155"/>
                <a:gd name="connsiteY15" fmla="*/ 17182 h 336979"/>
                <a:gd name="connsiteX16" fmla="*/ 190401 w 465155"/>
                <a:gd name="connsiteY16" fmla="*/ 35837 h 336979"/>
                <a:gd name="connsiteX17" fmla="*/ 202509 w 465155"/>
                <a:gd name="connsiteY17" fmla="*/ 35837 h 336979"/>
                <a:gd name="connsiteX18" fmla="*/ 247749 w 465155"/>
                <a:gd name="connsiteY18" fmla="*/ 17182 h 336979"/>
                <a:gd name="connsiteX19" fmla="*/ 311979 w 465155"/>
                <a:gd name="connsiteY19" fmla="*/ 81412 h 336979"/>
                <a:gd name="connsiteX20" fmla="*/ 320578 w 465155"/>
                <a:gd name="connsiteY20" fmla="*/ 90010 h 336979"/>
                <a:gd name="connsiteX21" fmla="*/ 329176 w 465155"/>
                <a:gd name="connsiteY21" fmla="*/ 81412 h 336979"/>
                <a:gd name="connsiteX22" fmla="*/ 327702 w 465155"/>
                <a:gd name="connsiteY22" fmla="*/ 66023 h 336979"/>
                <a:gd name="connsiteX23" fmla="*/ 396277 w 465155"/>
                <a:gd name="connsiteY23" fmla="*/ 141373 h 336979"/>
                <a:gd name="connsiteX24" fmla="*/ 388469 w 465155"/>
                <a:gd name="connsiteY24" fmla="*/ 174825 h 336979"/>
                <a:gd name="connsiteX25" fmla="*/ 377470 w 465155"/>
                <a:gd name="connsiteY25" fmla="*/ 174825 h 336979"/>
                <a:gd name="connsiteX26" fmla="*/ 368871 w 465155"/>
                <a:gd name="connsiteY26" fmla="*/ 183423 h 336979"/>
                <a:gd name="connsiteX27" fmla="*/ 377470 w 465155"/>
                <a:gd name="connsiteY27" fmla="*/ 192021 h 336979"/>
                <a:gd name="connsiteX28" fmla="*/ 392950 w 465155"/>
                <a:gd name="connsiteY28" fmla="*/ 192021 h 336979"/>
                <a:gd name="connsiteX29" fmla="*/ 447974 w 465155"/>
                <a:gd name="connsiteY29" fmla="*/ 255552 h 336979"/>
                <a:gd name="connsiteX30" fmla="*/ 383744 w 465155"/>
                <a:gd name="connsiteY30" fmla="*/ 319782 h 336979"/>
                <a:gd name="connsiteX31" fmla="*/ 247749 w 465155"/>
                <a:gd name="connsiteY31" fmla="*/ 319782 h 336979"/>
                <a:gd name="connsiteX32" fmla="*/ 239151 w 465155"/>
                <a:gd name="connsiteY32" fmla="*/ 328381 h 336979"/>
                <a:gd name="connsiteX33" fmla="*/ 247749 w 465155"/>
                <a:gd name="connsiteY33" fmla="*/ 336979 h 336979"/>
                <a:gd name="connsiteX34" fmla="*/ 383744 w 465155"/>
                <a:gd name="connsiteY34" fmla="*/ 336979 h 336979"/>
                <a:gd name="connsiteX35" fmla="*/ 465156 w 465155"/>
                <a:gd name="connsiteY35" fmla="*/ 255552 h 336979"/>
                <a:gd name="connsiteX36" fmla="*/ 406197 w 465155"/>
                <a:gd name="connsiteY36" fmla="*/ 177316 h 336979"/>
                <a:gd name="connsiteX37" fmla="*/ 406197 w 465155"/>
                <a:gd name="connsiteY37" fmla="*/ 177316 h 33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155" h="336979">
                  <a:moveTo>
                    <a:pt x="406197" y="177316"/>
                  </a:moveTo>
                  <a:cubicBezTo>
                    <a:pt x="410952" y="165983"/>
                    <a:pt x="413443" y="153754"/>
                    <a:pt x="413443" y="141373"/>
                  </a:cubicBezTo>
                  <a:cubicBezTo>
                    <a:pt x="413443" y="90709"/>
                    <a:pt x="372654" y="49403"/>
                    <a:pt x="322188" y="48522"/>
                  </a:cubicBezTo>
                  <a:cubicBezTo>
                    <a:pt x="309518" y="19977"/>
                    <a:pt x="280912" y="0"/>
                    <a:pt x="247719" y="0"/>
                  </a:cubicBezTo>
                  <a:cubicBezTo>
                    <a:pt x="228820" y="0"/>
                    <a:pt x="210879" y="6411"/>
                    <a:pt x="196417" y="18184"/>
                  </a:cubicBezTo>
                  <a:cubicBezTo>
                    <a:pt x="181954" y="6411"/>
                    <a:pt x="164013" y="0"/>
                    <a:pt x="145115" y="0"/>
                  </a:cubicBezTo>
                  <a:cubicBezTo>
                    <a:pt x="111937" y="0"/>
                    <a:pt x="83346" y="19962"/>
                    <a:pt x="70676" y="48507"/>
                  </a:cubicBezTo>
                  <a:cubicBezTo>
                    <a:pt x="44334" y="48962"/>
                    <a:pt x="19420" y="60599"/>
                    <a:pt x="2102" y="80576"/>
                  </a:cubicBezTo>
                  <a:cubicBezTo>
                    <a:pt x="-1013" y="84161"/>
                    <a:pt x="-618" y="89585"/>
                    <a:pt x="2967" y="92699"/>
                  </a:cubicBezTo>
                  <a:cubicBezTo>
                    <a:pt x="4593" y="94112"/>
                    <a:pt x="6598" y="94795"/>
                    <a:pt x="8588" y="94795"/>
                  </a:cubicBezTo>
                  <a:cubicBezTo>
                    <a:pt x="11004" y="94795"/>
                    <a:pt x="13389" y="93793"/>
                    <a:pt x="15090" y="91833"/>
                  </a:cubicBezTo>
                  <a:cubicBezTo>
                    <a:pt x="27927" y="77021"/>
                    <a:pt x="45899" y="67846"/>
                    <a:pt x="65192" y="66023"/>
                  </a:cubicBezTo>
                  <a:cubicBezTo>
                    <a:pt x="64235" y="71005"/>
                    <a:pt x="63719" y="76140"/>
                    <a:pt x="63719" y="81412"/>
                  </a:cubicBezTo>
                  <a:cubicBezTo>
                    <a:pt x="63719" y="86151"/>
                    <a:pt x="67562" y="90010"/>
                    <a:pt x="72317" y="90010"/>
                  </a:cubicBezTo>
                  <a:cubicBezTo>
                    <a:pt x="77072" y="90010"/>
                    <a:pt x="80915" y="86151"/>
                    <a:pt x="80915" y="81412"/>
                  </a:cubicBezTo>
                  <a:cubicBezTo>
                    <a:pt x="80915" y="46000"/>
                    <a:pt x="109734" y="17182"/>
                    <a:pt x="145145" y="17182"/>
                  </a:cubicBezTo>
                  <a:cubicBezTo>
                    <a:pt x="162221" y="17182"/>
                    <a:pt x="178278" y="23805"/>
                    <a:pt x="190401" y="35837"/>
                  </a:cubicBezTo>
                  <a:cubicBezTo>
                    <a:pt x="193743" y="39164"/>
                    <a:pt x="199167" y="39164"/>
                    <a:pt x="202509" y="35837"/>
                  </a:cubicBezTo>
                  <a:cubicBezTo>
                    <a:pt x="214616" y="23805"/>
                    <a:pt x="230689" y="17182"/>
                    <a:pt x="247749" y="17182"/>
                  </a:cubicBezTo>
                  <a:cubicBezTo>
                    <a:pt x="283161" y="17182"/>
                    <a:pt x="311979" y="45985"/>
                    <a:pt x="311979" y="81412"/>
                  </a:cubicBezTo>
                  <a:cubicBezTo>
                    <a:pt x="311979" y="86151"/>
                    <a:pt x="315823" y="90010"/>
                    <a:pt x="320578" y="90010"/>
                  </a:cubicBezTo>
                  <a:cubicBezTo>
                    <a:pt x="325332" y="90010"/>
                    <a:pt x="329176" y="86151"/>
                    <a:pt x="329176" y="81412"/>
                  </a:cubicBezTo>
                  <a:cubicBezTo>
                    <a:pt x="329176" y="76140"/>
                    <a:pt x="328659" y="71005"/>
                    <a:pt x="327702" y="66023"/>
                  </a:cubicBezTo>
                  <a:cubicBezTo>
                    <a:pt x="366122" y="69623"/>
                    <a:pt x="396277" y="102042"/>
                    <a:pt x="396277" y="141373"/>
                  </a:cubicBezTo>
                  <a:cubicBezTo>
                    <a:pt x="396277" y="152994"/>
                    <a:pt x="393588" y="164464"/>
                    <a:pt x="388469" y="174825"/>
                  </a:cubicBezTo>
                  <a:lnTo>
                    <a:pt x="377470" y="174825"/>
                  </a:lnTo>
                  <a:cubicBezTo>
                    <a:pt x="372715" y="174825"/>
                    <a:pt x="368871" y="178668"/>
                    <a:pt x="368871" y="183423"/>
                  </a:cubicBezTo>
                  <a:cubicBezTo>
                    <a:pt x="368871" y="188178"/>
                    <a:pt x="372715" y="192021"/>
                    <a:pt x="377470" y="192021"/>
                  </a:cubicBezTo>
                  <a:lnTo>
                    <a:pt x="392950" y="192021"/>
                  </a:lnTo>
                  <a:cubicBezTo>
                    <a:pt x="424351" y="196518"/>
                    <a:pt x="447974" y="223757"/>
                    <a:pt x="447974" y="255552"/>
                  </a:cubicBezTo>
                  <a:cubicBezTo>
                    <a:pt x="447974" y="290964"/>
                    <a:pt x="419171" y="319782"/>
                    <a:pt x="383744" y="319782"/>
                  </a:cubicBezTo>
                  <a:lnTo>
                    <a:pt x="247749" y="319782"/>
                  </a:lnTo>
                  <a:cubicBezTo>
                    <a:pt x="242994" y="319782"/>
                    <a:pt x="239151" y="323626"/>
                    <a:pt x="239151" y="328381"/>
                  </a:cubicBezTo>
                  <a:cubicBezTo>
                    <a:pt x="239151" y="333136"/>
                    <a:pt x="242994" y="336979"/>
                    <a:pt x="247749" y="336979"/>
                  </a:cubicBezTo>
                  <a:lnTo>
                    <a:pt x="383744" y="336979"/>
                  </a:lnTo>
                  <a:cubicBezTo>
                    <a:pt x="428635" y="336979"/>
                    <a:pt x="465156" y="300459"/>
                    <a:pt x="465156" y="255552"/>
                  </a:cubicBezTo>
                  <a:cubicBezTo>
                    <a:pt x="465125" y="218986"/>
                    <a:pt x="440485" y="187175"/>
                    <a:pt x="406197" y="177316"/>
                  </a:cubicBezTo>
                  <a:lnTo>
                    <a:pt x="406197" y="177316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06" name="任意多边形: 形状 205">
              <a:extLst>
                <a:ext uri="{FF2B5EF4-FFF2-40B4-BE49-F238E27FC236}">
                  <a16:creationId xmlns:a16="http://schemas.microsoft.com/office/drawing/2014/main" id="{1868D0D6-38A5-44DD-A160-B1063606F680}"/>
                </a:ext>
              </a:extLst>
            </p:cNvPr>
            <p:cNvSpPr/>
            <p:nvPr/>
          </p:nvSpPr>
          <p:spPr>
            <a:xfrm>
              <a:off x="1048670" y="2780373"/>
              <a:ext cx="192115" cy="319750"/>
            </a:xfrm>
            <a:custGeom>
              <a:avLst/>
              <a:gdLst>
                <a:gd name="connsiteX0" fmla="*/ 177199 w 192115"/>
                <a:gd name="connsiteY0" fmla="*/ 97923 h 319750"/>
                <a:gd name="connsiteX1" fmla="*/ 105358 w 192115"/>
                <a:gd name="connsiteY1" fmla="*/ 97923 h 319750"/>
                <a:gd name="connsiteX2" fmla="*/ 106330 w 192115"/>
                <a:gd name="connsiteY2" fmla="*/ 12152 h 319750"/>
                <a:gd name="connsiteX3" fmla="*/ 97230 w 192115"/>
                <a:gd name="connsiteY3" fmla="*/ 363 h 319750"/>
                <a:gd name="connsiteX4" fmla="*/ 83649 w 192115"/>
                <a:gd name="connsiteY4" fmla="*/ 6485 h 319750"/>
                <a:gd name="connsiteX5" fmla="*/ 1691 w 192115"/>
                <a:gd name="connsiteY5" fmla="*/ 164447 h 319750"/>
                <a:gd name="connsiteX6" fmla="*/ 2177 w 192115"/>
                <a:gd name="connsiteY6" fmla="*/ 179046 h 319750"/>
                <a:gd name="connsiteX7" fmla="*/ 14907 w 192115"/>
                <a:gd name="connsiteY7" fmla="*/ 186202 h 319750"/>
                <a:gd name="connsiteX8" fmla="*/ 74929 w 192115"/>
                <a:gd name="connsiteY8" fmla="*/ 186202 h 319750"/>
                <a:gd name="connsiteX9" fmla="*/ 43240 w 192115"/>
                <a:gd name="connsiteY9" fmla="*/ 304620 h 319750"/>
                <a:gd name="connsiteX10" fmla="*/ 49969 w 192115"/>
                <a:gd name="connsiteY10" fmla="*/ 318702 h 319750"/>
                <a:gd name="connsiteX11" fmla="*/ 54861 w 192115"/>
                <a:gd name="connsiteY11" fmla="*/ 319751 h 319750"/>
                <a:gd name="connsiteX12" fmla="*/ 64918 w 192115"/>
                <a:gd name="connsiteY12" fmla="*/ 314236 h 319750"/>
                <a:gd name="connsiteX13" fmla="*/ 130849 w 192115"/>
                <a:gd name="connsiteY13" fmla="*/ 212073 h 319750"/>
                <a:gd name="connsiteX14" fmla="*/ 128282 w 192115"/>
                <a:gd name="connsiteY14" fmla="*/ 200193 h 319750"/>
                <a:gd name="connsiteX15" fmla="*/ 116402 w 192115"/>
                <a:gd name="connsiteY15" fmla="*/ 202760 h 319750"/>
                <a:gd name="connsiteX16" fmla="*/ 68366 w 192115"/>
                <a:gd name="connsiteY16" fmla="*/ 277199 h 319750"/>
                <a:gd name="connsiteX17" fmla="*/ 94405 w 192115"/>
                <a:gd name="connsiteY17" fmla="*/ 179836 h 319750"/>
                <a:gd name="connsiteX18" fmla="*/ 92916 w 192115"/>
                <a:gd name="connsiteY18" fmla="*/ 172377 h 319750"/>
                <a:gd name="connsiteX19" fmla="*/ 86095 w 192115"/>
                <a:gd name="connsiteY19" fmla="*/ 169020 h 319750"/>
                <a:gd name="connsiteX20" fmla="*/ 18705 w 192115"/>
                <a:gd name="connsiteY20" fmla="*/ 169020 h 319750"/>
                <a:gd name="connsiteX21" fmla="*/ 88905 w 192115"/>
                <a:gd name="connsiteY21" fmla="*/ 33739 h 319750"/>
                <a:gd name="connsiteX22" fmla="*/ 88085 w 192115"/>
                <a:gd name="connsiteY22" fmla="*/ 106431 h 319750"/>
                <a:gd name="connsiteX23" fmla="*/ 90576 w 192115"/>
                <a:gd name="connsiteY23" fmla="*/ 112568 h 319750"/>
                <a:gd name="connsiteX24" fmla="*/ 96683 w 192115"/>
                <a:gd name="connsiteY24" fmla="*/ 115120 h 319750"/>
                <a:gd name="connsiteX25" fmla="*/ 173021 w 192115"/>
                <a:gd name="connsiteY25" fmla="*/ 115120 h 319750"/>
                <a:gd name="connsiteX26" fmla="*/ 136440 w 192115"/>
                <a:gd name="connsiteY26" fmla="*/ 171785 h 319750"/>
                <a:gd name="connsiteX27" fmla="*/ 139007 w 192115"/>
                <a:gd name="connsiteY27" fmla="*/ 183665 h 319750"/>
                <a:gd name="connsiteX28" fmla="*/ 150887 w 192115"/>
                <a:gd name="connsiteY28" fmla="*/ 181097 h 319750"/>
                <a:gd name="connsiteX29" fmla="*/ 189732 w 192115"/>
                <a:gd name="connsiteY29" fmla="*/ 120893 h 319750"/>
                <a:gd name="connsiteX30" fmla="*/ 190309 w 192115"/>
                <a:gd name="connsiteY30" fmla="*/ 105686 h 319750"/>
                <a:gd name="connsiteX31" fmla="*/ 177199 w 192115"/>
                <a:gd name="connsiteY31" fmla="*/ 97923 h 319750"/>
                <a:gd name="connsiteX32" fmla="*/ 177199 w 192115"/>
                <a:gd name="connsiteY32" fmla="*/ 97923 h 3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2115" h="319750">
                  <a:moveTo>
                    <a:pt x="177199" y="97923"/>
                  </a:moveTo>
                  <a:lnTo>
                    <a:pt x="105358" y="97923"/>
                  </a:lnTo>
                  <a:lnTo>
                    <a:pt x="106330" y="12152"/>
                  </a:lnTo>
                  <a:cubicBezTo>
                    <a:pt x="106391" y="6561"/>
                    <a:pt x="102654" y="1715"/>
                    <a:pt x="97230" y="363"/>
                  </a:cubicBezTo>
                  <a:cubicBezTo>
                    <a:pt x="91807" y="-989"/>
                    <a:pt x="86232" y="1518"/>
                    <a:pt x="83649" y="6485"/>
                  </a:cubicBezTo>
                  <a:lnTo>
                    <a:pt x="1691" y="164447"/>
                  </a:lnTo>
                  <a:cubicBezTo>
                    <a:pt x="-725" y="169111"/>
                    <a:pt x="-543" y="174565"/>
                    <a:pt x="2177" y="179046"/>
                  </a:cubicBezTo>
                  <a:cubicBezTo>
                    <a:pt x="4896" y="183528"/>
                    <a:pt x="9666" y="186202"/>
                    <a:pt x="14907" y="186202"/>
                  </a:cubicBezTo>
                  <a:lnTo>
                    <a:pt x="74929" y="186202"/>
                  </a:lnTo>
                  <a:lnTo>
                    <a:pt x="43240" y="304620"/>
                  </a:lnTo>
                  <a:cubicBezTo>
                    <a:pt x="41705" y="310377"/>
                    <a:pt x="44546" y="316287"/>
                    <a:pt x="49969" y="318702"/>
                  </a:cubicBezTo>
                  <a:cubicBezTo>
                    <a:pt x="51565" y="319401"/>
                    <a:pt x="53236" y="319751"/>
                    <a:pt x="54861" y="319751"/>
                  </a:cubicBezTo>
                  <a:cubicBezTo>
                    <a:pt x="58826" y="319751"/>
                    <a:pt x="62639" y="317776"/>
                    <a:pt x="64918" y="314236"/>
                  </a:cubicBezTo>
                  <a:lnTo>
                    <a:pt x="130849" y="212073"/>
                  </a:lnTo>
                  <a:cubicBezTo>
                    <a:pt x="133417" y="208077"/>
                    <a:pt x="132277" y="202760"/>
                    <a:pt x="128282" y="200193"/>
                  </a:cubicBezTo>
                  <a:cubicBezTo>
                    <a:pt x="124287" y="197626"/>
                    <a:pt x="118985" y="198765"/>
                    <a:pt x="116402" y="202760"/>
                  </a:cubicBezTo>
                  <a:lnTo>
                    <a:pt x="68366" y="277199"/>
                  </a:lnTo>
                  <a:lnTo>
                    <a:pt x="94405" y="179836"/>
                  </a:lnTo>
                  <a:cubicBezTo>
                    <a:pt x="95088" y="177254"/>
                    <a:pt x="94541" y="174504"/>
                    <a:pt x="92916" y="172377"/>
                  </a:cubicBezTo>
                  <a:cubicBezTo>
                    <a:pt x="91275" y="170266"/>
                    <a:pt x="88769" y="169020"/>
                    <a:pt x="86095" y="169020"/>
                  </a:cubicBezTo>
                  <a:lnTo>
                    <a:pt x="18705" y="169020"/>
                  </a:lnTo>
                  <a:lnTo>
                    <a:pt x="88905" y="33739"/>
                  </a:lnTo>
                  <a:lnTo>
                    <a:pt x="88085" y="106431"/>
                  </a:lnTo>
                  <a:cubicBezTo>
                    <a:pt x="88055" y="108725"/>
                    <a:pt x="88951" y="110943"/>
                    <a:pt x="90576" y="112568"/>
                  </a:cubicBezTo>
                  <a:cubicBezTo>
                    <a:pt x="92187" y="114194"/>
                    <a:pt x="94390" y="115120"/>
                    <a:pt x="96683" y="115120"/>
                  </a:cubicBezTo>
                  <a:lnTo>
                    <a:pt x="173021" y="115120"/>
                  </a:lnTo>
                  <a:lnTo>
                    <a:pt x="136440" y="171785"/>
                  </a:lnTo>
                  <a:cubicBezTo>
                    <a:pt x="133872" y="175780"/>
                    <a:pt x="135012" y="181097"/>
                    <a:pt x="139007" y="183665"/>
                  </a:cubicBezTo>
                  <a:cubicBezTo>
                    <a:pt x="143003" y="186232"/>
                    <a:pt x="148320" y="185093"/>
                    <a:pt x="150887" y="181097"/>
                  </a:cubicBezTo>
                  <a:lnTo>
                    <a:pt x="189732" y="120893"/>
                  </a:lnTo>
                  <a:cubicBezTo>
                    <a:pt x="192694" y="116305"/>
                    <a:pt x="192907" y="110472"/>
                    <a:pt x="190309" y="105686"/>
                  </a:cubicBezTo>
                  <a:cubicBezTo>
                    <a:pt x="187681" y="100901"/>
                    <a:pt x="182668" y="97923"/>
                    <a:pt x="177199" y="97923"/>
                  </a:cubicBezTo>
                  <a:lnTo>
                    <a:pt x="177199" y="9792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07" name="任意多边形: 形状 206">
              <a:extLst>
                <a:ext uri="{FF2B5EF4-FFF2-40B4-BE49-F238E27FC236}">
                  <a16:creationId xmlns:a16="http://schemas.microsoft.com/office/drawing/2014/main" id="{AA5DEBCF-8F7C-47CD-AAB4-6715D43E16BA}"/>
                </a:ext>
              </a:extLst>
            </p:cNvPr>
            <p:cNvSpPr/>
            <p:nvPr/>
          </p:nvSpPr>
          <p:spPr>
            <a:xfrm>
              <a:off x="1092099" y="2597837"/>
              <a:ext cx="73633" cy="68855"/>
            </a:xfrm>
            <a:custGeom>
              <a:avLst/>
              <a:gdLst>
                <a:gd name="connsiteX0" fmla="*/ 60804 w 73633"/>
                <a:gd name="connsiteY0" fmla="*/ 1101 h 68855"/>
                <a:gd name="connsiteX1" fmla="*/ 36802 w 73633"/>
                <a:gd name="connsiteY1" fmla="*/ 24800 h 68855"/>
                <a:gd name="connsiteX2" fmla="*/ 12799 w 73633"/>
                <a:gd name="connsiteY2" fmla="*/ 1101 h 68855"/>
                <a:gd name="connsiteX3" fmla="*/ 1101 w 73633"/>
                <a:gd name="connsiteY3" fmla="*/ 4398 h 68855"/>
                <a:gd name="connsiteX4" fmla="*/ 4398 w 73633"/>
                <a:gd name="connsiteY4" fmla="*/ 16096 h 68855"/>
                <a:gd name="connsiteX5" fmla="*/ 28218 w 73633"/>
                <a:gd name="connsiteY5" fmla="*/ 56748 h 68855"/>
                <a:gd name="connsiteX6" fmla="*/ 28218 w 73633"/>
                <a:gd name="connsiteY6" fmla="*/ 60257 h 68855"/>
                <a:gd name="connsiteX7" fmla="*/ 36817 w 73633"/>
                <a:gd name="connsiteY7" fmla="*/ 68856 h 68855"/>
                <a:gd name="connsiteX8" fmla="*/ 45415 w 73633"/>
                <a:gd name="connsiteY8" fmla="*/ 60257 h 68855"/>
                <a:gd name="connsiteX9" fmla="*/ 45415 w 73633"/>
                <a:gd name="connsiteY9" fmla="*/ 56748 h 68855"/>
                <a:gd name="connsiteX10" fmla="*/ 69236 w 73633"/>
                <a:gd name="connsiteY10" fmla="*/ 16096 h 68855"/>
                <a:gd name="connsiteX11" fmla="*/ 72532 w 73633"/>
                <a:gd name="connsiteY11" fmla="*/ 4398 h 68855"/>
                <a:gd name="connsiteX12" fmla="*/ 60804 w 73633"/>
                <a:gd name="connsiteY12" fmla="*/ 1101 h 68855"/>
                <a:gd name="connsiteX13" fmla="*/ 60804 w 73633"/>
                <a:gd name="connsiteY13" fmla="*/ 1101 h 6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633" h="68855">
                  <a:moveTo>
                    <a:pt x="60804" y="1101"/>
                  </a:moveTo>
                  <a:cubicBezTo>
                    <a:pt x="50656" y="6798"/>
                    <a:pt x="42438" y="15047"/>
                    <a:pt x="36802" y="24800"/>
                  </a:cubicBezTo>
                  <a:cubicBezTo>
                    <a:pt x="31150" y="15047"/>
                    <a:pt x="22947" y="6798"/>
                    <a:pt x="12799" y="1101"/>
                  </a:cubicBezTo>
                  <a:cubicBezTo>
                    <a:pt x="8652" y="-1223"/>
                    <a:pt x="3411" y="251"/>
                    <a:pt x="1101" y="4398"/>
                  </a:cubicBezTo>
                  <a:cubicBezTo>
                    <a:pt x="-1223" y="8545"/>
                    <a:pt x="251" y="13786"/>
                    <a:pt x="4398" y="16096"/>
                  </a:cubicBezTo>
                  <a:cubicBezTo>
                    <a:pt x="19088" y="24329"/>
                    <a:pt x="28218" y="39901"/>
                    <a:pt x="28218" y="56748"/>
                  </a:cubicBezTo>
                  <a:lnTo>
                    <a:pt x="28218" y="60257"/>
                  </a:lnTo>
                  <a:cubicBezTo>
                    <a:pt x="28218" y="65012"/>
                    <a:pt x="32062" y="68856"/>
                    <a:pt x="36817" y="68856"/>
                  </a:cubicBezTo>
                  <a:cubicBezTo>
                    <a:pt x="41572" y="68856"/>
                    <a:pt x="45415" y="65012"/>
                    <a:pt x="45415" y="60257"/>
                  </a:cubicBezTo>
                  <a:lnTo>
                    <a:pt x="45415" y="56748"/>
                  </a:lnTo>
                  <a:cubicBezTo>
                    <a:pt x="45415" y="39901"/>
                    <a:pt x="54530" y="24329"/>
                    <a:pt x="69236" y="16096"/>
                  </a:cubicBezTo>
                  <a:cubicBezTo>
                    <a:pt x="73383" y="13771"/>
                    <a:pt x="74857" y="8530"/>
                    <a:pt x="72532" y="4398"/>
                  </a:cubicBezTo>
                  <a:cubicBezTo>
                    <a:pt x="70193" y="251"/>
                    <a:pt x="64952" y="-1223"/>
                    <a:pt x="60804" y="1101"/>
                  </a:cubicBezTo>
                  <a:lnTo>
                    <a:pt x="60804" y="110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08" name="任意多边形: 形状 207">
              <a:extLst>
                <a:ext uri="{FF2B5EF4-FFF2-40B4-BE49-F238E27FC236}">
                  <a16:creationId xmlns:a16="http://schemas.microsoft.com/office/drawing/2014/main" id="{501248C4-7567-4DBA-B214-DA23D6AA0912}"/>
                </a:ext>
              </a:extLst>
            </p:cNvPr>
            <p:cNvSpPr/>
            <p:nvPr/>
          </p:nvSpPr>
          <p:spPr>
            <a:xfrm>
              <a:off x="1043278" y="2696648"/>
              <a:ext cx="50204" cy="56423"/>
            </a:xfrm>
            <a:custGeom>
              <a:avLst/>
              <a:gdLst>
                <a:gd name="connsiteX0" fmla="*/ 14313 w 50204"/>
                <a:gd name="connsiteY0" fmla="*/ 1841 h 56423"/>
                <a:gd name="connsiteX1" fmla="*/ 12384 w 50204"/>
                <a:gd name="connsiteY1" fmla="*/ 884 h 56423"/>
                <a:gd name="connsiteX2" fmla="*/ 884 w 50204"/>
                <a:gd name="connsiteY2" fmla="*/ 4818 h 56423"/>
                <a:gd name="connsiteX3" fmla="*/ 4818 w 50204"/>
                <a:gd name="connsiteY3" fmla="*/ 16318 h 56423"/>
                <a:gd name="connsiteX4" fmla="*/ 6747 w 50204"/>
                <a:gd name="connsiteY4" fmla="*/ 17275 h 56423"/>
                <a:gd name="connsiteX5" fmla="*/ 33272 w 50204"/>
                <a:gd name="connsiteY5" fmla="*/ 49952 h 56423"/>
                <a:gd name="connsiteX6" fmla="*/ 41597 w 50204"/>
                <a:gd name="connsiteY6" fmla="*/ 56424 h 56423"/>
                <a:gd name="connsiteX7" fmla="*/ 43724 w 50204"/>
                <a:gd name="connsiteY7" fmla="*/ 56150 h 56423"/>
                <a:gd name="connsiteX8" fmla="*/ 49937 w 50204"/>
                <a:gd name="connsiteY8" fmla="*/ 45699 h 56423"/>
                <a:gd name="connsiteX9" fmla="*/ 14313 w 50204"/>
                <a:gd name="connsiteY9" fmla="*/ 1841 h 56423"/>
                <a:gd name="connsiteX10" fmla="*/ 14313 w 50204"/>
                <a:gd name="connsiteY10" fmla="*/ 1841 h 5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204" h="56423">
                  <a:moveTo>
                    <a:pt x="14313" y="1841"/>
                  </a:moveTo>
                  <a:lnTo>
                    <a:pt x="12384" y="884"/>
                  </a:lnTo>
                  <a:cubicBezTo>
                    <a:pt x="8115" y="-1213"/>
                    <a:pt x="2965" y="549"/>
                    <a:pt x="884" y="4818"/>
                  </a:cubicBezTo>
                  <a:cubicBezTo>
                    <a:pt x="-1213" y="9087"/>
                    <a:pt x="549" y="14237"/>
                    <a:pt x="4818" y="16318"/>
                  </a:cubicBezTo>
                  <a:lnTo>
                    <a:pt x="6747" y="17275"/>
                  </a:lnTo>
                  <a:cubicBezTo>
                    <a:pt x="19979" y="23762"/>
                    <a:pt x="29641" y="35672"/>
                    <a:pt x="33272" y="49952"/>
                  </a:cubicBezTo>
                  <a:cubicBezTo>
                    <a:pt x="34259" y="53841"/>
                    <a:pt x="37753" y="56424"/>
                    <a:pt x="41597" y="56424"/>
                  </a:cubicBezTo>
                  <a:cubicBezTo>
                    <a:pt x="42296" y="56424"/>
                    <a:pt x="43010" y="56333"/>
                    <a:pt x="43724" y="56150"/>
                  </a:cubicBezTo>
                  <a:cubicBezTo>
                    <a:pt x="48327" y="54981"/>
                    <a:pt x="51107" y="50302"/>
                    <a:pt x="49937" y="45699"/>
                  </a:cubicBezTo>
                  <a:cubicBezTo>
                    <a:pt x="45045" y="26542"/>
                    <a:pt x="32072" y="10545"/>
                    <a:pt x="14313" y="1841"/>
                  </a:cubicBezTo>
                  <a:lnTo>
                    <a:pt x="14313" y="184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09" name="任意多边形: 形状 208">
              <a:extLst>
                <a:ext uri="{FF2B5EF4-FFF2-40B4-BE49-F238E27FC236}">
                  <a16:creationId xmlns:a16="http://schemas.microsoft.com/office/drawing/2014/main" id="{4F6EE010-B98A-486B-959A-276EFBD97A8C}"/>
                </a:ext>
              </a:extLst>
            </p:cNvPr>
            <p:cNvSpPr/>
            <p:nvPr/>
          </p:nvSpPr>
          <p:spPr>
            <a:xfrm>
              <a:off x="1164333" y="2696658"/>
              <a:ext cx="50204" cy="56414"/>
            </a:xfrm>
            <a:custGeom>
              <a:avLst/>
              <a:gdLst>
                <a:gd name="connsiteX0" fmla="*/ 6481 w 50204"/>
                <a:gd name="connsiteY0" fmla="*/ 56141 h 56414"/>
                <a:gd name="connsiteX1" fmla="*/ 8607 w 50204"/>
                <a:gd name="connsiteY1" fmla="*/ 56415 h 56414"/>
                <a:gd name="connsiteX2" fmla="*/ 16932 w 50204"/>
                <a:gd name="connsiteY2" fmla="*/ 49943 h 56414"/>
                <a:gd name="connsiteX3" fmla="*/ 43457 w 50204"/>
                <a:gd name="connsiteY3" fmla="*/ 17266 h 56414"/>
                <a:gd name="connsiteX4" fmla="*/ 45401 w 50204"/>
                <a:gd name="connsiteY4" fmla="*/ 16309 h 56414"/>
                <a:gd name="connsiteX5" fmla="*/ 49321 w 50204"/>
                <a:gd name="connsiteY5" fmla="*/ 4809 h 56414"/>
                <a:gd name="connsiteX6" fmla="*/ 37821 w 50204"/>
                <a:gd name="connsiteY6" fmla="*/ 874 h 56414"/>
                <a:gd name="connsiteX7" fmla="*/ 35876 w 50204"/>
                <a:gd name="connsiteY7" fmla="*/ 1831 h 56414"/>
                <a:gd name="connsiteX8" fmla="*/ 267 w 50204"/>
                <a:gd name="connsiteY8" fmla="*/ 45705 h 56414"/>
                <a:gd name="connsiteX9" fmla="*/ 6481 w 50204"/>
                <a:gd name="connsiteY9" fmla="*/ 56141 h 56414"/>
                <a:gd name="connsiteX10" fmla="*/ 6481 w 50204"/>
                <a:gd name="connsiteY10" fmla="*/ 56141 h 5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204" h="56414">
                  <a:moveTo>
                    <a:pt x="6481" y="56141"/>
                  </a:moveTo>
                  <a:cubicBezTo>
                    <a:pt x="7195" y="56323"/>
                    <a:pt x="7909" y="56415"/>
                    <a:pt x="8607" y="56415"/>
                  </a:cubicBezTo>
                  <a:cubicBezTo>
                    <a:pt x="12451" y="56415"/>
                    <a:pt x="15945" y="53832"/>
                    <a:pt x="16932" y="49943"/>
                  </a:cubicBezTo>
                  <a:cubicBezTo>
                    <a:pt x="20563" y="35663"/>
                    <a:pt x="30225" y="23753"/>
                    <a:pt x="43457" y="17266"/>
                  </a:cubicBezTo>
                  <a:lnTo>
                    <a:pt x="45401" y="16309"/>
                  </a:lnTo>
                  <a:cubicBezTo>
                    <a:pt x="49655" y="14212"/>
                    <a:pt x="51417" y="9062"/>
                    <a:pt x="49321" y="4809"/>
                  </a:cubicBezTo>
                  <a:cubicBezTo>
                    <a:pt x="47224" y="555"/>
                    <a:pt x="42074" y="-1207"/>
                    <a:pt x="37821" y="874"/>
                  </a:cubicBezTo>
                  <a:lnTo>
                    <a:pt x="35876" y="1831"/>
                  </a:lnTo>
                  <a:cubicBezTo>
                    <a:pt x="18132" y="10551"/>
                    <a:pt x="5144" y="26533"/>
                    <a:pt x="267" y="45705"/>
                  </a:cubicBezTo>
                  <a:cubicBezTo>
                    <a:pt x="-903" y="50292"/>
                    <a:pt x="1877" y="54971"/>
                    <a:pt x="6481" y="56141"/>
                  </a:cubicBezTo>
                  <a:lnTo>
                    <a:pt x="6481" y="5614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10" name="任意多边形: 形状 209">
              <a:extLst>
                <a:ext uri="{FF2B5EF4-FFF2-40B4-BE49-F238E27FC236}">
                  <a16:creationId xmlns:a16="http://schemas.microsoft.com/office/drawing/2014/main" id="{AD0FDB57-DB73-4FD8-A3BD-7116F0ADEEE5}"/>
                </a:ext>
              </a:extLst>
            </p:cNvPr>
            <p:cNvSpPr/>
            <p:nvPr/>
          </p:nvSpPr>
          <p:spPr>
            <a:xfrm>
              <a:off x="1286862" y="2759939"/>
              <a:ext cx="39725" cy="40728"/>
            </a:xfrm>
            <a:custGeom>
              <a:avLst/>
              <a:gdLst>
                <a:gd name="connsiteX0" fmla="*/ 31127 w 39725"/>
                <a:gd name="connsiteY0" fmla="*/ 40729 h 40728"/>
                <a:gd name="connsiteX1" fmla="*/ 39726 w 39725"/>
                <a:gd name="connsiteY1" fmla="*/ 32130 h 40728"/>
                <a:gd name="connsiteX2" fmla="*/ 39726 w 39725"/>
                <a:gd name="connsiteY2" fmla="*/ 31127 h 40728"/>
                <a:gd name="connsiteX3" fmla="*/ 8598 w 39725"/>
                <a:gd name="connsiteY3" fmla="*/ 0 h 40728"/>
                <a:gd name="connsiteX4" fmla="*/ 0 w 39725"/>
                <a:gd name="connsiteY4" fmla="*/ 8598 h 40728"/>
                <a:gd name="connsiteX5" fmla="*/ 8598 w 39725"/>
                <a:gd name="connsiteY5" fmla="*/ 17197 h 40728"/>
                <a:gd name="connsiteX6" fmla="*/ 22544 w 39725"/>
                <a:gd name="connsiteY6" fmla="*/ 31127 h 40728"/>
                <a:gd name="connsiteX7" fmla="*/ 22544 w 39725"/>
                <a:gd name="connsiteY7" fmla="*/ 32130 h 40728"/>
                <a:gd name="connsiteX8" fmla="*/ 31127 w 39725"/>
                <a:gd name="connsiteY8" fmla="*/ 40729 h 40728"/>
                <a:gd name="connsiteX9" fmla="*/ 31127 w 39725"/>
                <a:gd name="connsiteY9" fmla="*/ 40729 h 40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725" h="40728">
                  <a:moveTo>
                    <a:pt x="31127" y="40729"/>
                  </a:moveTo>
                  <a:cubicBezTo>
                    <a:pt x="35867" y="40729"/>
                    <a:pt x="39726" y="36885"/>
                    <a:pt x="39726" y="32130"/>
                  </a:cubicBezTo>
                  <a:lnTo>
                    <a:pt x="39726" y="31127"/>
                  </a:lnTo>
                  <a:cubicBezTo>
                    <a:pt x="39726" y="13961"/>
                    <a:pt x="25750" y="0"/>
                    <a:pt x="8598" y="0"/>
                  </a:cubicBezTo>
                  <a:cubicBezTo>
                    <a:pt x="3843" y="0"/>
                    <a:pt x="0" y="3843"/>
                    <a:pt x="0" y="8598"/>
                  </a:cubicBezTo>
                  <a:cubicBezTo>
                    <a:pt x="0" y="13353"/>
                    <a:pt x="3859" y="17197"/>
                    <a:pt x="8598" y="17197"/>
                  </a:cubicBezTo>
                  <a:cubicBezTo>
                    <a:pt x="16285" y="17197"/>
                    <a:pt x="22544" y="23441"/>
                    <a:pt x="22544" y="31127"/>
                  </a:cubicBezTo>
                  <a:lnTo>
                    <a:pt x="22544" y="32130"/>
                  </a:lnTo>
                  <a:cubicBezTo>
                    <a:pt x="22544" y="36885"/>
                    <a:pt x="26388" y="40729"/>
                    <a:pt x="31127" y="40729"/>
                  </a:cubicBezTo>
                  <a:lnTo>
                    <a:pt x="31127" y="4072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11" name="任意多边形: 形状 210">
              <a:extLst>
                <a:ext uri="{FF2B5EF4-FFF2-40B4-BE49-F238E27FC236}">
                  <a16:creationId xmlns:a16="http://schemas.microsoft.com/office/drawing/2014/main" id="{9E30F50F-996F-44BD-9966-1851DA43E125}"/>
                </a:ext>
              </a:extLst>
            </p:cNvPr>
            <p:cNvSpPr/>
            <p:nvPr/>
          </p:nvSpPr>
          <p:spPr>
            <a:xfrm>
              <a:off x="931213" y="2759954"/>
              <a:ext cx="39725" cy="40728"/>
            </a:xfrm>
            <a:custGeom>
              <a:avLst/>
              <a:gdLst>
                <a:gd name="connsiteX0" fmla="*/ 0 w 39725"/>
                <a:gd name="connsiteY0" fmla="*/ 31128 h 40728"/>
                <a:gd name="connsiteX1" fmla="*/ 0 w 39725"/>
                <a:gd name="connsiteY1" fmla="*/ 32130 h 40728"/>
                <a:gd name="connsiteX2" fmla="*/ 8598 w 39725"/>
                <a:gd name="connsiteY2" fmla="*/ 40729 h 40728"/>
                <a:gd name="connsiteX3" fmla="*/ 17197 w 39725"/>
                <a:gd name="connsiteY3" fmla="*/ 32130 h 40728"/>
                <a:gd name="connsiteX4" fmla="*/ 17197 w 39725"/>
                <a:gd name="connsiteY4" fmla="*/ 31128 h 40728"/>
                <a:gd name="connsiteX5" fmla="*/ 31128 w 39725"/>
                <a:gd name="connsiteY5" fmla="*/ 17197 h 40728"/>
                <a:gd name="connsiteX6" fmla="*/ 39726 w 39725"/>
                <a:gd name="connsiteY6" fmla="*/ 8598 h 40728"/>
                <a:gd name="connsiteX7" fmla="*/ 31128 w 39725"/>
                <a:gd name="connsiteY7" fmla="*/ 0 h 40728"/>
                <a:gd name="connsiteX8" fmla="*/ 0 w 39725"/>
                <a:gd name="connsiteY8" fmla="*/ 31128 h 40728"/>
                <a:gd name="connsiteX9" fmla="*/ 0 w 39725"/>
                <a:gd name="connsiteY9" fmla="*/ 31128 h 40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725" h="40728">
                  <a:moveTo>
                    <a:pt x="0" y="31128"/>
                  </a:moveTo>
                  <a:lnTo>
                    <a:pt x="0" y="32130"/>
                  </a:lnTo>
                  <a:cubicBezTo>
                    <a:pt x="0" y="36885"/>
                    <a:pt x="3859" y="40729"/>
                    <a:pt x="8598" y="40729"/>
                  </a:cubicBezTo>
                  <a:cubicBezTo>
                    <a:pt x="13338" y="40729"/>
                    <a:pt x="17197" y="36885"/>
                    <a:pt x="17197" y="32130"/>
                  </a:cubicBezTo>
                  <a:lnTo>
                    <a:pt x="17197" y="31128"/>
                  </a:lnTo>
                  <a:cubicBezTo>
                    <a:pt x="17197" y="23441"/>
                    <a:pt x="23456" y="17197"/>
                    <a:pt x="31128" y="17197"/>
                  </a:cubicBezTo>
                  <a:cubicBezTo>
                    <a:pt x="35882" y="17197"/>
                    <a:pt x="39726" y="13353"/>
                    <a:pt x="39726" y="8598"/>
                  </a:cubicBezTo>
                  <a:cubicBezTo>
                    <a:pt x="39726" y="3843"/>
                    <a:pt x="35867" y="0"/>
                    <a:pt x="31128" y="0"/>
                  </a:cubicBezTo>
                  <a:cubicBezTo>
                    <a:pt x="13961" y="-15"/>
                    <a:pt x="0" y="13961"/>
                    <a:pt x="0" y="31128"/>
                  </a:cubicBezTo>
                  <a:lnTo>
                    <a:pt x="0" y="3112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12" name="任意多边形: 形状 211">
              <a:extLst>
                <a:ext uri="{FF2B5EF4-FFF2-40B4-BE49-F238E27FC236}">
                  <a16:creationId xmlns:a16="http://schemas.microsoft.com/office/drawing/2014/main" id="{83E48993-9034-489E-B787-43436362958A}"/>
                </a:ext>
              </a:extLst>
            </p:cNvPr>
            <p:cNvSpPr/>
            <p:nvPr/>
          </p:nvSpPr>
          <p:spPr>
            <a:xfrm>
              <a:off x="897518" y="2894765"/>
              <a:ext cx="62146" cy="185563"/>
            </a:xfrm>
            <a:custGeom>
              <a:avLst/>
              <a:gdLst>
                <a:gd name="connsiteX0" fmla="*/ 53550 w 62146"/>
                <a:gd name="connsiteY0" fmla="*/ 92151 h 185563"/>
                <a:gd name="connsiteX1" fmla="*/ 21815 w 62146"/>
                <a:gd name="connsiteY1" fmla="*/ 92151 h 185563"/>
                <a:gd name="connsiteX2" fmla="*/ 57409 w 62146"/>
                <a:gd name="connsiteY2" fmla="*/ 12076 h 185563"/>
                <a:gd name="connsiteX3" fmla="*/ 53049 w 62146"/>
                <a:gd name="connsiteY3" fmla="*/ 743 h 185563"/>
                <a:gd name="connsiteX4" fmla="*/ 41701 w 62146"/>
                <a:gd name="connsiteY4" fmla="*/ 5103 h 185563"/>
                <a:gd name="connsiteX5" fmla="*/ 744 w 62146"/>
                <a:gd name="connsiteY5" fmla="*/ 97255 h 185563"/>
                <a:gd name="connsiteX6" fmla="*/ 1382 w 62146"/>
                <a:gd name="connsiteY6" fmla="*/ 105428 h 185563"/>
                <a:gd name="connsiteX7" fmla="*/ 8583 w 62146"/>
                <a:gd name="connsiteY7" fmla="*/ 109332 h 185563"/>
                <a:gd name="connsiteX8" fmla="*/ 42050 w 62146"/>
                <a:gd name="connsiteY8" fmla="*/ 109332 h 185563"/>
                <a:gd name="connsiteX9" fmla="*/ 22817 w 62146"/>
                <a:gd name="connsiteY9" fmla="*/ 174534 h 185563"/>
                <a:gd name="connsiteX10" fmla="*/ 28636 w 62146"/>
                <a:gd name="connsiteY10" fmla="*/ 185214 h 185563"/>
                <a:gd name="connsiteX11" fmla="*/ 31066 w 62146"/>
                <a:gd name="connsiteY11" fmla="*/ 185563 h 185563"/>
                <a:gd name="connsiteX12" fmla="*/ 39315 w 62146"/>
                <a:gd name="connsiteY12" fmla="*/ 179396 h 185563"/>
                <a:gd name="connsiteX13" fmla="*/ 61799 w 62146"/>
                <a:gd name="connsiteY13" fmla="*/ 103164 h 185563"/>
                <a:gd name="connsiteX14" fmla="*/ 60447 w 62146"/>
                <a:gd name="connsiteY14" fmla="*/ 95584 h 185563"/>
                <a:gd name="connsiteX15" fmla="*/ 53550 w 62146"/>
                <a:gd name="connsiteY15" fmla="*/ 92151 h 185563"/>
                <a:gd name="connsiteX16" fmla="*/ 53550 w 62146"/>
                <a:gd name="connsiteY16" fmla="*/ 92151 h 18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146" h="185563">
                  <a:moveTo>
                    <a:pt x="53550" y="92151"/>
                  </a:moveTo>
                  <a:lnTo>
                    <a:pt x="21815" y="92151"/>
                  </a:lnTo>
                  <a:lnTo>
                    <a:pt x="57409" y="12076"/>
                  </a:lnTo>
                  <a:cubicBezTo>
                    <a:pt x="59338" y="7731"/>
                    <a:pt x="57378" y="2657"/>
                    <a:pt x="53049" y="743"/>
                  </a:cubicBezTo>
                  <a:cubicBezTo>
                    <a:pt x="48704" y="-1186"/>
                    <a:pt x="43630" y="773"/>
                    <a:pt x="41701" y="5103"/>
                  </a:cubicBezTo>
                  <a:lnTo>
                    <a:pt x="744" y="97255"/>
                  </a:lnTo>
                  <a:cubicBezTo>
                    <a:pt x="-441" y="99913"/>
                    <a:pt x="-198" y="102997"/>
                    <a:pt x="1382" y="105428"/>
                  </a:cubicBezTo>
                  <a:cubicBezTo>
                    <a:pt x="2962" y="107874"/>
                    <a:pt x="5681" y="109332"/>
                    <a:pt x="8583" y="109332"/>
                  </a:cubicBezTo>
                  <a:lnTo>
                    <a:pt x="42050" y="109332"/>
                  </a:lnTo>
                  <a:lnTo>
                    <a:pt x="22817" y="174534"/>
                  </a:lnTo>
                  <a:cubicBezTo>
                    <a:pt x="21481" y="179092"/>
                    <a:pt x="24078" y="183862"/>
                    <a:pt x="28636" y="185214"/>
                  </a:cubicBezTo>
                  <a:cubicBezTo>
                    <a:pt x="29456" y="185457"/>
                    <a:pt x="30261" y="185563"/>
                    <a:pt x="31066" y="185563"/>
                  </a:cubicBezTo>
                  <a:cubicBezTo>
                    <a:pt x="34788" y="185563"/>
                    <a:pt x="38206" y="183148"/>
                    <a:pt x="39315" y="179396"/>
                  </a:cubicBezTo>
                  <a:lnTo>
                    <a:pt x="61799" y="103164"/>
                  </a:lnTo>
                  <a:cubicBezTo>
                    <a:pt x="62559" y="100567"/>
                    <a:pt x="62057" y="97756"/>
                    <a:pt x="60447" y="95584"/>
                  </a:cubicBezTo>
                  <a:cubicBezTo>
                    <a:pt x="58821" y="93427"/>
                    <a:pt x="56269" y="92151"/>
                    <a:pt x="53550" y="92151"/>
                  </a:cubicBezTo>
                  <a:lnTo>
                    <a:pt x="53550" y="9215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13" name="任意多边形: 形状 212">
              <a:extLst>
                <a:ext uri="{FF2B5EF4-FFF2-40B4-BE49-F238E27FC236}">
                  <a16:creationId xmlns:a16="http://schemas.microsoft.com/office/drawing/2014/main" id="{AC952924-B3BE-4D83-850A-3F0E90ABD380}"/>
                </a:ext>
              </a:extLst>
            </p:cNvPr>
            <p:cNvSpPr/>
            <p:nvPr/>
          </p:nvSpPr>
          <p:spPr>
            <a:xfrm>
              <a:off x="1272508" y="2894765"/>
              <a:ext cx="62160" cy="185563"/>
            </a:xfrm>
            <a:custGeom>
              <a:avLst/>
              <a:gdLst>
                <a:gd name="connsiteX0" fmla="*/ 53564 w 62160"/>
                <a:gd name="connsiteY0" fmla="*/ 92151 h 185563"/>
                <a:gd name="connsiteX1" fmla="*/ 21829 w 62160"/>
                <a:gd name="connsiteY1" fmla="*/ 92151 h 185563"/>
                <a:gd name="connsiteX2" fmla="*/ 57408 w 62160"/>
                <a:gd name="connsiteY2" fmla="*/ 12076 h 185563"/>
                <a:gd name="connsiteX3" fmla="*/ 53048 w 62160"/>
                <a:gd name="connsiteY3" fmla="*/ 743 h 185563"/>
                <a:gd name="connsiteX4" fmla="*/ 41699 w 62160"/>
                <a:gd name="connsiteY4" fmla="*/ 5103 h 185563"/>
                <a:gd name="connsiteX5" fmla="*/ 743 w 62160"/>
                <a:gd name="connsiteY5" fmla="*/ 97255 h 185563"/>
                <a:gd name="connsiteX6" fmla="*/ 1396 w 62160"/>
                <a:gd name="connsiteY6" fmla="*/ 105428 h 185563"/>
                <a:gd name="connsiteX7" fmla="*/ 8612 w 62160"/>
                <a:gd name="connsiteY7" fmla="*/ 109332 h 185563"/>
                <a:gd name="connsiteX8" fmla="*/ 42064 w 62160"/>
                <a:gd name="connsiteY8" fmla="*/ 109332 h 185563"/>
                <a:gd name="connsiteX9" fmla="*/ 22831 w 62160"/>
                <a:gd name="connsiteY9" fmla="*/ 174534 h 185563"/>
                <a:gd name="connsiteX10" fmla="*/ 28650 w 62160"/>
                <a:gd name="connsiteY10" fmla="*/ 185214 h 185563"/>
                <a:gd name="connsiteX11" fmla="*/ 31081 w 62160"/>
                <a:gd name="connsiteY11" fmla="*/ 185563 h 185563"/>
                <a:gd name="connsiteX12" fmla="*/ 39330 w 62160"/>
                <a:gd name="connsiteY12" fmla="*/ 179396 h 185563"/>
                <a:gd name="connsiteX13" fmla="*/ 61813 w 62160"/>
                <a:gd name="connsiteY13" fmla="*/ 103164 h 185563"/>
                <a:gd name="connsiteX14" fmla="*/ 60461 w 62160"/>
                <a:gd name="connsiteY14" fmla="*/ 95584 h 185563"/>
                <a:gd name="connsiteX15" fmla="*/ 53564 w 62160"/>
                <a:gd name="connsiteY15" fmla="*/ 92151 h 185563"/>
                <a:gd name="connsiteX16" fmla="*/ 53564 w 62160"/>
                <a:gd name="connsiteY16" fmla="*/ 92151 h 18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160" h="185563">
                  <a:moveTo>
                    <a:pt x="53564" y="92151"/>
                  </a:moveTo>
                  <a:lnTo>
                    <a:pt x="21829" y="92151"/>
                  </a:lnTo>
                  <a:lnTo>
                    <a:pt x="57408" y="12076"/>
                  </a:lnTo>
                  <a:cubicBezTo>
                    <a:pt x="59337" y="7731"/>
                    <a:pt x="57377" y="2657"/>
                    <a:pt x="53048" y="743"/>
                  </a:cubicBezTo>
                  <a:cubicBezTo>
                    <a:pt x="48703" y="-1186"/>
                    <a:pt x="43629" y="773"/>
                    <a:pt x="41699" y="5103"/>
                  </a:cubicBezTo>
                  <a:lnTo>
                    <a:pt x="743" y="97255"/>
                  </a:lnTo>
                  <a:cubicBezTo>
                    <a:pt x="-442" y="99913"/>
                    <a:pt x="-199" y="102997"/>
                    <a:pt x="1396" y="105428"/>
                  </a:cubicBezTo>
                  <a:cubicBezTo>
                    <a:pt x="2976" y="107874"/>
                    <a:pt x="5695" y="109332"/>
                    <a:pt x="8612" y="109332"/>
                  </a:cubicBezTo>
                  <a:lnTo>
                    <a:pt x="42064" y="109332"/>
                  </a:lnTo>
                  <a:lnTo>
                    <a:pt x="22831" y="174534"/>
                  </a:lnTo>
                  <a:cubicBezTo>
                    <a:pt x="21495" y="179092"/>
                    <a:pt x="24092" y="183862"/>
                    <a:pt x="28650" y="185214"/>
                  </a:cubicBezTo>
                  <a:cubicBezTo>
                    <a:pt x="29470" y="185457"/>
                    <a:pt x="30275" y="185563"/>
                    <a:pt x="31081" y="185563"/>
                  </a:cubicBezTo>
                  <a:cubicBezTo>
                    <a:pt x="34802" y="185563"/>
                    <a:pt x="38221" y="183148"/>
                    <a:pt x="39330" y="179396"/>
                  </a:cubicBezTo>
                  <a:lnTo>
                    <a:pt x="61813" y="103164"/>
                  </a:lnTo>
                  <a:cubicBezTo>
                    <a:pt x="62573" y="100567"/>
                    <a:pt x="62071" y="97756"/>
                    <a:pt x="60461" y="95584"/>
                  </a:cubicBezTo>
                  <a:cubicBezTo>
                    <a:pt x="58820" y="93427"/>
                    <a:pt x="56268" y="92151"/>
                    <a:pt x="53564" y="92151"/>
                  </a:cubicBezTo>
                  <a:lnTo>
                    <a:pt x="53564" y="9215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214" name="图形 3">
            <a:extLst>
              <a:ext uri="{FF2B5EF4-FFF2-40B4-BE49-F238E27FC236}">
                <a16:creationId xmlns:a16="http://schemas.microsoft.com/office/drawing/2014/main" id="{A1B90F45-0A90-477A-8AFD-5BF130DD1D72}"/>
              </a:ext>
            </a:extLst>
          </p:cNvPr>
          <p:cNvGrpSpPr/>
          <p:nvPr userDrawn="1"/>
        </p:nvGrpSpPr>
        <p:grpSpPr>
          <a:xfrm>
            <a:off x="6429788" y="3121499"/>
            <a:ext cx="401498" cy="415826"/>
            <a:chOff x="847249" y="2516771"/>
            <a:chExt cx="563310" cy="583413"/>
          </a:xfrm>
          <a:solidFill>
            <a:schemeClr val="bg1"/>
          </a:solidFill>
        </p:grpSpPr>
        <p:sp>
          <p:nvSpPr>
            <p:cNvPr id="215" name="任意多边形: 形状 214">
              <a:extLst>
                <a:ext uri="{FF2B5EF4-FFF2-40B4-BE49-F238E27FC236}">
                  <a16:creationId xmlns:a16="http://schemas.microsoft.com/office/drawing/2014/main" id="{1228CF0A-AA1A-4446-9876-3D3346ACF1F0}"/>
                </a:ext>
              </a:extLst>
            </p:cNvPr>
            <p:cNvSpPr/>
            <p:nvPr/>
          </p:nvSpPr>
          <p:spPr>
            <a:xfrm>
              <a:off x="847249" y="2698343"/>
              <a:ext cx="293396" cy="401841"/>
            </a:xfrm>
            <a:custGeom>
              <a:avLst/>
              <a:gdLst>
                <a:gd name="connsiteX0" fmla="*/ 285495 w 293396"/>
                <a:gd name="connsiteY0" fmla="*/ 51722 h 401841"/>
                <a:gd name="connsiteX1" fmla="*/ 276198 w 293396"/>
                <a:gd name="connsiteY1" fmla="*/ 59621 h 401841"/>
                <a:gd name="connsiteX2" fmla="*/ 274268 w 293396"/>
                <a:gd name="connsiteY2" fmla="*/ 83229 h 401841"/>
                <a:gd name="connsiteX3" fmla="*/ 263467 w 293396"/>
                <a:gd name="connsiteY3" fmla="*/ 81133 h 401841"/>
                <a:gd name="connsiteX4" fmla="*/ 259411 w 293396"/>
                <a:gd name="connsiteY4" fmla="*/ 81133 h 401841"/>
                <a:gd name="connsiteX5" fmla="*/ 259411 w 293396"/>
                <a:gd name="connsiteY5" fmla="*/ 58588 h 401841"/>
                <a:gd name="connsiteX6" fmla="*/ 240984 w 293396"/>
                <a:gd name="connsiteY6" fmla="*/ 40146 h 401841"/>
                <a:gd name="connsiteX7" fmla="*/ 205496 w 293396"/>
                <a:gd name="connsiteY7" fmla="*/ 40146 h 401841"/>
                <a:gd name="connsiteX8" fmla="*/ 131574 w 293396"/>
                <a:gd name="connsiteY8" fmla="*/ 15292 h 401841"/>
                <a:gd name="connsiteX9" fmla="*/ 127503 w 293396"/>
                <a:gd name="connsiteY9" fmla="*/ 12208 h 401841"/>
                <a:gd name="connsiteX10" fmla="*/ 116762 w 293396"/>
                <a:gd name="connsiteY10" fmla="*/ 9459 h 401841"/>
                <a:gd name="connsiteX11" fmla="*/ 107283 w 293396"/>
                <a:gd name="connsiteY11" fmla="*/ 15216 h 401841"/>
                <a:gd name="connsiteX12" fmla="*/ 90937 w 293396"/>
                <a:gd name="connsiteY12" fmla="*/ 65698 h 401841"/>
                <a:gd name="connsiteX13" fmla="*/ 90937 w 293396"/>
                <a:gd name="connsiteY13" fmla="*/ 81148 h 401841"/>
                <a:gd name="connsiteX14" fmla="*/ 86896 w 293396"/>
                <a:gd name="connsiteY14" fmla="*/ 81148 h 401841"/>
                <a:gd name="connsiteX15" fmla="*/ 76505 w 293396"/>
                <a:gd name="connsiteY15" fmla="*/ 83092 h 401841"/>
                <a:gd name="connsiteX16" fmla="*/ 69304 w 293396"/>
                <a:gd name="connsiteY16" fmla="*/ 31745 h 401841"/>
                <a:gd name="connsiteX17" fmla="*/ 70155 w 293396"/>
                <a:gd name="connsiteY17" fmla="*/ 10492 h 401841"/>
                <a:gd name="connsiteX18" fmla="*/ 63607 w 293396"/>
                <a:gd name="connsiteY18" fmla="*/ 207 h 401841"/>
                <a:gd name="connsiteX19" fmla="*/ 53322 w 293396"/>
                <a:gd name="connsiteY19" fmla="*/ 6755 h 401841"/>
                <a:gd name="connsiteX20" fmla="*/ 52229 w 293396"/>
                <a:gd name="connsiteY20" fmla="*/ 34145 h 401841"/>
                <a:gd name="connsiteX21" fmla="*/ 61055 w 293396"/>
                <a:gd name="connsiteY21" fmla="*/ 97084 h 401841"/>
                <a:gd name="connsiteX22" fmla="*/ 57956 w 293396"/>
                <a:gd name="connsiteY22" fmla="*/ 110103 h 401841"/>
                <a:gd name="connsiteX23" fmla="*/ 86896 w 293396"/>
                <a:gd name="connsiteY23" fmla="*/ 139043 h 401841"/>
                <a:gd name="connsiteX24" fmla="*/ 91210 w 293396"/>
                <a:gd name="connsiteY24" fmla="*/ 139043 h 401841"/>
                <a:gd name="connsiteX25" fmla="*/ 129645 w 293396"/>
                <a:gd name="connsiteY25" fmla="*/ 203577 h 401841"/>
                <a:gd name="connsiteX26" fmla="*/ 129645 w 293396"/>
                <a:gd name="connsiteY26" fmla="*/ 225392 h 401841"/>
                <a:gd name="connsiteX27" fmla="*/ 70155 w 293396"/>
                <a:gd name="connsiteY27" fmla="*/ 253511 h 401841"/>
                <a:gd name="connsiteX28" fmla="*/ 0 w 293396"/>
                <a:gd name="connsiteY28" fmla="*/ 364258 h 401841"/>
                <a:gd name="connsiteX29" fmla="*/ 0 w 293396"/>
                <a:gd name="connsiteY29" fmla="*/ 393213 h 401841"/>
                <a:gd name="connsiteX30" fmla="*/ 8629 w 293396"/>
                <a:gd name="connsiteY30" fmla="*/ 401842 h 401841"/>
                <a:gd name="connsiteX31" fmla="*/ 17242 w 293396"/>
                <a:gd name="connsiteY31" fmla="*/ 393213 h 401841"/>
                <a:gd name="connsiteX32" fmla="*/ 17242 w 293396"/>
                <a:gd name="connsiteY32" fmla="*/ 364258 h 401841"/>
                <a:gd name="connsiteX33" fmla="*/ 77523 w 293396"/>
                <a:gd name="connsiteY33" fmla="*/ 269098 h 401841"/>
                <a:gd name="connsiteX34" fmla="*/ 131544 w 293396"/>
                <a:gd name="connsiteY34" fmla="*/ 243576 h 401841"/>
                <a:gd name="connsiteX35" fmla="*/ 173123 w 293396"/>
                <a:gd name="connsiteY35" fmla="*/ 274339 h 401841"/>
                <a:gd name="connsiteX36" fmla="*/ 214687 w 293396"/>
                <a:gd name="connsiteY36" fmla="*/ 243576 h 401841"/>
                <a:gd name="connsiteX37" fmla="*/ 268708 w 293396"/>
                <a:gd name="connsiteY37" fmla="*/ 269098 h 401841"/>
                <a:gd name="connsiteX38" fmla="*/ 269574 w 293396"/>
                <a:gd name="connsiteY38" fmla="*/ 269538 h 401841"/>
                <a:gd name="connsiteX39" fmla="*/ 273342 w 293396"/>
                <a:gd name="connsiteY39" fmla="*/ 270404 h 401841"/>
                <a:gd name="connsiteX40" fmla="*/ 281105 w 293396"/>
                <a:gd name="connsiteY40" fmla="*/ 265543 h 401841"/>
                <a:gd name="connsiteX41" fmla="*/ 277109 w 293396"/>
                <a:gd name="connsiteY41" fmla="*/ 254028 h 401841"/>
                <a:gd name="connsiteX42" fmla="*/ 276805 w 293396"/>
                <a:gd name="connsiteY42" fmla="*/ 253876 h 401841"/>
                <a:gd name="connsiteX43" fmla="*/ 276061 w 293396"/>
                <a:gd name="connsiteY43" fmla="*/ 253511 h 401841"/>
                <a:gd name="connsiteX44" fmla="*/ 216571 w 293396"/>
                <a:gd name="connsiteY44" fmla="*/ 225392 h 401841"/>
                <a:gd name="connsiteX45" fmla="*/ 216571 w 293396"/>
                <a:gd name="connsiteY45" fmla="*/ 206098 h 401841"/>
                <a:gd name="connsiteX46" fmla="*/ 259138 w 293396"/>
                <a:gd name="connsiteY46" fmla="*/ 139058 h 401841"/>
                <a:gd name="connsiteX47" fmla="*/ 263452 w 293396"/>
                <a:gd name="connsiteY47" fmla="*/ 139058 h 401841"/>
                <a:gd name="connsiteX48" fmla="*/ 292392 w 293396"/>
                <a:gd name="connsiteY48" fmla="*/ 110118 h 401841"/>
                <a:gd name="connsiteX49" fmla="*/ 290250 w 293396"/>
                <a:gd name="connsiteY49" fmla="*/ 99211 h 401841"/>
                <a:gd name="connsiteX50" fmla="*/ 293364 w 293396"/>
                <a:gd name="connsiteY50" fmla="*/ 61080 h 401841"/>
                <a:gd name="connsiteX51" fmla="*/ 285495 w 293396"/>
                <a:gd name="connsiteY51" fmla="*/ 51722 h 401841"/>
                <a:gd name="connsiteX52" fmla="*/ 285495 w 293396"/>
                <a:gd name="connsiteY52" fmla="*/ 51722 h 401841"/>
                <a:gd name="connsiteX53" fmla="*/ 75198 w 293396"/>
                <a:gd name="connsiteY53" fmla="*/ 110072 h 401841"/>
                <a:gd name="connsiteX54" fmla="*/ 86896 w 293396"/>
                <a:gd name="connsiteY54" fmla="*/ 98375 h 401841"/>
                <a:gd name="connsiteX55" fmla="*/ 90952 w 293396"/>
                <a:gd name="connsiteY55" fmla="*/ 98375 h 401841"/>
                <a:gd name="connsiteX56" fmla="*/ 90952 w 293396"/>
                <a:gd name="connsiteY56" fmla="*/ 121785 h 401841"/>
                <a:gd name="connsiteX57" fmla="*/ 86896 w 293396"/>
                <a:gd name="connsiteY57" fmla="*/ 121785 h 401841"/>
                <a:gd name="connsiteX58" fmla="*/ 75198 w 293396"/>
                <a:gd name="connsiteY58" fmla="*/ 110072 h 401841"/>
                <a:gd name="connsiteX59" fmla="*/ 75198 w 293396"/>
                <a:gd name="connsiteY59" fmla="*/ 110072 h 401841"/>
                <a:gd name="connsiteX60" fmla="*/ 199344 w 293396"/>
                <a:gd name="connsiteY60" fmla="*/ 230800 h 401841"/>
                <a:gd name="connsiteX61" fmla="*/ 173108 w 293396"/>
                <a:gd name="connsiteY61" fmla="*/ 257036 h 401841"/>
                <a:gd name="connsiteX62" fmla="*/ 146872 w 293396"/>
                <a:gd name="connsiteY62" fmla="*/ 230800 h 401841"/>
                <a:gd name="connsiteX63" fmla="*/ 146872 w 293396"/>
                <a:gd name="connsiteY63" fmla="*/ 212053 h 401841"/>
                <a:gd name="connsiteX64" fmla="*/ 175174 w 293396"/>
                <a:gd name="connsiteY64" fmla="*/ 216960 h 401841"/>
                <a:gd name="connsiteX65" fmla="*/ 199344 w 293396"/>
                <a:gd name="connsiteY65" fmla="*/ 213406 h 401841"/>
                <a:gd name="connsiteX66" fmla="*/ 199344 w 293396"/>
                <a:gd name="connsiteY66" fmla="*/ 230800 h 401841"/>
                <a:gd name="connsiteX67" fmla="*/ 242184 w 293396"/>
                <a:gd name="connsiteY67" fmla="*/ 132738 h 401841"/>
                <a:gd name="connsiteX68" fmla="*/ 175189 w 293396"/>
                <a:gd name="connsiteY68" fmla="*/ 199733 h 401841"/>
                <a:gd name="connsiteX69" fmla="*/ 108194 w 293396"/>
                <a:gd name="connsiteY69" fmla="*/ 132738 h 401841"/>
                <a:gd name="connsiteX70" fmla="*/ 108194 w 293396"/>
                <a:gd name="connsiteY70" fmla="*/ 65683 h 401841"/>
                <a:gd name="connsiteX71" fmla="*/ 119558 w 293396"/>
                <a:gd name="connsiteY71" fmla="*/ 27795 h 401841"/>
                <a:gd name="connsiteX72" fmla="*/ 121153 w 293396"/>
                <a:gd name="connsiteY72" fmla="*/ 29010 h 401841"/>
                <a:gd name="connsiteX73" fmla="*/ 205496 w 293396"/>
                <a:gd name="connsiteY73" fmla="*/ 57373 h 401841"/>
                <a:gd name="connsiteX74" fmla="*/ 240984 w 293396"/>
                <a:gd name="connsiteY74" fmla="*/ 57373 h 401841"/>
                <a:gd name="connsiteX75" fmla="*/ 242184 w 293396"/>
                <a:gd name="connsiteY75" fmla="*/ 58573 h 401841"/>
                <a:gd name="connsiteX76" fmla="*/ 242184 w 293396"/>
                <a:gd name="connsiteY76" fmla="*/ 132738 h 401841"/>
                <a:gd name="connsiteX77" fmla="*/ 263467 w 293396"/>
                <a:gd name="connsiteY77" fmla="*/ 121770 h 401841"/>
                <a:gd name="connsiteX78" fmla="*/ 259411 w 293396"/>
                <a:gd name="connsiteY78" fmla="*/ 121770 h 401841"/>
                <a:gd name="connsiteX79" fmla="*/ 259411 w 293396"/>
                <a:gd name="connsiteY79" fmla="*/ 98360 h 401841"/>
                <a:gd name="connsiteX80" fmla="*/ 263467 w 293396"/>
                <a:gd name="connsiteY80" fmla="*/ 98360 h 401841"/>
                <a:gd name="connsiteX81" fmla="*/ 275165 w 293396"/>
                <a:gd name="connsiteY81" fmla="*/ 110057 h 401841"/>
                <a:gd name="connsiteX82" fmla="*/ 263467 w 293396"/>
                <a:gd name="connsiteY82" fmla="*/ 121770 h 401841"/>
                <a:gd name="connsiteX83" fmla="*/ 263467 w 293396"/>
                <a:gd name="connsiteY83" fmla="*/ 121770 h 40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93396" h="401841">
                  <a:moveTo>
                    <a:pt x="285495" y="51722"/>
                  </a:moveTo>
                  <a:cubicBezTo>
                    <a:pt x="280770" y="51327"/>
                    <a:pt x="276593" y="54866"/>
                    <a:pt x="276198" y="59621"/>
                  </a:cubicBezTo>
                  <a:lnTo>
                    <a:pt x="274268" y="83229"/>
                  </a:lnTo>
                  <a:cubicBezTo>
                    <a:pt x="270926" y="81877"/>
                    <a:pt x="267296" y="81133"/>
                    <a:pt x="263467" y="81133"/>
                  </a:cubicBezTo>
                  <a:lnTo>
                    <a:pt x="259411" y="81133"/>
                  </a:lnTo>
                  <a:lnTo>
                    <a:pt x="259411" y="58588"/>
                  </a:lnTo>
                  <a:cubicBezTo>
                    <a:pt x="259411" y="48425"/>
                    <a:pt x="251147" y="40146"/>
                    <a:pt x="240984" y="40146"/>
                  </a:cubicBezTo>
                  <a:lnTo>
                    <a:pt x="205496" y="40146"/>
                  </a:lnTo>
                  <a:cubicBezTo>
                    <a:pt x="178972" y="40146"/>
                    <a:pt x="152706" y="31319"/>
                    <a:pt x="131574" y="15292"/>
                  </a:cubicBezTo>
                  <a:lnTo>
                    <a:pt x="127503" y="12208"/>
                  </a:lnTo>
                  <a:cubicBezTo>
                    <a:pt x="124419" y="9869"/>
                    <a:pt x="120606" y="8897"/>
                    <a:pt x="116762" y="9459"/>
                  </a:cubicBezTo>
                  <a:cubicBezTo>
                    <a:pt x="112934" y="10036"/>
                    <a:pt x="109562" y="12072"/>
                    <a:pt x="107283" y="15216"/>
                  </a:cubicBezTo>
                  <a:cubicBezTo>
                    <a:pt x="96588" y="29998"/>
                    <a:pt x="90937" y="47438"/>
                    <a:pt x="90937" y="65698"/>
                  </a:cubicBezTo>
                  <a:lnTo>
                    <a:pt x="90937" y="81148"/>
                  </a:lnTo>
                  <a:lnTo>
                    <a:pt x="86896" y="81148"/>
                  </a:lnTo>
                  <a:cubicBezTo>
                    <a:pt x="83235" y="81148"/>
                    <a:pt x="79741" y="81847"/>
                    <a:pt x="76505" y="83092"/>
                  </a:cubicBezTo>
                  <a:lnTo>
                    <a:pt x="69304" y="31745"/>
                  </a:lnTo>
                  <a:cubicBezTo>
                    <a:pt x="68316" y="24635"/>
                    <a:pt x="68590" y="17495"/>
                    <a:pt x="70155" y="10492"/>
                  </a:cubicBezTo>
                  <a:cubicBezTo>
                    <a:pt x="71188" y="5843"/>
                    <a:pt x="68256" y="1240"/>
                    <a:pt x="63607" y="207"/>
                  </a:cubicBezTo>
                  <a:cubicBezTo>
                    <a:pt x="58958" y="-826"/>
                    <a:pt x="54355" y="2106"/>
                    <a:pt x="53322" y="6755"/>
                  </a:cubicBezTo>
                  <a:cubicBezTo>
                    <a:pt x="51317" y="15778"/>
                    <a:pt x="50953" y="24985"/>
                    <a:pt x="52229" y="34145"/>
                  </a:cubicBezTo>
                  <a:lnTo>
                    <a:pt x="61055" y="97084"/>
                  </a:lnTo>
                  <a:cubicBezTo>
                    <a:pt x="59080" y="101003"/>
                    <a:pt x="57956" y="105424"/>
                    <a:pt x="57956" y="110103"/>
                  </a:cubicBezTo>
                  <a:cubicBezTo>
                    <a:pt x="57956" y="126054"/>
                    <a:pt x="70945" y="139043"/>
                    <a:pt x="86896" y="139043"/>
                  </a:cubicBezTo>
                  <a:lnTo>
                    <a:pt x="91210" y="139043"/>
                  </a:lnTo>
                  <a:cubicBezTo>
                    <a:pt x="93215" y="166099"/>
                    <a:pt x="108042" y="189631"/>
                    <a:pt x="129645" y="203577"/>
                  </a:cubicBezTo>
                  <a:lnTo>
                    <a:pt x="129645" y="225392"/>
                  </a:lnTo>
                  <a:lnTo>
                    <a:pt x="70155" y="253511"/>
                  </a:lnTo>
                  <a:cubicBezTo>
                    <a:pt x="27542" y="273655"/>
                    <a:pt x="0" y="317118"/>
                    <a:pt x="0" y="364258"/>
                  </a:cubicBezTo>
                  <a:lnTo>
                    <a:pt x="0" y="393213"/>
                  </a:lnTo>
                  <a:cubicBezTo>
                    <a:pt x="0" y="397983"/>
                    <a:pt x="3859" y="401842"/>
                    <a:pt x="8629" y="401842"/>
                  </a:cubicBezTo>
                  <a:cubicBezTo>
                    <a:pt x="13384" y="401842"/>
                    <a:pt x="17242" y="397983"/>
                    <a:pt x="17242" y="393213"/>
                  </a:cubicBezTo>
                  <a:lnTo>
                    <a:pt x="17242" y="364258"/>
                  </a:lnTo>
                  <a:cubicBezTo>
                    <a:pt x="17242" y="323757"/>
                    <a:pt x="40911" y="286401"/>
                    <a:pt x="77523" y="269098"/>
                  </a:cubicBezTo>
                  <a:lnTo>
                    <a:pt x="131544" y="243576"/>
                  </a:lnTo>
                  <a:cubicBezTo>
                    <a:pt x="136998" y="261365"/>
                    <a:pt x="153572" y="274339"/>
                    <a:pt x="173123" y="274339"/>
                  </a:cubicBezTo>
                  <a:cubicBezTo>
                    <a:pt x="192675" y="274339"/>
                    <a:pt x="209249" y="261365"/>
                    <a:pt x="214687" y="243576"/>
                  </a:cubicBezTo>
                  <a:lnTo>
                    <a:pt x="268708" y="269098"/>
                  </a:lnTo>
                  <a:lnTo>
                    <a:pt x="269574" y="269538"/>
                  </a:lnTo>
                  <a:cubicBezTo>
                    <a:pt x="270790" y="270131"/>
                    <a:pt x="272066" y="270404"/>
                    <a:pt x="273342" y="270404"/>
                  </a:cubicBezTo>
                  <a:cubicBezTo>
                    <a:pt x="276547" y="270404"/>
                    <a:pt x="279616" y="268612"/>
                    <a:pt x="281105" y="265543"/>
                  </a:cubicBezTo>
                  <a:cubicBezTo>
                    <a:pt x="283186" y="261259"/>
                    <a:pt x="281409" y="256109"/>
                    <a:pt x="277109" y="254028"/>
                  </a:cubicBezTo>
                  <a:lnTo>
                    <a:pt x="276805" y="253876"/>
                  </a:lnTo>
                  <a:cubicBezTo>
                    <a:pt x="276562" y="253754"/>
                    <a:pt x="276319" y="253633"/>
                    <a:pt x="276061" y="253511"/>
                  </a:cubicBezTo>
                  <a:lnTo>
                    <a:pt x="216571" y="225392"/>
                  </a:lnTo>
                  <a:lnTo>
                    <a:pt x="216571" y="206098"/>
                  </a:lnTo>
                  <a:cubicBezTo>
                    <a:pt x="240391" y="192593"/>
                    <a:pt x="257011" y="167816"/>
                    <a:pt x="259138" y="139058"/>
                  </a:cubicBezTo>
                  <a:lnTo>
                    <a:pt x="263452" y="139058"/>
                  </a:lnTo>
                  <a:cubicBezTo>
                    <a:pt x="279418" y="139058"/>
                    <a:pt x="292392" y="126069"/>
                    <a:pt x="292392" y="110118"/>
                  </a:cubicBezTo>
                  <a:cubicBezTo>
                    <a:pt x="292392" y="106259"/>
                    <a:pt x="291632" y="102568"/>
                    <a:pt x="290250" y="99211"/>
                  </a:cubicBezTo>
                  <a:lnTo>
                    <a:pt x="293364" y="61080"/>
                  </a:lnTo>
                  <a:cubicBezTo>
                    <a:pt x="293774" y="56279"/>
                    <a:pt x="290235" y="52117"/>
                    <a:pt x="285495" y="51722"/>
                  </a:cubicBezTo>
                  <a:lnTo>
                    <a:pt x="285495" y="51722"/>
                  </a:lnTo>
                  <a:close/>
                  <a:moveTo>
                    <a:pt x="75198" y="110072"/>
                  </a:moveTo>
                  <a:cubicBezTo>
                    <a:pt x="75198" y="103616"/>
                    <a:pt x="80439" y="98375"/>
                    <a:pt x="86896" y="98375"/>
                  </a:cubicBezTo>
                  <a:lnTo>
                    <a:pt x="90952" y="98375"/>
                  </a:lnTo>
                  <a:lnTo>
                    <a:pt x="90952" y="121785"/>
                  </a:lnTo>
                  <a:lnTo>
                    <a:pt x="86896" y="121785"/>
                  </a:lnTo>
                  <a:cubicBezTo>
                    <a:pt x="80439" y="121770"/>
                    <a:pt x="75198" y="116529"/>
                    <a:pt x="75198" y="110072"/>
                  </a:cubicBezTo>
                  <a:lnTo>
                    <a:pt x="75198" y="110072"/>
                  </a:lnTo>
                  <a:close/>
                  <a:moveTo>
                    <a:pt x="199344" y="230800"/>
                  </a:moveTo>
                  <a:cubicBezTo>
                    <a:pt x="199344" y="245262"/>
                    <a:pt x="187570" y="257036"/>
                    <a:pt x="173108" y="257036"/>
                  </a:cubicBezTo>
                  <a:cubicBezTo>
                    <a:pt x="158645" y="257036"/>
                    <a:pt x="146872" y="245262"/>
                    <a:pt x="146872" y="230800"/>
                  </a:cubicBezTo>
                  <a:lnTo>
                    <a:pt x="146872" y="212053"/>
                  </a:lnTo>
                  <a:cubicBezTo>
                    <a:pt x="155714" y="215213"/>
                    <a:pt x="165239" y="216960"/>
                    <a:pt x="175174" y="216960"/>
                  </a:cubicBezTo>
                  <a:cubicBezTo>
                    <a:pt x="183575" y="216960"/>
                    <a:pt x="191672" y="215715"/>
                    <a:pt x="199344" y="213406"/>
                  </a:cubicBezTo>
                  <a:lnTo>
                    <a:pt x="199344" y="230800"/>
                  </a:lnTo>
                  <a:close/>
                  <a:moveTo>
                    <a:pt x="242184" y="132738"/>
                  </a:moveTo>
                  <a:cubicBezTo>
                    <a:pt x="242184" y="169669"/>
                    <a:pt x="212135" y="199733"/>
                    <a:pt x="175189" y="199733"/>
                  </a:cubicBezTo>
                  <a:cubicBezTo>
                    <a:pt x="138243" y="199733"/>
                    <a:pt x="108194" y="169669"/>
                    <a:pt x="108194" y="132738"/>
                  </a:cubicBezTo>
                  <a:lnTo>
                    <a:pt x="108194" y="65683"/>
                  </a:lnTo>
                  <a:cubicBezTo>
                    <a:pt x="108194" y="52102"/>
                    <a:pt x="112114" y="39067"/>
                    <a:pt x="119558" y="27795"/>
                  </a:cubicBezTo>
                  <a:lnTo>
                    <a:pt x="121153" y="29010"/>
                  </a:lnTo>
                  <a:cubicBezTo>
                    <a:pt x="145277" y="47301"/>
                    <a:pt x="175219" y="57373"/>
                    <a:pt x="205496" y="57373"/>
                  </a:cubicBezTo>
                  <a:lnTo>
                    <a:pt x="240984" y="57373"/>
                  </a:lnTo>
                  <a:cubicBezTo>
                    <a:pt x="241637" y="57373"/>
                    <a:pt x="242184" y="57905"/>
                    <a:pt x="242184" y="58573"/>
                  </a:cubicBezTo>
                  <a:lnTo>
                    <a:pt x="242184" y="132738"/>
                  </a:lnTo>
                  <a:close/>
                  <a:moveTo>
                    <a:pt x="263467" y="121770"/>
                  </a:moveTo>
                  <a:lnTo>
                    <a:pt x="259411" y="121770"/>
                  </a:lnTo>
                  <a:lnTo>
                    <a:pt x="259411" y="98360"/>
                  </a:lnTo>
                  <a:lnTo>
                    <a:pt x="263467" y="98360"/>
                  </a:lnTo>
                  <a:cubicBezTo>
                    <a:pt x="269924" y="98360"/>
                    <a:pt x="275165" y="103616"/>
                    <a:pt x="275165" y="110057"/>
                  </a:cubicBezTo>
                  <a:cubicBezTo>
                    <a:pt x="275165" y="116529"/>
                    <a:pt x="269924" y="121770"/>
                    <a:pt x="263467" y="121770"/>
                  </a:cubicBezTo>
                  <a:lnTo>
                    <a:pt x="263467" y="12177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16" name="任意多边形: 形状 215">
              <a:extLst>
                <a:ext uri="{FF2B5EF4-FFF2-40B4-BE49-F238E27FC236}">
                  <a16:creationId xmlns:a16="http://schemas.microsoft.com/office/drawing/2014/main" id="{7EF18728-B925-4507-8BAC-E4A32FB02716}"/>
                </a:ext>
              </a:extLst>
            </p:cNvPr>
            <p:cNvSpPr/>
            <p:nvPr/>
          </p:nvSpPr>
          <p:spPr>
            <a:xfrm>
              <a:off x="917665" y="2626138"/>
              <a:ext cx="201621" cy="57007"/>
            </a:xfrm>
            <a:custGeom>
              <a:avLst/>
              <a:gdLst>
                <a:gd name="connsiteX0" fmla="*/ 8641 w 201621"/>
                <a:gd name="connsiteY0" fmla="*/ 57008 h 57007"/>
                <a:gd name="connsiteX1" fmla="*/ 14869 w 201621"/>
                <a:gd name="connsiteY1" fmla="*/ 54334 h 57007"/>
                <a:gd name="connsiteX2" fmla="*/ 46164 w 201621"/>
                <a:gd name="connsiteY2" fmla="*/ 37061 h 57007"/>
                <a:gd name="connsiteX3" fmla="*/ 47789 w 201621"/>
                <a:gd name="connsiteY3" fmla="*/ 36560 h 57007"/>
                <a:gd name="connsiteX4" fmla="*/ 75803 w 201621"/>
                <a:gd name="connsiteY4" fmla="*/ 24786 h 57007"/>
                <a:gd name="connsiteX5" fmla="*/ 186306 w 201621"/>
                <a:gd name="connsiteY5" fmla="*/ 52769 h 57007"/>
                <a:gd name="connsiteX6" fmla="*/ 198429 w 201621"/>
                <a:gd name="connsiteY6" fmla="*/ 54045 h 57007"/>
                <a:gd name="connsiteX7" fmla="*/ 199705 w 201621"/>
                <a:gd name="connsiteY7" fmla="*/ 41922 h 57007"/>
                <a:gd name="connsiteX8" fmla="*/ 141749 w 201621"/>
                <a:gd name="connsiteY8" fmla="*/ 3959 h 57007"/>
                <a:gd name="connsiteX9" fmla="*/ 69103 w 201621"/>
                <a:gd name="connsiteY9" fmla="*/ 8896 h 57007"/>
                <a:gd name="connsiteX10" fmla="*/ 41865 w 201621"/>
                <a:gd name="connsiteY10" fmla="*/ 20350 h 57007"/>
                <a:gd name="connsiteX11" fmla="*/ 2382 w 201621"/>
                <a:gd name="connsiteY11" fmla="*/ 42439 h 57007"/>
                <a:gd name="connsiteX12" fmla="*/ 2670 w 201621"/>
                <a:gd name="connsiteY12" fmla="*/ 54622 h 57007"/>
                <a:gd name="connsiteX13" fmla="*/ 8641 w 201621"/>
                <a:gd name="connsiteY13" fmla="*/ 57008 h 57007"/>
                <a:gd name="connsiteX14" fmla="*/ 8641 w 201621"/>
                <a:gd name="connsiteY14" fmla="*/ 57008 h 5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1621" h="57007">
                  <a:moveTo>
                    <a:pt x="8641" y="57008"/>
                  </a:moveTo>
                  <a:cubicBezTo>
                    <a:pt x="10919" y="57008"/>
                    <a:pt x="13183" y="56111"/>
                    <a:pt x="14869" y="54334"/>
                  </a:cubicBezTo>
                  <a:cubicBezTo>
                    <a:pt x="23331" y="45477"/>
                    <a:pt x="34147" y="39492"/>
                    <a:pt x="46164" y="37061"/>
                  </a:cubicBezTo>
                  <a:cubicBezTo>
                    <a:pt x="46726" y="36955"/>
                    <a:pt x="47258" y="36788"/>
                    <a:pt x="47789" y="36560"/>
                  </a:cubicBezTo>
                  <a:lnTo>
                    <a:pt x="75803" y="24786"/>
                  </a:lnTo>
                  <a:cubicBezTo>
                    <a:pt x="115027" y="8288"/>
                    <a:pt x="159432" y="19530"/>
                    <a:pt x="186306" y="52769"/>
                  </a:cubicBezTo>
                  <a:cubicBezTo>
                    <a:pt x="189299" y="56476"/>
                    <a:pt x="194722" y="57053"/>
                    <a:pt x="198429" y="54045"/>
                  </a:cubicBezTo>
                  <a:cubicBezTo>
                    <a:pt x="202120" y="51052"/>
                    <a:pt x="202698" y="45629"/>
                    <a:pt x="199705" y="41922"/>
                  </a:cubicBezTo>
                  <a:cubicBezTo>
                    <a:pt x="184924" y="23647"/>
                    <a:pt x="164339" y="10157"/>
                    <a:pt x="141749" y="3959"/>
                  </a:cubicBezTo>
                  <a:cubicBezTo>
                    <a:pt x="117655" y="-2665"/>
                    <a:pt x="92528" y="-948"/>
                    <a:pt x="69103" y="8896"/>
                  </a:cubicBezTo>
                  <a:lnTo>
                    <a:pt x="41865" y="20350"/>
                  </a:lnTo>
                  <a:cubicBezTo>
                    <a:pt x="26719" y="23601"/>
                    <a:pt x="13077" y="31227"/>
                    <a:pt x="2382" y="42439"/>
                  </a:cubicBezTo>
                  <a:cubicBezTo>
                    <a:pt x="-900" y="45887"/>
                    <a:pt x="-778" y="51341"/>
                    <a:pt x="2670" y="54622"/>
                  </a:cubicBezTo>
                  <a:cubicBezTo>
                    <a:pt x="4357" y="56218"/>
                    <a:pt x="6499" y="57008"/>
                    <a:pt x="8641" y="57008"/>
                  </a:cubicBezTo>
                  <a:lnTo>
                    <a:pt x="8641" y="5700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17" name="任意多边形: 形状 216">
              <a:extLst>
                <a:ext uri="{FF2B5EF4-FFF2-40B4-BE49-F238E27FC236}">
                  <a16:creationId xmlns:a16="http://schemas.microsoft.com/office/drawing/2014/main" id="{1A0EDCC8-D1C7-47FA-9848-2BB24DBC1349}"/>
                </a:ext>
              </a:extLst>
            </p:cNvPr>
            <p:cNvSpPr/>
            <p:nvPr/>
          </p:nvSpPr>
          <p:spPr>
            <a:xfrm>
              <a:off x="1142033" y="2972588"/>
              <a:ext cx="51446" cy="127535"/>
            </a:xfrm>
            <a:custGeom>
              <a:avLst/>
              <a:gdLst>
                <a:gd name="connsiteX0" fmla="*/ 2469 w 51446"/>
                <a:gd name="connsiteY0" fmla="*/ 2585 h 127535"/>
                <a:gd name="connsiteX1" fmla="*/ 2591 w 51446"/>
                <a:gd name="connsiteY1" fmla="*/ 14768 h 127535"/>
                <a:gd name="connsiteX2" fmla="*/ 34204 w 51446"/>
                <a:gd name="connsiteY2" fmla="*/ 89952 h 127535"/>
                <a:gd name="connsiteX3" fmla="*/ 34204 w 51446"/>
                <a:gd name="connsiteY3" fmla="*/ 118907 h 127535"/>
                <a:gd name="connsiteX4" fmla="*/ 42833 w 51446"/>
                <a:gd name="connsiteY4" fmla="*/ 127535 h 127535"/>
                <a:gd name="connsiteX5" fmla="*/ 51447 w 51446"/>
                <a:gd name="connsiteY5" fmla="*/ 118907 h 127535"/>
                <a:gd name="connsiteX6" fmla="*/ 51447 w 51446"/>
                <a:gd name="connsiteY6" fmla="*/ 89952 h 127535"/>
                <a:gd name="connsiteX7" fmla="*/ 14668 w 51446"/>
                <a:gd name="connsiteY7" fmla="*/ 2463 h 127535"/>
                <a:gd name="connsiteX8" fmla="*/ 2469 w 51446"/>
                <a:gd name="connsiteY8" fmla="*/ 2585 h 127535"/>
                <a:gd name="connsiteX9" fmla="*/ 2469 w 51446"/>
                <a:gd name="connsiteY9" fmla="*/ 2585 h 12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446" h="127535">
                  <a:moveTo>
                    <a:pt x="2469" y="2585"/>
                  </a:moveTo>
                  <a:cubicBezTo>
                    <a:pt x="-873" y="5988"/>
                    <a:pt x="-812" y="11442"/>
                    <a:pt x="2591" y="14768"/>
                  </a:cubicBezTo>
                  <a:cubicBezTo>
                    <a:pt x="22674" y="34457"/>
                    <a:pt x="34204" y="61862"/>
                    <a:pt x="34204" y="89952"/>
                  </a:cubicBezTo>
                  <a:lnTo>
                    <a:pt x="34204" y="118907"/>
                  </a:lnTo>
                  <a:cubicBezTo>
                    <a:pt x="34204" y="123677"/>
                    <a:pt x="38063" y="127535"/>
                    <a:pt x="42833" y="127535"/>
                  </a:cubicBezTo>
                  <a:cubicBezTo>
                    <a:pt x="47588" y="127535"/>
                    <a:pt x="51447" y="123677"/>
                    <a:pt x="51447" y="118907"/>
                  </a:cubicBezTo>
                  <a:lnTo>
                    <a:pt x="51447" y="89952"/>
                  </a:lnTo>
                  <a:cubicBezTo>
                    <a:pt x="51447" y="57259"/>
                    <a:pt x="38048" y="25357"/>
                    <a:pt x="14668" y="2463"/>
                  </a:cubicBezTo>
                  <a:cubicBezTo>
                    <a:pt x="11250" y="-864"/>
                    <a:pt x="5796" y="-818"/>
                    <a:pt x="2469" y="2585"/>
                  </a:cubicBezTo>
                  <a:lnTo>
                    <a:pt x="2469" y="258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18" name="任意多边形: 形状 217">
              <a:extLst>
                <a:ext uri="{FF2B5EF4-FFF2-40B4-BE49-F238E27FC236}">
                  <a16:creationId xmlns:a16="http://schemas.microsoft.com/office/drawing/2014/main" id="{1BA991D3-6CDA-4369-9287-7324C83EF14C}"/>
                </a:ext>
              </a:extLst>
            </p:cNvPr>
            <p:cNvSpPr/>
            <p:nvPr/>
          </p:nvSpPr>
          <p:spPr>
            <a:xfrm>
              <a:off x="912071" y="3046193"/>
              <a:ext cx="17242" cy="53930"/>
            </a:xfrm>
            <a:custGeom>
              <a:avLst/>
              <a:gdLst>
                <a:gd name="connsiteX0" fmla="*/ 8629 w 17242"/>
                <a:gd name="connsiteY0" fmla="*/ 0 h 53930"/>
                <a:gd name="connsiteX1" fmla="*/ 0 w 17242"/>
                <a:gd name="connsiteY1" fmla="*/ 8629 h 53930"/>
                <a:gd name="connsiteX2" fmla="*/ 0 w 17242"/>
                <a:gd name="connsiteY2" fmla="*/ 45301 h 53930"/>
                <a:gd name="connsiteX3" fmla="*/ 8629 w 17242"/>
                <a:gd name="connsiteY3" fmla="*/ 53930 h 53930"/>
                <a:gd name="connsiteX4" fmla="*/ 17242 w 17242"/>
                <a:gd name="connsiteY4" fmla="*/ 45301 h 53930"/>
                <a:gd name="connsiteX5" fmla="*/ 17242 w 17242"/>
                <a:gd name="connsiteY5" fmla="*/ 8629 h 53930"/>
                <a:gd name="connsiteX6" fmla="*/ 8629 w 17242"/>
                <a:gd name="connsiteY6" fmla="*/ 0 h 53930"/>
                <a:gd name="connsiteX7" fmla="*/ 8629 w 17242"/>
                <a:gd name="connsiteY7" fmla="*/ 0 h 5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42" h="53930">
                  <a:moveTo>
                    <a:pt x="8629" y="0"/>
                  </a:moveTo>
                  <a:cubicBezTo>
                    <a:pt x="3859" y="0"/>
                    <a:pt x="0" y="3859"/>
                    <a:pt x="0" y="8629"/>
                  </a:cubicBezTo>
                  <a:lnTo>
                    <a:pt x="0" y="45301"/>
                  </a:lnTo>
                  <a:cubicBezTo>
                    <a:pt x="0" y="50071"/>
                    <a:pt x="3859" y="53930"/>
                    <a:pt x="8629" y="53930"/>
                  </a:cubicBezTo>
                  <a:cubicBezTo>
                    <a:pt x="13384" y="53930"/>
                    <a:pt x="17242" y="50071"/>
                    <a:pt x="17242" y="45301"/>
                  </a:cubicBezTo>
                  <a:lnTo>
                    <a:pt x="17242" y="8629"/>
                  </a:lnTo>
                  <a:cubicBezTo>
                    <a:pt x="17242" y="3859"/>
                    <a:pt x="13384" y="0"/>
                    <a:pt x="8629" y="0"/>
                  </a:cubicBezTo>
                  <a:lnTo>
                    <a:pt x="8629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19" name="任意多边形: 形状 218">
              <a:extLst>
                <a:ext uri="{FF2B5EF4-FFF2-40B4-BE49-F238E27FC236}">
                  <a16:creationId xmlns:a16="http://schemas.microsoft.com/office/drawing/2014/main" id="{44834EB4-FA04-4EA8-AA56-BF9F1DEFC947}"/>
                </a:ext>
              </a:extLst>
            </p:cNvPr>
            <p:cNvSpPr/>
            <p:nvPr/>
          </p:nvSpPr>
          <p:spPr>
            <a:xfrm>
              <a:off x="1111415" y="3046193"/>
              <a:ext cx="17242" cy="53930"/>
            </a:xfrm>
            <a:custGeom>
              <a:avLst/>
              <a:gdLst>
                <a:gd name="connsiteX0" fmla="*/ 8629 w 17242"/>
                <a:gd name="connsiteY0" fmla="*/ 0 h 53930"/>
                <a:gd name="connsiteX1" fmla="*/ 0 w 17242"/>
                <a:gd name="connsiteY1" fmla="*/ 8629 h 53930"/>
                <a:gd name="connsiteX2" fmla="*/ 0 w 17242"/>
                <a:gd name="connsiteY2" fmla="*/ 45301 h 53930"/>
                <a:gd name="connsiteX3" fmla="*/ 8629 w 17242"/>
                <a:gd name="connsiteY3" fmla="*/ 53930 h 53930"/>
                <a:gd name="connsiteX4" fmla="*/ 17242 w 17242"/>
                <a:gd name="connsiteY4" fmla="*/ 45301 h 53930"/>
                <a:gd name="connsiteX5" fmla="*/ 17242 w 17242"/>
                <a:gd name="connsiteY5" fmla="*/ 8629 h 53930"/>
                <a:gd name="connsiteX6" fmla="*/ 8629 w 17242"/>
                <a:gd name="connsiteY6" fmla="*/ 0 h 53930"/>
                <a:gd name="connsiteX7" fmla="*/ 8629 w 17242"/>
                <a:gd name="connsiteY7" fmla="*/ 0 h 5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42" h="53930">
                  <a:moveTo>
                    <a:pt x="8629" y="0"/>
                  </a:moveTo>
                  <a:cubicBezTo>
                    <a:pt x="3859" y="0"/>
                    <a:pt x="0" y="3859"/>
                    <a:pt x="0" y="8629"/>
                  </a:cubicBezTo>
                  <a:lnTo>
                    <a:pt x="0" y="45301"/>
                  </a:lnTo>
                  <a:cubicBezTo>
                    <a:pt x="0" y="50071"/>
                    <a:pt x="3859" y="53930"/>
                    <a:pt x="8629" y="53930"/>
                  </a:cubicBezTo>
                  <a:cubicBezTo>
                    <a:pt x="13384" y="53930"/>
                    <a:pt x="17242" y="50071"/>
                    <a:pt x="17242" y="45301"/>
                  </a:cubicBezTo>
                  <a:lnTo>
                    <a:pt x="17242" y="8629"/>
                  </a:lnTo>
                  <a:cubicBezTo>
                    <a:pt x="17242" y="3859"/>
                    <a:pt x="13384" y="0"/>
                    <a:pt x="8629" y="0"/>
                  </a:cubicBezTo>
                  <a:lnTo>
                    <a:pt x="8629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20" name="任意多边形: 形状 219">
              <a:extLst>
                <a:ext uri="{FF2B5EF4-FFF2-40B4-BE49-F238E27FC236}">
                  <a16:creationId xmlns:a16="http://schemas.microsoft.com/office/drawing/2014/main" id="{DD398BDB-7C84-43D3-B3F7-2CB380C19489}"/>
                </a:ext>
              </a:extLst>
            </p:cNvPr>
            <p:cNvSpPr/>
            <p:nvPr/>
          </p:nvSpPr>
          <p:spPr>
            <a:xfrm>
              <a:off x="1284085" y="2623286"/>
              <a:ext cx="54945" cy="90424"/>
            </a:xfrm>
            <a:custGeom>
              <a:avLst/>
              <a:gdLst>
                <a:gd name="connsiteX0" fmla="*/ 4205 w 54945"/>
                <a:gd name="connsiteY0" fmla="*/ 74398 h 90424"/>
                <a:gd name="connsiteX1" fmla="*/ 1213 w 54945"/>
                <a:gd name="connsiteY1" fmla="*/ 86217 h 90424"/>
                <a:gd name="connsiteX2" fmla="*/ 8626 w 54945"/>
                <a:gd name="connsiteY2" fmla="*/ 90425 h 90424"/>
                <a:gd name="connsiteX3" fmla="*/ 13032 w 54945"/>
                <a:gd name="connsiteY3" fmla="*/ 89210 h 90424"/>
                <a:gd name="connsiteX4" fmla="*/ 54945 w 54945"/>
                <a:gd name="connsiteY4" fmla="*/ 15561 h 90424"/>
                <a:gd name="connsiteX5" fmla="*/ 54581 w 54945"/>
                <a:gd name="connsiteY5" fmla="*/ 7844 h 90424"/>
                <a:gd name="connsiteX6" fmla="*/ 45223 w 54945"/>
                <a:gd name="connsiteY6" fmla="*/ 35 h 90424"/>
                <a:gd name="connsiteX7" fmla="*/ 37399 w 54945"/>
                <a:gd name="connsiteY7" fmla="*/ 9393 h 90424"/>
                <a:gd name="connsiteX8" fmla="*/ 37703 w 54945"/>
                <a:gd name="connsiteY8" fmla="*/ 15576 h 90424"/>
                <a:gd name="connsiteX9" fmla="*/ 4205 w 54945"/>
                <a:gd name="connsiteY9" fmla="*/ 74398 h 90424"/>
                <a:gd name="connsiteX10" fmla="*/ 4205 w 54945"/>
                <a:gd name="connsiteY10" fmla="*/ 74398 h 9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945" h="90424">
                  <a:moveTo>
                    <a:pt x="4205" y="74398"/>
                  </a:moveTo>
                  <a:cubicBezTo>
                    <a:pt x="119" y="76844"/>
                    <a:pt x="-1218" y="82130"/>
                    <a:pt x="1213" y="86217"/>
                  </a:cubicBezTo>
                  <a:cubicBezTo>
                    <a:pt x="2823" y="88921"/>
                    <a:pt x="5694" y="90425"/>
                    <a:pt x="8626" y="90425"/>
                  </a:cubicBezTo>
                  <a:cubicBezTo>
                    <a:pt x="10115" y="90425"/>
                    <a:pt x="11634" y="90030"/>
                    <a:pt x="13032" y="89210"/>
                  </a:cubicBezTo>
                  <a:cubicBezTo>
                    <a:pt x="38888" y="73820"/>
                    <a:pt x="54945" y="45595"/>
                    <a:pt x="54945" y="15561"/>
                  </a:cubicBezTo>
                  <a:cubicBezTo>
                    <a:pt x="54945" y="13085"/>
                    <a:pt x="54824" y="10563"/>
                    <a:pt x="54581" y="7844"/>
                  </a:cubicBezTo>
                  <a:cubicBezTo>
                    <a:pt x="54155" y="3104"/>
                    <a:pt x="49962" y="-390"/>
                    <a:pt x="45223" y="35"/>
                  </a:cubicBezTo>
                  <a:cubicBezTo>
                    <a:pt x="40468" y="460"/>
                    <a:pt x="36974" y="4653"/>
                    <a:pt x="37399" y="9393"/>
                  </a:cubicBezTo>
                  <a:cubicBezTo>
                    <a:pt x="37597" y="11596"/>
                    <a:pt x="37703" y="13616"/>
                    <a:pt x="37703" y="15576"/>
                  </a:cubicBezTo>
                  <a:cubicBezTo>
                    <a:pt x="37703" y="39564"/>
                    <a:pt x="24866" y="62108"/>
                    <a:pt x="4205" y="74398"/>
                  </a:cubicBezTo>
                  <a:lnTo>
                    <a:pt x="4205" y="7439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221" name="图形 3">
              <a:extLst>
                <a:ext uri="{FF2B5EF4-FFF2-40B4-BE49-F238E27FC236}">
                  <a16:creationId xmlns:a16="http://schemas.microsoft.com/office/drawing/2014/main" id="{5CBEC8DC-CD05-4CBC-91B2-2628DFC2E339}"/>
                </a:ext>
              </a:extLst>
            </p:cNvPr>
            <p:cNvGrpSpPr/>
            <p:nvPr/>
          </p:nvGrpSpPr>
          <p:grpSpPr>
            <a:xfrm>
              <a:off x="1167700" y="2516771"/>
              <a:ext cx="242860" cy="207741"/>
              <a:chOff x="1167700" y="2516771"/>
              <a:chExt cx="242860" cy="207741"/>
            </a:xfrm>
            <a:grpFill/>
          </p:grpSpPr>
          <p:sp>
            <p:nvSpPr>
              <p:cNvPr id="223" name="任意多边形: 形状 222">
                <a:extLst>
                  <a:ext uri="{FF2B5EF4-FFF2-40B4-BE49-F238E27FC236}">
                    <a16:creationId xmlns:a16="http://schemas.microsoft.com/office/drawing/2014/main" id="{F27AB589-8D17-4941-B7CA-26D70E39AF71}"/>
                  </a:ext>
                </a:extLst>
              </p:cNvPr>
              <p:cNvSpPr/>
              <p:nvPr/>
            </p:nvSpPr>
            <p:spPr>
              <a:xfrm>
                <a:off x="1167700" y="2553182"/>
                <a:ext cx="130671" cy="171330"/>
              </a:xfrm>
              <a:custGeom>
                <a:avLst/>
                <a:gdLst>
                  <a:gd name="connsiteX0" fmla="*/ 85665 w 130671"/>
                  <a:gd name="connsiteY0" fmla="*/ 17242 h 171330"/>
                  <a:gd name="connsiteX1" fmla="*/ 117978 w 130671"/>
                  <a:gd name="connsiteY1" fmla="*/ 25340 h 171330"/>
                  <a:gd name="connsiteX2" fmla="*/ 129645 w 130671"/>
                  <a:gd name="connsiteY2" fmla="*/ 21815 h 171330"/>
                  <a:gd name="connsiteX3" fmla="*/ 126120 w 130671"/>
                  <a:gd name="connsiteY3" fmla="*/ 10148 h 171330"/>
                  <a:gd name="connsiteX4" fmla="*/ 85665 w 130671"/>
                  <a:gd name="connsiteY4" fmla="*/ 0 h 171330"/>
                  <a:gd name="connsiteX5" fmla="*/ 0 w 130671"/>
                  <a:gd name="connsiteY5" fmla="*/ 85665 h 171330"/>
                  <a:gd name="connsiteX6" fmla="*/ 85665 w 130671"/>
                  <a:gd name="connsiteY6" fmla="*/ 171330 h 171330"/>
                  <a:gd name="connsiteX7" fmla="*/ 90025 w 130671"/>
                  <a:gd name="connsiteY7" fmla="*/ 171224 h 171330"/>
                  <a:gd name="connsiteX8" fmla="*/ 98198 w 130671"/>
                  <a:gd name="connsiteY8" fmla="*/ 162185 h 171330"/>
                  <a:gd name="connsiteX9" fmla="*/ 89159 w 130671"/>
                  <a:gd name="connsiteY9" fmla="*/ 154012 h 171330"/>
                  <a:gd name="connsiteX10" fmla="*/ 85665 w 130671"/>
                  <a:gd name="connsiteY10" fmla="*/ 154103 h 171330"/>
                  <a:gd name="connsiteX11" fmla="*/ 17242 w 130671"/>
                  <a:gd name="connsiteY11" fmla="*/ 85680 h 171330"/>
                  <a:gd name="connsiteX12" fmla="*/ 85665 w 130671"/>
                  <a:gd name="connsiteY12" fmla="*/ 17242 h 171330"/>
                  <a:gd name="connsiteX13" fmla="*/ 85665 w 130671"/>
                  <a:gd name="connsiteY13" fmla="*/ 17242 h 171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671" h="171330">
                    <a:moveTo>
                      <a:pt x="85665" y="17242"/>
                    </a:moveTo>
                    <a:cubicBezTo>
                      <a:pt x="96922" y="17242"/>
                      <a:pt x="108103" y="20038"/>
                      <a:pt x="117978" y="25340"/>
                    </a:cubicBezTo>
                    <a:cubicBezTo>
                      <a:pt x="122171" y="27588"/>
                      <a:pt x="127396" y="26023"/>
                      <a:pt x="129645" y="21815"/>
                    </a:cubicBezTo>
                    <a:cubicBezTo>
                      <a:pt x="131893" y="17622"/>
                      <a:pt x="130328" y="12396"/>
                      <a:pt x="126120" y="10148"/>
                    </a:cubicBezTo>
                    <a:cubicBezTo>
                      <a:pt x="113754" y="3509"/>
                      <a:pt x="99763" y="0"/>
                      <a:pt x="85665" y="0"/>
                    </a:cubicBezTo>
                    <a:cubicBezTo>
                      <a:pt x="38435" y="0"/>
                      <a:pt x="0" y="38435"/>
                      <a:pt x="0" y="85665"/>
                    </a:cubicBezTo>
                    <a:cubicBezTo>
                      <a:pt x="0" y="132896"/>
                      <a:pt x="38435" y="171330"/>
                      <a:pt x="85665" y="171330"/>
                    </a:cubicBezTo>
                    <a:cubicBezTo>
                      <a:pt x="87093" y="171330"/>
                      <a:pt x="88567" y="171285"/>
                      <a:pt x="90025" y="171224"/>
                    </a:cubicBezTo>
                    <a:cubicBezTo>
                      <a:pt x="94780" y="170981"/>
                      <a:pt x="98441" y="166940"/>
                      <a:pt x="98198" y="162185"/>
                    </a:cubicBezTo>
                    <a:cubicBezTo>
                      <a:pt x="97955" y="157430"/>
                      <a:pt x="93945" y="153769"/>
                      <a:pt x="89159" y="154012"/>
                    </a:cubicBezTo>
                    <a:cubicBezTo>
                      <a:pt x="87990" y="154073"/>
                      <a:pt x="86820" y="154103"/>
                      <a:pt x="85665" y="154103"/>
                    </a:cubicBezTo>
                    <a:cubicBezTo>
                      <a:pt x="47929" y="154103"/>
                      <a:pt x="17242" y="123401"/>
                      <a:pt x="17242" y="85680"/>
                    </a:cubicBezTo>
                    <a:cubicBezTo>
                      <a:pt x="17242" y="47960"/>
                      <a:pt x="47929" y="17242"/>
                      <a:pt x="85665" y="17242"/>
                    </a:cubicBezTo>
                    <a:lnTo>
                      <a:pt x="85665" y="17242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224" name="任意多边形: 形状 223">
                <a:extLst>
                  <a:ext uri="{FF2B5EF4-FFF2-40B4-BE49-F238E27FC236}">
                    <a16:creationId xmlns:a16="http://schemas.microsoft.com/office/drawing/2014/main" id="{F39EEBC1-C3C9-4827-9DDC-4F8443A89A27}"/>
                  </a:ext>
                </a:extLst>
              </p:cNvPr>
              <p:cNvSpPr/>
              <p:nvPr/>
            </p:nvSpPr>
            <p:spPr>
              <a:xfrm>
                <a:off x="1206089" y="2516771"/>
                <a:ext cx="204471" cy="169413"/>
              </a:xfrm>
              <a:custGeom>
                <a:avLst/>
                <a:gdLst>
                  <a:gd name="connsiteX0" fmla="*/ 198068 w 204471"/>
                  <a:gd name="connsiteY0" fmla="*/ 50873 h 169413"/>
                  <a:gd name="connsiteX1" fmla="*/ 174673 w 204471"/>
                  <a:gd name="connsiteY1" fmla="*/ 37794 h 169413"/>
                  <a:gd name="connsiteX2" fmla="*/ 171786 w 204471"/>
                  <a:gd name="connsiteY2" fmla="*/ 11148 h 169413"/>
                  <a:gd name="connsiteX3" fmla="*/ 164692 w 204471"/>
                  <a:gd name="connsiteY3" fmla="*/ 1197 h 169413"/>
                  <a:gd name="connsiteX4" fmla="*/ 152508 w 204471"/>
                  <a:gd name="connsiteY4" fmla="*/ 2093 h 169413"/>
                  <a:gd name="connsiteX5" fmla="*/ 113618 w 204471"/>
                  <a:gd name="connsiteY5" fmla="*/ 27828 h 169413"/>
                  <a:gd name="connsiteX6" fmla="*/ 108103 w 204471"/>
                  <a:gd name="connsiteY6" fmla="*/ 39571 h 169413"/>
                  <a:gd name="connsiteX7" fmla="*/ 111339 w 204471"/>
                  <a:gd name="connsiteY7" fmla="*/ 69377 h 169413"/>
                  <a:gd name="connsiteX8" fmla="*/ 81305 w 204471"/>
                  <a:gd name="connsiteY8" fmla="*/ 89263 h 169413"/>
                  <a:gd name="connsiteX9" fmla="*/ 47307 w 204471"/>
                  <a:gd name="connsiteY9" fmla="*/ 74800 h 169413"/>
                  <a:gd name="connsiteX10" fmla="*/ 0 w 204471"/>
                  <a:gd name="connsiteY10" fmla="*/ 122107 h 169413"/>
                  <a:gd name="connsiteX11" fmla="*/ 47307 w 204471"/>
                  <a:gd name="connsiteY11" fmla="*/ 169413 h 169413"/>
                  <a:gd name="connsiteX12" fmla="*/ 94613 w 204471"/>
                  <a:gd name="connsiteY12" fmla="*/ 122107 h 169413"/>
                  <a:gd name="connsiteX13" fmla="*/ 90846 w 204471"/>
                  <a:gd name="connsiteY13" fmla="*/ 103634 h 169413"/>
                  <a:gd name="connsiteX14" fmla="*/ 120849 w 204471"/>
                  <a:gd name="connsiteY14" fmla="*/ 83778 h 169413"/>
                  <a:gd name="connsiteX15" fmla="*/ 147024 w 204471"/>
                  <a:gd name="connsiteY15" fmla="*/ 98408 h 169413"/>
                  <a:gd name="connsiteX16" fmla="*/ 153116 w 204471"/>
                  <a:gd name="connsiteY16" fmla="*/ 100003 h 169413"/>
                  <a:gd name="connsiteX17" fmla="*/ 159998 w 204471"/>
                  <a:gd name="connsiteY17" fmla="*/ 97922 h 169413"/>
                  <a:gd name="connsiteX18" fmla="*/ 198873 w 204471"/>
                  <a:gd name="connsiteY18" fmla="*/ 72187 h 169413"/>
                  <a:gd name="connsiteX19" fmla="*/ 204463 w 204471"/>
                  <a:gd name="connsiteY19" fmla="*/ 61325 h 169413"/>
                  <a:gd name="connsiteX20" fmla="*/ 198068 w 204471"/>
                  <a:gd name="connsiteY20" fmla="*/ 50873 h 169413"/>
                  <a:gd name="connsiteX21" fmla="*/ 198068 w 204471"/>
                  <a:gd name="connsiteY21" fmla="*/ 50873 h 169413"/>
                  <a:gd name="connsiteX22" fmla="*/ 77340 w 204471"/>
                  <a:gd name="connsiteY22" fmla="*/ 122091 h 169413"/>
                  <a:gd name="connsiteX23" fmla="*/ 47276 w 204471"/>
                  <a:gd name="connsiteY23" fmla="*/ 152156 h 169413"/>
                  <a:gd name="connsiteX24" fmla="*/ 17212 w 204471"/>
                  <a:gd name="connsiteY24" fmla="*/ 122091 h 169413"/>
                  <a:gd name="connsiteX25" fmla="*/ 47276 w 204471"/>
                  <a:gd name="connsiteY25" fmla="*/ 92027 h 169413"/>
                  <a:gd name="connsiteX26" fmla="*/ 66524 w 204471"/>
                  <a:gd name="connsiteY26" fmla="*/ 99016 h 169413"/>
                  <a:gd name="connsiteX27" fmla="*/ 42521 w 204471"/>
                  <a:gd name="connsiteY27" fmla="*/ 114906 h 169413"/>
                  <a:gd name="connsiteX28" fmla="*/ 40091 w 204471"/>
                  <a:gd name="connsiteY28" fmla="*/ 126846 h 169413"/>
                  <a:gd name="connsiteX29" fmla="*/ 47291 w 204471"/>
                  <a:gd name="connsiteY29" fmla="*/ 130720 h 169413"/>
                  <a:gd name="connsiteX30" fmla="*/ 52031 w 204471"/>
                  <a:gd name="connsiteY30" fmla="*/ 129277 h 169413"/>
                  <a:gd name="connsiteX31" fmla="*/ 76049 w 204471"/>
                  <a:gd name="connsiteY31" fmla="*/ 113387 h 169413"/>
                  <a:gd name="connsiteX32" fmla="*/ 77340 w 204471"/>
                  <a:gd name="connsiteY32" fmla="*/ 122091 h 169413"/>
                  <a:gd name="connsiteX33" fmla="*/ 77340 w 204471"/>
                  <a:gd name="connsiteY33" fmla="*/ 122091 h 169413"/>
                  <a:gd name="connsiteX34" fmla="*/ 125543 w 204471"/>
                  <a:gd name="connsiteY34" fmla="*/ 40589 h 169413"/>
                  <a:gd name="connsiteX35" fmla="*/ 155486 w 204471"/>
                  <a:gd name="connsiteY35" fmla="*/ 20779 h 169413"/>
                  <a:gd name="connsiteX36" fmla="*/ 157445 w 204471"/>
                  <a:gd name="connsiteY36" fmla="*/ 38857 h 169413"/>
                  <a:gd name="connsiteX37" fmla="*/ 127503 w 204471"/>
                  <a:gd name="connsiteY37" fmla="*/ 58667 h 169413"/>
                  <a:gd name="connsiteX38" fmla="*/ 125543 w 204471"/>
                  <a:gd name="connsiteY38" fmla="*/ 40589 h 169413"/>
                  <a:gd name="connsiteX39" fmla="*/ 152888 w 204471"/>
                  <a:gd name="connsiteY39" fmla="*/ 81910 h 169413"/>
                  <a:gd name="connsiteX40" fmla="*/ 137013 w 204471"/>
                  <a:gd name="connsiteY40" fmla="*/ 73038 h 169413"/>
                  <a:gd name="connsiteX41" fmla="*/ 148710 w 204471"/>
                  <a:gd name="connsiteY41" fmla="*/ 65305 h 169413"/>
                  <a:gd name="connsiteX42" fmla="*/ 166955 w 204471"/>
                  <a:gd name="connsiteY42" fmla="*/ 53228 h 169413"/>
                  <a:gd name="connsiteX43" fmla="*/ 182830 w 204471"/>
                  <a:gd name="connsiteY43" fmla="*/ 62100 h 169413"/>
                  <a:gd name="connsiteX44" fmla="*/ 152888 w 204471"/>
                  <a:gd name="connsiteY44" fmla="*/ 81910 h 16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04471" h="169413">
                    <a:moveTo>
                      <a:pt x="198068" y="50873"/>
                    </a:moveTo>
                    <a:lnTo>
                      <a:pt x="174673" y="37794"/>
                    </a:lnTo>
                    <a:lnTo>
                      <a:pt x="171786" y="11148"/>
                    </a:lnTo>
                    <a:cubicBezTo>
                      <a:pt x="171315" y="6788"/>
                      <a:pt x="168657" y="3066"/>
                      <a:pt x="164692" y="1197"/>
                    </a:cubicBezTo>
                    <a:cubicBezTo>
                      <a:pt x="160727" y="-672"/>
                      <a:pt x="156169" y="-337"/>
                      <a:pt x="152508" y="2093"/>
                    </a:cubicBezTo>
                    <a:lnTo>
                      <a:pt x="113618" y="27828"/>
                    </a:lnTo>
                    <a:cubicBezTo>
                      <a:pt x="109713" y="30410"/>
                      <a:pt x="107602" y="34907"/>
                      <a:pt x="108103" y="39571"/>
                    </a:cubicBezTo>
                    <a:lnTo>
                      <a:pt x="111339" y="69377"/>
                    </a:lnTo>
                    <a:lnTo>
                      <a:pt x="81305" y="89263"/>
                    </a:lnTo>
                    <a:cubicBezTo>
                      <a:pt x="72707" y="80345"/>
                      <a:pt x="60645" y="74800"/>
                      <a:pt x="47307" y="74800"/>
                    </a:cubicBezTo>
                    <a:cubicBezTo>
                      <a:pt x="21223" y="74800"/>
                      <a:pt x="0" y="96023"/>
                      <a:pt x="0" y="122107"/>
                    </a:cubicBezTo>
                    <a:cubicBezTo>
                      <a:pt x="0" y="148191"/>
                      <a:pt x="21223" y="169413"/>
                      <a:pt x="47307" y="169413"/>
                    </a:cubicBezTo>
                    <a:cubicBezTo>
                      <a:pt x="73390" y="169413"/>
                      <a:pt x="94613" y="148191"/>
                      <a:pt x="94613" y="122107"/>
                    </a:cubicBezTo>
                    <a:cubicBezTo>
                      <a:pt x="94613" y="115544"/>
                      <a:pt x="93261" y="109300"/>
                      <a:pt x="90846" y="103634"/>
                    </a:cubicBezTo>
                    <a:lnTo>
                      <a:pt x="120849" y="83778"/>
                    </a:lnTo>
                    <a:lnTo>
                      <a:pt x="147024" y="98408"/>
                    </a:lnTo>
                    <a:cubicBezTo>
                      <a:pt x="148923" y="99471"/>
                      <a:pt x="151019" y="100003"/>
                      <a:pt x="153116" y="100003"/>
                    </a:cubicBezTo>
                    <a:cubicBezTo>
                      <a:pt x="155516" y="100003"/>
                      <a:pt x="157901" y="99304"/>
                      <a:pt x="159998" y="97922"/>
                    </a:cubicBezTo>
                    <a:lnTo>
                      <a:pt x="198873" y="72187"/>
                    </a:lnTo>
                    <a:cubicBezTo>
                      <a:pt x="202534" y="69772"/>
                      <a:pt x="204615" y="65700"/>
                      <a:pt x="204463" y="61325"/>
                    </a:cubicBezTo>
                    <a:cubicBezTo>
                      <a:pt x="204281" y="56904"/>
                      <a:pt x="201896" y="53000"/>
                      <a:pt x="198068" y="50873"/>
                    </a:cubicBezTo>
                    <a:lnTo>
                      <a:pt x="198068" y="50873"/>
                    </a:lnTo>
                    <a:close/>
                    <a:moveTo>
                      <a:pt x="77340" y="122091"/>
                    </a:moveTo>
                    <a:cubicBezTo>
                      <a:pt x="77340" y="138665"/>
                      <a:pt x="63850" y="152156"/>
                      <a:pt x="47276" y="152156"/>
                    </a:cubicBezTo>
                    <a:cubicBezTo>
                      <a:pt x="30702" y="152156"/>
                      <a:pt x="17212" y="138665"/>
                      <a:pt x="17212" y="122091"/>
                    </a:cubicBezTo>
                    <a:cubicBezTo>
                      <a:pt x="17212" y="105517"/>
                      <a:pt x="30702" y="92027"/>
                      <a:pt x="47276" y="92027"/>
                    </a:cubicBezTo>
                    <a:cubicBezTo>
                      <a:pt x="54598" y="92027"/>
                      <a:pt x="61298" y="94656"/>
                      <a:pt x="66524" y="99016"/>
                    </a:cubicBezTo>
                    <a:lnTo>
                      <a:pt x="42521" y="114906"/>
                    </a:lnTo>
                    <a:cubicBezTo>
                      <a:pt x="38556" y="117534"/>
                      <a:pt x="37462" y="122881"/>
                      <a:pt x="40091" y="126846"/>
                    </a:cubicBezTo>
                    <a:cubicBezTo>
                      <a:pt x="41746" y="129353"/>
                      <a:pt x="44481" y="130720"/>
                      <a:pt x="47291" y="130720"/>
                    </a:cubicBezTo>
                    <a:cubicBezTo>
                      <a:pt x="48917" y="130720"/>
                      <a:pt x="50573" y="130249"/>
                      <a:pt x="52031" y="129277"/>
                    </a:cubicBezTo>
                    <a:lnTo>
                      <a:pt x="76049" y="113387"/>
                    </a:lnTo>
                    <a:cubicBezTo>
                      <a:pt x="76885" y="116136"/>
                      <a:pt x="77340" y="119053"/>
                      <a:pt x="77340" y="122091"/>
                    </a:cubicBezTo>
                    <a:lnTo>
                      <a:pt x="77340" y="122091"/>
                    </a:lnTo>
                    <a:close/>
                    <a:moveTo>
                      <a:pt x="125543" y="40589"/>
                    </a:moveTo>
                    <a:lnTo>
                      <a:pt x="155486" y="20779"/>
                    </a:lnTo>
                    <a:lnTo>
                      <a:pt x="157445" y="38857"/>
                    </a:lnTo>
                    <a:lnTo>
                      <a:pt x="127503" y="58667"/>
                    </a:lnTo>
                    <a:lnTo>
                      <a:pt x="125543" y="40589"/>
                    </a:lnTo>
                    <a:close/>
                    <a:moveTo>
                      <a:pt x="152888" y="81910"/>
                    </a:moveTo>
                    <a:lnTo>
                      <a:pt x="137013" y="73038"/>
                    </a:lnTo>
                    <a:lnTo>
                      <a:pt x="148710" y="65305"/>
                    </a:lnTo>
                    <a:lnTo>
                      <a:pt x="166955" y="53228"/>
                    </a:lnTo>
                    <a:lnTo>
                      <a:pt x="182830" y="62100"/>
                    </a:lnTo>
                    <a:lnTo>
                      <a:pt x="152888" y="81910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222" name="任意多边形: 形状 221">
              <a:extLst>
                <a:ext uri="{FF2B5EF4-FFF2-40B4-BE49-F238E27FC236}">
                  <a16:creationId xmlns:a16="http://schemas.microsoft.com/office/drawing/2014/main" id="{0114B906-B811-49F6-B965-180B7E0C6213}"/>
                </a:ext>
              </a:extLst>
            </p:cNvPr>
            <p:cNvSpPr/>
            <p:nvPr/>
          </p:nvSpPr>
          <p:spPr>
            <a:xfrm>
              <a:off x="1114026" y="2518287"/>
              <a:ext cx="259872" cy="241196"/>
            </a:xfrm>
            <a:custGeom>
              <a:avLst/>
              <a:gdLst>
                <a:gd name="connsiteX0" fmla="*/ 251513 w 259872"/>
                <a:gd name="connsiteY0" fmla="*/ 115182 h 241196"/>
                <a:gd name="connsiteX1" fmla="*/ 242641 w 259872"/>
                <a:gd name="connsiteY1" fmla="*/ 123553 h 241196"/>
                <a:gd name="connsiteX2" fmla="*/ 211651 w 259872"/>
                <a:gd name="connsiteY2" fmla="*/ 194194 h 241196"/>
                <a:gd name="connsiteX3" fmla="*/ 140387 w 259872"/>
                <a:gd name="connsiteY3" fmla="*/ 223908 h 241196"/>
                <a:gd name="connsiteX4" fmla="*/ 69017 w 259872"/>
                <a:gd name="connsiteY4" fmla="*/ 196305 h 241196"/>
                <a:gd name="connsiteX5" fmla="*/ 62545 w 259872"/>
                <a:gd name="connsiteY5" fmla="*/ 194027 h 241196"/>
                <a:gd name="connsiteX6" fmla="*/ 20358 w 259872"/>
                <a:gd name="connsiteY6" fmla="*/ 197004 h 241196"/>
                <a:gd name="connsiteX7" fmla="*/ 41839 w 259872"/>
                <a:gd name="connsiteY7" fmla="*/ 165375 h 241196"/>
                <a:gd name="connsiteX8" fmla="*/ 42766 w 259872"/>
                <a:gd name="connsiteY8" fmla="*/ 157461 h 241196"/>
                <a:gd name="connsiteX9" fmla="*/ 36021 w 259872"/>
                <a:gd name="connsiteY9" fmla="*/ 117674 h 241196"/>
                <a:gd name="connsiteX10" fmla="*/ 139354 w 259872"/>
                <a:gd name="connsiteY10" fmla="*/ 17227 h 241196"/>
                <a:gd name="connsiteX11" fmla="*/ 140281 w 259872"/>
                <a:gd name="connsiteY11" fmla="*/ 17227 h 241196"/>
                <a:gd name="connsiteX12" fmla="*/ 176968 w 259872"/>
                <a:gd name="connsiteY12" fmla="*/ 24291 h 241196"/>
                <a:gd name="connsiteX13" fmla="*/ 188134 w 259872"/>
                <a:gd name="connsiteY13" fmla="*/ 19415 h 241196"/>
                <a:gd name="connsiteX14" fmla="*/ 183242 w 259872"/>
                <a:gd name="connsiteY14" fmla="*/ 8249 h 241196"/>
                <a:gd name="connsiteX15" fmla="*/ 140433 w 259872"/>
                <a:gd name="connsiteY15" fmla="*/ 0 h 241196"/>
                <a:gd name="connsiteX16" fmla="*/ 139354 w 259872"/>
                <a:gd name="connsiteY16" fmla="*/ 0 h 241196"/>
                <a:gd name="connsiteX17" fmla="*/ 18779 w 259872"/>
                <a:gd name="connsiteY17" fmla="*/ 117218 h 241196"/>
                <a:gd name="connsiteX18" fmla="*/ 25098 w 259872"/>
                <a:gd name="connsiteY18" fmla="*/ 159344 h 241196"/>
                <a:gd name="connsiteX19" fmla="*/ 2448 w 259872"/>
                <a:gd name="connsiteY19" fmla="*/ 192705 h 241196"/>
                <a:gd name="connsiteX20" fmla="*/ 1901 w 259872"/>
                <a:gd name="connsiteY20" fmla="*/ 207653 h 241196"/>
                <a:gd name="connsiteX21" fmla="*/ 15102 w 259872"/>
                <a:gd name="connsiteY21" fmla="*/ 214687 h 241196"/>
                <a:gd name="connsiteX22" fmla="*/ 60100 w 259872"/>
                <a:gd name="connsiteY22" fmla="*/ 211512 h 241196"/>
                <a:gd name="connsiteX23" fmla="*/ 139339 w 259872"/>
                <a:gd name="connsiteY23" fmla="*/ 241196 h 241196"/>
                <a:gd name="connsiteX24" fmla="*/ 140554 w 259872"/>
                <a:gd name="connsiteY24" fmla="*/ 241196 h 241196"/>
                <a:gd name="connsiteX25" fmla="*/ 223728 w 259872"/>
                <a:gd name="connsiteY25" fmla="*/ 206545 h 241196"/>
                <a:gd name="connsiteX26" fmla="*/ 259869 w 259872"/>
                <a:gd name="connsiteY26" fmla="*/ 124100 h 241196"/>
                <a:gd name="connsiteX27" fmla="*/ 251513 w 259872"/>
                <a:gd name="connsiteY27" fmla="*/ 115182 h 241196"/>
                <a:gd name="connsiteX28" fmla="*/ 251513 w 259872"/>
                <a:gd name="connsiteY28" fmla="*/ 115182 h 24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9872" h="241196">
                  <a:moveTo>
                    <a:pt x="251513" y="115182"/>
                  </a:moveTo>
                  <a:cubicBezTo>
                    <a:pt x="246713" y="115031"/>
                    <a:pt x="242778" y="118798"/>
                    <a:pt x="242641" y="123553"/>
                  </a:cubicBezTo>
                  <a:cubicBezTo>
                    <a:pt x="241882" y="150229"/>
                    <a:pt x="230868" y="175311"/>
                    <a:pt x="211651" y="194194"/>
                  </a:cubicBezTo>
                  <a:cubicBezTo>
                    <a:pt x="192403" y="213092"/>
                    <a:pt x="167109" y="223650"/>
                    <a:pt x="140387" y="223908"/>
                  </a:cubicBezTo>
                  <a:cubicBezTo>
                    <a:pt x="113771" y="224167"/>
                    <a:pt x="88462" y="214368"/>
                    <a:pt x="69017" y="196305"/>
                  </a:cubicBezTo>
                  <a:cubicBezTo>
                    <a:pt x="67270" y="194680"/>
                    <a:pt x="64915" y="193860"/>
                    <a:pt x="62545" y="194027"/>
                  </a:cubicBezTo>
                  <a:lnTo>
                    <a:pt x="20358" y="197004"/>
                  </a:lnTo>
                  <a:lnTo>
                    <a:pt x="41839" y="165375"/>
                  </a:lnTo>
                  <a:cubicBezTo>
                    <a:pt x="43419" y="163036"/>
                    <a:pt x="43769" y="160089"/>
                    <a:pt x="42766" y="157461"/>
                  </a:cubicBezTo>
                  <a:cubicBezTo>
                    <a:pt x="37920" y="144776"/>
                    <a:pt x="35641" y="131392"/>
                    <a:pt x="36021" y="117674"/>
                  </a:cubicBezTo>
                  <a:cubicBezTo>
                    <a:pt x="37540" y="62088"/>
                    <a:pt x="83814" y="17227"/>
                    <a:pt x="139354" y="17227"/>
                  </a:cubicBezTo>
                  <a:cubicBezTo>
                    <a:pt x="139658" y="17227"/>
                    <a:pt x="139977" y="17227"/>
                    <a:pt x="140281" y="17227"/>
                  </a:cubicBezTo>
                  <a:cubicBezTo>
                    <a:pt x="152920" y="17349"/>
                    <a:pt x="165271" y="19719"/>
                    <a:pt x="176968" y="24291"/>
                  </a:cubicBezTo>
                  <a:cubicBezTo>
                    <a:pt x="181404" y="26023"/>
                    <a:pt x="186402" y="23836"/>
                    <a:pt x="188134" y="19415"/>
                  </a:cubicBezTo>
                  <a:cubicBezTo>
                    <a:pt x="189866" y="14979"/>
                    <a:pt x="187678" y="9981"/>
                    <a:pt x="183242" y="8249"/>
                  </a:cubicBezTo>
                  <a:cubicBezTo>
                    <a:pt x="169585" y="2902"/>
                    <a:pt x="155184" y="122"/>
                    <a:pt x="140433" y="0"/>
                  </a:cubicBezTo>
                  <a:cubicBezTo>
                    <a:pt x="140068" y="0"/>
                    <a:pt x="139719" y="0"/>
                    <a:pt x="139354" y="0"/>
                  </a:cubicBezTo>
                  <a:cubicBezTo>
                    <a:pt x="74547" y="0"/>
                    <a:pt x="20556" y="52365"/>
                    <a:pt x="18779" y="117218"/>
                  </a:cubicBezTo>
                  <a:cubicBezTo>
                    <a:pt x="18384" y="131680"/>
                    <a:pt x="20510" y="145824"/>
                    <a:pt x="25098" y="159344"/>
                  </a:cubicBezTo>
                  <a:lnTo>
                    <a:pt x="2448" y="192705"/>
                  </a:lnTo>
                  <a:cubicBezTo>
                    <a:pt x="-606" y="197202"/>
                    <a:pt x="-819" y="202944"/>
                    <a:pt x="1901" y="207653"/>
                  </a:cubicBezTo>
                  <a:cubicBezTo>
                    <a:pt x="4620" y="212363"/>
                    <a:pt x="9679" y="215067"/>
                    <a:pt x="15102" y="214687"/>
                  </a:cubicBezTo>
                  <a:lnTo>
                    <a:pt x="60100" y="211512"/>
                  </a:lnTo>
                  <a:cubicBezTo>
                    <a:pt x="82097" y="230714"/>
                    <a:pt x="110049" y="241196"/>
                    <a:pt x="139339" y="241196"/>
                  </a:cubicBezTo>
                  <a:cubicBezTo>
                    <a:pt x="139749" y="241196"/>
                    <a:pt x="140144" y="241196"/>
                    <a:pt x="140554" y="241196"/>
                  </a:cubicBezTo>
                  <a:cubicBezTo>
                    <a:pt x="171742" y="240893"/>
                    <a:pt x="201275" y="228572"/>
                    <a:pt x="223728" y="206545"/>
                  </a:cubicBezTo>
                  <a:cubicBezTo>
                    <a:pt x="246151" y="184517"/>
                    <a:pt x="258988" y="155243"/>
                    <a:pt x="259869" y="124100"/>
                  </a:cubicBezTo>
                  <a:cubicBezTo>
                    <a:pt x="260005" y="119299"/>
                    <a:pt x="256268" y="115319"/>
                    <a:pt x="251513" y="115182"/>
                  </a:cubicBezTo>
                  <a:lnTo>
                    <a:pt x="251513" y="11518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225" name="图形 3">
            <a:extLst>
              <a:ext uri="{FF2B5EF4-FFF2-40B4-BE49-F238E27FC236}">
                <a16:creationId xmlns:a16="http://schemas.microsoft.com/office/drawing/2014/main" id="{77B9B5D7-1843-47F1-A0FB-A6DB9633D30C}"/>
              </a:ext>
            </a:extLst>
          </p:cNvPr>
          <p:cNvGrpSpPr/>
          <p:nvPr userDrawn="1"/>
        </p:nvGrpSpPr>
        <p:grpSpPr>
          <a:xfrm>
            <a:off x="7579766" y="3121515"/>
            <a:ext cx="319190" cy="415794"/>
            <a:chOff x="904977" y="2516768"/>
            <a:chExt cx="447832" cy="583371"/>
          </a:xfrm>
          <a:solidFill>
            <a:schemeClr val="bg1"/>
          </a:solidFill>
        </p:grpSpPr>
        <p:sp>
          <p:nvSpPr>
            <p:cNvPr id="226" name="任意多边形: 形状 225">
              <a:extLst>
                <a:ext uri="{FF2B5EF4-FFF2-40B4-BE49-F238E27FC236}">
                  <a16:creationId xmlns:a16="http://schemas.microsoft.com/office/drawing/2014/main" id="{2395F786-9009-4DDE-A65E-5A144995E40B}"/>
                </a:ext>
              </a:extLst>
            </p:cNvPr>
            <p:cNvSpPr/>
            <p:nvPr/>
          </p:nvSpPr>
          <p:spPr>
            <a:xfrm>
              <a:off x="904977" y="2516768"/>
              <a:ext cx="447832" cy="583371"/>
            </a:xfrm>
            <a:custGeom>
              <a:avLst/>
              <a:gdLst>
                <a:gd name="connsiteX0" fmla="*/ 439279 w 447832"/>
                <a:gd name="connsiteY0" fmla="*/ 566235 h 583371"/>
                <a:gd name="connsiteX1" fmla="*/ 429511 w 447832"/>
                <a:gd name="connsiteY1" fmla="*/ 566235 h 583371"/>
                <a:gd name="connsiteX2" fmla="*/ 429511 w 447832"/>
                <a:gd name="connsiteY2" fmla="*/ 432580 h 583371"/>
                <a:gd name="connsiteX3" fmla="*/ 420958 w 447832"/>
                <a:gd name="connsiteY3" fmla="*/ 424027 h 583371"/>
                <a:gd name="connsiteX4" fmla="*/ 412405 w 447832"/>
                <a:gd name="connsiteY4" fmla="*/ 432580 h 583371"/>
                <a:gd name="connsiteX5" fmla="*/ 412405 w 447832"/>
                <a:gd name="connsiteY5" fmla="*/ 566235 h 583371"/>
                <a:gd name="connsiteX6" fmla="*/ 296524 w 447832"/>
                <a:gd name="connsiteY6" fmla="*/ 566235 h 583371"/>
                <a:gd name="connsiteX7" fmla="*/ 296524 w 447832"/>
                <a:gd name="connsiteY7" fmla="*/ 344909 h 583371"/>
                <a:gd name="connsiteX8" fmla="*/ 412405 w 447832"/>
                <a:gd name="connsiteY8" fmla="*/ 344909 h 583371"/>
                <a:gd name="connsiteX9" fmla="*/ 412405 w 447832"/>
                <a:gd name="connsiteY9" fmla="*/ 396074 h 583371"/>
                <a:gd name="connsiteX10" fmla="*/ 420958 w 447832"/>
                <a:gd name="connsiteY10" fmla="*/ 404642 h 583371"/>
                <a:gd name="connsiteX11" fmla="*/ 429511 w 447832"/>
                <a:gd name="connsiteY11" fmla="*/ 396074 h 583371"/>
                <a:gd name="connsiteX12" fmla="*/ 429511 w 447832"/>
                <a:gd name="connsiteY12" fmla="*/ 343907 h 583371"/>
                <a:gd name="connsiteX13" fmla="*/ 413408 w 447832"/>
                <a:gd name="connsiteY13" fmla="*/ 327804 h 583371"/>
                <a:gd name="connsiteX14" fmla="*/ 296524 w 447832"/>
                <a:gd name="connsiteY14" fmla="*/ 327804 h 583371"/>
                <a:gd name="connsiteX15" fmla="*/ 296524 w 447832"/>
                <a:gd name="connsiteY15" fmla="*/ 278993 h 583371"/>
                <a:gd name="connsiteX16" fmla="*/ 280421 w 447832"/>
                <a:gd name="connsiteY16" fmla="*/ 262890 h 583371"/>
                <a:gd name="connsiteX17" fmla="*/ 277413 w 447832"/>
                <a:gd name="connsiteY17" fmla="*/ 262890 h 583371"/>
                <a:gd name="connsiteX18" fmla="*/ 277413 w 447832"/>
                <a:gd name="connsiteY18" fmla="*/ 236624 h 583371"/>
                <a:gd name="connsiteX19" fmla="*/ 259639 w 447832"/>
                <a:gd name="connsiteY19" fmla="*/ 218865 h 583371"/>
                <a:gd name="connsiteX20" fmla="*/ 250205 w 447832"/>
                <a:gd name="connsiteY20" fmla="*/ 218865 h 583371"/>
                <a:gd name="connsiteX21" fmla="*/ 250205 w 447832"/>
                <a:gd name="connsiteY21" fmla="*/ 163294 h 583371"/>
                <a:gd name="connsiteX22" fmla="*/ 273995 w 447832"/>
                <a:gd name="connsiteY22" fmla="*/ 144988 h 583371"/>
                <a:gd name="connsiteX23" fmla="*/ 277519 w 447832"/>
                <a:gd name="connsiteY23" fmla="*/ 145095 h 583371"/>
                <a:gd name="connsiteX24" fmla="*/ 316668 w 447832"/>
                <a:gd name="connsiteY24" fmla="*/ 130526 h 583371"/>
                <a:gd name="connsiteX25" fmla="*/ 337450 w 447832"/>
                <a:gd name="connsiteY25" fmla="*/ 85149 h 583371"/>
                <a:gd name="connsiteX26" fmla="*/ 337450 w 447832"/>
                <a:gd name="connsiteY26" fmla="*/ 42202 h 583371"/>
                <a:gd name="connsiteX27" fmla="*/ 320572 w 447832"/>
                <a:gd name="connsiteY27" fmla="*/ 25324 h 583371"/>
                <a:gd name="connsiteX28" fmla="*/ 296843 w 447832"/>
                <a:gd name="connsiteY28" fmla="*/ 25324 h 583371"/>
                <a:gd name="connsiteX29" fmla="*/ 297724 w 447832"/>
                <a:gd name="connsiteY29" fmla="*/ 16012 h 583371"/>
                <a:gd name="connsiteX30" fmla="*/ 293987 w 447832"/>
                <a:gd name="connsiteY30" fmla="*/ 4785 h 583371"/>
                <a:gd name="connsiteX31" fmla="*/ 283156 w 447832"/>
                <a:gd name="connsiteY31" fmla="*/ 0 h 583371"/>
                <a:gd name="connsiteX32" fmla="*/ 160939 w 447832"/>
                <a:gd name="connsiteY32" fmla="*/ 0 h 583371"/>
                <a:gd name="connsiteX33" fmla="*/ 150108 w 447832"/>
                <a:gd name="connsiteY33" fmla="*/ 4785 h 583371"/>
                <a:gd name="connsiteX34" fmla="*/ 146371 w 447832"/>
                <a:gd name="connsiteY34" fmla="*/ 16012 h 583371"/>
                <a:gd name="connsiteX35" fmla="*/ 147252 w 447832"/>
                <a:gd name="connsiteY35" fmla="*/ 25324 h 583371"/>
                <a:gd name="connsiteX36" fmla="*/ 123523 w 447832"/>
                <a:gd name="connsiteY36" fmla="*/ 25324 h 583371"/>
                <a:gd name="connsiteX37" fmla="*/ 106645 w 447832"/>
                <a:gd name="connsiteY37" fmla="*/ 42202 h 583371"/>
                <a:gd name="connsiteX38" fmla="*/ 106645 w 447832"/>
                <a:gd name="connsiteY38" fmla="*/ 85149 h 583371"/>
                <a:gd name="connsiteX39" fmla="*/ 127427 w 447832"/>
                <a:gd name="connsiteY39" fmla="*/ 130526 h 583371"/>
                <a:gd name="connsiteX40" fmla="*/ 166575 w 447832"/>
                <a:gd name="connsiteY40" fmla="*/ 145095 h 583371"/>
                <a:gd name="connsiteX41" fmla="*/ 170100 w 447832"/>
                <a:gd name="connsiteY41" fmla="*/ 144988 h 583371"/>
                <a:gd name="connsiteX42" fmla="*/ 193890 w 447832"/>
                <a:gd name="connsiteY42" fmla="*/ 163294 h 583371"/>
                <a:gd name="connsiteX43" fmla="*/ 193890 w 447832"/>
                <a:gd name="connsiteY43" fmla="*/ 218865 h 583371"/>
                <a:gd name="connsiteX44" fmla="*/ 183301 w 447832"/>
                <a:gd name="connsiteY44" fmla="*/ 218865 h 583371"/>
                <a:gd name="connsiteX45" fmla="*/ 165527 w 447832"/>
                <a:gd name="connsiteY45" fmla="*/ 236624 h 583371"/>
                <a:gd name="connsiteX46" fmla="*/ 165527 w 447832"/>
                <a:gd name="connsiteY46" fmla="*/ 262890 h 583371"/>
                <a:gd name="connsiteX47" fmla="*/ 162519 w 447832"/>
                <a:gd name="connsiteY47" fmla="*/ 262890 h 583371"/>
                <a:gd name="connsiteX48" fmla="*/ 146401 w 447832"/>
                <a:gd name="connsiteY48" fmla="*/ 278993 h 583371"/>
                <a:gd name="connsiteX49" fmla="*/ 146401 w 447832"/>
                <a:gd name="connsiteY49" fmla="*/ 327804 h 583371"/>
                <a:gd name="connsiteX50" fmla="*/ 29502 w 447832"/>
                <a:gd name="connsiteY50" fmla="*/ 327804 h 583371"/>
                <a:gd name="connsiteX51" fmla="*/ 13384 w 447832"/>
                <a:gd name="connsiteY51" fmla="*/ 343922 h 583371"/>
                <a:gd name="connsiteX52" fmla="*/ 13384 w 447832"/>
                <a:gd name="connsiteY52" fmla="*/ 566250 h 583371"/>
                <a:gd name="connsiteX53" fmla="*/ 8553 w 447832"/>
                <a:gd name="connsiteY53" fmla="*/ 566250 h 583371"/>
                <a:gd name="connsiteX54" fmla="*/ 0 w 447832"/>
                <a:gd name="connsiteY54" fmla="*/ 574818 h 583371"/>
                <a:gd name="connsiteX55" fmla="*/ 8553 w 447832"/>
                <a:gd name="connsiteY55" fmla="*/ 583371 h 583371"/>
                <a:gd name="connsiteX56" fmla="*/ 439264 w 447832"/>
                <a:gd name="connsiteY56" fmla="*/ 583371 h 583371"/>
                <a:gd name="connsiteX57" fmla="*/ 447832 w 447832"/>
                <a:gd name="connsiteY57" fmla="*/ 574818 h 583371"/>
                <a:gd name="connsiteX58" fmla="*/ 439279 w 447832"/>
                <a:gd name="connsiteY58" fmla="*/ 566235 h 583371"/>
                <a:gd name="connsiteX59" fmla="*/ 439279 w 447832"/>
                <a:gd name="connsiteY59" fmla="*/ 566235 h 583371"/>
                <a:gd name="connsiteX60" fmla="*/ 138577 w 447832"/>
                <a:gd name="connsiteY60" fmla="*/ 117568 h 583371"/>
                <a:gd name="connsiteX61" fmla="*/ 123735 w 447832"/>
                <a:gd name="connsiteY61" fmla="*/ 85149 h 583371"/>
                <a:gd name="connsiteX62" fmla="*/ 123735 w 447832"/>
                <a:gd name="connsiteY62" fmla="*/ 42445 h 583371"/>
                <a:gd name="connsiteX63" fmla="*/ 148832 w 447832"/>
                <a:gd name="connsiteY63" fmla="*/ 42445 h 583371"/>
                <a:gd name="connsiteX64" fmla="*/ 155060 w 447832"/>
                <a:gd name="connsiteY64" fmla="*/ 108468 h 583371"/>
                <a:gd name="connsiteX65" fmla="*/ 159648 w 447832"/>
                <a:gd name="connsiteY65" fmla="*/ 127396 h 583371"/>
                <a:gd name="connsiteX66" fmla="*/ 138577 w 447832"/>
                <a:gd name="connsiteY66" fmla="*/ 117568 h 583371"/>
                <a:gd name="connsiteX67" fmla="*/ 138577 w 447832"/>
                <a:gd name="connsiteY67" fmla="*/ 117568 h 583371"/>
                <a:gd name="connsiteX68" fmla="*/ 172105 w 447832"/>
                <a:gd name="connsiteY68" fmla="*/ 106857 h 583371"/>
                <a:gd name="connsiteX69" fmla="*/ 163644 w 447832"/>
                <a:gd name="connsiteY69" fmla="*/ 17121 h 583371"/>
                <a:gd name="connsiteX70" fmla="*/ 280406 w 447832"/>
                <a:gd name="connsiteY70" fmla="*/ 17121 h 583371"/>
                <a:gd name="connsiteX71" fmla="*/ 276730 w 447832"/>
                <a:gd name="connsiteY71" fmla="*/ 56042 h 583371"/>
                <a:gd name="connsiteX72" fmla="*/ 284447 w 447832"/>
                <a:gd name="connsiteY72" fmla="*/ 65369 h 583371"/>
                <a:gd name="connsiteX73" fmla="*/ 293774 w 447832"/>
                <a:gd name="connsiteY73" fmla="*/ 57652 h 583371"/>
                <a:gd name="connsiteX74" fmla="*/ 295218 w 447832"/>
                <a:gd name="connsiteY74" fmla="*/ 42445 h 583371"/>
                <a:gd name="connsiteX75" fmla="*/ 320314 w 447832"/>
                <a:gd name="connsiteY75" fmla="*/ 42445 h 583371"/>
                <a:gd name="connsiteX76" fmla="*/ 320314 w 447832"/>
                <a:gd name="connsiteY76" fmla="*/ 85149 h 583371"/>
                <a:gd name="connsiteX77" fmla="*/ 305472 w 447832"/>
                <a:gd name="connsiteY77" fmla="*/ 117568 h 583371"/>
                <a:gd name="connsiteX78" fmla="*/ 284386 w 447832"/>
                <a:gd name="connsiteY78" fmla="*/ 127412 h 583371"/>
                <a:gd name="connsiteX79" fmla="*/ 288974 w 447832"/>
                <a:gd name="connsiteY79" fmla="*/ 108468 h 583371"/>
                <a:gd name="connsiteX80" fmla="*/ 290311 w 447832"/>
                <a:gd name="connsiteY80" fmla="*/ 94294 h 583371"/>
                <a:gd name="connsiteX81" fmla="*/ 282593 w 447832"/>
                <a:gd name="connsiteY81" fmla="*/ 84966 h 583371"/>
                <a:gd name="connsiteX82" fmla="*/ 273266 w 447832"/>
                <a:gd name="connsiteY82" fmla="*/ 92684 h 583371"/>
                <a:gd name="connsiteX83" fmla="*/ 271929 w 447832"/>
                <a:gd name="connsiteY83" fmla="*/ 106857 h 583371"/>
                <a:gd name="connsiteX84" fmla="*/ 222025 w 447832"/>
                <a:gd name="connsiteY84" fmla="*/ 152280 h 583371"/>
                <a:gd name="connsiteX85" fmla="*/ 172105 w 447832"/>
                <a:gd name="connsiteY85" fmla="*/ 106857 h 583371"/>
                <a:gd name="connsiteX86" fmla="*/ 172105 w 447832"/>
                <a:gd name="connsiteY86" fmla="*/ 106857 h 583371"/>
                <a:gd name="connsiteX87" fmla="*/ 210980 w 447832"/>
                <a:gd name="connsiteY87" fmla="*/ 168490 h 583371"/>
                <a:gd name="connsiteX88" fmla="*/ 222025 w 447832"/>
                <a:gd name="connsiteY88" fmla="*/ 169401 h 583371"/>
                <a:gd name="connsiteX89" fmla="*/ 233069 w 447832"/>
                <a:gd name="connsiteY89" fmla="*/ 168490 h 583371"/>
                <a:gd name="connsiteX90" fmla="*/ 233069 w 447832"/>
                <a:gd name="connsiteY90" fmla="*/ 218850 h 583371"/>
                <a:gd name="connsiteX91" fmla="*/ 210980 w 447832"/>
                <a:gd name="connsiteY91" fmla="*/ 218850 h 583371"/>
                <a:gd name="connsiteX92" fmla="*/ 210980 w 447832"/>
                <a:gd name="connsiteY92" fmla="*/ 168490 h 583371"/>
                <a:gd name="connsiteX93" fmla="*/ 182633 w 447832"/>
                <a:gd name="connsiteY93" fmla="*/ 236609 h 583371"/>
                <a:gd name="connsiteX94" fmla="*/ 183286 w 447832"/>
                <a:gd name="connsiteY94" fmla="*/ 235955 h 583371"/>
                <a:gd name="connsiteX95" fmla="*/ 259639 w 447832"/>
                <a:gd name="connsiteY95" fmla="*/ 235955 h 583371"/>
                <a:gd name="connsiteX96" fmla="*/ 260292 w 447832"/>
                <a:gd name="connsiteY96" fmla="*/ 236609 h 583371"/>
                <a:gd name="connsiteX97" fmla="*/ 260292 w 447832"/>
                <a:gd name="connsiteY97" fmla="*/ 262875 h 583371"/>
                <a:gd name="connsiteX98" fmla="*/ 182648 w 447832"/>
                <a:gd name="connsiteY98" fmla="*/ 262875 h 583371"/>
                <a:gd name="connsiteX99" fmla="*/ 182648 w 447832"/>
                <a:gd name="connsiteY99" fmla="*/ 236609 h 583371"/>
                <a:gd name="connsiteX100" fmla="*/ 30520 w 447832"/>
                <a:gd name="connsiteY100" fmla="*/ 344909 h 583371"/>
                <a:gd name="connsiteX101" fmla="*/ 146401 w 447832"/>
                <a:gd name="connsiteY101" fmla="*/ 344909 h 583371"/>
                <a:gd name="connsiteX102" fmla="*/ 146401 w 447832"/>
                <a:gd name="connsiteY102" fmla="*/ 485629 h 583371"/>
                <a:gd name="connsiteX103" fmla="*/ 154954 w 447832"/>
                <a:gd name="connsiteY103" fmla="*/ 494182 h 583371"/>
                <a:gd name="connsiteX104" fmla="*/ 163522 w 447832"/>
                <a:gd name="connsiteY104" fmla="*/ 485629 h 583371"/>
                <a:gd name="connsiteX105" fmla="*/ 163522 w 447832"/>
                <a:gd name="connsiteY105" fmla="*/ 279996 h 583371"/>
                <a:gd name="connsiteX106" fmla="*/ 279403 w 447832"/>
                <a:gd name="connsiteY106" fmla="*/ 279996 h 583371"/>
                <a:gd name="connsiteX107" fmla="*/ 279403 w 447832"/>
                <a:gd name="connsiteY107" fmla="*/ 566235 h 583371"/>
                <a:gd name="connsiteX108" fmla="*/ 163522 w 447832"/>
                <a:gd name="connsiteY108" fmla="*/ 566235 h 583371"/>
                <a:gd name="connsiteX109" fmla="*/ 163522 w 447832"/>
                <a:gd name="connsiteY109" fmla="*/ 522134 h 583371"/>
                <a:gd name="connsiteX110" fmla="*/ 154954 w 447832"/>
                <a:gd name="connsiteY110" fmla="*/ 513581 h 583371"/>
                <a:gd name="connsiteX111" fmla="*/ 146401 w 447832"/>
                <a:gd name="connsiteY111" fmla="*/ 522134 h 583371"/>
                <a:gd name="connsiteX112" fmla="*/ 146401 w 447832"/>
                <a:gd name="connsiteY112" fmla="*/ 566235 h 583371"/>
                <a:gd name="connsiteX113" fmla="*/ 30520 w 447832"/>
                <a:gd name="connsiteY113" fmla="*/ 566235 h 583371"/>
                <a:gd name="connsiteX114" fmla="*/ 30520 w 447832"/>
                <a:gd name="connsiteY114" fmla="*/ 344909 h 58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47832" h="583371">
                  <a:moveTo>
                    <a:pt x="439279" y="566235"/>
                  </a:moveTo>
                  <a:lnTo>
                    <a:pt x="429511" y="566235"/>
                  </a:lnTo>
                  <a:lnTo>
                    <a:pt x="429511" y="432580"/>
                  </a:lnTo>
                  <a:cubicBezTo>
                    <a:pt x="429511" y="427855"/>
                    <a:pt x="425683" y="424027"/>
                    <a:pt x="420958" y="424027"/>
                  </a:cubicBezTo>
                  <a:cubicBezTo>
                    <a:pt x="416234" y="424027"/>
                    <a:pt x="412405" y="427855"/>
                    <a:pt x="412405" y="432580"/>
                  </a:cubicBezTo>
                  <a:lnTo>
                    <a:pt x="412405" y="566235"/>
                  </a:lnTo>
                  <a:lnTo>
                    <a:pt x="296524" y="566235"/>
                  </a:lnTo>
                  <a:lnTo>
                    <a:pt x="296524" y="344909"/>
                  </a:lnTo>
                  <a:lnTo>
                    <a:pt x="412405" y="344909"/>
                  </a:lnTo>
                  <a:lnTo>
                    <a:pt x="412405" y="396074"/>
                  </a:lnTo>
                  <a:cubicBezTo>
                    <a:pt x="412405" y="400799"/>
                    <a:pt x="416234" y="404642"/>
                    <a:pt x="420958" y="404642"/>
                  </a:cubicBezTo>
                  <a:cubicBezTo>
                    <a:pt x="425683" y="404642"/>
                    <a:pt x="429511" y="400814"/>
                    <a:pt x="429511" y="396074"/>
                  </a:cubicBezTo>
                  <a:lnTo>
                    <a:pt x="429511" y="343907"/>
                  </a:lnTo>
                  <a:cubicBezTo>
                    <a:pt x="429511" y="335020"/>
                    <a:pt x="422295" y="327804"/>
                    <a:pt x="413408" y="327804"/>
                  </a:cubicBezTo>
                  <a:lnTo>
                    <a:pt x="296524" y="327804"/>
                  </a:lnTo>
                  <a:lnTo>
                    <a:pt x="296524" y="278993"/>
                  </a:lnTo>
                  <a:cubicBezTo>
                    <a:pt x="296524" y="270106"/>
                    <a:pt x="289293" y="262890"/>
                    <a:pt x="280421" y="262890"/>
                  </a:cubicBezTo>
                  <a:lnTo>
                    <a:pt x="277413" y="262890"/>
                  </a:lnTo>
                  <a:lnTo>
                    <a:pt x="277413" y="236624"/>
                  </a:lnTo>
                  <a:cubicBezTo>
                    <a:pt x="277413" y="226825"/>
                    <a:pt x="269438" y="218865"/>
                    <a:pt x="259639" y="218865"/>
                  </a:cubicBezTo>
                  <a:lnTo>
                    <a:pt x="250205" y="218865"/>
                  </a:lnTo>
                  <a:lnTo>
                    <a:pt x="250205" y="163294"/>
                  </a:lnTo>
                  <a:cubicBezTo>
                    <a:pt x="259457" y="159056"/>
                    <a:pt x="267584" y="152782"/>
                    <a:pt x="273995" y="144988"/>
                  </a:cubicBezTo>
                  <a:cubicBezTo>
                    <a:pt x="275165" y="145064"/>
                    <a:pt x="276350" y="145095"/>
                    <a:pt x="277519" y="145095"/>
                  </a:cubicBezTo>
                  <a:cubicBezTo>
                    <a:pt x="291800" y="145095"/>
                    <a:pt x="305715" y="139990"/>
                    <a:pt x="316668" y="130526"/>
                  </a:cubicBezTo>
                  <a:cubicBezTo>
                    <a:pt x="329870" y="119132"/>
                    <a:pt x="337450" y="102589"/>
                    <a:pt x="337450" y="85149"/>
                  </a:cubicBezTo>
                  <a:lnTo>
                    <a:pt x="337450" y="42202"/>
                  </a:lnTo>
                  <a:cubicBezTo>
                    <a:pt x="337450" y="32890"/>
                    <a:pt x="329870" y="25324"/>
                    <a:pt x="320572" y="25324"/>
                  </a:cubicBezTo>
                  <a:lnTo>
                    <a:pt x="296843" y="25324"/>
                  </a:lnTo>
                  <a:lnTo>
                    <a:pt x="297724" y="16012"/>
                  </a:lnTo>
                  <a:cubicBezTo>
                    <a:pt x="298119" y="11910"/>
                    <a:pt x="296752" y="7824"/>
                    <a:pt x="293987" y="4785"/>
                  </a:cubicBezTo>
                  <a:cubicBezTo>
                    <a:pt x="291222" y="1747"/>
                    <a:pt x="287272" y="0"/>
                    <a:pt x="283156" y="0"/>
                  </a:cubicBezTo>
                  <a:lnTo>
                    <a:pt x="160939" y="0"/>
                  </a:lnTo>
                  <a:cubicBezTo>
                    <a:pt x="156823" y="0"/>
                    <a:pt x="152888" y="1747"/>
                    <a:pt x="150108" y="4785"/>
                  </a:cubicBezTo>
                  <a:cubicBezTo>
                    <a:pt x="147343" y="7824"/>
                    <a:pt x="145976" y="11925"/>
                    <a:pt x="146371" y="16012"/>
                  </a:cubicBezTo>
                  <a:lnTo>
                    <a:pt x="147252" y="25324"/>
                  </a:lnTo>
                  <a:lnTo>
                    <a:pt x="123523" y="25324"/>
                  </a:lnTo>
                  <a:cubicBezTo>
                    <a:pt x="114210" y="25324"/>
                    <a:pt x="106645" y="32890"/>
                    <a:pt x="106645" y="42202"/>
                  </a:cubicBezTo>
                  <a:lnTo>
                    <a:pt x="106645" y="85149"/>
                  </a:lnTo>
                  <a:cubicBezTo>
                    <a:pt x="106645" y="102589"/>
                    <a:pt x="114225" y="119132"/>
                    <a:pt x="127427" y="130526"/>
                  </a:cubicBezTo>
                  <a:cubicBezTo>
                    <a:pt x="138395" y="139990"/>
                    <a:pt x="152295" y="145095"/>
                    <a:pt x="166575" y="145095"/>
                  </a:cubicBezTo>
                  <a:cubicBezTo>
                    <a:pt x="167745" y="145095"/>
                    <a:pt x="168930" y="145049"/>
                    <a:pt x="170100" y="144988"/>
                  </a:cubicBezTo>
                  <a:cubicBezTo>
                    <a:pt x="176511" y="152782"/>
                    <a:pt x="184638" y="159056"/>
                    <a:pt x="193890" y="163294"/>
                  </a:cubicBezTo>
                  <a:lnTo>
                    <a:pt x="193890" y="218865"/>
                  </a:lnTo>
                  <a:lnTo>
                    <a:pt x="183301" y="218865"/>
                  </a:lnTo>
                  <a:cubicBezTo>
                    <a:pt x="173503" y="218865"/>
                    <a:pt x="165527" y="226840"/>
                    <a:pt x="165527" y="236624"/>
                  </a:cubicBezTo>
                  <a:lnTo>
                    <a:pt x="165527" y="262890"/>
                  </a:lnTo>
                  <a:lnTo>
                    <a:pt x="162519" y="262890"/>
                  </a:lnTo>
                  <a:cubicBezTo>
                    <a:pt x="153632" y="262890"/>
                    <a:pt x="146401" y="270121"/>
                    <a:pt x="146401" y="278993"/>
                  </a:cubicBezTo>
                  <a:lnTo>
                    <a:pt x="146401" y="327804"/>
                  </a:lnTo>
                  <a:lnTo>
                    <a:pt x="29502" y="327804"/>
                  </a:lnTo>
                  <a:cubicBezTo>
                    <a:pt x="20615" y="327804"/>
                    <a:pt x="13384" y="335035"/>
                    <a:pt x="13384" y="343922"/>
                  </a:cubicBezTo>
                  <a:lnTo>
                    <a:pt x="13384" y="566250"/>
                  </a:lnTo>
                  <a:lnTo>
                    <a:pt x="8553" y="566250"/>
                  </a:lnTo>
                  <a:cubicBezTo>
                    <a:pt x="3828" y="566250"/>
                    <a:pt x="0" y="570079"/>
                    <a:pt x="0" y="574818"/>
                  </a:cubicBezTo>
                  <a:cubicBezTo>
                    <a:pt x="0" y="579543"/>
                    <a:pt x="3828" y="583371"/>
                    <a:pt x="8553" y="583371"/>
                  </a:cubicBezTo>
                  <a:lnTo>
                    <a:pt x="439264" y="583371"/>
                  </a:lnTo>
                  <a:cubicBezTo>
                    <a:pt x="443989" y="583371"/>
                    <a:pt x="447832" y="579543"/>
                    <a:pt x="447832" y="574818"/>
                  </a:cubicBezTo>
                  <a:cubicBezTo>
                    <a:pt x="447832" y="570063"/>
                    <a:pt x="444004" y="566235"/>
                    <a:pt x="439279" y="566235"/>
                  </a:cubicBezTo>
                  <a:lnTo>
                    <a:pt x="439279" y="566235"/>
                  </a:lnTo>
                  <a:close/>
                  <a:moveTo>
                    <a:pt x="138577" y="117568"/>
                  </a:moveTo>
                  <a:cubicBezTo>
                    <a:pt x="129143" y="109425"/>
                    <a:pt x="123735" y="97606"/>
                    <a:pt x="123735" y="85149"/>
                  </a:cubicBezTo>
                  <a:lnTo>
                    <a:pt x="123735" y="42445"/>
                  </a:lnTo>
                  <a:lnTo>
                    <a:pt x="148832" y="42445"/>
                  </a:lnTo>
                  <a:lnTo>
                    <a:pt x="155060" y="108468"/>
                  </a:lnTo>
                  <a:cubicBezTo>
                    <a:pt x="155698" y="115137"/>
                    <a:pt x="157278" y="121487"/>
                    <a:pt x="159648" y="127396"/>
                  </a:cubicBezTo>
                  <a:cubicBezTo>
                    <a:pt x="151931" y="126136"/>
                    <a:pt x="144624" y="122793"/>
                    <a:pt x="138577" y="117568"/>
                  </a:cubicBezTo>
                  <a:lnTo>
                    <a:pt x="138577" y="117568"/>
                  </a:lnTo>
                  <a:close/>
                  <a:moveTo>
                    <a:pt x="172105" y="106857"/>
                  </a:moveTo>
                  <a:lnTo>
                    <a:pt x="163644" y="17121"/>
                  </a:lnTo>
                  <a:lnTo>
                    <a:pt x="280406" y="17121"/>
                  </a:lnTo>
                  <a:lnTo>
                    <a:pt x="276730" y="56042"/>
                  </a:lnTo>
                  <a:cubicBezTo>
                    <a:pt x="276289" y="60751"/>
                    <a:pt x="279737" y="64929"/>
                    <a:pt x="284447" y="65369"/>
                  </a:cubicBezTo>
                  <a:cubicBezTo>
                    <a:pt x="289141" y="65810"/>
                    <a:pt x="293319" y="62361"/>
                    <a:pt x="293774" y="57652"/>
                  </a:cubicBezTo>
                  <a:lnTo>
                    <a:pt x="295218" y="42445"/>
                  </a:lnTo>
                  <a:lnTo>
                    <a:pt x="320314" y="42445"/>
                  </a:lnTo>
                  <a:lnTo>
                    <a:pt x="320314" y="85149"/>
                  </a:lnTo>
                  <a:cubicBezTo>
                    <a:pt x="320314" y="97606"/>
                    <a:pt x="314906" y="109425"/>
                    <a:pt x="305472" y="117568"/>
                  </a:cubicBezTo>
                  <a:cubicBezTo>
                    <a:pt x="299411" y="122793"/>
                    <a:pt x="292119" y="126151"/>
                    <a:pt x="284386" y="127412"/>
                  </a:cubicBezTo>
                  <a:cubicBezTo>
                    <a:pt x="286756" y="121502"/>
                    <a:pt x="288336" y="115137"/>
                    <a:pt x="288974" y="108468"/>
                  </a:cubicBezTo>
                  <a:lnTo>
                    <a:pt x="290311" y="94294"/>
                  </a:lnTo>
                  <a:cubicBezTo>
                    <a:pt x="290751" y="89585"/>
                    <a:pt x="287303" y="85407"/>
                    <a:pt x="282593" y="84966"/>
                  </a:cubicBezTo>
                  <a:cubicBezTo>
                    <a:pt x="277884" y="84526"/>
                    <a:pt x="273706" y="87974"/>
                    <a:pt x="273266" y="92684"/>
                  </a:cubicBezTo>
                  <a:lnTo>
                    <a:pt x="271929" y="106857"/>
                  </a:lnTo>
                  <a:cubicBezTo>
                    <a:pt x="269483" y="132744"/>
                    <a:pt x="248033" y="152280"/>
                    <a:pt x="222025" y="152280"/>
                  </a:cubicBezTo>
                  <a:cubicBezTo>
                    <a:pt x="196017" y="152280"/>
                    <a:pt x="174551" y="132744"/>
                    <a:pt x="172105" y="106857"/>
                  </a:cubicBezTo>
                  <a:lnTo>
                    <a:pt x="172105" y="106857"/>
                  </a:lnTo>
                  <a:close/>
                  <a:moveTo>
                    <a:pt x="210980" y="168490"/>
                  </a:moveTo>
                  <a:cubicBezTo>
                    <a:pt x="214581" y="169082"/>
                    <a:pt x="218257" y="169401"/>
                    <a:pt x="222025" y="169401"/>
                  </a:cubicBezTo>
                  <a:cubicBezTo>
                    <a:pt x="225792" y="169401"/>
                    <a:pt x="229469" y="169082"/>
                    <a:pt x="233069" y="168490"/>
                  </a:cubicBezTo>
                  <a:lnTo>
                    <a:pt x="233069" y="218850"/>
                  </a:lnTo>
                  <a:lnTo>
                    <a:pt x="210980" y="218850"/>
                  </a:lnTo>
                  <a:lnTo>
                    <a:pt x="210980" y="168490"/>
                  </a:lnTo>
                  <a:close/>
                  <a:moveTo>
                    <a:pt x="182633" y="236609"/>
                  </a:moveTo>
                  <a:cubicBezTo>
                    <a:pt x="182633" y="236259"/>
                    <a:pt x="182922" y="235955"/>
                    <a:pt x="183286" y="235955"/>
                  </a:cubicBezTo>
                  <a:lnTo>
                    <a:pt x="259639" y="235955"/>
                  </a:lnTo>
                  <a:cubicBezTo>
                    <a:pt x="259988" y="235955"/>
                    <a:pt x="260292" y="236244"/>
                    <a:pt x="260292" y="236609"/>
                  </a:cubicBezTo>
                  <a:lnTo>
                    <a:pt x="260292" y="262875"/>
                  </a:lnTo>
                  <a:lnTo>
                    <a:pt x="182648" y="262875"/>
                  </a:lnTo>
                  <a:lnTo>
                    <a:pt x="182648" y="236609"/>
                  </a:lnTo>
                  <a:close/>
                  <a:moveTo>
                    <a:pt x="30520" y="344909"/>
                  </a:moveTo>
                  <a:lnTo>
                    <a:pt x="146401" y="344909"/>
                  </a:lnTo>
                  <a:lnTo>
                    <a:pt x="146401" y="485629"/>
                  </a:lnTo>
                  <a:cubicBezTo>
                    <a:pt x="146401" y="490353"/>
                    <a:pt x="150229" y="494182"/>
                    <a:pt x="154954" y="494182"/>
                  </a:cubicBezTo>
                  <a:cubicBezTo>
                    <a:pt x="159679" y="494182"/>
                    <a:pt x="163522" y="490353"/>
                    <a:pt x="163522" y="485629"/>
                  </a:cubicBezTo>
                  <a:lnTo>
                    <a:pt x="163522" y="279996"/>
                  </a:lnTo>
                  <a:lnTo>
                    <a:pt x="279403" y="279996"/>
                  </a:lnTo>
                  <a:lnTo>
                    <a:pt x="279403" y="566235"/>
                  </a:lnTo>
                  <a:lnTo>
                    <a:pt x="163522" y="566235"/>
                  </a:lnTo>
                  <a:lnTo>
                    <a:pt x="163522" y="522134"/>
                  </a:lnTo>
                  <a:cubicBezTo>
                    <a:pt x="163522" y="517409"/>
                    <a:pt x="159694" y="513581"/>
                    <a:pt x="154954" y="513581"/>
                  </a:cubicBezTo>
                  <a:cubicBezTo>
                    <a:pt x="150229" y="513581"/>
                    <a:pt x="146401" y="517409"/>
                    <a:pt x="146401" y="522134"/>
                  </a:cubicBezTo>
                  <a:lnTo>
                    <a:pt x="146401" y="566235"/>
                  </a:lnTo>
                  <a:lnTo>
                    <a:pt x="30520" y="566235"/>
                  </a:lnTo>
                  <a:lnTo>
                    <a:pt x="30520" y="34490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27" name="任意多边形: 形状 226">
              <a:extLst>
                <a:ext uri="{FF2B5EF4-FFF2-40B4-BE49-F238E27FC236}">
                  <a16:creationId xmlns:a16="http://schemas.microsoft.com/office/drawing/2014/main" id="{7EBF8F11-15A0-49D8-B84F-4A06EAF80246}"/>
                </a:ext>
              </a:extLst>
            </p:cNvPr>
            <p:cNvSpPr/>
            <p:nvPr/>
          </p:nvSpPr>
          <p:spPr>
            <a:xfrm>
              <a:off x="957312" y="2599972"/>
              <a:ext cx="28149" cy="17120"/>
            </a:xfrm>
            <a:custGeom>
              <a:avLst/>
              <a:gdLst>
                <a:gd name="connsiteX0" fmla="*/ 19597 w 28149"/>
                <a:gd name="connsiteY0" fmla="*/ 0 h 17120"/>
                <a:gd name="connsiteX1" fmla="*/ 8568 w 28149"/>
                <a:gd name="connsiteY1" fmla="*/ 0 h 17120"/>
                <a:gd name="connsiteX2" fmla="*/ 0 w 28149"/>
                <a:gd name="connsiteY2" fmla="*/ 8553 h 17120"/>
                <a:gd name="connsiteX3" fmla="*/ 8568 w 28149"/>
                <a:gd name="connsiteY3" fmla="*/ 17121 h 17120"/>
                <a:gd name="connsiteX4" fmla="*/ 19597 w 28149"/>
                <a:gd name="connsiteY4" fmla="*/ 17121 h 17120"/>
                <a:gd name="connsiteX5" fmla="*/ 28150 w 28149"/>
                <a:gd name="connsiteY5" fmla="*/ 8553 h 17120"/>
                <a:gd name="connsiteX6" fmla="*/ 19597 w 28149"/>
                <a:gd name="connsiteY6" fmla="*/ 0 h 17120"/>
                <a:gd name="connsiteX7" fmla="*/ 19597 w 28149"/>
                <a:gd name="connsiteY7" fmla="*/ 0 h 1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49" h="17120">
                  <a:moveTo>
                    <a:pt x="19597" y="0"/>
                  </a:moveTo>
                  <a:lnTo>
                    <a:pt x="8568" y="0"/>
                  </a:lnTo>
                  <a:cubicBezTo>
                    <a:pt x="3843" y="0"/>
                    <a:pt x="0" y="3828"/>
                    <a:pt x="0" y="8553"/>
                  </a:cubicBezTo>
                  <a:cubicBezTo>
                    <a:pt x="0" y="13277"/>
                    <a:pt x="3828" y="17121"/>
                    <a:pt x="8568" y="17121"/>
                  </a:cubicBezTo>
                  <a:lnTo>
                    <a:pt x="19597" y="17121"/>
                  </a:lnTo>
                  <a:cubicBezTo>
                    <a:pt x="24322" y="17121"/>
                    <a:pt x="28150" y="13293"/>
                    <a:pt x="28150" y="8553"/>
                  </a:cubicBezTo>
                  <a:cubicBezTo>
                    <a:pt x="28150" y="3843"/>
                    <a:pt x="24322" y="0"/>
                    <a:pt x="19597" y="0"/>
                  </a:cubicBezTo>
                  <a:lnTo>
                    <a:pt x="19597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28" name="任意多边形: 形状 227">
              <a:extLst>
                <a:ext uri="{FF2B5EF4-FFF2-40B4-BE49-F238E27FC236}">
                  <a16:creationId xmlns:a16="http://schemas.microsoft.com/office/drawing/2014/main" id="{A7550763-1F19-4D8C-9F24-3AFB0C65394A}"/>
                </a:ext>
              </a:extLst>
            </p:cNvPr>
            <p:cNvSpPr/>
            <p:nvPr/>
          </p:nvSpPr>
          <p:spPr>
            <a:xfrm>
              <a:off x="950399" y="2544765"/>
              <a:ext cx="42188" cy="27102"/>
            </a:xfrm>
            <a:custGeom>
              <a:avLst/>
              <a:gdLst>
                <a:gd name="connsiteX0" fmla="*/ 5394 w 42188"/>
                <a:gd name="connsiteY0" fmla="*/ 16514 h 27102"/>
                <a:gd name="connsiteX1" fmla="*/ 30460 w 42188"/>
                <a:gd name="connsiteY1" fmla="*/ 26495 h 27102"/>
                <a:gd name="connsiteX2" fmla="*/ 33620 w 42188"/>
                <a:gd name="connsiteY2" fmla="*/ 27103 h 27102"/>
                <a:gd name="connsiteX3" fmla="*/ 41580 w 42188"/>
                <a:gd name="connsiteY3" fmla="*/ 21710 h 27102"/>
                <a:gd name="connsiteX4" fmla="*/ 36795 w 42188"/>
                <a:gd name="connsiteY4" fmla="*/ 10590 h 27102"/>
                <a:gd name="connsiteX5" fmla="*/ 11729 w 42188"/>
                <a:gd name="connsiteY5" fmla="*/ 609 h 27102"/>
                <a:gd name="connsiteX6" fmla="*/ 609 w 42188"/>
                <a:gd name="connsiteY6" fmla="*/ 5394 h 27102"/>
                <a:gd name="connsiteX7" fmla="*/ 5394 w 42188"/>
                <a:gd name="connsiteY7" fmla="*/ 16514 h 27102"/>
                <a:gd name="connsiteX8" fmla="*/ 5394 w 42188"/>
                <a:gd name="connsiteY8" fmla="*/ 16514 h 27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88" h="27102">
                  <a:moveTo>
                    <a:pt x="5394" y="16514"/>
                  </a:moveTo>
                  <a:lnTo>
                    <a:pt x="30460" y="26495"/>
                  </a:lnTo>
                  <a:cubicBezTo>
                    <a:pt x="31493" y="26905"/>
                    <a:pt x="32572" y="27103"/>
                    <a:pt x="33620" y="27103"/>
                  </a:cubicBezTo>
                  <a:cubicBezTo>
                    <a:pt x="37023" y="27103"/>
                    <a:pt x="40243" y="25067"/>
                    <a:pt x="41580" y="21710"/>
                  </a:cubicBezTo>
                  <a:cubicBezTo>
                    <a:pt x="43327" y="17319"/>
                    <a:pt x="41185" y="12337"/>
                    <a:pt x="36795" y="10590"/>
                  </a:cubicBezTo>
                  <a:lnTo>
                    <a:pt x="11729" y="609"/>
                  </a:lnTo>
                  <a:cubicBezTo>
                    <a:pt x="7339" y="-1138"/>
                    <a:pt x="2356" y="1004"/>
                    <a:pt x="609" y="5394"/>
                  </a:cubicBezTo>
                  <a:cubicBezTo>
                    <a:pt x="-1138" y="9784"/>
                    <a:pt x="1004" y="14767"/>
                    <a:pt x="5394" y="16514"/>
                  </a:cubicBezTo>
                  <a:lnTo>
                    <a:pt x="5394" y="16514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29" name="任意多边形: 形状 228">
              <a:extLst>
                <a:ext uri="{FF2B5EF4-FFF2-40B4-BE49-F238E27FC236}">
                  <a16:creationId xmlns:a16="http://schemas.microsoft.com/office/drawing/2014/main" id="{20514EF6-CA96-4ED5-9A2C-8979E43EF11C}"/>
                </a:ext>
              </a:extLst>
            </p:cNvPr>
            <p:cNvSpPr/>
            <p:nvPr/>
          </p:nvSpPr>
          <p:spPr>
            <a:xfrm>
              <a:off x="950399" y="2645196"/>
              <a:ext cx="42188" cy="27102"/>
            </a:xfrm>
            <a:custGeom>
              <a:avLst/>
              <a:gdLst>
                <a:gd name="connsiteX0" fmla="*/ 8569 w 42188"/>
                <a:gd name="connsiteY0" fmla="*/ 27103 h 27102"/>
                <a:gd name="connsiteX1" fmla="*/ 11729 w 42188"/>
                <a:gd name="connsiteY1" fmla="*/ 26495 h 27102"/>
                <a:gd name="connsiteX2" fmla="*/ 36795 w 42188"/>
                <a:gd name="connsiteY2" fmla="*/ 16514 h 27102"/>
                <a:gd name="connsiteX3" fmla="*/ 41580 w 42188"/>
                <a:gd name="connsiteY3" fmla="*/ 5394 h 27102"/>
                <a:gd name="connsiteX4" fmla="*/ 30460 w 42188"/>
                <a:gd name="connsiteY4" fmla="*/ 609 h 27102"/>
                <a:gd name="connsiteX5" fmla="*/ 5394 w 42188"/>
                <a:gd name="connsiteY5" fmla="*/ 10574 h 27102"/>
                <a:gd name="connsiteX6" fmla="*/ 609 w 42188"/>
                <a:gd name="connsiteY6" fmla="*/ 21695 h 27102"/>
                <a:gd name="connsiteX7" fmla="*/ 8569 w 42188"/>
                <a:gd name="connsiteY7" fmla="*/ 27103 h 27102"/>
                <a:gd name="connsiteX8" fmla="*/ 8569 w 42188"/>
                <a:gd name="connsiteY8" fmla="*/ 27103 h 27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88" h="27102">
                  <a:moveTo>
                    <a:pt x="8569" y="27103"/>
                  </a:moveTo>
                  <a:cubicBezTo>
                    <a:pt x="9632" y="27103"/>
                    <a:pt x="10696" y="26905"/>
                    <a:pt x="11729" y="26495"/>
                  </a:cubicBezTo>
                  <a:lnTo>
                    <a:pt x="36795" y="16514"/>
                  </a:lnTo>
                  <a:cubicBezTo>
                    <a:pt x="41185" y="14767"/>
                    <a:pt x="43327" y="9784"/>
                    <a:pt x="41580" y="5394"/>
                  </a:cubicBezTo>
                  <a:cubicBezTo>
                    <a:pt x="39833" y="1004"/>
                    <a:pt x="34850" y="-1138"/>
                    <a:pt x="30460" y="609"/>
                  </a:cubicBezTo>
                  <a:lnTo>
                    <a:pt x="5394" y="10574"/>
                  </a:lnTo>
                  <a:cubicBezTo>
                    <a:pt x="1004" y="12321"/>
                    <a:pt x="-1138" y="17304"/>
                    <a:pt x="609" y="21695"/>
                  </a:cubicBezTo>
                  <a:cubicBezTo>
                    <a:pt x="1946" y="25067"/>
                    <a:pt x="5166" y="27103"/>
                    <a:pt x="8569" y="27103"/>
                  </a:cubicBezTo>
                  <a:lnTo>
                    <a:pt x="8569" y="2710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30" name="任意多边形: 形状 229">
              <a:extLst>
                <a:ext uri="{FF2B5EF4-FFF2-40B4-BE49-F238E27FC236}">
                  <a16:creationId xmlns:a16="http://schemas.microsoft.com/office/drawing/2014/main" id="{BD8B1C28-9ADA-428B-A1EA-939DF71DC8E2}"/>
                </a:ext>
              </a:extLst>
            </p:cNvPr>
            <p:cNvSpPr/>
            <p:nvPr/>
          </p:nvSpPr>
          <p:spPr>
            <a:xfrm>
              <a:off x="1268526" y="2599972"/>
              <a:ext cx="28180" cy="17120"/>
            </a:xfrm>
            <a:custGeom>
              <a:avLst/>
              <a:gdLst>
                <a:gd name="connsiteX0" fmla="*/ 8568 w 28180"/>
                <a:gd name="connsiteY0" fmla="*/ 0 h 17120"/>
                <a:gd name="connsiteX1" fmla="*/ 0 w 28180"/>
                <a:gd name="connsiteY1" fmla="*/ 8553 h 17120"/>
                <a:gd name="connsiteX2" fmla="*/ 8568 w 28180"/>
                <a:gd name="connsiteY2" fmla="*/ 17121 h 17120"/>
                <a:gd name="connsiteX3" fmla="*/ 19612 w 28180"/>
                <a:gd name="connsiteY3" fmla="*/ 17121 h 17120"/>
                <a:gd name="connsiteX4" fmla="*/ 28180 w 28180"/>
                <a:gd name="connsiteY4" fmla="*/ 8553 h 17120"/>
                <a:gd name="connsiteX5" fmla="*/ 19612 w 28180"/>
                <a:gd name="connsiteY5" fmla="*/ 0 h 17120"/>
                <a:gd name="connsiteX6" fmla="*/ 8568 w 28180"/>
                <a:gd name="connsiteY6" fmla="*/ 0 h 1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80" h="17120">
                  <a:moveTo>
                    <a:pt x="8568" y="0"/>
                  </a:moveTo>
                  <a:cubicBezTo>
                    <a:pt x="3843" y="0"/>
                    <a:pt x="0" y="3828"/>
                    <a:pt x="0" y="8553"/>
                  </a:cubicBezTo>
                  <a:cubicBezTo>
                    <a:pt x="0" y="13277"/>
                    <a:pt x="3828" y="17121"/>
                    <a:pt x="8568" y="17121"/>
                  </a:cubicBezTo>
                  <a:lnTo>
                    <a:pt x="19612" y="17121"/>
                  </a:lnTo>
                  <a:cubicBezTo>
                    <a:pt x="24337" y="17121"/>
                    <a:pt x="28180" y="13293"/>
                    <a:pt x="28180" y="8553"/>
                  </a:cubicBezTo>
                  <a:cubicBezTo>
                    <a:pt x="28180" y="3828"/>
                    <a:pt x="24352" y="0"/>
                    <a:pt x="19612" y="0"/>
                  </a:cubicBezTo>
                  <a:lnTo>
                    <a:pt x="8568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31" name="任意多边形: 形状 230">
              <a:extLst>
                <a:ext uri="{FF2B5EF4-FFF2-40B4-BE49-F238E27FC236}">
                  <a16:creationId xmlns:a16="http://schemas.microsoft.com/office/drawing/2014/main" id="{28F27449-E30C-4CEF-BB09-F08F25B28B85}"/>
                </a:ext>
              </a:extLst>
            </p:cNvPr>
            <p:cNvSpPr/>
            <p:nvPr/>
          </p:nvSpPr>
          <p:spPr>
            <a:xfrm>
              <a:off x="1261400" y="2544765"/>
              <a:ext cx="42188" cy="27102"/>
            </a:xfrm>
            <a:custGeom>
              <a:avLst/>
              <a:gdLst>
                <a:gd name="connsiteX0" fmla="*/ 8569 w 42188"/>
                <a:gd name="connsiteY0" fmla="*/ 27103 h 27102"/>
                <a:gd name="connsiteX1" fmla="*/ 11729 w 42188"/>
                <a:gd name="connsiteY1" fmla="*/ 26495 h 27102"/>
                <a:gd name="connsiteX2" fmla="*/ 36795 w 42188"/>
                <a:gd name="connsiteY2" fmla="*/ 16514 h 27102"/>
                <a:gd name="connsiteX3" fmla="*/ 41580 w 42188"/>
                <a:gd name="connsiteY3" fmla="*/ 5394 h 27102"/>
                <a:gd name="connsiteX4" fmla="*/ 30460 w 42188"/>
                <a:gd name="connsiteY4" fmla="*/ 609 h 27102"/>
                <a:gd name="connsiteX5" fmla="*/ 5394 w 42188"/>
                <a:gd name="connsiteY5" fmla="*/ 10590 h 27102"/>
                <a:gd name="connsiteX6" fmla="*/ 609 w 42188"/>
                <a:gd name="connsiteY6" fmla="*/ 21710 h 27102"/>
                <a:gd name="connsiteX7" fmla="*/ 8569 w 42188"/>
                <a:gd name="connsiteY7" fmla="*/ 27103 h 27102"/>
                <a:gd name="connsiteX8" fmla="*/ 8569 w 42188"/>
                <a:gd name="connsiteY8" fmla="*/ 27103 h 27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88" h="27102">
                  <a:moveTo>
                    <a:pt x="8569" y="27103"/>
                  </a:moveTo>
                  <a:cubicBezTo>
                    <a:pt x="9617" y="27103"/>
                    <a:pt x="10696" y="26905"/>
                    <a:pt x="11729" y="26495"/>
                  </a:cubicBezTo>
                  <a:lnTo>
                    <a:pt x="36795" y="16514"/>
                  </a:lnTo>
                  <a:cubicBezTo>
                    <a:pt x="41185" y="14767"/>
                    <a:pt x="43327" y="9784"/>
                    <a:pt x="41580" y="5394"/>
                  </a:cubicBezTo>
                  <a:cubicBezTo>
                    <a:pt x="39833" y="1004"/>
                    <a:pt x="34850" y="-1138"/>
                    <a:pt x="30460" y="609"/>
                  </a:cubicBezTo>
                  <a:lnTo>
                    <a:pt x="5394" y="10590"/>
                  </a:lnTo>
                  <a:cubicBezTo>
                    <a:pt x="1004" y="12337"/>
                    <a:pt x="-1138" y="17319"/>
                    <a:pt x="609" y="21710"/>
                  </a:cubicBezTo>
                  <a:cubicBezTo>
                    <a:pt x="1946" y="25052"/>
                    <a:pt x="5166" y="27103"/>
                    <a:pt x="8569" y="27103"/>
                  </a:cubicBezTo>
                  <a:lnTo>
                    <a:pt x="8569" y="2710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32" name="任意多边形: 形状 231">
              <a:extLst>
                <a:ext uri="{FF2B5EF4-FFF2-40B4-BE49-F238E27FC236}">
                  <a16:creationId xmlns:a16="http://schemas.microsoft.com/office/drawing/2014/main" id="{DA3C7108-1D42-4E89-B2CE-E86762674FF9}"/>
                </a:ext>
              </a:extLst>
            </p:cNvPr>
            <p:cNvSpPr/>
            <p:nvPr/>
          </p:nvSpPr>
          <p:spPr>
            <a:xfrm>
              <a:off x="1261394" y="2645226"/>
              <a:ext cx="42180" cy="27087"/>
            </a:xfrm>
            <a:custGeom>
              <a:avLst/>
              <a:gdLst>
                <a:gd name="connsiteX0" fmla="*/ 5401 w 42180"/>
                <a:gd name="connsiteY0" fmla="*/ 16499 h 27087"/>
                <a:gd name="connsiteX1" fmla="*/ 30467 w 42180"/>
                <a:gd name="connsiteY1" fmla="*/ 26480 h 27087"/>
                <a:gd name="connsiteX2" fmla="*/ 33627 w 42180"/>
                <a:gd name="connsiteY2" fmla="*/ 27088 h 27087"/>
                <a:gd name="connsiteX3" fmla="*/ 41572 w 42180"/>
                <a:gd name="connsiteY3" fmla="*/ 21695 h 27087"/>
                <a:gd name="connsiteX4" fmla="*/ 36787 w 42180"/>
                <a:gd name="connsiteY4" fmla="*/ 10574 h 27087"/>
                <a:gd name="connsiteX5" fmla="*/ 11720 w 42180"/>
                <a:gd name="connsiteY5" fmla="*/ 609 h 27087"/>
                <a:gd name="connsiteX6" fmla="*/ 600 w 42180"/>
                <a:gd name="connsiteY6" fmla="*/ 5394 h 27087"/>
                <a:gd name="connsiteX7" fmla="*/ 5401 w 42180"/>
                <a:gd name="connsiteY7" fmla="*/ 16499 h 27087"/>
                <a:gd name="connsiteX8" fmla="*/ 5401 w 42180"/>
                <a:gd name="connsiteY8" fmla="*/ 16499 h 2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80" h="27087">
                  <a:moveTo>
                    <a:pt x="5401" y="16499"/>
                  </a:moveTo>
                  <a:lnTo>
                    <a:pt x="30467" y="26480"/>
                  </a:lnTo>
                  <a:cubicBezTo>
                    <a:pt x="31500" y="26890"/>
                    <a:pt x="32578" y="27088"/>
                    <a:pt x="33627" y="27088"/>
                  </a:cubicBezTo>
                  <a:cubicBezTo>
                    <a:pt x="37030" y="27088"/>
                    <a:pt x="40250" y="25052"/>
                    <a:pt x="41572" y="21695"/>
                  </a:cubicBezTo>
                  <a:cubicBezTo>
                    <a:pt x="43319" y="17304"/>
                    <a:pt x="41177" y="12321"/>
                    <a:pt x="36787" y="10574"/>
                  </a:cubicBezTo>
                  <a:lnTo>
                    <a:pt x="11720" y="609"/>
                  </a:lnTo>
                  <a:cubicBezTo>
                    <a:pt x="7330" y="-1138"/>
                    <a:pt x="2347" y="1004"/>
                    <a:pt x="600" y="5394"/>
                  </a:cubicBezTo>
                  <a:cubicBezTo>
                    <a:pt x="-1132" y="9769"/>
                    <a:pt x="1010" y="14752"/>
                    <a:pt x="5401" y="16499"/>
                  </a:cubicBezTo>
                  <a:lnTo>
                    <a:pt x="5401" y="1649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33" name="任意多边形: 形状 232">
              <a:extLst>
                <a:ext uri="{FF2B5EF4-FFF2-40B4-BE49-F238E27FC236}">
                  <a16:creationId xmlns:a16="http://schemas.microsoft.com/office/drawing/2014/main" id="{EF72A1EB-1C82-4024-8679-6FF7713B9901}"/>
                </a:ext>
              </a:extLst>
            </p:cNvPr>
            <p:cNvSpPr/>
            <p:nvPr/>
          </p:nvSpPr>
          <p:spPr>
            <a:xfrm>
              <a:off x="1105749" y="2552589"/>
              <a:ext cx="32358" cy="88414"/>
            </a:xfrm>
            <a:custGeom>
              <a:avLst/>
              <a:gdLst>
                <a:gd name="connsiteX0" fmla="*/ 32358 w 32358"/>
                <a:gd name="connsiteY0" fmla="*/ 79877 h 88414"/>
                <a:gd name="connsiteX1" fmla="*/ 32358 w 32358"/>
                <a:gd name="connsiteY1" fmla="*/ 8553 h 88414"/>
                <a:gd name="connsiteX2" fmla="*/ 23790 w 32358"/>
                <a:gd name="connsiteY2" fmla="*/ 0 h 88414"/>
                <a:gd name="connsiteX3" fmla="*/ 8553 w 32358"/>
                <a:gd name="connsiteY3" fmla="*/ 0 h 88414"/>
                <a:gd name="connsiteX4" fmla="*/ 0 w 32358"/>
                <a:gd name="connsiteY4" fmla="*/ 8553 h 88414"/>
                <a:gd name="connsiteX5" fmla="*/ 8553 w 32358"/>
                <a:gd name="connsiteY5" fmla="*/ 17121 h 88414"/>
                <a:gd name="connsiteX6" fmla="*/ 15237 w 32358"/>
                <a:gd name="connsiteY6" fmla="*/ 17121 h 88414"/>
                <a:gd name="connsiteX7" fmla="*/ 15237 w 32358"/>
                <a:gd name="connsiteY7" fmla="*/ 79862 h 88414"/>
                <a:gd name="connsiteX8" fmla="*/ 23790 w 32358"/>
                <a:gd name="connsiteY8" fmla="*/ 88415 h 88414"/>
                <a:gd name="connsiteX9" fmla="*/ 32358 w 32358"/>
                <a:gd name="connsiteY9" fmla="*/ 79877 h 88414"/>
                <a:gd name="connsiteX10" fmla="*/ 32358 w 32358"/>
                <a:gd name="connsiteY10" fmla="*/ 79877 h 8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358" h="88414">
                  <a:moveTo>
                    <a:pt x="32358" y="79877"/>
                  </a:moveTo>
                  <a:lnTo>
                    <a:pt x="32358" y="8553"/>
                  </a:lnTo>
                  <a:cubicBezTo>
                    <a:pt x="32358" y="3828"/>
                    <a:pt x="28530" y="0"/>
                    <a:pt x="23790" y="0"/>
                  </a:cubicBezTo>
                  <a:lnTo>
                    <a:pt x="8553" y="0"/>
                  </a:lnTo>
                  <a:cubicBezTo>
                    <a:pt x="3828" y="0"/>
                    <a:pt x="0" y="3828"/>
                    <a:pt x="0" y="8553"/>
                  </a:cubicBezTo>
                  <a:cubicBezTo>
                    <a:pt x="0" y="13277"/>
                    <a:pt x="3828" y="17121"/>
                    <a:pt x="8553" y="17121"/>
                  </a:cubicBezTo>
                  <a:lnTo>
                    <a:pt x="15237" y="17121"/>
                  </a:lnTo>
                  <a:lnTo>
                    <a:pt x="15237" y="79862"/>
                  </a:lnTo>
                  <a:cubicBezTo>
                    <a:pt x="15237" y="84587"/>
                    <a:pt x="19065" y="88415"/>
                    <a:pt x="23790" y="88415"/>
                  </a:cubicBezTo>
                  <a:cubicBezTo>
                    <a:pt x="28530" y="88430"/>
                    <a:pt x="32358" y="84602"/>
                    <a:pt x="32358" y="79877"/>
                  </a:cubicBezTo>
                  <a:lnTo>
                    <a:pt x="32358" y="7987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234" name="图形 3">
            <a:extLst>
              <a:ext uri="{FF2B5EF4-FFF2-40B4-BE49-F238E27FC236}">
                <a16:creationId xmlns:a16="http://schemas.microsoft.com/office/drawing/2014/main" id="{B2D3FE9A-F833-4AF1-ADF5-CA054FF80C5A}"/>
              </a:ext>
            </a:extLst>
          </p:cNvPr>
          <p:cNvGrpSpPr/>
          <p:nvPr userDrawn="1"/>
        </p:nvGrpSpPr>
        <p:grpSpPr>
          <a:xfrm>
            <a:off x="8640297" y="3134394"/>
            <a:ext cx="415796" cy="390036"/>
            <a:chOff x="837223" y="2534830"/>
            <a:chExt cx="583371" cy="547230"/>
          </a:xfrm>
          <a:solidFill>
            <a:schemeClr val="bg1"/>
          </a:solidFill>
        </p:grpSpPr>
        <p:sp>
          <p:nvSpPr>
            <p:cNvPr id="235" name="任意多边形: 形状 234">
              <a:extLst>
                <a:ext uri="{FF2B5EF4-FFF2-40B4-BE49-F238E27FC236}">
                  <a16:creationId xmlns:a16="http://schemas.microsoft.com/office/drawing/2014/main" id="{B7C4FE0C-5FF8-4660-B345-A275396D01F6}"/>
                </a:ext>
              </a:extLst>
            </p:cNvPr>
            <p:cNvSpPr/>
            <p:nvPr/>
          </p:nvSpPr>
          <p:spPr>
            <a:xfrm>
              <a:off x="837223" y="2639713"/>
              <a:ext cx="583371" cy="442347"/>
            </a:xfrm>
            <a:custGeom>
              <a:avLst/>
              <a:gdLst>
                <a:gd name="connsiteX0" fmla="*/ 574803 w 583371"/>
                <a:gd name="connsiteY0" fmla="*/ 357549 h 442347"/>
                <a:gd name="connsiteX1" fmla="*/ 560645 w 583371"/>
                <a:gd name="connsiteY1" fmla="*/ 357549 h 442347"/>
                <a:gd name="connsiteX2" fmla="*/ 560645 w 583371"/>
                <a:gd name="connsiteY2" fmla="*/ 55920 h 442347"/>
                <a:gd name="connsiteX3" fmla="*/ 504724 w 583371"/>
                <a:gd name="connsiteY3" fmla="*/ 0 h 442347"/>
                <a:gd name="connsiteX4" fmla="*/ 441041 w 583371"/>
                <a:gd name="connsiteY4" fmla="*/ 0 h 442347"/>
                <a:gd name="connsiteX5" fmla="*/ 432473 w 583371"/>
                <a:gd name="connsiteY5" fmla="*/ 8553 h 442347"/>
                <a:gd name="connsiteX6" fmla="*/ 441041 w 583371"/>
                <a:gd name="connsiteY6" fmla="*/ 17121 h 442347"/>
                <a:gd name="connsiteX7" fmla="*/ 504724 w 583371"/>
                <a:gd name="connsiteY7" fmla="*/ 17121 h 442347"/>
                <a:gd name="connsiteX8" fmla="*/ 543524 w 583371"/>
                <a:gd name="connsiteY8" fmla="*/ 55920 h 442347"/>
                <a:gd name="connsiteX9" fmla="*/ 543524 w 583371"/>
                <a:gd name="connsiteY9" fmla="*/ 357549 h 442347"/>
                <a:gd name="connsiteX10" fmla="*/ 352216 w 583371"/>
                <a:gd name="connsiteY10" fmla="*/ 357549 h 442347"/>
                <a:gd name="connsiteX11" fmla="*/ 337648 w 583371"/>
                <a:gd name="connsiteY11" fmla="*/ 365251 h 442347"/>
                <a:gd name="connsiteX12" fmla="*/ 335080 w 583371"/>
                <a:gd name="connsiteY12" fmla="*/ 369018 h 442347"/>
                <a:gd name="connsiteX13" fmla="*/ 324507 w 583371"/>
                <a:gd name="connsiteY13" fmla="*/ 374609 h 442347"/>
                <a:gd name="connsiteX14" fmla="*/ 257725 w 583371"/>
                <a:gd name="connsiteY14" fmla="*/ 374609 h 442347"/>
                <a:gd name="connsiteX15" fmla="*/ 247152 w 583371"/>
                <a:gd name="connsiteY15" fmla="*/ 369018 h 442347"/>
                <a:gd name="connsiteX16" fmla="*/ 244584 w 583371"/>
                <a:gd name="connsiteY16" fmla="*/ 365251 h 442347"/>
                <a:gd name="connsiteX17" fmla="*/ 230015 w 583371"/>
                <a:gd name="connsiteY17" fmla="*/ 357549 h 442347"/>
                <a:gd name="connsiteX18" fmla="*/ 39847 w 583371"/>
                <a:gd name="connsiteY18" fmla="*/ 357549 h 442347"/>
                <a:gd name="connsiteX19" fmla="*/ 39847 w 583371"/>
                <a:gd name="connsiteY19" fmla="*/ 55920 h 442347"/>
                <a:gd name="connsiteX20" fmla="*/ 78647 w 583371"/>
                <a:gd name="connsiteY20" fmla="*/ 17121 h 442347"/>
                <a:gd name="connsiteX21" fmla="*/ 133762 w 583371"/>
                <a:gd name="connsiteY21" fmla="*/ 17121 h 442347"/>
                <a:gd name="connsiteX22" fmla="*/ 142330 w 583371"/>
                <a:gd name="connsiteY22" fmla="*/ 8553 h 442347"/>
                <a:gd name="connsiteX23" fmla="*/ 133762 w 583371"/>
                <a:gd name="connsiteY23" fmla="*/ 0 h 442347"/>
                <a:gd name="connsiteX24" fmla="*/ 78647 w 583371"/>
                <a:gd name="connsiteY24" fmla="*/ 0 h 442347"/>
                <a:gd name="connsiteX25" fmla="*/ 22727 w 583371"/>
                <a:gd name="connsiteY25" fmla="*/ 55920 h 442347"/>
                <a:gd name="connsiteX26" fmla="*/ 22727 w 583371"/>
                <a:gd name="connsiteY26" fmla="*/ 357549 h 442347"/>
                <a:gd name="connsiteX27" fmla="*/ 8553 w 583371"/>
                <a:gd name="connsiteY27" fmla="*/ 357549 h 442347"/>
                <a:gd name="connsiteX28" fmla="*/ 0 w 583371"/>
                <a:gd name="connsiteY28" fmla="*/ 366102 h 442347"/>
                <a:gd name="connsiteX29" fmla="*/ 0 w 583371"/>
                <a:gd name="connsiteY29" fmla="*/ 383921 h 442347"/>
                <a:gd name="connsiteX30" fmla="*/ 58427 w 583371"/>
                <a:gd name="connsiteY30" fmla="*/ 442348 h 442347"/>
                <a:gd name="connsiteX31" fmla="*/ 524944 w 583371"/>
                <a:gd name="connsiteY31" fmla="*/ 442348 h 442347"/>
                <a:gd name="connsiteX32" fmla="*/ 583371 w 583371"/>
                <a:gd name="connsiteY32" fmla="*/ 383921 h 442347"/>
                <a:gd name="connsiteX33" fmla="*/ 583371 w 583371"/>
                <a:gd name="connsiteY33" fmla="*/ 366102 h 442347"/>
                <a:gd name="connsiteX34" fmla="*/ 574803 w 583371"/>
                <a:gd name="connsiteY34" fmla="*/ 357549 h 442347"/>
                <a:gd name="connsiteX35" fmla="*/ 574803 w 583371"/>
                <a:gd name="connsiteY35" fmla="*/ 357549 h 442347"/>
                <a:gd name="connsiteX36" fmla="*/ 566235 w 583371"/>
                <a:gd name="connsiteY36" fmla="*/ 383921 h 442347"/>
                <a:gd name="connsiteX37" fmla="*/ 524929 w 583371"/>
                <a:gd name="connsiteY37" fmla="*/ 425227 h 442347"/>
                <a:gd name="connsiteX38" fmla="*/ 58427 w 583371"/>
                <a:gd name="connsiteY38" fmla="*/ 425227 h 442347"/>
                <a:gd name="connsiteX39" fmla="*/ 17121 w 583371"/>
                <a:gd name="connsiteY39" fmla="*/ 383921 h 442347"/>
                <a:gd name="connsiteX40" fmla="*/ 17121 w 583371"/>
                <a:gd name="connsiteY40" fmla="*/ 374670 h 442347"/>
                <a:gd name="connsiteX41" fmla="*/ 230000 w 583371"/>
                <a:gd name="connsiteY41" fmla="*/ 374670 h 442347"/>
                <a:gd name="connsiteX42" fmla="*/ 230426 w 583371"/>
                <a:gd name="connsiteY42" fmla="*/ 374897 h 442347"/>
                <a:gd name="connsiteX43" fmla="*/ 232993 w 583371"/>
                <a:gd name="connsiteY43" fmla="*/ 378665 h 442347"/>
                <a:gd name="connsiteX44" fmla="*/ 257710 w 583371"/>
                <a:gd name="connsiteY44" fmla="*/ 391745 h 442347"/>
                <a:gd name="connsiteX45" fmla="*/ 324492 w 583371"/>
                <a:gd name="connsiteY45" fmla="*/ 391745 h 442347"/>
                <a:gd name="connsiteX46" fmla="*/ 349224 w 583371"/>
                <a:gd name="connsiteY46" fmla="*/ 378665 h 442347"/>
                <a:gd name="connsiteX47" fmla="*/ 351791 w 583371"/>
                <a:gd name="connsiteY47" fmla="*/ 374897 h 442347"/>
                <a:gd name="connsiteX48" fmla="*/ 351791 w 583371"/>
                <a:gd name="connsiteY48" fmla="*/ 374897 h 442347"/>
                <a:gd name="connsiteX49" fmla="*/ 352216 w 583371"/>
                <a:gd name="connsiteY49" fmla="*/ 374685 h 442347"/>
                <a:gd name="connsiteX50" fmla="*/ 566250 w 583371"/>
                <a:gd name="connsiteY50" fmla="*/ 374685 h 442347"/>
                <a:gd name="connsiteX51" fmla="*/ 566250 w 583371"/>
                <a:gd name="connsiteY51" fmla="*/ 383921 h 44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83371" h="442347">
                  <a:moveTo>
                    <a:pt x="574803" y="357549"/>
                  </a:moveTo>
                  <a:lnTo>
                    <a:pt x="560645" y="357549"/>
                  </a:lnTo>
                  <a:lnTo>
                    <a:pt x="560645" y="55920"/>
                  </a:lnTo>
                  <a:cubicBezTo>
                    <a:pt x="560645" y="25081"/>
                    <a:pt x="535563" y="0"/>
                    <a:pt x="504724" y="0"/>
                  </a:cubicBezTo>
                  <a:lnTo>
                    <a:pt x="441041" y="0"/>
                  </a:lnTo>
                  <a:cubicBezTo>
                    <a:pt x="436317" y="0"/>
                    <a:pt x="432473" y="3828"/>
                    <a:pt x="432473" y="8553"/>
                  </a:cubicBezTo>
                  <a:cubicBezTo>
                    <a:pt x="432473" y="13277"/>
                    <a:pt x="436302" y="17121"/>
                    <a:pt x="441041" y="17121"/>
                  </a:cubicBezTo>
                  <a:lnTo>
                    <a:pt x="504724" y="17121"/>
                  </a:lnTo>
                  <a:cubicBezTo>
                    <a:pt x="526114" y="17121"/>
                    <a:pt x="543524" y="34530"/>
                    <a:pt x="543524" y="55920"/>
                  </a:cubicBezTo>
                  <a:lnTo>
                    <a:pt x="543524" y="357549"/>
                  </a:lnTo>
                  <a:lnTo>
                    <a:pt x="352216" y="357549"/>
                  </a:lnTo>
                  <a:cubicBezTo>
                    <a:pt x="346368" y="357549"/>
                    <a:pt x="340929" y="360420"/>
                    <a:pt x="337648" y="365251"/>
                  </a:cubicBezTo>
                  <a:lnTo>
                    <a:pt x="335080" y="369018"/>
                  </a:lnTo>
                  <a:cubicBezTo>
                    <a:pt x="332695" y="372528"/>
                    <a:pt x="328745" y="374609"/>
                    <a:pt x="324507" y="374609"/>
                  </a:cubicBezTo>
                  <a:lnTo>
                    <a:pt x="257725" y="374609"/>
                  </a:lnTo>
                  <a:cubicBezTo>
                    <a:pt x="253486" y="374609"/>
                    <a:pt x="249537" y="372512"/>
                    <a:pt x="247152" y="369018"/>
                  </a:cubicBezTo>
                  <a:lnTo>
                    <a:pt x="244584" y="365251"/>
                  </a:lnTo>
                  <a:cubicBezTo>
                    <a:pt x="241303" y="360420"/>
                    <a:pt x="235849" y="357549"/>
                    <a:pt x="230015" y="357549"/>
                  </a:cubicBezTo>
                  <a:lnTo>
                    <a:pt x="39847" y="357549"/>
                  </a:lnTo>
                  <a:lnTo>
                    <a:pt x="39847" y="55920"/>
                  </a:lnTo>
                  <a:cubicBezTo>
                    <a:pt x="39847" y="34530"/>
                    <a:pt x="57257" y="17121"/>
                    <a:pt x="78647" y="17121"/>
                  </a:cubicBezTo>
                  <a:lnTo>
                    <a:pt x="133762" y="17121"/>
                  </a:lnTo>
                  <a:cubicBezTo>
                    <a:pt x="138486" y="17121"/>
                    <a:pt x="142330" y="13293"/>
                    <a:pt x="142330" y="8553"/>
                  </a:cubicBezTo>
                  <a:cubicBezTo>
                    <a:pt x="142330" y="3828"/>
                    <a:pt x="138501" y="0"/>
                    <a:pt x="133762" y="0"/>
                  </a:cubicBezTo>
                  <a:lnTo>
                    <a:pt x="78647" y="0"/>
                  </a:lnTo>
                  <a:cubicBezTo>
                    <a:pt x="47823" y="0"/>
                    <a:pt x="22727" y="25081"/>
                    <a:pt x="22727" y="55920"/>
                  </a:cubicBezTo>
                  <a:lnTo>
                    <a:pt x="22727" y="357549"/>
                  </a:lnTo>
                  <a:lnTo>
                    <a:pt x="8553" y="357549"/>
                  </a:lnTo>
                  <a:cubicBezTo>
                    <a:pt x="3828" y="357549"/>
                    <a:pt x="0" y="361377"/>
                    <a:pt x="0" y="366102"/>
                  </a:cubicBezTo>
                  <a:lnTo>
                    <a:pt x="0" y="383921"/>
                  </a:lnTo>
                  <a:cubicBezTo>
                    <a:pt x="0" y="416142"/>
                    <a:pt x="26205" y="442348"/>
                    <a:pt x="58427" y="442348"/>
                  </a:cubicBezTo>
                  <a:lnTo>
                    <a:pt x="524944" y="442348"/>
                  </a:lnTo>
                  <a:cubicBezTo>
                    <a:pt x="557166" y="442348"/>
                    <a:pt x="583371" y="416142"/>
                    <a:pt x="583371" y="383921"/>
                  </a:cubicBezTo>
                  <a:lnTo>
                    <a:pt x="583371" y="366102"/>
                  </a:lnTo>
                  <a:cubicBezTo>
                    <a:pt x="583356" y="361377"/>
                    <a:pt x="579528" y="357549"/>
                    <a:pt x="574803" y="357549"/>
                  </a:cubicBezTo>
                  <a:lnTo>
                    <a:pt x="574803" y="357549"/>
                  </a:lnTo>
                  <a:close/>
                  <a:moveTo>
                    <a:pt x="566235" y="383921"/>
                  </a:moveTo>
                  <a:cubicBezTo>
                    <a:pt x="566235" y="406693"/>
                    <a:pt x="547701" y="425227"/>
                    <a:pt x="524929" y="425227"/>
                  </a:cubicBezTo>
                  <a:lnTo>
                    <a:pt x="58427" y="425227"/>
                  </a:lnTo>
                  <a:cubicBezTo>
                    <a:pt x="35655" y="425227"/>
                    <a:pt x="17121" y="406693"/>
                    <a:pt x="17121" y="383921"/>
                  </a:cubicBezTo>
                  <a:lnTo>
                    <a:pt x="17121" y="374670"/>
                  </a:lnTo>
                  <a:lnTo>
                    <a:pt x="230000" y="374670"/>
                  </a:lnTo>
                  <a:cubicBezTo>
                    <a:pt x="230167" y="374670"/>
                    <a:pt x="230334" y="374745"/>
                    <a:pt x="230426" y="374897"/>
                  </a:cubicBezTo>
                  <a:lnTo>
                    <a:pt x="232993" y="378665"/>
                  </a:lnTo>
                  <a:cubicBezTo>
                    <a:pt x="238568" y="386853"/>
                    <a:pt x="247805" y="391745"/>
                    <a:pt x="257710" y="391745"/>
                  </a:cubicBezTo>
                  <a:lnTo>
                    <a:pt x="324492" y="391745"/>
                  </a:lnTo>
                  <a:cubicBezTo>
                    <a:pt x="334397" y="391745"/>
                    <a:pt x="343648" y="386853"/>
                    <a:pt x="349224" y="378665"/>
                  </a:cubicBezTo>
                  <a:lnTo>
                    <a:pt x="351791" y="374897"/>
                  </a:lnTo>
                  <a:lnTo>
                    <a:pt x="351791" y="374897"/>
                  </a:lnTo>
                  <a:cubicBezTo>
                    <a:pt x="351882" y="374761"/>
                    <a:pt x="352049" y="374685"/>
                    <a:pt x="352216" y="374685"/>
                  </a:cubicBezTo>
                  <a:lnTo>
                    <a:pt x="566250" y="374685"/>
                  </a:lnTo>
                  <a:lnTo>
                    <a:pt x="566250" y="38392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36" name="任意多边形: 形状 235">
              <a:extLst>
                <a:ext uri="{FF2B5EF4-FFF2-40B4-BE49-F238E27FC236}">
                  <a16:creationId xmlns:a16="http://schemas.microsoft.com/office/drawing/2014/main" id="{F8430CAD-9E8B-4056-8BFB-2B49D01DA348}"/>
                </a:ext>
              </a:extLst>
            </p:cNvPr>
            <p:cNvSpPr/>
            <p:nvPr/>
          </p:nvSpPr>
          <p:spPr>
            <a:xfrm>
              <a:off x="896454" y="2676233"/>
              <a:ext cx="464892" cy="301628"/>
            </a:xfrm>
            <a:custGeom>
              <a:avLst/>
              <a:gdLst>
                <a:gd name="connsiteX0" fmla="*/ 0 w 464892"/>
                <a:gd name="connsiteY0" fmla="*/ 293076 h 301628"/>
                <a:gd name="connsiteX1" fmla="*/ 8568 w 464892"/>
                <a:gd name="connsiteY1" fmla="*/ 301628 h 301628"/>
                <a:gd name="connsiteX2" fmla="*/ 456324 w 464892"/>
                <a:gd name="connsiteY2" fmla="*/ 301628 h 301628"/>
                <a:gd name="connsiteX3" fmla="*/ 464892 w 464892"/>
                <a:gd name="connsiteY3" fmla="*/ 293076 h 301628"/>
                <a:gd name="connsiteX4" fmla="*/ 464892 w 464892"/>
                <a:gd name="connsiteY4" fmla="*/ 19400 h 301628"/>
                <a:gd name="connsiteX5" fmla="*/ 445493 w 464892"/>
                <a:gd name="connsiteY5" fmla="*/ 0 h 301628"/>
                <a:gd name="connsiteX6" fmla="*/ 381810 w 464892"/>
                <a:gd name="connsiteY6" fmla="*/ 0 h 301628"/>
                <a:gd name="connsiteX7" fmla="*/ 373242 w 464892"/>
                <a:gd name="connsiteY7" fmla="*/ 8553 h 301628"/>
                <a:gd name="connsiteX8" fmla="*/ 381810 w 464892"/>
                <a:gd name="connsiteY8" fmla="*/ 17106 h 301628"/>
                <a:gd name="connsiteX9" fmla="*/ 445493 w 464892"/>
                <a:gd name="connsiteY9" fmla="*/ 17106 h 301628"/>
                <a:gd name="connsiteX10" fmla="*/ 447771 w 464892"/>
                <a:gd name="connsiteY10" fmla="*/ 19400 h 301628"/>
                <a:gd name="connsiteX11" fmla="*/ 447771 w 464892"/>
                <a:gd name="connsiteY11" fmla="*/ 284523 h 301628"/>
                <a:gd name="connsiteX12" fmla="*/ 323641 w 464892"/>
                <a:gd name="connsiteY12" fmla="*/ 284523 h 301628"/>
                <a:gd name="connsiteX13" fmla="*/ 323641 w 464892"/>
                <a:gd name="connsiteY13" fmla="*/ 249582 h 301628"/>
                <a:gd name="connsiteX14" fmla="*/ 303269 w 464892"/>
                <a:gd name="connsiteY14" fmla="*/ 200392 h 301628"/>
                <a:gd name="connsiteX15" fmla="*/ 292119 w 464892"/>
                <a:gd name="connsiteY15" fmla="*/ 189256 h 301628"/>
                <a:gd name="connsiteX16" fmla="*/ 301082 w 464892"/>
                <a:gd name="connsiteY16" fmla="*/ 168991 h 301628"/>
                <a:gd name="connsiteX17" fmla="*/ 294990 w 464892"/>
                <a:gd name="connsiteY17" fmla="*/ 158524 h 301628"/>
                <a:gd name="connsiteX18" fmla="*/ 284538 w 464892"/>
                <a:gd name="connsiteY18" fmla="*/ 164616 h 301628"/>
                <a:gd name="connsiteX19" fmla="*/ 274360 w 464892"/>
                <a:gd name="connsiteY19" fmla="*/ 184684 h 301628"/>
                <a:gd name="connsiteX20" fmla="*/ 274253 w 464892"/>
                <a:gd name="connsiteY20" fmla="*/ 184805 h 301628"/>
                <a:gd name="connsiteX21" fmla="*/ 232476 w 464892"/>
                <a:gd name="connsiteY21" fmla="*/ 204676 h 301628"/>
                <a:gd name="connsiteX22" fmla="*/ 178622 w 464892"/>
                <a:gd name="connsiteY22" fmla="*/ 150822 h 301628"/>
                <a:gd name="connsiteX23" fmla="*/ 232476 w 464892"/>
                <a:gd name="connsiteY23" fmla="*/ 96968 h 301628"/>
                <a:gd name="connsiteX24" fmla="*/ 283353 w 464892"/>
                <a:gd name="connsiteY24" fmla="*/ 133154 h 301628"/>
                <a:gd name="connsiteX25" fmla="*/ 294245 w 464892"/>
                <a:gd name="connsiteY25" fmla="*/ 138441 h 301628"/>
                <a:gd name="connsiteX26" fmla="*/ 299532 w 464892"/>
                <a:gd name="connsiteY26" fmla="*/ 127548 h 301628"/>
                <a:gd name="connsiteX27" fmla="*/ 232492 w 464892"/>
                <a:gd name="connsiteY27" fmla="*/ 79862 h 301628"/>
                <a:gd name="connsiteX28" fmla="*/ 161532 w 464892"/>
                <a:gd name="connsiteY28" fmla="*/ 150822 h 301628"/>
                <a:gd name="connsiteX29" fmla="*/ 172865 w 464892"/>
                <a:gd name="connsiteY29" fmla="*/ 189226 h 301628"/>
                <a:gd name="connsiteX30" fmla="*/ 161699 w 464892"/>
                <a:gd name="connsiteY30" fmla="*/ 200392 h 301628"/>
                <a:gd name="connsiteX31" fmla="*/ 141327 w 464892"/>
                <a:gd name="connsiteY31" fmla="*/ 249582 h 301628"/>
                <a:gd name="connsiteX32" fmla="*/ 141327 w 464892"/>
                <a:gd name="connsiteY32" fmla="*/ 284523 h 301628"/>
                <a:gd name="connsiteX33" fmla="*/ 17121 w 464892"/>
                <a:gd name="connsiteY33" fmla="*/ 284523 h 301628"/>
                <a:gd name="connsiteX34" fmla="*/ 17121 w 464892"/>
                <a:gd name="connsiteY34" fmla="*/ 253167 h 301628"/>
                <a:gd name="connsiteX35" fmla="*/ 8568 w 464892"/>
                <a:gd name="connsiteY35" fmla="*/ 244615 h 301628"/>
                <a:gd name="connsiteX36" fmla="*/ 0 w 464892"/>
                <a:gd name="connsiteY36" fmla="*/ 253167 h 301628"/>
                <a:gd name="connsiteX37" fmla="*/ 0 w 464892"/>
                <a:gd name="connsiteY37" fmla="*/ 293076 h 301628"/>
                <a:gd name="connsiteX38" fmla="*/ 158387 w 464892"/>
                <a:gd name="connsiteY38" fmla="*/ 249567 h 301628"/>
                <a:gd name="connsiteX39" fmla="*/ 173746 w 464892"/>
                <a:gd name="connsiteY39" fmla="*/ 212484 h 301628"/>
                <a:gd name="connsiteX40" fmla="*/ 183803 w 464892"/>
                <a:gd name="connsiteY40" fmla="*/ 202412 h 301628"/>
                <a:gd name="connsiteX41" fmla="*/ 232446 w 464892"/>
                <a:gd name="connsiteY41" fmla="*/ 221766 h 301628"/>
                <a:gd name="connsiteX42" fmla="*/ 281105 w 464892"/>
                <a:gd name="connsiteY42" fmla="*/ 202428 h 301628"/>
                <a:gd name="connsiteX43" fmla="*/ 291146 w 464892"/>
                <a:gd name="connsiteY43" fmla="*/ 212469 h 301628"/>
                <a:gd name="connsiteX44" fmla="*/ 306505 w 464892"/>
                <a:gd name="connsiteY44" fmla="*/ 249552 h 301628"/>
                <a:gd name="connsiteX45" fmla="*/ 306505 w 464892"/>
                <a:gd name="connsiteY45" fmla="*/ 284492 h 301628"/>
                <a:gd name="connsiteX46" fmla="*/ 158372 w 464892"/>
                <a:gd name="connsiteY46" fmla="*/ 284492 h 301628"/>
                <a:gd name="connsiteX47" fmla="*/ 158372 w 464892"/>
                <a:gd name="connsiteY47" fmla="*/ 249567 h 3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64892" h="301628">
                  <a:moveTo>
                    <a:pt x="0" y="293076"/>
                  </a:moveTo>
                  <a:cubicBezTo>
                    <a:pt x="0" y="297800"/>
                    <a:pt x="3828" y="301628"/>
                    <a:pt x="8568" y="301628"/>
                  </a:cubicBezTo>
                  <a:lnTo>
                    <a:pt x="456324" y="301628"/>
                  </a:lnTo>
                  <a:cubicBezTo>
                    <a:pt x="461049" y="301628"/>
                    <a:pt x="464892" y="297800"/>
                    <a:pt x="464892" y="293076"/>
                  </a:cubicBezTo>
                  <a:lnTo>
                    <a:pt x="464892" y="19400"/>
                  </a:lnTo>
                  <a:cubicBezTo>
                    <a:pt x="464892" y="8705"/>
                    <a:pt x="456187" y="0"/>
                    <a:pt x="445493" y="0"/>
                  </a:cubicBezTo>
                  <a:lnTo>
                    <a:pt x="381810" y="0"/>
                  </a:lnTo>
                  <a:cubicBezTo>
                    <a:pt x="377085" y="0"/>
                    <a:pt x="373242" y="3828"/>
                    <a:pt x="373242" y="8553"/>
                  </a:cubicBezTo>
                  <a:cubicBezTo>
                    <a:pt x="373242" y="13277"/>
                    <a:pt x="377070" y="17106"/>
                    <a:pt x="381810" y="17106"/>
                  </a:cubicBezTo>
                  <a:lnTo>
                    <a:pt x="445493" y="17106"/>
                  </a:lnTo>
                  <a:cubicBezTo>
                    <a:pt x="446753" y="17106"/>
                    <a:pt x="447771" y="18139"/>
                    <a:pt x="447771" y="19400"/>
                  </a:cubicBezTo>
                  <a:lnTo>
                    <a:pt x="447771" y="284523"/>
                  </a:lnTo>
                  <a:lnTo>
                    <a:pt x="323641" y="284523"/>
                  </a:lnTo>
                  <a:lnTo>
                    <a:pt x="323641" y="249582"/>
                  </a:lnTo>
                  <a:cubicBezTo>
                    <a:pt x="323641" y="231003"/>
                    <a:pt x="316395" y="213533"/>
                    <a:pt x="303269" y="200392"/>
                  </a:cubicBezTo>
                  <a:lnTo>
                    <a:pt x="292119" y="189256"/>
                  </a:lnTo>
                  <a:cubicBezTo>
                    <a:pt x="296084" y="183119"/>
                    <a:pt x="299137" y="176313"/>
                    <a:pt x="301082" y="168991"/>
                  </a:cubicBezTo>
                  <a:cubicBezTo>
                    <a:pt x="302282" y="164418"/>
                    <a:pt x="299562" y="159739"/>
                    <a:pt x="294990" y="158524"/>
                  </a:cubicBezTo>
                  <a:cubicBezTo>
                    <a:pt x="290417" y="157324"/>
                    <a:pt x="285738" y="160043"/>
                    <a:pt x="284538" y="164616"/>
                  </a:cubicBezTo>
                  <a:cubicBezTo>
                    <a:pt x="282563" y="172136"/>
                    <a:pt x="279023" y="178911"/>
                    <a:pt x="274360" y="184684"/>
                  </a:cubicBezTo>
                  <a:cubicBezTo>
                    <a:pt x="274329" y="184729"/>
                    <a:pt x="274299" y="184760"/>
                    <a:pt x="274253" y="184805"/>
                  </a:cubicBezTo>
                  <a:cubicBezTo>
                    <a:pt x="264257" y="197080"/>
                    <a:pt x="249066" y="204676"/>
                    <a:pt x="232476" y="204676"/>
                  </a:cubicBezTo>
                  <a:cubicBezTo>
                    <a:pt x="202777" y="204676"/>
                    <a:pt x="178622" y="180521"/>
                    <a:pt x="178622" y="150822"/>
                  </a:cubicBezTo>
                  <a:cubicBezTo>
                    <a:pt x="178622" y="121122"/>
                    <a:pt x="202777" y="96968"/>
                    <a:pt x="232476" y="96968"/>
                  </a:cubicBezTo>
                  <a:cubicBezTo>
                    <a:pt x="255385" y="96968"/>
                    <a:pt x="275833" y="111506"/>
                    <a:pt x="283353" y="133154"/>
                  </a:cubicBezTo>
                  <a:cubicBezTo>
                    <a:pt x="284903" y="137620"/>
                    <a:pt x="289779" y="139990"/>
                    <a:pt x="294245" y="138441"/>
                  </a:cubicBezTo>
                  <a:cubicBezTo>
                    <a:pt x="298712" y="136891"/>
                    <a:pt x="301082" y="132015"/>
                    <a:pt x="299532" y="127548"/>
                  </a:cubicBezTo>
                  <a:cubicBezTo>
                    <a:pt x="289627" y="99019"/>
                    <a:pt x="262693" y="79862"/>
                    <a:pt x="232492" y="79862"/>
                  </a:cubicBezTo>
                  <a:cubicBezTo>
                    <a:pt x="193358" y="79862"/>
                    <a:pt x="161532" y="111704"/>
                    <a:pt x="161532" y="150822"/>
                  </a:cubicBezTo>
                  <a:cubicBezTo>
                    <a:pt x="161532" y="164965"/>
                    <a:pt x="165710" y="178136"/>
                    <a:pt x="172865" y="189226"/>
                  </a:cubicBezTo>
                  <a:lnTo>
                    <a:pt x="161699" y="200392"/>
                  </a:lnTo>
                  <a:cubicBezTo>
                    <a:pt x="148558" y="213533"/>
                    <a:pt x="141327" y="231003"/>
                    <a:pt x="141327" y="249582"/>
                  </a:cubicBezTo>
                  <a:lnTo>
                    <a:pt x="141327" y="284523"/>
                  </a:lnTo>
                  <a:lnTo>
                    <a:pt x="17121" y="284523"/>
                  </a:lnTo>
                  <a:lnTo>
                    <a:pt x="17121" y="253167"/>
                  </a:lnTo>
                  <a:cubicBezTo>
                    <a:pt x="17121" y="248443"/>
                    <a:pt x="13293" y="244615"/>
                    <a:pt x="8568" y="244615"/>
                  </a:cubicBezTo>
                  <a:cubicBezTo>
                    <a:pt x="3843" y="244615"/>
                    <a:pt x="0" y="248443"/>
                    <a:pt x="0" y="253167"/>
                  </a:cubicBezTo>
                  <a:lnTo>
                    <a:pt x="0" y="293076"/>
                  </a:lnTo>
                  <a:close/>
                  <a:moveTo>
                    <a:pt x="158387" y="249567"/>
                  </a:moveTo>
                  <a:cubicBezTo>
                    <a:pt x="158387" y="235560"/>
                    <a:pt x="163841" y="222389"/>
                    <a:pt x="173746" y="212484"/>
                  </a:cubicBezTo>
                  <a:lnTo>
                    <a:pt x="183803" y="202412"/>
                  </a:lnTo>
                  <a:cubicBezTo>
                    <a:pt x="196518" y="214399"/>
                    <a:pt x="213639" y="221766"/>
                    <a:pt x="232446" y="221766"/>
                  </a:cubicBezTo>
                  <a:cubicBezTo>
                    <a:pt x="251025" y="221766"/>
                    <a:pt x="268268" y="214520"/>
                    <a:pt x="281105" y="202428"/>
                  </a:cubicBezTo>
                  <a:lnTo>
                    <a:pt x="291146" y="212469"/>
                  </a:lnTo>
                  <a:cubicBezTo>
                    <a:pt x="301051" y="222374"/>
                    <a:pt x="306505" y="235545"/>
                    <a:pt x="306505" y="249552"/>
                  </a:cubicBezTo>
                  <a:lnTo>
                    <a:pt x="306505" y="284492"/>
                  </a:lnTo>
                  <a:lnTo>
                    <a:pt x="158372" y="284492"/>
                  </a:lnTo>
                  <a:lnTo>
                    <a:pt x="158372" y="24956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37" name="任意多边形: 形状 236">
              <a:extLst>
                <a:ext uri="{FF2B5EF4-FFF2-40B4-BE49-F238E27FC236}">
                  <a16:creationId xmlns:a16="http://schemas.microsoft.com/office/drawing/2014/main" id="{428415B9-9E84-43C8-8A1D-CBD8D961B77B}"/>
                </a:ext>
              </a:extLst>
            </p:cNvPr>
            <p:cNvSpPr/>
            <p:nvPr/>
          </p:nvSpPr>
          <p:spPr>
            <a:xfrm>
              <a:off x="896470" y="2676233"/>
              <a:ext cx="83067" cy="225214"/>
            </a:xfrm>
            <a:custGeom>
              <a:avLst/>
              <a:gdLst>
                <a:gd name="connsiteX0" fmla="*/ 8553 w 83067"/>
                <a:gd name="connsiteY0" fmla="*/ 225215 h 225214"/>
                <a:gd name="connsiteX1" fmla="*/ 17106 w 83067"/>
                <a:gd name="connsiteY1" fmla="*/ 216662 h 225214"/>
                <a:gd name="connsiteX2" fmla="*/ 17106 w 83067"/>
                <a:gd name="connsiteY2" fmla="*/ 19400 h 225214"/>
                <a:gd name="connsiteX3" fmla="*/ 19384 w 83067"/>
                <a:gd name="connsiteY3" fmla="*/ 17106 h 225214"/>
                <a:gd name="connsiteX4" fmla="*/ 74499 w 83067"/>
                <a:gd name="connsiteY4" fmla="*/ 17106 h 225214"/>
                <a:gd name="connsiteX5" fmla="*/ 83068 w 83067"/>
                <a:gd name="connsiteY5" fmla="*/ 8553 h 225214"/>
                <a:gd name="connsiteX6" fmla="*/ 74499 w 83067"/>
                <a:gd name="connsiteY6" fmla="*/ 0 h 225214"/>
                <a:gd name="connsiteX7" fmla="*/ 19400 w 83067"/>
                <a:gd name="connsiteY7" fmla="*/ 0 h 225214"/>
                <a:gd name="connsiteX8" fmla="*/ 0 w 83067"/>
                <a:gd name="connsiteY8" fmla="*/ 19400 h 225214"/>
                <a:gd name="connsiteX9" fmla="*/ 0 w 83067"/>
                <a:gd name="connsiteY9" fmla="*/ 216662 h 225214"/>
                <a:gd name="connsiteX10" fmla="*/ 8553 w 83067"/>
                <a:gd name="connsiteY10" fmla="*/ 225215 h 225214"/>
                <a:gd name="connsiteX11" fmla="*/ 8553 w 83067"/>
                <a:gd name="connsiteY11" fmla="*/ 225215 h 2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067" h="225214">
                  <a:moveTo>
                    <a:pt x="8553" y="225215"/>
                  </a:moveTo>
                  <a:cubicBezTo>
                    <a:pt x="13277" y="225215"/>
                    <a:pt x="17106" y="221387"/>
                    <a:pt x="17106" y="216662"/>
                  </a:cubicBezTo>
                  <a:lnTo>
                    <a:pt x="17106" y="19400"/>
                  </a:lnTo>
                  <a:cubicBezTo>
                    <a:pt x="17106" y="18139"/>
                    <a:pt x="18124" y="17106"/>
                    <a:pt x="19384" y="17106"/>
                  </a:cubicBezTo>
                  <a:lnTo>
                    <a:pt x="74499" y="17106"/>
                  </a:lnTo>
                  <a:cubicBezTo>
                    <a:pt x="79224" y="17106"/>
                    <a:pt x="83068" y="13277"/>
                    <a:pt x="83068" y="8553"/>
                  </a:cubicBezTo>
                  <a:cubicBezTo>
                    <a:pt x="83068" y="3828"/>
                    <a:pt x="79239" y="0"/>
                    <a:pt x="74499" y="0"/>
                  </a:cubicBezTo>
                  <a:lnTo>
                    <a:pt x="19400" y="0"/>
                  </a:lnTo>
                  <a:cubicBezTo>
                    <a:pt x="8705" y="0"/>
                    <a:pt x="0" y="8705"/>
                    <a:pt x="0" y="19400"/>
                  </a:cubicBezTo>
                  <a:lnTo>
                    <a:pt x="0" y="216662"/>
                  </a:lnTo>
                  <a:cubicBezTo>
                    <a:pt x="-15" y="221387"/>
                    <a:pt x="3828" y="225215"/>
                    <a:pt x="8553" y="225215"/>
                  </a:cubicBezTo>
                  <a:lnTo>
                    <a:pt x="8553" y="22521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38" name="任意多边形: 形状 237">
              <a:extLst>
                <a:ext uri="{FF2B5EF4-FFF2-40B4-BE49-F238E27FC236}">
                  <a16:creationId xmlns:a16="http://schemas.microsoft.com/office/drawing/2014/main" id="{949B3A99-899E-4F56-BD7B-245EE0F3BC21}"/>
                </a:ext>
              </a:extLst>
            </p:cNvPr>
            <p:cNvSpPr/>
            <p:nvPr/>
          </p:nvSpPr>
          <p:spPr>
            <a:xfrm>
              <a:off x="996658" y="2534830"/>
              <a:ext cx="255917" cy="203156"/>
            </a:xfrm>
            <a:custGeom>
              <a:avLst/>
              <a:gdLst>
                <a:gd name="connsiteX0" fmla="*/ 37204 w 255917"/>
                <a:gd name="connsiteY0" fmla="*/ 203157 h 203156"/>
                <a:gd name="connsiteX1" fmla="*/ 218713 w 255917"/>
                <a:gd name="connsiteY1" fmla="*/ 203157 h 203156"/>
                <a:gd name="connsiteX2" fmla="*/ 255917 w 255917"/>
                <a:gd name="connsiteY2" fmla="*/ 165953 h 203156"/>
                <a:gd name="connsiteX3" fmla="*/ 255917 w 255917"/>
                <a:gd name="connsiteY3" fmla="*/ 37204 h 203156"/>
                <a:gd name="connsiteX4" fmla="*/ 218713 w 255917"/>
                <a:gd name="connsiteY4" fmla="*/ 0 h 203156"/>
                <a:gd name="connsiteX5" fmla="*/ 37204 w 255917"/>
                <a:gd name="connsiteY5" fmla="*/ 0 h 203156"/>
                <a:gd name="connsiteX6" fmla="*/ 0 w 255917"/>
                <a:gd name="connsiteY6" fmla="*/ 37204 h 203156"/>
                <a:gd name="connsiteX7" fmla="*/ 0 w 255917"/>
                <a:gd name="connsiteY7" fmla="*/ 55130 h 203156"/>
                <a:gd name="connsiteX8" fmla="*/ 8553 w 255917"/>
                <a:gd name="connsiteY8" fmla="*/ 63683 h 203156"/>
                <a:gd name="connsiteX9" fmla="*/ 17106 w 255917"/>
                <a:gd name="connsiteY9" fmla="*/ 55130 h 203156"/>
                <a:gd name="connsiteX10" fmla="*/ 17106 w 255917"/>
                <a:gd name="connsiteY10" fmla="*/ 37204 h 203156"/>
                <a:gd name="connsiteX11" fmla="*/ 37189 w 255917"/>
                <a:gd name="connsiteY11" fmla="*/ 17121 h 203156"/>
                <a:gd name="connsiteX12" fmla="*/ 218698 w 255917"/>
                <a:gd name="connsiteY12" fmla="*/ 17121 h 203156"/>
                <a:gd name="connsiteX13" fmla="*/ 238781 w 255917"/>
                <a:gd name="connsiteY13" fmla="*/ 37204 h 203156"/>
                <a:gd name="connsiteX14" fmla="*/ 238781 w 255917"/>
                <a:gd name="connsiteY14" fmla="*/ 165968 h 203156"/>
                <a:gd name="connsiteX15" fmla="*/ 218698 w 255917"/>
                <a:gd name="connsiteY15" fmla="*/ 186051 h 203156"/>
                <a:gd name="connsiteX16" fmla="*/ 37204 w 255917"/>
                <a:gd name="connsiteY16" fmla="*/ 186051 h 203156"/>
                <a:gd name="connsiteX17" fmla="*/ 17121 w 255917"/>
                <a:gd name="connsiteY17" fmla="*/ 165968 h 203156"/>
                <a:gd name="connsiteX18" fmla="*/ 17121 w 255917"/>
                <a:gd name="connsiteY18" fmla="*/ 91636 h 203156"/>
                <a:gd name="connsiteX19" fmla="*/ 8568 w 255917"/>
                <a:gd name="connsiteY19" fmla="*/ 83067 h 203156"/>
                <a:gd name="connsiteX20" fmla="*/ 15 w 255917"/>
                <a:gd name="connsiteY20" fmla="*/ 91636 h 203156"/>
                <a:gd name="connsiteX21" fmla="*/ 15 w 255917"/>
                <a:gd name="connsiteY21" fmla="*/ 165968 h 203156"/>
                <a:gd name="connsiteX22" fmla="*/ 37204 w 255917"/>
                <a:gd name="connsiteY22" fmla="*/ 203157 h 203156"/>
                <a:gd name="connsiteX23" fmla="*/ 37204 w 255917"/>
                <a:gd name="connsiteY23" fmla="*/ 203157 h 2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5917" h="203156">
                  <a:moveTo>
                    <a:pt x="37204" y="203157"/>
                  </a:moveTo>
                  <a:lnTo>
                    <a:pt x="218713" y="203157"/>
                  </a:lnTo>
                  <a:cubicBezTo>
                    <a:pt x="239222" y="203157"/>
                    <a:pt x="255917" y="186476"/>
                    <a:pt x="255917" y="165953"/>
                  </a:cubicBezTo>
                  <a:lnTo>
                    <a:pt x="255917" y="37204"/>
                  </a:lnTo>
                  <a:cubicBezTo>
                    <a:pt x="255917" y="16696"/>
                    <a:pt x="239237" y="0"/>
                    <a:pt x="218713" y="0"/>
                  </a:cubicBezTo>
                  <a:lnTo>
                    <a:pt x="37204" y="0"/>
                  </a:lnTo>
                  <a:cubicBezTo>
                    <a:pt x="16696" y="0"/>
                    <a:pt x="0" y="16696"/>
                    <a:pt x="0" y="37204"/>
                  </a:cubicBezTo>
                  <a:lnTo>
                    <a:pt x="0" y="55130"/>
                  </a:lnTo>
                  <a:cubicBezTo>
                    <a:pt x="0" y="59855"/>
                    <a:pt x="3828" y="63683"/>
                    <a:pt x="8553" y="63683"/>
                  </a:cubicBezTo>
                  <a:cubicBezTo>
                    <a:pt x="13277" y="63683"/>
                    <a:pt x="17106" y="59855"/>
                    <a:pt x="17106" y="55130"/>
                  </a:cubicBezTo>
                  <a:lnTo>
                    <a:pt x="17106" y="37204"/>
                  </a:lnTo>
                  <a:cubicBezTo>
                    <a:pt x="17106" y="26129"/>
                    <a:pt x="26114" y="17121"/>
                    <a:pt x="37189" y="17121"/>
                  </a:cubicBezTo>
                  <a:lnTo>
                    <a:pt x="218698" y="17121"/>
                  </a:lnTo>
                  <a:cubicBezTo>
                    <a:pt x="229772" y="17121"/>
                    <a:pt x="238781" y="26129"/>
                    <a:pt x="238781" y="37204"/>
                  </a:cubicBezTo>
                  <a:lnTo>
                    <a:pt x="238781" y="165968"/>
                  </a:lnTo>
                  <a:cubicBezTo>
                    <a:pt x="238781" y="177042"/>
                    <a:pt x="229772" y="186051"/>
                    <a:pt x="218698" y="186051"/>
                  </a:cubicBezTo>
                  <a:lnTo>
                    <a:pt x="37204" y="186051"/>
                  </a:lnTo>
                  <a:cubicBezTo>
                    <a:pt x="26129" y="186051"/>
                    <a:pt x="17121" y="177042"/>
                    <a:pt x="17121" y="165968"/>
                  </a:cubicBezTo>
                  <a:lnTo>
                    <a:pt x="17121" y="91636"/>
                  </a:lnTo>
                  <a:cubicBezTo>
                    <a:pt x="17121" y="86911"/>
                    <a:pt x="13293" y="83067"/>
                    <a:pt x="8568" y="83067"/>
                  </a:cubicBezTo>
                  <a:cubicBezTo>
                    <a:pt x="3843" y="83067"/>
                    <a:pt x="15" y="86896"/>
                    <a:pt x="15" y="91636"/>
                  </a:cubicBezTo>
                  <a:lnTo>
                    <a:pt x="15" y="165968"/>
                  </a:lnTo>
                  <a:cubicBezTo>
                    <a:pt x="0" y="186476"/>
                    <a:pt x="16680" y="203157"/>
                    <a:pt x="37204" y="203157"/>
                  </a:cubicBezTo>
                  <a:lnTo>
                    <a:pt x="37204" y="20315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39" name="任意多边形: 形状 238">
              <a:extLst>
                <a:ext uri="{FF2B5EF4-FFF2-40B4-BE49-F238E27FC236}">
                  <a16:creationId xmlns:a16="http://schemas.microsoft.com/office/drawing/2014/main" id="{CBC48A8F-F2D5-4F78-9EDF-D4F37C6755F1}"/>
                </a:ext>
              </a:extLst>
            </p:cNvPr>
            <p:cNvSpPr/>
            <p:nvPr/>
          </p:nvSpPr>
          <p:spPr>
            <a:xfrm>
              <a:off x="1079680" y="2583376"/>
              <a:ext cx="96800" cy="106088"/>
            </a:xfrm>
            <a:custGeom>
              <a:avLst/>
              <a:gdLst>
                <a:gd name="connsiteX0" fmla="*/ 22089 w 96800"/>
                <a:gd name="connsiteY0" fmla="*/ 106089 h 106088"/>
                <a:gd name="connsiteX1" fmla="*/ 33270 w 96800"/>
                <a:gd name="connsiteY1" fmla="*/ 103005 h 106088"/>
                <a:gd name="connsiteX2" fmla="*/ 85908 w 96800"/>
                <a:gd name="connsiteY2" fmla="*/ 72075 h 106088"/>
                <a:gd name="connsiteX3" fmla="*/ 96801 w 96800"/>
                <a:gd name="connsiteY3" fmla="*/ 53040 h 106088"/>
                <a:gd name="connsiteX4" fmla="*/ 85908 w 96800"/>
                <a:gd name="connsiteY4" fmla="*/ 34005 h 106088"/>
                <a:gd name="connsiteX5" fmla="*/ 33270 w 96800"/>
                <a:gd name="connsiteY5" fmla="*/ 3075 h 106088"/>
                <a:gd name="connsiteX6" fmla="*/ 11120 w 96800"/>
                <a:gd name="connsiteY6" fmla="*/ 2953 h 106088"/>
                <a:gd name="connsiteX7" fmla="*/ 0 w 96800"/>
                <a:gd name="connsiteY7" fmla="*/ 22110 h 106088"/>
                <a:gd name="connsiteX8" fmla="*/ 0 w 96800"/>
                <a:gd name="connsiteY8" fmla="*/ 83970 h 106088"/>
                <a:gd name="connsiteX9" fmla="*/ 11120 w 96800"/>
                <a:gd name="connsiteY9" fmla="*/ 103126 h 106088"/>
                <a:gd name="connsiteX10" fmla="*/ 22089 w 96800"/>
                <a:gd name="connsiteY10" fmla="*/ 106089 h 106088"/>
                <a:gd name="connsiteX11" fmla="*/ 22089 w 96800"/>
                <a:gd name="connsiteY11" fmla="*/ 106089 h 106088"/>
                <a:gd name="connsiteX12" fmla="*/ 17121 w 96800"/>
                <a:gd name="connsiteY12" fmla="*/ 22110 h 106088"/>
                <a:gd name="connsiteX13" fmla="*/ 19612 w 96800"/>
                <a:gd name="connsiteY13" fmla="*/ 17795 h 106088"/>
                <a:gd name="connsiteX14" fmla="*/ 22104 w 96800"/>
                <a:gd name="connsiteY14" fmla="*/ 17127 h 106088"/>
                <a:gd name="connsiteX15" fmla="*/ 24595 w 96800"/>
                <a:gd name="connsiteY15" fmla="*/ 17826 h 106088"/>
                <a:gd name="connsiteX16" fmla="*/ 77234 w 96800"/>
                <a:gd name="connsiteY16" fmla="*/ 48756 h 106088"/>
                <a:gd name="connsiteX17" fmla="*/ 79680 w 96800"/>
                <a:gd name="connsiteY17" fmla="*/ 53040 h 106088"/>
                <a:gd name="connsiteX18" fmla="*/ 77234 w 96800"/>
                <a:gd name="connsiteY18" fmla="*/ 57324 h 106088"/>
                <a:gd name="connsiteX19" fmla="*/ 24595 w 96800"/>
                <a:gd name="connsiteY19" fmla="*/ 88254 h 106088"/>
                <a:gd name="connsiteX20" fmla="*/ 19612 w 96800"/>
                <a:gd name="connsiteY20" fmla="*/ 88284 h 106088"/>
                <a:gd name="connsiteX21" fmla="*/ 17106 w 96800"/>
                <a:gd name="connsiteY21" fmla="*/ 83970 h 106088"/>
                <a:gd name="connsiteX22" fmla="*/ 17106 w 96800"/>
                <a:gd name="connsiteY22" fmla="*/ 22110 h 10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800" h="106088">
                  <a:moveTo>
                    <a:pt x="22089" y="106089"/>
                  </a:moveTo>
                  <a:cubicBezTo>
                    <a:pt x="25932" y="106089"/>
                    <a:pt x="29775" y="105056"/>
                    <a:pt x="33270" y="103005"/>
                  </a:cubicBezTo>
                  <a:lnTo>
                    <a:pt x="85908" y="72075"/>
                  </a:lnTo>
                  <a:cubicBezTo>
                    <a:pt x="92729" y="68064"/>
                    <a:pt x="96801" y="60955"/>
                    <a:pt x="96801" y="53040"/>
                  </a:cubicBezTo>
                  <a:cubicBezTo>
                    <a:pt x="96801" y="45125"/>
                    <a:pt x="92729" y="38015"/>
                    <a:pt x="85908" y="34005"/>
                  </a:cubicBezTo>
                  <a:lnTo>
                    <a:pt x="33270" y="3075"/>
                  </a:lnTo>
                  <a:cubicBezTo>
                    <a:pt x="26357" y="-981"/>
                    <a:pt x="18078" y="-1027"/>
                    <a:pt x="11120" y="2953"/>
                  </a:cubicBezTo>
                  <a:cubicBezTo>
                    <a:pt x="4162" y="6933"/>
                    <a:pt x="0" y="14104"/>
                    <a:pt x="0" y="22110"/>
                  </a:cubicBezTo>
                  <a:lnTo>
                    <a:pt x="0" y="83970"/>
                  </a:lnTo>
                  <a:cubicBezTo>
                    <a:pt x="0" y="91991"/>
                    <a:pt x="4147" y="99146"/>
                    <a:pt x="11120" y="103126"/>
                  </a:cubicBezTo>
                  <a:cubicBezTo>
                    <a:pt x="14553" y="105101"/>
                    <a:pt x="18321" y="106089"/>
                    <a:pt x="22089" y="106089"/>
                  </a:cubicBezTo>
                  <a:lnTo>
                    <a:pt x="22089" y="106089"/>
                  </a:lnTo>
                  <a:close/>
                  <a:moveTo>
                    <a:pt x="17121" y="22110"/>
                  </a:moveTo>
                  <a:cubicBezTo>
                    <a:pt x="17121" y="19512"/>
                    <a:pt x="18868" y="18236"/>
                    <a:pt x="19612" y="17795"/>
                  </a:cubicBezTo>
                  <a:cubicBezTo>
                    <a:pt x="20068" y="17537"/>
                    <a:pt x="20964" y="17127"/>
                    <a:pt x="22104" y="17127"/>
                  </a:cubicBezTo>
                  <a:cubicBezTo>
                    <a:pt x="22848" y="17127"/>
                    <a:pt x="23699" y="17309"/>
                    <a:pt x="24595" y="17826"/>
                  </a:cubicBezTo>
                  <a:lnTo>
                    <a:pt x="77234" y="48756"/>
                  </a:lnTo>
                  <a:cubicBezTo>
                    <a:pt x="79452" y="50047"/>
                    <a:pt x="79680" y="52174"/>
                    <a:pt x="79680" y="53040"/>
                  </a:cubicBezTo>
                  <a:cubicBezTo>
                    <a:pt x="79680" y="53890"/>
                    <a:pt x="79437" y="56017"/>
                    <a:pt x="77234" y="57324"/>
                  </a:cubicBezTo>
                  <a:lnTo>
                    <a:pt x="24595" y="88254"/>
                  </a:lnTo>
                  <a:cubicBezTo>
                    <a:pt x="22347" y="89575"/>
                    <a:pt x="20357" y="88710"/>
                    <a:pt x="19612" y="88284"/>
                  </a:cubicBezTo>
                  <a:cubicBezTo>
                    <a:pt x="18853" y="87844"/>
                    <a:pt x="17106" y="86568"/>
                    <a:pt x="17106" y="83970"/>
                  </a:cubicBezTo>
                  <a:lnTo>
                    <a:pt x="17106" y="2211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240" name="图形 3">
            <a:extLst>
              <a:ext uri="{FF2B5EF4-FFF2-40B4-BE49-F238E27FC236}">
                <a16:creationId xmlns:a16="http://schemas.microsoft.com/office/drawing/2014/main" id="{A78C8357-7EBA-4C30-8D12-8D9243F9C52C}"/>
              </a:ext>
            </a:extLst>
          </p:cNvPr>
          <p:cNvGrpSpPr/>
          <p:nvPr userDrawn="1"/>
        </p:nvGrpSpPr>
        <p:grpSpPr>
          <a:xfrm>
            <a:off x="9756430" y="3121517"/>
            <a:ext cx="401178" cy="415790"/>
            <a:chOff x="847467" y="2516746"/>
            <a:chExt cx="562860" cy="583361"/>
          </a:xfrm>
          <a:solidFill>
            <a:schemeClr val="bg1"/>
          </a:solidFill>
        </p:grpSpPr>
        <p:grpSp>
          <p:nvGrpSpPr>
            <p:cNvPr id="241" name="图形 3">
              <a:extLst>
                <a:ext uri="{FF2B5EF4-FFF2-40B4-BE49-F238E27FC236}">
                  <a16:creationId xmlns:a16="http://schemas.microsoft.com/office/drawing/2014/main" id="{5EF080BE-80DA-423D-9B75-F488B2C49222}"/>
                </a:ext>
              </a:extLst>
            </p:cNvPr>
            <p:cNvGrpSpPr/>
            <p:nvPr/>
          </p:nvGrpSpPr>
          <p:grpSpPr>
            <a:xfrm>
              <a:off x="847467" y="2516746"/>
              <a:ext cx="562860" cy="583361"/>
              <a:chOff x="847467" y="2516746"/>
              <a:chExt cx="562860" cy="583361"/>
            </a:xfrm>
            <a:grpFill/>
          </p:grpSpPr>
          <p:sp>
            <p:nvSpPr>
              <p:cNvPr id="248" name="任意多边形: 形状 247">
                <a:extLst>
                  <a:ext uri="{FF2B5EF4-FFF2-40B4-BE49-F238E27FC236}">
                    <a16:creationId xmlns:a16="http://schemas.microsoft.com/office/drawing/2014/main" id="{A6129EF6-4EFF-4C7F-905F-E8823905C579}"/>
                  </a:ext>
                </a:extLst>
              </p:cNvPr>
              <p:cNvSpPr/>
              <p:nvPr/>
            </p:nvSpPr>
            <p:spPr>
              <a:xfrm>
                <a:off x="847467" y="2895964"/>
                <a:ext cx="117059" cy="150031"/>
              </a:xfrm>
              <a:custGeom>
                <a:avLst/>
                <a:gdLst>
                  <a:gd name="connsiteX0" fmla="*/ 102644 w 117059"/>
                  <a:gd name="connsiteY0" fmla="*/ 2294 h 150031"/>
                  <a:gd name="connsiteX1" fmla="*/ 71456 w 117059"/>
                  <a:gd name="connsiteY1" fmla="*/ 44845 h 150031"/>
                  <a:gd name="connsiteX2" fmla="*/ 67430 w 117059"/>
                  <a:gd name="connsiteY2" fmla="*/ 53337 h 150031"/>
                  <a:gd name="connsiteX3" fmla="*/ 1848 w 117059"/>
                  <a:gd name="connsiteY3" fmla="*/ 136131 h 150031"/>
                  <a:gd name="connsiteX4" fmla="*/ 3246 w 117059"/>
                  <a:gd name="connsiteY4" fmla="*/ 148178 h 150031"/>
                  <a:gd name="connsiteX5" fmla="*/ 8563 w 117059"/>
                  <a:gd name="connsiteY5" fmla="*/ 150032 h 150031"/>
                  <a:gd name="connsiteX6" fmla="*/ 15293 w 117059"/>
                  <a:gd name="connsiteY6" fmla="*/ 146781 h 150031"/>
                  <a:gd name="connsiteX7" fmla="*/ 81467 w 117059"/>
                  <a:gd name="connsiteY7" fmla="*/ 63242 h 150031"/>
                  <a:gd name="connsiteX8" fmla="*/ 82500 w 117059"/>
                  <a:gd name="connsiteY8" fmla="*/ 61586 h 150031"/>
                  <a:gd name="connsiteX9" fmla="*/ 86951 w 117059"/>
                  <a:gd name="connsiteY9" fmla="*/ 52198 h 150031"/>
                  <a:gd name="connsiteX10" fmla="*/ 114326 w 117059"/>
                  <a:gd name="connsiteY10" fmla="*/ 14842 h 150031"/>
                  <a:gd name="connsiteX11" fmla="*/ 114767 w 117059"/>
                  <a:gd name="connsiteY11" fmla="*/ 2719 h 150031"/>
                  <a:gd name="connsiteX12" fmla="*/ 102644 w 117059"/>
                  <a:gd name="connsiteY12" fmla="*/ 2294 h 150031"/>
                  <a:gd name="connsiteX13" fmla="*/ 102644 w 117059"/>
                  <a:gd name="connsiteY13" fmla="*/ 2294 h 150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7059" h="150031">
                    <a:moveTo>
                      <a:pt x="102644" y="2294"/>
                    </a:moveTo>
                    <a:cubicBezTo>
                      <a:pt x="89579" y="14447"/>
                      <a:pt x="79097" y="28757"/>
                      <a:pt x="71456" y="44845"/>
                    </a:cubicBezTo>
                    <a:lnTo>
                      <a:pt x="67430" y="53337"/>
                    </a:lnTo>
                    <a:lnTo>
                      <a:pt x="1848" y="136131"/>
                    </a:lnTo>
                    <a:cubicBezTo>
                      <a:pt x="-1084" y="139853"/>
                      <a:pt x="-461" y="145231"/>
                      <a:pt x="3246" y="148178"/>
                    </a:cubicBezTo>
                    <a:cubicBezTo>
                      <a:pt x="4826" y="149424"/>
                      <a:pt x="6694" y="150032"/>
                      <a:pt x="8563" y="150032"/>
                    </a:cubicBezTo>
                    <a:cubicBezTo>
                      <a:pt x="11085" y="150032"/>
                      <a:pt x="13591" y="148923"/>
                      <a:pt x="15293" y="146781"/>
                    </a:cubicBezTo>
                    <a:lnTo>
                      <a:pt x="81467" y="63242"/>
                    </a:lnTo>
                    <a:cubicBezTo>
                      <a:pt x="81877" y="62726"/>
                      <a:pt x="82212" y="62179"/>
                      <a:pt x="82500" y="61586"/>
                    </a:cubicBezTo>
                    <a:lnTo>
                      <a:pt x="86951" y="52198"/>
                    </a:lnTo>
                    <a:cubicBezTo>
                      <a:pt x="93651" y="38085"/>
                      <a:pt x="102857" y="25506"/>
                      <a:pt x="114326" y="14842"/>
                    </a:cubicBezTo>
                    <a:cubicBezTo>
                      <a:pt x="117790" y="11621"/>
                      <a:pt x="117988" y="6198"/>
                      <a:pt x="114767" y="2719"/>
                    </a:cubicBezTo>
                    <a:cubicBezTo>
                      <a:pt x="111546" y="-729"/>
                      <a:pt x="106123" y="-927"/>
                      <a:pt x="102644" y="2294"/>
                    </a:cubicBezTo>
                    <a:lnTo>
                      <a:pt x="102644" y="2294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249" name="任意多边形: 形状 248">
                <a:extLst>
                  <a:ext uri="{FF2B5EF4-FFF2-40B4-BE49-F238E27FC236}">
                    <a16:creationId xmlns:a16="http://schemas.microsoft.com/office/drawing/2014/main" id="{19DCAD6C-F1BB-4994-8C85-BEA93A44133B}"/>
                  </a:ext>
                </a:extLst>
              </p:cNvPr>
              <p:cNvSpPr/>
              <p:nvPr/>
            </p:nvSpPr>
            <p:spPr>
              <a:xfrm>
                <a:off x="977435" y="2798547"/>
                <a:ext cx="432892" cy="217992"/>
              </a:xfrm>
              <a:custGeom>
                <a:avLst/>
                <a:gdLst>
                  <a:gd name="connsiteX0" fmla="*/ 425096 w 432892"/>
                  <a:gd name="connsiteY0" fmla="*/ 41680 h 217992"/>
                  <a:gd name="connsiteX1" fmla="*/ 378656 w 432892"/>
                  <a:gd name="connsiteY1" fmla="*/ 37851 h 217992"/>
                  <a:gd name="connsiteX2" fmla="*/ 374220 w 432892"/>
                  <a:gd name="connsiteY2" fmla="*/ 41604 h 217992"/>
                  <a:gd name="connsiteX3" fmla="*/ 367034 w 432892"/>
                  <a:gd name="connsiteY3" fmla="*/ 26625 h 217992"/>
                  <a:gd name="connsiteX4" fmla="*/ 320593 w 432892"/>
                  <a:gd name="connsiteY4" fmla="*/ 22797 h 217992"/>
                  <a:gd name="connsiteX5" fmla="*/ 316659 w 432892"/>
                  <a:gd name="connsiteY5" fmla="*/ 26139 h 217992"/>
                  <a:gd name="connsiteX6" fmla="*/ 309519 w 432892"/>
                  <a:gd name="connsiteY6" fmla="*/ 11631 h 217992"/>
                  <a:gd name="connsiteX7" fmla="*/ 263078 w 432892"/>
                  <a:gd name="connsiteY7" fmla="*/ 7802 h 217992"/>
                  <a:gd name="connsiteX8" fmla="*/ 197192 w 432892"/>
                  <a:gd name="connsiteY8" fmla="*/ 63631 h 217992"/>
                  <a:gd name="connsiteX9" fmla="*/ 186558 w 432892"/>
                  <a:gd name="connsiteY9" fmla="*/ 62143 h 217992"/>
                  <a:gd name="connsiteX10" fmla="*/ 68216 w 432892"/>
                  <a:gd name="connsiteY10" fmla="*/ 62143 h 217992"/>
                  <a:gd name="connsiteX11" fmla="*/ 4685 w 432892"/>
                  <a:gd name="connsiteY11" fmla="*/ 77380 h 217992"/>
                  <a:gd name="connsiteX12" fmla="*/ 933 w 432892"/>
                  <a:gd name="connsiteY12" fmla="*/ 88910 h 217992"/>
                  <a:gd name="connsiteX13" fmla="*/ 12463 w 432892"/>
                  <a:gd name="connsiteY13" fmla="*/ 92663 h 217992"/>
                  <a:gd name="connsiteX14" fmla="*/ 68216 w 432892"/>
                  <a:gd name="connsiteY14" fmla="*/ 79294 h 217992"/>
                  <a:gd name="connsiteX15" fmla="*/ 186589 w 432892"/>
                  <a:gd name="connsiteY15" fmla="*/ 79294 h 217992"/>
                  <a:gd name="connsiteX16" fmla="*/ 208540 w 432892"/>
                  <a:gd name="connsiteY16" fmla="*/ 101246 h 217992"/>
                  <a:gd name="connsiteX17" fmla="*/ 201932 w 432892"/>
                  <a:gd name="connsiteY17" fmla="*/ 116939 h 217992"/>
                  <a:gd name="connsiteX18" fmla="*/ 186118 w 432892"/>
                  <a:gd name="connsiteY18" fmla="*/ 123198 h 217992"/>
                  <a:gd name="connsiteX19" fmla="*/ 185920 w 432892"/>
                  <a:gd name="connsiteY19" fmla="*/ 123198 h 217992"/>
                  <a:gd name="connsiteX20" fmla="*/ 109522 w 432892"/>
                  <a:gd name="connsiteY20" fmla="*/ 123198 h 217992"/>
                  <a:gd name="connsiteX21" fmla="*/ 100939 w 432892"/>
                  <a:gd name="connsiteY21" fmla="*/ 131766 h 217992"/>
                  <a:gd name="connsiteX22" fmla="*/ 109522 w 432892"/>
                  <a:gd name="connsiteY22" fmla="*/ 140334 h 217992"/>
                  <a:gd name="connsiteX23" fmla="*/ 185829 w 432892"/>
                  <a:gd name="connsiteY23" fmla="*/ 140334 h 217992"/>
                  <a:gd name="connsiteX24" fmla="*/ 186619 w 432892"/>
                  <a:gd name="connsiteY24" fmla="*/ 140334 h 217992"/>
                  <a:gd name="connsiteX25" fmla="*/ 213918 w 432892"/>
                  <a:gd name="connsiteY25" fmla="*/ 129198 h 217992"/>
                  <a:gd name="connsiteX26" fmla="*/ 216941 w 432892"/>
                  <a:gd name="connsiteY26" fmla="*/ 125871 h 217992"/>
                  <a:gd name="connsiteX27" fmla="*/ 289375 w 432892"/>
                  <a:gd name="connsiteY27" fmla="*/ 125871 h 217992"/>
                  <a:gd name="connsiteX28" fmla="*/ 310461 w 432892"/>
                  <a:gd name="connsiteY28" fmla="*/ 118139 h 217992"/>
                  <a:gd name="connsiteX29" fmla="*/ 389745 w 432892"/>
                  <a:gd name="connsiteY29" fmla="*/ 50947 h 217992"/>
                  <a:gd name="connsiteX30" fmla="*/ 412016 w 432892"/>
                  <a:gd name="connsiteY30" fmla="*/ 52785 h 217992"/>
                  <a:gd name="connsiteX31" fmla="*/ 410178 w 432892"/>
                  <a:gd name="connsiteY31" fmla="*/ 75056 h 217992"/>
                  <a:gd name="connsiteX32" fmla="*/ 285030 w 432892"/>
                  <a:gd name="connsiteY32" fmla="*/ 181123 h 217992"/>
                  <a:gd name="connsiteX33" fmla="*/ 243937 w 432892"/>
                  <a:gd name="connsiteY33" fmla="*/ 199049 h 217992"/>
                  <a:gd name="connsiteX34" fmla="*/ 228502 w 432892"/>
                  <a:gd name="connsiteY34" fmla="*/ 200902 h 217992"/>
                  <a:gd name="connsiteX35" fmla="*/ 221013 w 432892"/>
                  <a:gd name="connsiteY35" fmla="*/ 210443 h 217992"/>
                  <a:gd name="connsiteX36" fmla="*/ 229505 w 432892"/>
                  <a:gd name="connsiteY36" fmla="*/ 217993 h 217992"/>
                  <a:gd name="connsiteX37" fmla="*/ 230538 w 432892"/>
                  <a:gd name="connsiteY37" fmla="*/ 217932 h 217992"/>
                  <a:gd name="connsiteX38" fmla="*/ 245972 w 432892"/>
                  <a:gd name="connsiteY38" fmla="*/ 216079 h 217992"/>
                  <a:gd name="connsiteX39" fmla="*/ 296105 w 432892"/>
                  <a:gd name="connsiteY39" fmla="*/ 194218 h 217992"/>
                  <a:gd name="connsiteX40" fmla="*/ 421253 w 432892"/>
                  <a:gd name="connsiteY40" fmla="*/ 88151 h 217992"/>
                  <a:gd name="connsiteX41" fmla="*/ 425096 w 432892"/>
                  <a:gd name="connsiteY41" fmla="*/ 41680 h 217992"/>
                  <a:gd name="connsiteX42" fmla="*/ 425096 w 432892"/>
                  <a:gd name="connsiteY42" fmla="*/ 41680 h 217992"/>
                  <a:gd name="connsiteX43" fmla="*/ 274183 w 432892"/>
                  <a:gd name="connsiteY43" fmla="*/ 20852 h 217992"/>
                  <a:gd name="connsiteX44" fmla="*/ 296454 w 432892"/>
                  <a:gd name="connsiteY44" fmla="*/ 22690 h 217992"/>
                  <a:gd name="connsiteX45" fmla="*/ 296029 w 432892"/>
                  <a:gd name="connsiteY45" fmla="*/ 43609 h 217992"/>
                  <a:gd name="connsiteX46" fmla="*/ 225616 w 432892"/>
                  <a:gd name="connsiteY46" fmla="*/ 103281 h 217992"/>
                  <a:gd name="connsiteX47" fmla="*/ 225661 w 432892"/>
                  <a:gd name="connsiteY47" fmla="*/ 101231 h 217992"/>
                  <a:gd name="connsiteX48" fmla="*/ 213128 w 432892"/>
                  <a:gd name="connsiteY48" fmla="*/ 72579 h 217992"/>
                  <a:gd name="connsiteX49" fmla="*/ 274183 w 432892"/>
                  <a:gd name="connsiteY49" fmla="*/ 20852 h 217992"/>
                  <a:gd name="connsiteX50" fmla="*/ 245745 w 432892"/>
                  <a:gd name="connsiteY50" fmla="*/ 108705 h 217992"/>
                  <a:gd name="connsiteX51" fmla="*/ 331698 w 432892"/>
                  <a:gd name="connsiteY51" fmla="*/ 35861 h 217992"/>
                  <a:gd name="connsiteX52" fmla="*/ 353969 w 432892"/>
                  <a:gd name="connsiteY52" fmla="*/ 37699 h 217992"/>
                  <a:gd name="connsiteX53" fmla="*/ 352131 w 432892"/>
                  <a:gd name="connsiteY53" fmla="*/ 59970 h 217992"/>
                  <a:gd name="connsiteX54" fmla="*/ 299386 w 432892"/>
                  <a:gd name="connsiteY54" fmla="*/ 105028 h 217992"/>
                  <a:gd name="connsiteX55" fmla="*/ 289375 w 432892"/>
                  <a:gd name="connsiteY55" fmla="*/ 108690 h 217992"/>
                  <a:gd name="connsiteX56" fmla="*/ 245745 w 432892"/>
                  <a:gd name="connsiteY56" fmla="*/ 108690 h 217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432892" h="217992">
                    <a:moveTo>
                      <a:pt x="425096" y="41680"/>
                    </a:moveTo>
                    <a:cubicBezTo>
                      <a:pt x="413353" y="27810"/>
                      <a:pt x="392510" y="26108"/>
                      <a:pt x="378656" y="37851"/>
                    </a:cubicBezTo>
                    <a:lnTo>
                      <a:pt x="374220" y="41604"/>
                    </a:lnTo>
                    <a:cubicBezTo>
                      <a:pt x="373187" y="36241"/>
                      <a:pt x="370802" y="31076"/>
                      <a:pt x="367034" y="26625"/>
                    </a:cubicBezTo>
                    <a:cubicBezTo>
                      <a:pt x="355291" y="12770"/>
                      <a:pt x="334448" y="11053"/>
                      <a:pt x="320593" y="22797"/>
                    </a:cubicBezTo>
                    <a:lnTo>
                      <a:pt x="316659" y="26139"/>
                    </a:lnTo>
                    <a:cubicBezTo>
                      <a:pt x="315550" y="20943"/>
                      <a:pt x="313180" y="15945"/>
                      <a:pt x="309519" y="11631"/>
                    </a:cubicBezTo>
                    <a:cubicBezTo>
                      <a:pt x="297776" y="-2239"/>
                      <a:pt x="276948" y="-3941"/>
                      <a:pt x="263078" y="7802"/>
                    </a:cubicBezTo>
                    <a:lnTo>
                      <a:pt x="197192" y="63631"/>
                    </a:lnTo>
                    <a:cubicBezTo>
                      <a:pt x="193805" y="62674"/>
                      <a:pt x="190250" y="62143"/>
                      <a:pt x="186558" y="62143"/>
                    </a:cubicBezTo>
                    <a:lnTo>
                      <a:pt x="68216" y="62143"/>
                    </a:lnTo>
                    <a:cubicBezTo>
                      <a:pt x="46249" y="62143"/>
                      <a:pt x="24282" y="67414"/>
                      <a:pt x="4685" y="77380"/>
                    </a:cubicBezTo>
                    <a:cubicBezTo>
                      <a:pt x="462" y="79522"/>
                      <a:pt x="-1209" y="84687"/>
                      <a:pt x="933" y="88910"/>
                    </a:cubicBezTo>
                    <a:cubicBezTo>
                      <a:pt x="3075" y="93133"/>
                      <a:pt x="8240" y="94820"/>
                      <a:pt x="12463" y="92663"/>
                    </a:cubicBezTo>
                    <a:cubicBezTo>
                      <a:pt x="29660" y="83912"/>
                      <a:pt x="48953" y="79294"/>
                      <a:pt x="68216" y="79294"/>
                    </a:cubicBezTo>
                    <a:lnTo>
                      <a:pt x="186589" y="79294"/>
                    </a:lnTo>
                    <a:cubicBezTo>
                      <a:pt x="198696" y="79294"/>
                      <a:pt x="208540" y="89138"/>
                      <a:pt x="208540" y="101246"/>
                    </a:cubicBezTo>
                    <a:cubicBezTo>
                      <a:pt x="208540" y="107201"/>
                      <a:pt x="206201" y="112776"/>
                      <a:pt x="201932" y="116939"/>
                    </a:cubicBezTo>
                    <a:cubicBezTo>
                      <a:pt x="197678" y="121101"/>
                      <a:pt x="192088" y="123289"/>
                      <a:pt x="186118" y="123198"/>
                    </a:cubicBezTo>
                    <a:cubicBezTo>
                      <a:pt x="186057" y="123198"/>
                      <a:pt x="185981" y="123198"/>
                      <a:pt x="185920" y="123198"/>
                    </a:cubicBezTo>
                    <a:lnTo>
                      <a:pt x="109522" y="123198"/>
                    </a:lnTo>
                    <a:cubicBezTo>
                      <a:pt x="104782" y="123198"/>
                      <a:pt x="100939" y="127041"/>
                      <a:pt x="100939" y="131766"/>
                    </a:cubicBezTo>
                    <a:cubicBezTo>
                      <a:pt x="100939" y="136490"/>
                      <a:pt x="104782" y="140334"/>
                      <a:pt x="109522" y="140334"/>
                    </a:cubicBezTo>
                    <a:lnTo>
                      <a:pt x="185829" y="140334"/>
                    </a:lnTo>
                    <a:cubicBezTo>
                      <a:pt x="186087" y="140334"/>
                      <a:pt x="186361" y="140334"/>
                      <a:pt x="186619" y="140334"/>
                    </a:cubicBezTo>
                    <a:cubicBezTo>
                      <a:pt x="196889" y="140334"/>
                      <a:pt x="206550" y="136399"/>
                      <a:pt x="213918" y="129198"/>
                    </a:cubicBezTo>
                    <a:cubicBezTo>
                      <a:pt x="214997" y="128135"/>
                      <a:pt x="216000" y="127026"/>
                      <a:pt x="216941" y="125871"/>
                    </a:cubicBezTo>
                    <a:lnTo>
                      <a:pt x="289375" y="125871"/>
                    </a:lnTo>
                    <a:cubicBezTo>
                      <a:pt x="297092" y="125871"/>
                      <a:pt x="304582" y="123122"/>
                      <a:pt x="310461" y="118139"/>
                    </a:cubicBezTo>
                    <a:lnTo>
                      <a:pt x="389745" y="50947"/>
                    </a:lnTo>
                    <a:cubicBezTo>
                      <a:pt x="396399" y="45310"/>
                      <a:pt x="406380" y="46146"/>
                      <a:pt x="412016" y="52785"/>
                    </a:cubicBezTo>
                    <a:cubicBezTo>
                      <a:pt x="417652" y="59439"/>
                      <a:pt x="416817" y="69419"/>
                      <a:pt x="410178" y="75056"/>
                    </a:cubicBezTo>
                    <a:lnTo>
                      <a:pt x="285030" y="181123"/>
                    </a:lnTo>
                    <a:cubicBezTo>
                      <a:pt x="273348" y="191028"/>
                      <a:pt x="259144" y="197226"/>
                      <a:pt x="243937" y="199049"/>
                    </a:cubicBezTo>
                    <a:lnTo>
                      <a:pt x="228502" y="200902"/>
                    </a:lnTo>
                    <a:cubicBezTo>
                      <a:pt x="223808" y="201465"/>
                      <a:pt x="220451" y="205733"/>
                      <a:pt x="221013" y="210443"/>
                    </a:cubicBezTo>
                    <a:cubicBezTo>
                      <a:pt x="221529" y="214787"/>
                      <a:pt x="225236" y="217993"/>
                      <a:pt x="229505" y="217993"/>
                    </a:cubicBezTo>
                    <a:cubicBezTo>
                      <a:pt x="229854" y="217993"/>
                      <a:pt x="230188" y="217963"/>
                      <a:pt x="230538" y="217932"/>
                    </a:cubicBezTo>
                    <a:lnTo>
                      <a:pt x="245972" y="216079"/>
                    </a:lnTo>
                    <a:cubicBezTo>
                      <a:pt x="264521" y="213846"/>
                      <a:pt x="281855" y="206280"/>
                      <a:pt x="296105" y="194218"/>
                    </a:cubicBezTo>
                    <a:lnTo>
                      <a:pt x="421253" y="88151"/>
                    </a:lnTo>
                    <a:cubicBezTo>
                      <a:pt x="435123" y="76377"/>
                      <a:pt x="436839" y="55550"/>
                      <a:pt x="425096" y="41680"/>
                    </a:cubicBezTo>
                    <a:lnTo>
                      <a:pt x="425096" y="41680"/>
                    </a:lnTo>
                    <a:close/>
                    <a:moveTo>
                      <a:pt x="274183" y="20852"/>
                    </a:moveTo>
                    <a:cubicBezTo>
                      <a:pt x="280837" y="15216"/>
                      <a:pt x="290818" y="16051"/>
                      <a:pt x="296454" y="22690"/>
                    </a:cubicBezTo>
                    <a:cubicBezTo>
                      <a:pt x="301650" y="28828"/>
                      <a:pt x="301452" y="37745"/>
                      <a:pt x="296029" y="43609"/>
                    </a:cubicBezTo>
                    <a:lnTo>
                      <a:pt x="225616" y="103281"/>
                    </a:lnTo>
                    <a:cubicBezTo>
                      <a:pt x="225646" y="102598"/>
                      <a:pt x="225661" y="101914"/>
                      <a:pt x="225661" y="101231"/>
                    </a:cubicBezTo>
                    <a:cubicBezTo>
                      <a:pt x="225661" y="89928"/>
                      <a:pt x="220830" y="79735"/>
                      <a:pt x="213128" y="72579"/>
                    </a:cubicBezTo>
                    <a:lnTo>
                      <a:pt x="274183" y="20852"/>
                    </a:lnTo>
                    <a:close/>
                    <a:moveTo>
                      <a:pt x="245745" y="108705"/>
                    </a:moveTo>
                    <a:lnTo>
                      <a:pt x="331698" y="35861"/>
                    </a:lnTo>
                    <a:cubicBezTo>
                      <a:pt x="338352" y="30225"/>
                      <a:pt x="348333" y="31061"/>
                      <a:pt x="353969" y="37699"/>
                    </a:cubicBezTo>
                    <a:cubicBezTo>
                      <a:pt x="359605" y="44353"/>
                      <a:pt x="358785" y="54334"/>
                      <a:pt x="352131" y="59970"/>
                    </a:cubicBezTo>
                    <a:lnTo>
                      <a:pt x="299386" y="105028"/>
                    </a:lnTo>
                    <a:cubicBezTo>
                      <a:pt x="296591" y="107383"/>
                      <a:pt x="293036" y="108690"/>
                      <a:pt x="289375" y="108690"/>
                    </a:cubicBezTo>
                    <a:lnTo>
                      <a:pt x="245745" y="108690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250" name="任意多边形: 形状 249">
                <a:extLst>
                  <a:ext uri="{FF2B5EF4-FFF2-40B4-BE49-F238E27FC236}">
                    <a16:creationId xmlns:a16="http://schemas.microsoft.com/office/drawing/2014/main" id="{EBEC0311-39CD-4CE3-B8FF-D08A9B087BB7}"/>
                  </a:ext>
                </a:extLst>
              </p:cNvPr>
              <p:cNvSpPr/>
              <p:nvPr/>
            </p:nvSpPr>
            <p:spPr>
              <a:xfrm>
                <a:off x="1016705" y="3003750"/>
                <a:ext cx="162373" cy="96357"/>
              </a:xfrm>
              <a:custGeom>
                <a:avLst/>
                <a:gdLst>
                  <a:gd name="connsiteX0" fmla="*/ 152803 w 162373"/>
                  <a:gd name="connsiteY0" fmla="*/ 59 h 96357"/>
                  <a:gd name="connsiteX1" fmla="*/ 64904 w 162373"/>
                  <a:gd name="connsiteY1" fmla="*/ 10632 h 96357"/>
                  <a:gd name="connsiteX2" fmla="*/ 59344 w 162373"/>
                  <a:gd name="connsiteY2" fmla="*/ 13640 h 96357"/>
                  <a:gd name="connsiteX3" fmla="*/ 1996 w 162373"/>
                  <a:gd name="connsiteY3" fmla="*/ 82291 h 96357"/>
                  <a:gd name="connsiteX4" fmla="*/ 3075 w 162373"/>
                  <a:gd name="connsiteY4" fmla="*/ 94368 h 96357"/>
                  <a:gd name="connsiteX5" fmla="*/ 8559 w 162373"/>
                  <a:gd name="connsiteY5" fmla="*/ 96358 h 96357"/>
                  <a:gd name="connsiteX6" fmla="*/ 15137 w 162373"/>
                  <a:gd name="connsiteY6" fmla="*/ 93289 h 96357"/>
                  <a:gd name="connsiteX7" fmla="*/ 70297 w 162373"/>
                  <a:gd name="connsiteY7" fmla="*/ 27251 h 96357"/>
                  <a:gd name="connsiteX8" fmla="*/ 154823 w 162373"/>
                  <a:gd name="connsiteY8" fmla="*/ 17088 h 96357"/>
                  <a:gd name="connsiteX9" fmla="*/ 162313 w 162373"/>
                  <a:gd name="connsiteY9" fmla="*/ 7548 h 96357"/>
                  <a:gd name="connsiteX10" fmla="*/ 152803 w 162373"/>
                  <a:gd name="connsiteY10" fmla="*/ 59 h 96357"/>
                  <a:gd name="connsiteX11" fmla="*/ 152803 w 162373"/>
                  <a:gd name="connsiteY11" fmla="*/ 59 h 9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2373" h="96357">
                    <a:moveTo>
                      <a:pt x="152803" y="59"/>
                    </a:moveTo>
                    <a:lnTo>
                      <a:pt x="64904" y="10632"/>
                    </a:lnTo>
                    <a:cubicBezTo>
                      <a:pt x="62732" y="10890"/>
                      <a:pt x="60757" y="11969"/>
                      <a:pt x="59344" y="13640"/>
                    </a:cubicBezTo>
                    <a:lnTo>
                      <a:pt x="1996" y="82291"/>
                    </a:lnTo>
                    <a:cubicBezTo>
                      <a:pt x="-1042" y="85921"/>
                      <a:pt x="-556" y="91329"/>
                      <a:pt x="3075" y="94368"/>
                    </a:cubicBezTo>
                    <a:cubicBezTo>
                      <a:pt x="4670" y="95705"/>
                      <a:pt x="6629" y="96358"/>
                      <a:pt x="8559" y="96358"/>
                    </a:cubicBezTo>
                    <a:cubicBezTo>
                      <a:pt x="11005" y="96358"/>
                      <a:pt x="13450" y="95310"/>
                      <a:pt x="15137" y="93289"/>
                    </a:cubicBezTo>
                    <a:lnTo>
                      <a:pt x="70297" y="27251"/>
                    </a:lnTo>
                    <a:lnTo>
                      <a:pt x="154823" y="17088"/>
                    </a:lnTo>
                    <a:cubicBezTo>
                      <a:pt x="159517" y="16526"/>
                      <a:pt x="162875" y="12257"/>
                      <a:pt x="162313" y="7548"/>
                    </a:cubicBezTo>
                    <a:cubicBezTo>
                      <a:pt x="161781" y="2854"/>
                      <a:pt x="157497" y="-488"/>
                      <a:pt x="152803" y="59"/>
                    </a:cubicBezTo>
                    <a:lnTo>
                      <a:pt x="152803" y="59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251" name="任意多边形: 形状 250">
                <a:extLst>
                  <a:ext uri="{FF2B5EF4-FFF2-40B4-BE49-F238E27FC236}">
                    <a16:creationId xmlns:a16="http://schemas.microsoft.com/office/drawing/2014/main" id="{977ADABD-A3D5-4922-ACC0-33F21390A75D}"/>
                  </a:ext>
                </a:extLst>
              </p:cNvPr>
              <p:cNvSpPr/>
              <p:nvPr/>
            </p:nvSpPr>
            <p:spPr>
              <a:xfrm>
                <a:off x="1017953" y="2516746"/>
                <a:ext cx="223669" cy="328963"/>
              </a:xfrm>
              <a:custGeom>
                <a:avLst/>
                <a:gdLst>
                  <a:gd name="connsiteX0" fmla="*/ 83497 w 223669"/>
                  <a:gd name="connsiteY0" fmla="*/ 245304 h 328963"/>
                  <a:gd name="connsiteX1" fmla="*/ 33334 w 223669"/>
                  <a:gd name="connsiteY1" fmla="*/ 167219 h 328963"/>
                  <a:gd name="connsiteX2" fmla="*/ 17049 w 223669"/>
                  <a:gd name="connsiteY2" fmla="*/ 126628 h 328963"/>
                  <a:gd name="connsiteX3" fmla="*/ 7311 w 223669"/>
                  <a:gd name="connsiteY3" fmla="*/ 119412 h 328963"/>
                  <a:gd name="connsiteX4" fmla="*/ 95 w 223669"/>
                  <a:gd name="connsiteY4" fmla="*/ 129149 h 328963"/>
                  <a:gd name="connsiteX5" fmla="*/ 19221 w 223669"/>
                  <a:gd name="connsiteY5" fmla="*/ 176927 h 328963"/>
                  <a:gd name="connsiteX6" fmla="*/ 67728 w 223669"/>
                  <a:gd name="connsiteY6" fmla="*/ 252444 h 328963"/>
                  <a:gd name="connsiteX7" fmla="*/ 67728 w 223669"/>
                  <a:gd name="connsiteY7" fmla="*/ 264947 h 328963"/>
                  <a:gd name="connsiteX8" fmla="*/ 71115 w 223669"/>
                  <a:gd name="connsiteY8" fmla="*/ 274502 h 328963"/>
                  <a:gd name="connsiteX9" fmla="*/ 71115 w 223669"/>
                  <a:gd name="connsiteY9" fmla="*/ 303959 h 328963"/>
                  <a:gd name="connsiteX10" fmla="*/ 96136 w 223669"/>
                  <a:gd name="connsiteY10" fmla="*/ 328964 h 328963"/>
                  <a:gd name="connsiteX11" fmla="*/ 126382 w 223669"/>
                  <a:gd name="connsiteY11" fmla="*/ 328964 h 328963"/>
                  <a:gd name="connsiteX12" fmla="*/ 151388 w 223669"/>
                  <a:gd name="connsiteY12" fmla="*/ 303959 h 328963"/>
                  <a:gd name="connsiteX13" fmla="*/ 151388 w 223669"/>
                  <a:gd name="connsiteY13" fmla="*/ 274502 h 328963"/>
                  <a:gd name="connsiteX14" fmla="*/ 154791 w 223669"/>
                  <a:gd name="connsiteY14" fmla="*/ 264947 h 328963"/>
                  <a:gd name="connsiteX15" fmla="*/ 154791 w 223669"/>
                  <a:gd name="connsiteY15" fmla="*/ 252444 h 328963"/>
                  <a:gd name="connsiteX16" fmla="*/ 203297 w 223669"/>
                  <a:gd name="connsiteY16" fmla="*/ 176927 h 328963"/>
                  <a:gd name="connsiteX17" fmla="*/ 223669 w 223669"/>
                  <a:gd name="connsiteY17" fmla="*/ 112393 h 328963"/>
                  <a:gd name="connsiteX18" fmla="*/ 174616 w 223669"/>
                  <a:gd name="connsiteY18" fmla="*/ 19527 h 328963"/>
                  <a:gd name="connsiteX19" fmla="*/ 66771 w 223669"/>
                  <a:gd name="connsiteY19" fmla="*/ 8589 h 328963"/>
                  <a:gd name="connsiteX20" fmla="*/ 7721 w 223669"/>
                  <a:gd name="connsiteY20" fmla="*/ 67244 h 328963"/>
                  <a:gd name="connsiteX21" fmla="*/ 1113 w 223669"/>
                  <a:gd name="connsiteY21" fmla="*/ 89621 h 328963"/>
                  <a:gd name="connsiteX22" fmla="*/ 7873 w 223669"/>
                  <a:gd name="connsiteY22" fmla="*/ 99693 h 328963"/>
                  <a:gd name="connsiteX23" fmla="*/ 17930 w 223669"/>
                  <a:gd name="connsiteY23" fmla="*/ 92933 h 328963"/>
                  <a:gd name="connsiteX24" fmla="*/ 23657 w 223669"/>
                  <a:gd name="connsiteY24" fmla="*/ 73563 h 328963"/>
                  <a:gd name="connsiteX25" fmla="*/ 72999 w 223669"/>
                  <a:gd name="connsiteY25" fmla="*/ 24571 h 328963"/>
                  <a:gd name="connsiteX26" fmla="*/ 164939 w 223669"/>
                  <a:gd name="connsiteY26" fmla="*/ 33686 h 328963"/>
                  <a:gd name="connsiteX27" fmla="*/ 206518 w 223669"/>
                  <a:gd name="connsiteY27" fmla="*/ 112393 h 328963"/>
                  <a:gd name="connsiteX28" fmla="*/ 189169 w 223669"/>
                  <a:gd name="connsiteY28" fmla="*/ 167204 h 328963"/>
                  <a:gd name="connsiteX29" fmla="*/ 139007 w 223669"/>
                  <a:gd name="connsiteY29" fmla="*/ 245289 h 328963"/>
                  <a:gd name="connsiteX30" fmla="*/ 137655 w 223669"/>
                  <a:gd name="connsiteY30" fmla="*/ 249922 h 328963"/>
                  <a:gd name="connsiteX31" fmla="*/ 137655 w 223669"/>
                  <a:gd name="connsiteY31" fmla="*/ 263002 h 328963"/>
                  <a:gd name="connsiteX32" fmla="*/ 135558 w 223669"/>
                  <a:gd name="connsiteY32" fmla="*/ 263002 h 328963"/>
                  <a:gd name="connsiteX33" fmla="*/ 140435 w 223669"/>
                  <a:gd name="connsiteY33" fmla="*/ 180132 h 328963"/>
                  <a:gd name="connsiteX34" fmla="*/ 148608 w 223669"/>
                  <a:gd name="connsiteY34" fmla="*/ 180132 h 328963"/>
                  <a:gd name="connsiteX35" fmla="*/ 172458 w 223669"/>
                  <a:gd name="connsiteY35" fmla="*/ 156281 h 328963"/>
                  <a:gd name="connsiteX36" fmla="*/ 172458 w 223669"/>
                  <a:gd name="connsiteY36" fmla="*/ 155324 h 328963"/>
                  <a:gd name="connsiteX37" fmla="*/ 148608 w 223669"/>
                  <a:gd name="connsiteY37" fmla="*/ 131474 h 328963"/>
                  <a:gd name="connsiteX38" fmla="*/ 124802 w 223669"/>
                  <a:gd name="connsiteY38" fmla="*/ 153912 h 328963"/>
                  <a:gd name="connsiteX39" fmla="*/ 124271 w 223669"/>
                  <a:gd name="connsiteY39" fmla="*/ 162966 h 328963"/>
                  <a:gd name="connsiteX40" fmla="*/ 98339 w 223669"/>
                  <a:gd name="connsiteY40" fmla="*/ 162966 h 328963"/>
                  <a:gd name="connsiteX41" fmla="*/ 97807 w 223669"/>
                  <a:gd name="connsiteY41" fmla="*/ 153912 h 328963"/>
                  <a:gd name="connsiteX42" fmla="*/ 74002 w 223669"/>
                  <a:gd name="connsiteY42" fmla="*/ 131474 h 328963"/>
                  <a:gd name="connsiteX43" fmla="*/ 50151 w 223669"/>
                  <a:gd name="connsiteY43" fmla="*/ 155324 h 328963"/>
                  <a:gd name="connsiteX44" fmla="*/ 50151 w 223669"/>
                  <a:gd name="connsiteY44" fmla="*/ 156281 h 328963"/>
                  <a:gd name="connsiteX45" fmla="*/ 74002 w 223669"/>
                  <a:gd name="connsiteY45" fmla="*/ 180132 h 328963"/>
                  <a:gd name="connsiteX46" fmla="*/ 82175 w 223669"/>
                  <a:gd name="connsiteY46" fmla="*/ 180132 h 328963"/>
                  <a:gd name="connsiteX47" fmla="*/ 87051 w 223669"/>
                  <a:gd name="connsiteY47" fmla="*/ 263002 h 328963"/>
                  <a:gd name="connsiteX48" fmla="*/ 84879 w 223669"/>
                  <a:gd name="connsiteY48" fmla="*/ 263002 h 328963"/>
                  <a:gd name="connsiteX49" fmla="*/ 84879 w 223669"/>
                  <a:gd name="connsiteY49" fmla="*/ 249922 h 328963"/>
                  <a:gd name="connsiteX50" fmla="*/ 83497 w 223669"/>
                  <a:gd name="connsiteY50" fmla="*/ 245304 h 328963"/>
                  <a:gd name="connsiteX51" fmla="*/ 83497 w 223669"/>
                  <a:gd name="connsiteY51" fmla="*/ 245304 h 328963"/>
                  <a:gd name="connsiteX52" fmla="*/ 141893 w 223669"/>
                  <a:gd name="connsiteY52" fmla="*/ 154960 h 328963"/>
                  <a:gd name="connsiteX53" fmla="*/ 148577 w 223669"/>
                  <a:gd name="connsiteY53" fmla="*/ 148655 h 328963"/>
                  <a:gd name="connsiteX54" fmla="*/ 155277 w 223669"/>
                  <a:gd name="connsiteY54" fmla="*/ 155355 h 328963"/>
                  <a:gd name="connsiteX55" fmla="*/ 155277 w 223669"/>
                  <a:gd name="connsiteY55" fmla="*/ 156312 h 328963"/>
                  <a:gd name="connsiteX56" fmla="*/ 148577 w 223669"/>
                  <a:gd name="connsiteY56" fmla="*/ 163011 h 328963"/>
                  <a:gd name="connsiteX57" fmla="*/ 141422 w 223669"/>
                  <a:gd name="connsiteY57" fmla="*/ 163011 h 328963"/>
                  <a:gd name="connsiteX58" fmla="*/ 141893 w 223669"/>
                  <a:gd name="connsiteY58" fmla="*/ 154960 h 328963"/>
                  <a:gd name="connsiteX59" fmla="*/ 73971 w 223669"/>
                  <a:gd name="connsiteY59" fmla="*/ 162996 h 328963"/>
                  <a:gd name="connsiteX60" fmla="*/ 67272 w 223669"/>
                  <a:gd name="connsiteY60" fmla="*/ 156297 h 328963"/>
                  <a:gd name="connsiteX61" fmla="*/ 67272 w 223669"/>
                  <a:gd name="connsiteY61" fmla="*/ 155340 h 328963"/>
                  <a:gd name="connsiteX62" fmla="*/ 73971 w 223669"/>
                  <a:gd name="connsiteY62" fmla="*/ 148640 h 328963"/>
                  <a:gd name="connsiteX63" fmla="*/ 80656 w 223669"/>
                  <a:gd name="connsiteY63" fmla="*/ 154945 h 328963"/>
                  <a:gd name="connsiteX64" fmla="*/ 81127 w 223669"/>
                  <a:gd name="connsiteY64" fmla="*/ 162981 h 328963"/>
                  <a:gd name="connsiteX65" fmla="*/ 73971 w 223669"/>
                  <a:gd name="connsiteY65" fmla="*/ 162981 h 328963"/>
                  <a:gd name="connsiteX66" fmla="*/ 134221 w 223669"/>
                  <a:gd name="connsiteY66" fmla="*/ 303974 h 328963"/>
                  <a:gd name="connsiteX67" fmla="*/ 126352 w 223669"/>
                  <a:gd name="connsiteY67" fmla="*/ 311843 h 328963"/>
                  <a:gd name="connsiteX68" fmla="*/ 96106 w 223669"/>
                  <a:gd name="connsiteY68" fmla="*/ 311843 h 328963"/>
                  <a:gd name="connsiteX69" fmla="*/ 88252 w 223669"/>
                  <a:gd name="connsiteY69" fmla="*/ 303974 h 328963"/>
                  <a:gd name="connsiteX70" fmla="*/ 88252 w 223669"/>
                  <a:gd name="connsiteY70" fmla="*/ 280153 h 328963"/>
                  <a:gd name="connsiteX71" fmla="*/ 134221 w 223669"/>
                  <a:gd name="connsiteY71" fmla="*/ 280153 h 328963"/>
                  <a:gd name="connsiteX72" fmla="*/ 134221 w 223669"/>
                  <a:gd name="connsiteY72" fmla="*/ 303974 h 328963"/>
                  <a:gd name="connsiteX73" fmla="*/ 99311 w 223669"/>
                  <a:gd name="connsiteY73" fmla="*/ 180147 h 328963"/>
                  <a:gd name="connsiteX74" fmla="*/ 123223 w 223669"/>
                  <a:gd name="connsiteY74" fmla="*/ 180147 h 328963"/>
                  <a:gd name="connsiteX75" fmla="*/ 118346 w 223669"/>
                  <a:gd name="connsiteY75" fmla="*/ 263002 h 328963"/>
                  <a:gd name="connsiteX76" fmla="*/ 104203 w 223669"/>
                  <a:gd name="connsiteY76" fmla="*/ 263002 h 328963"/>
                  <a:gd name="connsiteX77" fmla="*/ 99311 w 223669"/>
                  <a:gd name="connsiteY77" fmla="*/ 180147 h 328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223669" h="328963">
                    <a:moveTo>
                      <a:pt x="83497" y="245304"/>
                    </a:moveTo>
                    <a:cubicBezTo>
                      <a:pt x="83497" y="245304"/>
                      <a:pt x="33410" y="167326"/>
                      <a:pt x="33334" y="167219"/>
                    </a:cubicBezTo>
                    <a:cubicBezTo>
                      <a:pt x="24857" y="155188"/>
                      <a:pt x="19221" y="141151"/>
                      <a:pt x="17049" y="126628"/>
                    </a:cubicBezTo>
                    <a:cubicBezTo>
                      <a:pt x="16350" y="121949"/>
                      <a:pt x="11975" y="118713"/>
                      <a:pt x="7311" y="119412"/>
                    </a:cubicBezTo>
                    <a:cubicBezTo>
                      <a:pt x="2632" y="120110"/>
                      <a:pt x="-604" y="124470"/>
                      <a:pt x="95" y="129149"/>
                    </a:cubicBezTo>
                    <a:cubicBezTo>
                      <a:pt x="2647" y="146240"/>
                      <a:pt x="9271" y="162768"/>
                      <a:pt x="19221" y="176927"/>
                    </a:cubicBezTo>
                    <a:lnTo>
                      <a:pt x="67728" y="252444"/>
                    </a:lnTo>
                    <a:lnTo>
                      <a:pt x="67728" y="264947"/>
                    </a:lnTo>
                    <a:cubicBezTo>
                      <a:pt x="67728" y="268562"/>
                      <a:pt x="69004" y="271889"/>
                      <a:pt x="71115" y="274502"/>
                    </a:cubicBezTo>
                    <a:lnTo>
                      <a:pt x="71115" y="303959"/>
                    </a:lnTo>
                    <a:cubicBezTo>
                      <a:pt x="71115" y="317753"/>
                      <a:pt x="82342" y="328964"/>
                      <a:pt x="96136" y="328964"/>
                    </a:cubicBezTo>
                    <a:lnTo>
                      <a:pt x="126382" y="328964"/>
                    </a:lnTo>
                    <a:cubicBezTo>
                      <a:pt x="140161" y="328964"/>
                      <a:pt x="151388" y="317753"/>
                      <a:pt x="151388" y="303959"/>
                    </a:cubicBezTo>
                    <a:lnTo>
                      <a:pt x="151388" y="274502"/>
                    </a:lnTo>
                    <a:cubicBezTo>
                      <a:pt x="153515" y="271889"/>
                      <a:pt x="154791" y="268562"/>
                      <a:pt x="154791" y="264947"/>
                    </a:cubicBezTo>
                    <a:lnTo>
                      <a:pt x="154791" y="252444"/>
                    </a:lnTo>
                    <a:lnTo>
                      <a:pt x="203297" y="176927"/>
                    </a:lnTo>
                    <a:cubicBezTo>
                      <a:pt x="216620" y="157968"/>
                      <a:pt x="223669" y="135651"/>
                      <a:pt x="223669" y="112393"/>
                    </a:cubicBezTo>
                    <a:cubicBezTo>
                      <a:pt x="223669" y="75234"/>
                      <a:pt x="205333" y="40522"/>
                      <a:pt x="174616" y="19527"/>
                    </a:cubicBezTo>
                    <a:cubicBezTo>
                      <a:pt x="143230" y="-1923"/>
                      <a:pt x="103929" y="-5904"/>
                      <a:pt x="66771" y="8589"/>
                    </a:cubicBezTo>
                    <a:cubicBezTo>
                      <a:pt x="39851" y="19086"/>
                      <a:pt x="18340" y="40461"/>
                      <a:pt x="7721" y="67244"/>
                    </a:cubicBezTo>
                    <a:cubicBezTo>
                      <a:pt x="4819" y="74581"/>
                      <a:pt x="2586" y="82116"/>
                      <a:pt x="1113" y="89621"/>
                    </a:cubicBezTo>
                    <a:cubicBezTo>
                      <a:pt x="201" y="94254"/>
                      <a:pt x="3224" y="98766"/>
                      <a:pt x="7873" y="99693"/>
                    </a:cubicBezTo>
                    <a:cubicBezTo>
                      <a:pt x="12522" y="100620"/>
                      <a:pt x="17018" y="97581"/>
                      <a:pt x="17930" y="92933"/>
                    </a:cubicBezTo>
                    <a:cubicBezTo>
                      <a:pt x="19206" y="86446"/>
                      <a:pt x="21135" y="79929"/>
                      <a:pt x="23657" y="73563"/>
                    </a:cubicBezTo>
                    <a:cubicBezTo>
                      <a:pt x="32514" y="51201"/>
                      <a:pt x="50501" y="33336"/>
                      <a:pt x="72999" y="24571"/>
                    </a:cubicBezTo>
                    <a:cubicBezTo>
                      <a:pt x="104795" y="12174"/>
                      <a:pt x="138308" y="15501"/>
                      <a:pt x="164939" y="33686"/>
                    </a:cubicBezTo>
                    <a:cubicBezTo>
                      <a:pt x="190977" y="51475"/>
                      <a:pt x="206518" y="80901"/>
                      <a:pt x="206518" y="112393"/>
                    </a:cubicBezTo>
                    <a:cubicBezTo>
                      <a:pt x="206518" y="132157"/>
                      <a:pt x="200517" y="151116"/>
                      <a:pt x="189169" y="167204"/>
                    </a:cubicBezTo>
                    <a:cubicBezTo>
                      <a:pt x="189093" y="167311"/>
                      <a:pt x="139007" y="245289"/>
                      <a:pt x="139007" y="245289"/>
                    </a:cubicBezTo>
                    <a:cubicBezTo>
                      <a:pt x="138125" y="246671"/>
                      <a:pt x="137655" y="248282"/>
                      <a:pt x="137655" y="249922"/>
                    </a:cubicBezTo>
                    <a:lnTo>
                      <a:pt x="137655" y="263002"/>
                    </a:lnTo>
                    <a:lnTo>
                      <a:pt x="135558" y="263002"/>
                    </a:lnTo>
                    <a:lnTo>
                      <a:pt x="140435" y="180132"/>
                    </a:lnTo>
                    <a:lnTo>
                      <a:pt x="148608" y="180132"/>
                    </a:lnTo>
                    <a:cubicBezTo>
                      <a:pt x="161764" y="180132"/>
                      <a:pt x="172458" y="169437"/>
                      <a:pt x="172458" y="156281"/>
                    </a:cubicBezTo>
                    <a:lnTo>
                      <a:pt x="172458" y="155324"/>
                    </a:lnTo>
                    <a:cubicBezTo>
                      <a:pt x="172458" y="142184"/>
                      <a:pt x="161764" y="131474"/>
                      <a:pt x="148608" y="131474"/>
                    </a:cubicBezTo>
                    <a:cubicBezTo>
                      <a:pt x="135999" y="131474"/>
                      <a:pt x="125547" y="141333"/>
                      <a:pt x="124802" y="153912"/>
                    </a:cubicBezTo>
                    <a:lnTo>
                      <a:pt x="124271" y="162966"/>
                    </a:lnTo>
                    <a:lnTo>
                      <a:pt x="98339" y="162966"/>
                    </a:lnTo>
                    <a:lnTo>
                      <a:pt x="97807" y="153912"/>
                    </a:lnTo>
                    <a:cubicBezTo>
                      <a:pt x="97063" y="141333"/>
                      <a:pt x="86611" y="131474"/>
                      <a:pt x="74002" y="131474"/>
                    </a:cubicBezTo>
                    <a:cubicBezTo>
                      <a:pt x="60846" y="131474"/>
                      <a:pt x="50151" y="142169"/>
                      <a:pt x="50151" y="155324"/>
                    </a:cubicBezTo>
                    <a:lnTo>
                      <a:pt x="50151" y="156281"/>
                    </a:lnTo>
                    <a:cubicBezTo>
                      <a:pt x="50151" y="169437"/>
                      <a:pt x="60846" y="180132"/>
                      <a:pt x="74002" y="180132"/>
                    </a:cubicBezTo>
                    <a:lnTo>
                      <a:pt x="82175" y="180132"/>
                    </a:lnTo>
                    <a:lnTo>
                      <a:pt x="87051" y="263002"/>
                    </a:lnTo>
                    <a:lnTo>
                      <a:pt x="84879" y="263002"/>
                    </a:lnTo>
                    <a:lnTo>
                      <a:pt x="84879" y="249922"/>
                    </a:lnTo>
                    <a:cubicBezTo>
                      <a:pt x="84849" y="248297"/>
                      <a:pt x="84378" y="246686"/>
                      <a:pt x="83497" y="245304"/>
                    </a:cubicBezTo>
                    <a:lnTo>
                      <a:pt x="83497" y="245304"/>
                    </a:lnTo>
                    <a:close/>
                    <a:moveTo>
                      <a:pt x="141893" y="154960"/>
                    </a:moveTo>
                    <a:cubicBezTo>
                      <a:pt x="142106" y="151420"/>
                      <a:pt x="145038" y="148655"/>
                      <a:pt x="148577" y="148655"/>
                    </a:cubicBezTo>
                    <a:cubicBezTo>
                      <a:pt x="152269" y="148655"/>
                      <a:pt x="155277" y="151663"/>
                      <a:pt x="155277" y="155355"/>
                    </a:cubicBezTo>
                    <a:lnTo>
                      <a:pt x="155277" y="156312"/>
                    </a:lnTo>
                    <a:cubicBezTo>
                      <a:pt x="155277" y="160003"/>
                      <a:pt x="152269" y="163011"/>
                      <a:pt x="148577" y="163011"/>
                    </a:cubicBezTo>
                    <a:lnTo>
                      <a:pt x="141422" y="163011"/>
                    </a:lnTo>
                    <a:lnTo>
                      <a:pt x="141893" y="154960"/>
                    </a:lnTo>
                    <a:close/>
                    <a:moveTo>
                      <a:pt x="73971" y="162996"/>
                    </a:moveTo>
                    <a:cubicBezTo>
                      <a:pt x="70280" y="162996"/>
                      <a:pt x="67272" y="159988"/>
                      <a:pt x="67272" y="156297"/>
                    </a:cubicBezTo>
                    <a:lnTo>
                      <a:pt x="67272" y="155340"/>
                    </a:lnTo>
                    <a:cubicBezTo>
                      <a:pt x="67272" y="151648"/>
                      <a:pt x="70280" y="148640"/>
                      <a:pt x="73971" y="148640"/>
                    </a:cubicBezTo>
                    <a:cubicBezTo>
                      <a:pt x="77511" y="148640"/>
                      <a:pt x="80458" y="151405"/>
                      <a:pt x="80656" y="154945"/>
                    </a:cubicBezTo>
                    <a:lnTo>
                      <a:pt x="81127" y="162981"/>
                    </a:lnTo>
                    <a:lnTo>
                      <a:pt x="73971" y="162981"/>
                    </a:lnTo>
                    <a:close/>
                    <a:moveTo>
                      <a:pt x="134221" y="303974"/>
                    </a:moveTo>
                    <a:cubicBezTo>
                      <a:pt x="134221" y="308319"/>
                      <a:pt x="130697" y="311843"/>
                      <a:pt x="126352" y="311843"/>
                    </a:cubicBezTo>
                    <a:lnTo>
                      <a:pt x="96106" y="311843"/>
                    </a:lnTo>
                    <a:cubicBezTo>
                      <a:pt x="91776" y="311843"/>
                      <a:pt x="88252" y="308319"/>
                      <a:pt x="88252" y="303974"/>
                    </a:cubicBezTo>
                    <a:lnTo>
                      <a:pt x="88252" y="280153"/>
                    </a:lnTo>
                    <a:lnTo>
                      <a:pt x="134221" y="280153"/>
                    </a:lnTo>
                    <a:lnTo>
                      <a:pt x="134221" y="303974"/>
                    </a:lnTo>
                    <a:close/>
                    <a:moveTo>
                      <a:pt x="99311" y="180147"/>
                    </a:moveTo>
                    <a:lnTo>
                      <a:pt x="123223" y="180147"/>
                    </a:lnTo>
                    <a:lnTo>
                      <a:pt x="118346" y="263002"/>
                    </a:lnTo>
                    <a:lnTo>
                      <a:pt x="104203" y="263002"/>
                    </a:lnTo>
                    <a:lnTo>
                      <a:pt x="99311" y="180147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242" name="任意多边形: 形状 241">
              <a:extLst>
                <a:ext uri="{FF2B5EF4-FFF2-40B4-BE49-F238E27FC236}">
                  <a16:creationId xmlns:a16="http://schemas.microsoft.com/office/drawing/2014/main" id="{F636D92D-912E-4AA9-A3E2-79C97C0B7EDD}"/>
                </a:ext>
              </a:extLst>
            </p:cNvPr>
            <p:cNvSpPr/>
            <p:nvPr/>
          </p:nvSpPr>
          <p:spPr>
            <a:xfrm>
              <a:off x="1277641" y="2629884"/>
              <a:ext cx="37340" cy="17136"/>
            </a:xfrm>
            <a:custGeom>
              <a:avLst/>
              <a:gdLst>
                <a:gd name="connsiteX0" fmla="*/ 0 w 37340"/>
                <a:gd name="connsiteY0" fmla="*/ 8568 h 17136"/>
                <a:gd name="connsiteX1" fmla="*/ 8568 w 37340"/>
                <a:gd name="connsiteY1" fmla="*/ 17136 h 17136"/>
                <a:gd name="connsiteX2" fmla="*/ 28773 w 37340"/>
                <a:gd name="connsiteY2" fmla="*/ 17136 h 17136"/>
                <a:gd name="connsiteX3" fmla="*/ 37341 w 37340"/>
                <a:gd name="connsiteY3" fmla="*/ 8568 h 17136"/>
                <a:gd name="connsiteX4" fmla="*/ 28773 w 37340"/>
                <a:gd name="connsiteY4" fmla="*/ 0 h 17136"/>
                <a:gd name="connsiteX5" fmla="*/ 8568 w 37340"/>
                <a:gd name="connsiteY5" fmla="*/ 0 h 17136"/>
                <a:gd name="connsiteX6" fmla="*/ 0 w 37340"/>
                <a:gd name="connsiteY6" fmla="*/ 8568 h 17136"/>
                <a:gd name="connsiteX7" fmla="*/ 0 w 37340"/>
                <a:gd name="connsiteY7" fmla="*/ 8568 h 1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340" h="17136">
                  <a:moveTo>
                    <a:pt x="0" y="8568"/>
                  </a:moveTo>
                  <a:cubicBezTo>
                    <a:pt x="0" y="13308"/>
                    <a:pt x="3843" y="17136"/>
                    <a:pt x="8568" y="17136"/>
                  </a:cubicBezTo>
                  <a:lnTo>
                    <a:pt x="28773" y="17136"/>
                  </a:lnTo>
                  <a:cubicBezTo>
                    <a:pt x="33497" y="17136"/>
                    <a:pt x="37341" y="13308"/>
                    <a:pt x="37341" y="8568"/>
                  </a:cubicBezTo>
                  <a:cubicBezTo>
                    <a:pt x="37341" y="3828"/>
                    <a:pt x="33497" y="0"/>
                    <a:pt x="28773" y="0"/>
                  </a:cubicBezTo>
                  <a:lnTo>
                    <a:pt x="8568" y="0"/>
                  </a:lnTo>
                  <a:cubicBezTo>
                    <a:pt x="3843" y="0"/>
                    <a:pt x="0" y="3843"/>
                    <a:pt x="0" y="8568"/>
                  </a:cubicBezTo>
                  <a:lnTo>
                    <a:pt x="0" y="856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43" name="任意多边形: 形状 242">
              <a:extLst>
                <a:ext uri="{FF2B5EF4-FFF2-40B4-BE49-F238E27FC236}">
                  <a16:creationId xmlns:a16="http://schemas.microsoft.com/office/drawing/2014/main" id="{ED3B34E6-D6B1-4CAA-9438-88CB9AEBBD6B}"/>
                </a:ext>
              </a:extLst>
            </p:cNvPr>
            <p:cNvSpPr/>
            <p:nvPr/>
          </p:nvSpPr>
          <p:spPr>
            <a:xfrm>
              <a:off x="1264088" y="2568963"/>
              <a:ext cx="36085" cy="24172"/>
            </a:xfrm>
            <a:custGeom>
              <a:avLst/>
              <a:gdLst>
                <a:gd name="connsiteX0" fmla="*/ 8571 w 36085"/>
                <a:gd name="connsiteY0" fmla="*/ 24172 h 24172"/>
                <a:gd name="connsiteX1" fmla="*/ 11548 w 36085"/>
                <a:gd name="connsiteY1" fmla="*/ 23626 h 24172"/>
                <a:gd name="connsiteX2" fmla="*/ 30492 w 36085"/>
                <a:gd name="connsiteY2" fmla="*/ 16607 h 24172"/>
                <a:gd name="connsiteX3" fmla="*/ 35551 w 36085"/>
                <a:gd name="connsiteY3" fmla="*/ 5593 h 24172"/>
                <a:gd name="connsiteX4" fmla="*/ 24537 w 36085"/>
                <a:gd name="connsiteY4" fmla="*/ 534 h 24172"/>
                <a:gd name="connsiteX5" fmla="*/ 5593 w 36085"/>
                <a:gd name="connsiteY5" fmla="*/ 7553 h 24172"/>
                <a:gd name="connsiteX6" fmla="*/ 534 w 36085"/>
                <a:gd name="connsiteY6" fmla="*/ 18567 h 24172"/>
                <a:gd name="connsiteX7" fmla="*/ 8571 w 36085"/>
                <a:gd name="connsiteY7" fmla="*/ 24172 h 24172"/>
                <a:gd name="connsiteX8" fmla="*/ 8571 w 36085"/>
                <a:gd name="connsiteY8" fmla="*/ 24172 h 2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85" h="24172">
                  <a:moveTo>
                    <a:pt x="8571" y="24172"/>
                  </a:moveTo>
                  <a:cubicBezTo>
                    <a:pt x="9558" y="24172"/>
                    <a:pt x="10561" y="24005"/>
                    <a:pt x="11548" y="23626"/>
                  </a:cubicBezTo>
                  <a:lnTo>
                    <a:pt x="30492" y="16607"/>
                  </a:lnTo>
                  <a:cubicBezTo>
                    <a:pt x="34928" y="14966"/>
                    <a:pt x="37192" y="10029"/>
                    <a:pt x="35551" y="5593"/>
                  </a:cubicBezTo>
                  <a:cubicBezTo>
                    <a:pt x="33895" y="1157"/>
                    <a:pt x="28973" y="-1106"/>
                    <a:pt x="24537" y="534"/>
                  </a:cubicBezTo>
                  <a:lnTo>
                    <a:pt x="5593" y="7553"/>
                  </a:lnTo>
                  <a:cubicBezTo>
                    <a:pt x="1157" y="9194"/>
                    <a:pt x="-1106" y="14131"/>
                    <a:pt x="534" y="18567"/>
                  </a:cubicBezTo>
                  <a:cubicBezTo>
                    <a:pt x="1810" y="22030"/>
                    <a:pt x="5092" y="24172"/>
                    <a:pt x="8571" y="24172"/>
                  </a:cubicBezTo>
                  <a:lnTo>
                    <a:pt x="8571" y="2417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44" name="任意多边形: 形状 243">
              <a:extLst>
                <a:ext uri="{FF2B5EF4-FFF2-40B4-BE49-F238E27FC236}">
                  <a16:creationId xmlns:a16="http://schemas.microsoft.com/office/drawing/2014/main" id="{57AAA003-2277-4BF4-9AB4-A8A27459E068}"/>
                </a:ext>
              </a:extLst>
            </p:cNvPr>
            <p:cNvSpPr/>
            <p:nvPr/>
          </p:nvSpPr>
          <p:spPr>
            <a:xfrm>
              <a:off x="1264088" y="2683796"/>
              <a:ext cx="36085" cy="24157"/>
            </a:xfrm>
            <a:custGeom>
              <a:avLst/>
              <a:gdLst>
                <a:gd name="connsiteX0" fmla="*/ 5593 w 36085"/>
                <a:gd name="connsiteY0" fmla="*/ 16592 h 24157"/>
                <a:gd name="connsiteX1" fmla="*/ 24537 w 36085"/>
                <a:gd name="connsiteY1" fmla="*/ 23610 h 24157"/>
                <a:gd name="connsiteX2" fmla="*/ 27515 w 36085"/>
                <a:gd name="connsiteY2" fmla="*/ 24157 h 24157"/>
                <a:gd name="connsiteX3" fmla="*/ 35551 w 36085"/>
                <a:gd name="connsiteY3" fmla="*/ 18567 h 24157"/>
                <a:gd name="connsiteX4" fmla="*/ 30492 w 36085"/>
                <a:gd name="connsiteY4" fmla="*/ 7553 h 24157"/>
                <a:gd name="connsiteX5" fmla="*/ 11548 w 36085"/>
                <a:gd name="connsiteY5" fmla="*/ 534 h 24157"/>
                <a:gd name="connsiteX6" fmla="*/ 534 w 36085"/>
                <a:gd name="connsiteY6" fmla="*/ 5593 h 24157"/>
                <a:gd name="connsiteX7" fmla="*/ 5593 w 36085"/>
                <a:gd name="connsiteY7" fmla="*/ 16592 h 24157"/>
                <a:gd name="connsiteX8" fmla="*/ 5593 w 36085"/>
                <a:gd name="connsiteY8" fmla="*/ 16592 h 2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85" h="24157">
                  <a:moveTo>
                    <a:pt x="5593" y="16592"/>
                  </a:moveTo>
                  <a:lnTo>
                    <a:pt x="24537" y="23610"/>
                  </a:lnTo>
                  <a:cubicBezTo>
                    <a:pt x="25525" y="23975"/>
                    <a:pt x="26527" y="24157"/>
                    <a:pt x="27515" y="24157"/>
                  </a:cubicBezTo>
                  <a:cubicBezTo>
                    <a:pt x="30994" y="24157"/>
                    <a:pt x="34275" y="22015"/>
                    <a:pt x="35551" y="18567"/>
                  </a:cubicBezTo>
                  <a:cubicBezTo>
                    <a:pt x="37192" y="14131"/>
                    <a:pt x="34928" y="9194"/>
                    <a:pt x="30492" y="7553"/>
                  </a:cubicBezTo>
                  <a:lnTo>
                    <a:pt x="11548" y="534"/>
                  </a:lnTo>
                  <a:cubicBezTo>
                    <a:pt x="7112" y="-1106"/>
                    <a:pt x="2175" y="1157"/>
                    <a:pt x="534" y="5593"/>
                  </a:cubicBezTo>
                  <a:cubicBezTo>
                    <a:pt x="-1106" y="10014"/>
                    <a:pt x="1157" y="14951"/>
                    <a:pt x="5593" y="16592"/>
                  </a:cubicBezTo>
                  <a:lnTo>
                    <a:pt x="5593" y="1659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45" name="任意多边形: 形状 244">
              <a:extLst>
                <a:ext uri="{FF2B5EF4-FFF2-40B4-BE49-F238E27FC236}">
                  <a16:creationId xmlns:a16="http://schemas.microsoft.com/office/drawing/2014/main" id="{010842CC-E8B0-4A72-B145-5660797EF077}"/>
                </a:ext>
              </a:extLst>
            </p:cNvPr>
            <p:cNvSpPr/>
            <p:nvPr/>
          </p:nvSpPr>
          <p:spPr>
            <a:xfrm>
              <a:off x="943381" y="2629899"/>
              <a:ext cx="37340" cy="17136"/>
            </a:xfrm>
            <a:custGeom>
              <a:avLst/>
              <a:gdLst>
                <a:gd name="connsiteX0" fmla="*/ 8568 w 37340"/>
                <a:gd name="connsiteY0" fmla="*/ 17136 h 17136"/>
                <a:gd name="connsiteX1" fmla="*/ 28773 w 37340"/>
                <a:gd name="connsiteY1" fmla="*/ 17136 h 17136"/>
                <a:gd name="connsiteX2" fmla="*/ 37341 w 37340"/>
                <a:gd name="connsiteY2" fmla="*/ 8568 h 17136"/>
                <a:gd name="connsiteX3" fmla="*/ 28773 w 37340"/>
                <a:gd name="connsiteY3" fmla="*/ 0 h 17136"/>
                <a:gd name="connsiteX4" fmla="*/ 8568 w 37340"/>
                <a:gd name="connsiteY4" fmla="*/ 0 h 17136"/>
                <a:gd name="connsiteX5" fmla="*/ 0 w 37340"/>
                <a:gd name="connsiteY5" fmla="*/ 8568 h 17136"/>
                <a:gd name="connsiteX6" fmla="*/ 8568 w 37340"/>
                <a:gd name="connsiteY6" fmla="*/ 17136 h 17136"/>
                <a:gd name="connsiteX7" fmla="*/ 8568 w 37340"/>
                <a:gd name="connsiteY7" fmla="*/ 17136 h 1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340" h="17136">
                  <a:moveTo>
                    <a:pt x="8568" y="17136"/>
                  </a:moveTo>
                  <a:lnTo>
                    <a:pt x="28773" y="17136"/>
                  </a:lnTo>
                  <a:cubicBezTo>
                    <a:pt x="33513" y="17136"/>
                    <a:pt x="37341" y="13308"/>
                    <a:pt x="37341" y="8568"/>
                  </a:cubicBezTo>
                  <a:cubicBezTo>
                    <a:pt x="37341" y="3828"/>
                    <a:pt x="33497" y="0"/>
                    <a:pt x="28773" y="0"/>
                  </a:cubicBezTo>
                  <a:lnTo>
                    <a:pt x="8568" y="0"/>
                  </a:lnTo>
                  <a:cubicBezTo>
                    <a:pt x="3828" y="0"/>
                    <a:pt x="0" y="3828"/>
                    <a:pt x="0" y="8568"/>
                  </a:cubicBezTo>
                  <a:cubicBezTo>
                    <a:pt x="0" y="13293"/>
                    <a:pt x="3828" y="17136"/>
                    <a:pt x="8568" y="17136"/>
                  </a:cubicBezTo>
                  <a:lnTo>
                    <a:pt x="8568" y="17136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46" name="任意多边形: 形状 245">
              <a:extLst>
                <a:ext uri="{FF2B5EF4-FFF2-40B4-BE49-F238E27FC236}">
                  <a16:creationId xmlns:a16="http://schemas.microsoft.com/office/drawing/2014/main" id="{9395C8E8-9665-46FE-B0E1-12DCF7B7DDB8}"/>
                </a:ext>
              </a:extLst>
            </p:cNvPr>
            <p:cNvSpPr/>
            <p:nvPr/>
          </p:nvSpPr>
          <p:spPr>
            <a:xfrm>
              <a:off x="958190" y="2568978"/>
              <a:ext cx="36091" cy="24172"/>
            </a:xfrm>
            <a:custGeom>
              <a:avLst/>
              <a:gdLst>
                <a:gd name="connsiteX0" fmla="*/ 5593 w 36091"/>
                <a:gd name="connsiteY0" fmla="*/ 16607 h 24172"/>
                <a:gd name="connsiteX1" fmla="*/ 24537 w 36091"/>
                <a:gd name="connsiteY1" fmla="*/ 23626 h 24172"/>
                <a:gd name="connsiteX2" fmla="*/ 27515 w 36091"/>
                <a:gd name="connsiteY2" fmla="*/ 24172 h 24172"/>
                <a:gd name="connsiteX3" fmla="*/ 35551 w 36091"/>
                <a:gd name="connsiteY3" fmla="*/ 18582 h 24172"/>
                <a:gd name="connsiteX4" fmla="*/ 30492 w 36091"/>
                <a:gd name="connsiteY4" fmla="*/ 7568 h 24172"/>
                <a:gd name="connsiteX5" fmla="*/ 11548 w 36091"/>
                <a:gd name="connsiteY5" fmla="*/ 534 h 24172"/>
                <a:gd name="connsiteX6" fmla="*/ 534 w 36091"/>
                <a:gd name="connsiteY6" fmla="*/ 5593 h 24172"/>
                <a:gd name="connsiteX7" fmla="*/ 5593 w 36091"/>
                <a:gd name="connsiteY7" fmla="*/ 16607 h 24172"/>
                <a:gd name="connsiteX8" fmla="*/ 5593 w 36091"/>
                <a:gd name="connsiteY8" fmla="*/ 16607 h 2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91" h="24172">
                  <a:moveTo>
                    <a:pt x="5593" y="16607"/>
                  </a:moveTo>
                  <a:lnTo>
                    <a:pt x="24537" y="23626"/>
                  </a:lnTo>
                  <a:cubicBezTo>
                    <a:pt x="25525" y="23990"/>
                    <a:pt x="26527" y="24172"/>
                    <a:pt x="27515" y="24172"/>
                  </a:cubicBezTo>
                  <a:cubicBezTo>
                    <a:pt x="30993" y="24172"/>
                    <a:pt x="34260" y="22030"/>
                    <a:pt x="35551" y="18582"/>
                  </a:cubicBezTo>
                  <a:cubicBezTo>
                    <a:pt x="37207" y="14146"/>
                    <a:pt x="34928" y="9209"/>
                    <a:pt x="30492" y="7568"/>
                  </a:cubicBezTo>
                  <a:lnTo>
                    <a:pt x="11548" y="534"/>
                  </a:lnTo>
                  <a:cubicBezTo>
                    <a:pt x="7112" y="-1106"/>
                    <a:pt x="2175" y="1157"/>
                    <a:pt x="534" y="5593"/>
                  </a:cubicBezTo>
                  <a:cubicBezTo>
                    <a:pt x="-1106" y="10029"/>
                    <a:pt x="1157" y="14951"/>
                    <a:pt x="5593" y="16607"/>
                  </a:cubicBezTo>
                  <a:lnTo>
                    <a:pt x="5593" y="1660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47" name="任意多边形: 形状 246">
              <a:extLst>
                <a:ext uri="{FF2B5EF4-FFF2-40B4-BE49-F238E27FC236}">
                  <a16:creationId xmlns:a16="http://schemas.microsoft.com/office/drawing/2014/main" id="{AFD1289A-65E9-48F6-9356-F93926EC25D8}"/>
                </a:ext>
              </a:extLst>
            </p:cNvPr>
            <p:cNvSpPr/>
            <p:nvPr/>
          </p:nvSpPr>
          <p:spPr>
            <a:xfrm>
              <a:off x="958205" y="2683781"/>
              <a:ext cx="36085" cy="24157"/>
            </a:xfrm>
            <a:custGeom>
              <a:avLst/>
              <a:gdLst>
                <a:gd name="connsiteX0" fmla="*/ 35551 w 36085"/>
                <a:gd name="connsiteY0" fmla="*/ 5593 h 24157"/>
                <a:gd name="connsiteX1" fmla="*/ 24537 w 36085"/>
                <a:gd name="connsiteY1" fmla="*/ 534 h 24157"/>
                <a:gd name="connsiteX2" fmla="*/ 5593 w 36085"/>
                <a:gd name="connsiteY2" fmla="*/ 7553 h 24157"/>
                <a:gd name="connsiteX3" fmla="*/ 534 w 36085"/>
                <a:gd name="connsiteY3" fmla="*/ 18567 h 24157"/>
                <a:gd name="connsiteX4" fmla="*/ 8571 w 36085"/>
                <a:gd name="connsiteY4" fmla="*/ 24157 h 24157"/>
                <a:gd name="connsiteX5" fmla="*/ 11548 w 36085"/>
                <a:gd name="connsiteY5" fmla="*/ 23610 h 24157"/>
                <a:gd name="connsiteX6" fmla="*/ 30492 w 36085"/>
                <a:gd name="connsiteY6" fmla="*/ 16592 h 24157"/>
                <a:gd name="connsiteX7" fmla="*/ 35551 w 36085"/>
                <a:gd name="connsiteY7" fmla="*/ 5593 h 24157"/>
                <a:gd name="connsiteX8" fmla="*/ 35551 w 36085"/>
                <a:gd name="connsiteY8" fmla="*/ 5593 h 2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85" h="24157">
                  <a:moveTo>
                    <a:pt x="35551" y="5593"/>
                  </a:moveTo>
                  <a:cubicBezTo>
                    <a:pt x="33895" y="1157"/>
                    <a:pt x="28973" y="-1106"/>
                    <a:pt x="24537" y="534"/>
                  </a:cubicBezTo>
                  <a:lnTo>
                    <a:pt x="5593" y="7553"/>
                  </a:lnTo>
                  <a:cubicBezTo>
                    <a:pt x="1157" y="9194"/>
                    <a:pt x="-1106" y="14131"/>
                    <a:pt x="534" y="18567"/>
                  </a:cubicBezTo>
                  <a:cubicBezTo>
                    <a:pt x="1811" y="22015"/>
                    <a:pt x="5092" y="24157"/>
                    <a:pt x="8571" y="24157"/>
                  </a:cubicBezTo>
                  <a:cubicBezTo>
                    <a:pt x="9558" y="24157"/>
                    <a:pt x="10561" y="23990"/>
                    <a:pt x="11548" y="23610"/>
                  </a:cubicBezTo>
                  <a:lnTo>
                    <a:pt x="30492" y="16592"/>
                  </a:lnTo>
                  <a:cubicBezTo>
                    <a:pt x="34928" y="14966"/>
                    <a:pt x="37192" y="10029"/>
                    <a:pt x="35551" y="5593"/>
                  </a:cubicBezTo>
                  <a:lnTo>
                    <a:pt x="35551" y="559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252" name="图形 3">
            <a:extLst>
              <a:ext uri="{FF2B5EF4-FFF2-40B4-BE49-F238E27FC236}">
                <a16:creationId xmlns:a16="http://schemas.microsoft.com/office/drawing/2014/main" id="{9CAC3F8F-2D1B-4170-B6A6-532C62B9263B}"/>
              </a:ext>
            </a:extLst>
          </p:cNvPr>
          <p:cNvGrpSpPr/>
          <p:nvPr userDrawn="1"/>
        </p:nvGrpSpPr>
        <p:grpSpPr>
          <a:xfrm>
            <a:off x="10857961" y="3123046"/>
            <a:ext cx="415786" cy="412732"/>
            <a:chOff x="837223" y="2518910"/>
            <a:chExt cx="583356" cy="579071"/>
          </a:xfrm>
          <a:solidFill>
            <a:schemeClr val="bg1"/>
          </a:solidFill>
        </p:grpSpPr>
        <p:sp>
          <p:nvSpPr>
            <p:cNvPr id="253" name="任意多边形: 形状 252">
              <a:extLst>
                <a:ext uri="{FF2B5EF4-FFF2-40B4-BE49-F238E27FC236}">
                  <a16:creationId xmlns:a16="http://schemas.microsoft.com/office/drawing/2014/main" id="{A48796AA-C7C6-4F09-AD14-FAEF33116399}"/>
                </a:ext>
              </a:extLst>
            </p:cNvPr>
            <p:cNvSpPr/>
            <p:nvPr/>
          </p:nvSpPr>
          <p:spPr>
            <a:xfrm>
              <a:off x="983244" y="2984665"/>
              <a:ext cx="30922" cy="113301"/>
            </a:xfrm>
            <a:custGeom>
              <a:avLst/>
              <a:gdLst>
                <a:gd name="connsiteX0" fmla="*/ 26707 w 30922"/>
                <a:gd name="connsiteY0" fmla="*/ 1188 h 113301"/>
                <a:gd name="connsiteX1" fmla="*/ 14979 w 30922"/>
                <a:gd name="connsiteY1" fmla="*/ 4211 h 113301"/>
                <a:gd name="connsiteX2" fmla="*/ 0 w 30922"/>
                <a:gd name="connsiteY2" fmla="*/ 59068 h 113301"/>
                <a:gd name="connsiteX3" fmla="*/ 0 w 30922"/>
                <a:gd name="connsiteY3" fmla="*/ 104733 h 113301"/>
                <a:gd name="connsiteX4" fmla="*/ 8568 w 30922"/>
                <a:gd name="connsiteY4" fmla="*/ 113302 h 113301"/>
                <a:gd name="connsiteX5" fmla="*/ 17136 w 30922"/>
                <a:gd name="connsiteY5" fmla="*/ 104733 h 113301"/>
                <a:gd name="connsiteX6" fmla="*/ 17136 w 30922"/>
                <a:gd name="connsiteY6" fmla="*/ 59068 h 113301"/>
                <a:gd name="connsiteX7" fmla="*/ 29745 w 30922"/>
                <a:gd name="connsiteY7" fmla="*/ 12916 h 113301"/>
                <a:gd name="connsiteX8" fmla="*/ 26707 w 30922"/>
                <a:gd name="connsiteY8" fmla="*/ 1188 h 113301"/>
                <a:gd name="connsiteX9" fmla="*/ 26707 w 30922"/>
                <a:gd name="connsiteY9" fmla="*/ 1188 h 11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922" h="113301">
                  <a:moveTo>
                    <a:pt x="26707" y="1188"/>
                  </a:moveTo>
                  <a:cubicBezTo>
                    <a:pt x="22635" y="-1212"/>
                    <a:pt x="17379" y="140"/>
                    <a:pt x="14979" y="4211"/>
                  </a:cubicBezTo>
                  <a:cubicBezTo>
                    <a:pt x="5180" y="20815"/>
                    <a:pt x="0" y="39790"/>
                    <a:pt x="0" y="59068"/>
                  </a:cubicBezTo>
                  <a:lnTo>
                    <a:pt x="0" y="104733"/>
                  </a:lnTo>
                  <a:cubicBezTo>
                    <a:pt x="0" y="109458"/>
                    <a:pt x="3828" y="113302"/>
                    <a:pt x="8568" y="113302"/>
                  </a:cubicBezTo>
                  <a:cubicBezTo>
                    <a:pt x="13293" y="113302"/>
                    <a:pt x="17136" y="109473"/>
                    <a:pt x="17136" y="104733"/>
                  </a:cubicBezTo>
                  <a:lnTo>
                    <a:pt x="17136" y="59068"/>
                  </a:lnTo>
                  <a:cubicBezTo>
                    <a:pt x="17136" y="42858"/>
                    <a:pt x="21496" y="26892"/>
                    <a:pt x="29745" y="12916"/>
                  </a:cubicBezTo>
                  <a:cubicBezTo>
                    <a:pt x="32130" y="8844"/>
                    <a:pt x="30778" y="3603"/>
                    <a:pt x="26707" y="1188"/>
                  </a:cubicBezTo>
                  <a:lnTo>
                    <a:pt x="26707" y="118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54" name="任意多边形: 形状 253">
              <a:extLst>
                <a:ext uri="{FF2B5EF4-FFF2-40B4-BE49-F238E27FC236}">
                  <a16:creationId xmlns:a16="http://schemas.microsoft.com/office/drawing/2014/main" id="{FAD8A2E2-4BF8-4F28-A98B-E80C4A0171E2}"/>
                </a:ext>
              </a:extLst>
            </p:cNvPr>
            <p:cNvSpPr/>
            <p:nvPr/>
          </p:nvSpPr>
          <p:spPr>
            <a:xfrm>
              <a:off x="977446" y="2611411"/>
              <a:ext cx="301670" cy="486570"/>
            </a:xfrm>
            <a:custGeom>
              <a:avLst/>
              <a:gdLst>
                <a:gd name="connsiteX0" fmla="*/ 239308 w 301670"/>
                <a:gd name="connsiteY0" fmla="*/ 337329 h 486570"/>
                <a:gd name="connsiteX1" fmla="*/ 218586 w 301670"/>
                <a:gd name="connsiteY1" fmla="*/ 326132 h 486570"/>
                <a:gd name="connsiteX2" fmla="*/ 250352 w 301670"/>
                <a:gd name="connsiteY2" fmla="*/ 291405 h 486570"/>
                <a:gd name="connsiteX3" fmla="*/ 251415 w 301670"/>
                <a:gd name="connsiteY3" fmla="*/ 291997 h 486570"/>
                <a:gd name="connsiteX4" fmla="*/ 262915 w 301670"/>
                <a:gd name="connsiteY4" fmla="*/ 289035 h 486570"/>
                <a:gd name="connsiteX5" fmla="*/ 272927 w 301670"/>
                <a:gd name="connsiteY5" fmla="*/ 272795 h 486570"/>
                <a:gd name="connsiteX6" fmla="*/ 299147 w 301670"/>
                <a:gd name="connsiteY6" fmla="*/ 140112 h 486570"/>
                <a:gd name="connsiteX7" fmla="*/ 289318 w 301670"/>
                <a:gd name="connsiteY7" fmla="*/ 133033 h 486570"/>
                <a:gd name="connsiteX8" fmla="*/ 282239 w 301670"/>
                <a:gd name="connsiteY8" fmla="*/ 142861 h 486570"/>
                <a:gd name="connsiteX9" fmla="*/ 258343 w 301670"/>
                <a:gd name="connsiteY9" fmla="*/ 263817 h 486570"/>
                <a:gd name="connsiteX10" fmla="*/ 252646 w 301670"/>
                <a:gd name="connsiteY10" fmla="*/ 273053 h 486570"/>
                <a:gd name="connsiteX11" fmla="*/ 251582 w 301670"/>
                <a:gd name="connsiteY11" fmla="*/ 272445 h 486570"/>
                <a:gd name="connsiteX12" fmla="*/ 239961 w 301670"/>
                <a:gd name="connsiteY12" fmla="*/ 275621 h 486570"/>
                <a:gd name="connsiteX13" fmla="*/ 201982 w 301670"/>
                <a:gd name="connsiteY13" fmla="*/ 317185 h 486570"/>
                <a:gd name="connsiteX14" fmla="*/ 188796 w 301670"/>
                <a:gd name="connsiteY14" fmla="*/ 310060 h 486570"/>
                <a:gd name="connsiteX15" fmla="*/ 188796 w 301670"/>
                <a:gd name="connsiteY15" fmla="*/ 300216 h 486570"/>
                <a:gd name="connsiteX16" fmla="*/ 243409 w 301670"/>
                <a:gd name="connsiteY16" fmla="*/ 216206 h 486570"/>
                <a:gd name="connsiteX17" fmla="*/ 243409 w 301670"/>
                <a:gd name="connsiteY17" fmla="*/ 130192 h 486570"/>
                <a:gd name="connsiteX18" fmla="*/ 234188 w 301670"/>
                <a:gd name="connsiteY18" fmla="*/ 115425 h 486570"/>
                <a:gd name="connsiteX19" fmla="*/ 216870 w 301670"/>
                <a:gd name="connsiteY19" fmla="*/ 117233 h 486570"/>
                <a:gd name="connsiteX20" fmla="*/ 203775 w 301670"/>
                <a:gd name="connsiteY20" fmla="*/ 127457 h 486570"/>
                <a:gd name="connsiteX21" fmla="*/ 165249 w 301670"/>
                <a:gd name="connsiteY21" fmla="*/ 145459 h 486570"/>
                <a:gd name="connsiteX22" fmla="*/ 186836 w 301670"/>
                <a:gd name="connsiteY22" fmla="*/ 119558 h 486570"/>
                <a:gd name="connsiteX23" fmla="*/ 185727 w 301670"/>
                <a:gd name="connsiteY23" fmla="*/ 107495 h 486570"/>
                <a:gd name="connsiteX24" fmla="*/ 173665 w 301670"/>
                <a:gd name="connsiteY24" fmla="*/ 108604 h 486570"/>
                <a:gd name="connsiteX25" fmla="*/ 141155 w 301670"/>
                <a:gd name="connsiteY25" fmla="*/ 147647 h 486570"/>
                <a:gd name="connsiteX26" fmla="*/ 110210 w 301670"/>
                <a:gd name="connsiteY26" fmla="*/ 147647 h 486570"/>
                <a:gd name="connsiteX27" fmla="*/ 133103 w 301670"/>
                <a:gd name="connsiteY27" fmla="*/ 119482 h 486570"/>
                <a:gd name="connsiteX28" fmla="*/ 131858 w 301670"/>
                <a:gd name="connsiteY28" fmla="*/ 107435 h 486570"/>
                <a:gd name="connsiteX29" fmla="*/ 119811 w 301670"/>
                <a:gd name="connsiteY29" fmla="*/ 108680 h 486570"/>
                <a:gd name="connsiteX30" fmla="*/ 88121 w 301670"/>
                <a:gd name="connsiteY30" fmla="*/ 147647 h 486570"/>
                <a:gd name="connsiteX31" fmla="*/ 72049 w 301670"/>
                <a:gd name="connsiteY31" fmla="*/ 147647 h 486570"/>
                <a:gd name="connsiteX32" fmla="*/ 59470 w 301670"/>
                <a:gd name="connsiteY32" fmla="*/ 160225 h 486570"/>
                <a:gd name="connsiteX33" fmla="*/ 59470 w 301670"/>
                <a:gd name="connsiteY33" fmla="*/ 216237 h 486570"/>
                <a:gd name="connsiteX34" fmla="*/ 112929 w 301670"/>
                <a:gd name="connsiteY34" fmla="*/ 299714 h 486570"/>
                <a:gd name="connsiteX35" fmla="*/ 112929 w 301670"/>
                <a:gd name="connsiteY35" fmla="*/ 310075 h 486570"/>
                <a:gd name="connsiteX36" fmla="*/ 99743 w 301670"/>
                <a:gd name="connsiteY36" fmla="*/ 317200 h 486570"/>
                <a:gd name="connsiteX37" fmla="*/ 61764 w 301670"/>
                <a:gd name="connsiteY37" fmla="*/ 275636 h 486570"/>
                <a:gd name="connsiteX38" fmla="*/ 50142 w 301670"/>
                <a:gd name="connsiteY38" fmla="*/ 272461 h 486570"/>
                <a:gd name="connsiteX39" fmla="*/ 49079 w 301670"/>
                <a:gd name="connsiteY39" fmla="*/ 273068 h 486570"/>
                <a:gd name="connsiteX40" fmla="*/ 43382 w 301670"/>
                <a:gd name="connsiteY40" fmla="*/ 263832 h 486570"/>
                <a:gd name="connsiteX41" fmla="*/ 49094 w 301670"/>
                <a:gd name="connsiteY41" fmla="*/ 70063 h 486570"/>
                <a:gd name="connsiteX42" fmla="*/ 150847 w 301670"/>
                <a:gd name="connsiteY42" fmla="*/ 17121 h 486570"/>
                <a:gd name="connsiteX43" fmla="*/ 252600 w 301670"/>
                <a:gd name="connsiteY43" fmla="*/ 70063 h 486570"/>
                <a:gd name="connsiteX44" fmla="*/ 272820 w 301670"/>
                <a:gd name="connsiteY44" fmla="*/ 108118 h 486570"/>
                <a:gd name="connsiteX45" fmla="*/ 283880 w 301670"/>
                <a:gd name="connsiteY45" fmla="*/ 113040 h 486570"/>
                <a:gd name="connsiteX46" fmla="*/ 288802 w 301670"/>
                <a:gd name="connsiteY46" fmla="*/ 101981 h 486570"/>
                <a:gd name="connsiteX47" fmla="*/ 266622 w 301670"/>
                <a:gd name="connsiteY47" fmla="*/ 60235 h 486570"/>
                <a:gd name="connsiteX48" fmla="*/ 150847 w 301670"/>
                <a:gd name="connsiteY48" fmla="*/ 0 h 486570"/>
                <a:gd name="connsiteX49" fmla="*/ 35072 w 301670"/>
                <a:gd name="connsiteY49" fmla="*/ 60235 h 486570"/>
                <a:gd name="connsiteX50" fmla="*/ 28798 w 301670"/>
                <a:gd name="connsiteY50" fmla="*/ 272810 h 486570"/>
                <a:gd name="connsiteX51" fmla="*/ 38809 w 301670"/>
                <a:gd name="connsiteY51" fmla="*/ 289050 h 486570"/>
                <a:gd name="connsiteX52" fmla="*/ 50294 w 301670"/>
                <a:gd name="connsiteY52" fmla="*/ 292012 h 486570"/>
                <a:gd name="connsiteX53" fmla="*/ 51358 w 301670"/>
                <a:gd name="connsiteY53" fmla="*/ 291420 h 486570"/>
                <a:gd name="connsiteX54" fmla="*/ 83123 w 301670"/>
                <a:gd name="connsiteY54" fmla="*/ 326148 h 486570"/>
                <a:gd name="connsiteX55" fmla="*/ 62402 w 301670"/>
                <a:gd name="connsiteY55" fmla="*/ 337344 h 486570"/>
                <a:gd name="connsiteX56" fmla="*/ 47043 w 301670"/>
                <a:gd name="connsiteY56" fmla="*/ 347401 h 486570"/>
                <a:gd name="connsiteX57" fmla="*/ 45585 w 301670"/>
                <a:gd name="connsiteY57" fmla="*/ 359417 h 486570"/>
                <a:gd name="connsiteX58" fmla="*/ 52330 w 301670"/>
                <a:gd name="connsiteY58" fmla="*/ 362699 h 486570"/>
                <a:gd name="connsiteX59" fmla="*/ 57601 w 301670"/>
                <a:gd name="connsiteY59" fmla="*/ 360876 h 486570"/>
                <a:gd name="connsiteX60" fmla="*/ 70529 w 301670"/>
                <a:gd name="connsiteY60" fmla="*/ 352414 h 486570"/>
                <a:gd name="connsiteX61" fmla="*/ 113066 w 301670"/>
                <a:gd name="connsiteY61" fmla="*/ 329444 h 486570"/>
                <a:gd name="connsiteX62" fmla="*/ 150817 w 301670"/>
                <a:gd name="connsiteY62" fmla="*/ 363747 h 486570"/>
                <a:gd name="connsiteX63" fmla="*/ 188568 w 301670"/>
                <a:gd name="connsiteY63" fmla="*/ 329444 h 486570"/>
                <a:gd name="connsiteX64" fmla="*/ 231104 w 301670"/>
                <a:gd name="connsiteY64" fmla="*/ 352414 h 486570"/>
                <a:gd name="connsiteX65" fmla="*/ 278775 w 301670"/>
                <a:gd name="connsiteY65" fmla="*/ 432337 h 486570"/>
                <a:gd name="connsiteX66" fmla="*/ 278775 w 301670"/>
                <a:gd name="connsiteY66" fmla="*/ 478003 h 486570"/>
                <a:gd name="connsiteX67" fmla="*/ 287343 w 301670"/>
                <a:gd name="connsiteY67" fmla="*/ 486571 h 486570"/>
                <a:gd name="connsiteX68" fmla="*/ 295911 w 301670"/>
                <a:gd name="connsiteY68" fmla="*/ 478003 h 486570"/>
                <a:gd name="connsiteX69" fmla="*/ 295911 w 301670"/>
                <a:gd name="connsiteY69" fmla="*/ 432337 h 486570"/>
                <a:gd name="connsiteX70" fmla="*/ 239308 w 301670"/>
                <a:gd name="connsiteY70" fmla="*/ 337329 h 486570"/>
                <a:gd name="connsiteX71" fmla="*/ 239308 w 301670"/>
                <a:gd name="connsiteY71" fmla="*/ 337329 h 486570"/>
                <a:gd name="connsiteX72" fmla="*/ 76621 w 301670"/>
                <a:gd name="connsiteY72" fmla="*/ 216222 h 486570"/>
                <a:gd name="connsiteX73" fmla="*/ 76621 w 301670"/>
                <a:gd name="connsiteY73" fmla="*/ 164768 h 486570"/>
                <a:gd name="connsiteX74" fmla="*/ 145181 w 301670"/>
                <a:gd name="connsiteY74" fmla="*/ 164768 h 486570"/>
                <a:gd name="connsiteX75" fmla="*/ 214318 w 301670"/>
                <a:gd name="connsiteY75" fmla="*/ 140978 h 486570"/>
                <a:gd name="connsiteX76" fmla="*/ 226288 w 301670"/>
                <a:gd name="connsiteY76" fmla="*/ 131620 h 486570"/>
                <a:gd name="connsiteX77" fmla="*/ 226288 w 301670"/>
                <a:gd name="connsiteY77" fmla="*/ 216222 h 486570"/>
                <a:gd name="connsiteX78" fmla="*/ 151455 w 301670"/>
                <a:gd name="connsiteY78" fmla="*/ 291070 h 486570"/>
                <a:gd name="connsiteX79" fmla="*/ 76621 w 301670"/>
                <a:gd name="connsiteY79" fmla="*/ 216222 h 486570"/>
                <a:gd name="connsiteX80" fmla="*/ 76621 w 301670"/>
                <a:gd name="connsiteY80" fmla="*/ 216222 h 486570"/>
                <a:gd name="connsiteX81" fmla="*/ 150893 w 301670"/>
                <a:gd name="connsiteY81" fmla="*/ 346611 h 486570"/>
                <a:gd name="connsiteX82" fmla="*/ 130080 w 301670"/>
                <a:gd name="connsiteY82" fmla="*/ 325798 h 486570"/>
                <a:gd name="connsiteX83" fmla="*/ 130080 w 301670"/>
                <a:gd name="connsiteY83" fmla="*/ 305654 h 486570"/>
                <a:gd name="connsiteX84" fmla="*/ 151455 w 301670"/>
                <a:gd name="connsiteY84" fmla="*/ 308191 h 486570"/>
                <a:gd name="connsiteX85" fmla="*/ 171690 w 301670"/>
                <a:gd name="connsiteY85" fmla="*/ 305913 h 486570"/>
                <a:gd name="connsiteX86" fmla="*/ 171690 w 301670"/>
                <a:gd name="connsiteY86" fmla="*/ 325798 h 486570"/>
                <a:gd name="connsiteX87" fmla="*/ 150893 w 301670"/>
                <a:gd name="connsiteY87" fmla="*/ 346611 h 486570"/>
                <a:gd name="connsiteX88" fmla="*/ 150893 w 301670"/>
                <a:gd name="connsiteY88" fmla="*/ 346611 h 48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301670" h="486570">
                  <a:moveTo>
                    <a:pt x="239308" y="337329"/>
                  </a:moveTo>
                  <a:lnTo>
                    <a:pt x="218586" y="326132"/>
                  </a:lnTo>
                  <a:cubicBezTo>
                    <a:pt x="230907" y="316334"/>
                    <a:pt x="241708" y="304545"/>
                    <a:pt x="250352" y="291405"/>
                  </a:cubicBezTo>
                  <a:lnTo>
                    <a:pt x="251415" y="291997"/>
                  </a:lnTo>
                  <a:cubicBezTo>
                    <a:pt x="255426" y="294245"/>
                    <a:pt x="260500" y="292939"/>
                    <a:pt x="262915" y="289035"/>
                  </a:cubicBezTo>
                  <a:lnTo>
                    <a:pt x="272927" y="272795"/>
                  </a:lnTo>
                  <a:cubicBezTo>
                    <a:pt x="297324" y="233190"/>
                    <a:pt x="306637" y="186066"/>
                    <a:pt x="299147" y="140112"/>
                  </a:cubicBezTo>
                  <a:cubicBezTo>
                    <a:pt x="298388" y="135448"/>
                    <a:pt x="293982" y="132273"/>
                    <a:pt x="289318" y="133033"/>
                  </a:cubicBezTo>
                  <a:cubicBezTo>
                    <a:pt x="284654" y="133792"/>
                    <a:pt x="281479" y="138198"/>
                    <a:pt x="282239" y="142861"/>
                  </a:cubicBezTo>
                  <a:cubicBezTo>
                    <a:pt x="289075" y="184775"/>
                    <a:pt x="280583" y="227722"/>
                    <a:pt x="258343" y="263817"/>
                  </a:cubicBezTo>
                  <a:lnTo>
                    <a:pt x="252646" y="273053"/>
                  </a:lnTo>
                  <a:lnTo>
                    <a:pt x="251582" y="272445"/>
                  </a:lnTo>
                  <a:cubicBezTo>
                    <a:pt x="247481" y="270152"/>
                    <a:pt x="242316" y="271564"/>
                    <a:pt x="239961" y="275621"/>
                  </a:cubicBezTo>
                  <a:cubicBezTo>
                    <a:pt x="230527" y="291951"/>
                    <a:pt x="217401" y="306307"/>
                    <a:pt x="201982" y="317185"/>
                  </a:cubicBezTo>
                  <a:lnTo>
                    <a:pt x="188796" y="310060"/>
                  </a:lnTo>
                  <a:lnTo>
                    <a:pt x="188796" y="300216"/>
                  </a:lnTo>
                  <a:cubicBezTo>
                    <a:pt x="220941" y="285860"/>
                    <a:pt x="243409" y="253623"/>
                    <a:pt x="243409" y="216206"/>
                  </a:cubicBezTo>
                  <a:lnTo>
                    <a:pt x="243409" y="130192"/>
                  </a:lnTo>
                  <a:cubicBezTo>
                    <a:pt x="243409" y="123857"/>
                    <a:pt x="239870" y="118206"/>
                    <a:pt x="234188" y="115425"/>
                  </a:cubicBezTo>
                  <a:cubicBezTo>
                    <a:pt x="228491" y="112645"/>
                    <a:pt x="221868" y="113344"/>
                    <a:pt x="216870" y="117233"/>
                  </a:cubicBezTo>
                  <a:lnTo>
                    <a:pt x="203775" y="127457"/>
                  </a:lnTo>
                  <a:cubicBezTo>
                    <a:pt x="192442" y="136299"/>
                    <a:pt x="179195" y="142436"/>
                    <a:pt x="165249" y="145459"/>
                  </a:cubicBezTo>
                  <a:lnTo>
                    <a:pt x="186836" y="119558"/>
                  </a:lnTo>
                  <a:cubicBezTo>
                    <a:pt x="189859" y="115912"/>
                    <a:pt x="189358" y="110519"/>
                    <a:pt x="185727" y="107495"/>
                  </a:cubicBezTo>
                  <a:cubicBezTo>
                    <a:pt x="182096" y="104472"/>
                    <a:pt x="176688" y="104974"/>
                    <a:pt x="173665" y="108604"/>
                  </a:cubicBezTo>
                  <a:lnTo>
                    <a:pt x="141155" y="147647"/>
                  </a:lnTo>
                  <a:lnTo>
                    <a:pt x="110210" y="147647"/>
                  </a:lnTo>
                  <a:lnTo>
                    <a:pt x="133103" y="119482"/>
                  </a:lnTo>
                  <a:cubicBezTo>
                    <a:pt x="136096" y="115805"/>
                    <a:pt x="135534" y="110412"/>
                    <a:pt x="131858" y="107435"/>
                  </a:cubicBezTo>
                  <a:cubicBezTo>
                    <a:pt x="128197" y="104442"/>
                    <a:pt x="122804" y="105004"/>
                    <a:pt x="119811" y="108680"/>
                  </a:cubicBezTo>
                  <a:lnTo>
                    <a:pt x="88121" y="147647"/>
                  </a:lnTo>
                  <a:lnTo>
                    <a:pt x="72049" y="147647"/>
                  </a:lnTo>
                  <a:cubicBezTo>
                    <a:pt x="65121" y="147647"/>
                    <a:pt x="59470" y="153283"/>
                    <a:pt x="59470" y="160225"/>
                  </a:cubicBezTo>
                  <a:lnTo>
                    <a:pt x="59470" y="216237"/>
                  </a:lnTo>
                  <a:cubicBezTo>
                    <a:pt x="59470" y="253198"/>
                    <a:pt x="81407" y="285115"/>
                    <a:pt x="112929" y="299714"/>
                  </a:cubicBezTo>
                  <a:lnTo>
                    <a:pt x="112929" y="310075"/>
                  </a:lnTo>
                  <a:lnTo>
                    <a:pt x="99743" y="317200"/>
                  </a:lnTo>
                  <a:cubicBezTo>
                    <a:pt x="84339" y="306323"/>
                    <a:pt x="71198" y="291967"/>
                    <a:pt x="61764" y="275636"/>
                  </a:cubicBezTo>
                  <a:cubicBezTo>
                    <a:pt x="59409" y="271564"/>
                    <a:pt x="54244" y="270167"/>
                    <a:pt x="50142" y="272461"/>
                  </a:cubicBezTo>
                  <a:lnTo>
                    <a:pt x="49079" y="273068"/>
                  </a:lnTo>
                  <a:lnTo>
                    <a:pt x="43382" y="263832"/>
                  </a:lnTo>
                  <a:cubicBezTo>
                    <a:pt x="6406" y="203840"/>
                    <a:pt x="8654" y="127791"/>
                    <a:pt x="49094" y="70063"/>
                  </a:cubicBezTo>
                  <a:cubicBezTo>
                    <a:pt x="72671" y="36429"/>
                    <a:pt x="109754" y="17121"/>
                    <a:pt x="150847" y="17121"/>
                  </a:cubicBezTo>
                  <a:cubicBezTo>
                    <a:pt x="191940" y="17121"/>
                    <a:pt x="229008" y="36414"/>
                    <a:pt x="252600" y="70063"/>
                  </a:cubicBezTo>
                  <a:cubicBezTo>
                    <a:pt x="260834" y="81822"/>
                    <a:pt x="267640" y="94613"/>
                    <a:pt x="272820" y="108118"/>
                  </a:cubicBezTo>
                  <a:cubicBezTo>
                    <a:pt x="274507" y="112539"/>
                    <a:pt x="279474" y="114742"/>
                    <a:pt x="283880" y="113040"/>
                  </a:cubicBezTo>
                  <a:cubicBezTo>
                    <a:pt x="288300" y="111339"/>
                    <a:pt x="290503" y="106387"/>
                    <a:pt x="288802" y="101981"/>
                  </a:cubicBezTo>
                  <a:cubicBezTo>
                    <a:pt x="283120" y="87169"/>
                    <a:pt x="275661" y="73132"/>
                    <a:pt x="266622" y="60235"/>
                  </a:cubicBezTo>
                  <a:cubicBezTo>
                    <a:pt x="239794" y="21952"/>
                    <a:pt x="197592" y="0"/>
                    <a:pt x="150847" y="0"/>
                  </a:cubicBezTo>
                  <a:cubicBezTo>
                    <a:pt x="104103" y="0"/>
                    <a:pt x="61901" y="21952"/>
                    <a:pt x="35072" y="60235"/>
                  </a:cubicBezTo>
                  <a:cubicBezTo>
                    <a:pt x="-9302" y="123553"/>
                    <a:pt x="-11763" y="206985"/>
                    <a:pt x="28798" y="272810"/>
                  </a:cubicBezTo>
                  <a:lnTo>
                    <a:pt x="38809" y="289050"/>
                  </a:lnTo>
                  <a:cubicBezTo>
                    <a:pt x="41225" y="292969"/>
                    <a:pt x="46299" y="294276"/>
                    <a:pt x="50294" y="292012"/>
                  </a:cubicBezTo>
                  <a:lnTo>
                    <a:pt x="51358" y="291420"/>
                  </a:lnTo>
                  <a:cubicBezTo>
                    <a:pt x="60017" y="304560"/>
                    <a:pt x="70818" y="316349"/>
                    <a:pt x="83123" y="326148"/>
                  </a:cubicBezTo>
                  <a:lnTo>
                    <a:pt x="62402" y="337344"/>
                  </a:lnTo>
                  <a:cubicBezTo>
                    <a:pt x="57024" y="340245"/>
                    <a:pt x="51844" y="343633"/>
                    <a:pt x="47043" y="347401"/>
                  </a:cubicBezTo>
                  <a:cubicBezTo>
                    <a:pt x="43321" y="350317"/>
                    <a:pt x="42668" y="355695"/>
                    <a:pt x="45585" y="359417"/>
                  </a:cubicBezTo>
                  <a:cubicBezTo>
                    <a:pt x="47271" y="361574"/>
                    <a:pt x="49793" y="362699"/>
                    <a:pt x="52330" y="362699"/>
                  </a:cubicBezTo>
                  <a:cubicBezTo>
                    <a:pt x="54168" y="362699"/>
                    <a:pt x="56037" y="362106"/>
                    <a:pt x="57601" y="360876"/>
                  </a:cubicBezTo>
                  <a:cubicBezTo>
                    <a:pt x="61642" y="357701"/>
                    <a:pt x="66002" y="354860"/>
                    <a:pt x="70529" y="352414"/>
                  </a:cubicBezTo>
                  <a:lnTo>
                    <a:pt x="113066" y="329444"/>
                  </a:lnTo>
                  <a:cubicBezTo>
                    <a:pt x="114889" y="348662"/>
                    <a:pt x="131129" y="363747"/>
                    <a:pt x="150817" y="363747"/>
                  </a:cubicBezTo>
                  <a:cubicBezTo>
                    <a:pt x="170505" y="363747"/>
                    <a:pt x="186730" y="348662"/>
                    <a:pt x="188568" y="329444"/>
                  </a:cubicBezTo>
                  <a:lnTo>
                    <a:pt x="231104" y="352414"/>
                  </a:lnTo>
                  <a:cubicBezTo>
                    <a:pt x="260515" y="368289"/>
                    <a:pt x="278775" y="398915"/>
                    <a:pt x="278775" y="432337"/>
                  </a:cubicBezTo>
                  <a:lnTo>
                    <a:pt x="278775" y="478003"/>
                  </a:lnTo>
                  <a:cubicBezTo>
                    <a:pt x="278775" y="482727"/>
                    <a:pt x="282604" y="486571"/>
                    <a:pt x="287343" y="486571"/>
                  </a:cubicBezTo>
                  <a:cubicBezTo>
                    <a:pt x="292068" y="486571"/>
                    <a:pt x="295911" y="482742"/>
                    <a:pt x="295911" y="478003"/>
                  </a:cubicBezTo>
                  <a:lnTo>
                    <a:pt x="295911" y="432337"/>
                  </a:lnTo>
                  <a:cubicBezTo>
                    <a:pt x="295972" y="392596"/>
                    <a:pt x="274263" y="356212"/>
                    <a:pt x="239308" y="337329"/>
                  </a:cubicBezTo>
                  <a:lnTo>
                    <a:pt x="239308" y="337329"/>
                  </a:lnTo>
                  <a:close/>
                  <a:moveTo>
                    <a:pt x="76621" y="216222"/>
                  </a:moveTo>
                  <a:lnTo>
                    <a:pt x="76621" y="164768"/>
                  </a:lnTo>
                  <a:lnTo>
                    <a:pt x="145181" y="164768"/>
                  </a:lnTo>
                  <a:cubicBezTo>
                    <a:pt x="170110" y="164768"/>
                    <a:pt x="194660" y="156321"/>
                    <a:pt x="214318" y="140978"/>
                  </a:cubicBezTo>
                  <a:lnTo>
                    <a:pt x="226288" y="131620"/>
                  </a:lnTo>
                  <a:lnTo>
                    <a:pt x="226288" y="216222"/>
                  </a:lnTo>
                  <a:cubicBezTo>
                    <a:pt x="226288" y="257482"/>
                    <a:pt x="192715" y="291070"/>
                    <a:pt x="151455" y="291070"/>
                  </a:cubicBezTo>
                  <a:cubicBezTo>
                    <a:pt x="110195" y="291070"/>
                    <a:pt x="76621" y="257497"/>
                    <a:pt x="76621" y="216222"/>
                  </a:cubicBezTo>
                  <a:lnTo>
                    <a:pt x="76621" y="216222"/>
                  </a:lnTo>
                  <a:close/>
                  <a:moveTo>
                    <a:pt x="150893" y="346611"/>
                  </a:moveTo>
                  <a:cubicBezTo>
                    <a:pt x="139423" y="346611"/>
                    <a:pt x="130080" y="337283"/>
                    <a:pt x="130080" y="325798"/>
                  </a:cubicBezTo>
                  <a:lnTo>
                    <a:pt x="130080" y="305654"/>
                  </a:lnTo>
                  <a:cubicBezTo>
                    <a:pt x="136947" y="307295"/>
                    <a:pt x="144102" y="308191"/>
                    <a:pt x="151455" y="308191"/>
                  </a:cubicBezTo>
                  <a:cubicBezTo>
                    <a:pt x="158413" y="308191"/>
                    <a:pt x="165173" y="307386"/>
                    <a:pt x="171690" y="305913"/>
                  </a:cubicBezTo>
                  <a:lnTo>
                    <a:pt x="171690" y="325798"/>
                  </a:lnTo>
                  <a:cubicBezTo>
                    <a:pt x="171690" y="337283"/>
                    <a:pt x="162362" y="346611"/>
                    <a:pt x="150893" y="346611"/>
                  </a:cubicBezTo>
                  <a:lnTo>
                    <a:pt x="150893" y="34661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55" name="任意多边形: 形状 254">
              <a:extLst>
                <a:ext uri="{FF2B5EF4-FFF2-40B4-BE49-F238E27FC236}">
                  <a16:creationId xmlns:a16="http://schemas.microsoft.com/office/drawing/2014/main" id="{55DF6396-BC12-4410-85E0-14AF1A9893A1}"/>
                </a:ext>
              </a:extLst>
            </p:cNvPr>
            <p:cNvSpPr/>
            <p:nvPr/>
          </p:nvSpPr>
          <p:spPr>
            <a:xfrm>
              <a:off x="1256288" y="2518925"/>
              <a:ext cx="164290" cy="155045"/>
            </a:xfrm>
            <a:custGeom>
              <a:avLst/>
              <a:gdLst>
                <a:gd name="connsiteX0" fmla="*/ 8577 w 164290"/>
                <a:gd name="connsiteY0" fmla="*/ 155045 h 155045"/>
                <a:gd name="connsiteX1" fmla="*/ 14274 w 164290"/>
                <a:gd name="connsiteY1" fmla="*/ 152873 h 155045"/>
                <a:gd name="connsiteX2" fmla="*/ 47361 w 164290"/>
                <a:gd name="connsiteY2" fmla="*/ 123355 h 155045"/>
                <a:gd name="connsiteX3" fmla="*/ 93832 w 164290"/>
                <a:gd name="connsiteY3" fmla="*/ 140917 h 155045"/>
                <a:gd name="connsiteX4" fmla="*/ 164290 w 164290"/>
                <a:gd name="connsiteY4" fmla="*/ 70458 h 155045"/>
                <a:gd name="connsiteX5" fmla="*/ 93832 w 164290"/>
                <a:gd name="connsiteY5" fmla="*/ 0 h 155045"/>
                <a:gd name="connsiteX6" fmla="*/ 23373 w 164290"/>
                <a:gd name="connsiteY6" fmla="*/ 70458 h 155045"/>
                <a:gd name="connsiteX7" fmla="*/ 35952 w 164290"/>
                <a:gd name="connsiteY7" fmla="*/ 110579 h 155045"/>
                <a:gd name="connsiteX8" fmla="*/ 2865 w 164290"/>
                <a:gd name="connsiteY8" fmla="*/ 140081 h 155045"/>
                <a:gd name="connsiteX9" fmla="*/ 2166 w 164290"/>
                <a:gd name="connsiteY9" fmla="*/ 152174 h 155045"/>
                <a:gd name="connsiteX10" fmla="*/ 8577 w 164290"/>
                <a:gd name="connsiteY10" fmla="*/ 155045 h 155045"/>
                <a:gd name="connsiteX11" fmla="*/ 8577 w 164290"/>
                <a:gd name="connsiteY11" fmla="*/ 155045 h 155045"/>
                <a:gd name="connsiteX12" fmla="*/ 93832 w 164290"/>
                <a:gd name="connsiteY12" fmla="*/ 17121 h 155045"/>
                <a:gd name="connsiteX13" fmla="*/ 147170 w 164290"/>
                <a:gd name="connsiteY13" fmla="*/ 70458 h 155045"/>
                <a:gd name="connsiteX14" fmla="*/ 93832 w 164290"/>
                <a:gd name="connsiteY14" fmla="*/ 123796 h 155045"/>
                <a:gd name="connsiteX15" fmla="*/ 40494 w 164290"/>
                <a:gd name="connsiteY15" fmla="*/ 70458 h 155045"/>
                <a:gd name="connsiteX16" fmla="*/ 93832 w 164290"/>
                <a:gd name="connsiteY16" fmla="*/ 17121 h 155045"/>
                <a:gd name="connsiteX17" fmla="*/ 93832 w 164290"/>
                <a:gd name="connsiteY17" fmla="*/ 17121 h 1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4290" h="155045">
                  <a:moveTo>
                    <a:pt x="8577" y="155045"/>
                  </a:moveTo>
                  <a:cubicBezTo>
                    <a:pt x="10597" y="155045"/>
                    <a:pt x="12633" y="154331"/>
                    <a:pt x="14274" y="152873"/>
                  </a:cubicBezTo>
                  <a:lnTo>
                    <a:pt x="47361" y="123355"/>
                  </a:lnTo>
                  <a:cubicBezTo>
                    <a:pt x="59772" y="134278"/>
                    <a:pt x="76043" y="140917"/>
                    <a:pt x="93832" y="140917"/>
                  </a:cubicBezTo>
                  <a:cubicBezTo>
                    <a:pt x="132677" y="140917"/>
                    <a:pt x="164290" y="109318"/>
                    <a:pt x="164290" y="70458"/>
                  </a:cubicBezTo>
                  <a:cubicBezTo>
                    <a:pt x="164290" y="31614"/>
                    <a:pt x="132692" y="0"/>
                    <a:pt x="93832" y="0"/>
                  </a:cubicBezTo>
                  <a:cubicBezTo>
                    <a:pt x="54972" y="0"/>
                    <a:pt x="23373" y="31614"/>
                    <a:pt x="23373" y="70458"/>
                  </a:cubicBezTo>
                  <a:cubicBezTo>
                    <a:pt x="23373" y="85361"/>
                    <a:pt x="28037" y="99186"/>
                    <a:pt x="35952" y="110579"/>
                  </a:cubicBezTo>
                  <a:lnTo>
                    <a:pt x="2865" y="140081"/>
                  </a:lnTo>
                  <a:cubicBezTo>
                    <a:pt x="-660" y="143226"/>
                    <a:pt x="-979" y="148634"/>
                    <a:pt x="2166" y="152174"/>
                  </a:cubicBezTo>
                  <a:cubicBezTo>
                    <a:pt x="3867" y="154073"/>
                    <a:pt x="6222" y="155045"/>
                    <a:pt x="8577" y="155045"/>
                  </a:cubicBezTo>
                  <a:lnTo>
                    <a:pt x="8577" y="155045"/>
                  </a:lnTo>
                  <a:close/>
                  <a:moveTo>
                    <a:pt x="93832" y="17121"/>
                  </a:moveTo>
                  <a:cubicBezTo>
                    <a:pt x="123243" y="17121"/>
                    <a:pt x="147170" y="41048"/>
                    <a:pt x="147170" y="70458"/>
                  </a:cubicBezTo>
                  <a:cubicBezTo>
                    <a:pt x="147170" y="99869"/>
                    <a:pt x="123243" y="123796"/>
                    <a:pt x="93832" y="123796"/>
                  </a:cubicBezTo>
                  <a:cubicBezTo>
                    <a:pt x="64421" y="123796"/>
                    <a:pt x="40494" y="99869"/>
                    <a:pt x="40494" y="70458"/>
                  </a:cubicBezTo>
                  <a:cubicBezTo>
                    <a:pt x="40494" y="41048"/>
                    <a:pt x="64421" y="17121"/>
                    <a:pt x="93832" y="17121"/>
                  </a:cubicBezTo>
                  <a:lnTo>
                    <a:pt x="93832" y="1712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56" name="任意多边形: 形状 255">
              <a:extLst>
                <a:ext uri="{FF2B5EF4-FFF2-40B4-BE49-F238E27FC236}">
                  <a16:creationId xmlns:a16="http://schemas.microsoft.com/office/drawing/2014/main" id="{CEFFAB17-7ABD-4605-99AD-596CE3B77CAE}"/>
                </a:ext>
              </a:extLst>
            </p:cNvPr>
            <p:cNvSpPr/>
            <p:nvPr/>
          </p:nvSpPr>
          <p:spPr>
            <a:xfrm>
              <a:off x="1256298" y="2890360"/>
              <a:ext cx="164280" cy="155044"/>
            </a:xfrm>
            <a:custGeom>
              <a:avLst/>
              <a:gdLst>
                <a:gd name="connsiteX0" fmla="*/ 93822 w 164280"/>
                <a:gd name="connsiteY0" fmla="*/ 14127 h 155044"/>
                <a:gd name="connsiteX1" fmla="*/ 47351 w 164280"/>
                <a:gd name="connsiteY1" fmla="*/ 31688 h 155044"/>
                <a:gd name="connsiteX2" fmla="*/ 14264 w 164280"/>
                <a:gd name="connsiteY2" fmla="*/ 2171 h 155044"/>
                <a:gd name="connsiteX3" fmla="*/ 2171 w 164280"/>
                <a:gd name="connsiteY3" fmla="*/ 2870 h 155044"/>
                <a:gd name="connsiteX4" fmla="*/ 2870 w 164280"/>
                <a:gd name="connsiteY4" fmla="*/ 14963 h 155044"/>
                <a:gd name="connsiteX5" fmla="*/ 35957 w 164280"/>
                <a:gd name="connsiteY5" fmla="*/ 44465 h 155044"/>
                <a:gd name="connsiteX6" fmla="*/ 23379 w 164280"/>
                <a:gd name="connsiteY6" fmla="*/ 84586 h 155044"/>
                <a:gd name="connsiteX7" fmla="*/ 93837 w 164280"/>
                <a:gd name="connsiteY7" fmla="*/ 155044 h 155044"/>
                <a:gd name="connsiteX8" fmla="*/ 164280 w 164280"/>
                <a:gd name="connsiteY8" fmla="*/ 84586 h 155044"/>
                <a:gd name="connsiteX9" fmla="*/ 93822 w 164280"/>
                <a:gd name="connsiteY9" fmla="*/ 14127 h 155044"/>
                <a:gd name="connsiteX10" fmla="*/ 93822 w 164280"/>
                <a:gd name="connsiteY10" fmla="*/ 14127 h 155044"/>
                <a:gd name="connsiteX11" fmla="*/ 93822 w 164280"/>
                <a:gd name="connsiteY11" fmla="*/ 137923 h 155044"/>
                <a:gd name="connsiteX12" fmla="*/ 40484 w 164280"/>
                <a:gd name="connsiteY12" fmla="*/ 84586 h 155044"/>
                <a:gd name="connsiteX13" fmla="*/ 93822 w 164280"/>
                <a:gd name="connsiteY13" fmla="*/ 31248 h 155044"/>
                <a:gd name="connsiteX14" fmla="*/ 147160 w 164280"/>
                <a:gd name="connsiteY14" fmla="*/ 84586 h 155044"/>
                <a:gd name="connsiteX15" fmla="*/ 93822 w 164280"/>
                <a:gd name="connsiteY15" fmla="*/ 137923 h 155044"/>
                <a:gd name="connsiteX16" fmla="*/ 93822 w 164280"/>
                <a:gd name="connsiteY16" fmla="*/ 137923 h 15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4280" h="155044">
                  <a:moveTo>
                    <a:pt x="93822" y="14127"/>
                  </a:moveTo>
                  <a:cubicBezTo>
                    <a:pt x="76033" y="14127"/>
                    <a:pt x="59763" y="20766"/>
                    <a:pt x="47351" y="31688"/>
                  </a:cubicBezTo>
                  <a:lnTo>
                    <a:pt x="14264" y="2171"/>
                  </a:lnTo>
                  <a:cubicBezTo>
                    <a:pt x="10739" y="-973"/>
                    <a:pt x="5316" y="-670"/>
                    <a:pt x="2171" y="2870"/>
                  </a:cubicBezTo>
                  <a:cubicBezTo>
                    <a:pt x="-973" y="6395"/>
                    <a:pt x="-670" y="11818"/>
                    <a:pt x="2870" y="14963"/>
                  </a:cubicBezTo>
                  <a:lnTo>
                    <a:pt x="35957" y="44465"/>
                  </a:lnTo>
                  <a:cubicBezTo>
                    <a:pt x="28043" y="55858"/>
                    <a:pt x="23379" y="69683"/>
                    <a:pt x="23379" y="84586"/>
                  </a:cubicBezTo>
                  <a:cubicBezTo>
                    <a:pt x="23379" y="123430"/>
                    <a:pt x="54992" y="155044"/>
                    <a:pt x="93837" y="155044"/>
                  </a:cubicBezTo>
                  <a:cubicBezTo>
                    <a:pt x="132682" y="155044"/>
                    <a:pt x="164280" y="123430"/>
                    <a:pt x="164280" y="84586"/>
                  </a:cubicBezTo>
                  <a:cubicBezTo>
                    <a:pt x="164280" y="45725"/>
                    <a:pt x="132682" y="14127"/>
                    <a:pt x="93822" y="14127"/>
                  </a:cubicBezTo>
                  <a:lnTo>
                    <a:pt x="93822" y="14127"/>
                  </a:lnTo>
                  <a:close/>
                  <a:moveTo>
                    <a:pt x="93822" y="137923"/>
                  </a:moveTo>
                  <a:cubicBezTo>
                    <a:pt x="64411" y="137923"/>
                    <a:pt x="40484" y="113996"/>
                    <a:pt x="40484" y="84586"/>
                  </a:cubicBezTo>
                  <a:cubicBezTo>
                    <a:pt x="40484" y="55175"/>
                    <a:pt x="64411" y="31248"/>
                    <a:pt x="93822" y="31248"/>
                  </a:cubicBezTo>
                  <a:cubicBezTo>
                    <a:pt x="123233" y="31248"/>
                    <a:pt x="147160" y="55175"/>
                    <a:pt x="147160" y="84586"/>
                  </a:cubicBezTo>
                  <a:cubicBezTo>
                    <a:pt x="147160" y="113996"/>
                    <a:pt x="123233" y="137923"/>
                    <a:pt x="93822" y="137923"/>
                  </a:cubicBezTo>
                  <a:lnTo>
                    <a:pt x="93822" y="13792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57" name="任意多边形: 形状 256">
              <a:extLst>
                <a:ext uri="{FF2B5EF4-FFF2-40B4-BE49-F238E27FC236}">
                  <a16:creationId xmlns:a16="http://schemas.microsoft.com/office/drawing/2014/main" id="{D2BEED47-361F-4836-915F-592B64F7BB95}"/>
                </a:ext>
              </a:extLst>
            </p:cNvPr>
            <p:cNvSpPr/>
            <p:nvPr/>
          </p:nvSpPr>
          <p:spPr>
            <a:xfrm>
              <a:off x="1298605" y="2739005"/>
              <a:ext cx="104730" cy="86318"/>
            </a:xfrm>
            <a:custGeom>
              <a:avLst/>
              <a:gdLst>
                <a:gd name="connsiteX0" fmla="*/ 61571 w 104730"/>
                <a:gd name="connsiteY0" fmla="*/ 0 h 86318"/>
                <a:gd name="connsiteX1" fmla="*/ 19263 w 104730"/>
                <a:gd name="connsiteY1" fmla="*/ 34591 h 86318"/>
                <a:gd name="connsiteX2" fmla="*/ 8568 w 104730"/>
                <a:gd name="connsiteY2" fmla="*/ 34591 h 86318"/>
                <a:gd name="connsiteX3" fmla="*/ 0 w 104730"/>
                <a:gd name="connsiteY3" fmla="*/ 43159 h 86318"/>
                <a:gd name="connsiteX4" fmla="*/ 8568 w 104730"/>
                <a:gd name="connsiteY4" fmla="*/ 51727 h 86318"/>
                <a:gd name="connsiteX5" fmla="*/ 19263 w 104730"/>
                <a:gd name="connsiteY5" fmla="*/ 51727 h 86318"/>
                <a:gd name="connsiteX6" fmla="*/ 61571 w 104730"/>
                <a:gd name="connsiteY6" fmla="*/ 86318 h 86318"/>
                <a:gd name="connsiteX7" fmla="*/ 104731 w 104730"/>
                <a:gd name="connsiteY7" fmla="*/ 43159 h 86318"/>
                <a:gd name="connsiteX8" fmla="*/ 61571 w 104730"/>
                <a:gd name="connsiteY8" fmla="*/ 0 h 86318"/>
                <a:gd name="connsiteX9" fmla="*/ 61571 w 104730"/>
                <a:gd name="connsiteY9" fmla="*/ 0 h 86318"/>
                <a:gd name="connsiteX10" fmla="*/ 61571 w 104730"/>
                <a:gd name="connsiteY10" fmla="*/ 69198 h 86318"/>
                <a:gd name="connsiteX11" fmla="*/ 35533 w 104730"/>
                <a:gd name="connsiteY11" fmla="*/ 43159 h 86318"/>
                <a:gd name="connsiteX12" fmla="*/ 61571 w 104730"/>
                <a:gd name="connsiteY12" fmla="*/ 17121 h 86318"/>
                <a:gd name="connsiteX13" fmla="*/ 87610 w 104730"/>
                <a:gd name="connsiteY13" fmla="*/ 43159 h 86318"/>
                <a:gd name="connsiteX14" fmla="*/ 61571 w 104730"/>
                <a:gd name="connsiteY14" fmla="*/ 69198 h 86318"/>
                <a:gd name="connsiteX15" fmla="*/ 61571 w 104730"/>
                <a:gd name="connsiteY15" fmla="*/ 69198 h 8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730" h="86318">
                  <a:moveTo>
                    <a:pt x="61571" y="0"/>
                  </a:moveTo>
                  <a:cubicBezTo>
                    <a:pt x="40713" y="0"/>
                    <a:pt x="23243" y="14888"/>
                    <a:pt x="19263" y="34591"/>
                  </a:cubicBezTo>
                  <a:lnTo>
                    <a:pt x="8568" y="34591"/>
                  </a:lnTo>
                  <a:cubicBezTo>
                    <a:pt x="3843" y="34591"/>
                    <a:pt x="0" y="38419"/>
                    <a:pt x="0" y="43159"/>
                  </a:cubicBezTo>
                  <a:cubicBezTo>
                    <a:pt x="0" y="47884"/>
                    <a:pt x="3828" y="51727"/>
                    <a:pt x="8568" y="51727"/>
                  </a:cubicBezTo>
                  <a:lnTo>
                    <a:pt x="19263" y="51727"/>
                  </a:lnTo>
                  <a:cubicBezTo>
                    <a:pt x="23243" y="71431"/>
                    <a:pt x="40698" y="86318"/>
                    <a:pt x="61571" y="86318"/>
                  </a:cubicBezTo>
                  <a:cubicBezTo>
                    <a:pt x="85361" y="86318"/>
                    <a:pt x="104731" y="66949"/>
                    <a:pt x="104731" y="43159"/>
                  </a:cubicBezTo>
                  <a:cubicBezTo>
                    <a:pt x="104731" y="19354"/>
                    <a:pt x="85361" y="0"/>
                    <a:pt x="61571" y="0"/>
                  </a:cubicBezTo>
                  <a:lnTo>
                    <a:pt x="61571" y="0"/>
                  </a:lnTo>
                  <a:close/>
                  <a:moveTo>
                    <a:pt x="61571" y="69198"/>
                  </a:moveTo>
                  <a:cubicBezTo>
                    <a:pt x="47215" y="69198"/>
                    <a:pt x="35533" y="57515"/>
                    <a:pt x="35533" y="43159"/>
                  </a:cubicBezTo>
                  <a:cubicBezTo>
                    <a:pt x="35533" y="28803"/>
                    <a:pt x="47215" y="17121"/>
                    <a:pt x="61571" y="17121"/>
                  </a:cubicBezTo>
                  <a:cubicBezTo>
                    <a:pt x="75927" y="17121"/>
                    <a:pt x="87610" y="28803"/>
                    <a:pt x="87610" y="43159"/>
                  </a:cubicBezTo>
                  <a:cubicBezTo>
                    <a:pt x="87610" y="57515"/>
                    <a:pt x="75927" y="69198"/>
                    <a:pt x="61571" y="69198"/>
                  </a:cubicBezTo>
                  <a:lnTo>
                    <a:pt x="61571" y="6919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58" name="任意多边形: 形状 257">
              <a:extLst>
                <a:ext uri="{FF2B5EF4-FFF2-40B4-BE49-F238E27FC236}">
                  <a16:creationId xmlns:a16="http://schemas.microsoft.com/office/drawing/2014/main" id="{EE42B6BD-C8B2-41A3-B4C2-BF34197D6A3B}"/>
                </a:ext>
              </a:extLst>
            </p:cNvPr>
            <p:cNvSpPr/>
            <p:nvPr/>
          </p:nvSpPr>
          <p:spPr>
            <a:xfrm>
              <a:off x="837223" y="2518910"/>
              <a:ext cx="164295" cy="155060"/>
            </a:xfrm>
            <a:custGeom>
              <a:avLst/>
              <a:gdLst>
                <a:gd name="connsiteX0" fmla="*/ 70458 w 164295"/>
                <a:gd name="connsiteY0" fmla="*/ 140932 h 155060"/>
                <a:gd name="connsiteX1" fmla="*/ 116929 w 164295"/>
                <a:gd name="connsiteY1" fmla="*/ 123371 h 155060"/>
                <a:gd name="connsiteX2" fmla="*/ 150032 w 164295"/>
                <a:gd name="connsiteY2" fmla="*/ 152888 h 155060"/>
                <a:gd name="connsiteX3" fmla="*/ 155729 w 164295"/>
                <a:gd name="connsiteY3" fmla="*/ 155060 h 155060"/>
                <a:gd name="connsiteX4" fmla="*/ 162124 w 164295"/>
                <a:gd name="connsiteY4" fmla="*/ 152189 h 155060"/>
                <a:gd name="connsiteX5" fmla="*/ 161426 w 164295"/>
                <a:gd name="connsiteY5" fmla="*/ 140097 h 155060"/>
                <a:gd name="connsiteX6" fmla="*/ 128338 w 164295"/>
                <a:gd name="connsiteY6" fmla="*/ 110595 h 155060"/>
                <a:gd name="connsiteX7" fmla="*/ 140917 w 164295"/>
                <a:gd name="connsiteY7" fmla="*/ 70474 h 155060"/>
                <a:gd name="connsiteX8" fmla="*/ 135524 w 164295"/>
                <a:gd name="connsiteY8" fmla="*/ 43387 h 155060"/>
                <a:gd name="connsiteX9" fmla="*/ 124328 w 164295"/>
                <a:gd name="connsiteY9" fmla="*/ 38769 h 155060"/>
                <a:gd name="connsiteX10" fmla="*/ 119725 w 164295"/>
                <a:gd name="connsiteY10" fmla="*/ 49980 h 155060"/>
                <a:gd name="connsiteX11" fmla="*/ 123811 w 164295"/>
                <a:gd name="connsiteY11" fmla="*/ 70474 h 155060"/>
                <a:gd name="connsiteX12" fmla="*/ 70474 w 164295"/>
                <a:gd name="connsiteY12" fmla="*/ 123811 h 155060"/>
                <a:gd name="connsiteX13" fmla="*/ 17136 w 164295"/>
                <a:gd name="connsiteY13" fmla="*/ 70474 h 155060"/>
                <a:gd name="connsiteX14" fmla="*/ 70474 w 164295"/>
                <a:gd name="connsiteY14" fmla="*/ 17136 h 155060"/>
                <a:gd name="connsiteX15" fmla="*/ 99171 w 164295"/>
                <a:gd name="connsiteY15" fmla="*/ 25522 h 155060"/>
                <a:gd name="connsiteX16" fmla="*/ 111005 w 164295"/>
                <a:gd name="connsiteY16" fmla="*/ 22924 h 155060"/>
                <a:gd name="connsiteX17" fmla="*/ 108407 w 164295"/>
                <a:gd name="connsiteY17" fmla="*/ 11090 h 155060"/>
                <a:gd name="connsiteX18" fmla="*/ 70474 w 164295"/>
                <a:gd name="connsiteY18" fmla="*/ 0 h 155060"/>
                <a:gd name="connsiteX19" fmla="*/ 0 w 164295"/>
                <a:gd name="connsiteY19" fmla="*/ 70474 h 155060"/>
                <a:gd name="connsiteX20" fmla="*/ 70458 w 164295"/>
                <a:gd name="connsiteY20" fmla="*/ 140932 h 155060"/>
                <a:gd name="connsiteX21" fmla="*/ 70458 w 164295"/>
                <a:gd name="connsiteY21" fmla="*/ 140932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4295" h="155060">
                  <a:moveTo>
                    <a:pt x="70458" y="140932"/>
                  </a:moveTo>
                  <a:cubicBezTo>
                    <a:pt x="88248" y="140932"/>
                    <a:pt x="104503" y="134293"/>
                    <a:pt x="116929" y="123371"/>
                  </a:cubicBezTo>
                  <a:lnTo>
                    <a:pt x="150032" y="152888"/>
                  </a:lnTo>
                  <a:cubicBezTo>
                    <a:pt x="151657" y="154346"/>
                    <a:pt x="153693" y="155060"/>
                    <a:pt x="155729" y="155060"/>
                  </a:cubicBezTo>
                  <a:cubicBezTo>
                    <a:pt x="158083" y="155060"/>
                    <a:pt x="160423" y="154088"/>
                    <a:pt x="162124" y="152189"/>
                  </a:cubicBezTo>
                  <a:cubicBezTo>
                    <a:pt x="165269" y="148665"/>
                    <a:pt x="164965" y="143241"/>
                    <a:pt x="161426" y="140097"/>
                  </a:cubicBezTo>
                  <a:lnTo>
                    <a:pt x="128338" y="110595"/>
                  </a:lnTo>
                  <a:cubicBezTo>
                    <a:pt x="136253" y="99201"/>
                    <a:pt x="140917" y="85377"/>
                    <a:pt x="140917" y="70474"/>
                  </a:cubicBezTo>
                  <a:cubicBezTo>
                    <a:pt x="140917" y="61100"/>
                    <a:pt x="139094" y="52001"/>
                    <a:pt x="135524" y="43387"/>
                  </a:cubicBezTo>
                  <a:cubicBezTo>
                    <a:pt x="133716" y="39027"/>
                    <a:pt x="128688" y="36961"/>
                    <a:pt x="124328" y="38769"/>
                  </a:cubicBezTo>
                  <a:cubicBezTo>
                    <a:pt x="119953" y="40592"/>
                    <a:pt x="117902" y="45605"/>
                    <a:pt x="119725" y="49980"/>
                  </a:cubicBezTo>
                  <a:cubicBezTo>
                    <a:pt x="122444" y="56482"/>
                    <a:pt x="123811" y="63379"/>
                    <a:pt x="123811" y="70474"/>
                  </a:cubicBezTo>
                  <a:cubicBezTo>
                    <a:pt x="123811" y="99885"/>
                    <a:pt x="99885" y="123811"/>
                    <a:pt x="70474" y="123811"/>
                  </a:cubicBezTo>
                  <a:cubicBezTo>
                    <a:pt x="41063" y="123811"/>
                    <a:pt x="17136" y="99885"/>
                    <a:pt x="17136" y="70474"/>
                  </a:cubicBezTo>
                  <a:cubicBezTo>
                    <a:pt x="17136" y="41063"/>
                    <a:pt x="41063" y="17136"/>
                    <a:pt x="70474" y="17136"/>
                  </a:cubicBezTo>
                  <a:cubicBezTo>
                    <a:pt x="80667" y="17136"/>
                    <a:pt x="90587" y="20038"/>
                    <a:pt x="99171" y="25522"/>
                  </a:cubicBezTo>
                  <a:cubicBezTo>
                    <a:pt x="103151" y="28074"/>
                    <a:pt x="108437" y="26904"/>
                    <a:pt x="111005" y="22924"/>
                  </a:cubicBezTo>
                  <a:cubicBezTo>
                    <a:pt x="113557" y="18944"/>
                    <a:pt x="112387" y="13642"/>
                    <a:pt x="108407" y="11090"/>
                  </a:cubicBezTo>
                  <a:cubicBezTo>
                    <a:pt x="97074" y="3843"/>
                    <a:pt x="83949" y="0"/>
                    <a:pt x="70474" y="0"/>
                  </a:cubicBezTo>
                  <a:cubicBezTo>
                    <a:pt x="31614" y="15"/>
                    <a:pt x="0" y="31629"/>
                    <a:pt x="0" y="70474"/>
                  </a:cubicBezTo>
                  <a:cubicBezTo>
                    <a:pt x="0" y="109334"/>
                    <a:pt x="31614" y="140932"/>
                    <a:pt x="70458" y="140932"/>
                  </a:cubicBezTo>
                  <a:lnTo>
                    <a:pt x="70458" y="14093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59" name="任意多边形: 形状 258">
              <a:extLst>
                <a:ext uri="{FF2B5EF4-FFF2-40B4-BE49-F238E27FC236}">
                  <a16:creationId xmlns:a16="http://schemas.microsoft.com/office/drawing/2014/main" id="{7A4FC8F8-A041-43D9-95DB-3BBB6E16F15D}"/>
                </a:ext>
              </a:extLst>
            </p:cNvPr>
            <p:cNvSpPr/>
            <p:nvPr/>
          </p:nvSpPr>
          <p:spPr>
            <a:xfrm>
              <a:off x="837223" y="2890360"/>
              <a:ext cx="164290" cy="155044"/>
            </a:xfrm>
            <a:custGeom>
              <a:avLst/>
              <a:gdLst>
                <a:gd name="connsiteX0" fmla="*/ 161426 w 164290"/>
                <a:gd name="connsiteY0" fmla="*/ 14963 h 155044"/>
                <a:gd name="connsiteX1" fmla="*/ 162124 w 164290"/>
                <a:gd name="connsiteY1" fmla="*/ 2870 h 155044"/>
                <a:gd name="connsiteX2" fmla="*/ 150032 w 164290"/>
                <a:gd name="connsiteY2" fmla="*/ 2171 h 155044"/>
                <a:gd name="connsiteX3" fmla="*/ 116929 w 164290"/>
                <a:gd name="connsiteY3" fmla="*/ 31688 h 155044"/>
                <a:gd name="connsiteX4" fmla="*/ 70458 w 164290"/>
                <a:gd name="connsiteY4" fmla="*/ 14127 h 155044"/>
                <a:gd name="connsiteX5" fmla="*/ 0 w 164290"/>
                <a:gd name="connsiteY5" fmla="*/ 84586 h 155044"/>
                <a:gd name="connsiteX6" fmla="*/ 70458 w 164290"/>
                <a:gd name="connsiteY6" fmla="*/ 155044 h 155044"/>
                <a:gd name="connsiteX7" fmla="*/ 140917 w 164290"/>
                <a:gd name="connsiteY7" fmla="*/ 84586 h 155044"/>
                <a:gd name="connsiteX8" fmla="*/ 128338 w 164290"/>
                <a:gd name="connsiteY8" fmla="*/ 44465 h 155044"/>
                <a:gd name="connsiteX9" fmla="*/ 161426 w 164290"/>
                <a:gd name="connsiteY9" fmla="*/ 14963 h 155044"/>
                <a:gd name="connsiteX10" fmla="*/ 70458 w 164290"/>
                <a:gd name="connsiteY10" fmla="*/ 137923 h 155044"/>
                <a:gd name="connsiteX11" fmla="*/ 17121 w 164290"/>
                <a:gd name="connsiteY11" fmla="*/ 84586 h 155044"/>
                <a:gd name="connsiteX12" fmla="*/ 70458 w 164290"/>
                <a:gd name="connsiteY12" fmla="*/ 31248 h 155044"/>
                <a:gd name="connsiteX13" fmla="*/ 123796 w 164290"/>
                <a:gd name="connsiteY13" fmla="*/ 84586 h 155044"/>
                <a:gd name="connsiteX14" fmla="*/ 70458 w 164290"/>
                <a:gd name="connsiteY14" fmla="*/ 137923 h 155044"/>
                <a:gd name="connsiteX15" fmla="*/ 70458 w 164290"/>
                <a:gd name="connsiteY15" fmla="*/ 137923 h 15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4290" h="155044">
                  <a:moveTo>
                    <a:pt x="161426" y="14963"/>
                  </a:moveTo>
                  <a:cubicBezTo>
                    <a:pt x="164950" y="11818"/>
                    <a:pt x="165269" y="6410"/>
                    <a:pt x="162124" y="2870"/>
                  </a:cubicBezTo>
                  <a:cubicBezTo>
                    <a:pt x="158980" y="-670"/>
                    <a:pt x="153572" y="-973"/>
                    <a:pt x="150032" y="2171"/>
                  </a:cubicBezTo>
                  <a:lnTo>
                    <a:pt x="116929" y="31688"/>
                  </a:lnTo>
                  <a:cubicBezTo>
                    <a:pt x="104518" y="20766"/>
                    <a:pt x="88248" y="14127"/>
                    <a:pt x="70458" y="14127"/>
                  </a:cubicBezTo>
                  <a:cubicBezTo>
                    <a:pt x="31614" y="14127"/>
                    <a:pt x="0" y="45725"/>
                    <a:pt x="0" y="84586"/>
                  </a:cubicBezTo>
                  <a:cubicBezTo>
                    <a:pt x="0" y="123430"/>
                    <a:pt x="31614" y="155044"/>
                    <a:pt x="70458" y="155044"/>
                  </a:cubicBezTo>
                  <a:cubicBezTo>
                    <a:pt x="109303" y="155044"/>
                    <a:pt x="140917" y="123430"/>
                    <a:pt x="140917" y="84586"/>
                  </a:cubicBezTo>
                  <a:cubicBezTo>
                    <a:pt x="140917" y="69683"/>
                    <a:pt x="136253" y="55858"/>
                    <a:pt x="128338" y="44465"/>
                  </a:cubicBezTo>
                  <a:lnTo>
                    <a:pt x="161426" y="14963"/>
                  </a:lnTo>
                  <a:close/>
                  <a:moveTo>
                    <a:pt x="70458" y="137923"/>
                  </a:moveTo>
                  <a:cubicBezTo>
                    <a:pt x="41048" y="137923"/>
                    <a:pt x="17121" y="113996"/>
                    <a:pt x="17121" y="84586"/>
                  </a:cubicBezTo>
                  <a:cubicBezTo>
                    <a:pt x="17121" y="55175"/>
                    <a:pt x="41048" y="31248"/>
                    <a:pt x="70458" y="31248"/>
                  </a:cubicBezTo>
                  <a:cubicBezTo>
                    <a:pt x="99869" y="31248"/>
                    <a:pt x="123796" y="55175"/>
                    <a:pt x="123796" y="84586"/>
                  </a:cubicBezTo>
                  <a:cubicBezTo>
                    <a:pt x="123796" y="113996"/>
                    <a:pt x="99869" y="137923"/>
                    <a:pt x="70458" y="137923"/>
                  </a:cubicBezTo>
                  <a:lnTo>
                    <a:pt x="70458" y="13792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60" name="任意多边形: 形状 259">
              <a:extLst>
                <a:ext uri="{FF2B5EF4-FFF2-40B4-BE49-F238E27FC236}">
                  <a16:creationId xmlns:a16="http://schemas.microsoft.com/office/drawing/2014/main" id="{469AC704-74E8-4606-8D44-63AC1394E02F}"/>
                </a:ext>
              </a:extLst>
            </p:cNvPr>
            <p:cNvSpPr/>
            <p:nvPr/>
          </p:nvSpPr>
          <p:spPr>
            <a:xfrm>
              <a:off x="854465" y="2739020"/>
              <a:ext cx="104730" cy="86318"/>
            </a:xfrm>
            <a:custGeom>
              <a:avLst/>
              <a:gdLst>
                <a:gd name="connsiteX0" fmla="*/ 85468 w 104730"/>
                <a:gd name="connsiteY0" fmla="*/ 34591 h 86318"/>
                <a:gd name="connsiteX1" fmla="*/ 43159 w 104730"/>
                <a:gd name="connsiteY1" fmla="*/ 0 h 86318"/>
                <a:gd name="connsiteX2" fmla="*/ 0 w 104730"/>
                <a:gd name="connsiteY2" fmla="*/ 43159 h 86318"/>
                <a:gd name="connsiteX3" fmla="*/ 43159 w 104730"/>
                <a:gd name="connsiteY3" fmla="*/ 86318 h 86318"/>
                <a:gd name="connsiteX4" fmla="*/ 85468 w 104730"/>
                <a:gd name="connsiteY4" fmla="*/ 51727 h 86318"/>
                <a:gd name="connsiteX5" fmla="*/ 96163 w 104730"/>
                <a:gd name="connsiteY5" fmla="*/ 51727 h 86318"/>
                <a:gd name="connsiteX6" fmla="*/ 104731 w 104730"/>
                <a:gd name="connsiteY6" fmla="*/ 43159 h 86318"/>
                <a:gd name="connsiteX7" fmla="*/ 96163 w 104730"/>
                <a:gd name="connsiteY7" fmla="*/ 34591 h 86318"/>
                <a:gd name="connsiteX8" fmla="*/ 85468 w 104730"/>
                <a:gd name="connsiteY8" fmla="*/ 34591 h 86318"/>
                <a:gd name="connsiteX9" fmla="*/ 43159 w 104730"/>
                <a:gd name="connsiteY9" fmla="*/ 69182 h 86318"/>
                <a:gd name="connsiteX10" fmla="*/ 17136 w 104730"/>
                <a:gd name="connsiteY10" fmla="*/ 43144 h 86318"/>
                <a:gd name="connsiteX11" fmla="*/ 43159 w 104730"/>
                <a:gd name="connsiteY11" fmla="*/ 17106 h 86318"/>
                <a:gd name="connsiteX12" fmla="*/ 69198 w 104730"/>
                <a:gd name="connsiteY12" fmla="*/ 43144 h 86318"/>
                <a:gd name="connsiteX13" fmla="*/ 43159 w 104730"/>
                <a:gd name="connsiteY13" fmla="*/ 69182 h 86318"/>
                <a:gd name="connsiteX14" fmla="*/ 43159 w 104730"/>
                <a:gd name="connsiteY14" fmla="*/ 69182 h 8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730" h="86318">
                  <a:moveTo>
                    <a:pt x="85468" y="34591"/>
                  </a:moveTo>
                  <a:cubicBezTo>
                    <a:pt x="81488" y="14873"/>
                    <a:pt x="64032" y="0"/>
                    <a:pt x="43159" y="0"/>
                  </a:cubicBezTo>
                  <a:cubicBezTo>
                    <a:pt x="19369" y="0"/>
                    <a:pt x="0" y="19354"/>
                    <a:pt x="0" y="43159"/>
                  </a:cubicBezTo>
                  <a:cubicBezTo>
                    <a:pt x="0" y="66949"/>
                    <a:pt x="19354" y="86318"/>
                    <a:pt x="43159" y="86318"/>
                  </a:cubicBezTo>
                  <a:cubicBezTo>
                    <a:pt x="64032" y="86318"/>
                    <a:pt x="81488" y="71431"/>
                    <a:pt x="85468" y="51727"/>
                  </a:cubicBezTo>
                  <a:lnTo>
                    <a:pt x="96163" y="51727"/>
                  </a:lnTo>
                  <a:cubicBezTo>
                    <a:pt x="100887" y="51727"/>
                    <a:pt x="104731" y="47899"/>
                    <a:pt x="104731" y="43159"/>
                  </a:cubicBezTo>
                  <a:cubicBezTo>
                    <a:pt x="104731" y="38435"/>
                    <a:pt x="100902" y="34591"/>
                    <a:pt x="96163" y="34591"/>
                  </a:cubicBezTo>
                  <a:lnTo>
                    <a:pt x="85468" y="34591"/>
                  </a:lnTo>
                  <a:close/>
                  <a:moveTo>
                    <a:pt x="43159" y="69182"/>
                  </a:moveTo>
                  <a:cubicBezTo>
                    <a:pt x="28803" y="69182"/>
                    <a:pt x="17136" y="57500"/>
                    <a:pt x="17136" y="43144"/>
                  </a:cubicBezTo>
                  <a:cubicBezTo>
                    <a:pt x="17136" y="28788"/>
                    <a:pt x="28818" y="17106"/>
                    <a:pt x="43159" y="17106"/>
                  </a:cubicBezTo>
                  <a:cubicBezTo>
                    <a:pt x="57515" y="17106"/>
                    <a:pt x="69198" y="28788"/>
                    <a:pt x="69198" y="43144"/>
                  </a:cubicBezTo>
                  <a:cubicBezTo>
                    <a:pt x="69198" y="57500"/>
                    <a:pt x="57515" y="69182"/>
                    <a:pt x="43159" y="69182"/>
                  </a:cubicBezTo>
                  <a:lnTo>
                    <a:pt x="43159" y="6918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261" name="图形 3">
            <a:extLst>
              <a:ext uri="{FF2B5EF4-FFF2-40B4-BE49-F238E27FC236}">
                <a16:creationId xmlns:a16="http://schemas.microsoft.com/office/drawing/2014/main" id="{FDB85D75-40EF-4807-9AB6-E044A710DEE8}"/>
              </a:ext>
            </a:extLst>
          </p:cNvPr>
          <p:cNvGrpSpPr/>
          <p:nvPr userDrawn="1"/>
        </p:nvGrpSpPr>
        <p:grpSpPr>
          <a:xfrm>
            <a:off x="909146" y="3757940"/>
            <a:ext cx="354452" cy="383234"/>
            <a:chOff x="859129" y="2516768"/>
            <a:chExt cx="539543" cy="583356"/>
          </a:xfrm>
          <a:solidFill>
            <a:schemeClr val="bg1"/>
          </a:solidFill>
        </p:grpSpPr>
        <p:sp>
          <p:nvSpPr>
            <p:cNvPr id="262" name="任意多边形: 形状 261">
              <a:extLst>
                <a:ext uri="{FF2B5EF4-FFF2-40B4-BE49-F238E27FC236}">
                  <a16:creationId xmlns:a16="http://schemas.microsoft.com/office/drawing/2014/main" id="{B9068344-5C83-4B63-90AC-8F2D26B56A0C}"/>
                </a:ext>
              </a:extLst>
            </p:cNvPr>
            <p:cNvSpPr/>
            <p:nvPr/>
          </p:nvSpPr>
          <p:spPr>
            <a:xfrm>
              <a:off x="859129" y="2516768"/>
              <a:ext cx="454090" cy="405310"/>
            </a:xfrm>
            <a:custGeom>
              <a:avLst/>
              <a:gdLst>
                <a:gd name="connsiteX0" fmla="*/ 8507 w 454090"/>
                <a:gd name="connsiteY0" fmla="*/ 405311 h 405310"/>
                <a:gd name="connsiteX1" fmla="*/ 17015 w 454090"/>
                <a:gd name="connsiteY1" fmla="*/ 396804 h 405310"/>
                <a:gd name="connsiteX2" fmla="*/ 17015 w 454090"/>
                <a:gd name="connsiteY2" fmla="*/ 20281 h 405310"/>
                <a:gd name="connsiteX3" fmla="*/ 20296 w 454090"/>
                <a:gd name="connsiteY3" fmla="*/ 16999 h 405310"/>
                <a:gd name="connsiteX4" fmla="*/ 331586 w 454090"/>
                <a:gd name="connsiteY4" fmla="*/ 16999 h 405310"/>
                <a:gd name="connsiteX5" fmla="*/ 331586 w 454090"/>
                <a:gd name="connsiteY5" fmla="*/ 102665 h 405310"/>
                <a:gd name="connsiteX6" fmla="*/ 351867 w 454090"/>
                <a:gd name="connsiteY6" fmla="*/ 122961 h 405310"/>
                <a:gd name="connsiteX7" fmla="*/ 437076 w 454090"/>
                <a:gd name="connsiteY7" fmla="*/ 122961 h 405310"/>
                <a:gd name="connsiteX8" fmla="*/ 437076 w 454090"/>
                <a:gd name="connsiteY8" fmla="*/ 175250 h 405310"/>
                <a:gd name="connsiteX9" fmla="*/ 445584 w 454090"/>
                <a:gd name="connsiteY9" fmla="*/ 183757 h 405310"/>
                <a:gd name="connsiteX10" fmla="*/ 454091 w 454090"/>
                <a:gd name="connsiteY10" fmla="*/ 175250 h 405310"/>
                <a:gd name="connsiteX11" fmla="*/ 454091 w 454090"/>
                <a:gd name="connsiteY11" fmla="*/ 114225 h 405310"/>
                <a:gd name="connsiteX12" fmla="*/ 451600 w 454090"/>
                <a:gd name="connsiteY12" fmla="*/ 108210 h 405310"/>
                <a:gd name="connsiteX13" fmla="*/ 345882 w 454090"/>
                <a:gd name="connsiteY13" fmla="*/ 2491 h 405310"/>
                <a:gd name="connsiteX14" fmla="*/ 339866 w 454090"/>
                <a:gd name="connsiteY14" fmla="*/ 0 h 405310"/>
                <a:gd name="connsiteX15" fmla="*/ 20296 w 454090"/>
                <a:gd name="connsiteY15" fmla="*/ 0 h 405310"/>
                <a:gd name="connsiteX16" fmla="*/ 0 w 454090"/>
                <a:gd name="connsiteY16" fmla="*/ 20281 h 405310"/>
                <a:gd name="connsiteX17" fmla="*/ 0 w 454090"/>
                <a:gd name="connsiteY17" fmla="*/ 396804 h 405310"/>
                <a:gd name="connsiteX18" fmla="*/ 8507 w 454090"/>
                <a:gd name="connsiteY18" fmla="*/ 405311 h 405310"/>
                <a:gd name="connsiteX19" fmla="*/ 8507 w 454090"/>
                <a:gd name="connsiteY19" fmla="*/ 405311 h 405310"/>
                <a:gd name="connsiteX20" fmla="*/ 348586 w 454090"/>
                <a:gd name="connsiteY20" fmla="*/ 102665 h 405310"/>
                <a:gd name="connsiteX21" fmla="*/ 348586 w 454090"/>
                <a:gd name="connsiteY21" fmla="*/ 29259 h 405310"/>
                <a:gd name="connsiteX22" fmla="*/ 425273 w 454090"/>
                <a:gd name="connsiteY22" fmla="*/ 105946 h 405310"/>
                <a:gd name="connsiteX23" fmla="*/ 351867 w 454090"/>
                <a:gd name="connsiteY23" fmla="*/ 105946 h 405310"/>
                <a:gd name="connsiteX24" fmla="*/ 348586 w 454090"/>
                <a:gd name="connsiteY24" fmla="*/ 102665 h 405310"/>
                <a:gd name="connsiteX25" fmla="*/ 348586 w 454090"/>
                <a:gd name="connsiteY25" fmla="*/ 102665 h 40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54090" h="405310">
                  <a:moveTo>
                    <a:pt x="8507" y="405311"/>
                  </a:moveTo>
                  <a:cubicBezTo>
                    <a:pt x="13201" y="405311"/>
                    <a:pt x="17015" y="401498"/>
                    <a:pt x="17015" y="396804"/>
                  </a:cubicBezTo>
                  <a:lnTo>
                    <a:pt x="17015" y="20281"/>
                  </a:lnTo>
                  <a:cubicBezTo>
                    <a:pt x="17015" y="18473"/>
                    <a:pt x="18488" y="16999"/>
                    <a:pt x="20296" y="16999"/>
                  </a:cubicBezTo>
                  <a:lnTo>
                    <a:pt x="331586" y="16999"/>
                  </a:lnTo>
                  <a:lnTo>
                    <a:pt x="331586" y="102665"/>
                  </a:lnTo>
                  <a:cubicBezTo>
                    <a:pt x="331586" y="113846"/>
                    <a:pt x="340686" y="122961"/>
                    <a:pt x="351867" y="122961"/>
                  </a:cubicBezTo>
                  <a:lnTo>
                    <a:pt x="437076" y="122961"/>
                  </a:lnTo>
                  <a:lnTo>
                    <a:pt x="437076" y="175250"/>
                  </a:lnTo>
                  <a:cubicBezTo>
                    <a:pt x="437076" y="179944"/>
                    <a:pt x="440874" y="183757"/>
                    <a:pt x="445584" y="183757"/>
                  </a:cubicBezTo>
                  <a:cubicBezTo>
                    <a:pt x="450278" y="183757"/>
                    <a:pt x="454091" y="179959"/>
                    <a:pt x="454091" y="175250"/>
                  </a:cubicBezTo>
                  <a:lnTo>
                    <a:pt x="454091" y="114225"/>
                  </a:lnTo>
                  <a:cubicBezTo>
                    <a:pt x="454091" y="111977"/>
                    <a:pt x="453195" y="109805"/>
                    <a:pt x="451600" y="108210"/>
                  </a:cubicBezTo>
                  <a:lnTo>
                    <a:pt x="345882" y="2491"/>
                  </a:lnTo>
                  <a:cubicBezTo>
                    <a:pt x="344286" y="896"/>
                    <a:pt x="342114" y="0"/>
                    <a:pt x="339866" y="0"/>
                  </a:cubicBezTo>
                  <a:lnTo>
                    <a:pt x="20296" y="0"/>
                  </a:lnTo>
                  <a:cubicBezTo>
                    <a:pt x="9115" y="0"/>
                    <a:pt x="0" y="9100"/>
                    <a:pt x="0" y="20281"/>
                  </a:cubicBezTo>
                  <a:lnTo>
                    <a:pt x="0" y="396804"/>
                  </a:lnTo>
                  <a:cubicBezTo>
                    <a:pt x="0" y="401498"/>
                    <a:pt x="3813" y="405311"/>
                    <a:pt x="8507" y="405311"/>
                  </a:cubicBezTo>
                  <a:lnTo>
                    <a:pt x="8507" y="405311"/>
                  </a:lnTo>
                  <a:close/>
                  <a:moveTo>
                    <a:pt x="348586" y="102665"/>
                  </a:moveTo>
                  <a:lnTo>
                    <a:pt x="348586" y="29259"/>
                  </a:lnTo>
                  <a:lnTo>
                    <a:pt x="425273" y="105946"/>
                  </a:lnTo>
                  <a:lnTo>
                    <a:pt x="351867" y="105946"/>
                  </a:lnTo>
                  <a:cubicBezTo>
                    <a:pt x="350059" y="105946"/>
                    <a:pt x="348586" y="104472"/>
                    <a:pt x="348586" y="102665"/>
                  </a:cubicBezTo>
                  <a:lnTo>
                    <a:pt x="348586" y="10266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63" name="任意多边形: 形状 262">
              <a:extLst>
                <a:ext uri="{FF2B5EF4-FFF2-40B4-BE49-F238E27FC236}">
                  <a16:creationId xmlns:a16="http://schemas.microsoft.com/office/drawing/2014/main" id="{276AFA17-4470-46AF-87CF-99B5F4620B1B}"/>
                </a:ext>
              </a:extLst>
            </p:cNvPr>
            <p:cNvSpPr/>
            <p:nvPr/>
          </p:nvSpPr>
          <p:spPr>
            <a:xfrm>
              <a:off x="859129" y="2941296"/>
              <a:ext cx="454090" cy="158827"/>
            </a:xfrm>
            <a:custGeom>
              <a:avLst/>
              <a:gdLst>
                <a:gd name="connsiteX0" fmla="*/ 445584 w 454090"/>
                <a:gd name="connsiteY0" fmla="*/ 71598 h 158827"/>
                <a:gd name="connsiteX1" fmla="*/ 437076 w 454090"/>
                <a:gd name="connsiteY1" fmla="*/ 80105 h 158827"/>
                <a:gd name="connsiteX2" fmla="*/ 437076 w 454090"/>
                <a:gd name="connsiteY2" fmla="*/ 138532 h 158827"/>
                <a:gd name="connsiteX3" fmla="*/ 433795 w 454090"/>
                <a:gd name="connsiteY3" fmla="*/ 141813 h 158827"/>
                <a:gd name="connsiteX4" fmla="*/ 20296 w 454090"/>
                <a:gd name="connsiteY4" fmla="*/ 141813 h 158827"/>
                <a:gd name="connsiteX5" fmla="*/ 17015 w 454090"/>
                <a:gd name="connsiteY5" fmla="*/ 138532 h 158827"/>
                <a:gd name="connsiteX6" fmla="*/ 17015 w 454090"/>
                <a:gd name="connsiteY6" fmla="*/ 8507 h 158827"/>
                <a:gd name="connsiteX7" fmla="*/ 8507 w 454090"/>
                <a:gd name="connsiteY7" fmla="*/ 0 h 158827"/>
                <a:gd name="connsiteX8" fmla="*/ 0 w 454090"/>
                <a:gd name="connsiteY8" fmla="*/ 8507 h 158827"/>
                <a:gd name="connsiteX9" fmla="*/ 0 w 454090"/>
                <a:gd name="connsiteY9" fmla="*/ 138532 h 158827"/>
                <a:gd name="connsiteX10" fmla="*/ 20296 w 454090"/>
                <a:gd name="connsiteY10" fmla="*/ 158828 h 158827"/>
                <a:gd name="connsiteX11" fmla="*/ 433810 w 454090"/>
                <a:gd name="connsiteY11" fmla="*/ 158828 h 158827"/>
                <a:gd name="connsiteX12" fmla="*/ 454091 w 454090"/>
                <a:gd name="connsiteY12" fmla="*/ 138532 h 158827"/>
                <a:gd name="connsiteX13" fmla="*/ 454091 w 454090"/>
                <a:gd name="connsiteY13" fmla="*/ 80105 h 158827"/>
                <a:gd name="connsiteX14" fmla="*/ 445584 w 454090"/>
                <a:gd name="connsiteY14" fmla="*/ 71598 h 158827"/>
                <a:gd name="connsiteX15" fmla="*/ 445584 w 454090"/>
                <a:gd name="connsiteY15" fmla="*/ 71598 h 15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4090" h="158827">
                  <a:moveTo>
                    <a:pt x="445584" y="71598"/>
                  </a:moveTo>
                  <a:cubicBezTo>
                    <a:pt x="440890" y="71598"/>
                    <a:pt x="437076" y="75411"/>
                    <a:pt x="437076" y="80105"/>
                  </a:cubicBezTo>
                  <a:lnTo>
                    <a:pt x="437076" y="138532"/>
                  </a:lnTo>
                  <a:cubicBezTo>
                    <a:pt x="437076" y="140340"/>
                    <a:pt x="435603" y="141813"/>
                    <a:pt x="433795" y="141813"/>
                  </a:cubicBezTo>
                  <a:lnTo>
                    <a:pt x="20296" y="141813"/>
                  </a:lnTo>
                  <a:cubicBezTo>
                    <a:pt x="18488" y="141813"/>
                    <a:pt x="17015" y="140340"/>
                    <a:pt x="17015" y="138532"/>
                  </a:cubicBezTo>
                  <a:lnTo>
                    <a:pt x="17015" y="8507"/>
                  </a:lnTo>
                  <a:cubicBezTo>
                    <a:pt x="17015" y="3813"/>
                    <a:pt x="13201" y="0"/>
                    <a:pt x="8507" y="0"/>
                  </a:cubicBezTo>
                  <a:cubicBezTo>
                    <a:pt x="3813" y="0"/>
                    <a:pt x="0" y="3798"/>
                    <a:pt x="0" y="8507"/>
                  </a:cubicBezTo>
                  <a:lnTo>
                    <a:pt x="0" y="138532"/>
                  </a:lnTo>
                  <a:cubicBezTo>
                    <a:pt x="0" y="149713"/>
                    <a:pt x="9100" y="158828"/>
                    <a:pt x="20296" y="158828"/>
                  </a:cubicBezTo>
                  <a:lnTo>
                    <a:pt x="433810" y="158828"/>
                  </a:lnTo>
                  <a:cubicBezTo>
                    <a:pt x="444991" y="158828"/>
                    <a:pt x="454091" y="149728"/>
                    <a:pt x="454091" y="138532"/>
                  </a:cubicBezTo>
                  <a:lnTo>
                    <a:pt x="454091" y="80105"/>
                  </a:lnTo>
                  <a:cubicBezTo>
                    <a:pt x="454091" y="75411"/>
                    <a:pt x="450278" y="71598"/>
                    <a:pt x="445584" y="71598"/>
                  </a:cubicBezTo>
                  <a:lnTo>
                    <a:pt x="445584" y="7159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64" name="任意多边形: 形状 263">
              <a:extLst>
                <a:ext uri="{FF2B5EF4-FFF2-40B4-BE49-F238E27FC236}">
                  <a16:creationId xmlns:a16="http://schemas.microsoft.com/office/drawing/2014/main" id="{4C07D427-E416-457B-B89F-611FB54F6F7C}"/>
                </a:ext>
              </a:extLst>
            </p:cNvPr>
            <p:cNvSpPr/>
            <p:nvPr/>
          </p:nvSpPr>
          <p:spPr>
            <a:xfrm>
              <a:off x="1185869" y="2716947"/>
              <a:ext cx="212803" cy="288472"/>
            </a:xfrm>
            <a:custGeom>
              <a:avLst/>
              <a:gdLst>
                <a:gd name="connsiteX0" fmla="*/ 212803 w 212803"/>
                <a:gd name="connsiteY0" fmla="*/ 106402 h 288472"/>
                <a:gd name="connsiteX1" fmla="*/ 106402 w 212803"/>
                <a:gd name="connsiteY1" fmla="*/ 0 h 288472"/>
                <a:gd name="connsiteX2" fmla="*/ 0 w 212803"/>
                <a:gd name="connsiteY2" fmla="*/ 106402 h 288472"/>
                <a:gd name="connsiteX3" fmla="*/ 47322 w 212803"/>
                <a:gd name="connsiteY3" fmla="*/ 194847 h 288472"/>
                <a:gd name="connsiteX4" fmla="*/ 47322 w 212803"/>
                <a:gd name="connsiteY4" fmla="*/ 272567 h 288472"/>
                <a:gd name="connsiteX5" fmla="*/ 54477 w 212803"/>
                <a:gd name="connsiteY5" fmla="*/ 285844 h 288472"/>
                <a:gd name="connsiteX6" fmla="*/ 69501 w 212803"/>
                <a:gd name="connsiteY6" fmla="*/ 287181 h 288472"/>
                <a:gd name="connsiteX7" fmla="*/ 106417 w 212803"/>
                <a:gd name="connsiteY7" fmla="*/ 271367 h 288472"/>
                <a:gd name="connsiteX8" fmla="*/ 143332 w 212803"/>
                <a:gd name="connsiteY8" fmla="*/ 287181 h 288472"/>
                <a:gd name="connsiteX9" fmla="*/ 149607 w 212803"/>
                <a:gd name="connsiteY9" fmla="*/ 288473 h 288472"/>
                <a:gd name="connsiteX10" fmla="*/ 158357 w 212803"/>
                <a:gd name="connsiteY10" fmla="*/ 285844 h 288472"/>
                <a:gd name="connsiteX11" fmla="*/ 165497 w 212803"/>
                <a:gd name="connsiteY11" fmla="*/ 272567 h 288472"/>
                <a:gd name="connsiteX12" fmla="*/ 165497 w 212803"/>
                <a:gd name="connsiteY12" fmla="*/ 194847 h 288472"/>
                <a:gd name="connsiteX13" fmla="*/ 212803 w 212803"/>
                <a:gd name="connsiteY13" fmla="*/ 106402 h 288472"/>
                <a:gd name="connsiteX14" fmla="*/ 212803 w 212803"/>
                <a:gd name="connsiteY14" fmla="*/ 106402 h 288472"/>
                <a:gd name="connsiteX15" fmla="*/ 148467 w 212803"/>
                <a:gd name="connsiteY15" fmla="*/ 270896 h 288472"/>
                <a:gd name="connsiteX16" fmla="*/ 112661 w 212803"/>
                <a:gd name="connsiteY16" fmla="*/ 255552 h 288472"/>
                <a:gd name="connsiteX17" fmla="*/ 100128 w 212803"/>
                <a:gd name="connsiteY17" fmla="*/ 255552 h 288472"/>
                <a:gd name="connsiteX18" fmla="*/ 64321 w 212803"/>
                <a:gd name="connsiteY18" fmla="*/ 270896 h 288472"/>
                <a:gd name="connsiteX19" fmla="*/ 64321 w 212803"/>
                <a:gd name="connsiteY19" fmla="*/ 204129 h 288472"/>
                <a:gd name="connsiteX20" fmla="*/ 106402 w 212803"/>
                <a:gd name="connsiteY20" fmla="*/ 212803 h 288472"/>
                <a:gd name="connsiteX21" fmla="*/ 148467 w 212803"/>
                <a:gd name="connsiteY21" fmla="*/ 204129 h 288472"/>
                <a:gd name="connsiteX22" fmla="*/ 148467 w 212803"/>
                <a:gd name="connsiteY22" fmla="*/ 270896 h 288472"/>
                <a:gd name="connsiteX23" fmla="*/ 106402 w 212803"/>
                <a:gd name="connsiteY23" fmla="*/ 195789 h 288472"/>
                <a:gd name="connsiteX24" fmla="*/ 17015 w 212803"/>
                <a:gd name="connsiteY24" fmla="*/ 106402 h 288472"/>
                <a:gd name="connsiteX25" fmla="*/ 106402 w 212803"/>
                <a:gd name="connsiteY25" fmla="*/ 17015 h 288472"/>
                <a:gd name="connsiteX26" fmla="*/ 195789 w 212803"/>
                <a:gd name="connsiteY26" fmla="*/ 106402 h 288472"/>
                <a:gd name="connsiteX27" fmla="*/ 106402 w 212803"/>
                <a:gd name="connsiteY27" fmla="*/ 195789 h 288472"/>
                <a:gd name="connsiteX28" fmla="*/ 106402 w 212803"/>
                <a:gd name="connsiteY28" fmla="*/ 195789 h 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2803" h="288472">
                  <a:moveTo>
                    <a:pt x="212803" y="106402"/>
                  </a:moveTo>
                  <a:cubicBezTo>
                    <a:pt x="212803" y="47732"/>
                    <a:pt x="165072" y="0"/>
                    <a:pt x="106402" y="0"/>
                  </a:cubicBezTo>
                  <a:cubicBezTo>
                    <a:pt x="47732" y="0"/>
                    <a:pt x="0" y="47732"/>
                    <a:pt x="0" y="106402"/>
                  </a:cubicBezTo>
                  <a:cubicBezTo>
                    <a:pt x="0" y="143226"/>
                    <a:pt x="18807" y="175736"/>
                    <a:pt x="47322" y="194847"/>
                  </a:cubicBezTo>
                  <a:lnTo>
                    <a:pt x="47322" y="272567"/>
                  </a:lnTo>
                  <a:cubicBezTo>
                    <a:pt x="47322" y="277930"/>
                    <a:pt x="49995" y="282897"/>
                    <a:pt x="54477" y="285844"/>
                  </a:cubicBezTo>
                  <a:cubicBezTo>
                    <a:pt x="58958" y="288792"/>
                    <a:pt x="64564" y="289293"/>
                    <a:pt x="69501" y="287181"/>
                  </a:cubicBezTo>
                  <a:lnTo>
                    <a:pt x="106417" y="271367"/>
                  </a:lnTo>
                  <a:lnTo>
                    <a:pt x="143332" y="287181"/>
                  </a:lnTo>
                  <a:cubicBezTo>
                    <a:pt x="145353" y="288047"/>
                    <a:pt x="147480" y="288473"/>
                    <a:pt x="149607" y="288473"/>
                  </a:cubicBezTo>
                  <a:cubicBezTo>
                    <a:pt x="152675" y="288473"/>
                    <a:pt x="155714" y="287591"/>
                    <a:pt x="158357" y="285844"/>
                  </a:cubicBezTo>
                  <a:cubicBezTo>
                    <a:pt x="162838" y="282882"/>
                    <a:pt x="165497" y="277930"/>
                    <a:pt x="165497" y="272567"/>
                  </a:cubicBezTo>
                  <a:lnTo>
                    <a:pt x="165497" y="194847"/>
                  </a:lnTo>
                  <a:cubicBezTo>
                    <a:pt x="193996" y="175736"/>
                    <a:pt x="212803" y="143226"/>
                    <a:pt x="212803" y="106402"/>
                  </a:cubicBezTo>
                  <a:lnTo>
                    <a:pt x="212803" y="106402"/>
                  </a:lnTo>
                  <a:close/>
                  <a:moveTo>
                    <a:pt x="148467" y="270896"/>
                  </a:moveTo>
                  <a:lnTo>
                    <a:pt x="112661" y="255552"/>
                  </a:lnTo>
                  <a:cubicBezTo>
                    <a:pt x="108680" y="253851"/>
                    <a:pt x="104108" y="253851"/>
                    <a:pt x="100128" y="255552"/>
                  </a:cubicBezTo>
                  <a:lnTo>
                    <a:pt x="64321" y="270896"/>
                  </a:lnTo>
                  <a:lnTo>
                    <a:pt x="64321" y="204129"/>
                  </a:lnTo>
                  <a:cubicBezTo>
                    <a:pt x="77234" y="209704"/>
                    <a:pt x="91453" y="212803"/>
                    <a:pt x="106402" y="212803"/>
                  </a:cubicBezTo>
                  <a:cubicBezTo>
                    <a:pt x="121350" y="212803"/>
                    <a:pt x="135554" y="209704"/>
                    <a:pt x="148467" y="204129"/>
                  </a:cubicBezTo>
                  <a:lnTo>
                    <a:pt x="148467" y="270896"/>
                  </a:lnTo>
                  <a:close/>
                  <a:moveTo>
                    <a:pt x="106402" y="195789"/>
                  </a:moveTo>
                  <a:cubicBezTo>
                    <a:pt x="57120" y="195789"/>
                    <a:pt x="17015" y="155698"/>
                    <a:pt x="17015" y="106402"/>
                  </a:cubicBezTo>
                  <a:cubicBezTo>
                    <a:pt x="17015" y="57105"/>
                    <a:pt x="57120" y="17015"/>
                    <a:pt x="106402" y="17015"/>
                  </a:cubicBezTo>
                  <a:cubicBezTo>
                    <a:pt x="155683" y="17015"/>
                    <a:pt x="195789" y="57105"/>
                    <a:pt x="195789" y="106402"/>
                  </a:cubicBezTo>
                  <a:cubicBezTo>
                    <a:pt x="195789" y="155683"/>
                    <a:pt x="155683" y="195789"/>
                    <a:pt x="106402" y="195789"/>
                  </a:cubicBezTo>
                  <a:lnTo>
                    <a:pt x="106402" y="19578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65" name="任意多边形: 形状 264">
              <a:extLst>
                <a:ext uri="{FF2B5EF4-FFF2-40B4-BE49-F238E27FC236}">
                  <a16:creationId xmlns:a16="http://schemas.microsoft.com/office/drawing/2014/main" id="{68D71BAB-4523-4CF3-95BB-7E6CC64DC838}"/>
                </a:ext>
              </a:extLst>
            </p:cNvPr>
            <p:cNvSpPr/>
            <p:nvPr/>
          </p:nvSpPr>
          <p:spPr>
            <a:xfrm>
              <a:off x="1219868" y="2750976"/>
              <a:ext cx="144760" cy="144760"/>
            </a:xfrm>
            <a:custGeom>
              <a:avLst/>
              <a:gdLst>
                <a:gd name="connsiteX0" fmla="*/ 136603 w 144760"/>
                <a:gd name="connsiteY0" fmla="*/ 38997 h 144760"/>
                <a:gd name="connsiteX1" fmla="*/ 125133 w 144760"/>
                <a:gd name="connsiteY1" fmla="*/ 35381 h 144760"/>
                <a:gd name="connsiteX2" fmla="*/ 121533 w 144760"/>
                <a:gd name="connsiteY2" fmla="*/ 46866 h 144760"/>
                <a:gd name="connsiteX3" fmla="*/ 127776 w 144760"/>
                <a:gd name="connsiteY3" fmla="*/ 72357 h 144760"/>
                <a:gd name="connsiteX4" fmla="*/ 72403 w 144760"/>
                <a:gd name="connsiteY4" fmla="*/ 127731 h 144760"/>
                <a:gd name="connsiteX5" fmla="*/ 17030 w 144760"/>
                <a:gd name="connsiteY5" fmla="*/ 72357 h 144760"/>
                <a:gd name="connsiteX6" fmla="*/ 72403 w 144760"/>
                <a:gd name="connsiteY6" fmla="*/ 16984 h 144760"/>
                <a:gd name="connsiteX7" fmla="*/ 99611 w 144760"/>
                <a:gd name="connsiteY7" fmla="*/ 24170 h 144760"/>
                <a:gd name="connsiteX8" fmla="*/ 111202 w 144760"/>
                <a:gd name="connsiteY8" fmla="*/ 20980 h 144760"/>
                <a:gd name="connsiteX9" fmla="*/ 107997 w 144760"/>
                <a:gd name="connsiteY9" fmla="*/ 9388 h 144760"/>
                <a:gd name="connsiteX10" fmla="*/ 72388 w 144760"/>
                <a:gd name="connsiteY10" fmla="*/ 0 h 144760"/>
                <a:gd name="connsiteX11" fmla="*/ 0 w 144760"/>
                <a:gd name="connsiteY11" fmla="*/ 72373 h 144760"/>
                <a:gd name="connsiteX12" fmla="*/ 72388 w 144760"/>
                <a:gd name="connsiteY12" fmla="*/ 144760 h 144760"/>
                <a:gd name="connsiteX13" fmla="*/ 144760 w 144760"/>
                <a:gd name="connsiteY13" fmla="*/ 72373 h 144760"/>
                <a:gd name="connsiteX14" fmla="*/ 136603 w 144760"/>
                <a:gd name="connsiteY14" fmla="*/ 38997 h 144760"/>
                <a:gd name="connsiteX15" fmla="*/ 136603 w 144760"/>
                <a:gd name="connsiteY15" fmla="*/ 38997 h 14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4760" h="144760">
                  <a:moveTo>
                    <a:pt x="136603" y="38997"/>
                  </a:moveTo>
                  <a:cubicBezTo>
                    <a:pt x="134430" y="34834"/>
                    <a:pt x="129295" y="33224"/>
                    <a:pt x="125133" y="35381"/>
                  </a:cubicBezTo>
                  <a:cubicBezTo>
                    <a:pt x="120970" y="37554"/>
                    <a:pt x="119360" y="42688"/>
                    <a:pt x="121533" y="46866"/>
                  </a:cubicBezTo>
                  <a:cubicBezTo>
                    <a:pt x="125680" y="54811"/>
                    <a:pt x="127776" y="63394"/>
                    <a:pt x="127776" y="72357"/>
                  </a:cubicBezTo>
                  <a:cubicBezTo>
                    <a:pt x="127776" y="102892"/>
                    <a:pt x="102938" y="127731"/>
                    <a:pt x="72403" y="127731"/>
                  </a:cubicBezTo>
                  <a:cubicBezTo>
                    <a:pt x="41868" y="127731"/>
                    <a:pt x="17030" y="102892"/>
                    <a:pt x="17030" y="72357"/>
                  </a:cubicBezTo>
                  <a:cubicBezTo>
                    <a:pt x="17030" y="41822"/>
                    <a:pt x="41868" y="16984"/>
                    <a:pt x="72403" y="16984"/>
                  </a:cubicBezTo>
                  <a:cubicBezTo>
                    <a:pt x="81928" y="16984"/>
                    <a:pt x="91332" y="19460"/>
                    <a:pt x="99611" y="24170"/>
                  </a:cubicBezTo>
                  <a:cubicBezTo>
                    <a:pt x="103698" y="26494"/>
                    <a:pt x="108893" y="25051"/>
                    <a:pt x="111202" y="20980"/>
                  </a:cubicBezTo>
                  <a:cubicBezTo>
                    <a:pt x="113527" y="16893"/>
                    <a:pt x="112083" y="11697"/>
                    <a:pt x="107997" y="9388"/>
                  </a:cubicBezTo>
                  <a:cubicBezTo>
                    <a:pt x="97165" y="3236"/>
                    <a:pt x="84845" y="0"/>
                    <a:pt x="72388" y="0"/>
                  </a:cubicBezTo>
                  <a:cubicBezTo>
                    <a:pt x="32480" y="0"/>
                    <a:pt x="0" y="32480"/>
                    <a:pt x="0" y="72373"/>
                  </a:cubicBezTo>
                  <a:cubicBezTo>
                    <a:pt x="0" y="112281"/>
                    <a:pt x="32480" y="144760"/>
                    <a:pt x="72388" y="144760"/>
                  </a:cubicBezTo>
                  <a:cubicBezTo>
                    <a:pt x="112296" y="144760"/>
                    <a:pt x="144760" y="112281"/>
                    <a:pt x="144760" y="72373"/>
                  </a:cubicBezTo>
                  <a:cubicBezTo>
                    <a:pt x="144776" y="60797"/>
                    <a:pt x="141950" y="49251"/>
                    <a:pt x="136603" y="38997"/>
                  </a:cubicBezTo>
                  <a:lnTo>
                    <a:pt x="136603" y="3899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66" name="任意多边形: 形状 265">
              <a:extLst>
                <a:ext uri="{FF2B5EF4-FFF2-40B4-BE49-F238E27FC236}">
                  <a16:creationId xmlns:a16="http://schemas.microsoft.com/office/drawing/2014/main" id="{F71F8935-85F8-4AE8-A3F3-BB77F59A1BD7}"/>
                </a:ext>
              </a:extLst>
            </p:cNvPr>
            <p:cNvSpPr/>
            <p:nvPr/>
          </p:nvSpPr>
          <p:spPr>
            <a:xfrm>
              <a:off x="1250197" y="2782802"/>
              <a:ext cx="84141" cy="81107"/>
            </a:xfrm>
            <a:custGeom>
              <a:avLst/>
              <a:gdLst>
                <a:gd name="connsiteX0" fmla="*/ 74766 w 84141"/>
                <a:gd name="connsiteY0" fmla="*/ 22742 h 81107"/>
                <a:gd name="connsiteX1" fmla="*/ 58937 w 84141"/>
                <a:gd name="connsiteY1" fmla="*/ 20433 h 81107"/>
                <a:gd name="connsiteX2" fmla="*/ 51857 w 84141"/>
                <a:gd name="connsiteY2" fmla="*/ 6092 h 81107"/>
                <a:gd name="connsiteX3" fmla="*/ 42059 w 84141"/>
                <a:gd name="connsiteY3" fmla="*/ 0 h 81107"/>
                <a:gd name="connsiteX4" fmla="*/ 32260 w 84141"/>
                <a:gd name="connsiteY4" fmla="*/ 6092 h 81107"/>
                <a:gd name="connsiteX5" fmla="*/ 25181 w 84141"/>
                <a:gd name="connsiteY5" fmla="*/ 20433 h 81107"/>
                <a:gd name="connsiteX6" fmla="*/ 9367 w 84141"/>
                <a:gd name="connsiteY6" fmla="*/ 22742 h 81107"/>
                <a:gd name="connsiteX7" fmla="*/ 540 w 84141"/>
                <a:gd name="connsiteY7" fmla="*/ 30170 h 81107"/>
                <a:gd name="connsiteX8" fmla="*/ 3305 w 84141"/>
                <a:gd name="connsiteY8" fmla="*/ 41382 h 81107"/>
                <a:gd name="connsiteX9" fmla="*/ 14759 w 84141"/>
                <a:gd name="connsiteY9" fmla="*/ 52548 h 81107"/>
                <a:gd name="connsiteX10" fmla="*/ 12055 w 84141"/>
                <a:gd name="connsiteY10" fmla="*/ 68316 h 81107"/>
                <a:gd name="connsiteX11" fmla="*/ 16400 w 84141"/>
                <a:gd name="connsiteY11" fmla="*/ 79011 h 81107"/>
                <a:gd name="connsiteX12" fmla="*/ 22811 w 84141"/>
                <a:gd name="connsiteY12" fmla="*/ 81108 h 81107"/>
                <a:gd name="connsiteX13" fmla="*/ 27900 w 84141"/>
                <a:gd name="connsiteY13" fmla="*/ 79832 h 81107"/>
                <a:gd name="connsiteX14" fmla="*/ 42059 w 84141"/>
                <a:gd name="connsiteY14" fmla="*/ 72388 h 81107"/>
                <a:gd name="connsiteX15" fmla="*/ 56217 w 84141"/>
                <a:gd name="connsiteY15" fmla="*/ 79832 h 81107"/>
                <a:gd name="connsiteX16" fmla="*/ 67732 w 84141"/>
                <a:gd name="connsiteY16" fmla="*/ 78996 h 81107"/>
                <a:gd name="connsiteX17" fmla="*/ 72077 w 84141"/>
                <a:gd name="connsiteY17" fmla="*/ 68301 h 81107"/>
                <a:gd name="connsiteX18" fmla="*/ 69373 w 84141"/>
                <a:gd name="connsiteY18" fmla="*/ 52532 h 81107"/>
                <a:gd name="connsiteX19" fmla="*/ 80828 w 84141"/>
                <a:gd name="connsiteY19" fmla="*/ 41382 h 81107"/>
                <a:gd name="connsiteX20" fmla="*/ 83592 w 84141"/>
                <a:gd name="connsiteY20" fmla="*/ 30170 h 81107"/>
                <a:gd name="connsiteX21" fmla="*/ 74766 w 84141"/>
                <a:gd name="connsiteY21" fmla="*/ 22742 h 81107"/>
                <a:gd name="connsiteX22" fmla="*/ 74766 w 84141"/>
                <a:gd name="connsiteY22" fmla="*/ 22742 h 81107"/>
                <a:gd name="connsiteX23" fmla="*/ 55215 w 84141"/>
                <a:gd name="connsiteY23" fmla="*/ 42597 h 81107"/>
                <a:gd name="connsiteX24" fmla="*/ 52070 w 84141"/>
                <a:gd name="connsiteY24" fmla="*/ 52274 h 81107"/>
                <a:gd name="connsiteX25" fmla="*/ 53240 w 84141"/>
                <a:gd name="connsiteY25" fmla="*/ 59034 h 81107"/>
                <a:gd name="connsiteX26" fmla="*/ 47163 w 84141"/>
                <a:gd name="connsiteY26" fmla="*/ 55829 h 81107"/>
                <a:gd name="connsiteX27" fmla="*/ 42089 w 84141"/>
                <a:gd name="connsiteY27" fmla="*/ 54583 h 81107"/>
                <a:gd name="connsiteX28" fmla="*/ 37000 w 84141"/>
                <a:gd name="connsiteY28" fmla="*/ 55844 h 81107"/>
                <a:gd name="connsiteX29" fmla="*/ 30923 w 84141"/>
                <a:gd name="connsiteY29" fmla="*/ 59034 h 81107"/>
                <a:gd name="connsiteX30" fmla="*/ 32093 w 84141"/>
                <a:gd name="connsiteY30" fmla="*/ 52274 h 81107"/>
                <a:gd name="connsiteX31" fmla="*/ 28948 w 84141"/>
                <a:gd name="connsiteY31" fmla="*/ 42597 h 81107"/>
                <a:gd name="connsiteX32" fmla="*/ 24042 w 84141"/>
                <a:gd name="connsiteY32" fmla="*/ 37797 h 81107"/>
                <a:gd name="connsiteX33" fmla="*/ 30847 w 84141"/>
                <a:gd name="connsiteY33" fmla="*/ 36809 h 81107"/>
                <a:gd name="connsiteX34" fmla="*/ 39066 w 84141"/>
                <a:gd name="connsiteY34" fmla="*/ 30839 h 81107"/>
                <a:gd name="connsiteX35" fmla="*/ 42104 w 84141"/>
                <a:gd name="connsiteY35" fmla="*/ 24671 h 81107"/>
                <a:gd name="connsiteX36" fmla="*/ 45143 w 84141"/>
                <a:gd name="connsiteY36" fmla="*/ 30839 h 81107"/>
                <a:gd name="connsiteX37" fmla="*/ 53376 w 84141"/>
                <a:gd name="connsiteY37" fmla="*/ 36809 h 81107"/>
                <a:gd name="connsiteX38" fmla="*/ 60167 w 84141"/>
                <a:gd name="connsiteY38" fmla="*/ 37797 h 81107"/>
                <a:gd name="connsiteX39" fmla="*/ 55215 w 84141"/>
                <a:gd name="connsiteY39" fmla="*/ 42597 h 8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4141" h="81107">
                  <a:moveTo>
                    <a:pt x="74766" y="22742"/>
                  </a:moveTo>
                  <a:lnTo>
                    <a:pt x="58937" y="20433"/>
                  </a:lnTo>
                  <a:lnTo>
                    <a:pt x="51857" y="6092"/>
                  </a:lnTo>
                  <a:cubicBezTo>
                    <a:pt x="50004" y="2340"/>
                    <a:pt x="46252" y="0"/>
                    <a:pt x="42059" y="0"/>
                  </a:cubicBezTo>
                  <a:cubicBezTo>
                    <a:pt x="37866" y="0"/>
                    <a:pt x="34114" y="2340"/>
                    <a:pt x="32260" y="6092"/>
                  </a:cubicBezTo>
                  <a:lnTo>
                    <a:pt x="25181" y="20433"/>
                  </a:lnTo>
                  <a:lnTo>
                    <a:pt x="9367" y="22742"/>
                  </a:lnTo>
                  <a:cubicBezTo>
                    <a:pt x="5219" y="23334"/>
                    <a:pt x="1831" y="26190"/>
                    <a:pt x="540" y="30170"/>
                  </a:cubicBezTo>
                  <a:cubicBezTo>
                    <a:pt x="-751" y="34166"/>
                    <a:pt x="312" y="38450"/>
                    <a:pt x="3305" y="41382"/>
                  </a:cubicBezTo>
                  <a:lnTo>
                    <a:pt x="14759" y="52548"/>
                  </a:lnTo>
                  <a:lnTo>
                    <a:pt x="12055" y="68316"/>
                  </a:lnTo>
                  <a:cubicBezTo>
                    <a:pt x="11341" y="72449"/>
                    <a:pt x="13012" y="76535"/>
                    <a:pt x="16400" y="79011"/>
                  </a:cubicBezTo>
                  <a:cubicBezTo>
                    <a:pt x="18314" y="80409"/>
                    <a:pt x="20563" y="81108"/>
                    <a:pt x="22811" y="81108"/>
                  </a:cubicBezTo>
                  <a:cubicBezTo>
                    <a:pt x="24543" y="81108"/>
                    <a:pt x="26290" y="80682"/>
                    <a:pt x="27900" y="79832"/>
                  </a:cubicBezTo>
                  <a:lnTo>
                    <a:pt x="42059" y="72388"/>
                  </a:lnTo>
                  <a:lnTo>
                    <a:pt x="56217" y="79832"/>
                  </a:lnTo>
                  <a:cubicBezTo>
                    <a:pt x="59924" y="81791"/>
                    <a:pt x="64330" y="81457"/>
                    <a:pt x="67732" y="78996"/>
                  </a:cubicBezTo>
                  <a:cubicBezTo>
                    <a:pt x="71120" y="76535"/>
                    <a:pt x="72791" y="72433"/>
                    <a:pt x="72077" y="68301"/>
                  </a:cubicBezTo>
                  <a:lnTo>
                    <a:pt x="69373" y="52532"/>
                  </a:lnTo>
                  <a:lnTo>
                    <a:pt x="80828" y="41382"/>
                  </a:lnTo>
                  <a:cubicBezTo>
                    <a:pt x="83836" y="38465"/>
                    <a:pt x="84899" y="34166"/>
                    <a:pt x="83592" y="30170"/>
                  </a:cubicBezTo>
                  <a:cubicBezTo>
                    <a:pt x="82301" y="26190"/>
                    <a:pt x="78913" y="23334"/>
                    <a:pt x="74766" y="22742"/>
                  </a:cubicBezTo>
                  <a:lnTo>
                    <a:pt x="74766" y="22742"/>
                  </a:lnTo>
                  <a:close/>
                  <a:moveTo>
                    <a:pt x="55215" y="42597"/>
                  </a:moveTo>
                  <a:cubicBezTo>
                    <a:pt x="52632" y="45104"/>
                    <a:pt x="51462" y="48719"/>
                    <a:pt x="52070" y="52274"/>
                  </a:cubicBezTo>
                  <a:lnTo>
                    <a:pt x="53240" y="59034"/>
                  </a:lnTo>
                  <a:lnTo>
                    <a:pt x="47163" y="55829"/>
                  </a:lnTo>
                  <a:cubicBezTo>
                    <a:pt x="45568" y="54993"/>
                    <a:pt x="43821" y="54583"/>
                    <a:pt x="42089" y="54583"/>
                  </a:cubicBezTo>
                  <a:cubicBezTo>
                    <a:pt x="40342" y="54583"/>
                    <a:pt x="38595" y="55009"/>
                    <a:pt x="37000" y="55844"/>
                  </a:cubicBezTo>
                  <a:lnTo>
                    <a:pt x="30923" y="59034"/>
                  </a:lnTo>
                  <a:lnTo>
                    <a:pt x="32093" y="52274"/>
                  </a:lnTo>
                  <a:cubicBezTo>
                    <a:pt x="32701" y="48735"/>
                    <a:pt x="31516" y="45119"/>
                    <a:pt x="28948" y="42597"/>
                  </a:cubicBezTo>
                  <a:lnTo>
                    <a:pt x="24042" y="37797"/>
                  </a:lnTo>
                  <a:lnTo>
                    <a:pt x="30847" y="36809"/>
                  </a:lnTo>
                  <a:cubicBezTo>
                    <a:pt x="34402" y="36293"/>
                    <a:pt x="37471" y="34059"/>
                    <a:pt x="39066" y="30839"/>
                  </a:cubicBezTo>
                  <a:lnTo>
                    <a:pt x="42104" y="24671"/>
                  </a:lnTo>
                  <a:lnTo>
                    <a:pt x="45143" y="30839"/>
                  </a:lnTo>
                  <a:cubicBezTo>
                    <a:pt x="46738" y="34059"/>
                    <a:pt x="49806" y="36293"/>
                    <a:pt x="53376" y="36809"/>
                  </a:cubicBezTo>
                  <a:lnTo>
                    <a:pt x="60167" y="37797"/>
                  </a:lnTo>
                  <a:lnTo>
                    <a:pt x="55215" y="4259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67" name="任意多边形: 形状 266">
              <a:extLst>
                <a:ext uri="{FF2B5EF4-FFF2-40B4-BE49-F238E27FC236}">
                  <a16:creationId xmlns:a16="http://schemas.microsoft.com/office/drawing/2014/main" id="{9DDD6B2F-138E-44C3-A0F8-35A97C4A39F9}"/>
                </a:ext>
              </a:extLst>
            </p:cNvPr>
            <p:cNvSpPr/>
            <p:nvPr/>
          </p:nvSpPr>
          <p:spPr>
            <a:xfrm>
              <a:off x="1004542" y="2663852"/>
              <a:ext cx="212317" cy="45772"/>
            </a:xfrm>
            <a:custGeom>
              <a:avLst/>
              <a:gdLst>
                <a:gd name="connsiteX0" fmla="*/ 212317 w 212317"/>
                <a:gd name="connsiteY0" fmla="*/ 37265 h 45772"/>
                <a:gd name="connsiteX1" fmla="*/ 212317 w 212317"/>
                <a:gd name="connsiteY1" fmla="*/ 8507 h 45772"/>
                <a:gd name="connsiteX2" fmla="*/ 203810 w 212317"/>
                <a:gd name="connsiteY2" fmla="*/ 0 h 45772"/>
                <a:gd name="connsiteX3" fmla="*/ 195303 w 212317"/>
                <a:gd name="connsiteY3" fmla="*/ 8507 h 45772"/>
                <a:gd name="connsiteX4" fmla="*/ 195303 w 212317"/>
                <a:gd name="connsiteY4" fmla="*/ 28758 h 45772"/>
                <a:gd name="connsiteX5" fmla="*/ 8507 w 212317"/>
                <a:gd name="connsiteY5" fmla="*/ 28758 h 45772"/>
                <a:gd name="connsiteX6" fmla="*/ 0 w 212317"/>
                <a:gd name="connsiteY6" fmla="*/ 37265 h 45772"/>
                <a:gd name="connsiteX7" fmla="*/ 8507 w 212317"/>
                <a:gd name="connsiteY7" fmla="*/ 45772 h 45772"/>
                <a:gd name="connsiteX8" fmla="*/ 203810 w 212317"/>
                <a:gd name="connsiteY8" fmla="*/ 45772 h 45772"/>
                <a:gd name="connsiteX9" fmla="*/ 212317 w 212317"/>
                <a:gd name="connsiteY9" fmla="*/ 37265 h 45772"/>
                <a:gd name="connsiteX10" fmla="*/ 212317 w 212317"/>
                <a:gd name="connsiteY10" fmla="*/ 37265 h 4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317" h="45772">
                  <a:moveTo>
                    <a:pt x="212317" y="37265"/>
                  </a:moveTo>
                  <a:lnTo>
                    <a:pt x="212317" y="8507"/>
                  </a:lnTo>
                  <a:cubicBezTo>
                    <a:pt x="212317" y="3813"/>
                    <a:pt x="208504" y="0"/>
                    <a:pt x="203810" y="0"/>
                  </a:cubicBezTo>
                  <a:cubicBezTo>
                    <a:pt x="199116" y="0"/>
                    <a:pt x="195303" y="3798"/>
                    <a:pt x="195303" y="8507"/>
                  </a:cubicBezTo>
                  <a:lnTo>
                    <a:pt x="195303" y="28758"/>
                  </a:lnTo>
                  <a:lnTo>
                    <a:pt x="8507" y="28758"/>
                  </a:lnTo>
                  <a:cubicBezTo>
                    <a:pt x="3813" y="28758"/>
                    <a:pt x="0" y="32571"/>
                    <a:pt x="0" y="37265"/>
                  </a:cubicBezTo>
                  <a:cubicBezTo>
                    <a:pt x="0" y="41959"/>
                    <a:pt x="3798" y="45772"/>
                    <a:pt x="8507" y="45772"/>
                  </a:cubicBezTo>
                  <a:lnTo>
                    <a:pt x="203810" y="45772"/>
                  </a:lnTo>
                  <a:cubicBezTo>
                    <a:pt x="208504" y="45772"/>
                    <a:pt x="212317" y="41959"/>
                    <a:pt x="212317" y="37265"/>
                  </a:cubicBezTo>
                  <a:lnTo>
                    <a:pt x="212317" y="3726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68" name="任意多边形: 形状 267">
              <a:extLst>
                <a:ext uri="{FF2B5EF4-FFF2-40B4-BE49-F238E27FC236}">
                  <a16:creationId xmlns:a16="http://schemas.microsoft.com/office/drawing/2014/main" id="{5640E240-A51A-47F6-8B80-516B203DB56D}"/>
                </a:ext>
              </a:extLst>
            </p:cNvPr>
            <p:cNvSpPr/>
            <p:nvPr/>
          </p:nvSpPr>
          <p:spPr>
            <a:xfrm>
              <a:off x="914456" y="2598954"/>
              <a:ext cx="235302" cy="110670"/>
            </a:xfrm>
            <a:custGeom>
              <a:avLst/>
              <a:gdLst>
                <a:gd name="connsiteX0" fmla="*/ 20220 w 235302"/>
                <a:gd name="connsiteY0" fmla="*/ 17015 h 110670"/>
                <a:gd name="connsiteX1" fmla="*/ 226795 w 235302"/>
                <a:gd name="connsiteY1" fmla="*/ 17015 h 110670"/>
                <a:gd name="connsiteX2" fmla="*/ 235302 w 235302"/>
                <a:gd name="connsiteY2" fmla="*/ 8507 h 110670"/>
                <a:gd name="connsiteX3" fmla="*/ 226795 w 235302"/>
                <a:gd name="connsiteY3" fmla="*/ 0 h 110670"/>
                <a:gd name="connsiteX4" fmla="*/ 20220 w 235302"/>
                <a:gd name="connsiteY4" fmla="*/ 0 h 110670"/>
                <a:gd name="connsiteX5" fmla="*/ 0 w 235302"/>
                <a:gd name="connsiteY5" fmla="*/ 20220 h 110670"/>
                <a:gd name="connsiteX6" fmla="*/ 0 w 235302"/>
                <a:gd name="connsiteY6" fmla="*/ 90451 h 110670"/>
                <a:gd name="connsiteX7" fmla="*/ 20220 w 235302"/>
                <a:gd name="connsiteY7" fmla="*/ 110671 h 110670"/>
                <a:gd name="connsiteX8" fmla="*/ 62240 w 235302"/>
                <a:gd name="connsiteY8" fmla="*/ 110671 h 110670"/>
                <a:gd name="connsiteX9" fmla="*/ 70747 w 235302"/>
                <a:gd name="connsiteY9" fmla="*/ 102163 h 110670"/>
                <a:gd name="connsiteX10" fmla="*/ 62240 w 235302"/>
                <a:gd name="connsiteY10" fmla="*/ 93656 h 110670"/>
                <a:gd name="connsiteX11" fmla="*/ 20220 w 235302"/>
                <a:gd name="connsiteY11" fmla="*/ 93656 h 110670"/>
                <a:gd name="connsiteX12" fmla="*/ 17015 w 235302"/>
                <a:gd name="connsiteY12" fmla="*/ 90451 h 110670"/>
                <a:gd name="connsiteX13" fmla="*/ 17015 w 235302"/>
                <a:gd name="connsiteY13" fmla="*/ 20220 h 110670"/>
                <a:gd name="connsiteX14" fmla="*/ 20220 w 235302"/>
                <a:gd name="connsiteY14" fmla="*/ 17015 h 110670"/>
                <a:gd name="connsiteX15" fmla="*/ 20220 w 235302"/>
                <a:gd name="connsiteY15" fmla="*/ 17015 h 11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302" h="110670">
                  <a:moveTo>
                    <a:pt x="20220" y="17015"/>
                  </a:moveTo>
                  <a:lnTo>
                    <a:pt x="226795" y="17015"/>
                  </a:lnTo>
                  <a:cubicBezTo>
                    <a:pt x="231489" y="17015"/>
                    <a:pt x="235302" y="13217"/>
                    <a:pt x="235302" y="8507"/>
                  </a:cubicBezTo>
                  <a:cubicBezTo>
                    <a:pt x="235302" y="3798"/>
                    <a:pt x="231504" y="0"/>
                    <a:pt x="226795" y="0"/>
                  </a:cubicBezTo>
                  <a:lnTo>
                    <a:pt x="20220" y="0"/>
                  </a:lnTo>
                  <a:cubicBezTo>
                    <a:pt x="9069" y="0"/>
                    <a:pt x="0" y="9069"/>
                    <a:pt x="0" y="20220"/>
                  </a:cubicBezTo>
                  <a:lnTo>
                    <a:pt x="0" y="90451"/>
                  </a:lnTo>
                  <a:cubicBezTo>
                    <a:pt x="0" y="101601"/>
                    <a:pt x="9069" y="110671"/>
                    <a:pt x="20220" y="110671"/>
                  </a:cubicBezTo>
                  <a:lnTo>
                    <a:pt x="62240" y="110671"/>
                  </a:lnTo>
                  <a:cubicBezTo>
                    <a:pt x="66934" y="110671"/>
                    <a:pt x="70747" y="106857"/>
                    <a:pt x="70747" y="102163"/>
                  </a:cubicBezTo>
                  <a:cubicBezTo>
                    <a:pt x="70747" y="97469"/>
                    <a:pt x="66934" y="93656"/>
                    <a:pt x="62240" y="93656"/>
                  </a:cubicBezTo>
                  <a:lnTo>
                    <a:pt x="20220" y="93656"/>
                  </a:lnTo>
                  <a:cubicBezTo>
                    <a:pt x="18443" y="93656"/>
                    <a:pt x="17015" y="92213"/>
                    <a:pt x="17015" y="90451"/>
                  </a:cubicBezTo>
                  <a:lnTo>
                    <a:pt x="17015" y="20220"/>
                  </a:lnTo>
                  <a:cubicBezTo>
                    <a:pt x="16999" y="18458"/>
                    <a:pt x="18443" y="17015"/>
                    <a:pt x="20220" y="17015"/>
                  </a:cubicBezTo>
                  <a:lnTo>
                    <a:pt x="20220" y="1701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69" name="任意多边形: 形状 268">
              <a:extLst>
                <a:ext uri="{FF2B5EF4-FFF2-40B4-BE49-F238E27FC236}">
                  <a16:creationId xmlns:a16="http://schemas.microsoft.com/office/drawing/2014/main" id="{6C10923F-567D-497B-A483-C9907B2B371D}"/>
                </a:ext>
              </a:extLst>
            </p:cNvPr>
            <p:cNvSpPr/>
            <p:nvPr/>
          </p:nvSpPr>
          <p:spPr>
            <a:xfrm>
              <a:off x="914456" y="2764876"/>
              <a:ext cx="240452" cy="17014"/>
            </a:xfrm>
            <a:custGeom>
              <a:avLst/>
              <a:gdLst>
                <a:gd name="connsiteX0" fmla="*/ 8507 w 240452"/>
                <a:gd name="connsiteY0" fmla="*/ 17015 h 17014"/>
                <a:gd name="connsiteX1" fmla="*/ 231945 w 240452"/>
                <a:gd name="connsiteY1" fmla="*/ 17015 h 17014"/>
                <a:gd name="connsiteX2" fmla="*/ 240452 w 240452"/>
                <a:gd name="connsiteY2" fmla="*/ 8507 h 17014"/>
                <a:gd name="connsiteX3" fmla="*/ 231945 w 240452"/>
                <a:gd name="connsiteY3" fmla="*/ 0 h 17014"/>
                <a:gd name="connsiteX4" fmla="*/ 8507 w 240452"/>
                <a:gd name="connsiteY4" fmla="*/ 0 h 17014"/>
                <a:gd name="connsiteX5" fmla="*/ 0 w 240452"/>
                <a:gd name="connsiteY5" fmla="*/ 8507 h 17014"/>
                <a:gd name="connsiteX6" fmla="*/ 8507 w 240452"/>
                <a:gd name="connsiteY6" fmla="*/ 17015 h 17014"/>
                <a:gd name="connsiteX7" fmla="*/ 8507 w 240452"/>
                <a:gd name="connsiteY7" fmla="*/ 17015 h 1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452" h="17014">
                  <a:moveTo>
                    <a:pt x="8507" y="17015"/>
                  </a:moveTo>
                  <a:lnTo>
                    <a:pt x="231945" y="17015"/>
                  </a:lnTo>
                  <a:cubicBezTo>
                    <a:pt x="236639" y="17015"/>
                    <a:pt x="240452" y="13217"/>
                    <a:pt x="240452" y="8507"/>
                  </a:cubicBezTo>
                  <a:cubicBezTo>
                    <a:pt x="240452" y="3813"/>
                    <a:pt x="236639" y="0"/>
                    <a:pt x="231945" y="0"/>
                  </a:cubicBezTo>
                  <a:lnTo>
                    <a:pt x="8507" y="0"/>
                  </a:lnTo>
                  <a:cubicBezTo>
                    <a:pt x="3813" y="0"/>
                    <a:pt x="0" y="3798"/>
                    <a:pt x="0" y="8507"/>
                  </a:cubicBezTo>
                  <a:cubicBezTo>
                    <a:pt x="0" y="13217"/>
                    <a:pt x="3798" y="17015"/>
                    <a:pt x="8507" y="17015"/>
                  </a:cubicBezTo>
                  <a:lnTo>
                    <a:pt x="8507" y="1701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70" name="任意多边形: 形状 269">
              <a:extLst>
                <a:ext uri="{FF2B5EF4-FFF2-40B4-BE49-F238E27FC236}">
                  <a16:creationId xmlns:a16="http://schemas.microsoft.com/office/drawing/2014/main" id="{5EFE1E52-3AC9-47A9-9A73-0DC9353F25D8}"/>
                </a:ext>
              </a:extLst>
            </p:cNvPr>
            <p:cNvSpPr/>
            <p:nvPr/>
          </p:nvSpPr>
          <p:spPr>
            <a:xfrm>
              <a:off x="914456" y="2821662"/>
              <a:ext cx="240452" cy="17014"/>
            </a:xfrm>
            <a:custGeom>
              <a:avLst/>
              <a:gdLst>
                <a:gd name="connsiteX0" fmla="*/ 8507 w 240452"/>
                <a:gd name="connsiteY0" fmla="*/ 17015 h 17014"/>
                <a:gd name="connsiteX1" fmla="*/ 231945 w 240452"/>
                <a:gd name="connsiteY1" fmla="*/ 17015 h 17014"/>
                <a:gd name="connsiteX2" fmla="*/ 240452 w 240452"/>
                <a:gd name="connsiteY2" fmla="*/ 8507 h 17014"/>
                <a:gd name="connsiteX3" fmla="*/ 231945 w 240452"/>
                <a:gd name="connsiteY3" fmla="*/ 0 h 17014"/>
                <a:gd name="connsiteX4" fmla="*/ 8507 w 240452"/>
                <a:gd name="connsiteY4" fmla="*/ 0 h 17014"/>
                <a:gd name="connsiteX5" fmla="*/ 0 w 240452"/>
                <a:gd name="connsiteY5" fmla="*/ 8507 h 17014"/>
                <a:gd name="connsiteX6" fmla="*/ 8507 w 240452"/>
                <a:gd name="connsiteY6" fmla="*/ 17015 h 17014"/>
                <a:gd name="connsiteX7" fmla="*/ 8507 w 240452"/>
                <a:gd name="connsiteY7" fmla="*/ 17015 h 1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452" h="17014">
                  <a:moveTo>
                    <a:pt x="8507" y="17015"/>
                  </a:moveTo>
                  <a:lnTo>
                    <a:pt x="231945" y="17015"/>
                  </a:lnTo>
                  <a:cubicBezTo>
                    <a:pt x="236639" y="17015"/>
                    <a:pt x="240452" y="13201"/>
                    <a:pt x="240452" y="8507"/>
                  </a:cubicBezTo>
                  <a:cubicBezTo>
                    <a:pt x="240452" y="3813"/>
                    <a:pt x="236639" y="0"/>
                    <a:pt x="231945" y="0"/>
                  </a:cubicBezTo>
                  <a:lnTo>
                    <a:pt x="8507" y="0"/>
                  </a:lnTo>
                  <a:cubicBezTo>
                    <a:pt x="3813" y="0"/>
                    <a:pt x="0" y="3798"/>
                    <a:pt x="0" y="8507"/>
                  </a:cubicBezTo>
                  <a:cubicBezTo>
                    <a:pt x="0" y="13201"/>
                    <a:pt x="3798" y="17015"/>
                    <a:pt x="8507" y="17015"/>
                  </a:cubicBezTo>
                  <a:lnTo>
                    <a:pt x="8507" y="1701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71" name="任意多边形: 形状 270">
              <a:extLst>
                <a:ext uri="{FF2B5EF4-FFF2-40B4-BE49-F238E27FC236}">
                  <a16:creationId xmlns:a16="http://schemas.microsoft.com/office/drawing/2014/main" id="{EDCAD273-8B0C-494F-8BAB-80B6C7A1E8C7}"/>
                </a:ext>
              </a:extLst>
            </p:cNvPr>
            <p:cNvSpPr/>
            <p:nvPr/>
          </p:nvSpPr>
          <p:spPr>
            <a:xfrm>
              <a:off x="914456" y="2878463"/>
              <a:ext cx="261841" cy="17014"/>
            </a:xfrm>
            <a:custGeom>
              <a:avLst/>
              <a:gdLst>
                <a:gd name="connsiteX0" fmla="*/ 253335 w 261841"/>
                <a:gd name="connsiteY0" fmla="*/ 0 h 17014"/>
                <a:gd name="connsiteX1" fmla="*/ 8507 w 261841"/>
                <a:gd name="connsiteY1" fmla="*/ 0 h 17014"/>
                <a:gd name="connsiteX2" fmla="*/ 0 w 261841"/>
                <a:gd name="connsiteY2" fmla="*/ 8507 h 17014"/>
                <a:gd name="connsiteX3" fmla="*/ 8507 w 261841"/>
                <a:gd name="connsiteY3" fmla="*/ 17015 h 17014"/>
                <a:gd name="connsiteX4" fmla="*/ 253335 w 261841"/>
                <a:gd name="connsiteY4" fmla="*/ 17015 h 17014"/>
                <a:gd name="connsiteX5" fmla="*/ 261842 w 261841"/>
                <a:gd name="connsiteY5" fmla="*/ 8507 h 17014"/>
                <a:gd name="connsiteX6" fmla="*/ 253335 w 261841"/>
                <a:gd name="connsiteY6" fmla="*/ 0 h 17014"/>
                <a:gd name="connsiteX7" fmla="*/ 253335 w 261841"/>
                <a:gd name="connsiteY7" fmla="*/ 0 h 1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841" h="17014">
                  <a:moveTo>
                    <a:pt x="253335" y="0"/>
                  </a:moveTo>
                  <a:lnTo>
                    <a:pt x="8507" y="0"/>
                  </a:lnTo>
                  <a:cubicBezTo>
                    <a:pt x="3813" y="0"/>
                    <a:pt x="0" y="3798"/>
                    <a:pt x="0" y="8507"/>
                  </a:cubicBezTo>
                  <a:cubicBezTo>
                    <a:pt x="0" y="13201"/>
                    <a:pt x="3798" y="17015"/>
                    <a:pt x="8507" y="17015"/>
                  </a:cubicBezTo>
                  <a:lnTo>
                    <a:pt x="253335" y="17015"/>
                  </a:lnTo>
                  <a:cubicBezTo>
                    <a:pt x="258029" y="17015"/>
                    <a:pt x="261842" y="13201"/>
                    <a:pt x="261842" y="8507"/>
                  </a:cubicBezTo>
                  <a:cubicBezTo>
                    <a:pt x="261842" y="3798"/>
                    <a:pt x="258029" y="0"/>
                    <a:pt x="253335" y="0"/>
                  </a:cubicBezTo>
                  <a:lnTo>
                    <a:pt x="253335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72" name="任意多边形: 形状 271">
              <a:extLst>
                <a:ext uri="{FF2B5EF4-FFF2-40B4-BE49-F238E27FC236}">
                  <a16:creationId xmlns:a16="http://schemas.microsoft.com/office/drawing/2014/main" id="{778F9A0F-603D-4BFA-B66E-E1804110C813}"/>
                </a:ext>
              </a:extLst>
            </p:cNvPr>
            <p:cNvSpPr/>
            <p:nvPr/>
          </p:nvSpPr>
          <p:spPr>
            <a:xfrm>
              <a:off x="914456" y="2935234"/>
              <a:ext cx="288427" cy="17014"/>
            </a:xfrm>
            <a:custGeom>
              <a:avLst/>
              <a:gdLst>
                <a:gd name="connsiteX0" fmla="*/ 279920 w 288427"/>
                <a:gd name="connsiteY0" fmla="*/ 0 h 17014"/>
                <a:gd name="connsiteX1" fmla="*/ 8507 w 288427"/>
                <a:gd name="connsiteY1" fmla="*/ 0 h 17014"/>
                <a:gd name="connsiteX2" fmla="*/ 0 w 288427"/>
                <a:gd name="connsiteY2" fmla="*/ 8507 h 17014"/>
                <a:gd name="connsiteX3" fmla="*/ 8507 w 288427"/>
                <a:gd name="connsiteY3" fmla="*/ 17015 h 17014"/>
                <a:gd name="connsiteX4" fmla="*/ 279920 w 288427"/>
                <a:gd name="connsiteY4" fmla="*/ 17015 h 17014"/>
                <a:gd name="connsiteX5" fmla="*/ 288427 w 288427"/>
                <a:gd name="connsiteY5" fmla="*/ 8507 h 17014"/>
                <a:gd name="connsiteX6" fmla="*/ 279920 w 288427"/>
                <a:gd name="connsiteY6" fmla="*/ 0 h 17014"/>
                <a:gd name="connsiteX7" fmla="*/ 279920 w 288427"/>
                <a:gd name="connsiteY7" fmla="*/ 0 h 1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427" h="17014">
                  <a:moveTo>
                    <a:pt x="279920" y="0"/>
                  </a:moveTo>
                  <a:lnTo>
                    <a:pt x="8507" y="0"/>
                  </a:lnTo>
                  <a:cubicBezTo>
                    <a:pt x="3813" y="0"/>
                    <a:pt x="0" y="3798"/>
                    <a:pt x="0" y="8507"/>
                  </a:cubicBezTo>
                  <a:cubicBezTo>
                    <a:pt x="0" y="13201"/>
                    <a:pt x="3798" y="17015"/>
                    <a:pt x="8507" y="17015"/>
                  </a:cubicBezTo>
                  <a:lnTo>
                    <a:pt x="279920" y="17015"/>
                  </a:lnTo>
                  <a:cubicBezTo>
                    <a:pt x="284614" y="17015"/>
                    <a:pt x="288427" y="13201"/>
                    <a:pt x="288427" y="8507"/>
                  </a:cubicBezTo>
                  <a:cubicBezTo>
                    <a:pt x="288412" y="3813"/>
                    <a:pt x="284614" y="0"/>
                    <a:pt x="279920" y="0"/>
                  </a:cubicBezTo>
                  <a:lnTo>
                    <a:pt x="279920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73" name="任意多边形: 形状 272">
              <a:extLst>
                <a:ext uri="{FF2B5EF4-FFF2-40B4-BE49-F238E27FC236}">
                  <a16:creationId xmlns:a16="http://schemas.microsoft.com/office/drawing/2014/main" id="{5091B0E7-1DB3-47A5-924E-ADDEC855B5DD}"/>
                </a:ext>
              </a:extLst>
            </p:cNvPr>
            <p:cNvSpPr/>
            <p:nvPr/>
          </p:nvSpPr>
          <p:spPr>
            <a:xfrm>
              <a:off x="914456" y="2992020"/>
              <a:ext cx="302403" cy="17014"/>
            </a:xfrm>
            <a:custGeom>
              <a:avLst/>
              <a:gdLst>
                <a:gd name="connsiteX0" fmla="*/ 0 w 302403"/>
                <a:gd name="connsiteY0" fmla="*/ 8507 h 17014"/>
                <a:gd name="connsiteX1" fmla="*/ 8507 w 302403"/>
                <a:gd name="connsiteY1" fmla="*/ 17015 h 17014"/>
                <a:gd name="connsiteX2" fmla="*/ 293896 w 302403"/>
                <a:gd name="connsiteY2" fmla="*/ 17015 h 17014"/>
                <a:gd name="connsiteX3" fmla="*/ 302403 w 302403"/>
                <a:gd name="connsiteY3" fmla="*/ 8507 h 17014"/>
                <a:gd name="connsiteX4" fmla="*/ 293896 w 302403"/>
                <a:gd name="connsiteY4" fmla="*/ 0 h 17014"/>
                <a:gd name="connsiteX5" fmla="*/ 8507 w 302403"/>
                <a:gd name="connsiteY5" fmla="*/ 0 h 17014"/>
                <a:gd name="connsiteX6" fmla="*/ 0 w 302403"/>
                <a:gd name="connsiteY6" fmla="*/ 8507 h 17014"/>
                <a:gd name="connsiteX7" fmla="*/ 0 w 302403"/>
                <a:gd name="connsiteY7" fmla="*/ 8507 h 1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03" h="17014">
                  <a:moveTo>
                    <a:pt x="0" y="8507"/>
                  </a:moveTo>
                  <a:cubicBezTo>
                    <a:pt x="0" y="13201"/>
                    <a:pt x="3798" y="17015"/>
                    <a:pt x="8507" y="17015"/>
                  </a:cubicBezTo>
                  <a:lnTo>
                    <a:pt x="293896" y="17015"/>
                  </a:lnTo>
                  <a:cubicBezTo>
                    <a:pt x="298590" y="17015"/>
                    <a:pt x="302403" y="13201"/>
                    <a:pt x="302403" y="8507"/>
                  </a:cubicBezTo>
                  <a:cubicBezTo>
                    <a:pt x="302403" y="3813"/>
                    <a:pt x="298590" y="0"/>
                    <a:pt x="293896" y="0"/>
                  </a:cubicBezTo>
                  <a:lnTo>
                    <a:pt x="8507" y="0"/>
                  </a:lnTo>
                  <a:cubicBezTo>
                    <a:pt x="3798" y="0"/>
                    <a:pt x="0" y="3813"/>
                    <a:pt x="0" y="8507"/>
                  </a:cubicBezTo>
                  <a:lnTo>
                    <a:pt x="0" y="850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274" name="图形 3">
            <a:extLst>
              <a:ext uri="{FF2B5EF4-FFF2-40B4-BE49-F238E27FC236}">
                <a16:creationId xmlns:a16="http://schemas.microsoft.com/office/drawing/2014/main" id="{7BC551B6-CDC7-4C61-BBC6-08DDD7859915}"/>
              </a:ext>
            </a:extLst>
          </p:cNvPr>
          <p:cNvGrpSpPr/>
          <p:nvPr userDrawn="1"/>
        </p:nvGrpSpPr>
        <p:grpSpPr>
          <a:xfrm>
            <a:off x="2002055" y="3741654"/>
            <a:ext cx="386280" cy="415806"/>
            <a:chOff x="857913" y="2516768"/>
            <a:chExt cx="541958" cy="583386"/>
          </a:xfrm>
          <a:solidFill>
            <a:schemeClr val="bg1"/>
          </a:solidFill>
        </p:grpSpPr>
        <p:sp>
          <p:nvSpPr>
            <p:cNvPr id="275" name="任意多边形: 形状 274">
              <a:extLst>
                <a:ext uri="{FF2B5EF4-FFF2-40B4-BE49-F238E27FC236}">
                  <a16:creationId xmlns:a16="http://schemas.microsoft.com/office/drawing/2014/main" id="{635E6B8A-C1E9-4723-9463-4A66078555E9}"/>
                </a:ext>
              </a:extLst>
            </p:cNvPr>
            <p:cNvSpPr/>
            <p:nvPr/>
          </p:nvSpPr>
          <p:spPr>
            <a:xfrm>
              <a:off x="857929" y="2603952"/>
              <a:ext cx="367298" cy="496201"/>
            </a:xfrm>
            <a:custGeom>
              <a:avLst/>
              <a:gdLst>
                <a:gd name="connsiteX0" fmla="*/ 352125 w 367298"/>
                <a:gd name="connsiteY0" fmla="*/ 194452 h 496201"/>
                <a:gd name="connsiteX1" fmla="*/ 297831 w 367298"/>
                <a:gd name="connsiteY1" fmla="*/ 198645 h 496201"/>
                <a:gd name="connsiteX2" fmla="*/ 255036 w 367298"/>
                <a:gd name="connsiteY2" fmla="*/ 244858 h 496201"/>
                <a:gd name="connsiteX3" fmla="*/ 248169 w 367298"/>
                <a:gd name="connsiteY3" fmla="*/ 244417 h 496201"/>
                <a:gd name="connsiteX4" fmla="*/ 248169 w 367298"/>
                <a:gd name="connsiteY4" fmla="*/ 55237 h 496201"/>
                <a:gd name="connsiteX5" fmla="*/ 210677 w 367298"/>
                <a:gd name="connsiteY5" fmla="*/ 17744 h 496201"/>
                <a:gd name="connsiteX6" fmla="*/ 188345 w 367298"/>
                <a:gd name="connsiteY6" fmla="*/ 25142 h 496201"/>
                <a:gd name="connsiteX7" fmla="*/ 152949 w 367298"/>
                <a:gd name="connsiteY7" fmla="*/ 0 h 496201"/>
                <a:gd name="connsiteX8" fmla="*/ 115456 w 367298"/>
                <a:gd name="connsiteY8" fmla="*/ 37493 h 496201"/>
                <a:gd name="connsiteX9" fmla="*/ 115456 w 367298"/>
                <a:gd name="connsiteY9" fmla="*/ 40455 h 496201"/>
                <a:gd name="connsiteX10" fmla="*/ 95221 w 367298"/>
                <a:gd name="connsiteY10" fmla="*/ 34500 h 496201"/>
                <a:gd name="connsiteX11" fmla="*/ 57834 w 367298"/>
                <a:gd name="connsiteY11" fmla="*/ 69425 h 496201"/>
                <a:gd name="connsiteX12" fmla="*/ 37493 w 367298"/>
                <a:gd name="connsiteY12" fmla="*/ 63410 h 496201"/>
                <a:gd name="connsiteX13" fmla="*/ 0 w 367298"/>
                <a:gd name="connsiteY13" fmla="*/ 100902 h 496201"/>
                <a:gd name="connsiteX14" fmla="*/ 0 w 367298"/>
                <a:gd name="connsiteY14" fmla="*/ 226339 h 496201"/>
                <a:gd name="connsiteX15" fmla="*/ 8629 w 367298"/>
                <a:gd name="connsiteY15" fmla="*/ 234968 h 496201"/>
                <a:gd name="connsiteX16" fmla="*/ 17258 w 367298"/>
                <a:gd name="connsiteY16" fmla="*/ 226339 h 496201"/>
                <a:gd name="connsiteX17" fmla="*/ 17258 w 367298"/>
                <a:gd name="connsiteY17" fmla="*/ 100902 h 496201"/>
                <a:gd name="connsiteX18" fmla="*/ 37493 w 367298"/>
                <a:gd name="connsiteY18" fmla="*/ 80667 h 496201"/>
                <a:gd name="connsiteX19" fmla="*/ 57728 w 367298"/>
                <a:gd name="connsiteY19" fmla="*/ 100902 h 496201"/>
                <a:gd name="connsiteX20" fmla="*/ 57728 w 367298"/>
                <a:gd name="connsiteY20" fmla="*/ 205527 h 496201"/>
                <a:gd name="connsiteX21" fmla="*/ 66357 w 367298"/>
                <a:gd name="connsiteY21" fmla="*/ 214155 h 496201"/>
                <a:gd name="connsiteX22" fmla="*/ 74986 w 367298"/>
                <a:gd name="connsiteY22" fmla="*/ 205527 h 496201"/>
                <a:gd name="connsiteX23" fmla="*/ 74986 w 367298"/>
                <a:gd name="connsiteY23" fmla="*/ 71993 h 496201"/>
                <a:gd name="connsiteX24" fmla="*/ 95221 w 367298"/>
                <a:gd name="connsiteY24" fmla="*/ 51758 h 496201"/>
                <a:gd name="connsiteX25" fmla="*/ 115456 w 367298"/>
                <a:gd name="connsiteY25" fmla="*/ 71993 h 496201"/>
                <a:gd name="connsiteX26" fmla="*/ 115456 w 367298"/>
                <a:gd name="connsiteY26" fmla="*/ 206879 h 496201"/>
                <a:gd name="connsiteX27" fmla="*/ 124085 w 367298"/>
                <a:gd name="connsiteY27" fmla="*/ 215508 h 496201"/>
                <a:gd name="connsiteX28" fmla="*/ 132713 w 367298"/>
                <a:gd name="connsiteY28" fmla="*/ 206879 h 496201"/>
                <a:gd name="connsiteX29" fmla="*/ 132713 w 367298"/>
                <a:gd name="connsiteY29" fmla="*/ 37508 h 496201"/>
                <a:gd name="connsiteX30" fmla="*/ 152949 w 367298"/>
                <a:gd name="connsiteY30" fmla="*/ 17273 h 496201"/>
                <a:gd name="connsiteX31" fmla="*/ 173184 w 367298"/>
                <a:gd name="connsiteY31" fmla="*/ 37508 h 496201"/>
                <a:gd name="connsiteX32" fmla="*/ 173184 w 367298"/>
                <a:gd name="connsiteY32" fmla="*/ 205755 h 496201"/>
                <a:gd name="connsiteX33" fmla="*/ 181813 w 367298"/>
                <a:gd name="connsiteY33" fmla="*/ 214383 h 496201"/>
                <a:gd name="connsiteX34" fmla="*/ 190441 w 367298"/>
                <a:gd name="connsiteY34" fmla="*/ 205755 h 496201"/>
                <a:gd name="connsiteX35" fmla="*/ 190441 w 367298"/>
                <a:gd name="connsiteY35" fmla="*/ 55237 h 496201"/>
                <a:gd name="connsiteX36" fmla="*/ 210677 w 367298"/>
                <a:gd name="connsiteY36" fmla="*/ 35001 h 496201"/>
                <a:gd name="connsiteX37" fmla="*/ 230912 w 367298"/>
                <a:gd name="connsiteY37" fmla="*/ 55237 h 496201"/>
                <a:gd name="connsiteX38" fmla="*/ 230912 w 367298"/>
                <a:gd name="connsiteY38" fmla="*/ 244387 h 496201"/>
                <a:gd name="connsiteX39" fmla="*/ 154498 w 367298"/>
                <a:gd name="connsiteY39" fmla="*/ 275104 h 496201"/>
                <a:gd name="connsiteX40" fmla="*/ 137468 w 367298"/>
                <a:gd name="connsiteY40" fmla="*/ 289460 h 496201"/>
                <a:gd name="connsiteX41" fmla="*/ 136435 w 367298"/>
                <a:gd name="connsiteY41" fmla="*/ 301613 h 496201"/>
                <a:gd name="connsiteX42" fmla="*/ 148589 w 367298"/>
                <a:gd name="connsiteY42" fmla="*/ 302646 h 496201"/>
                <a:gd name="connsiteX43" fmla="*/ 165618 w 367298"/>
                <a:gd name="connsiteY43" fmla="*/ 288290 h 496201"/>
                <a:gd name="connsiteX44" fmla="*/ 246605 w 367298"/>
                <a:gd name="connsiteY44" fmla="*/ 261614 h 496201"/>
                <a:gd name="connsiteX45" fmla="*/ 258029 w 367298"/>
                <a:gd name="connsiteY45" fmla="*/ 262358 h 496201"/>
                <a:gd name="connsiteX46" fmla="*/ 264910 w 367298"/>
                <a:gd name="connsiteY46" fmla="*/ 259609 h 496201"/>
                <a:gd name="connsiteX47" fmla="*/ 310500 w 367298"/>
                <a:gd name="connsiteY47" fmla="*/ 210388 h 496201"/>
                <a:gd name="connsiteX48" fmla="*/ 341430 w 367298"/>
                <a:gd name="connsiteY48" fmla="*/ 208003 h 496201"/>
                <a:gd name="connsiteX49" fmla="*/ 346990 w 367298"/>
                <a:gd name="connsiteY49" fmla="*/ 237414 h 496201"/>
                <a:gd name="connsiteX50" fmla="*/ 283702 w 367298"/>
                <a:gd name="connsiteY50" fmla="*/ 346125 h 496201"/>
                <a:gd name="connsiteX51" fmla="*/ 211710 w 367298"/>
                <a:gd name="connsiteY51" fmla="*/ 414532 h 496201"/>
                <a:gd name="connsiteX52" fmla="*/ 207046 w 367298"/>
                <a:gd name="connsiteY52" fmla="*/ 422204 h 496201"/>
                <a:gd name="connsiteX53" fmla="*/ 207046 w 367298"/>
                <a:gd name="connsiteY53" fmla="*/ 487573 h 496201"/>
                <a:gd name="connsiteX54" fmla="*/ 215675 w 367298"/>
                <a:gd name="connsiteY54" fmla="*/ 496202 h 496201"/>
                <a:gd name="connsiteX55" fmla="*/ 224303 w 367298"/>
                <a:gd name="connsiteY55" fmla="*/ 487573 h 496201"/>
                <a:gd name="connsiteX56" fmla="*/ 224303 w 367298"/>
                <a:gd name="connsiteY56" fmla="*/ 427354 h 496201"/>
                <a:gd name="connsiteX57" fmla="*/ 298621 w 367298"/>
                <a:gd name="connsiteY57" fmla="*/ 354784 h 496201"/>
                <a:gd name="connsiteX58" fmla="*/ 361924 w 367298"/>
                <a:gd name="connsiteY58" fmla="*/ 246073 h 496201"/>
                <a:gd name="connsiteX59" fmla="*/ 352125 w 367298"/>
                <a:gd name="connsiteY59" fmla="*/ 194452 h 496201"/>
                <a:gd name="connsiteX60" fmla="*/ 352125 w 367298"/>
                <a:gd name="connsiteY60" fmla="*/ 194452 h 496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67298" h="496201">
                  <a:moveTo>
                    <a:pt x="352125" y="194452"/>
                  </a:moveTo>
                  <a:cubicBezTo>
                    <a:pt x="335809" y="181539"/>
                    <a:pt x="311959" y="183393"/>
                    <a:pt x="297831" y="198645"/>
                  </a:cubicBezTo>
                  <a:lnTo>
                    <a:pt x="255036" y="244858"/>
                  </a:lnTo>
                  <a:lnTo>
                    <a:pt x="248169" y="244417"/>
                  </a:lnTo>
                  <a:lnTo>
                    <a:pt x="248169" y="55237"/>
                  </a:lnTo>
                  <a:cubicBezTo>
                    <a:pt x="248169" y="34561"/>
                    <a:pt x="231352" y="17744"/>
                    <a:pt x="210677" y="17744"/>
                  </a:cubicBezTo>
                  <a:cubicBezTo>
                    <a:pt x="202321" y="17744"/>
                    <a:pt x="194589" y="20493"/>
                    <a:pt x="188345" y="25142"/>
                  </a:cubicBezTo>
                  <a:cubicBezTo>
                    <a:pt x="183225" y="10528"/>
                    <a:pt x="169295" y="0"/>
                    <a:pt x="152949" y="0"/>
                  </a:cubicBezTo>
                  <a:cubicBezTo>
                    <a:pt x="132273" y="0"/>
                    <a:pt x="115456" y="16817"/>
                    <a:pt x="115456" y="37493"/>
                  </a:cubicBezTo>
                  <a:lnTo>
                    <a:pt x="115456" y="40455"/>
                  </a:lnTo>
                  <a:cubicBezTo>
                    <a:pt x="109607" y="36688"/>
                    <a:pt x="102665" y="34500"/>
                    <a:pt x="95221" y="34500"/>
                  </a:cubicBezTo>
                  <a:cubicBezTo>
                    <a:pt x="75411" y="34500"/>
                    <a:pt x="59156" y="49935"/>
                    <a:pt x="57834" y="69425"/>
                  </a:cubicBezTo>
                  <a:cubicBezTo>
                    <a:pt x="51970" y="65628"/>
                    <a:pt x="44997" y="63410"/>
                    <a:pt x="37493" y="63410"/>
                  </a:cubicBezTo>
                  <a:cubicBezTo>
                    <a:pt x="16817" y="63410"/>
                    <a:pt x="0" y="80227"/>
                    <a:pt x="0" y="100902"/>
                  </a:cubicBezTo>
                  <a:lnTo>
                    <a:pt x="0" y="226339"/>
                  </a:lnTo>
                  <a:cubicBezTo>
                    <a:pt x="0" y="231109"/>
                    <a:pt x="3859" y="234968"/>
                    <a:pt x="8629" y="234968"/>
                  </a:cubicBezTo>
                  <a:cubicBezTo>
                    <a:pt x="13399" y="234968"/>
                    <a:pt x="17258" y="231109"/>
                    <a:pt x="17258" y="226339"/>
                  </a:cubicBezTo>
                  <a:lnTo>
                    <a:pt x="17258" y="100902"/>
                  </a:lnTo>
                  <a:cubicBezTo>
                    <a:pt x="17258" y="89752"/>
                    <a:pt x="26342" y="80667"/>
                    <a:pt x="37493" y="80667"/>
                  </a:cubicBezTo>
                  <a:cubicBezTo>
                    <a:pt x="48659" y="80667"/>
                    <a:pt x="57728" y="89752"/>
                    <a:pt x="57728" y="100902"/>
                  </a:cubicBezTo>
                  <a:lnTo>
                    <a:pt x="57728" y="205527"/>
                  </a:lnTo>
                  <a:cubicBezTo>
                    <a:pt x="57728" y="210297"/>
                    <a:pt x="61587" y="214155"/>
                    <a:pt x="66357" y="214155"/>
                  </a:cubicBezTo>
                  <a:cubicBezTo>
                    <a:pt x="71127" y="214155"/>
                    <a:pt x="74986" y="210297"/>
                    <a:pt x="74986" y="205527"/>
                  </a:cubicBezTo>
                  <a:lnTo>
                    <a:pt x="74986" y="71993"/>
                  </a:lnTo>
                  <a:cubicBezTo>
                    <a:pt x="74986" y="60842"/>
                    <a:pt x="84070" y="51758"/>
                    <a:pt x="95221" y="51758"/>
                  </a:cubicBezTo>
                  <a:cubicBezTo>
                    <a:pt x="106387" y="51758"/>
                    <a:pt x="115456" y="60842"/>
                    <a:pt x="115456" y="71993"/>
                  </a:cubicBezTo>
                  <a:lnTo>
                    <a:pt x="115456" y="206879"/>
                  </a:lnTo>
                  <a:cubicBezTo>
                    <a:pt x="115456" y="211649"/>
                    <a:pt x="119315" y="215508"/>
                    <a:pt x="124085" y="215508"/>
                  </a:cubicBezTo>
                  <a:cubicBezTo>
                    <a:pt x="128855" y="215508"/>
                    <a:pt x="132713" y="211649"/>
                    <a:pt x="132713" y="206879"/>
                  </a:cubicBezTo>
                  <a:lnTo>
                    <a:pt x="132713" y="37508"/>
                  </a:lnTo>
                  <a:cubicBezTo>
                    <a:pt x="132713" y="26342"/>
                    <a:pt x="141798" y="17273"/>
                    <a:pt x="152949" y="17273"/>
                  </a:cubicBezTo>
                  <a:cubicBezTo>
                    <a:pt x="164099" y="17273"/>
                    <a:pt x="173184" y="26357"/>
                    <a:pt x="173184" y="37508"/>
                  </a:cubicBezTo>
                  <a:lnTo>
                    <a:pt x="173184" y="205755"/>
                  </a:lnTo>
                  <a:cubicBezTo>
                    <a:pt x="173184" y="210525"/>
                    <a:pt x="177042" y="214383"/>
                    <a:pt x="181813" y="214383"/>
                  </a:cubicBezTo>
                  <a:cubicBezTo>
                    <a:pt x="186583" y="214383"/>
                    <a:pt x="190441" y="210525"/>
                    <a:pt x="190441" y="205755"/>
                  </a:cubicBezTo>
                  <a:lnTo>
                    <a:pt x="190441" y="55237"/>
                  </a:lnTo>
                  <a:cubicBezTo>
                    <a:pt x="190441" y="44071"/>
                    <a:pt x="199526" y="35001"/>
                    <a:pt x="210677" y="35001"/>
                  </a:cubicBezTo>
                  <a:cubicBezTo>
                    <a:pt x="221827" y="35001"/>
                    <a:pt x="230912" y="44086"/>
                    <a:pt x="230912" y="55237"/>
                  </a:cubicBezTo>
                  <a:lnTo>
                    <a:pt x="230912" y="244387"/>
                  </a:lnTo>
                  <a:cubicBezTo>
                    <a:pt x="202899" y="246119"/>
                    <a:pt x="176253" y="256753"/>
                    <a:pt x="154498" y="275104"/>
                  </a:cubicBezTo>
                  <a:lnTo>
                    <a:pt x="137468" y="289460"/>
                  </a:lnTo>
                  <a:cubicBezTo>
                    <a:pt x="133822" y="292529"/>
                    <a:pt x="133367" y="297983"/>
                    <a:pt x="136435" y="301613"/>
                  </a:cubicBezTo>
                  <a:cubicBezTo>
                    <a:pt x="139504" y="305259"/>
                    <a:pt x="144943" y="305715"/>
                    <a:pt x="148589" y="302646"/>
                  </a:cubicBezTo>
                  <a:lnTo>
                    <a:pt x="165618" y="288290"/>
                  </a:lnTo>
                  <a:cubicBezTo>
                    <a:pt x="188269" y="269194"/>
                    <a:pt x="217027" y="259715"/>
                    <a:pt x="246605" y="261614"/>
                  </a:cubicBezTo>
                  <a:lnTo>
                    <a:pt x="258029" y="262358"/>
                  </a:lnTo>
                  <a:cubicBezTo>
                    <a:pt x="260626" y="262525"/>
                    <a:pt x="263148" y="261523"/>
                    <a:pt x="264910" y="259609"/>
                  </a:cubicBezTo>
                  <a:lnTo>
                    <a:pt x="310500" y="210388"/>
                  </a:lnTo>
                  <a:cubicBezTo>
                    <a:pt x="318552" y="201698"/>
                    <a:pt x="332148" y="200650"/>
                    <a:pt x="341430" y="208003"/>
                  </a:cubicBezTo>
                  <a:cubicBezTo>
                    <a:pt x="350287" y="215006"/>
                    <a:pt x="352687" y="227646"/>
                    <a:pt x="346990" y="237414"/>
                  </a:cubicBezTo>
                  <a:lnTo>
                    <a:pt x="283702" y="346125"/>
                  </a:lnTo>
                  <a:cubicBezTo>
                    <a:pt x="266673" y="375368"/>
                    <a:pt x="241774" y="399022"/>
                    <a:pt x="211710" y="414532"/>
                  </a:cubicBezTo>
                  <a:cubicBezTo>
                    <a:pt x="208838" y="416021"/>
                    <a:pt x="207046" y="418968"/>
                    <a:pt x="207046" y="422204"/>
                  </a:cubicBezTo>
                  <a:lnTo>
                    <a:pt x="207046" y="487573"/>
                  </a:lnTo>
                  <a:cubicBezTo>
                    <a:pt x="207046" y="492343"/>
                    <a:pt x="210904" y="496202"/>
                    <a:pt x="215675" y="496202"/>
                  </a:cubicBezTo>
                  <a:cubicBezTo>
                    <a:pt x="220430" y="496202"/>
                    <a:pt x="224303" y="492343"/>
                    <a:pt x="224303" y="487573"/>
                  </a:cubicBezTo>
                  <a:lnTo>
                    <a:pt x="224303" y="427354"/>
                  </a:lnTo>
                  <a:cubicBezTo>
                    <a:pt x="255203" y="410339"/>
                    <a:pt x="280831" y="385349"/>
                    <a:pt x="298621" y="354784"/>
                  </a:cubicBezTo>
                  <a:lnTo>
                    <a:pt x="361924" y="246073"/>
                  </a:lnTo>
                  <a:cubicBezTo>
                    <a:pt x="371874" y="228952"/>
                    <a:pt x="367666" y="206757"/>
                    <a:pt x="352125" y="194452"/>
                  </a:cubicBezTo>
                  <a:lnTo>
                    <a:pt x="352125" y="19445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76" name="任意多边形: 形状 275">
              <a:extLst>
                <a:ext uri="{FF2B5EF4-FFF2-40B4-BE49-F238E27FC236}">
                  <a16:creationId xmlns:a16="http://schemas.microsoft.com/office/drawing/2014/main" id="{B1DA2F80-1760-41D1-A980-1EB2E7EED014}"/>
                </a:ext>
              </a:extLst>
            </p:cNvPr>
            <p:cNvSpPr/>
            <p:nvPr/>
          </p:nvSpPr>
          <p:spPr>
            <a:xfrm>
              <a:off x="857913" y="2858441"/>
              <a:ext cx="39346" cy="241682"/>
            </a:xfrm>
            <a:custGeom>
              <a:avLst/>
              <a:gdLst>
                <a:gd name="connsiteX0" fmla="*/ 17258 w 39346"/>
                <a:gd name="connsiteY0" fmla="*/ 99095 h 241682"/>
                <a:gd name="connsiteX1" fmla="*/ 17258 w 39346"/>
                <a:gd name="connsiteY1" fmla="*/ 8629 h 241682"/>
                <a:gd name="connsiteX2" fmla="*/ 8629 w 39346"/>
                <a:gd name="connsiteY2" fmla="*/ 0 h 241682"/>
                <a:gd name="connsiteX3" fmla="*/ 0 w 39346"/>
                <a:gd name="connsiteY3" fmla="*/ 8629 h 241682"/>
                <a:gd name="connsiteX4" fmla="*/ 0 w 39346"/>
                <a:gd name="connsiteY4" fmla="*/ 99095 h 241682"/>
                <a:gd name="connsiteX5" fmla="*/ 19719 w 39346"/>
                <a:gd name="connsiteY5" fmla="*/ 160149 h 241682"/>
                <a:gd name="connsiteX6" fmla="*/ 22089 w 39346"/>
                <a:gd name="connsiteY6" fmla="*/ 167441 h 241682"/>
                <a:gd name="connsiteX7" fmla="*/ 22089 w 39346"/>
                <a:gd name="connsiteY7" fmla="*/ 233054 h 241682"/>
                <a:gd name="connsiteX8" fmla="*/ 30717 w 39346"/>
                <a:gd name="connsiteY8" fmla="*/ 241683 h 241682"/>
                <a:gd name="connsiteX9" fmla="*/ 39346 w 39346"/>
                <a:gd name="connsiteY9" fmla="*/ 233054 h 241682"/>
                <a:gd name="connsiteX10" fmla="*/ 39346 w 39346"/>
                <a:gd name="connsiteY10" fmla="*/ 167441 h 241682"/>
                <a:gd name="connsiteX11" fmla="*/ 33725 w 39346"/>
                <a:gd name="connsiteY11" fmla="*/ 150047 h 241682"/>
                <a:gd name="connsiteX12" fmla="*/ 17258 w 39346"/>
                <a:gd name="connsiteY12" fmla="*/ 99095 h 241682"/>
                <a:gd name="connsiteX13" fmla="*/ 17258 w 39346"/>
                <a:gd name="connsiteY13" fmla="*/ 99095 h 24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346" h="241682">
                  <a:moveTo>
                    <a:pt x="17258" y="99095"/>
                  </a:moveTo>
                  <a:lnTo>
                    <a:pt x="17258" y="8629"/>
                  </a:lnTo>
                  <a:cubicBezTo>
                    <a:pt x="17258" y="3859"/>
                    <a:pt x="13399" y="0"/>
                    <a:pt x="8629" y="0"/>
                  </a:cubicBezTo>
                  <a:cubicBezTo>
                    <a:pt x="3859" y="0"/>
                    <a:pt x="0" y="3859"/>
                    <a:pt x="0" y="8629"/>
                  </a:cubicBezTo>
                  <a:lnTo>
                    <a:pt x="0" y="99095"/>
                  </a:lnTo>
                  <a:cubicBezTo>
                    <a:pt x="0" y="121153"/>
                    <a:pt x="6821" y="142254"/>
                    <a:pt x="19719" y="160149"/>
                  </a:cubicBezTo>
                  <a:cubicBezTo>
                    <a:pt x="21268" y="162291"/>
                    <a:pt x="22089" y="164813"/>
                    <a:pt x="22089" y="167441"/>
                  </a:cubicBezTo>
                  <a:lnTo>
                    <a:pt x="22089" y="233054"/>
                  </a:lnTo>
                  <a:cubicBezTo>
                    <a:pt x="22089" y="237824"/>
                    <a:pt x="25947" y="241683"/>
                    <a:pt x="30717" y="241683"/>
                  </a:cubicBezTo>
                  <a:cubicBezTo>
                    <a:pt x="35487" y="241683"/>
                    <a:pt x="39346" y="237824"/>
                    <a:pt x="39346" y="233054"/>
                  </a:cubicBezTo>
                  <a:lnTo>
                    <a:pt x="39346" y="167441"/>
                  </a:lnTo>
                  <a:cubicBezTo>
                    <a:pt x="39346" y="161152"/>
                    <a:pt x="37402" y="155151"/>
                    <a:pt x="33725" y="150047"/>
                  </a:cubicBezTo>
                  <a:cubicBezTo>
                    <a:pt x="22954" y="135114"/>
                    <a:pt x="17258" y="117492"/>
                    <a:pt x="17258" y="99095"/>
                  </a:cubicBezTo>
                  <a:lnTo>
                    <a:pt x="17258" y="9909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77" name="任意多边形: 形状 276">
              <a:extLst>
                <a:ext uri="{FF2B5EF4-FFF2-40B4-BE49-F238E27FC236}">
                  <a16:creationId xmlns:a16="http://schemas.microsoft.com/office/drawing/2014/main" id="{6FB3164D-372B-4FCF-9DB6-60EE68511436}"/>
                </a:ext>
              </a:extLst>
            </p:cNvPr>
            <p:cNvSpPr/>
            <p:nvPr/>
          </p:nvSpPr>
          <p:spPr>
            <a:xfrm>
              <a:off x="1123280" y="2516768"/>
              <a:ext cx="276592" cy="226308"/>
            </a:xfrm>
            <a:custGeom>
              <a:avLst/>
              <a:gdLst>
                <a:gd name="connsiteX0" fmla="*/ 227813 w 276592"/>
                <a:gd name="connsiteY0" fmla="*/ 0 h 226308"/>
                <a:gd name="connsiteX1" fmla="*/ 48780 w 276592"/>
                <a:gd name="connsiteY1" fmla="*/ 0 h 226308"/>
                <a:gd name="connsiteX2" fmla="*/ 0 w 276592"/>
                <a:gd name="connsiteY2" fmla="*/ 48780 h 226308"/>
                <a:gd name="connsiteX3" fmla="*/ 0 w 276592"/>
                <a:gd name="connsiteY3" fmla="*/ 87898 h 226308"/>
                <a:gd name="connsiteX4" fmla="*/ 8629 w 276592"/>
                <a:gd name="connsiteY4" fmla="*/ 96527 h 226308"/>
                <a:gd name="connsiteX5" fmla="*/ 17258 w 276592"/>
                <a:gd name="connsiteY5" fmla="*/ 87898 h 226308"/>
                <a:gd name="connsiteX6" fmla="*/ 17258 w 276592"/>
                <a:gd name="connsiteY6" fmla="*/ 48780 h 226308"/>
                <a:gd name="connsiteX7" fmla="*/ 48780 w 276592"/>
                <a:gd name="connsiteY7" fmla="*/ 17258 h 226308"/>
                <a:gd name="connsiteX8" fmla="*/ 227813 w 276592"/>
                <a:gd name="connsiteY8" fmla="*/ 17258 h 226308"/>
                <a:gd name="connsiteX9" fmla="*/ 259335 w 276592"/>
                <a:gd name="connsiteY9" fmla="*/ 48780 h 226308"/>
                <a:gd name="connsiteX10" fmla="*/ 259335 w 276592"/>
                <a:gd name="connsiteY10" fmla="*/ 154225 h 226308"/>
                <a:gd name="connsiteX11" fmla="*/ 227813 w 276592"/>
                <a:gd name="connsiteY11" fmla="*/ 185747 h 226308"/>
                <a:gd name="connsiteX12" fmla="*/ 106402 w 276592"/>
                <a:gd name="connsiteY12" fmla="*/ 185747 h 226308"/>
                <a:gd name="connsiteX13" fmla="*/ 101814 w 276592"/>
                <a:gd name="connsiteY13" fmla="*/ 187069 h 226308"/>
                <a:gd name="connsiteX14" fmla="*/ 67861 w 276592"/>
                <a:gd name="connsiteY14" fmla="*/ 208367 h 226308"/>
                <a:gd name="connsiteX15" fmla="*/ 67861 w 276592"/>
                <a:gd name="connsiteY15" fmla="*/ 194376 h 226308"/>
                <a:gd name="connsiteX16" fmla="*/ 59232 w 276592"/>
                <a:gd name="connsiteY16" fmla="*/ 185747 h 226308"/>
                <a:gd name="connsiteX17" fmla="*/ 48780 w 276592"/>
                <a:gd name="connsiteY17" fmla="*/ 185747 h 226308"/>
                <a:gd name="connsiteX18" fmla="*/ 17258 w 276592"/>
                <a:gd name="connsiteY18" fmla="*/ 154210 h 226308"/>
                <a:gd name="connsiteX19" fmla="*/ 17258 w 276592"/>
                <a:gd name="connsiteY19" fmla="*/ 124662 h 226308"/>
                <a:gd name="connsiteX20" fmla="*/ 8629 w 276592"/>
                <a:gd name="connsiteY20" fmla="*/ 116033 h 226308"/>
                <a:gd name="connsiteX21" fmla="*/ 0 w 276592"/>
                <a:gd name="connsiteY21" fmla="*/ 124662 h 226308"/>
                <a:gd name="connsiteX22" fmla="*/ 0 w 276592"/>
                <a:gd name="connsiteY22" fmla="*/ 154225 h 226308"/>
                <a:gd name="connsiteX23" fmla="*/ 48780 w 276592"/>
                <a:gd name="connsiteY23" fmla="*/ 203005 h 226308"/>
                <a:gd name="connsiteX24" fmla="*/ 50603 w 276592"/>
                <a:gd name="connsiteY24" fmla="*/ 203005 h 226308"/>
                <a:gd name="connsiteX25" fmla="*/ 50603 w 276592"/>
                <a:gd name="connsiteY25" fmla="*/ 209902 h 226308"/>
                <a:gd name="connsiteX26" fmla="*/ 59065 w 276592"/>
                <a:gd name="connsiteY26" fmla="*/ 224258 h 226308"/>
                <a:gd name="connsiteX27" fmla="*/ 67010 w 276592"/>
                <a:gd name="connsiteY27" fmla="*/ 226309 h 226308"/>
                <a:gd name="connsiteX28" fmla="*/ 75730 w 276592"/>
                <a:gd name="connsiteY28" fmla="*/ 223802 h 226308"/>
                <a:gd name="connsiteX29" fmla="*/ 108878 w 276592"/>
                <a:gd name="connsiteY29" fmla="*/ 203005 h 226308"/>
                <a:gd name="connsiteX30" fmla="*/ 227813 w 276592"/>
                <a:gd name="connsiteY30" fmla="*/ 203005 h 226308"/>
                <a:gd name="connsiteX31" fmla="*/ 276593 w 276592"/>
                <a:gd name="connsiteY31" fmla="*/ 154225 h 226308"/>
                <a:gd name="connsiteX32" fmla="*/ 276593 w 276592"/>
                <a:gd name="connsiteY32" fmla="*/ 48780 h 226308"/>
                <a:gd name="connsiteX33" fmla="*/ 227813 w 276592"/>
                <a:gd name="connsiteY33" fmla="*/ 0 h 226308"/>
                <a:gd name="connsiteX34" fmla="*/ 227813 w 276592"/>
                <a:gd name="connsiteY34" fmla="*/ 0 h 22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76592" h="226308">
                  <a:moveTo>
                    <a:pt x="227813" y="0"/>
                  </a:moveTo>
                  <a:lnTo>
                    <a:pt x="48780" y="0"/>
                  </a:lnTo>
                  <a:cubicBezTo>
                    <a:pt x="21891" y="0"/>
                    <a:pt x="0" y="21891"/>
                    <a:pt x="0" y="48780"/>
                  </a:cubicBezTo>
                  <a:lnTo>
                    <a:pt x="0" y="87898"/>
                  </a:lnTo>
                  <a:cubicBezTo>
                    <a:pt x="0" y="92669"/>
                    <a:pt x="3859" y="96527"/>
                    <a:pt x="8629" y="96527"/>
                  </a:cubicBezTo>
                  <a:cubicBezTo>
                    <a:pt x="13399" y="96527"/>
                    <a:pt x="17258" y="92669"/>
                    <a:pt x="17258" y="87898"/>
                  </a:cubicBezTo>
                  <a:lnTo>
                    <a:pt x="17258" y="48780"/>
                  </a:lnTo>
                  <a:cubicBezTo>
                    <a:pt x="17258" y="31401"/>
                    <a:pt x="31401" y="17258"/>
                    <a:pt x="48780" y="17258"/>
                  </a:cubicBezTo>
                  <a:lnTo>
                    <a:pt x="227813" y="17258"/>
                  </a:lnTo>
                  <a:cubicBezTo>
                    <a:pt x="245192" y="17258"/>
                    <a:pt x="259335" y="31401"/>
                    <a:pt x="259335" y="48780"/>
                  </a:cubicBezTo>
                  <a:lnTo>
                    <a:pt x="259335" y="154225"/>
                  </a:lnTo>
                  <a:cubicBezTo>
                    <a:pt x="259335" y="171604"/>
                    <a:pt x="245192" y="185747"/>
                    <a:pt x="227813" y="185747"/>
                  </a:cubicBezTo>
                  <a:lnTo>
                    <a:pt x="106402" y="185747"/>
                  </a:lnTo>
                  <a:cubicBezTo>
                    <a:pt x="104776" y="185747"/>
                    <a:pt x="103196" y="186203"/>
                    <a:pt x="101814" y="187069"/>
                  </a:cubicBezTo>
                  <a:lnTo>
                    <a:pt x="67861" y="208367"/>
                  </a:lnTo>
                  <a:lnTo>
                    <a:pt x="67861" y="194376"/>
                  </a:lnTo>
                  <a:cubicBezTo>
                    <a:pt x="67861" y="189606"/>
                    <a:pt x="64002" y="185747"/>
                    <a:pt x="59232" y="185747"/>
                  </a:cubicBezTo>
                  <a:lnTo>
                    <a:pt x="48780" y="185747"/>
                  </a:lnTo>
                  <a:cubicBezTo>
                    <a:pt x="31401" y="185747"/>
                    <a:pt x="17258" y="171604"/>
                    <a:pt x="17258" y="154210"/>
                  </a:cubicBezTo>
                  <a:lnTo>
                    <a:pt x="17258" y="124662"/>
                  </a:lnTo>
                  <a:cubicBezTo>
                    <a:pt x="17258" y="119892"/>
                    <a:pt x="13399" y="116033"/>
                    <a:pt x="8629" y="116033"/>
                  </a:cubicBezTo>
                  <a:cubicBezTo>
                    <a:pt x="3859" y="116033"/>
                    <a:pt x="0" y="119892"/>
                    <a:pt x="0" y="124662"/>
                  </a:cubicBezTo>
                  <a:lnTo>
                    <a:pt x="0" y="154225"/>
                  </a:lnTo>
                  <a:cubicBezTo>
                    <a:pt x="0" y="181129"/>
                    <a:pt x="21891" y="203005"/>
                    <a:pt x="48780" y="203005"/>
                  </a:cubicBezTo>
                  <a:lnTo>
                    <a:pt x="50603" y="203005"/>
                  </a:lnTo>
                  <a:lnTo>
                    <a:pt x="50603" y="209902"/>
                  </a:lnTo>
                  <a:cubicBezTo>
                    <a:pt x="50603" y="215872"/>
                    <a:pt x="53839" y="221371"/>
                    <a:pt x="59065" y="224258"/>
                  </a:cubicBezTo>
                  <a:cubicBezTo>
                    <a:pt x="61541" y="225625"/>
                    <a:pt x="64275" y="226309"/>
                    <a:pt x="67010" y="226309"/>
                  </a:cubicBezTo>
                  <a:cubicBezTo>
                    <a:pt x="70048" y="226309"/>
                    <a:pt x="73071" y="225473"/>
                    <a:pt x="75730" y="223802"/>
                  </a:cubicBezTo>
                  <a:lnTo>
                    <a:pt x="108878" y="203005"/>
                  </a:lnTo>
                  <a:lnTo>
                    <a:pt x="227813" y="203005"/>
                  </a:lnTo>
                  <a:cubicBezTo>
                    <a:pt x="254702" y="203005"/>
                    <a:pt x="276593" y="181114"/>
                    <a:pt x="276593" y="154225"/>
                  </a:cubicBezTo>
                  <a:lnTo>
                    <a:pt x="276593" y="48780"/>
                  </a:lnTo>
                  <a:cubicBezTo>
                    <a:pt x="276593" y="21891"/>
                    <a:pt x="254702" y="0"/>
                    <a:pt x="227813" y="0"/>
                  </a:cubicBezTo>
                  <a:lnTo>
                    <a:pt x="227813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78" name="任意多边形: 形状 277">
              <a:extLst>
                <a:ext uri="{FF2B5EF4-FFF2-40B4-BE49-F238E27FC236}">
                  <a16:creationId xmlns:a16="http://schemas.microsoft.com/office/drawing/2014/main" id="{C13459A4-136B-461E-A74A-59C0DEB3A0C0}"/>
                </a:ext>
              </a:extLst>
            </p:cNvPr>
            <p:cNvSpPr/>
            <p:nvPr/>
          </p:nvSpPr>
          <p:spPr>
            <a:xfrm>
              <a:off x="1219640" y="2544431"/>
              <a:ext cx="83886" cy="105642"/>
            </a:xfrm>
            <a:custGeom>
              <a:avLst/>
              <a:gdLst>
                <a:gd name="connsiteX0" fmla="*/ 50573 w 83886"/>
                <a:gd name="connsiteY0" fmla="*/ 82961 h 105642"/>
                <a:gd name="connsiteX1" fmla="*/ 72357 w 83886"/>
                <a:gd name="connsiteY1" fmla="*/ 70793 h 105642"/>
                <a:gd name="connsiteX2" fmla="*/ 83827 w 83886"/>
                <a:gd name="connsiteY2" fmla="*/ 39711 h 105642"/>
                <a:gd name="connsiteX3" fmla="*/ 42810 w 83886"/>
                <a:gd name="connsiteY3" fmla="*/ 0 h 105642"/>
                <a:gd name="connsiteX4" fmla="*/ 41944 w 83886"/>
                <a:gd name="connsiteY4" fmla="*/ 0 h 105642"/>
                <a:gd name="connsiteX5" fmla="*/ 410 w 83886"/>
                <a:gd name="connsiteY5" fmla="*/ 36110 h 105642"/>
                <a:gd name="connsiteX6" fmla="*/ 0 w 83886"/>
                <a:gd name="connsiteY6" fmla="*/ 41944 h 105642"/>
                <a:gd name="connsiteX7" fmla="*/ 8629 w 83886"/>
                <a:gd name="connsiteY7" fmla="*/ 50573 h 105642"/>
                <a:gd name="connsiteX8" fmla="*/ 17258 w 83886"/>
                <a:gd name="connsiteY8" fmla="*/ 41944 h 105642"/>
                <a:gd name="connsiteX9" fmla="*/ 17501 w 83886"/>
                <a:gd name="connsiteY9" fmla="*/ 38495 h 105642"/>
                <a:gd name="connsiteX10" fmla="*/ 41959 w 83886"/>
                <a:gd name="connsiteY10" fmla="*/ 17258 h 105642"/>
                <a:gd name="connsiteX11" fmla="*/ 42460 w 83886"/>
                <a:gd name="connsiteY11" fmla="*/ 17258 h 105642"/>
                <a:gd name="connsiteX12" fmla="*/ 66600 w 83886"/>
                <a:gd name="connsiteY12" fmla="*/ 40622 h 105642"/>
                <a:gd name="connsiteX13" fmla="*/ 59840 w 83886"/>
                <a:gd name="connsiteY13" fmla="*/ 58943 h 105642"/>
                <a:gd name="connsiteX14" fmla="*/ 41944 w 83886"/>
                <a:gd name="connsiteY14" fmla="*/ 66645 h 105642"/>
                <a:gd name="connsiteX15" fmla="*/ 33315 w 83886"/>
                <a:gd name="connsiteY15" fmla="*/ 75274 h 105642"/>
                <a:gd name="connsiteX16" fmla="*/ 33315 w 83886"/>
                <a:gd name="connsiteY16" fmla="*/ 97013 h 105642"/>
                <a:gd name="connsiteX17" fmla="*/ 41944 w 83886"/>
                <a:gd name="connsiteY17" fmla="*/ 105642 h 105642"/>
                <a:gd name="connsiteX18" fmla="*/ 50573 w 83886"/>
                <a:gd name="connsiteY18" fmla="*/ 97013 h 105642"/>
                <a:gd name="connsiteX19" fmla="*/ 50573 w 83886"/>
                <a:gd name="connsiteY19" fmla="*/ 82961 h 10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886" h="105642">
                  <a:moveTo>
                    <a:pt x="50573" y="82961"/>
                  </a:moveTo>
                  <a:cubicBezTo>
                    <a:pt x="58822" y="81214"/>
                    <a:pt x="66478" y="76991"/>
                    <a:pt x="72357" y="70793"/>
                  </a:cubicBezTo>
                  <a:cubicBezTo>
                    <a:pt x="80363" y="62377"/>
                    <a:pt x="84435" y="51332"/>
                    <a:pt x="83827" y="39711"/>
                  </a:cubicBezTo>
                  <a:cubicBezTo>
                    <a:pt x="82688" y="17880"/>
                    <a:pt x="64670" y="441"/>
                    <a:pt x="42810" y="0"/>
                  </a:cubicBezTo>
                  <a:cubicBezTo>
                    <a:pt x="42521" y="0"/>
                    <a:pt x="42233" y="0"/>
                    <a:pt x="41944" y="0"/>
                  </a:cubicBezTo>
                  <a:cubicBezTo>
                    <a:pt x="21071" y="0"/>
                    <a:pt x="3297" y="15389"/>
                    <a:pt x="410" y="36110"/>
                  </a:cubicBezTo>
                  <a:cubicBezTo>
                    <a:pt x="137" y="38040"/>
                    <a:pt x="0" y="39999"/>
                    <a:pt x="0" y="41944"/>
                  </a:cubicBezTo>
                  <a:cubicBezTo>
                    <a:pt x="0" y="46714"/>
                    <a:pt x="3859" y="50573"/>
                    <a:pt x="8629" y="50573"/>
                  </a:cubicBezTo>
                  <a:cubicBezTo>
                    <a:pt x="13399" y="50573"/>
                    <a:pt x="17258" y="46714"/>
                    <a:pt x="17258" y="41944"/>
                  </a:cubicBezTo>
                  <a:cubicBezTo>
                    <a:pt x="17258" y="40789"/>
                    <a:pt x="17334" y="39635"/>
                    <a:pt x="17501" y="38495"/>
                  </a:cubicBezTo>
                  <a:cubicBezTo>
                    <a:pt x="19202" y="26312"/>
                    <a:pt x="29669" y="17258"/>
                    <a:pt x="41959" y="17258"/>
                  </a:cubicBezTo>
                  <a:cubicBezTo>
                    <a:pt x="42126" y="17258"/>
                    <a:pt x="42293" y="17258"/>
                    <a:pt x="42460" y="17258"/>
                  </a:cubicBezTo>
                  <a:cubicBezTo>
                    <a:pt x="55328" y="17516"/>
                    <a:pt x="65931" y="27770"/>
                    <a:pt x="66600" y="40622"/>
                  </a:cubicBezTo>
                  <a:cubicBezTo>
                    <a:pt x="66949" y="47474"/>
                    <a:pt x="64564" y="53976"/>
                    <a:pt x="59840" y="58943"/>
                  </a:cubicBezTo>
                  <a:cubicBezTo>
                    <a:pt x="55130" y="63911"/>
                    <a:pt x="48765" y="66645"/>
                    <a:pt x="41944" y="66645"/>
                  </a:cubicBezTo>
                  <a:cubicBezTo>
                    <a:pt x="37174" y="66645"/>
                    <a:pt x="33315" y="70504"/>
                    <a:pt x="33315" y="75274"/>
                  </a:cubicBezTo>
                  <a:lnTo>
                    <a:pt x="33315" y="97013"/>
                  </a:lnTo>
                  <a:cubicBezTo>
                    <a:pt x="33315" y="101783"/>
                    <a:pt x="37174" y="105642"/>
                    <a:pt x="41944" y="105642"/>
                  </a:cubicBezTo>
                  <a:cubicBezTo>
                    <a:pt x="46699" y="105642"/>
                    <a:pt x="50573" y="101783"/>
                    <a:pt x="50573" y="97013"/>
                  </a:cubicBezTo>
                  <a:lnTo>
                    <a:pt x="50573" y="8296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79" name="任意多边形: 形状 278">
              <a:extLst>
                <a:ext uri="{FF2B5EF4-FFF2-40B4-BE49-F238E27FC236}">
                  <a16:creationId xmlns:a16="http://schemas.microsoft.com/office/drawing/2014/main" id="{76809F21-B731-4B77-AE3A-40CD144A1FAA}"/>
                </a:ext>
              </a:extLst>
            </p:cNvPr>
            <p:cNvSpPr/>
            <p:nvPr/>
          </p:nvSpPr>
          <p:spPr>
            <a:xfrm>
              <a:off x="1252955" y="2663229"/>
              <a:ext cx="17257" cy="24124"/>
            </a:xfrm>
            <a:custGeom>
              <a:avLst/>
              <a:gdLst>
                <a:gd name="connsiteX0" fmla="*/ 8629 w 17257"/>
                <a:gd name="connsiteY0" fmla="*/ 0 h 24124"/>
                <a:gd name="connsiteX1" fmla="*/ 0 w 17257"/>
                <a:gd name="connsiteY1" fmla="*/ 8629 h 24124"/>
                <a:gd name="connsiteX2" fmla="*/ 0 w 17257"/>
                <a:gd name="connsiteY2" fmla="*/ 15495 h 24124"/>
                <a:gd name="connsiteX3" fmla="*/ 8629 w 17257"/>
                <a:gd name="connsiteY3" fmla="*/ 24124 h 24124"/>
                <a:gd name="connsiteX4" fmla="*/ 17258 w 17257"/>
                <a:gd name="connsiteY4" fmla="*/ 15495 h 24124"/>
                <a:gd name="connsiteX5" fmla="*/ 17258 w 17257"/>
                <a:gd name="connsiteY5" fmla="*/ 8629 h 24124"/>
                <a:gd name="connsiteX6" fmla="*/ 8629 w 17257"/>
                <a:gd name="connsiteY6" fmla="*/ 0 h 24124"/>
                <a:gd name="connsiteX7" fmla="*/ 8629 w 17257"/>
                <a:gd name="connsiteY7" fmla="*/ 0 h 24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57" h="24124">
                  <a:moveTo>
                    <a:pt x="8629" y="0"/>
                  </a:moveTo>
                  <a:cubicBezTo>
                    <a:pt x="3859" y="0"/>
                    <a:pt x="0" y="3859"/>
                    <a:pt x="0" y="8629"/>
                  </a:cubicBezTo>
                  <a:lnTo>
                    <a:pt x="0" y="15495"/>
                  </a:lnTo>
                  <a:cubicBezTo>
                    <a:pt x="0" y="20266"/>
                    <a:pt x="3859" y="24124"/>
                    <a:pt x="8629" y="24124"/>
                  </a:cubicBezTo>
                  <a:cubicBezTo>
                    <a:pt x="13384" y="24124"/>
                    <a:pt x="17258" y="20266"/>
                    <a:pt x="17258" y="15495"/>
                  </a:cubicBezTo>
                  <a:lnTo>
                    <a:pt x="17258" y="8629"/>
                  </a:lnTo>
                  <a:cubicBezTo>
                    <a:pt x="17258" y="3859"/>
                    <a:pt x="13384" y="0"/>
                    <a:pt x="8629" y="0"/>
                  </a:cubicBezTo>
                  <a:lnTo>
                    <a:pt x="8629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280" name="图形 3">
            <a:extLst>
              <a:ext uri="{FF2B5EF4-FFF2-40B4-BE49-F238E27FC236}">
                <a16:creationId xmlns:a16="http://schemas.microsoft.com/office/drawing/2014/main" id="{06AE6FAD-CC17-4D99-B3BA-F49D79BBEEF9}"/>
              </a:ext>
            </a:extLst>
          </p:cNvPr>
          <p:cNvGrpSpPr/>
          <p:nvPr userDrawn="1"/>
        </p:nvGrpSpPr>
        <p:grpSpPr>
          <a:xfrm>
            <a:off x="3189713" y="3760147"/>
            <a:ext cx="362350" cy="378820"/>
            <a:chOff x="849907" y="2516768"/>
            <a:chExt cx="557992" cy="583356"/>
          </a:xfrm>
          <a:solidFill>
            <a:schemeClr val="bg1"/>
          </a:solidFill>
        </p:grpSpPr>
        <p:sp>
          <p:nvSpPr>
            <p:cNvPr id="281" name="任意多边形: 形状 280">
              <a:extLst>
                <a:ext uri="{FF2B5EF4-FFF2-40B4-BE49-F238E27FC236}">
                  <a16:creationId xmlns:a16="http://schemas.microsoft.com/office/drawing/2014/main" id="{94F3DC8C-27AD-47A4-8348-D026EC36B57A}"/>
                </a:ext>
              </a:extLst>
            </p:cNvPr>
            <p:cNvSpPr/>
            <p:nvPr/>
          </p:nvSpPr>
          <p:spPr>
            <a:xfrm>
              <a:off x="849907" y="2516768"/>
              <a:ext cx="378528" cy="583356"/>
            </a:xfrm>
            <a:custGeom>
              <a:avLst/>
              <a:gdLst>
                <a:gd name="connsiteX0" fmla="*/ 370340 w 378528"/>
                <a:gd name="connsiteY0" fmla="*/ 522863 h 583356"/>
                <a:gd name="connsiteX1" fmla="*/ 360010 w 378528"/>
                <a:gd name="connsiteY1" fmla="*/ 529077 h 583356"/>
                <a:gd name="connsiteX2" fmla="*/ 312308 w 378528"/>
                <a:gd name="connsiteY2" fmla="*/ 566311 h 583356"/>
                <a:gd name="connsiteX3" fmla="*/ 66205 w 378528"/>
                <a:gd name="connsiteY3" fmla="*/ 566311 h 583356"/>
                <a:gd name="connsiteX4" fmla="*/ 17045 w 378528"/>
                <a:gd name="connsiteY4" fmla="*/ 517151 h 583356"/>
                <a:gd name="connsiteX5" fmla="*/ 17045 w 378528"/>
                <a:gd name="connsiteY5" fmla="*/ 66220 h 583356"/>
                <a:gd name="connsiteX6" fmla="*/ 66205 w 378528"/>
                <a:gd name="connsiteY6" fmla="*/ 17060 h 583356"/>
                <a:gd name="connsiteX7" fmla="*/ 100128 w 378528"/>
                <a:gd name="connsiteY7" fmla="*/ 17060 h 583356"/>
                <a:gd name="connsiteX8" fmla="*/ 103348 w 378528"/>
                <a:gd name="connsiteY8" fmla="*/ 32115 h 583356"/>
                <a:gd name="connsiteX9" fmla="*/ 134217 w 378528"/>
                <a:gd name="connsiteY9" fmla="*/ 57090 h 583356"/>
                <a:gd name="connsiteX10" fmla="*/ 184699 w 378528"/>
                <a:gd name="connsiteY10" fmla="*/ 57090 h 583356"/>
                <a:gd name="connsiteX11" fmla="*/ 193221 w 378528"/>
                <a:gd name="connsiteY11" fmla="*/ 48567 h 583356"/>
                <a:gd name="connsiteX12" fmla="*/ 184699 w 378528"/>
                <a:gd name="connsiteY12" fmla="*/ 40045 h 583356"/>
                <a:gd name="connsiteX13" fmla="*/ 134202 w 378528"/>
                <a:gd name="connsiteY13" fmla="*/ 40045 h 583356"/>
                <a:gd name="connsiteX14" fmla="*/ 120013 w 378528"/>
                <a:gd name="connsiteY14" fmla="*/ 28560 h 583356"/>
                <a:gd name="connsiteX15" fmla="*/ 117552 w 378528"/>
                <a:gd name="connsiteY15" fmla="*/ 17060 h 583356"/>
                <a:gd name="connsiteX16" fmla="*/ 260961 w 378528"/>
                <a:gd name="connsiteY16" fmla="*/ 17060 h 583356"/>
                <a:gd name="connsiteX17" fmla="*/ 258500 w 378528"/>
                <a:gd name="connsiteY17" fmla="*/ 28560 h 583356"/>
                <a:gd name="connsiteX18" fmla="*/ 244311 w 378528"/>
                <a:gd name="connsiteY18" fmla="*/ 40045 h 583356"/>
                <a:gd name="connsiteX19" fmla="*/ 221022 w 378528"/>
                <a:gd name="connsiteY19" fmla="*/ 40045 h 583356"/>
                <a:gd name="connsiteX20" fmla="*/ 212500 w 378528"/>
                <a:gd name="connsiteY20" fmla="*/ 48567 h 583356"/>
                <a:gd name="connsiteX21" fmla="*/ 221022 w 378528"/>
                <a:gd name="connsiteY21" fmla="*/ 57090 h 583356"/>
                <a:gd name="connsiteX22" fmla="*/ 244311 w 378528"/>
                <a:gd name="connsiteY22" fmla="*/ 57090 h 583356"/>
                <a:gd name="connsiteX23" fmla="*/ 275180 w 378528"/>
                <a:gd name="connsiteY23" fmla="*/ 32115 h 583356"/>
                <a:gd name="connsiteX24" fmla="*/ 278401 w 378528"/>
                <a:gd name="connsiteY24" fmla="*/ 17060 h 583356"/>
                <a:gd name="connsiteX25" fmla="*/ 312323 w 378528"/>
                <a:gd name="connsiteY25" fmla="*/ 17060 h 583356"/>
                <a:gd name="connsiteX26" fmla="*/ 361483 w 378528"/>
                <a:gd name="connsiteY26" fmla="*/ 66220 h 583356"/>
                <a:gd name="connsiteX27" fmla="*/ 361483 w 378528"/>
                <a:gd name="connsiteY27" fmla="*/ 216738 h 583356"/>
                <a:gd name="connsiteX28" fmla="*/ 370006 w 378528"/>
                <a:gd name="connsiteY28" fmla="*/ 225260 h 583356"/>
                <a:gd name="connsiteX29" fmla="*/ 378528 w 378528"/>
                <a:gd name="connsiteY29" fmla="*/ 216738 h 583356"/>
                <a:gd name="connsiteX30" fmla="*/ 378528 w 378528"/>
                <a:gd name="connsiteY30" fmla="*/ 66220 h 583356"/>
                <a:gd name="connsiteX31" fmla="*/ 312308 w 378528"/>
                <a:gd name="connsiteY31" fmla="*/ 0 h 583356"/>
                <a:gd name="connsiteX32" fmla="*/ 66205 w 378528"/>
                <a:gd name="connsiteY32" fmla="*/ 0 h 583356"/>
                <a:gd name="connsiteX33" fmla="*/ 0 w 378528"/>
                <a:gd name="connsiteY33" fmla="*/ 66220 h 583356"/>
                <a:gd name="connsiteX34" fmla="*/ 0 w 378528"/>
                <a:gd name="connsiteY34" fmla="*/ 517151 h 583356"/>
                <a:gd name="connsiteX35" fmla="*/ 66205 w 378528"/>
                <a:gd name="connsiteY35" fmla="*/ 583356 h 583356"/>
                <a:gd name="connsiteX36" fmla="*/ 312308 w 378528"/>
                <a:gd name="connsiteY36" fmla="*/ 583356 h 583356"/>
                <a:gd name="connsiteX37" fmla="*/ 376553 w 378528"/>
                <a:gd name="connsiteY37" fmla="*/ 533194 h 583356"/>
                <a:gd name="connsiteX38" fmla="*/ 370340 w 378528"/>
                <a:gd name="connsiteY38" fmla="*/ 522863 h 583356"/>
                <a:gd name="connsiteX39" fmla="*/ 370340 w 378528"/>
                <a:gd name="connsiteY39" fmla="*/ 522863 h 58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78528" h="583356">
                  <a:moveTo>
                    <a:pt x="370340" y="522863"/>
                  </a:moveTo>
                  <a:cubicBezTo>
                    <a:pt x="365782" y="521724"/>
                    <a:pt x="361149" y="524504"/>
                    <a:pt x="360010" y="529077"/>
                  </a:cubicBezTo>
                  <a:cubicBezTo>
                    <a:pt x="354541" y="550998"/>
                    <a:pt x="334928" y="566311"/>
                    <a:pt x="312308" y="566311"/>
                  </a:cubicBezTo>
                  <a:lnTo>
                    <a:pt x="66205" y="566311"/>
                  </a:lnTo>
                  <a:cubicBezTo>
                    <a:pt x="39103" y="566311"/>
                    <a:pt x="17045" y="544253"/>
                    <a:pt x="17045" y="517151"/>
                  </a:cubicBezTo>
                  <a:lnTo>
                    <a:pt x="17045" y="66220"/>
                  </a:lnTo>
                  <a:cubicBezTo>
                    <a:pt x="17045" y="39103"/>
                    <a:pt x="39103" y="17060"/>
                    <a:pt x="66205" y="17060"/>
                  </a:cubicBezTo>
                  <a:lnTo>
                    <a:pt x="100128" y="17060"/>
                  </a:lnTo>
                  <a:lnTo>
                    <a:pt x="103348" y="32115"/>
                  </a:lnTo>
                  <a:cubicBezTo>
                    <a:pt x="106447" y="46577"/>
                    <a:pt x="119421" y="57090"/>
                    <a:pt x="134217" y="57090"/>
                  </a:cubicBezTo>
                  <a:lnTo>
                    <a:pt x="184699" y="57090"/>
                  </a:lnTo>
                  <a:cubicBezTo>
                    <a:pt x="189408" y="57090"/>
                    <a:pt x="193221" y="53277"/>
                    <a:pt x="193221" y="48567"/>
                  </a:cubicBezTo>
                  <a:cubicBezTo>
                    <a:pt x="193221" y="43858"/>
                    <a:pt x="189408" y="40045"/>
                    <a:pt x="184699" y="40045"/>
                  </a:cubicBezTo>
                  <a:lnTo>
                    <a:pt x="134202" y="40045"/>
                  </a:lnTo>
                  <a:cubicBezTo>
                    <a:pt x="127396" y="40045"/>
                    <a:pt x="121426" y="35214"/>
                    <a:pt x="120013" y="28560"/>
                  </a:cubicBezTo>
                  <a:lnTo>
                    <a:pt x="117552" y="17060"/>
                  </a:lnTo>
                  <a:lnTo>
                    <a:pt x="260961" y="17060"/>
                  </a:lnTo>
                  <a:lnTo>
                    <a:pt x="258500" y="28560"/>
                  </a:lnTo>
                  <a:cubicBezTo>
                    <a:pt x="257087" y="35214"/>
                    <a:pt x="251117" y="40045"/>
                    <a:pt x="244311" y="40045"/>
                  </a:cubicBezTo>
                  <a:lnTo>
                    <a:pt x="221022" y="40045"/>
                  </a:lnTo>
                  <a:cubicBezTo>
                    <a:pt x="216313" y="40045"/>
                    <a:pt x="212500" y="43858"/>
                    <a:pt x="212500" y="48567"/>
                  </a:cubicBezTo>
                  <a:cubicBezTo>
                    <a:pt x="212500" y="53277"/>
                    <a:pt x="216313" y="57090"/>
                    <a:pt x="221022" y="57090"/>
                  </a:cubicBezTo>
                  <a:lnTo>
                    <a:pt x="244311" y="57090"/>
                  </a:lnTo>
                  <a:cubicBezTo>
                    <a:pt x="259107" y="57090"/>
                    <a:pt x="272096" y="46593"/>
                    <a:pt x="275180" y="32115"/>
                  </a:cubicBezTo>
                  <a:lnTo>
                    <a:pt x="278401" y="17060"/>
                  </a:lnTo>
                  <a:lnTo>
                    <a:pt x="312323" y="17060"/>
                  </a:lnTo>
                  <a:cubicBezTo>
                    <a:pt x="339440" y="17060"/>
                    <a:pt x="361483" y="39118"/>
                    <a:pt x="361483" y="66220"/>
                  </a:cubicBezTo>
                  <a:lnTo>
                    <a:pt x="361483" y="216738"/>
                  </a:lnTo>
                  <a:cubicBezTo>
                    <a:pt x="361483" y="221447"/>
                    <a:pt x="365296" y="225260"/>
                    <a:pt x="370006" y="225260"/>
                  </a:cubicBezTo>
                  <a:cubicBezTo>
                    <a:pt x="374715" y="225260"/>
                    <a:pt x="378528" y="221447"/>
                    <a:pt x="378528" y="216738"/>
                  </a:cubicBezTo>
                  <a:lnTo>
                    <a:pt x="378528" y="66220"/>
                  </a:lnTo>
                  <a:cubicBezTo>
                    <a:pt x="378528" y="29700"/>
                    <a:pt x="348813" y="0"/>
                    <a:pt x="312308" y="0"/>
                  </a:cubicBezTo>
                  <a:lnTo>
                    <a:pt x="66205" y="0"/>
                  </a:lnTo>
                  <a:cubicBezTo>
                    <a:pt x="29700" y="0"/>
                    <a:pt x="0" y="29700"/>
                    <a:pt x="0" y="66220"/>
                  </a:cubicBezTo>
                  <a:lnTo>
                    <a:pt x="0" y="517151"/>
                  </a:lnTo>
                  <a:cubicBezTo>
                    <a:pt x="0" y="553657"/>
                    <a:pt x="29700" y="583356"/>
                    <a:pt x="66205" y="583356"/>
                  </a:cubicBezTo>
                  <a:lnTo>
                    <a:pt x="312308" y="583356"/>
                  </a:lnTo>
                  <a:cubicBezTo>
                    <a:pt x="342767" y="583356"/>
                    <a:pt x="369201" y="562726"/>
                    <a:pt x="376553" y="533194"/>
                  </a:cubicBezTo>
                  <a:cubicBezTo>
                    <a:pt x="377693" y="528621"/>
                    <a:pt x="374913" y="523987"/>
                    <a:pt x="370340" y="522863"/>
                  </a:cubicBezTo>
                  <a:lnTo>
                    <a:pt x="370340" y="52286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82" name="任意多边形: 形状 281">
              <a:extLst>
                <a:ext uri="{FF2B5EF4-FFF2-40B4-BE49-F238E27FC236}">
                  <a16:creationId xmlns:a16="http://schemas.microsoft.com/office/drawing/2014/main" id="{45E7807A-D10F-48D8-8539-7E29AFA85A04}"/>
                </a:ext>
              </a:extLst>
            </p:cNvPr>
            <p:cNvSpPr/>
            <p:nvPr/>
          </p:nvSpPr>
          <p:spPr>
            <a:xfrm>
              <a:off x="911616" y="2638178"/>
              <a:ext cx="258438" cy="109379"/>
            </a:xfrm>
            <a:custGeom>
              <a:avLst/>
              <a:gdLst>
                <a:gd name="connsiteX0" fmla="*/ 249916 w 258438"/>
                <a:gd name="connsiteY0" fmla="*/ 45377 h 109379"/>
                <a:gd name="connsiteX1" fmla="*/ 258439 w 258438"/>
                <a:gd name="connsiteY1" fmla="*/ 36855 h 109379"/>
                <a:gd name="connsiteX2" fmla="*/ 258439 w 258438"/>
                <a:gd name="connsiteY2" fmla="*/ 35776 h 109379"/>
                <a:gd name="connsiteX3" fmla="*/ 222663 w 258438"/>
                <a:gd name="connsiteY3" fmla="*/ 0 h 109379"/>
                <a:gd name="connsiteX4" fmla="*/ 35776 w 258438"/>
                <a:gd name="connsiteY4" fmla="*/ 0 h 109379"/>
                <a:gd name="connsiteX5" fmla="*/ 0 w 258438"/>
                <a:gd name="connsiteY5" fmla="*/ 35776 h 109379"/>
                <a:gd name="connsiteX6" fmla="*/ 0 w 258438"/>
                <a:gd name="connsiteY6" fmla="*/ 100857 h 109379"/>
                <a:gd name="connsiteX7" fmla="*/ 8522 w 258438"/>
                <a:gd name="connsiteY7" fmla="*/ 109379 h 109379"/>
                <a:gd name="connsiteX8" fmla="*/ 17045 w 258438"/>
                <a:gd name="connsiteY8" fmla="*/ 100857 h 109379"/>
                <a:gd name="connsiteX9" fmla="*/ 17045 w 258438"/>
                <a:gd name="connsiteY9" fmla="*/ 35776 h 109379"/>
                <a:gd name="connsiteX10" fmla="*/ 35776 w 258438"/>
                <a:gd name="connsiteY10" fmla="*/ 17060 h 109379"/>
                <a:gd name="connsiteX11" fmla="*/ 222678 w 258438"/>
                <a:gd name="connsiteY11" fmla="*/ 17060 h 109379"/>
                <a:gd name="connsiteX12" fmla="*/ 241409 w 258438"/>
                <a:gd name="connsiteY12" fmla="*/ 35776 h 109379"/>
                <a:gd name="connsiteX13" fmla="*/ 241409 w 258438"/>
                <a:gd name="connsiteY13" fmla="*/ 36855 h 109379"/>
                <a:gd name="connsiteX14" fmla="*/ 249916 w 258438"/>
                <a:gd name="connsiteY14" fmla="*/ 45377 h 109379"/>
                <a:gd name="connsiteX15" fmla="*/ 249916 w 258438"/>
                <a:gd name="connsiteY15" fmla="*/ 45377 h 10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8438" h="109379">
                  <a:moveTo>
                    <a:pt x="249916" y="45377"/>
                  </a:moveTo>
                  <a:cubicBezTo>
                    <a:pt x="254626" y="45377"/>
                    <a:pt x="258439" y="41564"/>
                    <a:pt x="258439" y="36855"/>
                  </a:cubicBezTo>
                  <a:lnTo>
                    <a:pt x="258439" y="35776"/>
                  </a:lnTo>
                  <a:cubicBezTo>
                    <a:pt x="258439" y="16057"/>
                    <a:pt x="242381" y="0"/>
                    <a:pt x="222663" y="0"/>
                  </a:cubicBezTo>
                  <a:lnTo>
                    <a:pt x="35776" y="0"/>
                  </a:lnTo>
                  <a:cubicBezTo>
                    <a:pt x="16042" y="0"/>
                    <a:pt x="0" y="16042"/>
                    <a:pt x="0" y="35776"/>
                  </a:cubicBezTo>
                  <a:lnTo>
                    <a:pt x="0" y="100857"/>
                  </a:lnTo>
                  <a:cubicBezTo>
                    <a:pt x="0" y="105566"/>
                    <a:pt x="3813" y="109379"/>
                    <a:pt x="8522" y="109379"/>
                  </a:cubicBezTo>
                  <a:cubicBezTo>
                    <a:pt x="13232" y="109379"/>
                    <a:pt x="17045" y="105566"/>
                    <a:pt x="17045" y="100857"/>
                  </a:cubicBezTo>
                  <a:lnTo>
                    <a:pt x="17045" y="35776"/>
                  </a:lnTo>
                  <a:cubicBezTo>
                    <a:pt x="17045" y="25446"/>
                    <a:pt x="25446" y="17060"/>
                    <a:pt x="35776" y="17060"/>
                  </a:cubicBezTo>
                  <a:lnTo>
                    <a:pt x="222678" y="17060"/>
                  </a:lnTo>
                  <a:cubicBezTo>
                    <a:pt x="233008" y="17060"/>
                    <a:pt x="241409" y="25461"/>
                    <a:pt x="241409" y="35776"/>
                  </a:cubicBezTo>
                  <a:lnTo>
                    <a:pt x="241409" y="36855"/>
                  </a:lnTo>
                  <a:cubicBezTo>
                    <a:pt x="241409" y="41564"/>
                    <a:pt x="245222" y="45377"/>
                    <a:pt x="249916" y="45377"/>
                  </a:cubicBezTo>
                  <a:lnTo>
                    <a:pt x="249916" y="4537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83" name="任意多边形: 形状 282">
              <a:extLst>
                <a:ext uri="{FF2B5EF4-FFF2-40B4-BE49-F238E27FC236}">
                  <a16:creationId xmlns:a16="http://schemas.microsoft.com/office/drawing/2014/main" id="{4DC41E55-5AC4-4E66-8291-82B8AD78DCEB}"/>
                </a:ext>
              </a:extLst>
            </p:cNvPr>
            <p:cNvSpPr/>
            <p:nvPr/>
          </p:nvSpPr>
          <p:spPr>
            <a:xfrm>
              <a:off x="911889" y="2885284"/>
              <a:ext cx="64260" cy="64260"/>
            </a:xfrm>
            <a:custGeom>
              <a:avLst/>
              <a:gdLst>
                <a:gd name="connsiteX0" fmla="*/ 32130 w 64260"/>
                <a:gd name="connsiteY0" fmla="*/ 0 h 64260"/>
                <a:gd name="connsiteX1" fmla="*/ 0 w 64260"/>
                <a:gd name="connsiteY1" fmla="*/ 32130 h 64260"/>
                <a:gd name="connsiteX2" fmla="*/ 32130 w 64260"/>
                <a:gd name="connsiteY2" fmla="*/ 64260 h 64260"/>
                <a:gd name="connsiteX3" fmla="*/ 64260 w 64260"/>
                <a:gd name="connsiteY3" fmla="*/ 32130 h 64260"/>
                <a:gd name="connsiteX4" fmla="*/ 32130 w 64260"/>
                <a:gd name="connsiteY4" fmla="*/ 0 h 64260"/>
                <a:gd name="connsiteX5" fmla="*/ 32130 w 64260"/>
                <a:gd name="connsiteY5" fmla="*/ 0 h 64260"/>
                <a:gd name="connsiteX6" fmla="*/ 32130 w 64260"/>
                <a:gd name="connsiteY6" fmla="*/ 47215 h 64260"/>
                <a:gd name="connsiteX7" fmla="*/ 17045 w 64260"/>
                <a:gd name="connsiteY7" fmla="*/ 32130 h 64260"/>
                <a:gd name="connsiteX8" fmla="*/ 32130 w 64260"/>
                <a:gd name="connsiteY8" fmla="*/ 17045 h 64260"/>
                <a:gd name="connsiteX9" fmla="*/ 47215 w 64260"/>
                <a:gd name="connsiteY9" fmla="*/ 32130 h 64260"/>
                <a:gd name="connsiteX10" fmla="*/ 32130 w 64260"/>
                <a:gd name="connsiteY10" fmla="*/ 47215 h 64260"/>
                <a:gd name="connsiteX11" fmla="*/ 32130 w 64260"/>
                <a:gd name="connsiteY11" fmla="*/ 47215 h 6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60" h="64260">
                  <a:moveTo>
                    <a:pt x="32130" y="0"/>
                  </a:moveTo>
                  <a:cubicBezTo>
                    <a:pt x="14417" y="0"/>
                    <a:pt x="0" y="14417"/>
                    <a:pt x="0" y="32130"/>
                  </a:cubicBezTo>
                  <a:cubicBezTo>
                    <a:pt x="0" y="49844"/>
                    <a:pt x="14417" y="64260"/>
                    <a:pt x="32130" y="64260"/>
                  </a:cubicBezTo>
                  <a:cubicBezTo>
                    <a:pt x="49844" y="64260"/>
                    <a:pt x="64260" y="49844"/>
                    <a:pt x="64260" y="32130"/>
                  </a:cubicBezTo>
                  <a:cubicBezTo>
                    <a:pt x="64260" y="14417"/>
                    <a:pt x="49844" y="0"/>
                    <a:pt x="32130" y="0"/>
                  </a:cubicBezTo>
                  <a:lnTo>
                    <a:pt x="32130" y="0"/>
                  </a:lnTo>
                  <a:close/>
                  <a:moveTo>
                    <a:pt x="32130" y="47215"/>
                  </a:moveTo>
                  <a:cubicBezTo>
                    <a:pt x="23820" y="47215"/>
                    <a:pt x="17045" y="40455"/>
                    <a:pt x="17045" y="32130"/>
                  </a:cubicBezTo>
                  <a:cubicBezTo>
                    <a:pt x="17045" y="23820"/>
                    <a:pt x="23805" y="17045"/>
                    <a:pt x="32130" y="17045"/>
                  </a:cubicBezTo>
                  <a:cubicBezTo>
                    <a:pt x="40440" y="17045"/>
                    <a:pt x="47215" y="23805"/>
                    <a:pt x="47215" y="32130"/>
                  </a:cubicBezTo>
                  <a:cubicBezTo>
                    <a:pt x="47215" y="40440"/>
                    <a:pt x="40440" y="47215"/>
                    <a:pt x="32130" y="47215"/>
                  </a:cubicBezTo>
                  <a:lnTo>
                    <a:pt x="32130" y="4721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84" name="任意多边形: 形状 283">
              <a:extLst>
                <a:ext uri="{FF2B5EF4-FFF2-40B4-BE49-F238E27FC236}">
                  <a16:creationId xmlns:a16="http://schemas.microsoft.com/office/drawing/2014/main" id="{227D42E5-A616-48EC-AB14-A4CD20EFEA33}"/>
                </a:ext>
              </a:extLst>
            </p:cNvPr>
            <p:cNvSpPr/>
            <p:nvPr/>
          </p:nvSpPr>
          <p:spPr>
            <a:xfrm>
              <a:off x="911889" y="2982860"/>
              <a:ext cx="64260" cy="64260"/>
            </a:xfrm>
            <a:custGeom>
              <a:avLst/>
              <a:gdLst>
                <a:gd name="connsiteX0" fmla="*/ 32130 w 64260"/>
                <a:gd name="connsiteY0" fmla="*/ 0 h 64260"/>
                <a:gd name="connsiteX1" fmla="*/ 0 w 64260"/>
                <a:gd name="connsiteY1" fmla="*/ 32130 h 64260"/>
                <a:gd name="connsiteX2" fmla="*/ 32130 w 64260"/>
                <a:gd name="connsiteY2" fmla="*/ 64260 h 64260"/>
                <a:gd name="connsiteX3" fmla="*/ 64260 w 64260"/>
                <a:gd name="connsiteY3" fmla="*/ 32130 h 64260"/>
                <a:gd name="connsiteX4" fmla="*/ 32130 w 64260"/>
                <a:gd name="connsiteY4" fmla="*/ 0 h 64260"/>
                <a:gd name="connsiteX5" fmla="*/ 32130 w 64260"/>
                <a:gd name="connsiteY5" fmla="*/ 0 h 64260"/>
                <a:gd name="connsiteX6" fmla="*/ 32130 w 64260"/>
                <a:gd name="connsiteY6" fmla="*/ 47200 h 64260"/>
                <a:gd name="connsiteX7" fmla="*/ 17045 w 64260"/>
                <a:gd name="connsiteY7" fmla="*/ 32115 h 64260"/>
                <a:gd name="connsiteX8" fmla="*/ 32130 w 64260"/>
                <a:gd name="connsiteY8" fmla="*/ 17030 h 64260"/>
                <a:gd name="connsiteX9" fmla="*/ 47215 w 64260"/>
                <a:gd name="connsiteY9" fmla="*/ 32115 h 64260"/>
                <a:gd name="connsiteX10" fmla="*/ 32130 w 64260"/>
                <a:gd name="connsiteY10" fmla="*/ 47200 h 64260"/>
                <a:gd name="connsiteX11" fmla="*/ 32130 w 64260"/>
                <a:gd name="connsiteY11" fmla="*/ 47200 h 6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60" h="64260">
                  <a:moveTo>
                    <a:pt x="32130" y="0"/>
                  </a:moveTo>
                  <a:cubicBezTo>
                    <a:pt x="14417" y="0"/>
                    <a:pt x="0" y="14417"/>
                    <a:pt x="0" y="32130"/>
                  </a:cubicBezTo>
                  <a:cubicBezTo>
                    <a:pt x="0" y="49844"/>
                    <a:pt x="14417" y="64260"/>
                    <a:pt x="32130" y="64260"/>
                  </a:cubicBezTo>
                  <a:cubicBezTo>
                    <a:pt x="49844" y="64260"/>
                    <a:pt x="64260" y="49844"/>
                    <a:pt x="64260" y="32130"/>
                  </a:cubicBezTo>
                  <a:cubicBezTo>
                    <a:pt x="64260" y="14417"/>
                    <a:pt x="49844" y="0"/>
                    <a:pt x="32130" y="0"/>
                  </a:cubicBezTo>
                  <a:lnTo>
                    <a:pt x="32130" y="0"/>
                  </a:lnTo>
                  <a:close/>
                  <a:moveTo>
                    <a:pt x="32130" y="47200"/>
                  </a:moveTo>
                  <a:cubicBezTo>
                    <a:pt x="23820" y="47200"/>
                    <a:pt x="17045" y="40440"/>
                    <a:pt x="17045" y="32115"/>
                  </a:cubicBezTo>
                  <a:cubicBezTo>
                    <a:pt x="17045" y="23790"/>
                    <a:pt x="23805" y="17030"/>
                    <a:pt x="32130" y="17030"/>
                  </a:cubicBezTo>
                  <a:cubicBezTo>
                    <a:pt x="40440" y="17030"/>
                    <a:pt x="47215" y="23790"/>
                    <a:pt x="47215" y="32115"/>
                  </a:cubicBezTo>
                  <a:cubicBezTo>
                    <a:pt x="47215" y="40440"/>
                    <a:pt x="40440" y="47200"/>
                    <a:pt x="32130" y="47200"/>
                  </a:cubicBezTo>
                  <a:lnTo>
                    <a:pt x="32130" y="4720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85" name="任意多边形: 形状 284">
              <a:extLst>
                <a:ext uri="{FF2B5EF4-FFF2-40B4-BE49-F238E27FC236}">
                  <a16:creationId xmlns:a16="http://schemas.microsoft.com/office/drawing/2014/main" id="{3A747B76-DE39-4567-ADC2-056294D464FB}"/>
                </a:ext>
              </a:extLst>
            </p:cNvPr>
            <p:cNvSpPr/>
            <p:nvPr/>
          </p:nvSpPr>
          <p:spPr>
            <a:xfrm>
              <a:off x="995974" y="2885284"/>
              <a:ext cx="73755" cy="17044"/>
            </a:xfrm>
            <a:custGeom>
              <a:avLst/>
              <a:gdLst>
                <a:gd name="connsiteX0" fmla="*/ 65233 w 73755"/>
                <a:gd name="connsiteY0" fmla="*/ 0 h 17044"/>
                <a:gd name="connsiteX1" fmla="*/ 8522 w 73755"/>
                <a:gd name="connsiteY1" fmla="*/ 0 h 17044"/>
                <a:gd name="connsiteX2" fmla="*/ 0 w 73755"/>
                <a:gd name="connsiteY2" fmla="*/ 8522 h 17044"/>
                <a:gd name="connsiteX3" fmla="*/ 8522 w 73755"/>
                <a:gd name="connsiteY3" fmla="*/ 17045 h 17044"/>
                <a:gd name="connsiteX4" fmla="*/ 65233 w 73755"/>
                <a:gd name="connsiteY4" fmla="*/ 17045 h 17044"/>
                <a:gd name="connsiteX5" fmla="*/ 73755 w 73755"/>
                <a:gd name="connsiteY5" fmla="*/ 8522 h 17044"/>
                <a:gd name="connsiteX6" fmla="*/ 65233 w 73755"/>
                <a:gd name="connsiteY6" fmla="*/ 0 h 17044"/>
                <a:gd name="connsiteX7" fmla="*/ 65233 w 73755"/>
                <a:gd name="connsiteY7" fmla="*/ 0 h 17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755" h="17044">
                  <a:moveTo>
                    <a:pt x="65233" y="0"/>
                  </a:moveTo>
                  <a:lnTo>
                    <a:pt x="8522" y="0"/>
                  </a:lnTo>
                  <a:cubicBezTo>
                    <a:pt x="3813" y="0"/>
                    <a:pt x="0" y="3813"/>
                    <a:pt x="0" y="8522"/>
                  </a:cubicBezTo>
                  <a:cubicBezTo>
                    <a:pt x="0" y="13232"/>
                    <a:pt x="3813" y="17045"/>
                    <a:pt x="8522" y="17045"/>
                  </a:cubicBezTo>
                  <a:lnTo>
                    <a:pt x="65233" y="17045"/>
                  </a:lnTo>
                  <a:cubicBezTo>
                    <a:pt x="69942" y="17045"/>
                    <a:pt x="73755" y="13232"/>
                    <a:pt x="73755" y="8522"/>
                  </a:cubicBezTo>
                  <a:cubicBezTo>
                    <a:pt x="73755" y="3813"/>
                    <a:pt x="69942" y="0"/>
                    <a:pt x="65233" y="0"/>
                  </a:cubicBezTo>
                  <a:lnTo>
                    <a:pt x="65233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86" name="任意多边形: 形状 285">
              <a:extLst>
                <a:ext uri="{FF2B5EF4-FFF2-40B4-BE49-F238E27FC236}">
                  <a16:creationId xmlns:a16="http://schemas.microsoft.com/office/drawing/2014/main" id="{CC168A9C-B5EC-46AB-89F9-01AAFB98ABE4}"/>
                </a:ext>
              </a:extLst>
            </p:cNvPr>
            <p:cNvSpPr/>
            <p:nvPr/>
          </p:nvSpPr>
          <p:spPr>
            <a:xfrm>
              <a:off x="995990" y="2932500"/>
              <a:ext cx="103454" cy="17044"/>
            </a:xfrm>
            <a:custGeom>
              <a:avLst/>
              <a:gdLst>
                <a:gd name="connsiteX0" fmla="*/ 94932 w 103454"/>
                <a:gd name="connsiteY0" fmla="*/ 0 h 17044"/>
                <a:gd name="connsiteX1" fmla="*/ 8522 w 103454"/>
                <a:gd name="connsiteY1" fmla="*/ 0 h 17044"/>
                <a:gd name="connsiteX2" fmla="*/ 0 w 103454"/>
                <a:gd name="connsiteY2" fmla="*/ 8522 h 17044"/>
                <a:gd name="connsiteX3" fmla="*/ 8522 w 103454"/>
                <a:gd name="connsiteY3" fmla="*/ 17045 h 17044"/>
                <a:gd name="connsiteX4" fmla="*/ 94932 w 103454"/>
                <a:gd name="connsiteY4" fmla="*/ 17045 h 17044"/>
                <a:gd name="connsiteX5" fmla="*/ 103455 w 103454"/>
                <a:gd name="connsiteY5" fmla="*/ 8522 h 17044"/>
                <a:gd name="connsiteX6" fmla="*/ 94932 w 103454"/>
                <a:gd name="connsiteY6" fmla="*/ 0 h 17044"/>
                <a:gd name="connsiteX7" fmla="*/ 94932 w 103454"/>
                <a:gd name="connsiteY7" fmla="*/ 0 h 17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454" h="17044">
                  <a:moveTo>
                    <a:pt x="94932" y="0"/>
                  </a:moveTo>
                  <a:lnTo>
                    <a:pt x="8522" y="0"/>
                  </a:lnTo>
                  <a:cubicBezTo>
                    <a:pt x="3813" y="0"/>
                    <a:pt x="0" y="3813"/>
                    <a:pt x="0" y="8522"/>
                  </a:cubicBezTo>
                  <a:cubicBezTo>
                    <a:pt x="0" y="13232"/>
                    <a:pt x="3813" y="17045"/>
                    <a:pt x="8522" y="17045"/>
                  </a:cubicBezTo>
                  <a:lnTo>
                    <a:pt x="94932" y="17045"/>
                  </a:lnTo>
                  <a:cubicBezTo>
                    <a:pt x="99641" y="17045"/>
                    <a:pt x="103455" y="13232"/>
                    <a:pt x="103455" y="8522"/>
                  </a:cubicBezTo>
                  <a:cubicBezTo>
                    <a:pt x="103455" y="3813"/>
                    <a:pt x="99641" y="0"/>
                    <a:pt x="94932" y="0"/>
                  </a:cubicBezTo>
                  <a:lnTo>
                    <a:pt x="94932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87" name="任意多边形: 形状 286">
              <a:extLst>
                <a:ext uri="{FF2B5EF4-FFF2-40B4-BE49-F238E27FC236}">
                  <a16:creationId xmlns:a16="http://schemas.microsoft.com/office/drawing/2014/main" id="{9F3CDE77-B2E9-4C23-9A18-4128B70EAA0B}"/>
                </a:ext>
              </a:extLst>
            </p:cNvPr>
            <p:cNvSpPr/>
            <p:nvPr/>
          </p:nvSpPr>
          <p:spPr>
            <a:xfrm>
              <a:off x="995974" y="2982860"/>
              <a:ext cx="161136" cy="17044"/>
            </a:xfrm>
            <a:custGeom>
              <a:avLst/>
              <a:gdLst>
                <a:gd name="connsiteX0" fmla="*/ 152614 w 161136"/>
                <a:gd name="connsiteY0" fmla="*/ 0 h 17044"/>
                <a:gd name="connsiteX1" fmla="*/ 8522 w 161136"/>
                <a:gd name="connsiteY1" fmla="*/ 0 h 17044"/>
                <a:gd name="connsiteX2" fmla="*/ 0 w 161136"/>
                <a:gd name="connsiteY2" fmla="*/ 8522 h 17044"/>
                <a:gd name="connsiteX3" fmla="*/ 8522 w 161136"/>
                <a:gd name="connsiteY3" fmla="*/ 17045 h 17044"/>
                <a:gd name="connsiteX4" fmla="*/ 152614 w 161136"/>
                <a:gd name="connsiteY4" fmla="*/ 17045 h 17044"/>
                <a:gd name="connsiteX5" fmla="*/ 161137 w 161136"/>
                <a:gd name="connsiteY5" fmla="*/ 8522 h 17044"/>
                <a:gd name="connsiteX6" fmla="*/ 152614 w 161136"/>
                <a:gd name="connsiteY6" fmla="*/ 0 h 17044"/>
                <a:gd name="connsiteX7" fmla="*/ 152614 w 161136"/>
                <a:gd name="connsiteY7" fmla="*/ 0 h 17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36" h="17044">
                  <a:moveTo>
                    <a:pt x="152614" y="0"/>
                  </a:moveTo>
                  <a:lnTo>
                    <a:pt x="8522" y="0"/>
                  </a:lnTo>
                  <a:cubicBezTo>
                    <a:pt x="3813" y="0"/>
                    <a:pt x="0" y="3813"/>
                    <a:pt x="0" y="8522"/>
                  </a:cubicBezTo>
                  <a:cubicBezTo>
                    <a:pt x="0" y="13232"/>
                    <a:pt x="3813" y="17045"/>
                    <a:pt x="8522" y="17045"/>
                  </a:cubicBezTo>
                  <a:lnTo>
                    <a:pt x="152614" y="17045"/>
                  </a:lnTo>
                  <a:cubicBezTo>
                    <a:pt x="157324" y="17045"/>
                    <a:pt x="161137" y="13232"/>
                    <a:pt x="161137" y="8522"/>
                  </a:cubicBezTo>
                  <a:cubicBezTo>
                    <a:pt x="161152" y="3813"/>
                    <a:pt x="157339" y="0"/>
                    <a:pt x="152614" y="0"/>
                  </a:cubicBezTo>
                  <a:lnTo>
                    <a:pt x="152614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88" name="任意多边形: 形状 287">
              <a:extLst>
                <a:ext uri="{FF2B5EF4-FFF2-40B4-BE49-F238E27FC236}">
                  <a16:creationId xmlns:a16="http://schemas.microsoft.com/office/drawing/2014/main" id="{32B3BED3-5A14-47EC-94CB-9B46AC5104F0}"/>
                </a:ext>
              </a:extLst>
            </p:cNvPr>
            <p:cNvSpPr/>
            <p:nvPr/>
          </p:nvSpPr>
          <p:spPr>
            <a:xfrm>
              <a:off x="995974" y="3030060"/>
              <a:ext cx="161136" cy="17044"/>
            </a:xfrm>
            <a:custGeom>
              <a:avLst/>
              <a:gdLst>
                <a:gd name="connsiteX0" fmla="*/ 152614 w 161136"/>
                <a:gd name="connsiteY0" fmla="*/ 0 h 17044"/>
                <a:gd name="connsiteX1" fmla="*/ 8522 w 161136"/>
                <a:gd name="connsiteY1" fmla="*/ 0 h 17044"/>
                <a:gd name="connsiteX2" fmla="*/ 0 w 161136"/>
                <a:gd name="connsiteY2" fmla="*/ 8522 h 17044"/>
                <a:gd name="connsiteX3" fmla="*/ 8522 w 161136"/>
                <a:gd name="connsiteY3" fmla="*/ 17045 h 17044"/>
                <a:gd name="connsiteX4" fmla="*/ 152614 w 161136"/>
                <a:gd name="connsiteY4" fmla="*/ 17045 h 17044"/>
                <a:gd name="connsiteX5" fmla="*/ 161137 w 161136"/>
                <a:gd name="connsiteY5" fmla="*/ 8522 h 17044"/>
                <a:gd name="connsiteX6" fmla="*/ 152614 w 161136"/>
                <a:gd name="connsiteY6" fmla="*/ 0 h 17044"/>
                <a:gd name="connsiteX7" fmla="*/ 152614 w 161136"/>
                <a:gd name="connsiteY7" fmla="*/ 0 h 17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36" h="17044">
                  <a:moveTo>
                    <a:pt x="152614" y="0"/>
                  </a:moveTo>
                  <a:lnTo>
                    <a:pt x="8522" y="0"/>
                  </a:lnTo>
                  <a:cubicBezTo>
                    <a:pt x="3813" y="0"/>
                    <a:pt x="0" y="3813"/>
                    <a:pt x="0" y="8522"/>
                  </a:cubicBezTo>
                  <a:cubicBezTo>
                    <a:pt x="0" y="13232"/>
                    <a:pt x="3813" y="17045"/>
                    <a:pt x="8522" y="17045"/>
                  </a:cubicBezTo>
                  <a:lnTo>
                    <a:pt x="152614" y="17045"/>
                  </a:lnTo>
                  <a:cubicBezTo>
                    <a:pt x="157324" y="17045"/>
                    <a:pt x="161137" y="13232"/>
                    <a:pt x="161137" y="8522"/>
                  </a:cubicBezTo>
                  <a:cubicBezTo>
                    <a:pt x="161152" y="3813"/>
                    <a:pt x="157339" y="0"/>
                    <a:pt x="152614" y="0"/>
                  </a:cubicBezTo>
                  <a:lnTo>
                    <a:pt x="152614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89" name="任意多边形: 形状 288">
              <a:extLst>
                <a:ext uri="{FF2B5EF4-FFF2-40B4-BE49-F238E27FC236}">
                  <a16:creationId xmlns:a16="http://schemas.microsoft.com/office/drawing/2014/main" id="{7F42EED9-DF48-4F3F-B52D-B4FC79800604}"/>
                </a:ext>
              </a:extLst>
            </p:cNvPr>
            <p:cNvSpPr/>
            <p:nvPr/>
          </p:nvSpPr>
          <p:spPr>
            <a:xfrm>
              <a:off x="911616" y="2669428"/>
              <a:ext cx="221751" cy="170449"/>
            </a:xfrm>
            <a:custGeom>
              <a:avLst/>
              <a:gdLst>
                <a:gd name="connsiteX0" fmla="*/ 181524 w 221751"/>
                <a:gd name="connsiteY0" fmla="*/ 87701 h 170449"/>
                <a:gd name="connsiteX1" fmla="*/ 174749 w 221751"/>
                <a:gd name="connsiteY1" fmla="*/ 79847 h 170449"/>
                <a:gd name="connsiteX2" fmla="*/ 182147 w 221751"/>
                <a:gd name="connsiteY2" fmla="*/ 52912 h 170449"/>
                <a:gd name="connsiteX3" fmla="*/ 129235 w 221751"/>
                <a:gd name="connsiteY3" fmla="*/ 0 h 170449"/>
                <a:gd name="connsiteX4" fmla="*/ 76307 w 221751"/>
                <a:gd name="connsiteY4" fmla="*/ 52912 h 170449"/>
                <a:gd name="connsiteX5" fmla="*/ 83706 w 221751"/>
                <a:gd name="connsiteY5" fmla="*/ 79847 h 170449"/>
                <a:gd name="connsiteX6" fmla="*/ 76930 w 221751"/>
                <a:gd name="connsiteY6" fmla="*/ 87701 h 170449"/>
                <a:gd name="connsiteX7" fmla="*/ 59429 w 221751"/>
                <a:gd name="connsiteY7" fmla="*/ 134764 h 170449"/>
                <a:gd name="connsiteX8" fmla="*/ 59429 w 221751"/>
                <a:gd name="connsiteY8" fmla="*/ 153404 h 170449"/>
                <a:gd name="connsiteX9" fmla="*/ 35776 w 221751"/>
                <a:gd name="connsiteY9" fmla="*/ 153404 h 170449"/>
                <a:gd name="connsiteX10" fmla="*/ 17045 w 221751"/>
                <a:gd name="connsiteY10" fmla="*/ 134673 h 170449"/>
                <a:gd name="connsiteX11" fmla="*/ 17045 w 221751"/>
                <a:gd name="connsiteY11" fmla="*/ 105916 h 170449"/>
                <a:gd name="connsiteX12" fmla="*/ 8522 w 221751"/>
                <a:gd name="connsiteY12" fmla="*/ 97393 h 170449"/>
                <a:gd name="connsiteX13" fmla="*/ 0 w 221751"/>
                <a:gd name="connsiteY13" fmla="*/ 105916 h 170449"/>
                <a:gd name="connsiteX14" fmla="*/ 0 w 221751"/>
                <a:gd name="connsiteY14" fmla="*/ 134673 h 170449"/>
                <a:gd name="connsiteX15" fmla="*/ 35776 w 221751"/>
                <a:gd name="connsiteY15" fmla="*/ 170449 h 170449"/>
                <a:gd name="connsiteX16" fmla="*/ 213229 w 221751"/>
                <a:gd name="connsiteY16" fmla="*/ 170449 h 170449"/>
                <a:gd name="connsiteX17" fmla="*/ 221751 w 221751"/>
                <a:gd name="connsiteY17" fmla="*/ 161927 h 170449"/>
                <a:gd name="connsiteX18" fmla="*/ 213229 w 221751"/>
                <a:gd name="connsiteY18" fmla="*/ 153404 h 170449"/>
                <a:gd name="connsiteX19" fmla="*/ 199025 w 221751"/>
                <a:gd name="connsiteY19" fmla="*/ 153404 h 170449"/>
                <a:gd name="connsiteX20" fmla="*/ 199025 w 221751"/>
                <a:gd name="connsiteY20" fmla="*/ 134764 h 170449"/>
                <a:gd name="connsiteX21" fmla="*/ 181524 w 221751"/>
                <a:gd name="connsiteY21" fmla="*/ 87701 h 170449"/>
                <a:gd name="connsiteX22" fmla="*/ 181524 w 221751"/>
                <a:gd name="connsiteY22" fmla="*/ 87701 h 170449"/>
                <a:gd name="connsiteX23" fmla="*/ 129219 w 221751"/>
                <a:gd name="connsiteY23" fmla="*/ 17045 h 170449"/>
                <a:gd name="connsiteX24" fmla="*/ 165087 w 221751"/>
                <a:gd name="connsiteY24" fmla="*/ 52912 h 170449"/>
                <a:gd name="connsiteX25" fmla="*/ 129219 w 221751"/>
                <a:gd name="connsiteY25" fmla="*/ 88779 h 170449"/>
                <a:gd name="connsiteX26" fmla="*/ 93352 w 221751"/>
                <a:gd name="connsiteY26" fmla="*/ 52912 h 170449"/>
                <a:gd name="connsiteX27" fmla="*/ 129219 w 221751"/>
                <a:gd name="connsiteY27" fmla="*/ 17045 h 170449"/>
                <a:gd name="connsiteX28" fmla="*/ 129219 w 221751"/>
                <a:gd name="connsiteY28" fmla="*/ 17045 h 170449"/>
                <a:gd name="connsiteX29" fmla="*/ 76474 w 221751"/>
                <a:gd name="connsiteY29" fmla="*/ 134764 h 170449"/>
                <a:gd name="connsiteX30" fmla="*/ 89828 w 221751"/>
                <a:gd name="connsiteY30" fmla="*/ 98836 h 170449"/>
                <a:gd name="connsiteX31" fmla="*/ 94811 w 221751"/>
                <a:gd name="connsiteY31" fmla="*/ 93064 h 170449"/>
                <a:gd name="connsiteX32" fmla="*/ 129219 w 221751"/>
                <a:gd name="connsiteY32" fmla="*/ 105824 h 170449"/>
                <a:gd name="connsiteX33" fmla="*/ 163628 w 221751"/>
                <a:gd name="connsiteY33" fmla="*/ 93064 h 170449"/>
                <a:gd name="connsiteX34" fmla="*/ 168611 w 221751"/>
                <a:gd name="connsiteY34" fmla="*/ 98836 h 170449"/>
                <a:gd name="connsiteX35" fmla="*/ 181965 w 221751"/>
                <a:gd name="connsiteY35" fmla="*/ 134764 h 170449"/>
                <a:gd name="connsiteX36" fmla="*/ 181965 w 221751"/>
                <a:gd name="connsiteY36" fmla="*/ 153404 h 170449"/>
                <a:gd name="connsiteX37" fmla="*/ 76474 w 221751"/>
                <a:gd name="connsiteY37" fmla="*/ 153404 h 170449"/>
                <a:gd name="connsiteX38" fmla="*/ 76474 w 221751"/>
                <a:gd name="connsiteY38" fmla="*/ 134764 h 17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1751" h="170449">
                  <a:moveTo>
                    <a:pt x="181524" y="87701"/>
                  </a:moveTo>
                  <a:lnTo>
                    <a:pt x="174749" y="79847"/>
                  </a:lnTo>
                  <a:cubicBezTo>
                    <a:pt x="179443" y="71947"/>
                    <a:pt x="182147" y="62741"/>
                    <a:pt x="182147" y="52912"/>
                  </a:cubicBezTo>
                  <a:cubicBezTo>
                    <a:pt x="182147" y="23729"/>
                    <a:pt x="158418" y="0"/>
                    <a:pt x="129235" y="0"/>
                  </a:cubicBezTo>
                  <a:cubicBezTo>
                    <a:pt x="100052" y="0"/>
                    <a:pt x="76307" y="23729"/>
                    <a:pt x="76307" y="52912"/>
                  </a:cubicBezTo>
                  <a:cubicBezTo>
                    <a:pt x="76307" y="62741"/>
                    <a:pt x="79011" y="71962"/>
                    <a:pt x="83706" y="79847"/>
                  </a:cubicBezTo>
                  <a:lnTo>
                    <a:pt x="76930" y="87701"/>
                  </a:lnTo>
                  <a:cubicBezTo>
                    <a:pt x="65643" y="100781"/>
                    <a:pt x="59429" y="117492"/>
                    <a:pt x="59429" y="134764"/>
                  </a:cubicBezTo>
                  <a:lnTo>
                    <a:pt x="59429" y="153404"/>
                  </a:lnTo>
                  <a:lnTo>
                    <a:pt x="35776" y="153404"/>
                  </a:lnTo>
                  <a:cubicBezTo>
                    <a:pt x="25446" y="153404"/>
                    <a:pt x="17045" y="145003"/>
                    <a:pt x="17045" y="134673"/>
                  </a:cubicBezTo>
                  <a:lnTo>
                    <a:pt x="17045" y="105916"/>
                  </a:lnTo>
                  <a:cubicBezTo>
                    <a:pt x="17045" y="101206"/>
                    <a:pt x="13232" y="97393"/>
                    <a:pt x="8522" y="97393"/>
                  </a:cubicBezTo>
                  <a:cubicBezTo>
                    <a:pt x="3813" y="97393"/>
                    <a:pt x="0" y="101206"/>
                    <a:pt x="0" y="105916"/>
                  </a:cubicBezTo>
                  <a:lnTo>
                    <a:pt x="0" y="134673"/>
                  </a:lnTo>
                  <a:cubicBezTo>
                    <a:pt x="0" y="154392"/>
                    <a:pt x="16042" y="170449"/>
                    <a:pt x="35776" y="170449"/>
                  </a:cubicBezTo>
                  <a:lnTo>
                    <a:pt x="213229" y="170449"/>
                  </a:lnTo>
                  <a:cubicBezTo>
                    <a:pt x="217938" y="170449"/>
                    <a:pt x="221751" y="166636"/>
                    <a:pt x="221751" y="161927"/>
                  </a:cubicBezTo>
                  <a:cubicBezTo>
                    <a:pt x="221751" y="157217"/>
                    <a:pt x="217938" y="153404"/>
                    <a:pt x="213229" y="153404"/>
                  </a:cubicBezTo>
                  <a:lnTo>
                    <a:pt x="199025" y="153404"/>
                  </a:lnTo>
                  <a:lnTo>
                    <a:pt x="199025" y="134764"/>
                  </a:lnTo>
                  <a:cubicBezTo>
                    <a:pt x="199009" y="117492"/>
                    <a:pt x="192796" y="100781"/>
                    <a:pt x="181524" y="87701"/>
                  </a:cubicBezTo>
                  <a:lnTo>
                    <a:pt x="181524" y="87701"/>
                  </a:lnTo>
                  <a:close/>
                  <a:moveTo>
                    <a:pt x="129219" y="17045"/>
                  </a:moveTo>
                  <a:cubicBezTo>
                    <a:pt x="148999" y="17045"/>
                    <a:pt x="165087" y="33133"/>
                    <a:pt x="165087" y="52912"/>
                  </a:cubicBezTo>
                  <a:cubicBezTo>
                    <a:pt x="165087" y="72692"/>
                    <a:pt x="148999" y="88779"/>
                    <a:pt x="129219" y="88779"/>
                  </a:cubicBezTo>
                  <a:cubicBezTo>
                    <a:pt x="109440" y="88779"/>
                    <a:pt x="93352" y="72692"/>
                    <a:pt x="93352" y="52912"/>
                  </a:cubicBezTo>
                  <a:cubicBezTo>
                    <a:pt x="93352" y="33133"/>
                    <a:pt x="109440" y="17045"/>
                    <a:pt x="129219" y="17045"/>
                  </a:cubicBezTo>
                  <a:lnTo>
                    <a:pt x="129219" y="17045"/>
                  </a:lnTo>
                  <a:close/>
                  <a:moveTo>
                    <a:pt x="76474" y="134764"/>
                  </a:moveTo>
                  <a:cubicBezTo>
                    <a:pt x="76474" y="121578"/>
                    <a:pt x="81214" y="108817"/>
                    <a:pt x="89828" y="98836"/>
                  </a:cubicBezTo>
                  <a:lnTo>
                    <a:pt x="94811" y="93064"/>
                  </a:lnTo>
                  <a:cubicBezTo>
                    <a:pt x="104062" y="101009"/>
                    <a:pt x="116079" y="105824"/>
                    <a:pt x="129219" y="105824"/>
                  </a:cubicBezTo>
                  <a:cubicBezTo>
                    <a:pt x="142345" y="105824"/>
                    <a:pt x="154361" y="101009"/>
                    <a:pt x="163628" y="93064"/>
                  </a:cubicBezTo>
                  <a:lnTo>
                    <a:pt x="168611" y="98836"/>
                  </a:lnTo>
                  <a:cubicBezTo>
                    <a:pt x="177225" y="108817"/>
                    <a:pt x="181965" y="121578"/>
                    <a:pt x="181965" y="134764"/>
                  </a:cubicBezTo>
                  <a:lnTo>
                    <a:pt x="181965" y="153404"/>
                  </a:lnTo>
                  <a:lnTo>
                    <a:pt x="76474" y="153404"/>
                  </a:lnTo>
                  <a:lnTo>
                    <a:pt x="76474" y="134764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290" name="图形 3">
              <a:extLst>
                <a:ext uri="{FF2B5EF4-FFF2-40B4-BE49-F238E27FC236}">
                  <a16:creationId xmlns:a16="http://schemas.microsoft.com/office/drawing/2014/main" id="{358243AD-F889-4E9C-B078-6513EE8686CE}"/>
                </a:ext>
              </a:extLst>
            </p:cNvPr>
            <p:cNvGrpSpPr/>
            <p:nvPr/>
          </p:nvGrpSpPr>
          <p:grpSpPr>
            <a:xfrm>
              <a:off x="1086057" y="2699929"/>
              <a:ext cx="321842" cy="398508"/>
              <a:chOff x="1086057" y="2699929"/>
              <a:chExt cx="321842" cy="398508"/>
            </a:xfrm>
            <a:grpFill/>
          </p:grpSpPr>
          <p:sp>
            <p:nvSpPr>
              <p:cNvPr id="291" name="任意多边形: 形状 290">
                <a:extLst>
                  <a:ext uri="{FF2B5EF4-FFF2-40B4-BE49-F238E27FC236}">
                    <a16:creationId xmlns:a16="http://schemas.microsoft.com/office/drawing/2014/main" id="{21833D30-FBF3-4A46-B44F-4A6FC0135490}"/>
                  </a:ext>
                </a:extLst>
              </p:cNvPr>
              <p:cNvSpPr/>
              <p:nvPr/>
            </p:nvSpPr>
            <p:spPr>
              <a:xfrm>
                <a:off x="1086057" y="2813664"/>
                <a:ext cx="189381" cy="284773"/>
              </a:xfrm>
              <a:custGeom>
                <a:avLst/>
                <a:gdLst>
                  <a:gd name="connsiteX0" fmla="*/ 157813 w 189381"/>
                  <a:gd name="connsiteY0" fmla="*/ 173221 h 284773"/>
                  <a:gd name="connsiteX1" fmla="*/ 145705 w 189381"/>
                  <a:gd name="connsiteY1" fmla="*/ 165079 h 284773"/>
                  <a:gd name="connsiteX2" fmla="*/ 104400 w 189381"/>
                  <a:gd name="connsiteY2" fmla="*/ 152652 h 284773"/>
                  <a:gd name="connsiteX3" fmla="*/ 22866 w 189381"/>
                  <a:gd name="connsiteY3" fmla="*/ 88058 h 284773"/>
                  <a:gd name="connsiteX4" fmla="*/ 19555 w 189381"/>
                  <a:gd name="connsiteY4" fmla="*/ 67868 h 284773"/>
                  <a:gd name="connsiteX5" fmla="*/ 39911 w 189381"/>
                  <a:gd name="connsiteY5" fmla="*/ 63022 h 284773"/>
                  <a:gd name="connsiteX6" fmla="*/ 84012 w 189381"/>
                  <a:gd name="connsiteY6" fmla="*/ 88635 h 284773"/>
                  <a:gd name="connsiteX7" fmla="*/ 97275 w 189381"/>
                  <a:gd name="connsiteY7" fmla="*/ 87663 h 284773"/>
                  <a:gd name="connsiteX8" fmla="*/ 101179 w 189381"/>
                  <a:gd name="connsiteY8" fmla="*/ 74962 h 284773"/>
                  <a:gd name="connsiteX9" fmla="*/ 79759 w 189381"/>
                  <a:gd name="connsiteY9" fmla="*/ 5993 h 284773"/>
                  <a:gd name="connsiteX10" fmla="*/ 69094 w 189381"/>
                  <a:gd name="connsiteY10" fmla="*/ 387 h 284773"/>
                  <a:gd name="connsiteX11" fmla="*/ 63473 w 189381"/>
                  <a:gd name="connsiteY11" fmla="*/ 11051 h 284773"/>
                  <a:gd name="connsiteX12" fmla="*/ 80883 w 189381"/>
                  <a:gd name="connsiteY12" fmla="*/ 67124 h 284773"/>
                  <a:gd name="connsiteX13" fmla="*/ 48464 w 189381"/>
                  <a:gd name="connsiteY13" fmla="*/ 48301 h 284773"/>
                  <a:gd name="connsiteX14" fmla="*/ 5259 w 189381"/>
                  <a:gd name="connsiteY14" fmla="*/ 58601 h 284773"/>
                  <a:gd name="connsiteX15" fmla="*/ 12263 w 189381"/>
                  <a:gd name="connsiteY15" fmla="*/ 101441 h 284773"/>
                  <a:gd name="connsiteX16" fmla="*/ 93811 w 189381"/>
                  <a:gd name="connsiteY16" fmla="*/ 166036 h 284773"/>
                  <a:gd name="connsiteX17" fmla="*/ 142773 w 189381"/>
                  <a:gd name="connsiteY17" fmla="*/ 182336 h 284773"/>
                  <a:gd name="connsiteX18" fmla="*/ 172716 w 189381"/>
                  <a:gd name="connsiteY18" fmla="*/ 278772 h 284773"/>
                  <a:gd name="connsiteX19" fmla="*/ 180859 w 189381"/>
                  <a:gd name="connsiteY19" fmla="*/ 284773 h 284773"/>
                  <a:gd name="connsiteX20" fmla="*/ 183380 w 189381"/>
                  <a:gd name="connsiteY20" fmla="*/ 284393 h 284773"/>
                  <a:gd name="connsiteX21" fmla="*/ 189001 w 189381"/>
                  <a:gd name="connsiteY21" fmla="*/ 273729 h 284773"/>
                  <a:gd name="connsiteX22" fmla="*/ 157813 w 189381"/>
                  <a:gd name="connsiteY22" fmla="*/ 173221 h 284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9381" h="284773">
                    <a:moveTo>
                      <a:pt x="157813" y="173221"/>
                    </a:moveTo>
                    <a:cubicBezTo>
                      <a:pt x="156203" y="168041"/>
                      <a:pt x="151114" y="164623"/>
                      <a:pt x="145705" y="165079"/>
                    </a:cubicBezTo>
                    <a:cubicBezTo>
                      <a:pt x="130818" y="166355"/>
                      <a:pt x="116127" y="161934"/>
                      <a:pt x="104400" y="152652"/>
                    </a:cubicBezTo>
                    <a:lnTo>
                      <a:pt x="22866" y="88058"/>
                    </a:lnTo>
                    <a:cubicBezTo>
                      <a:pt x="16683" y="83166"/>
                      <a:pt x="15271" y="74491"/>
                      <a:pt x="19555" y="67868"/>
                    </a:cubicBezTo>
                    <a:cubicBezTo>
                      <a:pt x="23975" y="61077"/>
                      <a:pt x="32908" y="58950"/>
                      <a:pt x="39911" y="63022"/>
                    </a:cubicBezTo>
                    <a:lnTo>
                      <a:pt x="84012" y="88635"/>
                    </a:lnTo>
                    <a:cubicBezTo>
                      <a:pt x="88251" y="91096"/>
                      <a:pt x="93446" y="90701"/>
                      <a:pt x="97275" y="87663"/>
                    </a:cubicBezTo>
                    <a:cubicBezTo>
                      <a:pt x="101103" y="84609"/>
                      <a:pt x="102637" y="79626"/>
                      <a:pt x="101179" y="74962"/>
                    </a:cubicBezTo>
                    <a:lnTo>
                      <a:pt x="79759" y="5993"/>
                    </a:lnTo>
                    <a:cubicBezTo>
                      <a:pt x="78361" y="1496"/>
                      <a:pt x="73591" y="-1011"/>
                      <a:pt x="69094" y="387"/>
                    </a:cubicBezTo>
                    <a:cubicBezTo>
                      <a:pt x="64598" y="1785"/>
                      <a:pt x="62091" y="6555"/>
                      <a:pt x="63473" y="11051"/>
                    </a:cubicBezTo>
                    <a:lnTo>
                      <a:pt x="80883" y="67124"/>
                    </a:lnTo>
                    <a:lnTo>
                      <a:pt x="48464" y="48301"/>
                    </a:lnTo>
                    <a:cubicBezTo>
                      <a:pt x="33607" y="39672"/>
                      <a:pt x="14617" y="44184"/>
                      <a:pt x="5259" y="58601"/>
                    </a:cubicBezTo>
                    <a:cubicBezTo>
                      <a:pt x="-3871" y="72623"/>
                      <a:pt x="-848" y="91050"/>
                      <a:pt x="12263" y="101441"/>
                    </a:cubicBezTo>
                    <a:lnTo>
                      <a:pt x="93811" y="166036"/>
                    </a:lnTo>
                    <a:cubicBezTo>
                      <a:pt x="107802" y="177126"/>
                      <a:pt x="125060" y="182807"/>
                      <a:pt x="142773" y="182336"/>
                    </a:cubicBezTo>
                    <a:lnTo>
                      <a:pt x="172716" y="278772"/>
                    </a:lnTo>
                    <a:cubicBezTo>
                      <a:pt x="173855" y="282418"/>
                      <a:pt x="177213" y="284773"/>
                      <a:pt x="180859" y="284773"/>
                    </a:cubicBezTo>
                    <a:cubicBezTo>
                      <a:pt x="181694" y="284773"/>
                      <a:pt x="182545" y="284652"/>
                      <a:pt x="183380" y="284393"/>
                    </a:cubicBezTo>
                    <a:cubicBezTo>
                      <a:pt x="187877" y="282996"/>
                      <a:pt x="190384" y="278225"/>
                      <a:pt x="189001" y="273729"/>
                    </a:cubicBezTo>
                    <a:lnTo>
                      <a:pt x="157813" y="173221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292" name="任意多边形: 形状 291">
                <a:extLst>
                  <a:ext uri="{FF2B5EF4-FFF2-40B4-BE49-F238E27FC236}">
                    <a16:creationId xmlns:a16="http://schemas.microsoft.com/office/drawing/2014/main" id="{52366842-D814-47E3-99BA-0CFBBD0DDB51}"/>
                  </a:ext>
                </a:extLst>
              </p:cNvPr>
              <p:cNvSpPr/>
              <p:nvPr/>
            </p:nvSpPr>
            <p:spPr>
              <a:xfrm>
                <a:off x="1121879" y="2699929"/>
                <a:ext cx="286020" cy="352037"/>
              </a:xfrm>
              <a:custGeom>
                <a:avLst/>
                <a:gdLst>
                  <a:gd name="connsiteX0" fmla="*/ 285635 w 286020"/>
                  <a:gd name="connsiteY0" fmla="*/ 340902 h 352037"/>
                  <a:gd name="connsiteX1" fmla="*/ 257196 w 286020"/>
                  <a:gd name="connsiteY1" fmla="*/ 249297 h 352037"/>
                  <a:gd name="connsiteX2" fmla="*/ 256710 w 286020"/>
                  <a:gd name="connsiteY2" fmla="*/ 245104 h 352037"/>
                  <a:gd name="connsiteX3" fmla="*/ 257060 w 286020"/>
                  <a:gd name="connsiteY3" fmla="*/ 240349 h 352037"/>
                  <a:gd name="connsiteX4" fmla="*/ 250467 w 286020"/>
                  <a:gd name="connsiteY4" fmla="*/ 179264 h 352037"/>
                  <a:gd name="connsiteX5" fmla="*/ 250436 w 286020"/>
                  <a:gd name="connsiteY5" fmla="*/ 179157 h 352037"/>
                  <a:gd name="connsiteX6" fmla="*/ 217531 w 286020"/>
                  <a:gd name="connsiteY6" fmla="*/ 73090 h 352037"/>
                  <a:gd name="connsiteX7" fmla="*/ 178762 w 286020"/>
                  <a:gd name="connsiteY7" fmla="*/ 52688 h 352037"/>
                  <a:gd name="connsiteX8" fmla="*/ 163540 w 286020"/>
                  <a:gd name="connsiteY8" fmla="*/ 63231 h 352037"/>
                  <a:gd name="connsiteX9" fmla="*/ 132732 w 286020"/>
                  <a:gd name="connsiteY9" fmla="*/ 55817 h 352037"/>
                  <a:gd name="connsiteX10" fmla="*/ 117024 w 286020"/>
                  <a:gd name="connsiteY10" fmla="*/ 66998 h 352037"/>
                  <a:gd name="connsiteX11" fmla="*/ 87157 w 286020"/>
                  <a:gd name="connsiteY11" fmla="*/ 60481 h 352037"/>
                  <a:gd name="connsiteX12" fmla="*/ 74837 w 286020"/>
                  <a:gd name="connsiteY12" fmla="*/ 67788 h 352037"/>
                  <a:gd name="connsiteX13" fmla="*/ 60557 w 286020"/>
                  <a:gd name="connsiteY13" fmla="*/ 21788 h 352037"/>
                  <a:gd name="connsiteX14" fmla="*/ 21788 w 286020"/>
                  <a:gd name="connsiteY14" fmla="*/ 1401 h 352037"/>
                  <a:gd name="connsiteX15" fmla="*/ 1401 w 286020"/>
                  <a:gd name="connsiteY15" fmla="*/ 40155 h 352037"/>
                  <a:gd name="connsiteX16" fmla="*/ 16911 w 286020"/>
                  <a:gd name="connsiteY16" fmla="*/ 90104 h 352037"/>
                  <a:gd name="connsiteX17" fmla="*/ 27576 w 286020"/>
                  <a:gd name="connsiteY17" fmla="*/ 95710 h 352037"/>
                  <a:gd name="connsiteX18" fmla="*/ 33197 w 286020"/>
                  <a:gd name="connsiteY18" fmla="*/ 85046 h 352037"/>
                  <a:gd name="connsiteX19" fmla="*/ 17686 w 286020"/>
                  <a:gd name="connsiteY19" fmla="*/ 35096 h 352037"/>
                  <a:gd name="connsiteX20" fmla="*/ 26862 w 286020"/>
                  <a:gd name="connsiteY20" fmla="*/ 17671 h 352037"/>
                  <a:gd name="connsiteX21" fmla="*/ 44287 w 286020"/>
                  <a:gd name="connsiteY21" fmla="*/ 26847 h 352037"/>
                  <a:gd name="connsiteX22" fmla="*/ 80564 w 286020"/>
                  <a:gd name="connsiteY22" fmla="*/ 143685 h 352037"/>
                  <a:gd name="connsiteX23" fmla="*/ 91229 w 286020"/>
                  <a:gd name="connsiteY23" fmla="*/ 149306 h 352037"/>
                  <a:gd name="connsiteX24" fmla="*/ 96834 w 286020"/>
                  <a:gd name="connsiteY24" fmla="*/ 138641 h 352037"/>
                  <a:gd name="connsiteX25" fmla="*/ 83040 w 286020"/>
                  <a:gd name="connsiteY25" fmla="*/ 94221 h 352037"/>
                  <a:gd name="connsiteX26" fmla="*/ 92216 w 286020"/>
                  <a:gd name="connsiteY26" fmla="*/ 76797 h 352037"/>
                  <a:gd name="connsiteX27" fmla="*/ 109656 w 286020"/>
                  <a:gd name="connsiteY27" fmla="*/ 85972 h 352037"/>
                  <a:gd name="connsiteX28" fmla="*/ 123435 w 286020"/>
                  <a:gd name="connsiteY28" fmla="*/ 130392 h 352037"/>
                  <a:gd name="connsiteX29" fmla="*/ 131577 w 286020"/>
                  <a:gd name="connsiteY29" fmla="*/ 136378 h 352037"/>
                  <a:gd name="connsiteX30" fmla="*/ 134099 w 286020"/>
                  <a:gd name="connsiteY30" fmla="*/ 135998 h 352037"/>
                  <a:gd name="connsiteX31" fmla="*/ 139720 w 286020"/>
                  <a:gd name="connsiteY31" fmla="*/ 125334 h 352037"/>
                  <a:gd name="connsiteX32" fmla="*/ 128615 w 286020"/>
                  <a:gd name="connsiteY32" fmla="*/ 89573 h 352037"/>
                  <a:gd name="connsiteX33" fmla="*/ 137776 w 286020"/>
                  <a:gd name="connsiteY33" fmla="*/ 72148 h 352037"/>
                  <a:gd name="connsiteX34" fmla="*/ 155200 w 286020"/>
                  <a:gd name="connsiteY34" fmla="*/ 81324 h 352037"/>
                  <a:gd name="connsiteX35" fmla="*/ 166305 w 286020"/>
                  <a:gd name="connsiteY35" fmla="*/ 117085 h 352037"/>
                  <a:gd name="connsiteX36" fmla="*/ 174448 w 286020"/>
                  <a:gd name="connsiteY36" fmla="*/ 123085 h 352037"/>
                  <a:gd name="connsiteX37" fmla="*/ 176970 w 286020"/>
                  <a:gd name="connsiteY37" fmla="*/ 122706 h 352037"/>
                  <a:gd name="connsiteX38" fmla="*/ 182591 w 286020"/>
                  <a:gd name="connsiteY38" fmla="*/ 112041 h 352037"/>
                  <a:gd name="connsiteX39" fmla="*/ 174645 w 286020"/>
                  <a:gd name="connsiteY39" fmla="*/ 86458 h 352037"/>
                  <a:gd name="connsiteX40" fmla="*/ 183821 w 286020"/>
                  <a:gd name="connsiteY40" fmla="*/ 69034 h 352037"/>
                  <a:gd name="connsiteX41" fmla="*/ 194440 w 286020"/>
                  <a:gd name="connsiteY41" fmla="*/ 70006 h 352037"/>
                  <a:gd name="connsiteX42" fmla="*/ 201261 w 286020"/>
                  <a:gd name="connsiteY42" fmla="*/ 78209 h 352037"/>
                  <a:gd name="connsiteX43" fmla="*/ 234151 w 286020"/>
                  <a:gd name="connsiteY43" fmla="*/ 184216 h 352037"/>
                  <a:gd name="connsiteX44" fmla="*/ 240060 w 286020"/>
                  <a:gd name="connsiteY44" fmla="*/ 239179 h 352037"/>
                  <a:gd name="connsiteX45" fmla="*/ 239711 w 286020"/>
                  <a:gd name="connsiteY45" fmla="*/ 243934 h 352037"/>
                  <a:gd name="connsiteX46" fmla="*/ 240911 w 286020"/>
                  <a:gd name="connsiteY46" fmla="*/ 254432 h 352037"/>
                  <a:gd name="connsiteX47" fmla="*/ 269365 w 286020"/>
                  <a:gd name="connsiteY47" fmla="*/ 346037 h 352037"/>
                  <a:gd name="connsiteX48" fmla="*/ 277508 w 286020"/>
                  <a:gd name="connsiteY48" fmla="*/ 352037 h 352037"/>
                  <a:gd name="connsiteX49" fmla="*/ 280045 w 286020"/>
                  <a:gd name="connsiteY49" fmla="*/ 351658 h 352037"/>
                  <a:gd name="connsiteX50" fmla="*/ 285635 w 286020"/>
                  <a:gd name="connsiteY50" fmla="*/ 340902 h 352037"/>
                  <a:gd name="connsiteX51" fmla="*/ 285635 w 286020"/>
                  <a:gd name="connsiteY51" fmla="*/ 340902 h 35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286020" h="352037">
                    <a:moveTo>
                      <a:pt x="285635" y="340902"/>
                    </a:moveTo>
                    <a:lnTo>
                      <a:pt x="257196" y="249297"/>
                    </a:lnTo>
                    <a:cubicBezTo>
                      <a:pt x="256771" y="247930"/>
                      <a:pt x="256604" y="246517"/>
                      <a:pt x="256710" y="245104"/>
                    </a:cubicBezTo>
                    <a:lnTo>
                      <a:pt x="257060" y="240349"/>
                    </a:lnTo>
                    <a:cubicBezTo>
                      <a:pt x="258564" y="219704"/>
                      <a:pt x="256346" y="199149"/>
                      <a:pt x="250467" y="179264"/>
                    </a:cubicBezTo>
                    <a:cubicBezTo>
                      <a:pt x="250451" y="179233"/>
                      <a:pt x="250436" y="179188"/>
                      <a:pt x="250436" y="179157"/>
                    </a:cubicBezTo>
                    <a:lnTo>
                      <a:pt x="217531" y="73090"/>
                    </a:lnTo>
                    <a:cubicBezTo>
                      <a:pt x="212457" y="56774"/>
                      <a:pt x="195078" y="47629"/>
                      <a:pt x="178762" y="52688"/>
                    </a:cubicBezTo>
                    <a:cubicBezTo>
                      <a:pt x="172488" y="54632"/>
                      <a:pt x="167293" y="58400"/>
                      <a:pt x="163540" y="63231"/>
                    </a:cubicBezTo>
                    <a:cubicBezTo>
                      <a:pt x="155656" y="55574"/>
                      <a:pt x="143943" y="52338"/>
                      <a:pt x="132732" y="55817"/>
                    </a:cubicBezTo>
                    <a:cubicBezTo>
                      <a:pt x="126184" y="57853"/>
                      <a:pt x="120791" y="61863"/>
                      <a:pt x="117024" y="66998"/>
                    </a:cubicBezTo>
                    <a:cubicBezTo>
                      <a:pt x="109170" y="59980"/>
                      <a:pt x="97928" y="57124"/>
                      <a:pt x="87157" y="60481"/>
                    </a:cubicBezTo>
                    <a:cubicBezTo>
                      <a:pt x="82387" y="61970"/>
                      <a:pt x="78225" y="64522"/>
                      <a:pt x="74837" y="67788"/>
                    </a:cubicBezTo>
                    <a:lnTo>
                      <a:pt x="60557" y="21788"/>
                    </a:lnTo>
                    <a:cubicBezTo>
                      <a:pt x="55498" y="5472"/>
                      <a:pt x="38104" y="-3673"/>
                      <a:pt x="21788" y="1401"/>
                    </a:cubicBezTo>
                    <a:cubicBezTo>
                      <a:pt x="5472" y="6460"/>
                      <a:pt x="-3673" y="23854"/>
                      <a:pt x="1401" y="40155"/>
                    </a:cubicBezTo>
                    <a:lnTo>
                      <a:pt x="16911" y="90104"/>
                    </a:lnTo>
                    <a:cubicBezTo>
                      <a:pt x="18309" y="94601"/>
                      <a:pt x="23079" y="97108"/>
                      <a:pt x="27576" y="95710"/>
                    </a:cubicBezTo>
                    <a:cubicBezTo>
                      <a:pt x="32073" y="94312"/>
                      <a:pt x="34579" y="89542"/>
                      <a:pt x="33197" y="85046"/>
                    </a:cubicBezTo>
                    <a:lnTo>
                      <a:pt x="17686" y="35096"/>
                    </a:lnTo>
                    <a:cubicBezTo>
                      <a:pt x="15408" y="27773"/>
                      <a:pt x="19524" y="19950"/>
                      <a:pt x="26862" y="17671"/>
                    </a:cubicBezTo>
                    <a:cubicBezTo>
                      <a:pt x="34184" y="15392"/>
                      <a:pt x="42023" y="19509"/>
                      <a:pt x="44287" y="26847"/>
                    </a:cubicBezTo>
                    <a:lnTo>
                      <a:pt x="80564" y="143685"/>
                    </a:lnTo>
                    <a:cubicBezTo>
                      <a:pt x="81962" y="148182"/>
                      <a:pt x="86732" y="150688"/>
                      <a:pt x="91229" y="149306"/>
                    </a:cubicBezTo>
                    <a:cubicBezTo>
                      <a:pt x="95725" y="147908"/>
                      <a:pt x="98232" y="143123"/>
                      <a:pt x="96834" y="138641"/>
                    </a:cubicBezTo>
                    <a:lnTo>
                      <a:pt x="83040" y="94221"/>
                    </a:lnTo>
                    <a:cubicBezTo>
                      <a:pt x="80762" y="86884"/>
                      <a:pt x="84879" y="79075"/>
                      <a:pt x="92216" y="76797"/>
                    </a:cubicBezTo>
                    <a:cubicBezTo>
                      <a:pt x="99538" y="74518"/>
                      <a:pt x="107377" y="78635"/>
                      <a:pt x="109656" y="85972"/>
                    </a:cubicBezTo>
                    <a:lnTo>
                      <a:pt x="123435" y="130392"/>
                    </a:lnTo>
                    <a:cubicBezTo>
                      <a:pt x="124574" y="134054"/>
                      <a:pt x="127931" y="136378"/>
                      <a:pt x="131577" y="136378"/>
                    </a:cubicBezTo>
                    <a:cubicBezTo>
                      <a:pt x="132413" y="136378"/>
                      <a:pt x="133264" y="136256"/>
                      <a:pt x="134099" y="135998"/>
                    </a:cubicBezTo>
                    <a:cubicBezTo>
                      <a:pt x="138596" y="134601"/>
                      <a:pt x="141103" y="129815"/>
                      <a:pt x="139720" y="125334"/>
                    </a:cubicBezTo>
                    <a:lnTo>
                      <a:pt x="128615" y="89573"/>
                    </a:lnTo>
                    <a:cubicBezTo>
                      <a:pt x="126336" y="82235"/>
                      <a:pt x="130453" y="74427"/>
                      <a:pt x="137776" y="72148"/>
                    </a:cubicBezTo>
                    <a:cubicBezTo>
                      <a:pt x="145113" y="69869"/>
                      <a:pt x="152937" y="73986"/>
                      <a:pt x="155200" y="81324"/>
                    </a:cubicBezTo>
                    <a:lnTo>
                      <a:pt x="166305" y="117085"/>
                    </a:lnTo>
                    <a:cubicBezTo>
                      <a:pt x="167445" y="120746"/>
                      <a:pt x="170802" y="123085"/>
                      <a:pt x="174448" y="123085"/>
                    </a:cubicBezTo>
                    <a:cubicBezTo>
                      <a:pt x="175284" y="123085"/>
                      <a:pt x="176134" y="122964"/>
                      <a:pt x="176970" y="122706"/>
                    </a:cubicBezTo>
                    <a:cubicBezTo>
                      <a:pt x="181466" y="121308"/>
                      <a:pt x="183973" y="116523"/>
                      <a:pt x="182591" y="112041"/>
                    </a:cubicBezTo>
                    <a:lnTo>
                      <a:pt x="174645" y="86458"/>
                    </a:lnTo>
                    <a:cubicBezTo>
                      <a:pt x="172367" y="79121"/>
                      <a:pt x="176484" y="71312"/>
                      <a:pt x="183821" y="69034"/>
                    </a:cubicBezTo>
                    <a:cubicBezTo>
                      <a:pt x="187376" y="67925"/>
                      <a:pt x="191144" y="68274"/>
                      <a:pt x="194440" y="70006"/>
                    </a:cubicBezTo>
                    <a:cubicBezTo>
                      <a:pt x="197737" y="71738"/>
                      <a:pt x="200152" y="74655"/>
                      <a:pt x="201261" y="78209"/>
                    </a:cubicBezTo>
                    <a:lnTo>
                      <a:pt x="234151" y="184216"/>
                    </a:lnTo>
                    <a:cubicBezTo>
                      <a:pt x="239437" y="202112"/>
                      <a:pt x="241428" y="220600"/>
                      <a:pt x="240060" y="239179"/>
                    </a:cubicBezTo>
                    <a:lnTo>
                      <a:pt x="239711" y="243934"/>
                    </a:lnTo>
                    <a:cubicBezTo>
                      <a:pt x="239453" y="247489"/>
                      <a:pt x="239848" y="251013"/>
                      <a:pt x="240911" y="254432"/>
                    </a:cubicBezTo>
                    <a:lnTo>
                      <a:pt x="269365" y="346037"/>
                    </a:lnTo>
                    <a:cubicBezTo>
                      <a:pt x="270504" y="349698"/>
                      <a:pt x="273862" y="352037"/>
                      <a:pt x="277508" y="352037"/>
                    </a:cubicBezTo>
                    <a:cubicBezTo>
                      <a:pt x="278343" y="352037"/>
                      <a:pt x="279194" y="351916"/>
                      <a:pt x="280045" y="351658"/>
                    </a:cubicBezTo>
                    <a:cubicBezTo>
                      <a:pt x="284511" y="350169"/>
                      <a:pt x="287033" y="345399"/>
                      <a:pt x="285635" y="340902"/>
                    </a:cubicBezTo>
                    <a:lnTo>
                      <a:pt x="285635" y="340902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  <p:grpSp>
        <p:nvGrpSpPr>
          <p:cNvPr id="293" name="图形 3">
            <a:extLst>
              <a:ext uri="{FF2B5EF4-FFF2-40B4-BE49-F238E27FC236}">
                <a16:creationId xmlns:a16="http://schemas.microsoft.com/office/drawing/2014/main" id="{CBE51097-BA8A-4E1C-BBD8-DE1BC51D5C4E}"/>
              </a:ext>
            </a:extLst>
          </p:cNvPr>
          <p:cNvGrpSpPr/>
          <p:nvPr userDrawn="1"/>
        </p:nvGrpSpPr>
        <p:grpSpPr>
          <a:xfrm>
            <a:off x="4188352" y="3741654"/>
            <a:ext cx="382250" cy="415806"/>
            <a:chOff x="860751" y="2516752"/>
            <a:chExt cx="536305" cy="583386"/>
          </a:xfrm>
          <a:solidFill>
            <a:schemeClr val="bg1"/>
          </a:solidFill>
        </p:grpSpPr>
        <p:sp>
          <p:nvSpPr>
            <p:cNvPr id="294" name="任意多边形: 形状 293">
              <a:extLst>
                <a:ext uri="{FF2B5EF4-FFF2-40B4-BE49-F238E27FC236}">
                  <a16:creationId xmlns:a16="http://schemas.microsoft.com/office/drawing/2014/main" id="{C7456C93-BB56-4DD4-AA2A-9D6D5F3A864D}"/>
                </a:ext>
              </a:extLst>
            </p:cNvPr>
            <p:cNvSpPr/>
            <p:nvPr/>
          </p:nvSpPr>
          <p:spPr>
            <a:xfrm>
              <a:off x="989535" y="2696058"/>
              <a:ext cx="278731" cy="404065"/>
            </a:xfrm>
            <a:custGeom>
              <a:avLst/>
              <a:gdLst>
                <a:gd name="connsiteX0" fmla="*/ 254184 w 278731"/>
                <a:gd name="connsiteY0" fmla="*/ 107860 h 404065"/>
                <a:gd name="connsiteX1" fmla="*/ 251054 w 278731"/>
                <a:gd name="connsiteY1" fmla="*/ 96816 h 404065"/>
                <a:gd name="connsiteX2" fmla="*/ 242942 w 278731"/>
                <a:gd name="connsiteY2" fmla="*/ 68104 h 404065"/>
                <a:gd name="connsiteX3" fmla="*/ 231715 w 278731"/>
                <a:gd name="connsiteY3" fmla="*/ 63653 h 404065"/>
                <a:gd name="connsiteX4" fmla="*/ 227264 w 278731"/>
                <a:gd name="connsiteY4" fmla="*/ 74894 h 404065"/>
                <a:gd name="connsiteX5" fmla="*/ 234161 w 278731"/>
                <a:gd name="connsiteY5" fmla="*/ 99262 h 404065"/>
                <a:gd name="connsiteX6" fmla="*/ 238521 w 278731"/>
                <a:gd name="connsiteY6" fmla="*/ 114666 h 404065"/>
                <a:gd name="connsiteX7" fmla="*/ 257070 w 278731"/>
                <a:gd name="connsiteY7" fmla="*/ 157430 h 404065"/>
                <a:gd name="connsiteX8" fmla="*/ 250371 w 278731"/>
                <a:gd name="connsiteY8" fmla="*/ 211163 h 404065"/>
                <a:gd name="connsiteX9" fmla="*/ 208685 w 278731"/>
                <a:gd name="connsiteY9" fmla="*/ 231899 h 404065"/>
                <a:gd name="connsiteX10" fmla="*/ 216068 w 278731"/>
                <a:gd name="connsiteY10" fmla="*/ 199116 h 404065"/>
                <a:gd name="connsiteX11" fmla="*/ 216068 w 278731"/>
                <a:gd name="connsiteY11" fmla="*/ 120499 h 404065"/>
                <a:gd name="connsiteX12" fmla="*/ 199084 w 278731"/>
                <a:gd name="connsiteY12" fmla="*/ 103060 h 404065"/>
                <a:gd name="connsiteX13" fmla="*/ 150729 w 278731"/>
                <a:gd name="connsiteY13" fmla="*/ 101753 h 404065"/>
                <a:gd name="connsiteX14" fmla="*/ 105337 w 278731"/>
                <a:gd name="connsiteY14" fmla="*/ 84936 h 404065"/>
                <a:gd name="connsiteX15" fmla="*/ 102162 w 278731"/>
                <a:gd name="connsiteY15" fmla="*/ 82353 h 404065"/>
                <a:gd name="connsiteX16" fmla="*/ 91664 w 278731"/>
                <a:gd name="connsiteY16" fmla="*/ 79239 h 404065"/>
                <a:gd name="connsiteX17" fmla="*/ 82063 w 278731"/>
                <a:gd name="connsiteY17" fmla="*/ 84495 h 404065"/>
                <a:gd name="connsiteX18" fmla="*/ 62618 w 278731"/>
                <a:gd name="connsiteY18" fmla="*/ 139914 h 404065"/>
                <a:gd name="connsiteX19" fmla="*/ 62618 w 278731"/>
                <a:gd name="connsiteY19" fmla="*/ 199085 h 404065"/>
                <a:gd name="connsiteX20" fmla="*/ 69986 w 278731"/>
                <a:gd name="connsiteY20" fmla="*/ 231869 h 404065"/>
                <a:gd name="connsiteX21" fmla="*/ 28285 w 278731"/>
                <a:gd name="connsiteY21" fmla="*/ 211132 h 404065"/>
                <a:gd name="connsiteX22" fmla="*/ 21601 w 278731"/>
                <a:gd name="connsiteY22" fmla="*/ 157400 h 404065"/>
                <a:gd name="connsiteX23" fmla="*/ 40150 w 278731"/>
                <a:gd name="connsiteY23" fmla="*/ 114651 h 404065"/>
                <a:gd name="connsiteX24" fmla="*/ 44510 w 278731"/>
                <a:gd name="connsiteY24" fmla="*/ 99246 h 404065"/>
                <a:gd name="connsiteX25" fmla="*/ 76610 w 278731"/>
                <a:gd name="connsiteY25" fmla="*/ 40486 h 404065"/>
                <a:gd name="connsiteX26" fmla="*/ 139351 w 278731"/>
                <a:gd name="connsiteY26" fmla="*/ 17091 h 404065"/>
                <a:gd name="connsiteX27" fmla="*/ 207956 w 278731"/>
                <a:gd name="connsiteY27" fmla="*/ 46030 h 404065"/>
                <a:gd name="connsiteX28" fmla="*/ 220033 w 278731"/>
                <a:gd name="connsiteY28" fmla="*/ 46182 h 404065"/>
                <a:gd name="connsiteX29" fmla="*/ 220185 w 278731"/>
                <a:gd name="connsiteY29" fmla="*/ 34105 h 404065"/>
                <a:gd name="connsiteX30" fmla="*/ 139351 w 278731"/>
                <a:gd name="connsiteY30" fmla="*/ 0 h 404065"/>
                <a:gd name="connsiteX31" fmla="*/ 65429 w 278731"/>
                <a:gd name="connsiteY31" fmla="*/ 27573 h 404065"/>
                <a:gd name="connsiteX32" fmla="*/ 27617 w 278731"/>
                <a:gd name="connsiteY32" fmla="*/ 96816 h 404065"/>
                <a:gd name="connsiteX33" fmla="*/ 24487 w 278731"/>
                <a:gd name="connsiteY33" fmla="*/ 107860 h 404065"/>
                <a:gd name="connsiteX34" fmla="*/ 5938 w 278731"/>
                <a:gd name="connsiteY34" fmla="*/ 150609 h 404065"/>
                <a:gd name="connsiteX35" fmla="*/ 14780 w 278731"/>
                <a:gd name="connsiteY35" fmla="*/ 221569 h 404065"/>
                <a:gd name="connsiteX36" fmla="*/ 70108 w 278731"/>
                <a:gd name="connsiteY36" fmla="*/ 248990 h 404065"/>
                <a:gd name="connsiteX37" fmla="*/ 80499 w 278731"/>
                <a:gd name="connsiteY37" fmla="*/ 248230 h 404065"/>
                <a:gd name="connsiteX38" fmla="*/ 102101 w 278731"/>
                <a:gd name="connsiteY38" fmla="*/ 266111 h 404065"/>
                <a:gd name="connsiteX39" fmla="*/ 102101 w 278731"/>
                <a:gd name="connsiteY39" fmla="*/ 282609 h 404065"/>
                <a:gd name="connsiteX40" fmla="*/ 58425 w 278731"/>
                <a:gd name="connsiteY40" fmla="*/ 300140 h 404065"/>
                <a:gd name="connsiteX41" fmla="*/ 8050 w 278731"/>
                <a:gd name="connsiteY41" fmla="*/ 374639 h 404065"/>
                <a:gd name="connsiteX42" fmla="*/ 8050 w 278731"/>
                <a:gd name="connsiteY42" fmla="*/ 395512 h 404065"/>
                <a:gd name="connsiteX43" fmla="*/ 16603 w 278731"/>
                <a:gd name="connsiteY43" fmla="*/ 404065 h 404065"/>
                <a:gd name="connsiteX44" fmla="*/ 25141 w 278731"/>
                <a:gd name="connsiteY44" fmla="*/ 395512 h 404065"/>
                <a:gd name="connsiteX45" fmla="*/ 25141 w 278731"/>
                <a:gd name="connsiteY45" fmla="*/ 374639 h 404065"/>
                <a:gd name="connsiteX46" fmla="*/ 64806 w 278731"/>
                <a:gd name="connsiteY46" fmla="*/ 316000 h 404065"/>
                <a:gd name="connsiteX47" fmla="*/ 104121 w 278731"/>
                <a:gd name="connsiteY47" fmla="*/ 300231 h 404065"/>
                <a:gd name="connsiteX48" fmla="*/ 138242 w 278731"/>
                <a:gd name="connsiteY48" fmla="*/ 324507 h 404065"/>
                <a:gd name="connsiteX49" fmla="*/ 172347 w 278731"/>
                <a:gd name="connsiteY49" fmla="*/ 300231 h 404065"/>
                <a:gd name="connsiteX50" fmla="*/ 211678 w 278731"/>
                <a:gd name="connsiteY50" fmla="*/ 316000 h 404065"/>
                <a:gd name="connsiteX51" fmla="*/ 215111 w 278731"/>
                <a:gd name="connsiteY51" fmla="*/ 317519 h 404065"/>
                <a:gd name="connsiteX52" fmla="*/ 218742 w 278731"/>
                <a:gd name="connsiteY52" fmla="*/ 318339 h 404065"/>
                <a:gd name="connsiteX53" fmla="*/ 226474 w 278731"/>
                <a:gd name="connsiteY53" fmla="*/ 313432 h 404065"/>
                <a:gd name="connsiteX54" fmla="*/ 222373 w 278731"/>
                <a:gd name="connsiteY54" fmla="*/ 302069 h 404065"/>
                <a:gd name="connsiteX55" fmla="*/ 218028 w 278731"/>
                <a:gd name="connsiteY55" fmla="*/ 300170 h 404065"/>
                <a:gd name="connsiteX56" fmla="*/ 174352 w 278731"/>
                <a:gd name="connsiteY56" fmla="*/ 282639 h 404065"/>
                <a:gd name="connsiteX57" fmla="*/ 174352 w 278731"/>
                <a:gd name="connsiteY57" fmla="*/ 267341 h 404065"/>
                <a:gd name="connsiteX58" fmla="*/ 198233 w 278731"/>
                <a:gd name="connsiteY58" fmla="*/ 248245 h 404065"/>
                <a:gd name="connsiteX59" fmla="*/ 208624 w 278731"/>
                <a:gd name="connsiteY59" fmla="*/ 249005 h 404065"/>
                <a:gd name="connsiteX60" fmla="*/ 263952 w 278731"/>
                <a:gd name="connsiteY60" fmla="*/ 221584 h 404065"/>
                <a:gd name="connsiteX61" fmla="*/ 272793 w 278731"/>
                <a:gd name="connsiteY61" fmla="*/ 150624 h 404065"/>
                <a:gd name="connsiteX62" fmla="*/ 254184 w 278731"/>
                <a:gd name="connsiteY62" fmla="*/ 107860 h 404065"/>
                <a:gd name="connsiteX63" fmla="*/ 157201 w 278731"/>
                <a:gd name="connsiteY63" fmla="*/ 288397 h 404065"/>
                <a:gd name="connsiteX64" fmla="*/ 138181 w 278731"/>
                <a:gd name="connsiteY64" fmla="*/ 307416 h 404065"/>
                <a:gd name="connsiteX65" fmla="*/ 119146 w 278731"/>
                <a:gd name="connsiteY65" fmla="*/ 288397 h 404065"/>
                <a:gd name="connsiteX66" fmla="*/ 119146 w 278731"/>
                <a:gd name="connsiteY66" fmla="*/ 273114 h 404065"/>
                <a:gd name="connsiteX67" fmla="*/ 139320 w 278731"/>
                <a:gd name="connsiteY67" fmla="*/ 275818 h 404065"/>
                <a:gd name="connsiteX68" fmla="*/ 157201 w 278731"/>
                <a:gd name="connsiteY68" fmla="*/ 273691 h 404065"/>
                <a:gd name="connsiteX69" fmla="*/ 157201 w 278731"/>
                <a:gd name="connsiteY69" fmla="*/ 288397 h 404065"/>
                <a:gd name="connsiteX70" fmla="*/ 139320 w 278731"/>
                <a:gd name="connsiteY70" fmla="*/ 258727 h 404065"/>
                <a:gd name="connsiteX71" fmla="*/ 79678 w 278731"/>
                <a:gd name="connsiteY71" fmla="*/ 199085 h 404065"/>
                <a:gd name="connsiteX72" fmla="*/ 79678 w 278731"/>
                <a:gd name="connsiteY72" fmla="*/ 139914 h 404065"/>
                <a:gd name="connsiteX73" fmla="*/ 93639 w 278731"/>
                <a:gd name="connsiteY73" fmla="*/ 97454 h 404065"/>
                <a:gd name="connsiteX74" fmla="*/ 94551 w 278731"/>
                <a:gd name="connsiteY74" fmla="*/ 98198 h 404065"/>
                <a:gd name="connsiteX75" fmla="*/ 150273 w 278731"/>
                <a:gd name="connsiteY75" fmla="*/ 118828 h 404065"/>
                <a:gd name="connsiteX76" fmla="*/ 198613 w 278731"/>
                <a:gd name="connsiteY76" fmla="*/ 120105 h 404065"/>
                <a:gd name="connsiteX77" fmla="*/ 198962 w 278731"/>
                <a:gd name="connsiteY77" fmla="*/ 120469 h 404065"/>
                <a:gd name="connsiteX78" fmla="*/ 198962 w 278731"/>
                <a:gd name="connsiteY78" fmla="*/ 199085 h 404065"/>
                <a:gd name="connsiteX79" fmla="*/ 139320 w 278731"/>
                <a:gd name="connsiteY79" fmla="*/ 258727 h 404065"/>
                <a:gd name="connsiteX80" fmla="*/ 139320 w 278731"/>
                <a:gd name="connsiteY80" fmla="*/ 258727 h 40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78731" h="404065">
                  <a:moveTo>
                    <a:pt x="254184" y="107860"/>
                  </a:moveTo>
                  <a:cubicBezTo>
                    <a:pt x="252665" y="104336"/>
                    <a:pt x="251601" y="100614"/>
                    <a:pt x="251054" y="96816"/>
                  </a:cubicBezTo>
                  <a:cubicBezTo>
                    <a:pt x="249641" y="86941"/>
                    <a:pt x="246907" y="77279"/>
                    <a:pt x="242942" y="68104"/>
                  </a:cubicBezTo>
                  <a:cubicBezTo>
                    <a:pt x="241073" y="63774"/>
                    <a:pt x="236045" y="61784"/>
                    <a:pt x="231715" y="63653"/>
                  </a:cubicBezTo>
                  <a:cubicBezTo>
                    <a:pt x="227386" y="65521"/>
                    <a:pt x="225396" y="70550"/>
                    <a:pt x="227264" y="74894"/>
                  </a:cubicBezTo>
                  <a:cubicBezTo>
                    <a:pt x="230622" y="82688"/>
                    <a:pt x="232946" y="90876"/>
                    <a:pt x="234161" y="99262"/>
                  </a:cubicBezTo>
                  <a:cubicBezTo>
                    <a:pt x="234921" y="104564"/>
                    <a:pt x="236394" y="109744"/>
                    <a:pt x="238521" y="114666"/>
                  </a:cubicBezTo>
                  <a:lnTo>
                    <a:pt x="257070" y="157430"/>
                  </a:lnTo>
                  <a:cubicBezTo>
                    <a:pt x="264909" y="175493"/>
                    <a:pt x="262402" y="195576"/>
                    <a:pt x="250371" y="211163"/>
                  </a:cubicBezTo>
                  <a:cubicBezTo>
                    <a:pt x="240132" y="224440"/>
                    <a:pt x="224970" y="231838"/>
                    <a:pt x="208685" y="231899"/>
                  </a:cubicBezTo>
                  <a:cubicBezTo>
                    <a:pt x="213410" y="221949"/>
                    <a:pt x="216068" y="210844"/>
                    <a:pt x="216068" y="199116"/>
                  </a:cubicBezTo>
                  <a:lnTo>
                    <a:pt x="216068" y="120499"/>
                  </a:lnTo>
                  <a:cubicBezTo>
                    <a:pt x="216068" y="110974"/>
                    <a:pt x="208594" y="103318"/>
                    <a:pt x="199084" y="103060"/>
                  </a:cubicBezTo>
                  <a:lnTo>
                    <a:pt x="150729" y="101753"/>
                  </a:lnTo>
                  <a:cubicBezTo>
                    <a:pt x="134246" y="101313"/>
                    <a:pt x="118128" y="95342"/>
                    <a:pt x="105337" y="84936"/>
                  </a:cubicBezTo>
                  <a:lnTo>
                    <a:pt x="102162" y="82353"/>
                  </a:lnTo>
                  <a:cubicBezTo>
                    <a:pt x="99199" y="79938"/>
                    <a:pt x="95462" y="78829"/>
                    <a:pt x="91664" y="79239"/>
                  </a:cubicBezTo>
                  <a:cubicBezTo>
                    <a:pt x="87867" y="79634"/>
                    <a:pt x="84448" y="81518"/>
                    <a:pt x="82063" y="84495"/>
                  </a:cubicBezTo>
                  <a:cubicBezTo>
                    <a:pt x="69515" y="100158"/>
                    <a:pt x="62618" y="119846"/>
                    <a:pt x="62618" y="139914"/>
                  </a:cubicBezTo>
                  <a:lnTo>
                    <a:pt x="62618" y="199085"/>
                  </a:lnTo>
                  <a:cubicBezTo>
                    <a:pt x="62618" y="210813"/>
                    <a:pt x="65277" y="221918"/>
                    <a:pt x="69986" y="231869"/>
                  </a:cubicBezTo>
                  <a:cubicBezTo>
                    <a:pt x="53685" y="231808"/>
                    <a:pt x="38524" y="224410"/>
                    <a:pt x="28285" y="211132"/>
                  </a:cubicBezTo>
                  <a:cubicBezTo>
                    <a:pt x="16269" y="195546"/>
                    <a:pt x="13762" y="175463"/>
                    <a:pt x="21601" y="157400"/>
                  </a:cubicBezTo>
                  <a:lnTo>
                    <a:pt x="40150" y="114651"/>
                  </a:lnTo>
                  <a:cubicBezTo>
                    <a:pt x="42277" y="109729"/>
                    <a:pt x="43750" y="104548"/>
                    <a:pt x="44510" y="99246"/>
                  </a:cubicBezTo>
                  <a:cubicBezTo>
                    <a:pt x="47791" y="76444"/>
                    <a:pt x="59185" y="55571"/>
                    <a:pt x="76610" y="40486"/>
                  </a:cubicBezTo>
                  <a:cubicBezTo>
                    <a:pt x="94019" y="25400"/>
                    <a:pt x="116305" y="17091"/>
                    <a:pt x="139351" y="17091"/>
                  </a:cubicBezTo>
                  <a:cubicBezTo>
                    <a:pt x="165389" y="17091"/>
                    <a:pt x="189756" y="27360"/>
                    <a:pt x="207956" y="46030"/>
                  </a:cubicBezTo>
                  <a:cubicBezTo>
                    <a:pt x="211252" y="49418"/>
                    <a:pt x="216661" y="49479"/>
                    <a:pt x="220033" y="46182"/>
                  </a:cubicBezTo>
                  <a:cubicBezTo>
                    <a:pt x="223421" y="42886"/>
                    <a:pt x="223482" y="37478"/>
                    <a:pt x="220185" y="34105"/>
                  </a:cubicBezTo>
                  <a:cubicBezTo>
                    <a:pt x="198735" y="12108"/>
                    <a:pt x="170022" y="0"/>
                    <a:pt x="139351" y="0"/>
                  </a:cubicBezTo>
                  <a:cubicBezTo>
                    <a:pt x="112203" y="0"/>
                    <a:pt x="85952" y="9799"/>
                    <a:pt x="65429" y="27573"/>
                  </a:cubicBezTo>
                  <a:cubicBezTo>
                    <a:pt x="44905" y="45347"/>
                    <a:pt x="31475" y="69942"/>
                    <a:pt x="27617" y="96816"/>
                  </a:cubicBezTo>
                  <a:cubicBezTo>
                    <a:pt x="27070" y="100614"/>
                    <a:pt x="26022" y="104336"/>
                    <a:pt x="24487" y="107860"/>
                  </a:cubicBezTo>
                  <a:lnTo>
                    <a:pt x="5938" y="150609"/>
                  </a:lnTo>
                  <a:cubicBezTo>
                    <a:pt x="-4407" y="174460"/>
                    <a:pt x="-1095" y="200984"/>
                    <a:pt x="14780" y="221569"/>
                  </a:cubicBezTo>
                  <a:cubicBezTo>
                    <a:pt x="28361" y="239176"/>
                    <a:pt x="48490" y="248990"/>
                    <a:pt x="70108" y="248990"/>
                  </a:cubicBezTo>
                  <a:cubicBezTo>
                    <a:pt x="73541" y="248990"/>
                    <a:pt x="77020" y="248731"/>
                    <a:pt x="80499" y="248230"/>
                  </a:cubicBezTo>
                  <a:cubicBezTo>
                    <a:pt x="86514" y="255431"/>
                    <a:pt x="93837" y="261508"/>
                    <a:pt x="102101" y="266111"/>
                  </a:cubicBezTo>
                  <a:lnTo>
                    <a:pt x="102101" y="282609"/>
                  </a:lnTo>
                  <a:lnTo>
                    <a:pt x="58425" y="300140"/>
                  </a:lnTo>
                  <a:cubicBezTo>
                    <a:pt x="27814" y="312415"/>
                    <a:pt x="8050" y="341658"/>
                    <a:pt x="8050" y="374639"/>
                  </a:cubicBezTo>
                  <a:lnTo>
                    <a:pt x="8050" y="395512"/>
                  </a:lnTo>
                  <a:cubicBezTo>
                    <a:pt x="8050" y="400222"/>
                    <a:pt x="11878" y="404065"/>
                    <a:pt x="16603" y="404065"/>
                  </a:cubicBezTo>
                  <a:cubicBezTo>
                    <a:pt x="21327" y="404065"/>
                    <a:pt x="25141" y="400237"/>
                    <a:pt x="25141" y="395512"/>
                  </a:cubicBezTo>
                  <a:lnTo>
                    <a:pt x="25141" y="374639"/>
                  </a:lnTo>
                  <a:cubicBezTo>
                    <a:pt x="25141" y="348677"/>
                    <a:pt x="40712" y="325662"/>
                    <a:pt x="64806" y="316000"/>
                  </a:cubicBezTo>
                  <a:lnTo>
                    <a:pt x="104121" y="300231"/>
                  </a:lnTo>
                  <a:cubicBezTo>
                    <a:pt x="109028" y="314344"/>
                    <a:pt x="122458" y="324507"/>
                    <a:pt x="138242" y="324507"/>
                  </a:cubicBezTo>
                  <a:cubicBezTo>
                    <a:pt x="154011" y="324507"/>
                    <a:pt x="167440" y="314344"/>
                    <a:pt x="172347" y="300231"/>
                  </a:cubicBezTo>
                  <a:lnTo>
                    <a:pt x="211678" y="316000"/>
                  </a:lnTo>
                  <a:cubicBezTo>
                    <a:pt x="212711" y="316410"/>
                    <a:pt x="213789" y="316896"/>
                    <a:pt x="215111" y="317519"/>
                  </a:cubicBezTo>
                  <a:cubicBezTo>
                    <a:pt x="216281" y="318066"/>
                    <a:pt x="217526" y="318339"/>
                    <a:pt x="218742" y="318339"/>
                  </a:cubicBezTo>
                  <a:cubicBezTo>
                    <a:pt x="221947" y="318339"/>
                    <a:pt x="225016" y="316516"/>
                    <a:pt x="226474" y="313432"/>
                  </a:cubicBezTo>
                  <a:cubicBezTo>
                    <a:pt x="228480" y="309164"/>
                    <a:pt x="226641" y="304074"/>
                    <a:pt x="222373" y="302069"/>
                  </a:cubicBezTo>
                  <a:cubicBezTo>
                    <a:pt x="220747" y="301309"/>
                    <a:pt x="219365" y="300702"/>
                    <a:pt x="218028" y="300170"/>
                  </a:cubicBezTo>
                  <a:lnTo>
                    <a:pt x="174352" y="282639"/>
                  </a:lnTo>
                  <a:lnTo>
                    <a:pt x="174352" y="267341"/>
                  </a:lnTo>
                  <a:cubicBezTo>
                    <a:pt x="183543" y="262617"/>
                    <a:pt x="191655" y="256099"/>
                    <a:pt x="198233" y="248245"/>
                  </a:cubicBezTo>
                  <a:cubicBezTo>
                    <a:pt x="201712" y="248747"/>
                    <a:pt x="205191" y="249005"/>
                    <a:pt x="208624" y="249005"/>
                  </a:cubicBezTo>
                  <a:cubicBezTo>
                    <a:pt x="230242" y="249005"/>
                    <a:pt x="250371" y="239191"/>
                    <a:pt x="263952" y="221584"/>
                  </a:cubicBezTo>
                  <a:cubicBezTo>
                    <a:pt x="279827" y="201000"/>
                    <a:pt x="283139" y="174475"/>
                    <a:pt x="272793" y="150624"/>
                  </a:cubicBezTo>
                  <a:lnTo>
                    <a:pt x="254184" y="107860"/>
                  </a:lnTo>
                  <a:close/>
                  <a:moveTo>
                    <a:pt x="157201" y="288397"/>
                  </a:moveTo>
                  <a:cubicBezTo>
                    <a:pt x="157201" y="298894"/>
                    <a:pt x="148663" y="307416"/>
                    <a:pt x="138181" y="307416"/>
                  </a:cubicBezTo>
                  <a:cubicBezTo>
                    <a:pt x="127684" y="307416"/>
                    <a:pt x="119146" y="298879"/>
                    <a:pt x="119146" y="288397"/>
                  </a:cubicBezTo>
                  <a:lnTo>
                    <a:pt x="119146" y="273114"/>
                  </a:lnTo>
                  <a:cubicBezTo>
                    <a:pt x="125587" y="274876"/>
                    <a:pt x="132332" y="275818"/>
                    <a:pt x="139320" y="275818"/>
                  </a:cubicBezTo>
                  <a:cubicBezTo>
                    <a:pt x="145473" y="275818"/>
                    <a:pt x="151458" y="275074"/>
                    <a:pt x="157201" y="273691"/>
                  </a:cubicBezTo>
                  <a:lnTo>
                    <a:pt x="157201" y="288397"/>
                  </a:lnTo>
                  <a:close/>
                  <a:moveTo>
                    <a:pt x="139320" y="258727"/>
                  </a:moveTo>
                  <a:cubicBezTo>
                    <a:pt x="106431" y="258727"/>
                    <a:pt x="79678" y="231975"/>
                    <a:pt x="79678" y="199085"/>
                  </a:cubicBezTo>
                  <a:lnTo>
                    <a:pt x="79678" y="139914"/>
                  </a:lnTo>
                  <a:cubicBezTo>
                    <a:pt x="79678" y="124662"/>
                    <a:pt x="84616" y="109698"/>
                    <a:pt x="93639" y="97454"/>
                  </a:cubicBezTo>
                  <a:lnTo>
                    <a:pt x="94551" y="98198"/>
                  </a:lnTo>
                  <a:cubicBezTo>
                    <a:pt x="110259" y="110974"/>
                    <a:pt x="130038" y="118297"/>
                    <a:pt x="150273" y="118828"/>
                  </a:cubicBezTo>
                  <a:lnTo>
                    <a:pt x="198613" y="120105"/>
                  </a:lnTo>
                  <a:cubicBezTo>
                    <a:pt x="198810" y="120105"/>
                    <a:pt x="198962" y="120256"/>
                    <a:pt x="198962" y="120469"/>
                  </a:cubicBezTo>
                  <a:lnTo>
                    <a:pt x="198962" y="199085"/>
                  </a:lnTo>
                  <a:cubicBezTo>
                    <a:pt x="198962" y="231975"/>
                    <a:pt x="172195" y="258727"/>
                    <a:pt x="139320" y="258727"/>
                  </a:cubicBezTo>
                  <a:lnTo>
                    <a:pt x="139320" y="25872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95" name="任意多边形: 形状 294">
              <a:extLst>
                <a:ext uri="{FF2B5EF4-FFF2-40B4-BE49-F238E27FC236}">
                  <a16:creationId xmlns:a16="http://schemas.microsoft.com/office/drawing/2014/main" id="{DFE9515F-2E40-48F1-AC07-8179F9391F4F}"/>
                </a:ext>
              </a:extLst>
            </p:cNvPr>
            <p:cNvSpPr/>
            <p:nvPr/>
          </p:nvSpPr>
          <p:spPr>
            <a:xfrm>
              <a:off x="1227603" y="3020720"/>
              <a:ext cx="30289" cy="79418"/>
            </a:xfrm>
            <a:custGeom>
              <a:avLst/>
              <a:gdLst>
                <a:gd name="connsiteX0" fmla="*/ 3613 w 30289"/>
                <a:gd name="connsiteY0" fmla="*/ 1577 h 79418"/>
                <a:gd name="connsiteX1" fmla="*/ 1577 w 30289"/>
                <a:gd name="connsiteY1" fmla="*/ 13487 h 79418"/>
                <a:gd name="connsiteX2" fmla="*/ 13199 w 30289"/>
                <a:gd name="connsiteY2" fmla="*/ 49993 h 79418"/>
                <a:gd name="connsiteX3" fmla="*/ 13199 w 30289"/>
                <a:gd name="connsiteY3" fmla="*/ 70866 h 79418"/>
                <a:gd name="connsiteX4" fmla="*/ 21752 w 30289"/>
                <a:gd name="connsiteY4" fmla="*/ 79419 h 79418"/>
                <a:gd name="connsiteX5" fmla="*/ 30289 w 30289"/>
                <a:gd name="connsiteY5" fmla="*/ 70866 h 79418"/>
                <a:gd name="connsiteX6" fmla="*/ 30289 w 30289"/>
                <a:gd name="connsiteY6" fmla="*/ 49993 h 79418"/>
                <a:gd name="connsiteX7" fmla="*/ 15523 w 30289"/>
                <a:gd name="connsiteY7" fmla="*/ 3613 h 79418"/>
                <a:gd name="connsiteX8" fmla="*/ 3613 w 30289"/>
                <a:gd name="connsiteY8" fmla="*/ 1577 h 79418"/>
                <a:gd name="connsiteX9" fmla="*/ 3613 w 30289"/>
                <a:gd name="connsiteY9" fmla="*/ 1577 h 7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289" h="79418">
                  <a:moveTo>
                    <a:pt x="3613" y="1577"/>
                  </a:moveTo>
                  <a:cubicBezTo>
                    <a:pt x="-246" y="4296"/>
                    <a:pt x="-1157" y="9629"/>
                    <a:pt x="1577" y="13487"/>
                  </a:cubicBezTo>
                  <a:cubicBezTo>
                    <a:pt x="9188" y="24228"/>
                    <a:pt x="13199" y="36852"/>
                    <a:pt x="13199" y="49993"/>
                  </a:cubicBezTo>
                  <a:lnTo>
                    <a:pt x="13199" y="70866"/>
                  </a:lnTo>
                  <a:cubicBezTo>
                    <a:pt x="13199" y="75590"/>
                    <a:pt x="17027" y="79419"/>
                    <a:pt x="21752" y="79419"/>
                  </a:cubicBezTo>
                  <a:cubicBezTo>
                    <a:pt x="26476" y="79419"/>
                    <a:pt x="30289" y="75590"/>
                    <a:pt x="30289" y="70866"/>
                  </a:cubicBezTo>
                  <a:lnTo>
                    <a:pt x="30289" y="49993"/>
                  </a:lnTo>
                  <a:cubicBezTo>
                    <a:pt x="30289" y="33297"/>
                    <a:pt x="25185" y="17270"/>
                    <a:pt x="15523" y="3613"/>
                  </a:cubicBezTo>
                  <a:cubicBezTo>
                    <a:pt x="12789" y="-246"/>
                    <a:pt x="7456" y="-1157"/>
                    <a:pt x="3613" y="1577"/>
                  </a:cubicBezTo>
                  <a:lnTo>
                    <a:pt x="3613" y="157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96" name="任意多边形: 形状 295">
              <a:extLst>
                <a:ext uri="{FF2B5EF4-FFF2-40B4-BE49-F238E27FC236}">
                  <a16:creationId xmlns:a16="http://schemas.microsoft.com/office/drawing/2014/main" id="{33C8FA22-76D0-4723-91BC-120E0AE006CA}"/>
                </a:ext>
              </a:extLst>
            </p:cNvPr>
            <p:cNvSpPr/>
            <p:nvPr/>
          </p:nvSpPr>
          <p:spPr>
            <a:xfrm>
              <a:off x="860751" y="2632857"/>
              <a:ext cx="136393" cy="196249"/>
            </a:xfrm>
            <a:custGeom>
              <a:avLst/>
              <a:gdLst>
                <a:gd name="connsiteX0" fmla="*/ 106618 w 136393"/>
                <a:gd name="connsiteY0" fmla="*/ 11854 h 196249"/>
                <a:gd name="connsiteX1" fmla="*/ 41309 w 136393"/>
                <a:gd name="connsiteY1" fmla="*/ 5185 h 196249"/>
                <a:gd name="connsiteX2" fmla="*/ 5336 w 136393"/>
                <a:gd name="connsiteY2" fmla="*/ 40915 h 196249"/>
                <a:gd name="connsiteX3" fmla="*/ 186 w 136393"/>
                <a:gd name="connsiteY3" fmla="*/ 73198 h 196249"/>
                <a:gd name="connsiteX4" fmla="*/ 9331 w 136393"/>
                <a:gd name="connsiteY4" fmla="*/ 81097 h 196249"/>
                <a:gd name="connsiteX5" fmla="*/ 17231 w 136393"/>
                <a:gd name="connsiteY5" fmla="*/ 71952 h 196249"/>
                <a:gd name="connsiteX6" fmla="*/ 21226 w 136393"/>
                <a:gd name="connsiteY6" fmla="*/ 47205 h 196249"/>
                <a:gd name="connsiteX7" fmla="*/ 47523 w 136393"/>
                <a:gd name="connsiteY7" fmla="*/ 21090 h 196249"/>
                <a:gd name="connsiteX8" fmla="*/ 96986 w 136393"/>
                <a:gd name="connsiteY8" fmla="*/ 25952 h 196249"/>
                <a:gd name="connsiteX9" fmla="*/ 119303 w 136393"/>
                <a:gd name="connsiteY9" fmla="*/ 68184 h 196249"/>
                <a:gd name="connsiteX10" fmla="*/ 110006 w 136393"/>
                <a:gd name="connsiteY10" fmla="*/ 97595 h 196249"/>
                <a:gd name="connsiteX11" fmla="*/ 109793 w 136393"/>
                <a:gd name="connsiteY11" fmla="*/ 97899 h 196249"/>
                <a:gd name="connsiteX12" fmla="*/ 81081 w 136393"/>
                <a:gd name="connsiteY12" fmla="*/ 142577 h 196249"/>
                <a:gd name="connsiteX13" fmla="*/ 79729 w 136393"/>
                <a:gd name="connsiteY13" fmla="*/ 147196 h 196249"/>
                <a:gd name="connsiteX14" fmla="*/ 79729 w 136393"/>
                <a:gd name="connsiteY14" fmla="*/ 151085 h 196249"/>
                <a:gd name="connsiteX15" fmla="*/ 76736 w 136393"/>
                <a:gd name="connsiteY15" fmla="*/ 151085 h 196249"/>
                <a:gd name="connsiteX16" fmla="*/ 76736 w 136393"/>
                <a:gd name="connsiteY16" fmla="*/ 108320 h 196249"/>
                <a:gd name="connsiteX17" fmla="*/ 92231 w 136393"/>
                <a:gd name="connsiteY17" fmla="*/ 91351 h 196249"/>
                <a:gd name="connsiteX18" fmla="*/ 92231 w 136393"/>
                <a:gd name="connsiteY18" fmla="*/ 77330 h 196249"/>
                <a:gd name="connsiteX19" fmla="*/ 75202 w 136393"/>
                <a:gd name="connsiteY19" fmla="*/ 60300 h 196249"/>
                <a:gd name="connsiteX20" fmla="*/ 61180 w 136393"/>
                <a:gd name="connsiteY20" fmla="*/ 60300 h 196249"/>
                <a:gd name="connsiteX21" fmla="*/ 44150 w 136393"/>
                <a:gd name="connsiteY21" fmla="*/ 77330 h 196249"/>
                <a:gd name="connsiteX22" fmla="*/ 44150 w 136393"/>
                <a:gd name="connsiteY22" fmla="*/ 91351 h 196249"/>
                <a:gd name="connsiteX23" fmla="*/ 59646 w 136393"/>
                <a:gd name="connsiteY23" fmla="*/ 108320 h 196249"/>
                <a:gd name="connsiteX24" fmla="*/ 59646 w 136393"/>
                <a:gd name="connsiteY24" fmla="*/ 151100 h 196249"/>
                <a:gd name="connsiteX25" fmla="*/ 56653 w 136393"/>
                <a:gd name="connsiteY25" fmla="*/ 151100 h 196249"/>
                <a:gd name="connsiteX26" fmla="*/ 56653 w 136393"/>
                <a:gd name="connsiteY26" fmla="*/ 147211 h 196249"/>
                <a:gd name="connsiteX27" fmla="*/ 55301 w 136393"/>
                <a:gd name="connsiteY27" fmla="*/ 142593 h 196249"/>
                <a:gd name="connsiteX28" fmla="*/ 29171 w 136393"/>
                <a:gd name="connsiteY28" fmla="*/ 101925 h 196249"/>
                <a:gd name="connsiteX29" fmla="*/ 17367 w 136393"/>
                <a:gd name="connsiteY29" fmla="*/ 99357 h 196249"/>
                <a:gd name="connsiteX30" fmla="*/ 14785 w 136393"/>
                <a:gd name="connsiteY30" fmla="*/ 111161 h 196249"/>
                <a:gd name="connsiteX31" fmla="*/ 39547 w 136393"/>
                <a:gd name="connsiteY31" fmla="*/ 149717 h 196249"/>
                <a:gd name="connsiteX32" fmla="*/ 39547 w 136393"/>
                <a:gd name="connsiteY32" fmla="*/ 155840 h 196249"/>
                <a:gd name="connsiteX33" fmla="*/ 41507 w 136393"/>
                <a:gd name="connsiteY33" fmla="*/ 162478 h 196249"/>
                <a:gd name="connsiteX34" fmla="*/ 41507 w 136393"/>
                <a:gd name="connsiteY34" fmla="*/ 171320 h 196249"/>
                <a:gd name="connsiteX35" fmla="*/ 66436 w 136393"/>
                <a:gd name="connsiteY35" fmla="*/ 196249 h 196249"/>
                <a:gd name="connsiteX36" fmla="*/ 69930 w 136393"/>
                <a:gd name="connsiteY36" fmla="*/ 196249 h 196249"/>
                <a:gd name="connsiteX37" fmla="*/ 94860 w 136393"/>
                <a:gd name="connsiteY37" fmla="*/ 171320 h 196249"/>
                <a:gd name="connsiteX38" fmla="*/ 94860 w 136393"/>
                <a:gd name="connsiteY38" fmla="*/ 162478 h 196249"/>
                <a:gd name="connsiteX39" fmla="*/ 96819 w 136393"/>
                <a:gd name="connsiteY39" fmla="*/ 155840 h 196249"/>
                <a:gd name="connsiteX40" fmla="*/ 96819 w 136393"/>
                <a:gd name="connsiteY40" fmla="*/ 149717 h 196249"/>
                <a:gd name="connsiteX41" fmla="*/ 124073 w 136393"/>
                <a:gd name="connsiteY41" fmla="*/ 107287 h 196249"/>
                <a:gd name="connsiteX42" fmla="*/ 136393 w 136393"/>
                <a:gd name="connsiteY42" fmla="*/ 68184 h 196249"/>
                <a:gd name="connsiteX43" fmla="*/ 106618 w 136393"/>
                <a:gd name="connsiteY43" fmla="*/ 11854 h 196249"/>
                <a:gd name="connsiteX44" fmla="*/ 106618 w 136393"/>
                <a:gd name="connsiteY44" fmla="*/ 11854 h 196249"/>
                <a:gd name="connsiteX45" fmla="*/ 75141 w 136393"/>
                <a:gd name="connsiteY45" fmla="*/ 77360 h 196249"/>
                <a:gd name="connsiteX46" fmla="*/ 75202 w 136393"/>
                <a:gd name="connsiteY46" fmla="*/ 91336 h 196249"/>
                <a:gd name="connsiteX47" fmla="*/ 68639 w 136393"/>
                <a:gd name="connsiteY47" fmla="*/ 91367 h 196249"/>
                <a:gd name="connsiteX48" fmla="*/ 68183 w 136393"/>
                <a:gd name="connsiteY48" fmla="*/ 91336 h 196249"/>
                <a:gd name="connsiteX49" fmla="*/ 67652 w 136393"/>
                <a:gd name="connsiteY49" fmla="*/ 91367 h 196249"/>
                <a:gd name="connsiteX50" fmla="*/ 61225 w 136393"/>
                <a:gd name="connsiteY50" fmla="*/ 91382 h 196249"/>
                <a:gd name="connsiteX51" fmla="*/ 61180 w 136393"/>
                <a:gd name="connsiteY51" fmla="*/ 77421 h 196249"/>
                <a:gd name="connsiteX52" fmla="*/ 75141 w 136393"/>
                <a:gd name="connsiteY52" fmla="*/ 77360 h 196249"/>
                <a:gd name="connsiteX53" fmla="*/ 77769 w 136393"/>
                <a:gd name="connsiteY53" fmla="*/ 171320 h 196249"/>
                <a:gd name="connsiteX54" fmla="*/ 69930 w 136393"/>
                <a:gd name="connsiteY54" fmla="*/ 179159 h 196249"/>
                <a:gd name="connsiteX55" fmla="*/ 66436 w 136393"/>
                <a:gd name="connsiteY55" fmla="*/ 179159 h 196249"/>
                <a:gd name="connsiteX56" fmla="*/ 58597 w 136393"/>
                <a:gd name="connsiteY56" fmla="*/ 171320 h 196249"/>
                <a:gd name="connsiteX57" fmla="*/ 58597 w 136393"/>
                <a:gd name="connsiteY57" fmla="*/ 168190 h 196249"/>
                <a:gd name="connsiteX58" fmla="*/ 77784 w 136393"/>
                <a:gd name="connsiteY58" fmla="*/ 168190 h 196249"/>
                <a:gd name="connsiteX59" fmla="*/ 77784 w 136393"/>
                <a:gd name="connsiteY59" fmla="*/ 171320 h 19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36393" h="196249">
                  <a:moveTo>
                    <a:pt x="106618" y="11854"/>
                  </a:moveTo>
                  <a:cubicBezTo>
                    <a:pt x="87583" y="-1150"/>
                    <a:pt x="63793" y="-3581"/>
                    <a:pt x="41309" y="5185"/>
                  </a:cubicBezTo>
                  <a:cubicBezTo>
                    <a:pt x="24902" y="11581"/>
                    <a:pt x="11792" y="24600"/>
                    <a:pt x="5336" y="40915"/>
                  </a:cubicBezTo>
                  <a:cubicBezTo>
                    <a:pt x="1128" y="51534"/>
                    <a:pt x="-604" y="62396"/>
                    <a:pt x="186" y="73198"/>
                  </a:cubicBezTo>
                  <a:cubicBezTo>
                    <a:pt x="535" y="77907"/>
                    <a:pt x="4607" y="81447"/>
                    <a:pt x="9331" y="81097"/>
                  </a:cubicBezTo>
                  <a:cubicBezTo>
                    <a:pt x="14040" y="80763"/>
                    <a:pt x="17580" y="76661"/>
                    <a:pt x="17231" y="71952"/>
                  </a:cubicBezTo>
                  <a:cubicBezTo>
                    <a:pt x="16638" y="63733"/>
                    <a:pt x="17975" y="55408"/>
                    <a:pt x="21226" y="47205"/>
                  </a:cubicBezTo>
                  <a:cubicBezTo>
                    <a:pt x="25951" y="35295"/>
                    <a:pt x="35537" y="25769"/>
                    <a:pt x="47523" y="21090"/>
                  </a:cubicBezTo>
                  <a:cubicBezTo>
                    <a:pt x="64659" y="14406"/>
                    <a:pt x="82691" y="16184"/>
                    <a:pt x="96986" y="25952"/>
                  </a:cubicBezTo>
                  <a:cubicBezTo>
                    <a:pt x="110963" y="35507"/>
                    <a:pt x="119303" y="51291"/>
                    <a:pt x="119303" y="68184"/>
                  </a:cubicBezTo>
                  <a:cubicBezTo>
                    <a:pt x="119303" y="78788"/>
                    <a:pt x="116082" y="88951"/>
                    <a:pt x="110006" y="97595"/>
                  </a:cubicBezTo>
                  <a:cubicBezTo>
                    <a:pt x="109930" y="97702"/>
                    <a:pt x="109869" y="97793"/>
                    <a:pt x="109793" y="97899"/>
                  </a:cubicBezTo>
                  <a:lnTo>
                    <a:pt x="81081" y="142577"/>
                  </a:lnTo>
                  <a:cubicBezTo>
                    <a:pt x="80200" y="143960"/>
                    <a:pt x="79729" y="145570"/>
                    <a:pt x="79729" y="147196"/>
                  </a:cubicBezTo>
                  <a:lnTo>
                    <a:pt x="79729" y="151085"/>
                  </a:lnTo>
                  <a:lnTo>
                    <a:pt x="76736" y="151085"/>
                  </a:lnTo>
                  <a:lnTo>
                    <a:pt x="76736" y="108320"/>
                  </a:lnTo>
                  <a:cubicBezTo>
                    <a:pt x="85410" y="107546"/>
                    <a:pt x="92231" y="100239"/>
                    <a:pt x="92231" y="91351"/>
                  </a:cubicBezTo>
                  <a:lnTo>
                    <a:pt x="92231" y="77330"/>
                  </a:lnTo>
                  <a:cubicBezTo>
                    <a:pt x="92231" y="67941"/>
                    <a:pt x="84590" y="60300"/>
                    <a:pt x="75202" y="60300"/>
                  </a:cubicBezTo>
                  <a:lnTo>
                    <a:pt x="61180" y="60300"/>
                  </a:lnTo>
                  <a:cubicBezTo>
                    <a:pt x="51792" y="60300"/>
                    <a:pt x="44150" y="67941"/>
                    <a:pt x="44150" y="77330"/>
                  </a:cubicBezTo>
                  <a:lnTo>
                    <a:pt x="44150" y="91351"/>
                  </a:lnTo>
                  <a:cubicBezTo>
                    <a:pt x="44150" y="100223"/>
                    <a:pt x="50971" y="107530"/>
                    <a:pt x="59646" y="108320"/>
                  </a:cubicBezTo>
                  <a:lnTo>
                    <a:pt x="59646" y="151100"/>
                  </a:lnTo>
                  <a:lnTo>
                    <a:pt x="56653" y="151100"/>
                  </a:lnTo>
                  <a:lnTo>
                    <a:pt x="56653" y="147211"/>
                  </a:lnTo>
                  <a:cubicBezTo>
                    <a:pt x="56653" y="145570"/>
                    <a:pt x="56182" y="143975"/>
                    <a:pt x="55301" y="142593"/>
                  </a:cubicBezTo>
                  <a:lnTo>
                    <a:pt x="29171" y="101925"/>
                  </a:lnTo>
                  <a:cubicBezTo>
                    <a:pt x="26619" y="97960"/>
                    <a:pt x="21332" y="96805"/>
                    <a:pt x="17367" y="99357"/>
                  </a:cubicBezTo>
                  <a:cubicBezTo>
                    <a:pt x="13402" y="101910"/>
                    <a:pt x="12248" y="107196"/>
                    <a:pt x="14785" y="111161"/>
                  </a:cubicBezTo>
                  <a:lnTo>
                    <a:pt x="39547" y="149717"/>
                  </a:lnTo>
                  <a:lnTo>
                    <a:pt x="39547" y="155840"/>
                  </a:lnTo>
                  <a:cubicBezTo>
                    <a:pt x="39547" y="158270"/>
                    <a:pt x="40276" y="160549"/>
                    <a:pt x="41507" y="162478"/>
                  </a:cubicBezTo>
                  <a:lnTo>
                    <a:pt x="41507" y="171320"/>
                  </a:lnTo>
                  <a:cubicBezTo>
                    <a:pt x="41507" y="185068"/>
                    <a:pt x="52688" y="196249"/>
                    <a:pt x="66436" y="196249"/>
                  </a:cubicBezTo>
                  <a:lnTo>
                    <a:pt x="69930" y="196249"/>
                  </a:lnTo>
                  <a:cubicBezTo>
                    <a:pt x="83679" y="196249"/>
                    <a:pt x="94860" y="185068"/>
                    <a:pt x="94860" y="171320"/>
                  </a:cubicBezTo>
                  <a:lnTo>
                    <a:pt x="94860" y="162478"/>
                  </a:lnTo>
                  <a:cubicBezTo>
                    <a:pt x="96090" y="160564"/>
                    <a:pt x="96819" y="158285"/>
                    <a:pt x="96819" y="155840"/>
                  </a:cubicBezTo>
                  <a:lnTo>
                    <a:pt x="96819" y="149717"/>
                  </a:lnTo>
                  <a:lnTo>
                    <a:pt x="124073" y="107287"/>
                  </a:lnTo>
                  <a:cubicBezTo>
                    <a:pt x="132140" y="95787"/>
                    <a:pt x="136393" y="82282"/>
                    <a:pt x="136393" y="68184"/>
                  </a:cubicBezTo>
                  <a:cubicBezTo>
                    <a:pt x="136378" y="45640"/>
                    <a:pt x="125258" y="24585"/>
                    <a:pt x="106618" y="11854"/>
                  </a:cubicBezTo>
                  <a:lnTo>
                    <a:pt x="106618" y="11854"/>
                  </a:lnTo>
                  <a:close/>
                  <a:moveTo>
                    <a:pt x="75141" y="77360"/>
                  </a:moveTo>
                  <a:lnTo>
                    <a:pt x="75202" y="91336"/>
                  </a:lnTo>
                  <a:lnTo>
                    <a:pt x="68639" y="91367"/>
                  </a:lnTo>
                  <a:cubicBezTo>
                    <a:pt x="68487" y="91351"/>
                    <a:pt x="68335" y="91336"/>
                    <a:pt x="68183" y="91336"/>
                  </a:cubicBezTo>
                  <a:cubicBezTo>
                    <a:pt x="68001" y="91336"/>
                    <a:pt x="67834" y="91351"/>
                    <a:pt x="67652" y="91367"/>
                  </a:cubicBezTo>
                  <a:lnTo>
                    <a:pt x="61225" y="91382"/>
                  </a:lnTo>
                  <a:lnTo>
                    <a:pt x="61180" y="77421"/>
                  </a:lnTo>
                  <a:lnTo>
                    <a:pt x="75141" y="77360"/>
                  </a:lnTo>
                  <a:close/>
                  <a:moveTo>
                    <a:pt x="77769" y="171320"/>
                  </a:moveTo>
                  <a:cubicBezTo>
                    <a:pt x="77769" y="175649"/>
                    <a:pt x="74245" y="179159"/>
                    <a:pt x="69930" y="179159"/>
                  </a:cubicBezTo>
                  <a:lnTo>
                    <a:pt x="66436" y="179159"/>
                  </a:lnTo>
                  <a:cubicBezTo>
                    <a:pt x="62122" y="179159"/>
                    <a:pt x="58597" y="175649"/>
                    <a:pt x="58597" y="171320"/>
                  </a:cubicBezTo>
                  <a:lnTo>
                    <a:pt x="58597" y="168190"/>
                  </a:lnTo>
                  <a:lnTo>
                    <a:pt x="77784" y="168190"/>
                  </a:lnTo>
                  <a:lnTo>
                    <a:pt x="77784" y="17132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97" name="任意多边形: 形状 296">
              <a:extLst>
                <a:ext uri="{FF2B5EF4-FFF2-40B4-BE49-F238E27FC236}">
                  <a16:creationId xmlns:a16="http://schemas.microsoft.com/office/drawing/2014/main" id="{A59A3FE8-9F5C-44DE-A672-76685A2BE4AB}"/>
                </a:ext>
              </a:extLst>
            </p:cNvPr>
            <p:cNvSpPr/>
            <p:nvPr/>
          </p:nvSpPr>
          <p:spPr>
            <a:xfrm>
              <a:off x="1051864" y="2516752"/>
              <a:ext cx="151702" cy="151702"/>
            </a:xfrm>
            <a:custGeom>
              <a:avLst/>
              <a:gdLst>
                <a:gd name="connsiteX0" fmla="*/ 75851 w 151702"/>
                <a:gd name="connsiteY0" fmla="*/ 151703 h 151702"/>
                <a:gd name="connsiteX1" fmla="*/ 151703 w 151702"/>
                <a:gd name="connsiteY1" fmla="*/ 75851 h 151702"/>
                <a:gd name="connsiteX2" fmla="*/ 75851 w 151702"/>
                <a:gd name="connsiteY2" fmla="*/ 0 h 151702"/>
                <a:gd name="connsiteX3" fmla="*/ 0 w 151702"/>
                <a:gd name="connsiteY3" fmla="*/ 75851 h 151702"/>
                <a:gd name="connsiteX4" fmla="*/ 75851 w 151702"/>
                <a:gd name="connsiteY4" fmla="*/ 151703 h 151702"/>
                <a:gd name="connsiteX5" fmla="*/ 75851 w 151702"/>
                <a:gd name="connsiteY5" fmla="*/ 151703 h 151702"/>
                <a:gd name="connsiteX6" fmla="*/ 75851 w 151702"/>
                <a:gd name="connsiteY6" fmla="*/ 17106 h 151702"/>
                <a:gd name="connsiteX7" fmla="*/ 134612 w 151702"/>
                <a:gd name="connsiteY7" fmla="*/ 75867 h 151702"/>
                <a:gd name="connsiteX8" fmla="*/ 75851 w 151702"/>
                <a:gd name="connsiteY8" fmla="*/ 134628 h 151702"/>
                <a:gd name="connsiteX9" fmla="*/ 17091 w 151702"/>
                <a:gd name="connsiteY9" fmla="*/ 75867 h 151702"/>
                <a:gd name="connsiteX10" fmla="*/ 75851 w 151702"/>
                <a:gd name="connsiteY10" fmla="*/ 17106 h 151702"/>
                <a:gd name="connsiteX11" fmla="*/ 75851 w 151702"/>
                <a:gd name="connsiteY11" fmla="*/ 17106 h 15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702" h="151702">
                  <a:moveTo>
                    <a:pt x="75851" y="151703"/>
                  </a:moveTo>
                  <a:cubicBezTo>
                    <a:pt x="117674" y="151703"/>
                    <a:pt x="151703" y="117674"/>
                    <a:pt x="151703" y="75851"/>
                  </a:cubicBezTo>
                  <a:cubicBezTo>
                    <a:pt x="151703" y="34029"/>
                    <a:pt x="117674" y="0"/>
                    <a:pt x="75851" y="0"/>
                  </a:cubicBezTo>
                  <a:cubicBezTo>
                    <a:pt x="34029" y="0"/>
                    <a:pt x="0" y="34014"/>
                    <a:pt x="0" y="75851"/>
                  </a:cubicBezTo>
                  <a:cubicBezTo>
                    <a:pt x="0" y="117674"/>
                    <a:pt x="34029" y="151703"/>
                    <a:pt x="75851" y="151703"/>
                  </a:cubicBezTo>
                  <a:lnTo>
                    <a:pt x="75851" y="151703"/>
                  </a:lnTo>
                  <a:close/>
                  <a:moveTo>
                    <a:pt x="75851" y="17106"/>
                  </a:moveTo>
                  <a:cubicBezTo>
                    <a:pt x="108240" y="17106"/>
                    <a:pt x="134612" y="43463"/>
                    <a:pt x="134612" y="75867"/>
                  </a:cubicBezTo>
                  <a:cubicBezTo>
                    <a:pt x="134612" y="108255"/>
                    <a:pt x="108255" y="134628"/>
                    <a:pt x="75851" y="134628"/>
                  </a:cubicBezTo>
                  <a:cubicBezTo>
                    <a:pt x="43448" y="134628"/>
                    <a:pt x="17091" y="108270"/>
                    <a:pt x="17091" y="75867"/>
                  </a:cubicBezTo>
                  <a:cubicBezTo>
                    <a:pt x="17091" y="43463"/>
                    <a:pt x="43448" y="17106"/>
                    <a:pt x="75851" y="17106"/>
                  </a:cubicBezTo>
                  <a:lnTo>
                    <a:pt x="75851" y="17106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298" name="图形 3">
              <a:extLst>
                <a:ext uri="{FF2B5EF4-FFF2-40B4-BE49-F238E27FC236}">
                  <a16:creationId xmlns:a16="http://schemas.microsoft.com/office/drawing/2014/main" id="{EA3E8B10-BB0C-46FB-A688-8EB9E8973057}"/>
                </a:ext>
              </a:extLst>
            </p:cNvPr>
            <p:cNvGrpSpPr/>
            <p:nvPr/>
          </p:nvGrpSpPr>
          <p:grpSpPr>
            <a:xfrm>
              <a:off x="1098422" y="2566626"/>
              <a:ext cx="298634" cy="209704"/>
              <a:chOff x="1098422" y="2566626"/>
              <a:chExt cx="298634" cy="209704"/>
            </a:xfrm>
            <a:grpFill/>
          </p:grpSpPr>
          <p:sp>
            <p:nvSpPr>
              <p:cNvPr id="301" name="任意多边形: 形状 300">
                <a:extLst>
                  <a:ext uri="{FF2B5EF4-FFF2-40B4-BE49-F238E27FC236}">
                    <a16:creationId xmlns:a16="http://schemas.microsoft.com/office/drawing/2014/main" id="{AED0BD03-E043-404A-990D-E17950D62286}"/>
                  </a:ext>
                </a:extLst>
              </p:cNvPr>
              <p:cNvSpPr/>
              <p:nvPr/>
            </p:nvSpPr>
            <p:spPr>
              <a:xfrm>
                <a:off x="1098422" y="2566626"/>
                <a:ext cx="68775" cy="56983"/>
              </a:xfrm>
              <a:custGeom>
                <a:avLst/>
                <a:gdLst>
                  <a:gd name="connsiteX0" fmla="*/ 14269 w 68775"/>
                  <a:gd name="connsiteY0" fmla="*/ 54492 h 56983"/>
                  <a:gd name="connsiteX1" fmla="*/ 20315 w 68775"/>
                  <a:gd name="connsiteY1" fmla="*/ 56984 h 56983"/>
                  <a:gd name="connsiteX2" fmla="*/ 26361 w 68775"/>
                  <a:gd name="connsiteY2" fmla="*/ 54492 h 56983"/>
                  <a:gd name="connsiteX3" fmla="*/ 66269 w 68775"/>
                  <a:gd name="connsiteY3" fmla="*/ 14584 h 56983"/>
                  <a:gd name="connsiteX4" fmla="*/ 66269 w 68775"/>
                  <a:gd name="connsiteY4" fmla="*/ 2507 h 56983"/>
                  <a:gd name="connsiteX5" fmla="*/ 54192 w 68775"/>
                  <a:gd name="connsiteY5" fmla="*/ 2507 h 56983"/>
                  <a:gd name="connsiteX6" fmla="*/ 20315 w 68775"/>
                  <a:gd name="connsiteY6" fmla="*/ 36384 h 56983"/>
                  <a:gd name="connsiteX7" fmla="*/ 14573 w 68775"/>
                  <a:gd name="connsiteY7" fmla="*/ 30626 h 56983"/>
                  <a:gd name="connsiteX8" fmla="*/ 2495 w 68775"/>
                  <a:gd name="connsiteY8" fmla="*/ 30626 h 56983"/>
                  <a:gd name="connsiteX9" fmla="*/ 2495 w 68775"/>
                  <a:gd name="connsiteY9" fmla="*/ 42703 h 56983"/>
                  <a:gd name="connsiteX10" fmla="*/ 14269 w 68775"/>
                  <a:gd name="connsiteY10" fmla="*/ 54492 h 5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775" h="56983">
                    <a:moveTo>
                      <a:pt x="14269" y="54492"/>
                    </a:moveTo>
                    <a:cubicBezTo>
                      <a:pt x="15940" y="56163"/>
                      <a:pt x="18127" y="56984"/>
                      <a:pt x="20315" y="56984"/>
                    </a:cubicBezTo>
                    <a:cubicBezTo>
                      <a:pt x="22503" y="56984"/>
                      <a:pt x="24690" y="56148"/>
                      <a:pt x="26361" y="54492"/>
                    </a:cubicBezTo>
                    <a:lnTo>
                      <a:pt x="66269" y="14584"/>
                    </a:lnTo>
                    <a:cubicBezTo>
                      <a:pt x="69612" y="11242"/>
                      <a:pt x="69612" y="5834"/>
                      <a:pt x="66269" y="2507"/>
                    </a:cubicBezTo>
                    <a:cubicBezTo>
                      <a:pt x="62927" y="-836"/>
                      <a:pt x="57519" y="-836"/>
                      <a:pt x="54192" y="2507"/>
                    </a:cubicBezTo>
                    <a:lnTo>
                      <a:pt x="20315" y="36384"/>
                    </a:lnTo>
                    <a:lnTo>
                      <a:pt x="14573" y="30626"/>
                    </a:lnTo>
                    <a:cubicBezTo>
                      <a:pt x="11246" y="27284"/>
                      <a:pt x="5822" y="27284"/>
                      <a:pt x="2495" y="30626"/>
                    </a:cubicBezTo>
                    <a:cubicBezTo>
                      <a:pt x="-832" y="33968"/>
                      <a:pt x="-832" y="39361"/>
                      <a:pt x="2495" y="42703"/>
                    </a:cubicBezTo>
                    <a:lnTo>
                      <a:pt x="14269" y="54492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302" name="任意多边形: 形状 301">
                <a:extLst>
                  <a:ext uri="{FF2B5EF4-FFF2-40B4-BE49-F238E27FC236}">
                    <a16:creationId xmlns:a16="http://schemas.microsoft.com/office/drawing/2014/main" id="{13E03F5B-1FCC-45F2-9DDF-CD1661082835}"/>
                  </a:ext>
                </a:extLst>
              </p:cNvPr>
              <p:cNvSpPr/>
              <p:nvPr/>
            </p:nvSpPr>
            <p:spPr>
              <a:xfrm>
                <a:off x="1247552" y="2632846"/>
                <a:ext cx="149504" cy="143484"/>
              </a:xfrm>
              <a:custGeom>
                <a:avLst/>
                <a:gdLst>
                  <a:gd name="connsiteX0" fmla="*/ 148841 w 149504"/>
                  <a:gd name="connsiteY0" fmla="*/ 53839 h 143484"/>
                  <a:gd name="connsiteX1" fmla="*/ 138086 w 149504"/>
                  <a:gd name="connsiteY1" fmla="*/ 44770 h 143484"/>
                  <a:gd name="connsiteX2" fmla="*/ 102583 w 149504"/>
                  <a:gd name="connsiteY2" fmla="*/ 39620 h 143484"/>
                  <a:gd name="connsiteX3" fmla="*/ 86708 w 149504"/>
                  <a:gd name="connsiteY3" fmla="*/ 7429 h 143484"/>
                  <a:gd name="connsiteX4" fmla="*/ 74752 w 149504"/>
                  <a:gd name="connsiteY4" fmla="*/ 0 h 143484"/>
                  <a:gd name="connsiteX5" fmla="*/ 62796 w 149504"/>
                  <a:gd name="connsiteY5" fmla="*/ 7429 h 143484"/>
                  <a:gd name="connsiteX6" fmla="*/ 46921 w 149504"/>
                  <a:gd name="connsiteY6" fmla="*/ 39604 h 143484"/>
                  <a:gd name="connsiteX7" fmla="*/ 11418 w 149504"/>
                  <a:gd name="connsiteY7" fmla="*/ 44754 h 143484"/>
                  <a:gd name="connsiteX8" fmla="*/ 663 w 149504"/>
                  <a:gd name="connsiteY8" fmla="*/ 53824 h 143484"/>
                  <a:gd name="connsiteX9" fmla="*/ 4035 w 149504"/>
                  <a:gd name="connsiteY9" fmla="*/ 67481 h 143484"/>
                  <a:gd name="connsiteX10" fmla="*/ 29724 w 149504"/>
                  <a:gd name="connsiteY10" fmla="*/ 92517 h 143484"/>
                  <a:gd name="connsiteX11" fmla="*/ 23663 w 149504"/>
                  <a:gd name="connsiteY11" fmla="*/ 127883 h 143484"/>
                  <a:gd name="connsiteX12" fmla="*/ 28965 w 149504"/>
                  <a:gd name="connsiteY12" fmla="*/ 140917 h 143484"/>
                  <a:gd name="connsiteX13" fmla="*/ 43002 w 149504"/>
                  <a:gd name="connsiteY13" fmla="*/ 141935 h 143484"/>
                  <a:gd name="connsiteX14" fmla="*/ 74752 w 149504"/>
                  <a:gd name="connsiteY14" fmla="*/ 125239 h 143484"/>
                  <a:gd name="connsiteX15" fmla="*/ 106518 w 149504"/>
                  <a:gd name="connsiteY15" fmla="*/ 141935 h 143484"/>
                  <a:gd name="connsiteX16" fmla="*/ 112731 w 149504"/>
                  <a:gd name="connsiteY16" fmla="*/ 143484 h 143484"/>
                  <a:gd name="connsiteX17" fmla="*/ 120555 w 149504"/>
                  <a:gd name="connsiteY17" fmla="*/ 140932 h 143484"/>
                  <a:gd name="connsiteX18" fmla="*/ 125857 w 149504"/>
                  <a:gd name="connsiteY18" fmla="*/ 127898 h 143484"/>
                  <a:gd name="connsiteX19" fmla="*/ 119795 w 149504"/>
                  <a:gd name="connsiteY19" fmla="*/ 92532 h 143484"/>
                  <a:gd name="connsiteX20" fmla="*/ 145484 w 149504"/>
                  <a:gd name="connsiteY20" fmla="*/ 67496 h 143484"/>
                  <a:gd name="connsiteX21" fmla="*/ 148841 w 149504"/>
                  <a:gd name="connsiteY21" fmla="*/ 53839 h 143484"/>
                  <a:gd name="connsiteX22" fmla="*/ 148841 w 149504"/>
                  <a:gd name="connsiteY22" fmla="*/ 53839 h 143484"/>
                  <a:gd name="connsiteX23" fmla="*/ 106442 w 149504"/>
                  <a:gd name="connsiteY23" fmla="*/ 81685 h 143484"/>
                  <a:gd name="connsiteX24" fmla="*/ 102613 w 149504"/>
                  <a:gd name="connsiteY24" fmla="*/ 93474 h 143484"/>
                  <a:gd name="connsiteX25" fmla="*/ 107718 w 149504"/>
                  <a:gd name="connsiteY25" fmla="*/ 123280 h 143484"/>
                  <a:gd name="connsiteX26" fmla="*/ 80950 w 149504"/>
                  <a:gd name="connsiteY26" fmla="*/ 109212 h 143484"/>
                  <a:gd name="connsiteX27" fmla="*/ 74752 w 149504"/>
                  <a:gd name="connsiteY27" fmla="*/ 107678 h 143484"/>
                  <a:gd name="connsiteX28" fmla="*/ 68554 w 149504"/>
                  <a:gd name="connsiteY28" fmla="*/ 109212 h 143484"/>
                  <a:gd name="connsiteX29" fmla="*/ 41786 w 149504"/>
                  <a:gd name="connsiteY29" fmla="*/ 123280 h 143484"/>
                  <a:gd name="connsiteX30" fmla="*/ 46906 w 149504"/>
                  <a:gd name="connsiteY30" fmla="*/ 93474 h 143484"/>
                  <a:gd name="connsiteX31" fmla="*/ 43078 w 149504"/>
                  <a:gd name="connsiteY31" fmla="*/ 81685 h 143484"/>
                  <a:gd name="connsiteX32" fmla="*/ 21430 w 149504"/>
                  <a:gd name="connsiteY32" fmla="*/ 60569 h 143484"/>
                  <a:gd name="connsiteX33" fmla="*/ 51357 w 149504"/>
                  <a:gd name="connsiteY33" fmla="*/ 56224 h 143484"/>
                  <a:gd name="connsiteX34" fmla="*/ 61399 w 149504"/>
                  <a:gd name="connsiteY34" fmla="*/ 48932 h 143484"/>
                  <a:gd name="connsiteX35" fmla="*/ 74782 w 149504"/>
                  <a:gd name="connsiteY35" fmla="*/ 21815 h 143484"/>
                  <a:gd name="connsiteX36" fmla="*/ 88166 w 149504"/>
                  <a:gd name="connsiteY36" fmla="*/ 48932 h 143484"/>
                  <a:gd name="connsiteX37" fmla="*/ 98208 w 149504"/>
                  <a:gd name="connsiteY37" fmla="*/ 56224 h 143484"/>
                  <a:gd name="connsiteX38" fmla="*/ 128135 w 149504"/>
                  <a:gd name="connsiteY38" fmla="*/ 60569 h 143484"/>
                  <a:gd name="connsiteX39" fmla="*/ 106442 w 149504"/>
                  <a:gd name="connsiteY39" fmla="*/ 81685 h 143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49504" h="143484">
                    <a:moveTo>
                      <a:pt x="148841" y="53839"/>
                    </a:moveTo>
                    <a:cubicBezTo>
                      <a:pt x="147261" y="48978"/>
                      <a:pt x="143145" y="45499"/>
                      <a:pt x="138086" y="44770"/>
                    </a:cubicBezTo>
                    <a:lnTo>
                      <a:pt x="102583" y="39620"/>
                    </a:lnTo>
                    <a:lnTo>
                      <a:pt x="86708" y="7429"/>
                    </a:lnTo>
                    <a:cubicBezTo>
                      <a:pt x="84444" y="2841"/>
                      <a:pt x="79872" y="0"/>
                      <a:pt x="74752" y="0"/>
                    </a:cubicBezTo>
                    <a:cubicBezTo>
                      <a:pt x="69648" y="0"/>
                      <a:pt x="65060" y="2856"/>
                      <a:pt x="62796" y="7429"/>
                    </a:cubicBezTo>
                    <a:lnTo>
                      <a:pt x="46921" y="39604"/>
                    </a:lnTo>
                    <a:lnTo>
                      <a:pt x="11418" y="44754"/>
                    </a:lnTo>
                    <a:cubicBezTo>
                      <a:pt x="6360" y="45484"/>
                      <a:pt x="2243" y="48962"/>
                      <a:pt x="663" y="53824"/>
                    </a:cubicBezTo>
                    <a:cubicBezTo>
                      <a:pt x="-917" y="58685"/>
                      <a:pt x="374" y="63911"/>
                      <a:pt x="4035" y="67481"/>
                    </a:cubicBezTo>
                    <a:lnTo>
                      <a:pt x="29724" y="92517"/>
                    </a:lnTo>
                    <a:lnTo>
                      <a:pt x="23663" y="127883"/>
                    </a:lnTo>
                    <a:cubicBezTo>
                      <a:pt x="22797" y="132926"/>
                      <a:pt x="24833" y="137924"/>
                      <a:pt x="28965" y="140917"/>
                    </a:cubicBezTo>
                    <a:cubicBezTo>
                      <a:pt x="33097" y="143925"/>
                      <a:pt x="38475" y="144305"/>
                      <a:pt x="43002" y="141935"/>
                    </a:cubicBezTo>
                    <a:lnTo>
                      <a:pt x="74752" y="125239"/>
                    </a:lnTo>
                    <a:lnTo>
                      <a:pt x="106518" y="141935"/>
                    </a:lnTo>
                    <a:cubicBezTo>
                      <a:pt x="108477" y="142968"/>
                      <a:pt x="110619" y="143484"/>
                      <a:pt x="112731" y="143484"/>
                    </a:cubicBezTo>
                    <a:cubicBezTo>
                      <a:pt x="115481" y="143484"/>
                      <a:pt x="118215" y="142618"/>
                      <a:pt x="120555" y="140932"/>
                    </a:cubicBezTo>
                    <a:cubicBezTo>
                      <a:pt x="124687" y="137924"/>
                      <a:pt x="126722" y="132926"/>
                      <a:pt x="125857" y="127898"/>
                    </a:cubicBezTo>
                    <a:lnTo>
                      <a:pt x="119795" y="92532"/>
                    </a:lnTo>
                    <a:lnTo>
                      <a:pt x="145484" y="67496"/>
                    </a:lnTo>
                    <a:cubicBezTo>
                      <a:pt x="149130" y="63941"/>
                      <a:pt x="150421" y="58700"/>
                      <a:pt x="148841" y="53839"/>
                    </a:cubicBezTo>
                    <a:lnTo>
                      <a:pt x="148841" y="53839"/>
                    </a:lnTo>
                    <a:close/>
                    <a:moveTo>
                      <a:pt x="106442" y="81685"/>
                    </a:moveTo>
                    <a:cubicBezTo>
                      <a:pt x="103297" y="84739"/>
                      <a:pt x="101869" y="89159"/>
                      <a:pt x="102613" y="93474"/>
                    </a:cubicBezTo>
                    <a:lnTo>
                      <a:pt x="107718" y="123280"/>
                    </a:lnTo>
                    <a:lnTo>
                      <a:pt x="80950" y="109212"/>
                    </a:lnTo>
                    <a:cubicBezTo>
                      <a:pt x="79006" y="108194"/>
                      <a:pt x="76879" y="107678"/>
                      <a:pt x="74752" y="107678"/>
                    </a:cubicBezTo>
                    <a:cubicBezTo>
                      <a:pt x="72625" y="107678"/>
                      <a:pt x="70498" y="108194"/>
                      <a:pt x="68554" y="109212"/>
                    </a:cubicBezTo>
                    <a:lnTo>
                      <a:pt x="41786" y="123280"/>
                    </a:lnTo>
                    <a:lnTo>
                      <a:pt x="46906" y="93474"/>
                    </a:lnTo>
                    <a:cubicBezTo>
                      <a:pt x="47650" y="89159"/>
                      <a:pt x="46207" y="84739"/>
                      <a:pt x="43078" y="81685"/>
                    </a:cubicBezTo>
                    <a:lnTo>
                      <a:pt x="21430" y="60569"/>
                    </a:lnTo>
                    <a:lnTo>
                      <a:pt x="51357" y="56224"/>
                    </a:lnTo>
                    <a:cubicBezTo>
                      <a:pt x="55702" y="55601"/>
                      <a:pt x="59454" y="52867"/>
                      <a:pt x="61399" y="48932"/>
                    </a:cubicBezTo>
                    <a:lnTo>
                      <a:pt x="74782" y="21815"/>
                    </a:lnTo>
                    <a:lnTo>
                      <a:pt x="88166" y="48932"/>
                    </a:lnTo>
                    <a:cubicBezTo>
                      <a:pt x="90111" y="52867"/>
                      <a:pt x="93863" y="55601"/>
                      <a:pt x="98208" y="56224"/>
                    </a:cubicBezTo>
                    <a:lnTo>
                      <a:pt x="128135" y="60569"/>
                    </a:lnTo>
                    <a:lnTo>
                      <a:pt x="106442" y="81685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299" name="任意多边形: 形状 298">
              <a:extLst>
                <a:ext uri="{FF2B5EF4-FFF2-40B4-BE49-F238E27FC236}">
                  <a16:creationId xmlns:a16="http://schemas.microsoft.com/office/drawing/2014/main" id="{F6183E21-F40A-4121-86D8-FCB4F9A64D9F}"/>
                </a:ext>
              </a:extLst>
            </p:cNvPr>
            <p:cNvSpPr/>
            <p:nvPr/>
          </p:nvSpPr>
          <p:spPr>
            <a:xfrm>
              <a:off x="1212854" y="2609851"/>
              <a:ext cx="71516" cy="51312"/>
            </a:xfrm>
            <a:custGeom>
              <a:avLst/>
              <a:gdLst>
                <a:gd name="connsiteX0" fmla="*/ 5449 w 71516"/>
                <a:gd name="connsiteY0" fmla="*/ 16493 h 51312"/>
                <a:gd name="connsiteX1" fmla="*/ 43154 w 71516"/>
                <a:gd name="connsiteY1" fmla="*/ 35042 h 51312"/>
                <a:gd name="connsiteX2" fmla="*/ 38597 w 71516"/>
                <a:gd name="connsiteY2" fmla="*/ 45205 h 51312"/>
                <a:gd name="connsiteX3" fmla="*/ 46785 w 71516"/>
                <a:gd name="connsiteY3" fmla="*/ 51312 h 51312"/>
                <a:gd name="connsiteX4" fmla="*/ 49231 w 71516"/>
                <a:gd name="connsiteY4" fmla="*/ 50948 h 51312"/>
                <a:gd name="connsiteX5" fmla="*/ 65410 w 71516"/>
                <a:gd name="connsiteY5" fmla="*/ 46132 h 51312"/>
                <a:gd name="connsiteX6" fmla="*/ 71517 w 71516"/>
                <a:gd name="connsiteY6" fmla="*/ 37944 h 51312"/>
                <a:gd name="connsiteX7" fmla="*/ 71517 w 71516"/>
                <a:gd name="connsiteY7" fmla="*/ 20443 h 51312"/>
                <a:gd name="connsiteX8" fmla="*/ 62964 w 71516"/>
                <a:gd name="connsiteY8" fmla="*/ 11905 h 51312"/>
                <a:gd name="connsiteX9" fmla="*/ 54411 w 71516"/>
                <a:gd name="connsiteY9" fmla="*/ 20443 h 51312"/>
                <a:gd name="connsiteX10" fmla="*/ 54411 w 71516"/>
                <a:gd name="connsiteY10" fmla="*/ 21916 h 51312"/>
                <a:gd name="connsiteX11" fmla="*/ 11647 w 71516"/>
                <a:gd name="connsiteY11" fmla="*/ 587 h 51312"/>
                <a:gd name="connsiteX12" fmla="*/ 587 w 71516"/>
                <a:gd name="connsiteY12" fmla="*/ 5449 h 51312"/>
                <a:gd name="connsiteX13" fmla="*/ 5449 w 71516"/>
                <a:gd name="connsiteY13" fmla="*/ 16493 h 51312"/>
                <a:gd name="connsiteX14" fmla="*/ 5449 w 71516"/>
                <a:gd name="connsiteY14" fmla="*/ 16493 h 5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16" h="51312">
                  <a:moveTo>
                    <a:pt x="5449" y="16493"/>
                  </a:moveTo>
                  <a:cubicBezTo>
                    <a:pt x="18483" y="21582"/>
                    <a:pt x="31107" y="27811"/>
                    <a:pt x="43154" y="35042"/>
                  </a:cubicBezTo>
                  <a:cubicBezTo>
                    <a:pt x="39387" y="36804"/>
                    <a:pt x="37381" y="41088"/>
                    <a:pt x="38597" y="45205"/>
                  </a:cubicBezTo>
                  <a:cubicBezTo>
                    <a:pt x="39706" y="48912"/>
                    <a:pt x="43109" y="51312"/>
                    <a:pt x="46785" y="51312"/>
                  </a:cubicBezTo>
                  <a:cubicBezTo>
                    <a:pt x="47590" y="51312"/>
                    <a:pt x="48411" y="51206"/>
                    <a:pt x="49231" y="50948"/>
                  </a:cubicBezTo>
                  <a:lnTo>
                    <a:pt x="65410" y="46132"/>
                  </a:lnTo>
                  <a:cubicBezTo>
                    <a:pt x="69026" y="45053"/>
                    <a:pt x="71517" y="41726"/>
                    <a:pt x="71517" y="37944"/>
                  </a:cubicBezTo>
                  <a:lnTo>
                    <a:pt x="71517" y="20443"/>
                  </a:lnTo>
                  <a:cubicBezTo>
                    <a:pt x="71517" y="15718"/>
                    <a:pt x="67689" y="11905"/>
                    <a:pt x="62964" y="11905"/>
                  </a:cubicBezTo>
                  <a:cubicBezTo>
                    <a:pt x="58239" y="11905"/>
                    <a:pt x="54411" y="15733"/>
                    <a:pt x="54411" y="20443"/>
                  </a:cubicBezTo>
                  <a:lnTo>
                    <a:pt x="54411" y="21916"/>
                  </a:lnTo>
                  <a:cubicBezTo>
                    <a:pt x="40815" y="13546"/>
                    <a:pt x="26474" y="6375"/>
                    <a:pt x="11647" y="587"/>
                  </a:cubicBezTo>
                  <a:cubicBezTo>
                    <a:pt x="7257" y="-1129"/>
                    <a:pt x="2304" y="1043"/>
                    <a:pt x="587" y="5449"/>
                  </a:cubicBezTo>
                  <a:cubicBezTo>
                    <a:pt x="-1129" y="9839"/>
                    <a:pt x="1043" y="14776"/>
                    <a:pt x="5449" y="16493"/>
                  </a:cubicBezTo>
                  <a:lnTo>
                    <a:pt x="5449" y="16493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00" name="任意多边形: 形状 299">
              <a:extLst>
                <a:ext uri="{FF2B5EF4-FFF2-40B4-BE49-F238E27FC236}">
                  <a16:creationId xmlns:a16="http://schemas.microsoft.com/office/drawing/2014/main" id="{63089696-8DD0-40FC-B606-39722CA4E890}"/>
                </a:ext>
              </a:extLst>
            </p:cNvPr>
            <p:cNvSpPr/>
            <p:nvPr/>
          </p:nvSpPr>
          <p:spPr>
            <a:xfrm>
              <a:off x="984330" y="2603236"/>
              <a:ext cx="59361" cy="44148"/>
            </a:xfrm>
            <a:custGeom>
              <a:avLst/>
              <a:gdLst>
                <a:gd name="connsiteX0" fmla="*/ 8576 w 59361"/>
                <a:gd name="connsiteY0" fmla="*/ 44149 h 44148"/>
                <a:gd name="connsiteX1" fmla="*/ 13042 w 59361"/>
                <a:gd name="connsiteY1" fmla="*/ 42888 h 44148"/>
                <a:gd name="connsiteX2" fmla="*/ 37804 w 59361"/>
                <a:gd name="connsiteY2" fmla="*/ 29550 h 44148"/>
                <a:gd name="connsiteX3" fmla="*/ 37364 w 59361"/>
                <a:gd name="connsiteY3" fmla="*/ 31205 h 44148"/>
                <a:gd name="connsiteX4" fmla="*/ 43410 w 59361"/>
                <a:gd name="connsiteY4" fmla="*/ 41672 h 44148"/>
                <a:gd name="connsiteX5" fmla="*/ 45613 w 59361"/>
                <a:gd name="connsiteY5" fmla="*/ 41961 h 44148"/>
                <a:gd name="connsiteX6" fmla="*/ 53862 w 59361"/>
                <a:gd name="connsiteY6" fmla="*/ 35611 h 44148"/>
                <a:gd name="connsiteX7" fmla="*/ 59072 w 59361"/>
                <a:gd name="connsiteY7" fmla="*/ 16090 h 44148"/>
                <a:gd name="connsiteX8" fmla="*/ 53573 w 59361"/>
                <a:gd name="connsiteY8" fmla="*/ 5790 h 44148"/>
                <a:gd name="connsiteX9" fmla="*/ 37926 w 59361"/>
                <a:gd name="connsiteY9" fmla="*/ 458 h 44148"/>
                <a:gd name="connsiteX10" fmla="*/ 27079 w 59361"/>
                <a:gd name="connsiteY10" fmla="*/ 5790 h 44148"/>
                <a:gd name="connsiteX11" fmla="*/ 29221 w 59361"/>
                <a:gd name="connsiteY11" fmla="*/ 14677 h 44148"/>
                <a:gd name="connsiteX12" fmla="*/ 4079 w 59361"/>
                <a:gd name="connsiteY12" fmla="*/ 28319 h 44148"/>
                <a:gd name="connsiteX13" fmla="*/ 1268 w 59361"/>
                <a:gd name="connsiteY13" fmla="*/ 40062 h 44148"/>
                <a:gd name="connsiteX14" fmla="*/ 8576 w 59361"/>
                <a:gd name="connsiteY14" fmla="*/ 44149 h 44148"/>
                <a:gd name="connsiteX15" fmla="*/ 8576 w 59361"/>
                <a:gd name="connsiteY15" fmla="*/ 44149 h 4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361" h="44148">
                  <a:moveTo>
                    <a:pt x="8576" y="44149"/>
                  </a:moveTo>
                  <a:cubicBezTo>
                    <a:pt x="10095" y="44149"/>
                    <a:pt x="11644" y="43739"/>
                    <a:pt x="13042" y="42888"/>
                  </a:cubicBezTo>
                  <a:cubicBezTo>
                    <a:pt x="21017" y="37981"/>
                    <a:pt x="29312" y="33515"/>
                    <a:pt x="37804" y="29550"/>
                  </a:cubicBezTo>
                  <a:lnTo>
                    <a:pt x="37364" y="31205"/>
                  </a:lnTo>
                  <a:cubicBezTo>
                    <a:pt x="36148" y="35763"/>
                    <a:pt x="38852" y="40442"/>
                    <a:pt x="43410" y="41672"/>
                  </a:cubicBezTo>
                  <a:cubicBezTo>
                    <a:pt x="44139" y="41870"/>
                    <a:pt x="44883" y="41961"/>
                    <a:pt x="45613" y="41961"/>
                  </a:cubicBezTo>
                  <a:cubicBezTo>
                    <a:pt x="49395" y="41961"/>
                    <a:pt x="52844" y="39439"/>
                    <a:pt x="53862" y="35611"/>
                  </a:cubicBezTo>
                  <a:lnTo>
                    <a:pt x="59072" y="16090"/>
                  </a:lnTo>
                  <a:cubicBezTo>
                    <a:pt x="60227" y="11745"/>
                    <a:pt x="57827" y="7248"/>
                    <a:pt x="53573" y="5790"/>
                  </a:cubicBezTo>
                  <a:lnTo>
                    <a:pt x="37926" y="458"/>
                  </a:lnTo>
                  <a:cubicBezTo>
                    <a:pt x="33459" y="-1061"/>
                    <a:pt x="28613" y="1324"/>
                    <a:pt x="27079" y="5790"/>
                  </a:cubicBezTo>
                  <a:cubicBezTo>
                    <a:pt x="25985" y="9026"/>
                    <a:pt x="26927" y="12444"/>
                    <a:pt x="29221" y="14677"/>
                  </a:cubicBezTo>
                  <a:cubicBezTo>
                    <a:pt x="20607" y="18764"/>
                    <a:pt x="12191" y="23336"/>
                    <a:pt x="4079" y="28319"/>
                  </a:cubicBezTo>
                  <a:cubicBezTo>
                    <a:pt x="53" y="30795"/>
                    <a:pt x="-1208" y="36052"/>
                    <a:pt x="1268" y="40062"/>
                  </a:cubicBezTo>
                  <a:cubicBezTo>
                    <a:pt x="2894" y="42705"/>
                    <a:pt x="5704" y="44149"/>
                    <a:pt x="8576" y="44149"/>
                  </a:cubicBezTo>
                  <a:lnTo>
                    <a:pt x="8576" y="4414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303" name="图形 3">
            <a:extLst>
              <a:ext uri="{FF2B5EF4-FFF2-40B4-BE49-F238E27FC236}">
                <a16:creationId xmlns:a16="http://schemas.microsoft.com/office/drawing/2014/main" id="{47659B4C-A56E-450E-9385-7AB5B39970E5}"/>
              </a:ext>
            </a:extLst>
          </p:cNvPr>
          <p:cNvGrpSpPr/>
          <p:nvPr userDrawn="1"/>
        </p:nvGrpSpPr>
        <p:grpSpPr>
          <a:xfrm>
            <a:off x="5313801" y="3741671"/>
            <a:ext cx="413338" cy="415772"/>
            <a:chOff x="838939" y="2516785"/>
            <a:chExt cx="579922" cy="583338"/>
          </a:xfrm>
          <a:solidFill>
            <a:schemeClr val="bg1"/>
          </a:solidFill>
        </p:grpSpPr>
        <p:grpSp>
          <p:nvGrpSpPr>
            <p:cNvPr id="304" name="图形 3">
              <a:extLst>
                <a:ext uri="{FF2B5EF4-FFF2-40B4-BE49-F238E27FC236}">
                  <a16:creationId xmlns:a16="http://schemas.microsoft.com/office/drawing/2014/main" id="{B8BF3072-267B-41D5-86E3-09C5EBCB0A96}"/>
                </a:ext>
              </a:extLst>
            </p:cNvPr>
            <p:cNvGrpSpPr/>
            <p:nvPr/>
          </p:nvGrpSpPr>
          <p:grpSpPr>
            <a:xfrm>
              <a:off x="938368" y="2516785"/>
              <a:ext cx="379895" cy="583338"/>
              <a:chOff x="938368" y="2516785"/>
              <a:chExt cx="379895" cy="583338"/>
            </a:xfrm>
            <a:grpFill/>
          </p:grpSpPr>
          <p:sp>
            <p:nvSpPr>
              <p:cNvPr id="311" name="任意多边形: 形状 310">
                <a:extLst>
                  <a:ext uri="{FF2B5EF4-FFF2-40B4-BE49-F238E27FC236}">
                    <a16:creationId xmlns:a16="http://schemas.microsoft.com/office/drawing/2014/main" id="{AE02B61B-DF9F-4220-83F6-FA81176A05AD}"/>
                  </a:ext>
                </a:extLst>
              </p:cNvPr>
              <p:cNvSpPr/>
              <p:nvPr/>
            </p:nvSpPr>
            <p:spPr>
              <a:xfrm>
                <a:off x="938368" y="2947373"/>
                <a:ext cx="59458" cy="152750"/>
              </a:xfrm>
              <a:custGeom>
                <a:avLst/>
                <a:gdLst>
                  <a:gd name="connsiteX0" fmla="*/ 45165 w 59458"/>
                  <a:gd name="connsiteY0" fmla="*/ 2156 h 152750"/>
                  <a:gd name="connsiteX1" fmla="*/ 0 w 59458"/>
                  <a:gd name="connsiteY1" fmla="*/ 102390 h 152750"/>
                  <a:gd name="connsiteX2" fmla="*/ 0 w 59458"/>
                  <a:gd name="connsiteY2" fmla="*/ 144152 h 152750"/>
                  <a:gd name="connsiteX3" fmla="*/ 8598 w 59458"/>
                  <a:gd name="connsiteY3" fmla="*/ 152750 h 152750"/>
                  <a:gd name="connsiteX4" fmla="*/ 17197 w 59458"/>
                  <a:gd name="connsiteY4" fmla="*/ 144152 h 152750"/>
                  <a:gd name="connsiteX5" fmla="*/ 17197 w 59458"/>
                  <a:gd name="connsiteY5" fmla="*/ 102390 h 152750"/>
                  <a:gd name="connsiteX6" fmla="*/ 56558 w 59458"/>
                  <a:gd name="connsiteY6" fmla="*/ 15054 h 152750"/>
                  <a:gd name="connsiteX7" fmla="*/ 57303 w 59458"/>
                  <a:gd name="connsiteY7" fmla="*/ 2901 h 152750"/>
                  <a:gd name="connsiteX8" fmla="*/ 45165 w 59458"/>
                  <a:gd name="connsiteY8" fmla="*/ 2156 h 152750"/>
                  <a:gd name="connsiteX9" fmla="*/ 45165 w 59458"/>
                  <a:gd name="connsiteY9" fmla="*/ 2156 h 15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9458" h="152750">
                    <a:moveTo>
                      <a:pt x="45165" y="2156"/>
                    </a:moveTo>
                    <a:cubicBezTo>
                      <a:pt x="16468" y="27541"/>
                      <a:pt x="0" y="64077"/>
                      <a:pt x="0" y="102390"/>
                    </a:cubicBezTo>
                    <a:lnTo>
                      <a:pt x="0" y="144152"/>
                    </a:lnTo>
                    <a:cubicBezTo>
                      <a:pt x="0" y="148907"/>
                      <a:pt x="3859" y="152750"/>
                      <a:pt x="8598" y="152750"/>
                    </a:cubicBezTo>
                    <a:cubicBezTo>
                      <a:pt x="13338" y="152750"/>
                      <a:pt x="17197" y="148892"/>
                      <a:pt x="17197" y="144152"/>
                    </a:cubicBezTo>
                    <a:lnTo>
                      <a:pt x="17197" y="102390"/>
                    </a:lnTo>
                    <a:cubicBezTo>
                      <a:pt x="17197" y="68999"/>
                      <a:pt x="31538" y="37173"/>
                      <a:pt x="56558" y="15054"/>
                    </a:cubicBezTo>
                    <a:cubicBezTo>
                      <a:pt x="60113" y="11909"/>
                      <a:pt x="60447" y="6471"/>
                      <a:pt x="57303" y="2901"/>
                    </a:cubicBezTo>
                    <a:cubicBezTo>
                      <a:pt x="54158" y="-654"/>
                      <a:pt x="48719" y="-988"/>
                      <a:pt x="45165" y="2156"/>
                    </a:cubicBezTo>
                    <a:lnTo>
                      <a:pt x="45165" y="2156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312" name="任意多边形: 形状 311">
                <a:extLst>
                  <a:ext uri="{FF2B5EF4-FFF2-40B4-BE49-F238E27FC236}">
                    <a16:creationId xmlns:a16="http://schemas.microsoft.com/office/drawing/2014/main" id="{650087F3-74C7-4335-9650-9A74124D9609}"/>
                  </a:ext>
                </a:extLst>
              </p:cNvPr>
              <p:cNvSpPr/>
              <p:nvPr/>
            </p:nvSpPr>
            <p:spPr>
              <a:xfrm>
                <a:off x="971186" y="2516785"/>
                <a:ext cx="347077" cy="583338"/>
              </a:xfrm>
              <a:custGeom>
                <a:avLst/>
                <a:gdLst>
                  <a:gd name="connsiteX0" fmla="*/ 280037 w 347077"/>
                  <a:gd name="connsiteY0" fmla="*/ 417007 h 583338"/>
                  <a:gd name="connsiteX1" fmla="*/ 199112 w 347077"/>
                  <a:gd name="connsiteY1" fmla="*/ 370444 h 583338"/>
                  <a:gd name="connsiteX2" fmla="*/ 199112 w 347077"/>
                  <a:gd name="connsiteY2" fmla="*/ 356802 h 583338"/>
                  <a:gd name="connsiteX3" fmla="*/ 226760 w 347077"/>
                  <a:gd name="connsiteY3" fmla="*/ 338390 h 583338"/>
                  <a:gd name="connsiteX4" fmla="*/ 227171 w 347077"/>
                  <a:gd name="connsiteY4" fmla="*/ 326237 h 583338"/>
                  <a:gd name="connsiteX5" fmla="*/ 215002 w 347077"/>
                  <a:gd name="connsiteY5" fmla="*/ 325827 h 583338"/>
                  <a:gd name="connsiteX6" fmla="*/ 157715 w 347077"/>
                  <a:gd name="connsiteY6" fmla="*/ 348447 h 583338"/>
                  <a:gd name="connsiteX7" fmla="*/ 73766 w 347077"/>
                  <a:gd name="connsiteY7" fmla="*/ 264498 h 583338"/>
                  <a:gd name="connsiteX8" fmla="*/ 73766 w 347077"/>
                  <a:gd name="connsiteY8" fmla="*/ 179684 h 583338"/>
                  <a:gd name="connsiteX9" fmla="*/ 96113 w 347077"/>
                  <a:gd name="connsiteY9" fmla="*/ 173486 h 583338"/>
                  <a:gd name="connsiteX10" fmla="*/ 123230 w 347077"/>
                  <a:gd name="connsiteY10" fmla="*/ 173106 h 583338"/>
                  <a:gd name="connsiteX11" fmla="*/ 144620 w 347077"/>
                  <a:gd name="connsiteY11" fmla="*/ 178423 h 583338"/>
                  <a:gd name="connsiteX12" fmla="*/ 188265 w 347077"/>
                  <a:gd name="connsiteY12" fmla="*/ 175278 h 583338"/>
                  <a:gd name="connsiteX13" fmla="*/ 214607 w 347077"/>
                  <a:gd name="connsiteY13" fmla="*/ 171693 h 583338"/>
                  <a:gd name="connsiteX14" fmla="*/ 241648 w 347077"/>
                  <a:gd name="connsiteY14" fmla="*/ 174853 h 583338"/>
                  <a:gd name="connsiteX15" fmla="*/ 241648 w 347077"/>
                  <a:gd name="connsiteY15" fmla="*/ 264514 h 583338"/>
                  <a:gd name="connsiteX16" fmla="*/ 234341 w 347077"/>
                  <a:gd name="connsiteY16" fmla="*/ 298771 h 583338"/>
                  <a:gd name="connsiteX17" fmla="*/ 238671 w 347077"/>
                  <a:gd name="connsiteY17" fmla="*/ 310149 h 583338"/>
                  <a:gd name="connsiteX18" fmla="*/ 242180 w 347077"/>
                  <a:gd name="connsiteY18" fmla="*/ 310909 h 583338"/>
                  <a:gd name="connsiteX19" fmla="*/ 250049 w 347077"/>
                  <a:gd name="connsiteY19" fmla="*/ 305819 h 583338"/>
                  <a:gd name="connsiteX20" fmla="*/ 258860 w 347077"/>
                  <a:gd name="connsiteY20" fmla="*/ 264529 h 583338"/>
                  <a:gd name="connsiteX21" fmla="*/ 258860 w 347077"/>
                  <a:gd name="connsiteY21" fmla="*/ 257252 h 583338"/>
                  <a:gd name="connsiteX22" fmla="*/ 263843 w 347077"/>
                  <a:gd name="connsiteY22" fmla="*/ 257252 h 583338"/>
                  <a:gd name="connsiteX23" fmla="*/ 294393 w 347077"/>
                  <a:gd name="connsiteY23" fmla="*/ 226702 h 583338"/>
                  <a:gd name="connsiteX24" fmla="*/ 282954 w 347077"/>
                  <a:gd name="connsiteY24" fmla="*/ 202881 h 583338"/>
                  <a:gd name="connsiteX25" fmla="*/ 291522 w 347077"/>
                  <a:gd name="connsiteY25" fmla="*/ 170766 h 583338"/>
                  <a:gd name="connsiteX26" fmla="*/ 312152 w 347077"/>
                  <a:gd name="connsiteY26" fmla="*/ 145260 h 583338"/>
                  <a:gd name="connsiteX27" fmla="*/ 292023 w 347077"/>
                  <a:gd name="connsiteY27" fmla="*/ 89841 h 583338"/>
                  <a:gd name="connsiteX28" fmla="*/ 274432 w 347077"/>
                  <a:gd name="connsiteY28" fmla="*/ 79055 h 583338"/>
                  <a:gd name="connsiteX29" fmla="*/ 274097 w 347077"/>
                  <a:gd name="connsiteY29" fmla="*/ 77946 h 583338"/>
                  <a:gd name="connsiteX30" fmla="*/ 195496 w 347077"/>
                  <a:gd name="connsiteY30" fmla="*/ 22345 h 583338"/>
                  <a:gd name="connsiteX31" fmla="*/ 189328 w 347077"/>
                  <a:gd name="connsiteY31" fmla="*/ 21114 h 583338"/>
                  <a:gd name="connsiteX32" fmla="*/ 163199 w 347077"/>
                  <a:gd name="connsiteY32" fmla="*/ 8672 h 583338"/>
                  <a:gd name="connsiteX33" fmla="*/ 84795 w 347077"/>
                  <a:gd name="connsiteY33" fmla="*/ 9827 h 583338"/>
                  <a:gd name="connsiteX34" fmla="*/ 38112 w 347077"/>
                  <a:gd name="connsiteY34" fmla="*/ 72796 h 583338"/>
                  <a:gd name="connsiteX35" fmla="*/ 17223 w 347077"/>
                  <a:gd name="connsiteY35" fmla="*/ 91877 h 583338"/>
                  <a:gd name="connsiteX36" fmla="*/ 8503 w 347077"/>
                  <a:gd name="connsiteY36" fmla="*/ 159418 h 583338"/>
                  <a:gd name="connsiteX37" fmla="*/ 25244 w 347077"/>
                  <a:gd name="connsiteY37" fmla="*/ 175795 h 583338"/>
                  <a:gd name="connsiteX38" fmla="*/ 32460 w 347077"/>
                  <a:gd name="connsiteY38" fmla="*/ 202851 h 583338"/>
                  <a:gd name="connsiteX39" fmla="*/ 21021 w 347077"/>
                  <a:gd name="connsiteY39" fmla="*/ 226656 h 583338"/>
                  <a:gd name="connsiteX40" fmla="*/ 51571 w 347077"/>
                  <a:gd name="connsiteY40" fmla="*/ 257206 h 583338"/>
                  <a:gd name="connsiteX41" fmla="*/ 56554 w 347077"/>
                  <a:gd name="connsiteY41" fmla="*/ 257206 h 583338"/>
                  <a:gd name="connsiteX42" fmla="*/ 56554 w 347077"/>
                  <a:gd name="connsiteY42" fmla="*/ 264483 h 583338"/>
                  <a:gd name="connsiteX43" fmla="*/ 115163 w 347077"/>
                  <a:gd name="connsiteY43" fmla="*/ 356240 h 583338"/>
                  <a:gd name="connsiteX44" fmla="*/ 115163 w 347077"/>
                  <a:gd name="connsiteY44" fmla="*/ 370429 h 583338"/>
                  <a:gd name="connsiteX45" fmla="*/ 46072 w 347077"/>
                  <a:gd name="connsiteY45" fmla="*/ 410201 h 583338"/>
                  <a:gd name="connsiteX46" fmla="*/ 42897 w 347077"/>
                  <a:gd name="connsiteY46" fmla="*/ 421944 h 583338"/>
                  <a:gd name="connsiteX47" fmla="*/ 50356 w 347077"/>
                  <a:gd name="connsiteY47" fmla="*/ 426258 h 583338"/>
                  <a:gd name="connsiteX48" fmla="*/ 54640 w 347077"/>
                  <a:gd name="connsiteY48" fmla="*/ 425119 h 583338"/>
                  <a:gd name="connsiteX49" fmla="*/ 115649 w 347077"/>
                  <a:gd name="connsiteY49" fmla="*/ 390011 h 583338"/>
                  <a:gd name="connsiteX50" fmla="*/ 157138 w 347077"/>
                  <a:gd name="connsiteY50" fmla="*/ 425575 h 583338"/>
                  <a:gd name="connsiteX51" fmla="*/ 198610 w 347077"/>
                  <a:gd name="connsiteY51" fmla="*/ 390011 h 583338"/>
                  <a:gd name="connsiteX52" fmla="*/ 271439 w 347077"/>
                  <a:gd name="connsiteY52" fmla="*/ 431925 h 583338"/>
                  <a:gd name="connsiteX53" fmla="*/ 329881 w 347077"/>
                  <a:gd name="connsiteY53" fmla="*/ 532979 h 583338"/>
                  <a:gd name="connsiteX54" fmla="*/ 329881 w 347077"/>
                  <a:gd name="connsiteY54" fmla="*/ 574741 h 583338"/>
                  <a:gd name="connsiteX55" fmla="*/ 338479 w 347077"/>
                  <a:gd name="connsiteY55" fmla="*/ 583339 h 583338"/>
                  <a:gd name="connsiteX56" fmla="*/ 347078 w 347077"/>
                  <a:gd name="connsiteY56" fmla="*/ 574741 h 583338"/>
                  <a:gd name="connsiteX57" fmla="*/ 347078 w 347077"/>
                  <a:gd name="connsiteY57" fmla="*/ 532979 h 583338"/>
                  <a:gd name="connsiteX58" fmla="*/ 280037 w 347077"/>
                  <a:gd name="connsiteY58" fmla="*/ 417007 h 583338"/>
                  <a:gd name="connsiteX59" fmla="*/ 280037 w 347077"/>
                  <a:gd name="connsiteY59" fmla="*/ 417007 h 583338"/>
                  <a:gd name="connsiteX60" fmla="*/ 263858 w 347077"/>
                  <a:gd name="connsiteY60" fmla="*/ 240010 h 583338"/>
                  <a:gd name="connsiteX61" fmla="*/ 258875 w 347077"/>
                  <a:gd name="connsiteY61" fmla="*/ 240010 h 583338"/>
                  <a:gd name="connsiteX62" fmla="*/ 258875 w 347077"/>
                  <a:gd name="connsiteY62" fmla="*/ 213318 h 583338"/>
                  <a:gd name="connsiteX63" fmla="*/ 263858 w 347077"/>
                  <a:gd name="connsiteY63" fmla="*/ 213318 h 583338"/>
                  <a:gd name="connsiteX64" fmla="*/ 277196 w 347077"/>
                  <a:gd name="connsiteY64" fmla="*/ 226656 h 583338"/>
                  <a:gd name="connsiteX65" fmla="*/ 263858 w 347077"/>
                  <a:gd name="connsiteY65" fmla="*/ 240010 h 583338"/>
                  <a:gd name="connsiteX66" fmla="*/ 263858 w 347077"/>
                  <a:gd name="connsiteY66" fmla="*/ 240010 h 583338"/>
                  <a:gd name="connsiteX67" fmla="*/ 266912 w 347077"/>
                  <a:gd name="connsiteY67" fmla="*/ 196273 h 583338"/>
                  <a:gd name="connsiteX68" fmla="*/ 263858 w 347077"/>
                  <a:gd name="connsiteY68" fmla="*/ 196121 h 583338"/>
                  <a:gd name="connsiteX69" fmla="*/ 258875 w 347077"/>
                  <a:gd name="connsiteY69" fmla="*/ 196121 h 583338"/>
                  <a:gd name="connsiteX70" fmla="*/ 258875 w 347077"/>
                  <a:gd name="connsiteY70" fmla="*/ 176843 h 583338"/>
                  <a:gd name="connsiteX71" fmla="*/ 261807 w 347077"/>
                  <a:gd name="connsiteY71" fmla="*/ 177192 h 583338"/>
                  <a:gd name="connsiteX72" fmla="*/ 271986 w 347077"/>
                  <a:gd name="connsiteY72" fmla="*/ 177268 h 583338"/>
                  <a:gd name="connsiteX73" fmla="*/ 266912 w 347077"/>
                  <a:gd name="connsiteY73" fmla="*/ 196273 h 583338"/>
                  <a:gd name="connsiteX74" fmla="*/ 28830 w 347077"/>
                  <a:gd name="connsiteY74" fmla="*/ 104577 h 583338"/>
                  <a:gd name="connsiteX75" fmla="*/ 51906 w 347077"/>
                  <a:gd name="connsiteY75" fmla="*/ 83506 h 583338"/>
                  <a:gd name="connsiteX76" fmla="*/ 54564 w 347077"/>
                  <a:gd name="connsiteY76" fmla="*/ 78675 h 583338"/>
                  <a:gd name="connsiteX77" fmla="*/ 55081 w 347077"/>
                  <a:gd name="connsiteY77" fmla="*/ 75850 h 583338"/>
                  <a:gd name="connsiteX78" fmla="*/ 92680 w 347077"/>
                  <a:gd name="connsiteY78" fmla="*/ 25110 h 583338"/>
                  <a:gd name="connsiteX79" fmla="*/ 125174 w 347077"/>
                  <a:gd name="connsiteY79" fmla="*/ 17195 h 583338"/>
                  <a:gd name="connsiteX80" fmla="*/ 155831 w 347077"/>
                  <a:gd name="connsiteY80" fmla="*/ 24183 h 583338"/>
                  <a:gd name="connsiteX81" fmla="*/ 181961 w 347077"/>
                  <a:gd name="connsiteY81" fmla="*/ 36625 h 583338"/>
                  <a:gd name="connsiteX82" fmla="*/ 196362 w 347077"/>
                  <a:gd name="connsiteY82" fmla="*/ 39511 h 583338"/>
                  <a:gd name="connsiteX83" fmla="*/ 257645 w 347077"/>
                  <a:gd name="connsiteY83" fmla="*/ 82853 h 583338"/>
                  <a:gd name="connsiteX84" fmla="*/ 258921 w 347077"/>
                  <a:gd name="connsiteY84" fmla="*/ 87107 h 583338"/>
                  <a:gd name="connsiteX85" fmla="*/ 262658 w 347077"/>
                  <a:gd name="connsiteY85" fmla="*/ 91968 h 583338"/>
                  <a:gd name="connsiteX86" fmla="*/ 283060 w 347077"/>
                  <a:gd name="connsiteY86" fmla="*/ 104470 h 583338"/>
                  <a:gd name="connsiteX87" fmla="*/ 295867 w 347077"/>
                  <a:gd name="connsiteY87" fmla="*/ 139745 h 583338"/>
                  <a:gd name="connsiteX88" fmla="*/ 263828 w 347077"/>
                  <a:gd name="connsiteY88" fmla="*/ 160072 h 583338"/>
                  <a:gd name="connsiteX89" fmla="*/ 216628 w 347077"/>
                  <a:gd name="connsiteY89" fmla="*/ 154557 h 583338"/>
                  <a:gd name="connsiteX90" fmla="*/ 181793 w 347077"/>
                  <a:gd name="connsiteY90" fmla="*/ 159312 h 583338"/>
                  <a:gd name="connsiteX91" fmla="*/ 148797 w 347077"/>
                  <a:gd name="connsiteY91" fmla="*/ 161697 h 583338"/>
                  <a:gd name="connsiteX92" fmla="*/ 127408 w 347077"/>
                  <a:gd name="connsiteY92" fmla="*/ 156380 h 583338"/>
                  <a:gd name="connsiteX93" fmla="*/ 91556 w 347077"/>
                  <a:gd name="connsiteY93" fmla="*/ 156881 h 583338"/>
                  <a:gd name="connsiteX94" fmla="*/ 62281 w 347077"/>
                  <a:gd name="connsiteY94" fmla="*/ 164994 h 583338"/>
                  <a:gd name="connsiteX95" fmla="*/ 22981 w 347077"/>
                  <a:gd name="connsiteY95" fmla="*/ 150060 h 583338"/>
                  <a:gd name="connsiteX96" fmla="*/ 28830 w 347077"/>
                  <a:gd name="connsiteY96" fmla="*/ 104577 h 583338"/>
                  <a:gd name="connsiteX97" fmla="*/ 28830 w 347077"/>
                  <a:gd name="connsiteY97" fmla="*/ 104577 h 583338"/>
                  <a:gd name="connsiteX98" fmla="*/ 44963 w 347077"/>
                  <a:gd name="connsiteY98" fmla="*/ 182950 h 583338"/>
                  <a:gd name="connsiteX99" fmla="*/ 52635 w 347077"/>
                  <a:gd name="connsiteY99" fmla="*/ 183543 h 583338"/>
                  <a:gd name="connsiteX100" fmla="*/ 56554 w 347077"/>
                  <a:gd name="connsiteY100" fmla="*/ 183391 h 583338"/>
                  <a:gd name="connsiteX101" fmla="*/ 56554 w 347077"/>
                  <a:gd name="connsiteY101" fmla="*/ 196121 h 583338"/>
                  <a:gd name="connsiteX102" fmla="*/ 51571 w 347077"/>
                  <a:gd name="connsiteY102" fmla="*/ 196121 h 583338"/>
                  <a:gd name="connsiteX103" fmla="*/ 48518 w 347077"/>
                  <a:gd name="connsiteY103" fmla="*/ 196273 h 583338"/>
                  <a:gd name="connsiteX104" fmla="*/ 44963 w 347077"/>
                  <a:gd name="connsiteY104" fmla="*/ 182950 h 583338"/>
                  <a:gd name="connsiteX105" fmla="*/ 51571 w 347077"/>
                  <a:gd name="connsiteY105" fmla="*/ 240010 h 583338"/>
                  <a:gd name="connsiteX106" fmla="*/ 38233 w 347077"/>
                  <a:gd name="connsiteY106" fmla="*/ 226671 h 583338"/>
                  <a:gd name="connsiteX107" fmla="*/ 51571 w 347077"/>
                  <a:gd name="connsiteY107" fmla="*/ 213333 h 583338"/>
                  <a:gd name="connsiteX108" fmla="*/ 56554 w 347077"/>
                  <a:gd name="connsiteY108" fmla="*/ 213333 h 583338"/>
                  <a:gd name="connsiteX109" fmla="*/ 56554 w 347077"/>
                  <a:gd name="connsiteY109" fmla="*/ 240010 h 583338"/>
                  <a:gd name="connsiteX110" fmla="*/ 51571 w 347077"/>
                  <a:gd name="connsiteY110" fmla="*/ 240010 h 583338"/>
                  <a:gd name="connsiteX111" fmla="*/ 157138 w 347077"/>
                  <a:gd name="connsiteY111" fmla="*/ 408363 h 583338"/>
                  <a:gd name="connsiteX112" fmla="*/ 132375 w 347077"/>
                  <a:gd name="connsiteY112" fmla="*/ 383600 h 583338"/>
                  <a:gd name="connsiteX113" fmla="*/ 132375 w 347077"/>
                  <a:gd name="connsiteY113" fmla="*/ 362438 h 583338"/>
                  <a:gd name="connsiteX114" fmla="*/ 157715 w 347077"/>
                  <a:gd name="connsiteY114" fmla="*/ 365659 h 583338"/>
                  <a:gd name="connsiteX115" fmla="*/ 181900 w 347077"/>
                  <a:gd name="connsiteY115" fmla="*/ 362727 h 583338"/>
                  <a:gd name="connsiteX116" fmla="*/ 181900 w 347077"/>
                  <a:gd name="connsiteY116" fmla="*/ 383615 h 583338"/>
                  <a:gd name="connsiteX117" fmla="*/ 157138 w 347077"/>
                  <a:gd name="connsiteY117" fmla="*/ 408363 h 583338"/>
                  <a:gd name="connsiteX118" fmla="*/ 157138 w 347077"/>
                  <a:gd name="connsiteY118" fmla="*/ 408363 h 58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347077" h="583338">
                    <a:moveTo>
                      <a:pt x="280037" y="417007"/>
                    </a:moveTo>
                    <a:lnTo>
                      <a:pt x="199112" y="370444"/>
                    </a:lnTo>
                    <a:lnTo>
                      <a:pt x="199112" y="356802"/>
                    </a:lnTo>
                    <a:cubicBezTo>
                      <a:pt x="209169" y="352290"/>
                      <a:pt x="218511" y="346107"/>
                      <a:pt x="226760" y="338390"/>
                    </a:cubicBezTo>
                    <a:cubicBezTo>
                      <a:pt x="230239" y="335154"/>
                      <a:pt x="230422" y="329701"/>
                      <a:pt x="227171" y="326237"/>
                    </a:cubicBezTo>
                    <a:cubicBezTo>
                      <a:pt x="223920" y="322773"/>
                      <a:pt x="218481" y="322576"/>
                      <a:pt x="215002" y="325827"/>
                    </a:cubicBezTo>
                    <a:cubicBezTo>
                      <a:pt x="199400" y="340411"/>
                      <a:pt x="179044" y="348447"/>
                      <a:pt x="157715" y="348447"/>
                    </a:cubicBezTo>
                    <a:cubicBezTo>
                      <a:pt x="111426" y="348447"/>
                      <a:pt x="73766" y="310787"/>
                      <a:pt x="73766" y="264498"/>
                    </a:cubicBezTo>
                    <a:lnTo>
                      <a:pt x="73766" y="179684"/>
                    </a:lnTo>
                    <a:lnTo>
                      <a:pt x="96113" y="173486"/>
                    </a:lnTo>
                    <a:cubicBezTo>
                      <a:pt x="104955" y="171040"/>
                      <a:pt x="114328" y="170903"/>
                      <a:pt x="123230" y="173106"/>
                    </a:cubicBezTo>
                    <a:lnTo>
                      <a:pt x="144620" y="178423"/>
                    </a:lnTo>
                    <a:cubicBezTo>
                      <a:pt x="159234" y="182039"/>
                      <a:pt x="174334" y="180960"/>
                      <a:pt x="188265" y="175278"/>
                    </a:cubicBezTo>
                    <a:cubicBezTo>
                      <a:pt x="196575" y="171891"/>
                      <a:pt x="205675" y="170645"/>
                      <a:pt x="214607" y="171693"/>
                    </a:cubicBezTo>
                    <a:lnTo>
                      <a:pt x="241648" y="174853"/>
                    </a:lnTo>
                    <a:lnTo>
                      <a:pt x="241648" y="264514"/>
                    </a:lnTo>
                    <a:cubicBezTo>
                      <a:pt x="241648" y="276409"/>
                      <a:pt x="239187" y="287924"/>
                      <a:pt x="234341" y="298771"/>
                    </a:cubicBezTo>
                    <a:cubicBezTo>
                      <a:pt x="232397" y="303115"/>
                      <a:pt x="234341" y="308205"/>
                      <a:pt x="238671" y="310149"/>
                    </a:cubicBezTo>
                    <a:cubicBezTo>
                      <a:pt x="239810" y="310650"/>
                      <a:pt x="241010" y="310909"/>
                      <a:pt x="242180" y="310909"/>
                    </a:cubicBezTo>
                    <a:cubicBezTo>
                      <a:pt x="245461" y="310909"/>
                      <a:pt x="248621" y="309010"/>
                      <a:pt x="250049" y="305819"/>
                    </a:cubicBezTo>
                    <a:cubicBezTo>
                      <a:pt x="255898" y="292755"/>
                      <a:pt x="258860" y="278870"/>
                      <a:pt x="258860" y="264529"/>
                    </a:cubicBezTo>
                    <a:lnTo>
                      <a:pt x="258860" y="257252"/>
                    </a:lnTo>
                    <a:lnTo>
                      <a:pt x="263843" y="257252"/>
                    </a:lnTo>
                    <a:cubicBezTo>
                      <a:pt x="280691" y="257252"/>
                      <a:pt x="294393" y="243549"/>
                      <a:pt x="294393" y="226702"/>
                    </a:cubicBezTo>
                    <a:cubicBezTo>
                      <a:pt x="294393" y="217086"/>
                      <a:pt x="289927" y="208487"/>
                      <a:pt x="282954" y="202881"/>
                    </a:cubicBezTo>
                    <a:lnTo>
                      <a:pt x="291522" y="170766"/>
                    </a:lnTo>
                    <a:cubicBezTo>
                      <a:pt x="300971" y="165115"/>
                      <a:pt x="308476" y="156228"/>
                      <a:pt x="312152" y="145260"/>
                    </a:cubicBezTo>
                    <a:cubicBezTo>
                      <a:pt x="319216" y="124235"/>
                      <a:pt x="310937" y="101432"/>
                      <a:pt x="292023" y="89841"/>
                    </a:cubicBezTo>
                    <a:lnTo>
                      <a:pt x="274432" y="79055"/>
                    </a:lnTo>
                    <a:lnTo>
                      <a:pt x="274097" y="77946"/>
                    </a:lnTo>
                    <a:cubicBezTo>
                      <a:pt x="263767" y="43461"/>
                      <a:pt x="231455" y="20598"/>
                      <a:pt x="195496" y="22345"/>
                    </a:cubicBezTo>
                    <a:cubicBezTo>
                      <a:pt x="193385" y="22451"/>
                      <a:pt x="191243" y="22026"/>
                      <a:pt x="189328" y="21114"/>
                    </a:cubicBezTo>
                    <a:lnTo>
                      <a:pt x="163199" y="8672"/>
                    </a:lnTo>
                    <a:cubicBezTo>
                      <a:pt x="138102" y="-3283"/>
                      <a:pt x="109527" y="-2858"/>
                      <a:pt x="84795" y="9827"/>
                    </a:cubicBezTo>
                    <a:cubicBezTo>
                      <a:pt x="60079" y="22497"/>
                      <a:pt x="43064" y="45451"/>
                      <a:pt x="38112" y="72796"/>
                    </a:cubicBezTo>
                    <a:lnTo>
                      <a:pt x="17223" y="91877"/>
                    </a:lnTo>
                    <a:cubicBezTo>
                      <a:pt x="-1873" y="109301"/>
                      <a:pt x="-5549" y="137725"/>
                      <a:pt x="8503" y="159418"/>
                    </a:cubicBezTo>
                    <a:cubicBezTo>
                      <a:pt x="12909" y="166239"/>
                      <a:pt x="18666" y="171769"/>
                      <a:pt x="25244" y="175795"/>
                    </a:cubicBezTo>
                    <a:lnTo>
                      <a:pt x="32460" y="202851"/>
                    </a:lnTo>
                    <a:cubicBezTo>
                      <a:pt x="25487" y="208457"/>
                      <a:pt x="21021" y="217040"/>
                      <a:pt x="21021" y="226656"/>
                    </a:cubicBezTo>
                    <a:cubicBezTo>
                      <a:pt x="21021" y="243504"/>
                      <a:pt x="34724" y="257206"/>
                      <a:pt x="51571" y="257206"/>
                    </a:cubicBezTo>
                    <a:lnTo>
                      <a:pt x="56554" y="257206"/>
                    </a:lnTo>
                    <a:lnTo>
                      <a:pt x="56554" y="264483"/>
                    </a:lnTo>
                    <a:cubicBezTo>
                      <a:pt x="56554" y="305075"/>
                      <a:pt x="80587" y="340152"/>
                      <a:pt x="115163" y="356240"/>
                    </a:cubicBezTo>
                    <a:lnTo>
                      <a:pt x="115163" y="370429"/>
                    </a:lnTo>
                    <a:lnTo>
                      <a:pt x="46072" y="410201"/>
                    </a:lnTo>
                    <a:cubicBezTo>
                      <a:pt x="41955" y="412571"/>
                      <a:pt x="40527" y="417827"/>
                      <a:pt x="42897" y="421944"/>
                    </a:cubicBezTo>
                    <a:cubicBezTo>
                      <a:pt x="44492" y="424709"/>
                      <a:pt x="47378" y="426258"/>
                      <a:pt x="50356" y="426258"/>
                    </a:cubicBezTo>
                    <a:cubicBezTo>
                      <a:pt x="51814" y="426258"/>
                      <a:pt x="53288" y="425894"/>
                      <a:pt x="54640" y="425119"/>
                    </a:cubicBezTo>
                    <a:lnTo>
                      <a:pt x="115649" y="390011"/>
                    </a:lnTo>
                    <a:cubicBezTo>
                      <a:pt x="118748" y="410125"/>
                      <a:pt x="136173" y="425575"/>
                      <a:pt x="157138" y="425575"/>
                    </a:cubicBezTo>
                    <a:cubicBezTo>
                      <a:pt x="178102" y="425575"/>
                      <a:pt x="195527" y="410125"/>
                      <a:pt x="198610" y="390011"/>
                    </a:cubicBezTo>
                    <a:lnTo>
                      <a:pt x="271439" y="431925"/>
                    </a:lnTo>
                    <a:cubicBezTo>
                      <a:pt x="307488" y="452661"/>
                      <a:pt x="329881" y="491384"/>
                      <a:pt x="329881" y="532979"/>
                    </a:cubicBezTo>
                    <a:lnTo>
                      <a:pt x="329881" y="574741"/>
                    </a:lnTo>
                    <a:cubicBezTo>
                      <a:pt x="329881" y="579495"/>
                      <a:pt x="333724" y="583339"/>
                      <a:pt x="338479" y="583339"/>
                    </a:cubicBezTo>
                    <a:cubicBezTo>
                      <a:pt x="343234" y="583339"/>
                      <a:pt x="347078" y="579480"/>
                      <a:pt x="347078" y="574741"/>
                    </a:cubicBezTo>
                    <a:lnTo>
                      <a:pt x="347078" y="532979"/>
                    </a:lnTo>
                    <a:cubicBezTo>
                      <a:pt x="347093" y="485247"/>
                      <a:pt x="321404" y="440812"/>
                      <a:pt x="280037" y="417007"/>
                    </a:cubicBezTo>
                    <a:lnTo>
                      <a:pt x="280037" y="417007"/>
                    </a:lnTo>
                    <a:close/>
                    <a:moveTo>
                      <a:pt x="263858" y="240010"/>
                    </a:moveTo>
                    <a:lnTo>
                      <a:pt x="258875" y="240010"/>
                    </a:lnTo>
                    <a:lnTo>
                      <a:pt x="258875" y="213318"/>
                    </a:lnTo>
                    <a:lnTo>
                      <a:pt x="263858" y="213318"/>
                    </a:lnTo>
                    <a:cubicBezTo>
                      <a:pt x="271211" y="213318"/>
                      <a:pt x="277196" y="219303"/>
                      <a:pt x="277196" y="226656"/>
                    </a:cubicBezTo>
                    <a:cubicBezTo>
                      <a:pt x="277196" y="234024"/>
                      <a:pt x="271211" y="240010"/>
                      <a:pt x="263858" y="240010"/>
                    </a:cubicBezTo>
                    <a:lnTo>
                      <a:pt x="263858" y="240010"/>
                    </a:lnTo>
                    <a:close/>
                    <a:moveTo>
                      <a:pt x="266912" y="196273"/>
                    </a:moveTo>
                    <a:cubicBezTo>
                      <a:pt x="265909" y="196167"/>
                      <a:pt x="264891" y="196121"/>
                      <a:pt x="263858" y="196121"/>
                    </a:cubicBezTo>
                    <a:lnTo>
                      <a:pt x="258875" y="196121"/>
                    </a:lnTo>
                    <a:lnTo>
                      <a:pt x="258875" y="176843"/>
                    </a:lnTo>
                    <a:lnTo>
                      <a:pt x="261807" y="177192"/>
                    </a:lnTo>
                    <a:cubicBezTo>
                      <a:pt x="265241" y="177587"/>
                      <a:pt x="268644" y="177603"/>
                      <a:pt x="271986" y="177268"/>
                    </a:cubicBezTo>
                    <a:lnTo>
                      <a:pt x="266912" y="196273"/>
                    </a:lnTo>
                    <a:close/>
                    <a:moveTo>
                      <a:pt x="28830" y="104577"/>
                    </a:moveTo>
                    <a:lnTo>
                      <a:pt x="51906" y="83506"/>
                    </a:lnTo>
                    <a:cubicBezTo>
                      <a:pt x="53303" y="82230"/>
                      <a:pt x="54230" y="80544"/>
                      <a:pt x="54564" y="78675"/>
                    </a:cubicBezTo>
                    <a:lnTo>
                      <a:pt x="55081" y="75850"/>
                    </a:lnTo>
                    <a:cubicBezTo>
                      <a:pt x="59061" y="53822"/>
                      <a:pt x="72764" y="35318"/>
                      <a:pt x="92680" y="25110"/>
                    </a:cubicBezTo>
                    <a:cubicBezTo>
                      <a:pt x="102949" y="19838"/>
                      <a:pt x="114054" y="17195"/>
                      <a:pt x="125174" y="17195"/>
                    </a:cubicBezTo>
                    <a:cubicBezTo>
                      <a:pt x="135596" y="17195"/>
                      <a:pt x="146048" y="19519"/>
                      <a:pt x="155831" y="24183"/>
                    </a:cubicBezTo>
                    <a:lnTo>
                      <a:pt x="181961" y="36625"/>
                    </a:lnTo>
                    <a:cubicBezTo>
                      <a:pt x="186427" y="38752"/>
                      <a:pt x="191425" y="39754"/>
                      <a:pt x="196362" y="39511"/>
                    </a:cubicBezTo>
                    <a:cubicBezTo>
                      <a:pt x="224391" y="38144"/>
                      <a:pt x="249593" y="55964"/>
                      <a:pt x="257645" y="82853"/>
                    </a:cubicBezTo>
                    <a:lnTo>
                      <a:pt x="258921" y="87107"/>
                    </a:lnTo>
                    <a:cubicBezTo>
                      <a:pt x="259529" y="89142"/>
                      <a:pt x="260865" y="90859"/>
                      <a:pt x="262658" y="91968"/>
                    </a:cubicBezTo>
                    <a:lnTo>
                      <a:pt x="283060" y="104470"/>
                    </a:lnTo>
                    <a:cubicBezTo>
                      <a:pt x="295092" y="111854"/>
                      <a:pt x="300364" y="126362"/>
                      <a:pt x="295867" y="139745"/>
                    </a:cubicBezTo>
                    <a:cubicBezTo>
                      <a:pt x="291370" y="153175"/>
                      <a:pt x="277895" y="161712"/>
                      <a:pt x="263828" y="160072"/>
                    </a:cubicBezTo>
                    <a:lnTo>
                      <a:pt x="216628" y="154557"/>
                    </a:lnTo>
                    <a:cubicBezTo>
                      <a:pt x="204824" y="153175"/>
                      <a:pt x="192777" y="154815"/>
                      <a:pt x="181793" y="159312"/>
                    </a:cubicBezTo>
                    <a:cubicBezTo>
                      <a:pt x="171250" y="163611"/>
                      <a:pt x="159842" y="164432"/>
                      <a:pt x="148797" y="161697"/>
                    </a:cubicBezTo>
                    <a:lnTo>
                      <a:pt x="127408" y="156380"/>
                    </a:lnTo>
                    <a:cubicBezTo>
                      <a:pt x="115634" y="153463"/>
                      <a:pt x="103238" y="153630"/>
                      <a:pt x="91556" y="156881"/>
                    </a:cubicBezTo>
                    <a:lnTo>
                      <a:pt x="62281" y="164994"/>
                    </a:lnTo>
                    <a:cubicBezTo>
                      <a:pt x="47242" y="169156"/>
                      <a:pt x="31443" y="163155"/>
                      <a:pt x="22981" y="150060"/>
                    </a:cubicBezTo>
                    <a:cubicBezTo>
                      <a:pt x="13501" y="135461"/>
                      <a:pt x="15962" y="116320"/>
                      <a:pt x="28830" y="104577"/>
                    </a:cubicBezTo>
                    <a:lnTo>
                      <a:pt x="28830" y="104577"/>
                    </a:lnTo>
                    <a:close/>
                    <a:moveTo>
                      <a:pt x="44963" y="182950"/>
                    </a:moveTo>
                    <a:cubicBezTo>
                      <a:pt x="47485" y="183330"/>
                      <a:pt x="50052" y="183543"/>
                      <a:pt x="52635" y="183543"/>
                    </a:cubicBezTo>
                    <a:cubicBezTo>
                      <a:pt x="53941" y="183543"/>
                      <a:pt x="55248" y="183482"/>
                      <a:pt x="56554" y="183391"/>
                    </a:cubicBezTo>
                    <a:lnTo>
                      <a:pt x="56554" y="196121"/>
                    </a:lnTo>
                    <a:lnTo>
                      <a:pt x="51571" y="196121"/>
                    </a:lnTo>
                    <a:cubicBezTo>
                      <a:pt x="50538" y="196121"/>
                      <a:pt x="49520" y="196182"/>
                      <a:pt x="48518" y="196273"/>
                    </a:cubicBezTo>
                    <a:lnTo>
                      <a:pt x="44963" y="182950"/>
                    </a:lnTo>
                    <a:close/>
                    <a:moveTo>
                      <a:pt x="51571" y="240010"/>
                    </a:moveTo>
                    <a:cubicBezTo>
                      <a:pt x="44219" y="240010"/>
                      <a:pt x="38233" y="234024"/>
                      <a:pt x="38233" y="226671"/>
                    </a:cubicBezTo>
                    <a:cubicBezTo>
                      <a:pt x="38233" y="219319"/>
                      <a:pt x="44219" y="213333"/>
                      <a:pt x="51571" y="213333"/>
                    </a:cubicBezTo>
                    <a:lnTo>
                      <a:pt x="56554" y="213333"/>
                    </a:lnTo>
                    <a:lnTo>
                      <a:pt x="56554" y="240010"/>
                    </a:lnTo>
                    <a:lnTo>
                      <a:pt x="51571" y="240010"/>
                    </a:lnTo>
                    <a:close/>
                    <a:moveTo>
                      <a:pt x="157138" y="408363"/>
                    </a:moveTo>
                    <a:cubicBezTo>
                      <a:pt x="143480" y="408363"/>
                      <a:pt x="132375" y="397257"/>
                      <a:pt x="132375" y="383600"/>
                    </a:cubicBezTo>
                    <a:lnTo>
                      <a:pt x="132375" y="362438"/>
                    </a:lnTo>
                    <a:cubicBezTo>
                      <a:pt x="140472" y="364535"/>
                      <a:pt x="148964" y="365659"/>
                      <a:pt x="157715" y="365659"/>
                    </a:cubicBezTo>
                    <a:cubicBezTo>
                      <a:pt x="165949" y="365659"/>
                      <a:pt x="174061" y="364656"/>
                      <a:pt x="181900" y="362727"/>
                    </a:cubicBezTo>
                    <a:lnTo>
                      <a:pt x="181900" y="383615"/>
                    </a:lnTo>
                    <a:cubicBezTo>
                      <a:pt x="181900" y="397257"/>
                      <a:pt x="170795" y="408363"/>
                      <a:pt x="157138" y="408363"/>
                    </a:cubicBezTo>
                    <a:lnTo>
                      <a:pt x="157138" y="408363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305" name="任意多边形: 形状 304">
              <a:extLst>
                <a:ext uri="{FF2B5EF4-FFF2-40B4-BE49-F238E27FC236}">
                  <a16:creationId xmlns:a16="http://schemas.microsoft.com/office/drawing/2014/main" id="{8D242A24-809C-422F-8A94-FC4FEADAF490}"/>
                </a:ext>
              </a:extLst>
            </p:cNvPr>
            <p:cNvSpPr/>
            <p:nvPr/>
          </p:nvSpPr>
          <p:spPr>
            <a:xfrm>
              <a:off x="1302844" y="2788655"/>
              <a:ext cx="97120" cy="132086"/>
            </a:xfrm>
            <a:custGeom>
              <a:avLst/>
              <a:gdLst>
                <a:gd name="connsiteX0" fmla="*/ 93808 w 97120"/>
                <a:gd name="connsiteY0" fmla="*/ 39601 h 132086"/>
                <a:gd name="connsiteX1" fmla="*/ 57242 w 97120"/>
                <a:gd name="connsiteY1" fmla="*/ 3247 h 132086"/>
                <a:gd name="connsiteX2" fmla="*/ 41443 w 97120"/>
                <a:gd name="connsiteY2" fmla="*/ 3247 h 132086"/>
                <a:gd name="connsiteX3" fmla="*/ 4877 w 97120"/>
                <a:gd name="connsiteY3" fmla="*/ 39601 h 132086"/>
                <a:gd name="connsiteX4" fmla="*/ 2416 w 97120"/>
                <a:gd name="connsiteY4" fmla="*/ 51815 h 132086"/>
                <a:gd name="connsiteX5" fmla="*/ 12776 w 97120"/>
                <a:gd name="connsiteY5" fmla="*/ 58742 h 132086"/>
                <a:gd name="connsiteX6" fmla="*/ 23912 w 97120"/>
                <a:gd name="connsiteY6" fmla="*/ 58742 h 132086"/>
                <a:gd name="connsiteX7" fmla="*/ 6138 w 97120"/>
                <a:gd name="connsiteY7" fmla="*/ 108084 h 132086"/>
                <a:gd name="connsiteX8" fmla="*/ 2279 w 97120"/>
                <a:gd name="connsiteY8" fmla="*/ 113340 h 132086"/>
                <a:gd name="connsiteX9" fmla="*/ 2735 w 97120"/>
                <a:gd name="connsiteY9" fmla="*/ 127833 h 132086"/>
                <a:gd name="connsiteX10" fmla="*/ 11789 w 97120"/>
                <a:gd name="connsiteY10" fmla="*/ 132087 h 132086"/>
                <a:gd name="connsiteX11" fmla="*/ 16893 w 97120"/>
                <a:gd name="connsiteY11" fmla="*/ 130917 h 132086"/>
                <a:gd name="connsiteX12" fmla="*/ 30976 w 97120"/>
                <a:gd name="connsiteY12" fmla="*/ 124142 h 132086"/>
                <a:gd name="connsiteX13" fmla="*/ 74515 w 97120"/>
                <a:gd name="connsiteY13" fmla="*/ 58757 h 132086"/>
                <a:gd name="connsiteX14" fmla="*/ 85909 w 97120"/>
                <a:gd name="connsiteY14" fmla="*/ 58757 h 132086"/>
                <a:gd name="connsiteX15" fmla="*/ 96269 w 97120"/>
                <a:gd name="connsiteY15" fmla="*/ 51830 h 132086"/>
                <a:gd name="connsiteX16" fmla="*/ 93808 w 97120"/>
                <a:gd name="connsiteY16" fmla="*/ 39601 h 132086"/>
                <a:gd name="connsiteX17" fmla="*/ 93808 w 97120"/>
                <a:gd name="connsiteY17" fmla="*/ 39601 h 132086"/>
                <a:gd name="connsiteX18" fmla="*/ 66008 w 97120"/>
                <a:gd name="connsiteY18" fmla="*/ 41545 h 132086"/>
                <a:gd name="connsiteX19" fmla="*/ 57409 w 97120"/>
                <a:gd name="connsiteY19" fmla="*/ 50144 h 132086"/>
                <a:gd name="connsiteX20" fmla="*/ 57409 w 97120"/>
                <a:gd name="connsiteY20" fmla="*/ 54686 h 132086"/>
                <a:gd name="connsiteX21" fmla="*/ 27558 w 97120"/>
                <a:gd name="connsiteY21" fmla="*/ 106489 h 132086"/>
                <a:gd name="connsiteX22" fmla="*/ 41291 w 97120"/>
                <a:gd name="connsiteY22" fmla="*/ 53227 h 132086"/>
                <a:gd name="connsiteX23" fmla="*/ 41291 w 97120"/>
                <a:gd name="connsiteY23" fmla="*/ 50144 h 132086"/>
                <a:gd name="connsiteX24" fmla="*/ 32693 w 97120"/>
                <a:gd name="connsiteY24" fmla="*/ 41545 h 132086"/>
                <a:gd name="connsiteX25" fmla="*/ 27345 w 97120"/>
                <a:gd name="connsiteY25" fmla="*/ 41545 h 132086"/>
                <a:gd name="connsiteX26" fmla="*/ 49358 w 97120"/>
                <a:gd name="connsiteY26" fmla="*/ 19654 h 132086"/>
                <a:gd name="connsiteX27" fmla="*/ 71355 w 97120"/>
                <a:gd name="connsiteY27" fmla="*/ 41545 h 132086"/>
                <a:gd name="connsiteX28" fmla="*/ 66008 w 97120"/>
                <a:gd name="connsiteY28" fmla="*/ 41545 h 13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7120" h="132086">
                  <a:moveTo>
                    <a:pt x="93808" y="39601"/>
                  </a:moveTo>
                  <a:lnTo>
                    <a:pt x="57242" y="3247"/>
                  </a:lnTo>
                  <a:cubicBezTo>
                    <a:pt x="52882" y="-1082"/>
                    <a:pt x="45803" y="-1082"/>
                    <a:pt x="41443" y="3247"/>
                  </a:cubicBezTo>
                  <a:lnTo>
                    <a:pt x="4877" y="39601"/>
                  </a:lnTo>
                  <a:cubicBezTo>
                    <a:pt x="1641" y="42821"/>
                    <a:pt x="684" y="47607"/>
                    <a:pt x="2416" y="51815"/>
                  </a:cubicBezTo>
                  <a:cubicBezTo>
                    <a:pt x="4148" y="56023"/>
                    <a:pt x="8219" y="58742"/>
                    <a:pt x="12776" y="58742"/>
                  </a:cubicBezTo>
                  <a:lnTo>
                    <a:pt x="23912" y="58742"/>
                  </a:lnTo>
                  <a:cubicBezTo>
                    <a:pt x="22864" y="76592"/>
                    <a:pt x="16772" y="93546"/>
                    <a:pt x="6138" y="108084"/>
                  </a:cubicBezTo>
                  <a:lnTo>
                    <a:pt x="2279" y="113340"/>
                  </a:lnTo>
                  <a:cubicBezTo>
                    <a:pt x="-926" y="117716"/>
                    <a:pt x="-729" y="123671"/>
                    <a:pt x="2735" y="127833"/>
                  </a:cubicBezTo>
                  <a:cubicBezTo>
                    <a:pt x="5029" y="130598"/>
                    <a:pt x="8371" y="132087"/>
                    <a:pt x="11789" y="132087"/>
                  </a:cubicBezTo>
                  <a:cubicBezTo>
                    <a:pt x="13521" y="132087"/>
                    <a:pt x="15253" y="131707"/>
                    <a:pt x="16893" y="130917"/>
                  </a:cubicBezTo>
                  <a:lnTo>
                    <a:pt x="30976" y="124142"/>
                  </a:lnTo>
                  <a:cubicBezTo>
                    <a:pt x="56270" y="111958"/>
                    <a:pt x="73026" y="86603"/>
                    <a:pt x="74515" y="58757"/>
                  </a:cubicBezTo>
                  <a:lnTo>
                    <a:pt x="85909" y="58757"/>
                  </a:lnTo>
                  <a:cubicBezTo>
                    <a:pt x="90466" y="58757"/>
                    <a:pt x="94522" y="56038"/>
                    <a:pt x="96269" y="51830"/>
                  </a:cubicBezTo>
                  <a:cubicBezTo>
                    <a:pt x="98001" y="47607"/>
                    <a:pt x="97044" y="42821"/>
                    <a:pt x="93808" y="39601"/>
                  </a:cubicBezTo>
                  <a:lnTo>
                    <a:pt x="93808" y="39601"/>
                  </a:lnTo>
                  <a:close/>
                  <a:moveTo>
                    <a:pt x="66008" y="41545"/>
                  </a:moveTo>
                  <a:cubicBezTo>
                    <a:pt x="61253" y="41545"/>
                    <a:pt x="57409" y="45404"/>
                    <a:pt x="57409" y="50144"/>
                  </a:cubicBezTo>
                  <a:lnTo>
                    <a:pt x="57409" y="54686"/>
                  </a:lnTo>
                  <a:cubicBezTo>
                    <a:pt x="57409" y="76015"/>
                    <a:pt x="45818" y="95870"/>
                    <a:pt x="27558" y="106489"/>
                  </a:cubicBezTo>
                  <a:cubicBezTo>
                    <a:pt x="36566" y="90249"/>
                    <a:pt x="41291" y="72080"/>
                    <a:pt x="41291" y="53227"/>
                  </a:cubicBezTo>
                  <a:lnTo>
                    <a:pt x="41291" y="50144"/>
                  </a:lnTo>
                  <a:cubicBezTo>
                    <a:pt x="41291" y="45389"/>
                    <a:pt x="37432" y="41545"/>
                    <a:pt x="32693" y="41545"/>
                  </a:cubicBezTo>
                  <a:lnTo>
                    <a:pt x="27345" y="41545"/>
                  </a:lnTo>
                  <a:lnTo>
                    <a:pt x="49358" y="19654"/>
                  </a:lnTo>
                  <a:lnTo>
                    <a:pt x="71355" y="41545"/>
                  </a:lnTo>
                  <a:lnTo>
                    <a:pt x="66008" y="4154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06" name="任意多边形: 形状 305">
              <a:extLst>
                <a:ext uri="{FF2B5EF4-FFF2-40B4-BE49-F238E27FC236}">
                  <a16:creationId xmlns:a16="http://schemas.microsoft.com/office/drawing/2014/main" id="{25E226F2-C862-49DF-A6F8-433B7A1F6D4C}"/>
                </a:ext>
              </a:extLst>
            </p:cNvPr>
            <p:cNvSpPr/>
            <p:nvPr/>
          </p:nvSpPr>
          <p:spPr>
            <a:xfrm>
              <a:off x="1283930" y="2642235"/>
              <a:ext cx="134931" cy="134931"/>
            </a:xfrm>
            <a:custGeom>
              <a:avLst/>
              <a:gdLst>
                <a:gd name="connsiteX0" fmla="*/ 67466 w 134931"/>
                <a:gd name="connsiteY0" fmla="*/ 134931 h 134931"/>
                <a:gd name="connsiteX1" fmla="*/ 134931 w 134931"/>
                <a:gd name="connsiteY1" fmla="*/ 67466 h 134931"/>
                <a:gd name="connsiteX2" fmla="*/ 67466 w 134931"/>
                <a:gd name="connsiteY2" fmla="*/ 0 h 134931"/>
                <a:gd name="connsiteX3" fmla="*/ 0 w 134931"/>
                <a:gd name="connsiteY3" fmla="*/ 67466 h 134931"/>
                <a:gd name="connsiteX4" fmla="*/ 67466 w 134931"/>
                <a:gd name="connsiteY4" fmla="*/ 134931 h 134931"/>
                <a:gd name="connsiteX5" fmla="*/ 67466 w 134931"/>
                <a:gd name="connsiteY5" fmla="*/ 134931 h 134931"/>
                <a:gd name="connsiteX6" fmla="*/ 67466 w 134931"/>
                <a:gd name="connsiteY6" fmla="*/ 17227 h 134931"/>
                <a:gd name="connsiteX7" fmla="*/ 117719 w 134931"/>
                <a:gd name="connsiteY7" fmla="*/ 67481 h 134931"/>
                <a:gd name="connsiteX8" fmla="*/ 67466 w 134931"/>
                <a:gd name="connsiteY8" fmla="*/ 117735 h 134931"/>
                <a:gd name="connsiteX9" fmla="*/ 17212 w 134931"/>
                <a:gd name="connsiteY9" fmla="*/ 67481 h 134931"/>
                <a:gd name="connsiteX10" fmla="*/ 67466 w 134931"/>
                <a:gd name="connsiteY10" fmla="*/ 17227 h 134931"/>
                <a:gd name="connsiteX11" fmla="*/ 67466 w 134931"/>
                <a:gd name="connsiteY11" fmla="*/ 17227 h 13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1" h="134931">
                  <a:moveTo>
                    <a:pt x="67466" y="134931"/>
                  </a:moveTo>
                  <a:cubicBezTo>
                    <a:pt x="104655" y="134931"/>
                    <a:pt x="134931" y="104670"/>
                    <a:pt x="134931" y="67466"/>
                  </a:cubicBezTo>
                  <a:cubicBezTo>
                    <a:pt x="134931" y="30277"/>
                    <a:pt x="104670" y="0"/>
                    <a:pt x="67466" y="0"/>
                  </a:cubicBezTo>
                  <a:cubicBezTo>
                    <a:pt x="30262" y="0"/>
                    <a:pt x="0" y="30262"/>
                    <a:pt x="0" y="67466"/>
                  </a:cubicBezTo>
                  <a:cubicBezTo>
                    <a:pt x="0" y="104670"/>
                    <a:pt x="30262" y="134931"/>
                    <a:pt x="67466" y="134931"/>
                  </a:cubicBezTo>
                  <a:lnTo>
                    <a:pt x="67466" y="134931"/>
                  </a:lnTo>
                  <a:close/>
                  <a:moveTo>
                    <a:pt x="67466" y="17227"/>
                  </a:moveTo>
                  <a:cubicBezTo>
                    <a:pt x="95175" y="17227"/>
                    <a:pt x="117719" y="39772"/>
                    <a:pt x="117719" y="67481"/>
                  </a:cubicBezTo>
                  <a:cubicBezTo>
                    <a:pt x="117719" y="95190"/>
                    <a:pt x="95175" y="117735"/>
                    <a:pt x="67466" y="117735"/>
                  </a:cubicBezTo>
                  <a:cubicBezTo>
                    <a:pt x="39756" y="117735"/>
                    <a:pt x="17212" y="95190"/>
                    <a:pt x="17212" y="67481"/>
                  </a:cubicBezTo>
                  <a:cubicBezTo>
                    <a:pt x="17212" y="39772"/>
                    <a:pt x="39756" y="17227"/>
                    <a:pt x="67466" y="17227"/>
                  </a:cubicBezTo>
                  <a:lnTo>
                    <a:pt x="67466" y="1722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07" name="任意多边形: 形状 306">
              <a:extLst>
                <a:ext uri="{FF2B5EF4-FFF2-40B4-BE49-F238E27FC236}">
                  <a16:creationId xmlns:a16="http://schemas.microsoft.com/office/drawing/2014/main" id="{60D6FAF1-E1A6-4C02-B9AE-DFD4B41D9CB6}"/>
                </a:ext>
              </a:extLst>
            </p:cNvPr>
            <p:cNvSpPr/>
            <p:nvPr/>
          </p:nvSpPr>
          <p:spPr>
            <a:xfrm>
              <a:off x="857837" y="2788640"/>
              <a:ext cx="97114" cy="132072"/>
            </a:xfrm>
            <a:custGeom>
              <a:avLst/>
              <a:gdLst>
                <a:gd name="connsiteX0" fmla="*/ 94385 w 97114"/>
                <a:gd name="connsiteY0" fmla="*/ 127848 h 132072"/>
                <a:gd name="connsiteX1" fmla="*/ 94841 w 97114"/>
                <a:gd name="connsiteY1" fmla="*/ 113356 h 132072"/>
                <a:gd name="connsiteX2" fmla="*/ 90982 w 97114"/>
                <a:gd name="connsiteY2" fmla="*/ 108099 h 132072"/>
                <a:gd name="connsiteX3" fmla="*/ 73208 w 97114"/>
                <a:gd name="connsiteY3" fmla="*/ 58757 h 132072"/>
                <a:gd name="connsiteX4" fmla="*/ 84344 w 97114"/>
                <a:gd name="connsiteY4" fmla="*/ 58757 h 132072"/>
                <a:gd name="connsiteX5" fmla="*/ 94704 w 97114"/>
                <a:gd name="connsiteY5" fmla="*/ 51830 h 132072"/>
                <a:gd name="connsiteX6" fmla="*/ 92243 w 97114"/>
                <a:gd name="connsiteY6" fmla="*/ 39616 h 132072"/>
                <a:gd name="connsiteX7" fmla="*/ 55677 w 97114"/>
                <a:gd name="connsiteY7" fmla="*/ 3247 h 132072"/>
                <a:gd name="connsiteX8" fmla="*/ 39878 w 97114"/>
                <a:gd name="connsiteY8" fmla="*/ 3247 h 132072"/>
                <a:gd name="connsiteX9" fmla="*/ 3312 w 97114"/>
                <a:gd name="connsiteY9" fmla="*/ 39601 h 132072"/>
                <a:gd name="connsiteX10" fmla="*/ 851 w 97114"/>
                <a:gd name="connsiteY10" fmla="*/ 51815 h 132072"/>
                <a:gd name="connsiteX11" fmla="*/ 11211 w 97114"/>
                <a:gd name="connsiteY11" fmla="*/ 58742 h 132072"/>
                <a:gd name="connsiteX12" fmla="*/ 22605 w 97114"/>
                <a:gd name="connsiteY12" fmla="*/ 58742 h 132072"/>
                <a:gd name="connsiteX13" fmla="*/ 66144 w 97114"/>
                <a:gd name="connsiteY13" fmla="*/ 124126 h 132072"/>
                <a:gd name="connsiteX14" fmla="*/ 80227 w 97114"/>
                <a:gd name="connsiteY14" fmla="*/ 130902 h 132072"/>
                <a:gd name="connsiteX15" fmla="*/ 85331 w 97114"/>
                <a:gd name="connsiteY15" fmla="*/ 132072 h 132072"/>
                <a:gd name="connsiteX16" fmla="*/ 94385 w 97114"/>
                <a:gd name="connsiteY16" fmla="*/ 127848 h 132072"/>
                <a:gd name="connsiteX17" fmla="*/ 94385 w 97114"/>
                <a:gd name="connsiteY17" fmla="*/ 127848 h 132072"/>
                <a:gd name="connsiteX18" fmla="*/ 69562 w 97114"/>
                <a:gd name="connsiteY18" fmla="*/ 106504 h 132072"/>
                <a:gd name="connsiteX19" fmla="*/ 39711 w 97114"/>
                <a:gd name="connsiteY19" fmla="*/ 54701 h 132072"/>
                <a:gd name="connsiteX20" fmla="*/ 39711 w 97114"/>
                <a:gd name="connsiteY20" fmla="*/ 50159 h 132072"/>
                <a:gd name="connsiteX21" fmla="*/ 31112 w 97114"/>
                <a:gd name="connsiteY21" fmla="*/ 41560 h 132072"/>
                <a:gd name="connsiteX22" fmla="*/ 25780 w 97114"/>
                <a:gd name="connsiteY22" fmla="*/ 41560 h 132072"/>
                <a:gd name="connsiteX23" fmla="*/ 47793 w 97114"/>
                <a:gd name="connsiteY23" fmla="*/ 19669 h 132072"/>
                <a:gd name="connsiteX24" fmla="*/ 69805 w 97114"/>
                <a:gd name="connsiteY24" fmla="*/ 41560 h 132072"/>
                <a:gd name="connsiteX25" fmla="*/ 64458 w 97114"/>
                <a:gd name="connsiteY25" fmla="*/ 41560 h 132072"/>
                <a:gd name="connsiteX26" fmla="*/ 55859 w 97114"/>
                <a:gd name="connsiteY26" fmla="*/ 50159 h 132072"/>
                <a:gd name="connsiteX27" fmla="*/ 55859 w 97114"/>
                <a:gd name="connsiteY27" fmla="*/ 53243 h 132072"/>
                <a:gd name="connsiteX28" fmla="*/ 69562 w 97114"/>
                <a:gd name="connsiteY28" fmla="*/ 106504 h 132072"/>
                <a:gd name="connsiteX29" fmla="*/ 69562 w 97114"/>
                <a:gd name="connsiteY29" fmla="*/ 106504 h 13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7114" h="132072">
                  <a:moveTo>
                    <a:pt x="94385" y="127848"/>
                  </a:moveTo>
                  <a:cubicBezTo>
                    <a:pt x="97849" y="123686"/>
                    <a:pt x="98031" y="117731"/>
                    <a:pt x="94841" y="113356"/>
                  </a:cubicBezTo>
                  <a:lnTo>
                    <a:pt x="90982" y="108099"/>
                  </a:lnTo>
                  <a:cubicBezTo>
                    <a:pt x="80348" y="93561"/>
                    <a:pt x="74241" y="76607"/>
                    <a:pt x="73208" y="58757"/>
                  </a:cubicBezTo>
                  <a:lnTo>
                    <a:pt x="84344" y="58757"/>
                  </a:lnTo>
                  <a:cubicBezTo>
                    <a:pt x="88901" y="58757"/>
                    <a:pt x="92957" y="56038"/>
                    <a:pt x="94704" y="51830"/>
                  </a:cubicBezTo>
                  <a:cubicBezTo>
                    <a:pt x="96451" y="47622"/>
                    <a:pt x="95479" y="42821"/>
                    <a:pt x="92243" y="39616"/>
                  </a:cubicBezTo>
                  <a:lnTo>
                    <a:pt x="55677" y="3247"/>
                  </a:lnTo>
                  <a:cubicBezTo>
                    <a:pt x="51317" y="-1082"/>
                    <a:pt x="44238" y="-1082"/>
                    <a:pt x="39878" y="3247"/>
                  </a:cubicBezTo>
                  <a:lnTo>
                    <a:pt x="3312" y="39601"/>
                  </a:lnTo>
                  <a:cubicBezTo>
                    <a:pt x="76" y="42821"/>
                    <a:pt x="-881" y="47607"/>
                    <a:pt x="851" y="51815"/>
                  </a:cubicBezTo>
                  <a:cubicBezTo>
                    <a:pt x="2583" y="56023"/>
                    <a:pt x="6654" y="58742"/>
                    <a:pt x="11211" y="58742"/>
                  </a:cubicBezTo>
                  <a:lnTo>
                    <a:pt x="22605" y="58742"/>
                  </a:lnTo>
                  <a:cubicBezTo>
                    <a:pt x="24094" y="86588"/>
                    <a:pt x="40865" y="111958"/>
                    <a:pt x="66144" y="124126"/>
                  </a:cubicBezTo>
                  <a:lnTo>
                    <a:pt x="80227" y="130902"/>
                  </a:lnTo>
                  <a:cubicBezTo>
                    <a:pt x="81867" y="131692"/>
                    <a:pt x="83614" y="132072"/>
                    <a:pt x="85331" y="132072"/>
                  </a:cubicBezTo>
                  <a:cubicBezTo>
                    <a:pt x="88749" y="132102"/>
                    <a:pt x="92091" y="130613"/>
                    <a:pt x="94385" y="127848"/>
                  </a:cubicBezTo>
                  <a:lnTo>
                    <a:pt x="94385" y="127848"/>
                  </a:lnTo>
                  <a:close/>
                  <a:moveTo>
                    <a:pt x="69562" y="106504"/>
                  </a:moveTo>
                  <a:cubicBezTo>
                    <a:pt x="51287" y="95885"/>
                    <a:pt x="39711" y="76030"/>
                    <a:pt x="39711" y="54701"/>
                  </a:cubicBezTo>
                  <a:lnTo>
                    <a:pt x="39711" y="50159"/>
                  </a:lnTo>
                  <a:cubicBezTo>
                    <a:pt x="39711" y="45404"/>
                    <a:pt x="35852" y="41560"/>
                    <a:pt x="31112" y="41560"/>
                  </a:cubicBezTo>
                  <a:lnTo>
                    <a:pt x="25780" y="41560"/>
                  </a:lnTo>
                  <a:lnTo>
                    <a:pt x="47793" y="19669"/>
                  </a:lnTo>
                  <a:lnTo>
                    <a:pt x="69805" y="41560"/>
                  </a:lnTo>
                  <a:lnTo>
                    <a:pt x="64458" y="41560"/>
                  </a:lnTo>
                  <a:cubicBezTo>
                    <a:pt x="59703" y="41560"/>
                    <a:pt x="55859" y="45419"/>
                    <a:pt x="55859" y="50159"/>
                  </a:cubicBezTo>
                  <a:lnTo>
                    <a:pt x="55859" y="53243"/>
                  </a:lnTo>
                  <a:cubicBezTo>
                    <a:pt x="55844" y="72080"/>
                    <a:pt x="60554" y="90249"/>
                    <a:pt x="69562" y="106504"/>
                  </a:cubicBezTo>
                  <a:lnTo>
                    <a:pt x="69562" y="106504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08" name="任意多边形: 形状 307">
              <a:extLst>
                <a:ext uri="{FF2B5EF4-FFF2-40B4-BE49-F238E27FC236}">
                  <a16:creationId xmlns:a16="http://schemas.microsoft.com/office/drawing/2014/main" id="{93A2B72E-C502-4A91-885D-5BEE04F656AE}"/>
                </a:ext>
              </a:extLst>
            </p:cNvPr>
            <p:cNvSpPr/>
            <p:nvPr/>
          </p:nvSpPr>
          <p:spPr>
            <a:xfrm>
              <a:off x="838939" y="2642235"/>
              <a:ext cx="134931" cy="134931"/>
            </a:xfrm>
            <a:custGeom>
              <a:avLst/>
              <a:gdLst>
                <a:gd name="connsiteX0" fmla="*/ 67466 w 134931"/>
                <a:gd name="connsiteY0" fmla="*/ 134931 h 134931"/>
                <a:gd name="connsiteX1" fmla="*/ 134931 w 134931"/>
                <a:gd name="connsiteY1" fmla="*/ 67466 h 134931"/>
                <a:gd name="connsiteX2" fmla="*/ 67466 w 134931"/>
                <a:gd name="connsiteY2" fmla="*/ 0 h 134931"/>
                <a:gd name="connsiteX3" fmla="*/ 40121 w 134931"/>
                <a:gd name="connsiteY3" fmla="*/ 5788 h 134931"/>
                <a:gd name="connsiteX4" fmla="*/ 35746 w 134931"/>
                <a:gd name="connsiteY4" fmla="*/ 17151 h 134931"/>
                <a:gd name="connsiteX5" fmla="*/ 47109 w 134931"/>
                <a:gd name="connsiteY5" fmla="*/ 21526 h 134931"/>
                <a:gd name="connsiteX6" fmla="*/ 67466 w 134931"/>
                <a:gd name="connsiteY6" fmla="*/ 17212 h 134931"/>
                <a:gd name="connsiteX7" fmla="*/ 117704 w 134931"/>
                <a:gd name="connsiteY7" fmla="*/ 67466 h 134931"/>
                <a:gd name="connsiteX8" fmla="*/ 67466 w 134931"/>
                <a:gd name="connsiteY8" fmla="*/ 117719 h 134931"/>
                <a:gd name="connsiteX9" fmla="*/ 17212 w 134931"/>
                <a:gd name="connsiteY9" fmla="*/ 67466 h 134931"/>
                <a:gd name="connsiteX10" fmla="*/ 23577 w 134931"/>
                <a:gd name="connsiteY10" fmla="*/ 42992 h 134931"/>
                <a:gd name="connsiteX11" fmla="*/ 20266 w 134931"/>
                <a:gd name="connsiteY11" fmla="*/ 31279 h 134931"/>
                <a:gd name="connsiteX12" fmla="*/ 8553 w 134931"/>
                <a:gd name="connsiteY12" fmla="*/ 34591 h 134931"/>
                <a:gd name="connsiteX13" fmla="*/ 0 w 134931"/>
                <a:gd name="connsiteY13" fmla="*/ 67451 h 134931"/>
                <a:gd name="connsiteX14" fmla="*/ 67466 w 134931"/>
                <a:gd name="connsiteY14" fmla="*/ 134931 h 134931"/>
                <a:gd name="connsiteX15" fmla="*/ 67466 w 134931"/>
                <a:gd name="connsiteY15" fmla="*/ 134931 h 13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931" h="134931">
                  <a:moveTo>
                    <a:pt x="67466" y="134931"/>
                  </a:moveTo>
                  <a:cubicBezTo>
                    <a:pt x="104655" y="134931"/>
                    <a:pt x="134931" y="104670"/>
                    <a:pt x="134931" y="67466"/>
                  </a:cubicBezTo>
                  <a:cubicBezTo>
                    <a:pt x="134931" y="30277"/>
                    <a:pt x="104670" y="0"/>
                    <a:pt x="67466" y="0"/>
                  </a:cubicBezTo>
                  <a:cubicBezTo>
                    <a:pt x="57971" y="0"/>
                    <a:pt x="48780" y="1945"/>
                    <a:pt x="40121" y="5788"/>
                  </a:cubicBezTo>
                  <a:cubicBezTo>
                    <a:pt x="35776" y="7717"/>
                    <a:pt x="33816" y="12806"/>
                    <a:pt x="35746" y="17151"/>
                  </a:cubicBezTo>
                  <a:cubicBezTo>
                    <a:pt x="37675" y="21496"/>
                    <a:pt x="42764" y="23456"/>
                    <a:pt x="47109" y="21526"/>
                  </a:cubicBezTo>
                  <a:cubicBezTo>
                    <a:pt x="53550" y="18670"/>
                    <a:pt x="60402" y="17212"/>
                    <a:pt x="67466" y="17212"/>
                  </a:cubicBezTo>
                  <a:cubicBezTo>
                    <a:pt x="95175" y="17212"/>
                    <a:pt x="117704" y="39756"/>
                    <a:pt x="117704" y="67466"/>
                  </a:cubicBezTo>
                  <a:cubicBezTo>
                    <a:pt x="117704" y="95175"/>
                    <a:pt x="95160" y="117719"/>
                    <a:pt x="67466" y="117719"/>
                  </a:cubicBezTo>
                  <a:cubicBezTo>
                    <a:pt x="39756" y="117719"/>
                    <a:pt x="17212" y="95175"/>
                    <a:pt x="17212" y="67466"/>
                  </a:cubicBezTo>
                  <a:cubicBezTo>
                    <a:pt x="17212" y="58913"/>
                    <a:pt x="19415" y="50451"/>
                    <a:pt x="23577" y="42992"/>
                  </a:cubicBezTo>
                  <a:cubicBezTo>
                    <a:pt x="25886" y="38845"/>
                    <a:pt x="24413" y="33604"/>
                    <a:pt x="20266" y="31279"/>
                  </a:cubicBezTo>
                  <a:cubicBezTo>
                    <a:pt x="16118" y="28955"/>
                    <a:pt x="10877" y="30444"/>
                    <a:pt x="8553" y="34591"/>
                  </a:cubicBezTo>
                  <a:cubicBezTo>
                    <a:pt x="2962" y="44602"/>
                    <a:pt x="0" y="55966"/>
                    <a:pt x="0" y="67451"/>
                  </a:cubicBezTo>
                  <a:cubicBezTo>
                    <a:pt x="0" y="104670"/>
                    <a:pt x="30262" y="134931"/>
                    <a:pt x="67466" y="134931"/>
                  </a:cubicBezTo>
                  <a:lnTo>
                    <a:pt x="67466" y="13493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09" name="任意多边形: 形状 308">
              <a:extLst>
                <a:ext uri="{FF2B5EF4-FFF2-40B4-BE49-F238E27FC236}">
                  <a16:creationId xmlns:a16="http://schemas.microsoft.com/office/drawing/2014/main" id="{2BE39A3C-5F44-4EBE-A61A-69B054617562}"/>
                </a:ext>
              </a:extLst>
            </p:cNvPr>
            <p:cNvSpPr/>
            <p:nvPr/>
          </p:nvSpPr>
          <p:spPr>
            <a:xfrm>
              <a:off x="879565" y="2689135"/>
              <a:ext cx="60576" cy="50781"/>
            </a:xfrm>
            <a:custGeom>
              <a:avLst/>
              <a:gdLst>
                <a:gd name="connsiteX0" fmla="*/ 18408 w 60576"/>
                <a:gd name="connsiteY0" fmla="*/ 50782 h 50781"/>
                <a:gd name="connsiteX1" fmla="*/ 24485 w 60576"/>
                <a:gd name="connsiteY1" fmla="*/ 48260 h 50781"/>
                <a:gd name="connsiteX2" fmla="*/ 58058 w 60576"/>
                <a:gd name="connsiteY2" fmla="*/ 14686 h 50781"/>
                <a:gd name="connsiteX3" fmla="*/ 58058 w 60576"/>
                <a:gd name="connsiteY3" fmla="*/ 2518 h 50781"/>
                <a:gd name="connsiteX4" fmla="*/ 45890 w 60576"/>
                <a:gd name="connsiteY4" fmla="*/ 2518 h 50781"/>
                <a:gd name="connsiteX5" fmla="*/ 18408 w 60576"/>
                <a:gd name="connsiteY5" fmla="*/ 30000 h 50781"/>
                <a:gd name="connsiteX6" fmla="*/ 14686 w 60576"/>
                <a:gd name="connsiteY6" fmla="*/ 26293 h 50781"/>
                <a:gd name="connsiteX7" fmla="*/ 2518 w 60576"/>
                <a:gd name="connsiteY7" fmla="*/ 26293 h 50781"/>
                <a:gd name="connsiteX8" fmla="*/ 2518 w 60576"/>
                <a:gd name="connsiteY8" fmla="*/ 38461 h 50781"/>
                <a:gd name="connsiteX9" fmla="*/ 12317 w 60576"/>
                <a:gd name="connsiteY9" fmla="*/ 48260 h 50781"/>
                <a:gd name="connsiteX10" fmla="*/ 18408 w 60576"/>
                <a:gd name="connsiteY10" fmla="*/ 50782 h 50781"/>
                <a:gd name="connsiteX11" fmla="*/ 18408 w 60576"/>
                <a:gd name="connsiteY11" fmla="*/ 50782 h 5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76" h="50781">
                  <a:moveTo>
                    <a:pt x="18408" y="50782"/>
                  </a:moveTo>
                  <a:cubicBezTo>
                    <a:pt x="20611" y="50782"/>
                    <a:pt x="22814" y="49946"/>
                    <a:pt x="24485" y="48260"/>
                  </a:cubicBezTo>
                  <a:lnTo>
                    <a:pt x="58058" y="14686"/>
                  </a:lnTo>
                  <a:cubicBezTo>
                    <a:pt x="61416" y="11329"/>
                    <a:pt x="61416" y="5875"/>
                    <a:pt x="58058" y="2518"/>
                  </a:cubicBezTo>
                  <a:cubicBezTo>
                    <a:pt x="54701" y="-839"/>
                    <a:pt x="49247" y="-839"/>
                    <a:pt x="45890" y="2518"/>
                  </a:cubicBezTo>
                  <a:lnTo>
                    <a:pt x="18408" y="30000"/>
                  </a:lnTo>
                  <a:lnTo>
                    <a:pt x="14686" y="26293"/>
                  </a:lnTo>
                  <a:cubicBezTo>
                    <a:pt x="11329" y="22935"/>
                    <a:pt x="5875" y="22935"/>
                    <a:pt x="2518" y="26293"/>
                  </a:cubicBezTo>
                  <a:cubicBezTo>
                    <a:pt x="-839" y="29650"/>
                    <a:pt x="-839" y="35104"/>
                    <a:pt x="2518" y="38461"/>
                  </a:cubicBezTo>
                  <a:lnTo>
                    <a:pt x="12317" y="48260"/>
                  </a:lnTo>
                  <a:cubicBezTo>
                    <a:pt x="14003" y="49931"/>
                    <a:pt x="16206" y="50782"/>
                    <a:pt x="18408" y="50782"/>
                  </a:cubicBezTo>
                  <a:lnTo>
                    <a:pt x="18408" y="5078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10" name="任意多边形: 形状 309">
              <a:extLst>
                <a:ext uri="{FF2B5EF4-FFF2-40B4-BE49-F238E27FC236}">
                  <a16:creationId xmlns:a16="http://schemas.microsoft.com/office/drawing/2014/main" id="{02A65A22-0AC7-4AB8-BDC0-5BB5E45242B0}"/>
                </a:ext>
              </a:extLst>
            </p:cNvPr>
            <p:cNvSpPr/>
            <p:nvPr/>
          </p:nvSpPr>
          <p:spPr>
            <a:xfrm>
              <a:off x="1324864" y="2683092"/>
              <a:ext cx="51849" cy="54074"/>
            </a:xfrm>
            <a:custGeom>
              <a:avLst/>
              <a:gdLst>
                <a:gd name="connsiteX0" fmla="*/ 2712 w 51849"/>
                <a:gd name="connsiteY0" fmla="*/ 51750 h 54074"/>
                <a:gd name="connsiteX1" fmla="*/ 8606 w 51849"/>
                <a:gd name="connsiteY1" fmla="*/ 54075 h 54074"/>
                <a:gd name="connsiteX2" fmla="*/ 14881 w 51849"/>
                <a:gd name="connsiteY2" fmla="*/ 51355 h 54074"/>
                <a:gd name="connsiteX3" fmla="*/ 25925 w 51849"/>
                <a:gd name="connsiteY3" fmla="*/ 39597 h 54074"/>
                <a:gd name="connsiteX4" fmla="*/ 36969 w 51849"/>
                <a:gd name="connsiteY4" fmla="*/ 51355 h 54074"/>
                <a:gd name="connsiteX5" fmla="*/ 43243 w 51849"/>
                <a:gd name="connsiteY5" fmla="*/ 54075 h 54074"/>
                <a:gd name="connsiteX6" fmla="*/ 49137 w 51849"/>
                <a:gd name="connsiteY6" fmla="*/ 51750 h 54074"/>
                <a:gd name="connsiteX7" fmla="*/ 49517 w 51849"/>
                <a:gd name="connsiteY7" fmla="*/ 39582 h 54074"/>
                <a:gd name="connsiteX8" fmla="*/ 37744 w 51849"/>
                <a:gd name="connsiteY8" fmla="*/ 27034 h 54074"/>
                <a:gd name="connsiteX9" fmla="*/ 49517 w 51849"/>
                <a:gd name="connsiteY9" fmla="*/ 14486 h 54074"/>
                <a:gd name="connsiteX10" fmla="*/ 49137 w 51849"/>
                <a:gd name="connsiteY10" fmla="*/ 2332 h 54074"/>
                <a:gd name="connsiteX11" fmla="*/ 36969 w 51849"/>
                <a:gd name="connsiteY11" fmla="*/ 2712 h 54074"/>
                <a:gd name="connsiteX12" fmla="*/ 25925 w 51849"/>
                <a:gd name="connsiteY12" fmla="*/ 14470 h 54074"/>
                <a:gd name="connsiteX13" fmla="*/ 14881 w 51849"/>
                <a:gd name="connsiteY13" fmla="*/ 2712 h 54074"/>
                <a:gd name="connsiteX14" fmla="*/ 2712 w 51849"/>
                <a:gd name="connsiteY14" fmla="*/ 2332 h 54074"/>
                <a:gd name="connsiteX15" fmla="*/ 2332 w 51849"/>
                <a:gd name="connsiteY15" fmla="*/ 14486 h 54074"/>
                <a:gd name="connsiteX16" fmla="*/ 14106 w 51849"/>
                <a:gd name="connsiteY16" fmla="*/ 27034 h 54074"/>
                <a:gd name="connsiteX17" fmla="*/ 2332 w 51849"/>
                <a:gd name="connsiteY17" fmla="*/ 39582 h 54074"/>
                <a:gd name="connsiteX18" fmla="*/ 2712 w 51849"/>
                <a:gd name="connsiteY18" fmla="*/ 51750 h 54074"/>
                <a:gd name="connsiteX19" fmla="*/ 2712 w 51849"/>
                <a:gd name="connsiteY19" fmla="*/ 51750 h 5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849" h="54074">
                  <a:moveTo>
                    <a:pt x="2712" y="51750"/>
                  </a:moveTo>
                  <a:cubicBezTo>
                    <a:pt x="4368" y="53300"/>
                    <a:pt x="6495" y="54075"/>
                    <a:pt x="8606" y="54075"/>
                  </a:cubicBezTo>
                  <a:cubicBezTo>
                    <a:pt x="10900" y="54075"/>
                    <a:pt x="13194" y="53163"/>
                    <a:pt x="14881" y="51355"/>
                  </a:cubicBezTo>
                  <a:lnTo>
                    <a:pt x="25925" y="39597"/>
                  </a:lnTo>
                  <a:lnTo>
                    <a:pt x="36969" y="51355"/>
                  </a:lnTo>
                  <a:cubicBezTo>
                    <a:pt x="38655" y="53163"/>
                    <a:pt x="40949" y="54075"/>
                    <a:pt x="43243" y="54075"/>
                  </a:cubicBezTo>
                  <a:cubicBezTo>
                    <a:pt x="45355" y="54075"/>
                    <a:pt x="47466" y="53300"/>
                    <a:pt x="49137" y="51750"/>
                  </a:cubicBezTo>
                  <a:cubicBezTo>
                    <a:pt x="52601" y="48499"/>
                    <a:pt x="52768" y="43046"/>
                    <a:pt x="49517" y="39582"/>
                  </a:cubicBezTo>
                  <a:lnTo>
                    <a:pt x="37744" y="27034"/>
                  </a:lnTo>
                  <a:lnTo>
                    <a:pt x="49517" y="14486"/>
                  </a:lnTo>
                  <a:cubicBezTo>
                    <a:pt x="52768" y="11022"/>
                    <a:pt x="52601" y="5583"/>
                    <a:pt x="49137" y="2332"/>
                  </a:cubicBezTo>
                  <a:cubicBezTo>
                    <a:pt x="45674" y="-919"/>
                    <a:pt x="40220" y="-752"/>
                    <a:pt x="36969" y="2712"/>
                  </a:cubicBezTo>
                  <a:lnTo>
                    <a:pt x="25925" y="14470"/>
                  </a:lnTo>
                  <a:lnTo>
                    <a:pt x="14881" y="2712"/>
                  </a:lnTo>
                  <a:cubicBezTo>
                    <a:pt x="11630" y="-752"/>
                    <a:pt x="6191" y="-919"/>
                    <a:pt x="2712" y="2332"/>
                  </a:cubicBezTo>
                  <a:cubicBezTo>
                    <a:pt x="-752" y="5583"/>
                    <a:pt x="-919" y="11022"/>
                    <a:pt x="2332" y="14486"/>
                  </a:cubicBezTo>
                  <a:lnTo>
                    <a:pt x="14106" y="27034"/>
                  </a:lnTo>
                  <a:lnTo>
                    <a:pt x="2332" y="39582"/>
                  </a:lnTo>
                  <a:cubicBezTo>
                    <a:pt x="-919" y="43061"/>
                    <a:pt x="-752" y="48499"/>
                    <a:pt x="2712" y="51750"/>
                  </a:cubicBezTo>
                  <a:lnTo>
                    <a:pt x="2712" y="5175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313" name="图形 3">
            <a:extLst>
              <a:ext uri="{FF2B5EF4-FFF2-40B4-BE49-F238E27FC236}">
                <a16:creationId xmlns:a16="http://schemas.microsoft.com/office/drawing/2014/main" id="{F0FF2999-5241-4BA2-B30C-CABECC2D4B57}"/>
              </a:ext>
            </a:extLst>
          </p:cNvPr>
          <p:cNvGrpSpPr/>
          <p:nvPr userDrawn="1"/>
        </p:nvGrpSpPr>
        <p:grpSpPr>
          <a:xfrm>
            <a:off x="6441184" y="3744054"/>
            <a:ext cx="378706" cy="411006"/>
            <a:chOff x="860131" y="2516768"/>
            <a:chExt cx="537523" cy="583371"/>
          </a:xfrm>
          <a:solidFill>
            <a:schemeClr val="bg1"/>
          </a:solidFill>
        </p:grpSpPr>
        <p:sp>
          <p:nvSpPr>
            <p:cNvPr id="314" name="任意多边形: 形状 313">
              <a:extLst>
                <a:ext uri="{FF2B5EF4-FFF2-40B4-BE49-F238E27FC236}">
                  <a16:creationId xmlns:a16="http://schemas.microsoft.com/office/drawing/2014/main" id="{F6379F8D-64BF-4A40-A261-9BB4FB4038DC}"/>
                </a:ext>
              </a:extLst>
            </p:cNvPr>
            <p:cNvSpPr/>
            <p:nvPr/>
          </p:nvSpPr>
          <p:spPr>
            <a:xfrm>
              <a:off x="913287" y="2808761"/>
              <a:ext cx="111357" cy="107377"/>
            </a:xfrm>
            <a:custGeom>
              <a:avLst/>
              <a:gdLst>
                <a:gd name="connsiteX0" fmla="*/ 0 w 111357"/>
                <a:gd name="connsiteY0" fmla="*/ 32848 h 107377"/>
                <a:gd name="connsiteX1" fmla="*/ 9631 w 111357"/>
                <a:gd name="connsiteY1" fmla="*/ 56076 h 107377"/>
                <a:gd name="connsiteX2" fmla="*/ 58442 w 111357"/>
                <a:gd name="connsiteY2" fmla="*/ 104886 h 107377"/>
                <a:gd name="connsiteX3" fmla="*/ 64473 w 111357"/>
                <a:gd name="connsiteY3" fmla="*/ 107378 h 107377"/>
                <a:gd name="connsiteX4" fmla="*/ 70504 w 111357"/>
                <a:gd name="connsiteY4" fmla="*/ 104886 h 107377"/>
                <a:gd name="connsiteX5" fmla="*/ 70504 w 111357"/>
                <a:gd name="connsiteY5" fmla="*/ 92824 h 107377"/>
                <a:gd name="connsiteX6" fmla="*/ 21694 w 111357"/>
                <a:gd name="connsiteY6" fmla="*/ 44014 h 107377"/>
                <a:gd name="connsiteX7" fmla="*/ 21694 w 111357"/>
                <a:gd name="connsiteY7" fmla="*/ 21667 h 107377"/>
                <a:gd name="connsiteX8" fmla="*/ 44040 w 111357"/>
                <a:gd name="connsiteY8" fmla="*/ 21667 h 107377"/>
                <a:gd name="connsiteX9" fmla="*/ 96801 w 111357"/>
                <a:gd name="connsiteY9" fmla="*/ 74427 h 107377"/>
                <a:gd name="connsiteX10" fmla="*/ 108863 w 111357"/>
                <a:gd name="connsiteY10" fmla="*/ 74427 h 107377"/>
                <a:gd name="connsiteX11" fmla="*/ 108863 w 111357"/>
                <a:gd name="connsiteY11" fmla="*/ 62365 h 107377"/>
                <a:gd name="connsiteX12" fmla="*/ 56102 w 111357"/>
                <a:gd name="connsiteY12" fmla="*/ 9605 h 107377"/>
                <a:gd name="connsiteX13" fmla="*/ 9631 w 111357"/>
                <a:gd name="connsiteY13" fmla="*/ 9605 h 107377"/>
                <a:gd name="connsiteX14" fmla="*/ 0 w 111357"/>
                <a:gd name="connsiteY14" fmla="*/ 32848 h 107377"/>
                <a:gd name="connsiteX15" fmla="*/ 0 w 111357"/>
                <a:gd name="connsiteY15" fmla="*/ 32848 h 10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357" h="107377">
                  <a:moveTo>
                    <a:pt x="0" y="32848"/>
                  </a:moveTo>
                  <a:cubicBezTo>
                    <a:pt x="0" y="41629"/>
                    <a:pt x="3418" y="49878"/>
                    <a:pt x="9631" y="56076"/>
                  </a:cubicBezTo>
                  <a:lnTo>
                    <a:pt x="58442" y="104886"/>
                  </a:lnTo>
                  <a:cubicBezTo>
                    <a:pt x="60098" y="106542"/>
                    <a:pt x="62285" y="107378"/>
                    <a:pt x="64473" y="107378"/>
                  </a:cubicBezTo>
                  <a:cubicBezTo>
                    <a:pt x="66661" y="107378"/>
                    <a:pt x="68848" y="106542"/>
                    <a:pt x="70504" y="104886"/>
                  </a:cubicBezTo>
                  <a:cubicBezTo>
                    <a:pt x="73831" y="101544"/>
                    <a:pt x="73831" y="96151"/>
                    <a:pt x="70504" y="92824"/>
                  </a:cubicBezTo>
                  <a:lnTo>
                    <a:pt x="21694" y="44014"/>
                  </a:lnTo>
                  <a:cubicBezTo>
                    <a:pt x="15526" y="37861"/>
                    <a:pt x="15526" y="27835"/>
                    <a:pt x="21694" y="21667"/>
                  </a:cubicBezTo>
                  <a:cubicBezTo>
                    <a:pt x="27846" y="15499"/>
                    <a:pt x="37888" y="15499"/>
                    <a:pt x="44040" y="21667"/>
                  </a:cubicBezTo>
                  <a:lnTo>
                    <a:pt x="96801" y="74427"/>
                  </a:lnTo>
                  <a:cubicBezTo>
                    <a:pt x="100128" y="77754"/>
                    <a:pt x="105536" y="77754"/>
                    <a:pt x="108863" y="74427"/>
                  </a:cubicBezTo>
                  <a:cubicBezTo>
                    <a:pt x="112190" y="71100"/>
                    <a:pt x="112190" y="65692"/>
                    <a:pt x="108863" y="62365"/>
                  </a:cubicBezTo>
                  <a:lnTo>
                    <a:pt x="56102" y="9605"/>
                  </a:lnTo>
                  <a:cubicBezTo>
                    <a:pt x="43296" y="-3202"/>
                    <a:pt x="22438" y="-3202"/>
                    <a:pt x="9631" y="9605"/>
                  </a:cubicBezTo>
                  <a:cubicBezTo>
                    <a:pt x="3418" y="15818"/>
                    <a:pt x="0" y="24067"/>
                    <a:pt x="0" y="32848"/>
                  </a:cubicBezTo>
                  <a:lnTo>
                    <a:pt x="0" y="3284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15" name="任意多边形: 形状 314">
              <a:extLst>
                <a:ext uri="{FF2B5EF4-FFF2-40B4-BE49-F238E27FC236}">
                  <a16:creationId xmlns:a16="http://schemas.microsoft.com/office/drawing/2014/main" id="{02A0B4D7-C763-4F17-BB24-58F9A6AC512F}"/>
                </a:ext>
              </a:extLst>
            </p:cNvPr>
            <p:cNvSpPr/>
            <p:nvPr/>
          </p:nvSpPr>
          <p:spPr>
            <a:xfrm>
              <a:off x="860131" y="2674517"/>
              <a:ext cx="235560" cy="425606"/>
            </a:xfrm>
            <a:custGeom>
              <a:avLst/>
              <a:gdLst>
                <a:gd name="connsiteX0" fmla="*/ 221934 w 235560"/>
                <a:gd name="connsiteY0" fmla="*/ 342980 h 425606"/>
                <a:gd name="connsiteX1" fmla="*/ 221934 w 235560"/>
                <a:gd name="connsiteY1" fmla="*/ 313463 h 425606"/>
                <a:gd name="connsiteX2" fmla="*/ 198994 w 235560"/>
                <a:gd name="connsiteY2" fmla="*/ 233570 h 425606"/>
                <a:gd name="connsiteX3" fmla="*/ 187753 w 235560"/>
                <a:gd name="connsiteY3" fmla="*/ 222313 h 425606"/>
                <a:gd name="connsiteX4" fmla="*/ 175690 w 235560"/>
                <a:gd name="connsiteY4" fmla="*/ 222313 h 425606"/>
                <a:gd name="connsiteX5" fmla="*/ 175690 w 235560"/>
                <a:gd name="connsiteY5" fmla="*/ 234375 h 425606"/>
                <a:gd name="connsiteX6" fmla="*/ 186932 w 235560"/>
                <a:gd name="connsiteY6" fmla="*/ 245632 h 425606"/>
                <a:gd name="connsiteX7" fmla="*/ 205116 w 235560"/>
                <a:gd name="connsiteY7" fmla="*/ 310440 h 425606"/>
                <a:gd name="connsiteX8" fmla="*/ 204873 w 235560"/>
                <a:gd name="connsiteY8" fmla="*/ 312460 h 425606"/>
                <a:gd name="connsiteX9" fmla="*/ 204873 w 235560"/>
                <a:gd name="connsiteY9" fmla="*/ 338012 h 425606"/>
                <a:gd name="connsiteX10" fmla="*/ 90435 w 235560"/>
                <a:gd name="connsiteY10" fmla="*/ 338012 h 425606"/>
                <a:gd name="connsiteX11" fmla="*/ 90435 w 235560"/>
                <a:gd name="connsiteY11" fmla="*/ 300459 h 425606"/>
                <a:gd name="connsiteX12" fmla="*/ 87807 w 235560"/>
                <a:gd name="connsiteY12" fmla="*/ 294306 h 425606"/>
                <a:gd name="connsiteX13" fmla="*/ 40106 w 235560"/>
                <a:gd name="connsiteY13" fmla="*/ 248610 h 425606"/>
                <a:gd name="connsiteX14" fmla="*/ 17060 w 235560"/>
                <a:gd name="connsiteY14" fmla="*/ 194574 h 425606"/>
                <a:gd name="connsiteX15" fmla="*/ 17060 w 235560"/>
                <a:gd name="connsiteY15" fmla="*/ 35108 h 425606"/>
                <a:gd name="connsiteX16" fmla="*/ 35108 w 235560"/>
                <a:gd name="connsiteY16" fmla="*/ 17060 h 425606"/>
                <a:gd name="connsiteX17" fmla="*/ 53155 w 235560"/>
                <a:gd name="connsiteY17" fmla="*/ 35108 h 425606"/>
                <a:gd name="connsiteX18" fmla="*/ 53155 w 235560"/>
                <a:gd name="connsiteY18" fmla="*/ 115167 h 425606"/>
                <a:gd name="connsiteX19" fmla="*/ 61693 w 235560"/>
                <a:gd name="connsiteY19" fmla="*/ 123690 h 425606"/>
                <a:gd name="connsiteX20" fmla="*/ 70215 w 235560"/>
                <a:gd name="connsiteY20" fmla="*/ 115167 h 425606"/>
                <a:gd name="connsiteX21" fmla="*/ 70215 w 235560"/>
                <a:gd name="connsiteY21" fmla="*/ 35108 h 425606"/>
                <a:gd name="connsiteX22" fmla="*/ 35108 w 235560"/>
                <a:gd name="connsiteY22" fmla="*/ 0 h 425606"/>
                <a:gd name="connsiteX23" fmla="*/ 0 w 235560"/>
                <a:gd name="connsiteY23" fmla="*/ 35108 h 425606"/>
                <a:gd name="connsiteX24" fmla="*/ 0 w 235560"/>
                <a:gd name="connsiteY24" fmla="*/ 194604 h 425606"/>
                <a:gd name="connsiteX25" fmla="*/ 28317 w 235560"/>
                <a:gd name="connsiteY25" fmla="*/ 260945 h 425606"/>
                <a:gd name="connsiteX26" fmla="*/ 73375 w 235560"/>
                <a:gd name="connsiteY26" fmla="*/ 304135 h 425606"/>
                <a:gd name="connsiteX27" fmla="*/ 73375 w 235560"/>
                <a:gd name="connsiteY27" fmla="*/ 342706 h 425606"/>
                <a:gd name="connsiteX28" fmla="*/ 59323 w 235560"/>
                <a:gd name="connsiteY28" fmla="*/ 368183 h 425606"/>
                <a:gd name="connsiteX29" fmla="*/ 59323 w 235560"/>
                <a:gd name="connsiteY29" fmla="*/ 417069 h 425606"/>
                <a:gd name="connsiteX30" fmla="*/ 67846 w 235560"/>
                <a:gd name="connsiteY30" fmla="*/ 425607 h 425606"/>
                <a:gd name="connsiteX31" fmla="*/ 76383 w 235560"/>
                <a:gd name="connsiteY31" fmla="*/ 417069 h 425606"/>
                <a:gd name="connsiteX32" fmla="*/ 76383 w 235560"/>
                <a:gd name="connsiteY32" fmla="*/ 368183 h 425606"/>
                <a:gd name="connsiteX33" fmla="*/ 89463 w 235560"/>
                <a:gd name="connsiteY33" fmla="*/ 355103 h 425606"/>
                <a:gd name="connsiteX34" fmla="*/ 205405 w 235560"/>
                <a:gd name="connsiteY34" fmla="*/ 355103 h 425606"/>
                <a:gd name="connsiteX35" fmla="*/ 218500 w 235560"/>
                <a:gd name="connsiteY35" fmla="*/ 368183 h 425606"/>
                <a:gd name="connsiteX36" fmla="*/ 218500 w 235560"/>
                <a:gd name="connsiteY36" fmla="*/ 417069 h 425606"/>
                <a:gd name="connsiteX37" fmla="*/ 227023 w 235560"/>
                <a:gd name="connsiteY37" fmla="*/ 425607 h 425606"/>
                <a:gd name="connsiteX38" fmla="*/ 235560 w 235560"/>
                <a:gd name="connsiteY38" fmla="*/ 417069 h 425606"/>
                <a:gd name="connsiteX39" fmla="*/ 235560 w 235560"/>
                <a:gd name="connsiteY39" fmla="*/ 368183 h 425606"/>
                <a:gd name="connsiteX40" fmla="*/ 221934 w 235560"/>
                <a:gd name="connsiteY40" fmla="*/ 342980 h 425606"/>
                <a:gd name="connsiteX41" fmla="*/ 221934 w 235560"/>
                <a:gd name="connsiteY41" fmla="*/ 342980 h 425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5560" h="425606">
                  <a:moveTo>
                    <a:pt x="221934" y="342980"/>
                  </a:moveTo>
                  <a:lnTo>
                    <a:pt x="221934" y="313463"/>
                  </a:lnTo>
                  <a:cubicBezTo>
                    <a:pt x="228496" y="284872"/>
                    <a:pt x="219761" y="254352"/>
                    <a:pt x="198994" y="233570"/>
                  </a:cubicBezTo>
                  <a:lnTo>
                    <a:pt x="187753" y="222313"/>
                  </a:lnTo>
                  <a:cubicBezTo>
                    <a:pt x="184426" y="218986"/>
                    <a:pt x="179017" y="218986"/>
                    <a:pt x="175690" y="222313"/>
                  </a:cubicBezTo>
                  <a:cubicBezTo>
                    <a:pt x="172348" y="225655"/>
                    <a:pt x="172348" y="231048"/>
                    <a:pt x="175690" y="234375"/>
                  </a:cubicBezTo>
                  <a:lnTo>
                    <a:pt x="186932" y="245632"/>
                  </a:lnTo>
                  <a:cubicBezTo>
                    <a:pt x="203780" y="262465"/>
                    <a:pt x="210737" y="287303"/>
                    <a:pt x="205116" y="310440"/>
                  </a:cubicBezTo>
                  <a:cubicBezTo>
                    <a:pt x="204949" y="311093"/>
                    <a:pt x="204873" y="311776"/>
                    <a:pt x="204873" y="312460"/>
                  </a:cubicBezTo>
                  <a:lnTo>
                    <a:pt x="204873" y="338012"/>
                  </a:lnTo>
                  <a:lnTo>
                    <a:pt x="90435" y="338012"/>
                  </a:lnTo>
                  <a:lnTo>
                    <a:pt x="90435" y="300459"/>
                  </a:lnTo>
                  <a:cubicBezTo>
                    <a:pt x="90435" y="298134"/>
                    <a:pt x="89478" y="295916"/>
                    <a:pt x="87807" y="294306"/>
                  </a:cubicBezTo>
                  <a:lnTo>
                    <a:pt x="40106" y="248610"/>
                  </a:lnTo>
                  <a:cubicBezTo>
                    <a:pt x="25461" y="234558"/>
                    <a:pt x="17060" y="214869"/>
                    <a:pt x="17060" y="194574"/>
                  </a:cubicBezTo>
                  <a:lnTo>
                    <a:pt x="17060" y="35108"/>
                  </a:lnTo>
                  <a:cubicBezTo>
                    <a:pt x="17060" y="25157"/>
                    <a:pt x="25157" y="17060"/>
                    <a:pt x="35108" y="17060"/>
                  </a:cubicBezTo>
                  <a:cubicBezTo>
                    <a:pt x="45058" y="17060"/>
                    <a:pt x="53155" y="25157"/>
                    <a:pt x="53155" y="35108"/>
                  </a:cubicBezTo>
                  <a:lnTo>
                    <a:pt x="53155" y="115167"/>
                  </a:lnTo>
                  <a:cubicBezTo>
                    <a:pt x="53155" y="119877"/>
                    <a:pt x="56984" y="123690"/>
                    <a:pt x="61693" y="123690"/>
                  </a:cubicBezTo>
                  <a:cubicBezTo>
                    <a:pt x="66402" y="123690"/>
                    <a:pt x="70215" y="119877"/>
                    <a:pt x="70215" y="115167"/>
                  </a:cubicBezTo>
                  <a:lnTo>
                    <a:pt x="70215" y="35108"/>
                  </a:lnTo>
                  <a:cubicBezTo>
                    <a:pt x="70215" y="15738"/>
                    <a:pt x="54462" y="0"/>
                    <a:pt x="35108" y="0"/>
                  </a:cubicBezTo>
                  <a:cubicBezTo>
                    <a:pt x="15738" y="0"/>
                    <a:pt x="0" y="15754"/>
                    <a:pt x="0" y="35108"/>
                  </a:cubicBezTo>
                  <a:lnTo>
                    <a:pt x="0" y="194604"/>
                  </a:lnTo>
                  <a:cubicBezTo>
                    <a:pt x="0" y="219518"/>
                    <a:pt x="10315" y="243703"/>
                    <a:pt x="28317" y="260945"/>
                  </a:cubicBezTo>
                  <a:lnTo>
                    <a:pt x="73375" y="304135"/>
                  </a:lnTo>
                  <a:lnTo>
                    <a:pt x="73375" y="342706"/>
                  </a:lnTo>
                  <a:cubicBezTo>
                    <a:pt x="64929" y="348054"/>
                    <a:pt x="59323" y="357473"/>
                    <a:pt x="59323" y="368183"/>
                  </a:cubicBezTo>
                  <a:lnTo>
                    <a:pt x="59323" y="417069"/>
                  </a:lnTo>
                  <a:cubicBezTo>
                    <a:pt x="59323" y="421794"/>
                    <a:pt x="63136" y="425607"/>
                    <a:pt x="67846" y="425607"/>
                  </a:cubicBezTo>
                  <a:cubicBezTo>
                    <a:pt x="72555" y="425607"/>
                    <a:pt x="76383" y="421794"/>
                    <a:pt x="76383" y="417069"/>
                  </a:cubicBezTo>
                  <a:lnTo>
                    <a:pt x="76383" y="368183"/>
                  </a:lnTo>
                  <a:cubicBezTo>
                    <a:pt x="76383" y="360967"/>
                    <a:pt x="82247" y="355103"/>
                    <a:pt x="89463" y="355103"/>
                  </a:cubicBezTo>
                  <a:lnTo>
                    <a:pt x="205405" y="355103"/>
                  </a:lnTo>
                  <a:cubicBezTo>
                    <a:pt x="212621" y="355103"/>
                    <a:pt x="218500" y="360967"/>
                    <a:pt x="218500" y="368183"/>
                  </a:cubicBezTo>
                  <a:lnTo>
                    <a:pt x="218500" y="417069"/>
                  </a:lnTo>
                  <a:cubicBezTo>
                    <a:pt x="218500" y="421794"/>
                    <a:pt x="222313" y="425607"/>
                    <a:pt x="227023" y="425607"/>
                  </a:cubicBezTo>
                  <a:cubicBezTo>
                    <a:pt x="231732" y="425607"/>
                    <a:pt x="235560" y="421794"/>
                    <a:pt x="235560" y="417069"/>
                  </a:cubicBezTo>
                  <a:lnTo>
                    <a:pt x="235560" y="368183"/>
                  </a:lnTo>
                  <a:cubicBezTo>
                    <a:pt x="235560" y="357655"/>
                    <a:pt x="230137" y="348373"/>
                    <a:pt x="221934" y="342980"/>
                  </a:cubicBezTo>
                  <a:lnTo>
                    <a:pt x="221934" y="34298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16" name="任意多边形: 形状 315">
              <a:extLst>
                <a:ext uri="{FF2B5EF4-FFF2-40B4-BE49-F238E27FC236}">
                  <a16:creationId xmlns:a16="http://schemas.microsoft.com/office/drawing/2014/main" id="{CEE9622C-A6E4-47E1-9FEF-80F70A13ABF1}"/>
                </a:ext>
              </a:extLst>
            </p:cNvPr>
            <p:cNvSpPr/>
            <p:nvPr/>
          </p:nvSpPr>
          <p:spPr>
            <a:xfrm>
              <a:off x="1162094" y="2674517"/>
              <a:ext cx="235560" cy="425622"/>
            </a:xfrm>
            <a:custGeom>
              <a:avLst/>
              <a:gdLst>
                <a:gd name="connsiteX0" fmla="*/ 200468 w 235560"/>
                <a:gd name="connsiteY0" fmla="*/ 0 h 425622"/>
                <a:gd name="connsiteX1" fmla="*/ 165360 w 235560"/>
                <a:gd name="connsiteY1" fmla="*/ 35108 h 425622"/>
                <a:gd name="connsiteX2" fmla="*/ 165360 w 235560"/>
                <a:gd name="connsiteY2" fmla="*/ 115167 h 425622"/>
                <a:gd name="connsiteX3" fmla="*/ 173883 w 235560"/>
                <a:gd name="connsiteY3" fmla="*/ 123690 h 425622"/>
                <a:gd name="connsiteX4" fmla="*/ 182420 w 235560"/>
                <a:gd name="connsiteY4" fmla="*/ 115167 h 425622"/>
                <a:gd name="connsiteX5" fmla="*/ 182420 w 235560"/>
                <a:gd name="connsiteY5" fmla="*/ 35108 h 425622"/>
                <a:gd name="connsiteX6" fmla="*/ 200468 w 235560"/>
                <a:gd name="connsiteY6" fmla="*/ 17060 h 425622"/>
                <a:gd name="connsiteX7" fmla="*/ 218515 w 235560"/>
                <a:gd name="connsiteY7" fmla="*/ 35108 h 425622"/>
                <a:gd name="connsiteX8" fmla="*/ 218515 w 235560"/>
                <a:gd name="connsiteY8" fmla="*/ 194604 h 425622"/>
                <a:gd name="connsiteX9" fmla="*/ 195455 w 235560"/>
                <a:gd name="connsiteY9" fmla="*/ 248625 h 425622"/>
                <a:gd name="connsiteX10" fmla="*/ 147753 w 235560"/>
                <a:gd name="connsiteY10" fmla="*/ 294337 h 425622"/>
                <a:gd name="connsiteX11" fmla="*/ 145125 w 235560"/>
                <a:gd name="connsiteY11" fmla="*/ 300489 h 425622"/>
                <a:gd name="connsiteX12" fmla="*/ 145125 w 235560"/>
                <a:gd name="connsiteY12" fmla="*/ 338027 h 425622"/>
                <a:gd name="connsiteX13" fmla="*/ 30687 w 235560"/>
                <a:gd name="connsiteY13" fmla="*/ 338027 h 425622"/>
                <a:gd name="connsiteX14" fmla="*/ 30687 w 235560"/>
                <a:gd name="connsiteY14" fmla="*/ 312475 h 425622"/>
                <a:gd name="connsiteX15" fmla="*/ 30444 w 235560"/>
                <a:gd name="connsiteY15" fmla="*/ 310455 h 425622"/>
                <a:gd name="connsiteX16" fmla="*/ 48628 w 235560"/>
                <a:gd name="connsiteY16" fmla="*/ 245648 h 425622"/>
                <a:gd name="connsiteX17" fmla="*/ 138365 w 235560"/>
                <a:gd name="connsiteY17" fmla="*/ 155911 h 425622"/>
                <a:gd name="connsiteX18" fmla="*/ 160712 w 235560"/>
                <a:gd name="connsiteY18" fmla="*/ 155911 h 425622"/>
                <a:gd name="connsiteX19" fmla="*/ 165345 w 235560"/>
                <a:gd name="connsiteY19" fmla="*/ 167077 h 425622"/>
                <a:gd name="connsiteX20" fmla="*/ 160712 w 235560"/>
                <a:gd name="connsiteY20" fmla="*/ 178243 h 425622"/>
                <a:gd name="connsiteX21" fmla="*/ 111901 w 235560"/>
                <a:gd name="connsiteY21" fmla="*/ 227053 h 425622"/>
                <a:gd name="connsiteX22" fmla="*/ 111901 w 235560"/>
                <a:gd name="connsiteY22" fmla="*/ 239130 h 425622"/>
                <a:gd name="connsiteX23" fmla="*/ 123963 w 235560"/>
                <a:gd name="connsiteY23" fmla="*/ 239130 h 425622"/>
                <a:gd name="connsiteX24" fmla="*/ 172774 w 235560"/>
                <a:gd name="connsiteY24" fmla="*/ 190320 h 425622"/>
                <a:gd name="connsiteX25" fmla="*/ 182405 w 235560"/>
                <a:gd name="connsiteY25" fmla="*/ 167077 h 425622"/>
                <a:gd name="connsiteX26" fmla="*/ 172774 w 235560"/>
                <a:gd name="connsiteY26" fmla="*/ 143849 h 425622"/>
                <a:gd name="connsiteX27" fmla="*/ 126303 w 235560"/>
                <a:gd name="connsiteY27" fmla="*/ 143849 h 425622"/>
                <a:gd name="connsiteX28" fmla="*/ 36566 w 235560"/>
                <a:gd name="connsiteY28" fmla="*/ 233585 h 425622"/>
                <a:gd name="connsiteX29" fmla="*/ 13627 w 235560"/>
                <a:gd name="connsiteY29" fmla="*/ 313478 h 425622"/>
                <a:gd name="connsiteX30" fmla="*/ 13627 w 235560"/>
                <a:gd name="connsiteY30" fmla="*/ 342995 h 425622"/>
                <a:gd name="connsiteX31" fmla="*/ 0 w 235560"/>
                <a:gd name="connsiteY31" fmla="*/ 368198 h 425622"/>
                <a:gd name="connsiteX32" fmla="*/ 0 w 235560"/>
                <a:gd name="connsiteY32" fmla="*/ 417084 h 425622"/>
                <a:gd name="connsiteX33" fmla="*/ 8538 w 235560"/>
                <a:gd name="connsiteY33" fmla="*/ 425622 h 425622"/>
                <a:gd name="connsiteX34" fmla="*/ 17060 w 235560"/>
                <a:gd name="connsiteY34" fmla="*/ 417084 h 425622"/>
                <a:gd name="connsiteX35" fmla="*/ 17060 w 235560"/>
                <a:gd name="connsiteY35" fmla="*/ 368183 h 425622"/>
                <a:gd name="connsiteX36" fmla="*/ 30155 w 235560"/>
                <a:gd name="connsiteY36" fmla="*/ 355088 h 425622"/>
                <a:gd name="connsiteX37" fmla="*/ 146097 w 235560"/>
                <a:gd name="connsiteY37" fmla="*/ 355088 h 425622"/>
                <a:gd name="connsiteX38" fmla="*/ 159177 w 235560"/>
                <a:gd name="connsiteY38" fmla="*/ 368183 h 425622"/>
                <a:gd name="connsiteX39" fmla="*/ 159177 w 235560"/>
                <a:gd name="connsiteY39" fmla="*/ 417069 h 425622"/>
                <a:gd name="connsiteX40" fmla="*/ 167715 w 235560"/>
                <a:gd name="connsiteY40" fmla="*/ 425607 h 425622"/>
                <a:gd name="connsiteX41" fmla="*/ 176237 w 235560"/>
                <a:gd name="connsiteY41" fmla="*/ 417069 h 425622"/>
                <a:gd name="connsiteX42" fmla="*/ 176237 w 235560"/>
                <a:gd name="connsiteY42" fmla="*/ 368183 h 425622"/>
                <a:gd name="connsiteX43" fmla="*/ 162185 w 235560"/>
                <a:gd name="connsiteY43" fmla="*/ 342706 h 425622"/>
                <a:gd name="connsiteX44" fmla="*/ 162185 w 235560"/>
                <a:gd name="connsiteY44" fmla="*/ 304135 h 425622"/>
                <a:gd name="connsiteX45" fmla="*/ 207243 w 235560"/>
                <a:gd name="connsiteY45" fmla="*/ 260945 h 425622"/>
                <a:gd name="connsiteX46" fmla="*/ 235560 w 235560"/>
                <a:gd name="connsiteY46" fmla="*/ 194604 h 425622"/>
                <a:gd name="connsiteX47" fmla="*/ 235560 w 235560"/>
                <a:gd name="connsiteY47" fmla="*/ 35108 h 425622"/>
                <a:gd name="connsiteX48" fmla="*/ 200468 w 235560"/>
                <a:gd name="connsiteY48" fmla="*/ 0 h 425622"/>
                <a:gd name="connsiteX49" fmla="*/ 200468 w 235560"/>
                <a:gd name="connsiteY49" fmla="*/ 0 h 42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35560" h="425622">
                  <a:moveTo>
                    <a:pt x="200468" y="0"/>
                  </a:moveTo>
                  <a:cubicBezTo>
                    <a:pt x="181099" y="0"/>
                    <a:pt x="165360" y="15754"/>
                    <a:pt x="165360" y="35108"/>
                  </a:cubicBezTo>
                  <a:lnTo>
                    <a:pt x="165360" y="115167"/>
                  </a:lnTo>
                  <a:cubicBezTo>
                    <a:pt x="165360" y="119877"/>
                    <a:pt x="169173" y="123690"/>
                    <a:pt x="173883" y="123690"/>
                  </a:cubicBezTo>
                  <a:cubicBezTo>
                    <a:pt x="178592" y="123690"/>
                    <a:pt x="182420" y="119877"/>
                    <a:pt x="182420" y="115167"/>
                  </a:cubicBezTo>
                  <a:lnTo>
                    <a:pt x="182420" y="35108"/>
                  </a:lnTo>
                  <a:cubicBezTo>
                    <a:pt x="182420" y="25157"/>
                    <a:pt x="190517" y="17060"/>
                    <a:pt x="200468" y="17060"/>
                  </a:cubicBezTo>
                  <a:cubicBezTo>
                    <a:pt x="210418" y="17060"/>
                    <a:pt x="218515" y="25157"/>
                    <a:pt x="218515" y="35108"/>
                  </a:cubicBezTo>
                  <a:lnTo>
                    <a:pt x="218515" y="194604"/>
                  </a:lnTo>
                  <a:cubicBezTo>
                    <a:pt x="218515" y="214900"/>
                    <a:pt x="210115" y="234588"/>
                    <a:pt x="195455" y="248625"/>
                  </a:cubicBezTo>
                  <a:lnTo>
                    <a:pt x="147753" y="294337"/>
                  </a:lnTo>
                  <a:cubicBezTo>
                    <a:pt x="146082" y="295947"/>
                    <a:pt x="145125" y="298165"/>
                    <a:pt x="145125" y="300489"/>
                  </a:cubicBezTo>
                  <a:lnTo>
                    <a:pt x="145125" y="338027"/>
                  </a:lnTo>
                  <a:lnTo>
                    <a:pt x="30687" y="338027"/>
                  </a:lnTo>
                  <a:lnTo>
                    <a:pt x="30687" y="312475"/>
                  </a:lnTo>
                  <a:cubicBezTo>
                    <a:pt x="30687" y="311792"/>
                    <a:pt x="30611" y="311123"/>
                    <a:pt x="30444" y="310455"/>
                  </a:cubicBezTo>
                  <a:cubicBezTo>
                    <a:pt x="24823" y="287318"/>
                    <a:pt x="31781" y="262480"/>
                    <a:pt x="48628" y="245648"/>
                  </a:cubicBezTo>
                  <a:lnTo>
                    <a:pt x="138365" y="155911"/>
                  </a:lnTo>
                  <a:cubicBezTo>
                    <a:pt x="144517" y="149743"/>
                    <a:pt x="154544" y="149743"/>
                    <a:pt x="160712" y="155911"/>
                  </a:cubicBezTo>
                  <a:cubicBezTo>
                    <a:pt x="163689" y="158889"/>
                    <a:pt x="165345" y="162869"/>
                    <a:pt x="165345" y="167077"/>
                  </a:cubicBezTo>
                  <a:cubicBezTo>
                    <a:pt x="165345" y="171300"/>
                    <a:pt x="163704" y="175265"/>
                    <a:pt x="160712" y="178243"/>
                  </a:cubicBezTo>
                  <a:lnTo>
                    <a:pt x="111901" y="227053"/>
                  </a:lnTo>
                  <a:cubicBezTo>
                    <a:pt x="108574" y="230395"/>
                    <a:pt x="108574" y="235788"/>
                    <a:pt x="111901" y="239130"/>
                  </a:cubicBezTo>
                  <a:cubicBezTo>
                    <a:pt x="115243" y="242457"/>
                    <a:pt x="120636" y="242457"/>
                    <a:pt x="123963" y="239130"/>
                  </a:cubicBezTo>
                  <a:lnTo>
                    <a:pt x="172774" y="190320"/>
                  </a:lnTo>
                  <a:cubicBezTo>
                    <a:pt x="178987" y="184107"/>
                    <a:pt x="182405" y="175858"/>
                    <a:pt x="182405" y="167077"/>
                  </a:cubicBezTo>
                  <a:cubicBezTo>
                    <a:pt x="182405" y="158296"/>
                    <a:pt x="178987" y="150047"/>
                    <a:pt x="172774" y="143849"/>
                  </a:cubicBezTo>
                  <a:cubicBezTo>
                    <a:pt x="159967" y="131042"/>
                    <a:pt x="139109" y="131042"/>
                    <a:pt x="126303" y="143849"/>
                  </a:cubicBezTo>
                  <a:lnTo>
                    <a:pt x="36566" y="233585"/>
                  </a:lnTo>
                  <a:cubicBezTo>
                    <a:pt x="15799" y="254352"/>
                    <a:pt x="7049" y="284887"/>
                    <a:pt x="13627" y="313478"/>
                  </a:cubicBezTo>
                  <a:lnTo>
                    <a:pt x="13627" y="342995"/>
                  </a:lnTo>
                  <a:cubicBezTo>
                    <a:pt x="5439" y="348388"/>
                    <a:pt x="0" y="357670"/>
                    <a:pt x="0" y="368198"/>
                  </a:cubicBezTo>
                  <a:lnTo>
                    <a:pt x="0" y="417084"/>
                  </a:lnTo>
                  <a:cubicBezTo>
                    <a:pt x="0" y="421794"/>
                    <a:pt x="3828" y="425622"/>
                    <a:pt x="8538" y="425622"/>
                  </a:cubicBezTo>
                  <a:cubicBezTo>
                    <a:pt x="13247" y="425622"/>
                    <a:pt x="17060" y="421794"/>
                    <a:pt x="17060" y="417084"/>
                  </a:cubicBezTo>
                  <a:lnTo>
                    <a:pt x="17060" y="368183"/>
                  </a:lnTo>
                  <a:cubicBezTo>
                    <a:pt x="17060" y="360967"/>
                    <a:pt x="22924" y="355088"/>
                    <a:pt x="30155" y="355088"/>
                  </a:cubicBezTo>
                  <a:lnTo>
                    <a:pt x="146097" y="355088"/>
                  </a:lnTo>
                  <a:cubicBezTo>
                    <a:pt x="153313" y="355088"/>
                    <a:pt x="159177" y="360967"/>
                    <a:pt x="159177" y="368183"/>
                  </a:cubicBezTo>
                  <a:lnTo>
                    <a:pt x="159177" y="417069"/>
                  </a:lnTo>
                  <a:cubicBezTo>
                    <a:pt x="159177" y="421779"/>
                    <a:pt x="163005" y="425607"/>
                    <a:pt x="167715" y="425607"/>
                  </a:cubicBezTo>
                  <a:cubicBezTo>
                    <a:pt x="172424" y="425607"/>
                    <a:pt x="176237" y="421779"/>
                    <a:pt x="176237" y="417069"/>
                  </a:cubicBezTo>
                  <a:lnTo>
                    <a:pt x="176237" y="368183"/>
                  </a:lnTo>
                  <a:cubicBezTo>
                    <a:pt x="176237" y="357473"/>
                    <a:pt x="170616" y="348054"/>
                    <a:pt x="162185" y="342706"/>
                  </a:cubicBezTo>
                  <a:lnTo>
                    <a:pt x="162185" y="304135"/>
                  </a:lnTo>
                  <a:lnTo>
                    <a:pt x="207243" y="260945"/>
                  </a:lnTo>
                  <a:cubicBezTo>
                    <a:pt x="225230" y="243703"/>
                    <a:pt x="235560" y="219518"/>
                    <a:pt x="235560" y="194604"/>
                  </a:cubicBezTo>
                  <a:lnTo>
                    <a:pt x="235560" y="35108"/>
                  </a:lnTo>
                  <a:cubicBezTo>
                    <a:pt x="235576" y="15738"/>
                    <a:pt x="219822" y="0"/>
                    <a:pt x="200468" y="0"/>
                  </a:cubicBezTo>
                  <a:lnTo>
                    <a:pt x="200468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17" name="任意多边形: 形状 316">
              <a:extLst>
                <a:ext uri="{FF2B5EF4-FFF2-40B4-BE49-F238E27FC236}">
                  <a16:creationId xmlns:a16="http://schemas.microsoft.com/office/drawing/2014/main" id="{55A05A54-3786-41C3-A6EA-CCCC228ECC9F}"/>
                </a:ext>
              </a:extLst>
            </p:cNvPr>
            <p:cNvSpPr/>
            <p:nvPr/>
          </p:nvSpPr>
          <p:spPr>
            <a:xfrm>
              <a:off x="951053" y="2516768"/>
              <a:ext cx="355680" cy="339440"/>
            </a:xfrm>
            <a:custGeom>
              <a:avLst/>
              <a:gdLst>
                <a:gd name="connsiteX0" fmla="*/ 77705 w 355680"/>
                <a:gd name="connsiteY0" fmla="*/ 199389 h 339440"/>
                <a:gd name="connsiteX1" fmla="*/ 118479 w 355680"/>
                <a:gd name="connsiteY1" fmla="*/ 199389 h 339440"/>
                <a:gd name="connsiteX2" fmla="*/ 151414 w 355680"/>
                <a:gd name="connsiteY2" fmla="*/ 214945 h 339440"/>
                <a:gd name="connsiteX3" fmla="*/ 151414 w 355680"/>
                <a:gd name="connsiteY3" fmla="*/ 276745 h 339440"/>
                <a:gd name="connsiteX4" fmla="*/ 120424 w 355680"/>
                <a:gd name="connsiteY4" fmla="*/ 276745 h 339440"/>
                <a:gd name="connsiteX5" fmla="*/ 104579 w 355680"/>
                <a:gd name="connsiteY5" fmla="*/ 292590 h 339440"/>
                <a:gd name="connsiteX6" fmla="*/ 104579 w 355680"/>
                <a:gd name="connsiteY6" fmla="*/ 325039 h 339440"/>
                <a:gd name="connsiteX7" fmla="*/ 118980 w 355680"/>
                <a:gd name="connsiteY7" fmla="*/ 339440 h 339440"/>
                <a:gd name="connsiteX8" fmla="*/ 235576 w 355680"/>
                <a:gd name="connsiteY8" fmla="*/ 339440 h 339440"/>
                <a:gd name="connsiteX9" fmla="*/ 249977 w 355680"/>
                <a:gd name="connsiteY9" fmla="*/ 325039 h 339440"/>
                <a:gd name="connsiteX10" fmla="*/ 249977 w 355680"/>
                <a:gd name="connsiteY10" fmla="*/ 292590 h 339440"/>
                <a:gd name="connsiteX11" fmla="*/ 234132 w 355680"/>
                <a:gd name="connsiteY11" fmla="*/ 276745 h 339440"/>
                <a:gd name="connsiteX12" fmla="*/ 204281 w 355680"/>
                <a:gd name="connsiteY12" fmla="*/ 276745 h 339440"/>
                <a:gd name="connsiteX13" fmla="*/ 204281 w 355680"/>
                <a:gd name="connsiteY13" fmla="*/ 214945 h 339440"/>
                <a:gd name="connsiteX14" fmla="*/ 237216 w 355680"/>
                <a:gd name="connsiteY14" fmla="*/ 199389 h 339440"/>
                <a:gd name="connsiteX15" fmla="*/ 277990 w 355680"/>
                <a:gd name="connsiteY15" fmla="*/ 199389 h 339440"/>
                <a:gd name="connsiteX16" fmla="*/ 355680 w 355680"/>
                <a:gd name="connsiteY16" fmla="*/ 121700 h 339440"/>
                <a:gd name="connsiteX17" fmla="*/ 355680 w 355680"/>
                <a:gd name="connsiteY17" fmla="*/ 48036 h 339440"/>
                <a:gd name="connsiteX18" fmla="*/ 321104 w 355680"/>
                <a:gd name="connsiteY18" fmla="*/ 13445 h 339440"/>
                <a:gd name="connsiteX19" fmla="*/ 279631 w 355680"/>
                <a:gd name="connsiteY19" fmla="*/ 13445 h 339440"/>
                <a:gd name="connsiteX20" fmla="*/ 262480 w 355680"/>
                <a:gd name="connsiteY20" fmla="*/ 0 h 339440"/>
                <a:gd name="connsiteX21" fmla="*/ 93215 w 355680"/>
                <a:gd name="connsiteY21" fmla="*/ 0 h 339440"/>
                <a:gd name="connsiteX22" fmla="*/ 76064 w 355680"/>
                <a:gd name="connsiteY22" fmla="*/ 13460 h 339440"/>
                <a:gd name="connsiteX23" fmla="*/ 34591 w 355680"/>
                <a:gd name="connsiteY23" fmla="*/ 13460 h 339440"/>
                <a:gd name="connsiteX24" fmla="*/ 0 w 355680"/>
                <a:gd name="connsiteY24" fmla="*/ 48051 h 339440"/>
                <a:gd name="connsiteX25" fmla="*/ 0 w 355680"/>
                <a:gd name="connsiteY25" fmla="*/ 121684 h 339440"/>
                <a:gd name="connsiteX26" fmla="*/ 77705 w 355680"/>
                <a:gd name="connsiteY26" fmla="*/ 199389 h 339440"/>
                <a:gd name="connsiteX27" fmla="*/ 77705 w 355680"/>
                <a:gd name="connsiteY27" fmla="*/ 199389 h 339440"/>
                <a:gd name="connsiteX28" fmla="*/ 232917 w 355680"/>
                <a:gd name="connsiteY28" fmla="*/ 322365 h 339440"/>
                <a:gd name="connsiteX29" fmla="*/ 121654 w 355680"/>
                <a:gd name="connsiteY29" fmla="*/ 322365 h 339440"/>
                <a:gd name="connsiteX30" fmla="*/ 121654 w 355680"/>
                <a:gd name="connsiteY30" fmla="*/ 293790 h 339440"/>
                <a:gd name="connsiteX31" fmla="*/ 232917 w 355680"/>
                <a:gd name="connsiteY31" fmla="*/ 293790 h 339440"/>
                <a:gd name="connsiteX32" fmla="*/ 232917 w 355680"/>
                <a:gd name="connsiteY32" fmla="*/ 322365 h 339440"/>
                <a:gd name="connsiteX33" fmla="*/ 187206 w 355680"/>
                <a:gd name="connsiteY33" fmla="*/ 276730 h 339440"/>
                <a:gd name="connsiteX34" fmla="*/ 168490 w 355680"/>
                <a:gd name="connsiteY34" fmla="*/ 276730 h 339440"/>
                <a:gd name="connsiteX35" fmla="*/ 168490 w 355680"/>
                <a:gd name="connsiteY35" fmla="*/ 217969 h 339440"/>
                <a:gd name="connsiteX36" fmla="*/ 177848 w 355680"/>
                <a:gd name="connsiteY36" fmla="*/ 218394 h 339440"/>
                <a:gd name="connsiteX37" fmla="*/ 187206 w 355680"/>
                <a:gd name="connsiteY37" fmla="*/ 217969 h 339440"/>
                <a:gd name="connsiteX38" fmla="*/ 187206 w 355680"/>
                <a:gd name="connsiteY38" fmla="*/ 276730 h 339440"/>
                <a:gd name="connsiteX39" fmla="*/ 187206 w 355680"/>
                <a:gd name="connsiteY39" fmla="*/ 276730 h 339440"/>
                <a:gd name="connsiteX40" fmla="*/ 338620 w 355680"/>
                <a:gd name="connsiteY40" fmla="*/ 48036 h 339440"/>
                <a:gd name="connsiteX41" fmla="*/ 338620 w 355680"/>
                <a:gd name="connsiteY41" fmla="*/ 121684 h 339440"/>
                <a:gd name="connsiteX42" fmla="*/ 277990 w 355680"/>
                <a:gd name="connsiteY42" fmla="*/ 182314 h 339440"/>
                <a:gd name="connsiteX43" fmla="*/ 255765 w 355680"/>
                <a:gd name="connsiteY43" fmla="*/ 182314 h 339440"/>
                <a:gd name="connsiteX44" fmla="*/ 267539 w 355680"/>
                <a:gd name="connsiteY44" fmla="*/ 165239 h 339440"/>
                <a:gd name="connsiteX45" fmla="*/ 277990 w 355680"/>
                <a:gd name="connsiteY45" fmla="*/ 165239 h 339440"/>
                <a:gd name="connsiteX46" fmla="*/ 321560 w 355680"/>
                <a:gd name="connsiteY46" fmla="*/ 121669 h 339440"/>
                <a:gd name="connsiteX47" fmla="*/ 321560 w 355680"/>
                <a:gd name="connsiteY47" fmla="*/ 56118 h 339440"/>
                <a:gd name="connsiteX48" fmla="*/ 313022 w 355680"/>
                <a:gd name="connsiteY48" fmla="*/ 47580 h 339440"/>
                <a:gd name="connsiteX49" fmla="*/ 280148 w 355680"/>
                <a:gd name="connsiteY49" fmla="*/ 47580 h 339440"/>
                <a:gd name="connsiteX50" fmla="*/ 280148 w 355680"/>
                <a:gd name="connsiteY50" fmla="*/ 30520 h 339440"/>
                <a:gd name="connsiteX51" fmla="*/ 321089 w 355680"/>
                <a:gd name="connsiteY51" fmla="*/ 30520 h 339440"/>
                <a:gd name="connsiteX52" fmla="*/ 338620 w 355680"/>
                <a:gd name="connsiteY52" fmla="*/ 48036 h 339440"/>
                <a:gd name="connsiteX53" fmla="*/ 338620 w 355680"/>
                <a:gd name="connsiteY53" fmla="*/ 48036 h 339440"/>
                <a:gd name="connsiteX54" fmla="*/ 92608 w 355680"/>
                <a:gd name="connsiteY54" fmla="*/ 17668 h 339440"/>
                <a:gd name="connsiteX55" fmla="*/ 93215 w 355680"/>
                <a:gd name="connsiteY55" fmla="*/ 17060 h 339440"/>
                <a:gd name="connsiteX56" fmla="*/ 262465 w 355680"/>
                <a:gd name="connsiteY56" fmla="*/ 17060 h 339440"/>
                <a:gd name="connsiteX57" fmla="*/ 263072 w 355680"/>
                <a:gd name="connsiteY57" fmla="*/ 17668 h 339440"/>
                <a:gd name="connsiteX58" fmla="*/ 263072 w 355680"/>
                <a:gd name="connsiteY58" fmla="*/ 77523 h 339440"/>
                <a:gd name="connsiteX59" fmla="*/ 271610 w 355680"/>
                <a:gd name="connsiteY59" fmla="*/ 86060 h 339440"/>
                <a:gd name="connsiteX60" fmla="*/ 280148 w 355680"/>
                <a:gd name="connsiteY60" fmla="*/ 77523 h 339440"/>
                <a:gd name="connsiteX61" fmla="*/ 280148 w 355680"/>
                <a:gd name="connsiteY61" fmla="*/ 64640 h 339440"/>
                <a:gd name="connsiteX62" fmla="*/ 304484 w 355680"/>
                <a:gd name="connsiteY62" fmla="*/ 64640 h 339440"/>
                <a:gd name="connsiteX63" fmla="*/ 304484 w 355680"/>
                <a:gd name="connsiteY63" fmla="*/ 121684 h 339440"/>
                <a:gd name="connsiteX64" fmla="*/ 277975 w 355680"/>
                <a:gd name="connsiteY64" fmla="*/ 148194 h 339440"/>
                <a:gd name="connsiteX65" fmla="*/ 274982 w 355680"/>
                <a:gd name="connsiteY65" fmla="*/ 148194 h 339440"/>
                <a:gd name="connsiteX66" fmla="*/ 280148 w 355680"/>
                <a:gd name="connsiteY66" fmla="*/ 116109 h 339440"/>
                <a:gd name="connsiteX67" fmla="*/ 280148 w 355680"/>
                <a:gd name="connsiteY67" fmla="*/ 114028 h 339440"/>
                <a:gd name="connsiteX68" fmla="*/ 271610 w 355680"/>
                <a:gd name="connsiteY68" fmla="*/ 105505 h 339440"/>
                <a:gd name="connsiteX69" fmla="*/ 263072 w 355680"/>
                <a:gd name="connsiteY69" fmla="*/ 114028 h 339440"/>
                <a:gd name="connsiteX70" fmla="*/ 263072 w 355680"/>
                <a:gd name="connsiteY70" fmla="*/ 116109 h 339440"/>
                <a:gd name="connsiteX71" fmla="*/ 177832 w 355680"/>
                <a:gd name="connsiteY71" fmla="*/ 201349 h 339440"/>
                <a:gd name="connsiteX72" fmla="*/ 92593 w 355680"/>
                <a:gd name="connsiteY72" fmla="*/ 116109 h 339440"/>
                <a:gd name="connsiteX73" fmla="*/ 92593 w 355680"/>
                <a:gd name="connsiteY73" fmla="*/ 17668 h 339440"/>
                <a:gd name="connsiteX74" fmla="*/ 17075 w 355680"/>
                <a:gd name="connsiteY74" fmla="*/ 48036 h 339440"/>
                <a:gd name="connsiteX75" fmla="*/ 34591 w 355680"/>
                <a:gd name="connsiteY75" fmla="*/ 30505 h 339440"/>
                <a:gd name="connsiteX76" fmla="*/ 75532 w 355680"/>
                <a:gd name="connsiteY76" fmla="*/ 30505 h 339440"/>
                <a:gd name="connsiteX77" fmla="*/ 75532 w 355680"/>
                <a:gd name="connsiteY77" fmla="*/ 47565 h 339440"/>
                <a:gd name="connsiteX78" fmla="*/ 42658 w 355680"/>
                <a:gd name="connsiteY78" fmla="*/ 47565 h 339440"/>
                <a:gd name="connsiteX79" fmla="*/ 34120 w 355680"/>
                <a:gd name="connsiteY79" fmla="*/ 56102 h 339440"/>
                <a:gd name="connsiteX80" fmla="*/ 34120 w 355680"/>
                <a:gd name="connsiteY80" fmla="*/ 92152 h 339440"/>
                <a:gd name="connsiteX81" fmla="*/ 42658 w 355680"/>
                <a:gd name="connsiteY81" fmla="*/ 100690 h 339440"/>
                <a:gd name="connsiteX82" fmla="*/ 51180 w 355680"/>
                <a:gd name="connsiteY82" fmla="*/ 92152 h 339440"/>
                <a:gd name="connsiteX83" fmla="*/ 51180 w 355680"/>
                <a:gd name="connsiteY83" fmla="*/ 64640 h 339440"/>
                <a:gd name="connsiteX84" fmla="*/ 75517 w 355680"/>
                <a:gd name="connsiteY84" fmla="*/ 64640 h 339440"/>
                <a:gd name="connsiteX85" fmla="*/ 75517 w 355680"/>
                <a:gd name="connsiteY85" fmla="*/ 116109 h 339440"/>
                <a:gd name="connsiteX86" fmla="*/ 80682 w 355680"/>
                <a:gd name="connsiteY86" fmla="*/ 148194 h 339440"/>
                <a:gd name="connsiteX87" fmla="*/ 77690 w 355680"/>
                <a:gd name="connsiteY87" fmla="*/ 148194 h 339440"/>
                <a:gd name="connsiteX88" fmla="*/ 51697 w 355680"/>
                <a:gd name="connsiteY88" fmla="*/ 126926 h 339440"/>
                <a:gd name="connsiteX89" fmla="*/ 41655 w 355680"/>
                <a:gd name="connsiteY89" fmla="*/ 120241 h 339440"/>
                <a:gd name="connsiteX90" fmla="*/ 34971 w 355680"/>
                <a:gd name="connsiteY90" fmla="*/ 130283 h 339440"/>
                <a:gd name="connsiteX91" fmla="*/ 77690 w 355680"/>
                <a:gd name="connsiteY91" fmla="*/ 165254 h 339440"/>
                <a:gd name="connsiteX92" fmla="*/ 88126 w 355680"/>
                <a:gd name="connsiteY92" fmla="*/ 165254 h 339440"/>
                <a:gd name="connsiteX93" fmla="*/ 99900 w 355680"/>
                <a:gd name="connsiteY93" fmla="*/ 182329 h 339440"/>
                <a:gd name="connsiteX94" fmla="*/ 77674 w 355680"/>
                <a:gd name="connsiteY94" fmla="*/ 182329 h 339440"/>
                <a:gd name="connsiteX95" fmla="*/ 17045 w 355680"/>
                <a:gd name="connsiteY95" fmla="*/ 121700 h 339440"/>
                <a:gd name="connsiteX96" fmla="*/ 17045 w 355680"/>
                <a:gd name="connsiteY96" fmla="*/ 48036 h 33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55680" h="339440">
                  <a:moveTo>
                    <a:pt x="77705" y="199389"/>
                  </a:moveTo>
                  <a:lnTo>
                    <a:pt x="118479" y="199389"/>
                  </a:lnTo>
                  <a:cubicBezTo>
                    <a:pt x="128308" y="206423"/>
                    <a:pt x="139428" y="211740"/>
                    <a:pt x="151414" y="214945"/>
                  </a:cubicBezTo>
                  <a:lnTo>
                    <a:pt x="151414" y="276745"/>
                  </a:lnTo>
                  <a:lnTo>
                    <a:pt x="120424" y="276745"/>
                  </a:lnTo>
                  <a:cubicBezTo>
                    <a:pt x="111688" y="276745"/>
                    <a:pt x="104579" y="283854"/>
                    <a:pt x="104579" y="292590"/>
                  </a:cubicBezTo>
                  <a:lnTo>
                    <a:pt x="104579" y="325039"/>
                  </a:lnTo>
                  <a:cubicBezTo>
                    <a:pt x="104579" y="332984"/>
                    <a:pt x="111035" y="339440"/>
                    <a:pt x="118980" y="339440"/>
                  </a:cubicBezTo>
                  <a:lnTo>
                    <a:pt x="235576" y="339440"/>
                  </a:lnTo>
                  <a:cubicBezTo>
                    <a:pt x="243521" y="339440"/>
                    <a:pt x="249977" y="332984"/>
                    <a:pt x="249977" y="325039"/>
                  </a:cubicBezTo>
                  <a:lnTo>
                    <a:pt x="249977" y="292590"/>
                  </a:lnTo>
                  <a:cubicBezTo>
                    <a:pt x="249977" y="283854"/>
                    <a:pt x="242868" y="276745"/>
                    <a:pt x="234132" y="276745"/>
                  </a:cubicBezTo>
                  <a:lnTo>
                    <a:pt x="204281" y="276745"/>
                  </a:lnTo>
                  <a:lnTo>
                    <a:pt x="204281" y="214945"/>
                  </a:lnTo>
                  <a:cubicBezTo>
                    <a:pt x="216267" y="211740"/>
                    <a:pt x="227387" y="206408"/>
                    <a:pt x="237216" y="199389"/>
                  </a:cubicBezTo>
                  <a:lnTo>
                    <a:pt x="277990" y="199389"/>
                  </a:lnTo>
                  <a:cubicBezTo>
                    <a:pt x="320831" y="199389"/>
                    <a:pt x="355680" y="164540"/>
                    <a:pt x="355680" y="121700"/>
                  </a:cubicBezTo>
                  <a:lnTo>
                    <a:pt x="355680" y="48036"/>
                  </a:lnTo>
                  <a:cubicBezTo>
                    <a:pt x="355680" y="28970"/>
                    <a:pt x="340169" y="13445"/>
                    <a:pt x="321104" y="13445"/>
                  </a:cubicBezTo>
                  <a:lnTo>
                    <a:pt x="279631" y="13445"/>
                  </a:lnTo>
                  <a:cubicBezTo>
                    <a:pt x="277732" y="5742"/>
                    <a:pt x="270759" y="0"/>
                    <a:pt x="262480" y="0"/>
                  </a:cubicBezTo>
                  <a:lnTo>
                    <a:pt x="93215" y="0"/>
                  </a:lnTo>
                  <a:cubicBezTo>
                    <a:pt x="84921" y="0"/>
                    <a:pt x="77963" y="5742"/>
                    <a:pt x="76064" y="13460"/>
                  </a:cubicBezTo>
                  <a:lnTo>
                    <a:pt x="34591" y="13460"/>
                  </a:lnTo>
                  <a:cubicBezTo>
                    <a:pt x="15526" y="13460"/>
                    <a:pt x="0" y="28970"/>
                    <a:pt x="0" y="48051"/>
                  </a:cubicBezTo>
                  <a:lnTo>
                    <a:pt x="0" y="121684"/>
                  </a:lnTo>
                  <a:cubicBezTo>
                    <a:pt x="15" y="164525"/>
                    <a:pt x="34865" y="199389"/>
                    <a:pt x="77705" y="199389"/>
                  </a:cubicBezTo>
                  <a:lnTo>
                    <a:pt x="77705" y="199389"/>
                  </a:lnTo>
                  <a:close/>
                  <a:moveTo>
                    <a:pt x="232917" y="322365"/>
                  </a:moveTo>
                  <a:lnTo>
                    <a:pt x="121654" y="322365"/>
                  </a:lnTo>
                  <a:lnTo>
                    <a:pt x="121654" y="293790"/>
                  </a:lnTo>
                  <a:lnTo>
                    <a:pt x="232917" y="293790"/>
                  </a:lnTo>
                  <a:lnTo>
                    <a:pt x="232917" y="322365"/>
                  </a:lnTo>
                  <a:close/>
                  <a:moveTo>
                    <a:pt x="187206" y="276730"/>
                  </a:moveTo>
                  <a:lnTo>
                    <a:pt x="168490" y="276730"/>
                  </a:lnTo>
                  <a:lnTo>
                    <a:pt x="168490" y="217969"/>
                  </a:lnTo>
                  <a:cubicBezTo>
                    <a:pt x="171574" y="218242"/>
                    <a:pt x="174688" y="218394"/>
                    <a:pt x="177848" y="218394"/>
                  </a:cubicBezTo>
                  <a:cubicBezTo>
                    <a:pt x="181007" y="218394"/>
                    <a:pt x="184122" y="218242"/>
                    <a:pt x="187206" y="217969"/>
                  </a:cubicBezTo>
                  <a:lnTo>
                    <a:pt x="187206" y="276730"/>
                  </a:lnTo>
                  <a:lnTo>
                    <a:pt x="187206" y="276730"/>
                  </a:lnTo>
                  <a:close/>
                  <a:moveTo>
                    <a:pt x="338620" y="48036"/>
                  </a:moveTo>
                  <a:lnTo>
                    <a:pt x="338620" y="121684"/>
                  </a:lnTo>
                  <a:cubicBezTo>
                    <a:pt x="338620" y="155121"/>
                    <a:pt x="311427" y="182314"/>
                    <a:pt x="277990" y="182314"/>
                  </a:cubicBezTo>
                  <a:lnTo>
                    <a:pt x="255765" y="182314"/>
                  </a:lnTo>
                  <a:cubicBezTo>
                    <a:pt x="260231" y="177042"/>
                    <a:pt x="264196" y="171346"/>
                    <a:pt x="267539" y="165239"/>
                  </a:cubicBezTo>
                  <a:lnTo>
                    <a:pt x="277990" y="165239"/>
                  </a:lnTo>
                  <a:cubicBezTo>
                    <a:pt x="302008" y="165239"/>
                    <a:pt x="321560" y="145702"/>
                    <a:pt x="321560" y="121669"/>
                  </a:cubicBezTo>
                  <a:lnTo>
                    <a:pt x="321560" y="56118"/>
                  </a:lnTo>
                  <a:cubicBezTo>
                    <a:pt x="321560" y="51408"/>
                    <a:pt x="317732" y="47580"/>
                    <a:pt x="313022" y="47580"/>
                  </a:cubicBezTo>
                  <a:lnTo>
                    <a:pt x="280148" y="47580"/>
                  </a:lnTo>
                  <a:lnTo>
                    <a:pt x="280148" y="30520"/>
                  </a:lnTo>
                  <a:lnTo>
                    <a:pt x="321089" y="30520"/>
                  </a:lnTo>
                  <a:cubicBezTo>
                    <a:pt x="330766" y="30520"/>
                    <a:pt x="338620" y="38389"/>
                    <a:pt x="338620" y="48036"/>
                  </a:cubicBezTo>
                  <a:lnTo>
                    <a:pt x="338620" y="48036"/>
                  </a:lnTo>
                  <a:close/>
                  <a:moveTo>
                    <a:pt x="92608" y="17668"/>
                  </a:moveTo>
                  <a:cubicBezTo>
                    <a:pt x="92608" y="17334"/>
                    <a:pt x="92881" y="17060"/>
                    <a:pt x="93215" y="17060"/>
                  </a:cubicBezTo>
                  <a:lnTo>
                    <a:pt x="262465" y="17060"/>
                  </a:lnTo>
                  <a:cubicBezTo>
                    <a:pt x="262799" y="17060"/>
                    <a:pt x="263072" y="17334"/>
                    <a:pt x="263072" y="17668"/>
                  </a:cubicBezTo>
                  <a:lnTo>
                    <a:pt x="263072" y="77523"/>
                  </a:lnTo>
                  <a:cubicBezTo>
                    <a:pt x="263072" y="82247"/>
                    <a:pt x="266901" y="86060"/>
                    <a:pt x="271610" y="86060"/>
                  </a:cubicBezTo>
                  <a:cubicBezTo>
                    <a:pt x="276319" y="86060"/>
                    <a:pt x="280148" y="82247"/>
                    <a:pt x="280148" y="77523"/>
                  </a:cubicBezTo>
                  <a:lnTo>
                    <a:pt x="280148" y="64640"/>
                  </a:lnTo>
                  <a:lnTo>
                    <a:pt x="304484" y="64640"/>
                  </a:lnTo>
                  <a:lnTo>
                    <a:pt x="304484" y="121684"/>
                  </a:lnTo>
                  <a:cubicBezTo>
                    <a:pt x="304484" y="136299"/>
                    <a:pt x="292590" y="148194"/>
                    <a:pt x="277975" y="148194"/>
                  </a:cubicBezTo>
                  <a:lnTo>
                    <a:pt x="274982" y="148194"/>
                  </a:lnTo>
                  <a:cubicBezTo>
                    <a:pt x="278325" y="138107"/>
                    <a:pt x="280148" y="127305"/>
                    <a:pt x="280148" y="116109"/>
                  </a:cubicBezTo>
                  <a:lnTo>
                    <a:pt x="280148" y="114028"/>
                  </a:lnTo>
                  <a:cubicBezTo>
                    <a:pt x="280148" y="109318"/>
                    <a:pt x="276319" y="105505"/>
                    <a:pt x="271610" y="105505"/>
                  </a:cubicBezTo>
                  <a:cubicBezTo>
                    <a:pt x="266901" y="105505"/>
                    <a:pt x="263072" y="109318"/>
                    <a:pt x="263072" y="114028"/>
                  </a:cubicBezTo>
                  <a:lnTo>
                    <a:pt x="263072" y="116109"/>
                  </a:lnTo>
                  <a:cubicBezTo>
                    <a:pt x="263072" y="163112"/>
                    <a:pt x="224835" y="201349"/>
                    <a:pt x="177832" y="201349"/>
                  </a:cubicBezTo>
                  <a:cubicBezTo>
                    <a:pt x="130830" y="201349"/>
                    <a:pt x="92593" y="163112"/>
                    <a:pt x="92593" y="116109"/>
                  </a:cubicBezTo>
                  <a:lnTo>
                    <a:pt x="92593" y="17668"/>
                  </a:lnTo>
                  <a:close/>
                  <a:moveTo>
                    <a:pt x="17075" y="48036"/>
                  </a:moveTo>
                  <a:cubicBezTo>
                    <a:pt x="17075" y="38374"/>
                    <a:pt x="24929" y="30505"/>
                    <a:pt x="34591" y="30505"/>
                  </a:cubicBezTo>
                  <a:lnTo>
                    <a:pt x="75532" y="30505"/>
                  </a:lnTo>
                  <a:lnTo>
                    <a:pt x="75532" y="47565"/>
                  </a:lnTo>
                  <a:lnTo>
                    <a:pt x="42658" y="47565"/>
                  </a:lnTo>
                  <a:cubicBezTo>
                    <a:pt x="37949" y="47565"/>
                    <a:pt x="34120" y="51393"/>
                    <a:pt x="34120" y="56102"/>
                  </a:cubicBezTo>
                  <a:lnTo>
                    <a:pt x="34120" y="92152"/>
                  </a:lnTo>
                  <a:cubicBezTo>
                    <a:pt x="34120" y="96861"/>
                    <a:pt x="37949" y="100690"/>
                    <a:pt x="42658" y="100690"/>
                  </a:cubicBezTo>
                  <a:cubicBezTo>
                    <a:pt x="47367" y="100690"/>
                    <a:pt x="51180" y="96861"/>
                    <a:pt x="51180" y="92152"/>
                  </a:cubicBezTo>
                  <a:lnTo>
                    <a:pt x="51180" y="64640"/>
                  </a:lnTo>
                  <a:lnTo>
                    <a:pt x="75517" y="64640"/>
                  </a:lnTo>
                  <a:lnTo>
                    <a:pt x="75517" y="116109"/>
                  </a:lnTo>
                  <a:cubicBezTo>
                    <a:pt x="75517" y="127320"/>
                    <a:pt x="77340" y="138107"/>
                    <a:pt x="80682" y="148194"/>
                  </a:cubicBezTo>
                  <a:lnTo>
                    <a:pt x="77690" y="148194"/>
                  </a:lnTo>
                  <a:cubicBezTo>
                    <a:pt x="65111" y="148194"/>
                    <a:pt x="54173" y="139246"/>
                    <a:pt x="51697" y="126926"/>
                  </a:cubicBezTo>
                  <a:cubicBezTo>
                    <a:pt x="50770" y="122307"/>
                    <a:pt x="46273" y="119315"/>
                    <a:pt x="41655" y="120241"/>
                  </a:cubicBezTo>
                  <a:cubicBezTo>
                    <a:pt x="37037" y="121168"/>
                    <a:pt x="34044" y="125665"/>
                    <a:pt x="34971" y="130283"/>
                  </a:cubicBezTo>
                  <a:cubicBezTo>
                    <a:pt x="39042" y="150548"/>
                    <a:pt x="56999" y="165254"/>
                    <a:pt x="77690" y="165254"/>
                  </a:cubicBezTo>
                  <a:lnTo>
                    <a:pt x="88126" y="165254"/>
                  </a:lnTo>
                  <a:cubicBezTo>
                    <a:pt x="91468" y="171346"/>
                    <a:pt x="95433" y="177058"/>
                    <a:pt x="99900" y="182329"/>
                  </a:cubicBezTo>
                  <a:lnTo>
                    <a:pt x="77674" y="182329"/>
                  </a:lnTo>
                  <a:cubicBezTo>
                    <a:pt x="44238" y="182329"/>
                    <a:pt x="17045" y="155136"/>
                    <a:pt x="17045" y="121700"/>
                  </a:cubicBezTo>
                  <a:lnTo>
                    <a:pt x="17045" y="48036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18" name="任意多边形: 形状 317">
              <a:extLst>
                <a:ext uri="{FF2B5EF4-FFF2-40B4-BE49-F238E27FC236}">
                  <a16:creationId xmlns:a16="http://schemas.microsoft.com/office/drawing/2014/main" id="{476FCFBC-8D13-4397-AA52-6084CF6C9140}"/>
                </a:ext>
              </a:extLst>
            </p:cNvPr>
            <p:cNvSpPr/>
            <p:nvPr/>
          </p:nvSpPr>
          <p:spPr>
            <a:xfrm>
              <a:off x="1070826" y="2557800"/>
              <a:ext cx="116121" cy="111612"/>
            </a:xfrm>
            <a:custGeom>
              <a:avLst/>
              <a:gdLst>
                <a:gd name="connsiteX0" fmla="*/ 22101 w 116121"/>
                <a:gd name="connsiteY0" fmla="*/ 72099 h 111612"/>
                <a:gd name="connsiteX1" fmla="*/ 17756 w 116121"/>
                <a:gd name="connsiteY1" fmla="*/ 97439 h 111612"/>
                <a:gd name="connsiteX2" fmla="*/ 22572 w 116121"/>
                <a:gd name="connsiteY2" fmla="*/ 109288 h 111612"/>
                <a:gd name="connsiteX3" fmla="*/ 29682 w 116121"/>
                <a:gd name="connsiteY3" fmla="*/ 111612 h 111612"/>
                <a:gd name="connsiteX4" fmla="*/ 35333 w 116121"/>
                <a:gd name="connsiteY4" fmla="*/ 110200 h 111612"/>
                <a:gd name="connsiteX5" fmla="*/ 58075 w 116121"/>
                <a:gd name="connsiteY5" fmla="*/ 98244 h 111612"/>
                <a:gd name="connsiteX6" fmla="*/ 80832 w 116121"/>
                <a:gd name="connsiteY6" fmla="*/ 110200 h 111612"/>
                <a:gd name="connsiteX7" fmla="*/ 93578 w 116121"/>
                <a:gd name="connsiteY7" fmla="*/ 109273 h 111612"/>
                <a:gd name="connsiteX8" fmla="*/ 98393 w 116121"/>
                <a:gd name="connsiteY8" fmla="*/ 97423 h 111612"/>
                <a:gd name="connsiteX9" fmla="*/ 94048 w 116121"/>
                <a:gd name="connsiteY9" fmla="*/ 72084 h 111612"/>
                <a:gd name="connsiteX10" fmla="*/ 112461 w 116121"/>
                <a:gd name="connsiteY10" fmla="*/ 54143 h 111612"/>
                <a:gd name="connsiteX11" fmla="*/ 115514 w 116121"/>
                <a:gd name="connsiteY11" fmla="*/ 41731 h 111612"/>
                <a:gd name="connsiteX12" fmla="*/ 105731 w 116121"/>
                <a:gd name="connsiteY12" fmla="*/ 33482 h 111612"/>
                <a:gd name="connsiteX13" fmla="*/ 80300 w 116121"/>
                <a:gd name="connsiteY13" fmla="*/ 29791 h 111612"/>
                <a:gd name="connsiteX14" fmla="*/ 68922 w 116121"/>
                <a:gd name="connsiteY14" fmla="*/ 6745 h 111612"/>
                <a:gd name="connsiteX15" fmla="*/ 68922 w 116121"/>
                <a:gd name="connsiteY15" fmla="*/ 6745 h 111612"/>
                <a:gd name="connsiteX16" fmla="*/ 58060 w 116121"/>
                <a:gd name="connsiteY16" fmla="*/ 0 h 111612"/>
                <a:gd name="connsiteX17" fmla="*/ 47198 w 116121"/>
                <a:gd name="connsiteY17" fmla="*/ 6745 h 111612"/>
                <a:gd name="connsiteX18" fmla="*/ 35819 w 116121"/>
                <a:gd name="connsiteY18" fmla="*/ 29791 h 111612"/>
                <a:gd name="connsiteX19" fmla="*/ 10373 w 116121"/>
                <a:gd name="connsiteY19" fmla="*/ 33482 h 111612"/>
                <a:gd name="connsiteX20" fmla="*/ 605 w 116121"/>
                <a:gd name="connsiteY20" fmla="*/ 41731 h 111612"/>
                <a:gd name="connsiteX21" fmla="*/ 3659 w 116121"/>
                <a:gd name="connsiteY21" fmla="*/ 54143 h 111612"/>
                <a:gd name="connsiteX22" fmla="*/ 22101 w 116121"/>
                <a:gd name="connsiteY22" fmla="*/ 72099 h 111612"/>
                <a:gd name="connsiteX23" fmla="*/ 40863 w 116121"/>
                <a:gd name="connsiteY23" fmla="*/ 46319 h 111612"/>
                <a:gd name="connsiteX24" fmla="*/ 49978 w 116121"/>
                <a:gd name="connsiteY24" fmla="*/ 39696 h 111612"/>
                <a:gd name="connsiteX25" fmla="*/ 58075 w 116121"/>
                <a:gd name="connsiteY25" fmla="*/ 23304 h 111612"/>
                <a:gd name="connsiteX26" fmla="*/ 66157 w 116121"/>
                <a:gd name="connsiteY26" fmla="*/ 39696 h 111612"/>
                <a:gd name="connsiteX27" fmla="*/ 75272 w 116121"/>
                <a:gd name="connsiteY27" fmla="*/ 46319 h 111612"/>
                <a:gd name="connsiteX28" fmla="*/ 93350 w 116121"/>
                <a:gd name="connsiteY28" fmla="*/ 48947 h 111612"/>
                <a:gd name="connsiteX29" fmla="*/ 80270 w 116121"/>
                <a:gd name="connsiteY29" fmla="*/ 61693 h 111612"/>
                <a:gd name="connsiteX30" fmla="*/ 76791 w 116121"/>
                <a:gd name="connsiteY30" fmla="*/ 72403 h 111612"/>
                <a:gd name="connsiteX31" fmla="*/ 79875 w 116121"/>
                <a:gd name="connsiteY31" fmla="*/ 90420 h 111612"/>
                <a:gd name="connsiteX32" fmla="*/ 63696 w 116121"/>
                <a:gd name="connsiteY32" fmla="*/ 81913 h 111612"/>
                <a:gd name="connsiteX33" fmla="*/ 58060 w 116121"/>
                <a:gd name="connsiteY33" fmla="*/ 80515 h 111612"/>
                <a:gd name="connsiteX34" fmla="*/ 52424 w 116121"/>
                <a:gd name="connsiteY34" fmla="*/ 81913 h 111612"/>
                <a:gd name="connsiteX35" fmla="*/ 36260 w 116121"/>
                <a:gd name="connsiteY35" fmla="*/ 90420 h 111612"/>
                <a:gd name="connsiteX36" fmla="*/ 39344 w 116121"/>
                <a:gd name="connsiteY36" fmla="*/ 72403 h 111612"/>
                <a:gd name="connsiteX37" fmla="*/ 35865 w 116121"/>
                <a:gd name="connsiteY37" fmla="*/ 61693 h 111612"/>
                <a:gd name="connsiteX38" fmla="*/ 22785 w 116121"/>
                <a:gd name="connsiteY38" fmla="*/ 48947 h 111612"/>
                <a:gd name="connsiteX39" fmla="*/ 40863 w 116121"/>
                <a:gd name="connsiteY39" fmla="*/ 46319 h 11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6121" h="111612">
                  <a:moveTo>
                    <a:pt x="22101" y="72099"/>
                  </a:moveTo>
                  <a:lnTo>
                    <a:pt x="17756" y="97439"/>
                  </a:lnTo>
                  <a:cubicBezTo>
                    <a:pt x="16967" y="102011"/>
                    <a:pt x="18820" y="106554"/>
                    <a:pt x="22572" y="109288"/>
                  </a:cubicBezTo>
                  <a:cubicBezTo>
                    <a:pt x="24684" y="110838"/>
                    <a:pt x="27175" y="111612"/>
                    <a:pt x="29682" y="111612"/>
                  </a:cubicBezTo>
                  <a:cubicBezTo>
                    <a:pt x="31611" y="111612"/>
                    <a:pt x="33541" y="111157"/>
                    <a:pt x="35333" y="110200"/>
                  </a:cubicBezTo>
                  <a:lnTo>
                    <a:pt x="58075" y="98244"/>
                  </a:lnTo>
                  <a:lnTo>
                    <a:pt x="80832" y="110200"/>
                  </a:lnTo>
                  <a:cubicBezTo>
                    <a:pt x="84949" y="112357"/>
                    <a:pt x="89825" y="112007"/>
                    <a:pt x="93578" y="109273"/>
                  </a:cubicBezTo>
                  <a:cubicBezTo>
                    <a:pt x="97330" y="106538"/>
                    <a:pt x="99183" y="101996"/>
                    <a:pt x="98393" y="97423"/>
                  </a:cubicBezTo>
                  <a:lnTo>
                    <a:pt x="94048" y="72084"/>
                  </a:lnTo>
                  <a:lnTo>
                    <a:pt x="112461" y="54143"/>
                  </a:lnTo>
                  <a:cubicBezTo>
                    <a:pt x="115788" y="50907"/>
                    <a:pt x="116957" y="46152"/>
                    <a:pt x="115514" y="41731"/>
                  </a:cubicBezTo>
                  <a:cubicBezTo>
                    <a:pt x="114086" y="37310"/>
                    <a:pt x="110334" y="34151"/>
                    <a:pt x="105731" y="33482"/>
                  </a:cubicBezTo>
                  <a:lnTo>
                    <a:pt x="80300" y="29791"/>
                  </a:lnTo>
                  <a:lnTo>
                    <a:pt x="68922" y="6745"/>
                  </a:lnTo>
                  <a:lnTo>
                    <a:pt x="68922" y="6745"/>
                  </a:lnTo>
                  <a:cubicBezTo>
                    <a:pt x="66871" y="2583"/>
                    <a:pt x="62708" y="0"/>
                    <a:pt x="58060" y="0"/>
                  </a:cubicBezTo>
                  <a:cubicBezTo>
                    <a:pt x="53411" y="0"/>
                    <a:pt x="49264" y="2583"/>
                    <a:pt x="47198" y="6745"/>
                  </a:cubicBezTo>
                  <a:lnTo>
                    <a:pt x="35819" y="29791"/>
                  </a:lnTo>
                  <a:lnTo>
                    <a:pt x="10373" y="33482"/>
                  </a:lnTo>
                  <a:cubicBezTo>
                    <a:pt x="5786" y="34151"/>
                    <a:pt x="2033" y="37310"/>
                    <a:pt x="605" y="41731"/>
                  </a:cubicBezTo>
                  <a:cubicBezTo>
                    <a:pt x="-838" y="46152"/>
                    <a:pt x="347" y="50907"/>
                    <a:pt x="3659" y="54143"/>
                  </a:cubicBezTo>
                  <a:lnTo>
                    <a:pt x="22101" y="72099"/>
                  </a:lnTo>
                  <a:close/>
                  <a:moveTo>
                    <a:pt x="40863" y="46319"/>
                  </a:moveTo>
                  <a:cubicBezTo>
                    <a:pt x="44813" y="45742"/>
                    <a:pt x="48216" y="43266"/>
                    <a:pt x="49978" y="39696"/>
                  </a:cubicBezTo>
                  <a:lnTo>
                    <a:pt x="58075" y="23304"/>
                  </a:lnTo>
                  <a:lnTo>
                    <a:pt x="66157" y="39696"/>
                  </a:lnTo>
                  <a:cubicBezTo>
                    <a:pt x="67919" y="43266"/>
                    <a:pt x="71337" y="45742"/>
                    <a:pt x="75272" y="46319"/>
                  </a:cubicBezTo>
                  <a:lnTo>
                    <a:pt x="93350" y="48947"/>
                  </a:lnTo>
                  <a:lnTo>
                    <a:pt x="80270" y="61693"/>
                  </a:lnTo>
                  <a:cubicBezTo>
                    <a:pt x="77414" y="64473"/>
                    <a:pt x="76122" y="68484"/>
                    <a:pt x="76791" y="72403"/>
                  </a:cubicBezTo>
                  <a:lnTo>
                    <a:pt x="79875" y="90420"/>
                  </a:lnTo>
                  <a:lnTo>
                    <a:pt x="63696" y="81913"/>
                  </a:lnTo>
                  <a:cubicBezTo>
                    <a:pt x="61934" y="80986"/>
                    <a:pt x="60004" y="80515"/>
                    <a:pt x="58060" y="80515"/>
                  </a:cubicBezTo>
                  <a:cubicBezTo>
                    <a:pt x="56130" y="80515"/>
                    <a:pt x="54186" y="80971"/>
                    <a:pt x="52424" y="81913"/>
                  </a:cubicBezTo>
                  <a:lnTo>
                    <a:pt x="36260" y="90420"/>
                  </a:lnTo>
                  <a:lnTo>
                    <a:pt x="39344" y="72403"/>
                  </a:lnTo>
                  <a:cubicBezTo>
                    <a:pt x="40027" y="68468"/>
                    <a:pt x="38721" y="64473"/>
                    <a:pt x="35865" y="61693"/>
                  </a:cubicBezTo>
                  <a:lnTo>
                    <a:pt x="22785" y="48947"/>
                  </a:lnTo>
                  <a:lnTo>
                    <a:pt x="40863" y="4631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319" name="图形 3">
            <a:extLst>
              <a:ext uri="{FF2B5EF4-FFF2-40B4-BE49-F238E27FC236}">
                <a16:creationId xmlns:a16="http://schemas.microsoft.com/office/drawing/2014/main" id="{B8196172-7379-48E6-9C1E-A54E84C455F1}"/>
              </a:ext>
            </a:extLst>
          </p:cNvPr>
          <p:cNvGrpSpPr/>
          <p:nvPr userDrawn="1"/>
        </p:nvGrpSpPr>
        <p:grpSpPr>
          <a:xfrm>
            <a:off x="7531469" y="3793330"/>
            <a:ext cx="415784" cy="312454"/>
            <a:chOff x="837223" y="2589250"/>
            <a:chExt cx="583354" cy="438379"/>
          </a:xfrm>
          <a:solidFill>
            <a:schemeClr val="bg1"/>
          </a:solidFill>
        </p:grpSpPr>
        <p:sp>
          <p:nvSpPr>
            <p:cNvPr id="320" name="任意多边形: 形状 319">
              <a:extLst>
                <a:ext uri="{FF2B5EF4-FFF2-40B4-BE49-F238E27FC236}">
                  <a16:creationId xmlns:a16="http://schemas.microsoft.com/office/drawing/2014/main" id="{9922235C-B7AE-4057-8302-D746FDE1399C}"/>
                </a:ext>
              </a:extLst>
            </p:cNvPr>
            <p:cNvSpPr/>
            <p:nvPr/>
          </p:nvSpPr>
          <p:spPr>
            <a:xfrm>
              <a:off x="1037599" y="2956594"/>
              <a:ext cx="17044" cy="61981"/>
            </a:xfrm>
            <a:custGeom>
              <a:avLst/>
              <a:gdLst>
                <a:gd name="connsiteX0" fmla="*/ 8522 w 17044"/>
                <a:gd name="connsiteY0" fmla="*/ 0 h 61981"/>
                <a:gd name="connsiteX1" fmla="*/ 0 w 17044"/>
                <a:gd name="connsiteY1" fmla="*/ 8522 h 61981"/>
                <a:gd name="connsiteX2" fmla="*/ 0 w 17044"/>
                <a:gd name="connsiteY2" fmla="*/ 53444 h 61981"/>
                <a:gd name="connsiteX3" fmla="*/ 8522 w 17044"/>
                <a:gd name="connsiteY3" fmla="*/ 61982 h 61981"/>
                <a:gd name="connsiteX4" fmla="*/ 17045 w 17044"/>
                <a:gd name="connsiteY4" fmla="*/ 53444 h 61981"/>
                <a:gd name="connsiteX5" fmla="*/ 17045 w 17044"/>
                <a:gd name="connsiteY5" fmla="*/ 8522 h 61981"/>
                <a:gd name="connsiteX6" fmla="*/ 8522 w 17044"/>
                <a:gd name="connsiteY6" fmla="*/ 0 h 61981"/>
                <a:gd name="connsiteX7" fmla="*/ 8522 w 17044"/>
                <a:gd name="connsiteY7" fmla="*/ 0 h 6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44" h="61981">
                  <a:moveTo>
                    <a:pt x="8522" y="0"/>
                  </a:moveTo>
                  <a:cubicBezTo>
                    <a:pt x="3813" y="0"/>
                    <a:pt x="0" y="3813"/>
                    <a:pt x="0" y="8522"/>
                  </a:cubicBezTo>
                  <a:lnTo>
                    <a:pt x="0" y="53444"/>
                  </a:lnTo>
                  <a:cubicBezTo>
                    <a:pt x="0" y="58153"/>
                    <a:pt x="3813" y="61982"/>
                    <a:pt x="8522" y="61982"/>
                  </a:cubicBezTo>
                  <a:cubicBezTo>
                    <a:pt x="13232" y="61982"/>
                    <a:pt x="17045" y="58153"/>
                    <a:pt x="17045" y="53444"/>
                  </a:cubicBezTo>
                  <a:lnTo>
                    <a:pt x="17045" y="8522"/>
                  </a:lnTo>
                  <a:cubicBezTo>
                    <a:pt x="17045" y="3813"/>
                    <a:pt x="13232" y="0"/>
                    <a:pt x="8522" y="0"/>
                  </a:cubicBezTo>
                  <a:lnTo>
                    <a:pt x="8522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321" name="图形 3">
              <a:extLst>
                <a:ext uri="{FF2B5EF4-FFF2-40B4-BE49-F238E27FC236}">
                  <a16:creationId xmlns:a16="http://schemas.microsoft.com/office/drawing/2014/main" id="{5B5251D0-46E4-4A28-85FB-71307D584EBF}"/>
                </a:ext>
              </a:extLst>
            </p:cNvPr>
            <p:cNvGrpSpPr/>
            <p:nvPr/>
          </p:nvGrpSpPr>
          <p:grpSpPr>
            <a:xfrm>
              <a:off x="855179" y="2589250"/>
              <a:ext cx="565398" cy="438379"/>
              <a:chOff x="855179" y="2589250"/>
              <a:chExt cx="565398" cy="438379"/>
            </a:xfrm>
            <a:grpFill/>
          </p:grpSpPr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B89F071B-437E-4F42-BF52-81FB3C0115AA}"/>
                  </a:ext>
                </a:extLst>
              </p:cNvPr>
              <p:cNvSpPr/>
              <p:nvPr/>
            </p:nvSpPr>
            <p:spPr>
              <a:xfrm>
                <a:off x="1202686" y="2956594"/>
                <a:ext cx="17060" cy="61981"/>
              </a:xfrm>
              <a:custGeom>
                <a:avLst/>
                <a:gdLst>
                  <a:gd name="connsiteX0" fmla="*/ 8538 w 17060"/>
                  <a:gd name="connsiteY0" fmla="*/ 0 h 61981"/>
                  <a:gd name="connsiteX1" fmla="*/ 0 w 17060"/>
                  <a:gd name="connsiteY1" fmla="*/ 8522 h 61981"/>
                  <a:gd name="connsiteX2" fmla="*/ 0 w 17060"/>
                  <a:gd name="connsiteY2" fmla="*/ 53444 h 61981"/>
                  <a:gd name="connsiteX3" fmla="*/ 8538 w 17060"/>
                  <a:gd name="connsiteY3" fmla="*/ 61982 h 61981"/>
                  <a:gd name="connsiteX4" fmla="*/ 17060 w 17060"/>
                  <a:gd name="connsiteY4" fmla="*/ 53444 h 61981"/>
                  <a:gd name="connsiteX5" fmla="*/ 17060 w 17060"/>
                  <a:gd name="connsiteY5" fmla="*/ 8522 h 61981"/>
                  <a:gd name="connsiteX6" fmla="*/ 8538 w 17060"/>
                  <a:gd name="connsiteY6" fmla="*/ 0 h 61981"/>
                  <a:gd name="connsiteX7" fmla="*/ 8538 w 17060"/>
                  <a:gd name="connsiteY7" fmla="*/ 0 h 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60" h="61981">
                    <a:moveTo>
                      <a:pt x="8538" y="0"/>
                    </a:moveTo>
                    <a:cubicBezTo>
                      <a:pt x="3828" y="0"/>
                      <a:pt x="0" y="3813"/>
                      <a:pt x="0" y="8522"/>
                    </a:cubicBezTo>
                    <a:lnTo>
                      <a:pt x="0" y="53444"/>
                    </a:lnTo>
                    <a:cubicBezTo>
                      <a:pt x="0" y="58153"/>
                      <a:pt x="3828" y="61982"/>
                      <a:pt x="8538" y="61982"/>
                    </a:cubicBezTo>
                    <a:cubicBezTo>
                      <a:pt x="13247" y="61982"/>
                      <a:pt x="17060" y="58153"/>
                      <a:pt x="17060" y="53444"/>
                    </a:cubicBezTo>
                    <a:lnTo>
                      <a:pt x="17060" y="8522"/>
                    </a:lnTo>
                    <a:cubicBezTo>
                      <a:pt x="17060" y="3813"/>
                      <a:pt x="13247" y="0"/>
                      <a:pt x="8538" y="0"/>
                    </a:cubicBezTo>
                    <a:lnTo>
                      <a:pt x="8538" y="0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324" name="任意多边形: 形状 323">
                <a:extLst>
                  <a:ext uri="{FF2B5EF4-FFF2-40B4-BE49-F238E27FC236}">
                    <a16:creationId xmlns:a16="http://schemas.microsoft.com/office/drawing/2014/main" id="{18D3BBA6-F4E9-4199-86C9-BD1D1560EFBB}"/>
                  </a:ext>
                </a:extLst>
              </p:cNvPr>
              <p:cNvSpPr/>
              <p:nvPr/>
            </p:nvSpPr>
            <p:spPr>
              <a:xfrm>
                <a:off x="855179" y="2589250"/>
                <a:ext cx="565398" cy="438379"/>
              </a:xfrm>
              <a:custGeom>
                <a:avLst/>
                <a:gdLst>
                  <a:gd name="connsiteX0" fmla="*/ 521785 w 565398"/>
                  <a:gd name="connsiteY0" fmla="*/ 337568 h 438379"/>
                  <a:gd name="connsiteX1" fmla="*/ 493224 w 565398"/>
                  <a:gd name="connsiteY1" fmla="*/ 326114 h 438379"/>
                  <a:gd name="connsiteX2" fmla="*/ 493224 w 565398"/>
                  <a:gd name="connsiteY2" fmla="*/ 318822 h 438379"/>
                  <a:gd name="connsiteX3" fmla="*/ 508097 w 565398"/>
                  <a:gd name="connsiteY3" fmla="*/ 306866 h 438379"/>
                  <a:gd name="connsiteX4" fmla="*/ 554629 w 565398"/>
                  <a:gd name="connsiteY4" fmla="*/ 287284 h 438379"/>
                  <a:gd name="connsiteX5" fmla="*/ 561070 w 565398"/>
                  <a:gd name="connsiteY5" fmla="*/ 235557 h 438379"/>
                  <a:gd name="connsiteX6" fmla="*/ 548248 w 565398"/>
                  <a:gd name="connsiteY6" fmla="*/ 205979 h 438379"/>
                  <a:gd name="connsiteX7" fmla="*/ 546273 w 565398"/>
                  <a:gd name="connsiteY7" fmla="*/ 199021 h 438379"/>
                  <a:gd name="connsiteX8" fmla="*/ 519248 w 565398"/>
                  <a:gd name="connsiteY8" fmla="*/ 149527 h 438379"/>
                  <a:gd name="connsiteX9" fmla="*/ 466411 w 565398"/>
                  <a:gd name="connsiteY9" fmla="*/ 129824 h 438379"/>
                  <a:gd name="connsiteX10" fmla="*/ 413575 w 565398"/>
                  <a:gd name="connsiteY10" fmla="*/ 149527 h 438379"/>
                  <a:gd name="connsiteX11" fmla="*/ 386549 w 565398"/>
                  <a:gd name="connsiteY11" fmla="*/ 199021 h 438379"/>
                  <a:gd name="connsiteX12" fmla="*/ 384574 w 565398"/>
                  <a:gd name="connsiteY12" fmla="*/ 205979 h 438379"/>
                  <a:gd name="connsiteX13" fmla="*/ 371753 w 565398"/>
                  <a:gd name="connsiteY13" fmla="*/ 235557 h 438379"/>
                  <a:gd name="connsiteX14" fmla="*/ 378194 w 565398"/>
                  <a:gd name="connsiteY14" fmla="*/ 287284 h 438379"/>
                  <a:gd name="connsiteX15" fmla="*/ 418512 w 565398"/>
                  <a:gd name="connsiteY15" fmla="*/ 307261 h 438379"/>
                  <a:gd name="connsiteX16" fmla="*/ 424665 w 565398"/>
                  <a:gd name="connsiteY16" fmla="*/ 306896 h 438379"/>
                  <a:gd name="connsiteX17" fmla="*/ 438034 w 565398"/>
                  <a:gd name="connsiteY17" fmla="*/ 318001 h 438379"/>
                  <a:gd name="connsiteX18" fmla="*/ 438034 w 565398"/>
                  <a:gd name="connsiteY18" fmla="*/ 326114 h 438379"/>
                  <a:gd name="connsiteX19" fmla="*/ 409473 w 565398"/>
                  <a:gd name="connsiteY19" fmla="*/ 337568 h 438379"/>
                  <a:gd name="connsiteX20" fmla="*/ 404020 w 565398"/>
                  <a:gd name="connsiteY20" fmla="*/ 340090 h 438379"/>
                  <a:gd name="connsiteX21" fmla="*/ 380792 w 565398"/>
                  <a:gd name="connsiteY21" fmla="*/ 314295 h 438379"/>
                  <a:gd name="connsiteX22" fmla="*/ 343603 w 565398"/>
                  <a:gd name="connsiteY22" fmla="*/ 288712 h 438379"/>
                  <a:gd name="connsiteX23" fmla="*/ 338119 w 565398"/>
                  <a:gd name="connsiteY23" fmla="*/ 276042 h 438379"/>
                  <a:gd name="connsiteX24" fmla="*/ 323003 w 565398"/>
                  <a:gd name="connsiteY24" fmla="*/ 263221 h 438379"/>
                  <a:gd name="connsiteX25" fmla="*/ 318263 w 565398"/>
                  <a:gd name="connsiteY25" fmla="*/ 260456 h 438379"/>
                  <a:gd name="connsiteX26" fmla="*/ 318263 w 565398"/>
                  <a:gd name="connsiteY26" fmla="*/ 243183 h 438379"/>
                  <a:gd name="connsiteX27" fmla="*/ 348889 w 565398"/>
                  <a:gd name="connsiteY27" fmla="*/ 193719 h 438379"/>
                  <a:gd name="connsiteX28" fmla="*/ 349801 w 565398"/>
                  <a:gd name="connsiteY28" fmla="*/ 193719 h 438379"/>
                  <a:gd name="connsiteX29" fmla="*/ 379303 w 565398"/>
                  <a:gd name="connsiteY29" fmla="*/ 164217 h 438379"/>
                  <a:gd name="connsiteX30" fmla="*/ 372862 w 565398"/>
                  <a:gd name="connsiteY30" fmla="*/ 145851 h 438379"/>
                  <a:gd name="connsiteX31" fmla="*/ 378954 w 565398"/>
                  <a:gd name="connsiteY31" fmla="*/ 102509 h 438379"/>
                  <a:gd name="connsiteX32" fmla="*/ 330325 w 565398"/>
                  <a:gd name="connsiteY32" fmla="*/ 37428 h 438379"/>
                  <a:gd name="connsiteX33" fmla="*/ 329110 w 565398"/>
                  <a:gd name="connsiteY33" fmla="*/ 37246 h 438379"/>
                  <a:gd name="connsiteX34" fmla="*/ 285130 w 565398"/>
                  <a:gd name="connsiteY34" fmla="*/ 3946 h 438379"/>
                  <a:gd name="connsiteX35" fmla="*/ 282897 w 565398"/>
                  <a:gd name="connsiteY35" fmla="*/ 3308 h 438379"/>
                  <a:gd name="connsiteX36" fmla="*/ 210737 w 565398"/>
                  <a:gd name="connsiteY36" fmla="*/ 14732 h 438379"/>
                  <a:gd name="connsiteX37" fmla="*/ 208383 w 565398"/>
                  <a:gd name="connsiteY37" fmla="*/ 26566 h 438379"/>
                  <a:gd name="connsiteX38" fmla="*/ 220217 w 565398"/>
                  <a:gd name="connsiteY38" fmla="*/ 28906 h 438379"/>
                  <a:gd name="connsiteX39" fmla="*/ 278233 w 565398"/>
                  <a:gd name="connsiteY39" fmla="*/ 19730 h 438379"/>
                  <a:gd name="connsiteX40" fmla="*/ 280467 w 565398"/>
                  <a:gd name="connsiteY40" fmla="*/ 20353 h 438379"/>
                  <a:gd name="connsiteX41" fmla="*/ 316334 w 565398"/>
                  <a:gd name="connsiteY41" fmla="*/ 49232 h 438379"/>
                  <a:gd name="connsiteX42" fmla="*/ 323216 w 565398"/>
                  <a:gd name="connsiteY42" fmla="*/ 80542 h 438379"/>
                  <a:gd name="connsiteX43" fmla="*/ 317428 w 565398"/>
                  <a:gd name="connsiteY43" fmla="*/ 75574 h 438379"/>
                  <a:gd name="connsiteX44" fmla="*/ 298955 w 565398"/>
                  <a:gd name="connsiteY44" fmla="*/ 75286 h 438379"/>
                  <a:gd name="connsiteX45" fmla="*/ 291374 w 565398"/>
                  <a:gd name="connsiteY45" fmla="*/ 81423 h 438379"/>
                  <a:gd name="connsiteX46" fmla="*/ 248078 w 565398"/>
                  <a:gd name="connsiteY46" fmla="*/ 81423 h 438379"/>
                  <a:gd name="connsiteX47" fmla="*/ 197141 w 565398"/>
                  <a:gd name="connsiteY47" fmla="*/ 132376 h 438379"/>
                  <a:gd name="connsiteX48" fmla="*/ 197141 w 565398"/>
                  <a:gd name="connsiteY48" fmla="*/ 134746 h 438379"/>
                  <a:gd name="connsiteX49" fmla="*/ 190563 w 565398"/>
                  <a:gd name="connsiteY49" fmla="*/ 135520 h 438379"/>
                  <a:gd name="connsiteX50" fmla="*/ 198128 w 565398"/>
                  <a:gd name="connsiteY50" fmla="*/ 52772 h 438379"/>
                  <a:gd name="connsiteX51" fmla="*/ 195029 w 565398"/>
                  <a:gd name="connsiteY51" fmla="*/ 41120 h 438379"/>
                  <a:gd name="connsiteX52" fmla="*/ 183377 w 565398"/>
                  <a:gd name="connsiteY52" fmla="*/ 44219 h 438379"/>
                  <a:gd name="connsiteX53" fmla="*/ 175614 w 565398"/>
                  <a:gd name="connsiteY53" fmla="*/ 144240 h 438379"/>
                  <a:gd name="connsiteX54" fmla="*/ 167760 w 565398"/>
                  <a:gd name="connsiteY54" fmla="*/ 164248 h 438379"/>
                  <a:gd name="connsiteX55" fmla="*/ 197247 w 565398"/>
                  <a:gd name="connsiteY55" fmla="*/ 193750 h 438379"/>
                  <a:gd name="connsiteX56" fmla="*/ 198159 w 565398"/>
                  <a:gd name="connsiteY56" fmla="*/ 193750 h 438379"/>
                  <a:gd name="connsiteX57" fmla="*/ 228785 w 565398"/>
                  <a:gd name="connsiteY57" fmla="*/ 243213 h 438379"/>
                  <a:gd name="connsiteX58" fmla="*/ 228785 w 565398"/>
                  <a:gd name="connsiteY58" fmla="*/ 260486 h 438379"/>
                  <a:gd name="connsiteX59" fmla="*/ 224030 w 565398"/>
                  <a:gd name="connsiteY59" fmla="*/ 263251 h 438379"/>
                  <a:gd name="connsiteX60" fmla="*/ 208914 w 565398"/>
                  <a:gd name="connsiteY60" fmla="*/ 276073 h 438379"/>
                  <a:gd name="connsiteX61" fmla="*/ 203430 w 565398"/>
                  <a:gd name="connsiteY61" fmla="*/ 288742 h 438379"/>
                  <a:gd name="connsiteX62" fmla="*/ 166226 w 565398"/>
                  <a:gd name="connsiteY62" fmla="*/ 314325 h 438379"/>
                  <a:gd name="connsiteX63" fmla="*/ 147176 w 565398"/>
                  <a:gd name="connsiteY63" fmla="*/ 333330 h 438379"/>
                  <a:gd name="connsiteX64" fmla="*/ 136906 w 565398"/>
                  <a:gd name="connsiteY64" fmla="*/ 328696 h 438379"/>
                  <a:gd name="connsiteX65" fmla="*/ 111643 w 565398"/>
                  <a:gd name="connsiteY65" fmla="*/ 319748 h 438379"/>
                  <a:gd name="connsiteX66" fmla="*/ 111643 w 565398"/>
                  <a:gd name="connsiteY66" fmla="*/ 313019 h 438379"/>
                  <a:gd name="connsiteX67" fmla="*/ 136329 w 565398"/>
                  <a:gd name="connsiteY67" fmla="*/ 276346 h 438379"/>
                  <a:gd name="connsiteX68" fmla="*/ 140142 w 565398"/>
                  <a:gd name="connsiteY68" fmla="*/ 276346 h 438379"/>
                  <a:gd name="connsiteX69" fmla="*/ 167274 w 565398"/>
                  <a:gd name="connsiteY69" fmla="*/ 249214 h 438379"/>
                  <a:gd name="connsiteX70" fmla="*/ 160757 w 565398"/>
                  <a:gd name="connsiteY70" fmla="*/ 231607 h 438379"/>
                  <a:gd name="connsiteX71" fmla="*/ 162276 w 565398"/>
                  <a:gd name="connsiteY71" fmla="*/ 213575 h 438379"/>
                  <a:gd name="connsiteX72" fmla="*/ 131969 w 565398"/>
                  <a:gd name="connsiteY72" fmla="*/ 147704 h 438379"/>
                  <a:gd name="connsiteX73" fmla="*/ 59946 w 565398"/>
                  <a:gd name="connsiteY73" fmla="*/ 139425 h 438379"/>
                  <a:gd name="connsiteX74" fmla="*/ 42947 w 565398"/>
                  <a:gd name="connsiteY74" fmla="*/ 146565 h 438379"/>
                  <a:gd name="connsiteX75" fmla="*/ 2795 w 565398"/>
                  <a:gd name="connsiteY75" fmla="*/ 204369 h 438379"/>
                  <a:gd name="connsiteX76" fmla="*/ 6593 w 565398"/>
                  <a:gd name="connsiteY76" fmla="*/ 231485 h 438379"/>
                  <a:gd name="connsiteX77" fmla="*/ 0 w 565398"/>
                  <a:gd name="connsiteY77" fmla="*/ 249184 h 438379"/>
                  <a:gd name="connsiteX78" fmla="*/ 27132 w 565398"/>
                  <a:gd name="connsiteY78" fmla="*/ 276316 h 438379"/>
                  <a:gd name="connsiteX79" fmla="*/ 30945 w 565398"/>
                  <a:gd name="connsiteY79" fmla="*/ 276316 h 438379"/>
                  <a:gd name="connsiteX80" fmla="*/ 53186 w 565398"/>
                  <a:gd name="connsiteY80" fmla="*/ 311378 h 438379"/>
                  <a:gd name="connsiteX81" fmla="*/ 53186 w 565398"/>
                  <a:gd name="connsiteY81" fmla="*/ 319718 h 438379"/>
                  <a:gd name="connsiteX82" fmla="*/ 27922 w 565398"/>
                  <a:gd name="connsiteY82" fmla="*/ 328666 h 438379"/>
                  <a:gd name="connsiteX83" fmla="*/ 17561 w 565398"/>
                  <a:gd name="connsiteY83" fmla="*/ 333330 h 438379"/>
                  <a:gd name="connsiteX84" fmla="*/ 14219 w 565398"/>
                  <a:gd name="connsiteY84" fmla="*/ 344921 h 438379"/>
                  <a:gd name="connsiteX85" fmla="*/ 21694 w 565398"/>
                  <a:gd name="connsiteY85" fmla="*/ 349326 h 438379"/>
                  <a:gd name="connsiteX86" fmla="*/ 25810 w 565398"/>
                  <a:gd name="connsiteY86" fmla="*/ 348263 h 438379"/>
                  <a:gd name="connsiteX87" fmla="*/ 33604 w 565398"/>
                  <a:gd name="connsiteY87" fmla="*/ 344754 h 438379"/>
                  <a:gd name="connsiteX88" fmla="*/ 55434 w 565398"/>
                  <a:gd name="connsiteY88" fmla="*/ 337021 h 438379"/>
                  <a:gd name="connsiteX89" fmla="*/ 82384 w 565398"/>
                  <a:gd name="connsiteY89" fmla="*/ 354978 h 438379"/>
                  <a:gd name="connsiteX90" fmla="*/ 109349 w 565398"/>
                  <a:gd name="connsiteY90" fmla="*/ 337021 h 438379"/>
                  <a:gd name="connsiteX91" fmla="*/ 131164 w 565398"/>
                  <a:gd name="connsiteY91" fmla="*/ 344754 h 438379"/>
                  <a:gd name="connsiteX92" fmla="*/ 139094 w 565398"/>
                  <a:gd name="connsiteY92" fmla="*/ 348354 h 438379"/>
                  <a:gd name="connsiteX93" fmla="*/ 133898 w 565398"/>
                  <a:gd name="connsiteY93" fmla="*/ 375699 h 438379"/>
                  <a:gd name="connsiteX94" fmla="*/ 133898 w 565398"/>
                  <a:gd name="connsiteY94" fmla="*/ 426302 h 438379"/>
                  <a:gd name="connsiteX95" fmla="*/ 142436 w 565398"/>
                  <a:gd name="connsiteY95" fmla="*/ 434825 h 438379"/>
                  <a:gd name="connsiteX96" fmla="*/ 150959 w 565398"/>
                  <a:gd name="connsiteY96" fmla="*/ 426302 h 438379"/>
                  <a:gd name="connsiteX97" fmla="*/ 150959 w 565398"/>
                  <a:gd name="connsiteY97" fmla="*/ 375699 h 438379"/>
                  <a:gd name="connsiteX98" fmla="*/ 175858 w 565398"/>
                  <a:gd name="connsiteY98" fmla="*/ 328362 h 438379"/>
                  <a:gd name="connsiteX99" fmla="*/ 211375 w 565398"/>
                  <a:gd name="connsiteY99" fmla="*/ 303934 h 438379"/>
                  <a:gd name="connsiteX100" fmla="*/ 225944 w 565398"/>
                  <a:gd name="connsiteY100" fmla="*/ 323394 h 438379"/>
                  <a:gd name="connsiteX101" fmla="*/ 239039 w 565398"/>
                  <a:gd name="connsiteY101" fmla="*/ 329927 h 438379"/>
                  <a:gd name="connsiteX102" fmla="*/ 243764 w 565398"/>
                  <a:gd name="connsiteY102" fmla="*/ 329228 h 438379"/>
                  <a:gd name="connsiteX103" fmla="*/ 264956 w 565398"/>
                  <a:gd name="connsiteY103" fmla="*/ 322772 h 438379"/>
                  <a:gd name="connsiteX104" fmla="*/ 264956 w 565398"/>
                  <a:gd name="connsiteY104" fmla="*/ 429842 h 438379"/>
                  <a:gd name="connsiteX105" fmla="*/ 273479 w 565398"/>
                  <a:gd name="connsiteY105" fmla="*/ 438379 h 438379"/>
                  <a:gd name="connsiteX106" fmla="*/ 282001 w 565398"/>
                  <a:gd name="connsiteY106" fmla="*/ 429842 h 438379"/>
                  <a:gd name="connsiteX107" fmla="*/ 282001 w 565398"/>
                  <a:gd name="connsiteY107" fmla="*/ 322772 h 438379"/>
                  <a:gd name="connsiteX108" fmla="*/ 303193 w 565398"/>
                  <a:gd name="connsiteY108" fmla="*/ 329228 h 438379"/>
                  <a:gd name="connsiteX109" fmla="*/ 307918 w 565398"/>
                  <a:gd name="connsiteY109" fmla="*/ 329927 h 438379"/>
                  <a:gd name="connsiteX110" fmla="*/ 321013 w 565398"/>
                  <a:gd name="connsiteY110" fmla="*/ 323394 h 438379"/>
                  <a:gd name="connsiteX111" fmla="*/ 335566 w 565398"/>
                  <a:gd name="connsiteY111" fmla="*/ 303934 h 438379"/>
                  <a:gd name="connsiteX112" fmla="*/ 371084 w 565398"/>
                  <a:gd name="connsiteY112" fmla="*/ 328362 h 438379"/>
                  <a:gd name="connsiteX113" fmla="*/ 395983 w 565398"/>
                  <a:gd name="connsiteY113" fmla="*/ 375699 h 438379"/>
                  <a:gd name="connsiteX114" fmla="*/ 395983 w 565398"/>
                  <a:gd name="connsiteY114" fmla="*/ 426302 h 438379"/>
                  <a:gd name="connsiteX115" fmla="*/ 404506 w 565398"/>
                  <a:gd name="connsiteY115" fmla="*/ 434825 h 438379"/>
                  <a:gd name="connsiteX116" fmla="*/ 413043 w 565398"/>
                  <a:gd name="connsiteY116" fmla="*/ 426302 h 438379"/>
                  <a:gd name="connsiteX117" fmla="*/ 413043 w 565398"/>
                  <a:gd name="connsiteY117" fmla="*/ 375699 h 438379"/>
                  <a:gd name="connsiteX118" fmla="*/ 410400 w 565398"/>
                  <a:gd name="connsiteY118" fmla="*/ 356056 h 438379"/>
                  <a:gd name="connsiteX119" fmla="*/ 415778 w 565398"/>
                  <a:gd name="connsiteY119" fmla="*/ 353413 h 438379"/>
                  <a:gd name="connsiteX120" fmla="*/ 440540 w 565398"/>
                  <a:gd name="connsiteY120" fmla="*/ 343478 h 438379"/>
                  <a:gd name="connsiteX121" fmla="*/ 465576 w 565398"/>
                  <a:gd name="connsiteY121" fmla="*/ 359490 h 438379"/>
                  <a:gd name="connsiteX122" fmla="*/ 490612 w 565398"/>
                  <a:gd name="connsiteY122" fmla="*/ 343478 h 438379"/>
                  <a:gd name="connsiteX123" fmla="*/ 515374 w 565398"/>
                  <a:gd name="connsiteY123" fmla="*/ 353413 h 438379"/>
                  <a:gd name="connsiteX124" fmla="*/ 541154 w 565398"/>
                  <a:gd name="connsiteY124" fmla="*/ 391529 h 438379"/>
                  <a:gd name="connsiteX125" fmla="*/ 541154 w 565398"/>
                  <a:gd name="connsiteY125" fmla="*/ 405961 h 438379"/>
                  <a:gd name="connsiteX126" fmla="*/ 549692 w 565398"/>
                  <a:gd name="connsiteY126" fmla="*/ 414498 h 438379"/>
                  <a:gd name="connsiteX127" fmla="*/ 558214 w 565398"/>
                  <a:gd name="connsiteY127" fmla="*/ 405961 h 438379"/>
                  <a:gd name="connsiteX128" fmla="*/ 558214 w 565398"/>
                  <a:gd name="connsiteY128" fmla="*/ 391529 h 438379"/>
                  <a:gd name="connsiteX129" fmla="*/ 521785 w 565398"/>
                  <a:gd name="connsiteY129" fmla="*/ 337568 h 438379"/>
                  <a:gd name="connsiteX130" fmla="*/ 521785 w 565398"/>
                  <a:gd name="connsiteY130" fmla="*/ 337568 h 438379"/>
                  <a:gd name="connsiteX131" fmla="*/ 184775 w 565398"/>
                  <a:gd name="connsiteY131" fmla="*/ 164217 h 438379"/>
                  <a:gd name="connsiteX132" fmla="*/ 197095 w 565398"/>
                  <a:gd name="connsiteY132" fmla="*/ 151791 h 438379"/>
                  <a:gd name="connsiteX133" fmla="*/ 197095 w 565398"/>
                  <a:gd name="connsiteY133" fmla="*/ 176644 h 438379"/>
                  <a:gd name="connsiteX134" fmla="*/ 184775 w 565398"/>
                  <a:gd name="connsiteY134" fmla="*/ 164217 h 438379"/>
                  <a:gd name="connsiteX135" fmla="*/ 184775 w 565398"/>
                  <a:gd name="connsiteY135" fmla="*/ 164217 h 438379"/>
                  <a:gd name="connsiteX136" fmla="*/ 140127 w 565398"/>
                  <a:gd name="connsiteY136" fmla="*/ 259256 h 438379"/>
                  <a:gd name="connsiteX137" fmla="*/ 137043 w 565398"/>
                  <a:gd name="connsiteY137" fmla="*/ 259256 h 438379"/>
                  <a:gd name="connsiteX138" fmla="*/ 137043 w 565398"/>
                  <a:gd name="connsiteY138" fmla="*/ 239096 h 438379"/>
                  <a:gd name="connsiteX139" fmla="*/ 140127 w 565398"/>
                  <a:gd name="connsiteY139" fmla="*/ 239096 h 438379"/>
                  <a:gd name="connsiteX140" fmla="*/ 150214 w 565398"/>
                  <a:gd name="connsiteY140" fmla="*/ 249168 h 438379"/>
                  <a:gd name="connsiteX141" fmla="*/ 140127 w 565398"/>
                  <a:gd name="connsiteY141" fmla="*/ 259256 h 438379"/>
                  <a:gd name="connsiteX142" fmla="*/ 140127 w 565398"/>
                  <a:gd name="connsiteY142" fmla="*/ 259256 h 438379"/>
                  <a:gd name="connsiteX143" fmla="*/ 17060 w 565398"/>
                  <a:gd name="connsiteY143" fmla="*/ 249184 h 438379"/>
                  <a:gd name="connsiteX144" fmla="*/ 27147 w 565398"/>
                  <a:gd name="connsiteY144" fmla="*/ 239096 h 438379"/>
                  <a:gd name="connsiteX145" fmla="*/ 30231 w 565398"/>
                  <a:gd name="connsiteY145" fmla="*/ 239096 h 438379"/>
                  <a:gd name="connsiteX146" fmla="*/ 30231 w 565398"/>
                  <a:gd name="connsiteY146" fmla="*/ 259256 h 438379"/>
                  <a:gd name="connsiteX147" fmla="*/ 27147 w 565398"/>
                  <a:gd name="connsiteY147" fmla="*/ 259256 h 438379"/>
                  <a:gd name="connsiteX148" fmla="*/ 17060 w 565398"/>
                  <a:gd name="connsiteY148" fmla="*/ 249184 h 438379"/>
                  <a:gd name="connsiteX149" fmla="*/ 17060 w 565398"/>
                  <a:gd name="connsiteY149" fmla="*/ 249184 h 438379"/>
                  <a:gd name="connsiteX150" fmla="*/ 40577 w 565398"/>
                  <a:gd name="connsiteY150" fmla="*/ 195755 h 438379"/>
                  <a:gd name="connsiteX151" fmla="*/ 30520 w 565398"/>
                  <a:gd name="connsiteY151" fmla="*/ 222036 h 438379"/>
                  <a:gd name="connsiteX152" fmla="*/ 27147 w 565398"/>
                  <a:gd name="connsiteY152" fmla="*/ 222036 h 438379"/>
                  <a:gd name="connsiteX153" fmla="*/ 22559 w 565398"/>
                  <a:gd name="connsiteY153" fmla="*/ 222431 h 438379"/>
                  <a:gd name="connsiteX154" fmla="*/ 19688 w 565398"/>
                  <a:gd name="connsiteY154" fmla="*/ 201983 h 438379"/>
                  <a:gd name="connsiteX155" fmla="*/ 47215 w 565398"/>
                  <a:gd name="connsiteY155" fmla="*/ 163063 h 438379"/>
                  <a:gd name="connsiteX156" fmla="*/ 48826 w 565398"/>
                  <a:gd name="connsiteY156" fmla="*/ 162561 h 438379"/>
                  <a:gd name="connsiteX157" fmla="*/ 66569 w 565398"/>
                  <a:gd name="connsiteY157" fmla="*/ 155102 h 438379"/>
                  <a:gd name="connsiteX158" fmla="*/ 121973 w 565398"/>
                  <a:gd name="connsiteY158" fmla="*/ 161483 h 438379"/>
                  <a:gd name="connsiteX159" fmla="*/ 145292 w 565398"/>
                  <a:gd name="connsiteY159" fmla="*/ 212131 h 438379"/>
                  <a:gd name="connsiteX160" fmla="*/ 144426 w 565398"/>
                  <a:gd name="connsiteY160" fmla="*/ 222386 h 438379"/>
                  <a:gd name="connsiteX161" fmla="*/ 140142 w 565398"/>
                  <a:gd name="connsiteY161" fmla="*/ 222052 h 438379"/>
                  <a:gd name="connsiteX162" fmla="*/ 136998 w 565398"/>
                  <a:gd name="connsiteY162" fmla="*/ 222052 h 438379"/>
                  <a:gd name="connsiteX163" fmla="*/ 122717 w 565398"/>
                  <a:gd name="connsiteY163" fmla="*/ 209154 h 438379"/>
                  <a:gd name="connsiteX164" fmla="*/ 101632 w 565398"/>
                  <a:gd name="connsiteY164" fmla="*/ 209154 h 438379"/>
                  <a:gd name="connsiteX165" fmla="*/ 59809 w 565398"/>
                  <a:gd name="connsiteY165" fmla="*/ 195086 h 438379"/>
                  <a:gd name="connsiteX166" fmla="*/ 57394 w 565398"/>
                  <a:gd name="connsiteY166" fmla="*/ 193248 h 438379"/>
                  <a:gd name="connsiteX167" fmla="*/ 48461 w 565398"/>
                  <a:gd name="connsiteY167" fmla="*/ 190970 h 438379"/>
                  <a:gd name="connsiteX168" fmla="*/ 40577 w 565398"/>
                  <a:gd name="connsiteY168" fmla="*/ 195755 h 438379"/>
                  <a:gd name="connsiteX169" fmla="*/ 40577 w 565398"/>
                  <a:gd name="connsiteY169" fmla="*/ 195755 h 438379"/>
                  <a:gd name="connsiteX170" fmla="*/ 54401 w 565398"/>
                  <a:gd name="connsiteY170" fmla="*/ 205766 h 438379"/>
                  <a:gd name="connsiteX171" fmla="*/ 54401 w 565398"/>
                  <a:gd name="connsiteY171" fmla="*/ 205766 h 438379"/>
                  <a:gd name="connsiteX172" fmla="*/ 54401 w 565398"/>
                  <a:gd name="connsiteY172" fmla="*/ 205766 h 438379"/>
                  <a:gd name="connsiteX173" fmla="*/ 54401 w 565398"/>
                  <a:gd name="connsiteY173" fmla="*/ 205766 h 438379"/>
                  <a:gd name="connsiteX174" fmla="*/ 47276 w 565398"/>
                  <a:gd name="connsiteY174" fmla="*/ 227718 h 438379"/>
                  <a:gd name="connsiteX175" fmla="*/ 51621 w 565398"/>
                  <a:gd name="connsiteY175" fmla="*/ 210217 h 438379"/>
                  <a:gd name="connsiteX176" fmla="*/ 101647 w 565398"/>
                  <a:gd name="connsiteY176" fmla="*/ 226199 h 438379"/>
                  <a:gd name="connsiteX177" fmla="*/ 120013 w 565398"/>
                  <a:gd name="connsiteY177" fmla="*/ 226199 h 438379"/>
                  <a:gd name="connsiteX178" fmla="*/ 120013 w 565398"/>
                  <a:gd name="connsiteY178" fmla="*/ 267520 h 438379"/>
                  <a:gd name="connsiteX179" fmla="*/ 83660 w 565398"/>
                  <a:gd name="connsiteY179" fmla="*/ 303873 h 438379"/>
                  <a:gd name="connsiteX180" fmla="*/ 47307 w 565398"/>
                  <a:gd name="connsiteY180" fmla="*/ 267520 h 438379"/>
                  <a:gd name="connsiteX181" fmla="*/ 47307 w 565398"/>
                  <a:gd name="connsiteY181" fmla="*/ 227718 h 438379"/>
                  <a:gd name="connsiteX182" fmla="*/ 82414 w 565398"/>
                  <a:gd name="connsiteY182" fmla="*/ 337902 h 438379"/>
                  <a:gd name="connsiteX183" fmla="*/ 70261 w 565398"/>
                  <a:gd name="connsiteY183" fmla="*/ 325749 h 438379"/>
                  <a:gd name="connsiteX184" fmla="*/ 70261 w 565398"/>
                  <a:gd name="connsiteY184" fmla="*/ 319247 h 438379"/>
                  <a:gd name="connsiteX185" fmla="*/ 83645 w 565398"/>
                  <a:gd name="connsiteY185" fmla="*/ 320949 h 438379"/>
                  <a:gd name="connsiteX186" fmla="*/ 94583 w 565398"/>
                  <a:gd name="connsiteY186" fmla="*/ 319824 h 438379"/>
                  <a:gd name="connsiteX187" fmla="*/ 94583 w 565398"/>
                  <a:gd name="connsiteY187" fmla="*/ 325764 h 438379"/>
                  <a:gd name="connsiteX188" fmla="*/ 82414 w 565398"/>
                  <a:gd name="connsiteY188" fmla="*/ 337902 h 438379"/>
                  <a:gd name="connsiteX189" fmla="*/ 82414 w 565398"/>
                  <a:gd name="connsiteY189" fmla="*/ 337902 h 438379"/>
                  <a:gd name="connsiteX190" fmla="*/ 349877 w 565398"/>
                  <a:gd name="connsiteY190" fmla="*/ 176644 h 438379"/>
                  <a:gd name="connsiteX191" fmla="*/ 349877 w 565398"/>
                  <a:gd name="connsiteY191" fmla="*/ 151791 h 438379"/>
                  <a:gd name="connsiteX192" fmla="*/ 362197 w 565398"/>
                  <a:gd name="connsiteY192" fmla="*/ 164217 h 438379"/>
                  <a:gd name="connsiteX193" fmla="*/ 349877 w 565398"/>
                  <a:gd name="connsiteY193" fmla="*/ 176644 h 438379"/>
                  <a:gd name="connsiteX194" fmla="*/ 349877 w 565398"/>
                  <a:gd name="connsiteY194" fmla="*/ 176644 h 438379"/>
                  <a:gd name="connsiteX195" fmla="*/ 362030 w 565398"/>
                  <a:gd name="connsiteY195" fmla="*/ 100124 h 438379"/>
                  <a:gd name="connsiteX196" fmla="*/ 357032 w 565398"/>
                  <a:gd name="connsiteY196" fmla="*/ 135627 h 438379"/>
                  <a:gd name="connsiteX197" fmla="*/ 349892 w 565398"/>
                  <a:gd name="connsiteY197" fmla="*/ 134730 h 438379"/>
                  <a:gd name="connsiteX198" fmla="*/ 349892 w 565398"/>
                  <a:gd name="connsiteY198" fmla="*/ 134047 h 438379"/>
                  <a:gd name="connsiteX199" fmla="*/ 337936 w 565398"/>
                  <a:gd name="connsiteY199" fmla="*/ 96007 h 438379"/>
                  <a:gd name="connsiteX200" fmla="*/ 337708 w 565398"/>
                  <a:gd name="connsiteY200" fmla="*/ 57102 h 438379"/>
                  <a:gd name="connsiteX201" fmla="*/ 362030 w 565398"/>
                  <a:gd name="connsiteY201" fmla="*/ 100124 h 438379"/>
                  <a:gd name="connsiteX202" fmla="*/ 362030 w 565398"/>
                  <a:gd name="connsiteY202" fmla="*/ 100124 h 438379"/>
                  <a:gd name="connsiteX203" fmla="*/ 214171 w 565398"/>
                  <a:gd name="connsiteY203" fmla="*/ 181323 h 438379"/>
                  <a:gd name="connsiteX204" fmla="*/ 214171 w 565398"/>
                  <a:gd name="connsiteY204" fmla="*/ 132361 h 438379"/>
                  <a:gd name="connsiteX205" fmla="*/ 248063 w 565398"/>
                  <a:gd name="connsiteY205" fmla="*/ 98468 h 438379"/>
                  <a:gd name="connsiteX206" fmla="*/ 294382 w 565398"/>
                  <a:gd name="connsiteY206" fmla="*/ 98468 h 438379"/>
                  <a:gd name="connsiteX207" fmla="*/ 299745 w 565398"/>
                  <a:gd name="connsiteY207" fmla="*/ 96569 h 438379"/>
                  <a:gd name="connsiteX208" fmla="*/ 307963 w 565398"/>
                  <a:gd name="connsiteY208" fmla="*/ 89915 h 438379"/>
                  <a:gd name="connsiteX209" fmla="*/ 315605 w 565398"/>
                  <a:gd name="connsiteY209" fmla="*/ 96478 h 438379"/>
                  <a:gd name="connsiteX210" fmla="*/ 332832 w 565398"/>
                  <a:gd name="connsiteY210" fmla="*/ 134016 h 438379"/>
                  <a:gd name="connsiteX211" fmla="*/ 332832 w 565398"/>
                  <a:gd name="connsiteY211" fmla="*/ 181308 h 438379"/>
                  <a:gd name="connsiteX212" fmla="*/ 273509 w 565398"/>
                  <a:gd name="connsiteY212" fmla="*/ 240631 h 438379"/>
                  <a:gd name="connsiteX213" fmla="*/ 214171 w 565398"/>
                  <a:gd name="connsiteY213" fmla="*/ 181323 h 438379"/>
                  <a:gd name="connsiteX214" fmla="*/ 214171 w 565398"/>
                  <a:gd name="connsiteY214" fmla="*/ 181323 h 438379"/>
                  <a:gd name="connsiteX215" fmla="*/ 273494 w 565398"/>
                  <a:gd name="connsiteY215" fmla="*/ 257706 h 438379"/>
                  <a:gd name="connsiteX216" fmla="*/ 301173 w 565398"/>
                  <a:gd name="connsiteY216" fmla="*/ 252495 h 438379"/>
                  <a:gd name="connsiteX217" fmla="*/ 301173 w 565398"/>
                  <a:gd name="connsiteY217" fmla="*/ 263433 h 438379"/>
                  <a:gd name="connsiteX218" fmla="*/ 273494 w 565398"/>
                  <a:gd name="connsiteY218" fmla="*/ 276999 h 438379"/>
                  <a:gd name="connsiteX219" fmla="*/ 245815 w 565398"/>
                  <a:gd name="connsiteY219" fmla="*/ 263433 h 438379"/>
                  <a:gd name="connsiteX220" fmla="*/ 245815 w 565398"/>
                  <a:gd name="connsiteY220" fmla="*/ 252495 h 438379"/>
                  <a:gd name="connsiteX221" fmla="*/ 273494 w 565398"/>
                  <a:gd name="connsiteY221" fmla="*/ 257706 h 438379"/>
                  <a:gd name="connsiteX222" fmla="*/ 273494 w 565398"/>
                  <a:gd name="connsiteY222" fmla="*/ 257706 h 438379"/>
                  <a:gd name="connsiteX223" fmla="*/ 239297 w 565398"/>
                  <a:gd name="connsiteY223" fmla="*/ 312760 h 438379"/>
                  <a:gd name="connsiteX224" fmla="*/ 220931 w 565398"/>
                  <a:gd name="connsiteY224" fmla="*/ 288196 h 438379"/>
                  <a:gd name="connsiteX225" fmla="*/ 234345 w 565398"/>
                  <a:gd name="connsiteY225" fmla="*/ 276802 h 438379"/>
                  <a:gd name="connsiteX226" fmla="*/ 264956 w 565398"/>
                  <a:gd name="connsiteY226" fmla="*/ 291811 h 438379"/>
                  <a:gd name="connsiteX227" fmla="*/ 264956 w 565398"/>
                  <a:gd name="connsiteY227" fmla="*/ 304937 h 438379"/>
                  <a:gd name="connsiteX228" fmla="*/ 239297 w 565398"/>
                  <a:gd name="connsiteY228" fmla="*/ 312760 h 438379"/>
                  <a:gd name="connsiteX229" fmla="*/ 307675 w 565398"/>
                  <a:gd name="connsiteY229" fmla="*/ 312760 h 438379"/>
                  <a:gd name="connsiteX230" fmla="*/ 282016 w 565398"/>
                  <a:gd name="connsiteY230" fmla="*/ 304952 h 438379"/>
                  <a:gd name="connsiteX231" fmla="*/ 282016 w 565398"/>
                  <a:gd name="connsiteY231" fmla="*/ 291826 h 438379"/>
                  <a:gd name="connsiteX232" fmla="*/ 312627 w 565398"/>
                  <a:gd name="connsiteY232" fmla="*/ 276817 h 438379"/>
                  <a:gd name="connsiteX233" fmla="*/ 326041 w 565398"/>
                  <a:gd name="connsiteY233" fmla="*/ 288211 h 438379"/>
                  <a:gd name="connsiteX234" fmla="*/ 307675 w 565398"/>
                  <a:gd name="connsiteY234" fmla="*/ 312760 h 438379"/>
                  <a:gd name="connsiteX235" fmla="*/ 391699 w 565398"/>
                  <a:gd name="connsiteY235" fmla="*/ 276863 h 438379"/>
                  <a:gd name="connsiteX236" fmla="*/ 387400 w 565398"/>
                  <a:gd name="connsiteY236" fmla="*/ 242347 h 438379"/>
                  <a:gd name="connsiteX237" fmla="*/ 400222 w 565398"/>
                  <a:gd name="connsiteY237" fmla="*/ 212769 h 438379"/>
                  <a:gd name="connsiteX238" fmla="*/ 403427 w 565398"/>
                  <a:gd name="connsiteY238" fmla="*/ 201452 h 438379"/>
                  <a:gd name="connsiteX239" fmla="*/ 466411 w 565398"/>
                  <a:gd name="connsiteY239" fmla="*/ 146884 h 438379"/>
                  <a:gd name="connsiteX240" fmla="*/ 529396 w 565398"/>
                  <a:gd name="connsiteY240" fmla="*/ 201452 h 438379"/>
                  <a:gd name="connsiteX241" fmla="*/ 532601 w 565398"/>
                  <a:gd name="connsiteY241" fmla="*/ 212769 h 438379"/>
                  <a:gd name="connsiteX242" fmla="*/ 545423 w 565398"/>
                  <a:gd name="connsiteY242" fmla="*/ 242347 h 438379"/>
                  <a:gd name="connsiteX243" fmla="*/ 541123 w 565398"/>
                  <a:gd name="connsiteY243" fmla="*/ 276863 h 438379"/>
                  <a:gd name="connsiteX244" fmla="*/ 518412 w 565398"/>
                  <a:gd name="connsiteY244" fmla="*/ 289927 h 438379"/>
                  <a:gd name="connsiteX245" fmla="*/ 521891 w 565398"/>
                  <a:gd name="connsiteY245" fmla="*/ 274766 h 438379"/>
                  <a:gd name="connsiteX246" fmla="*/ 514098 w 565398"/>
                  <a:gd name="connsiteY246" fmla="*/ 265560 h 438379"/>
                  <a:gd name="connsiteX247" fmla="*/ 504892 w 565398"/>
                  <a:gd name="connsiteY247" fmla="*/ 273353 h 438379"/>
                  <a:gd name="connsiteX248" fmla="*/ 466411 w 565398"/>
                  <a:gd name="connsiteY248" fmla="*/ 308735 h 438379"/>
                  <a:gd name="connsiteX249" fmla="*/ 427794 w 565398"/>
                  <a:gd name="connsiteY249" fmla="*/ 270118 h 438379"/>
                  <a:gd name="connsiteX250" fmla="*/ 427794 w 565398"/>
                  <a:gd name="connsiteY250" fmla="*/ 229207 h 438379"/>
                  <a:gd name="connsiteX251" fmla="*/ 435390 w 565398"/>
                  <a:gd name="connsiteY251" fmla="*/ 203639 h 438379"/>
                  <a:gd name="connsiteX252" fmla="*/ 473931 w 565398"/>
                  <a:gd name="connsiteY252" fmla="*/ 217251 h 438379"/>
                  <a:gd name="connsiteX253" fmla="*/ 505059 w 565398"/>
                  <a:gd name="connsiteY253" fmla="*/ 218071 h 438379"/>
                  <a:gd name="connsiteX254" fmla="*/ 505059 w 565398"/>
                  <a:gd name="connsiteY254" fmla="*/ 237714 h 438379"/>
                  <a:gd name="connsiteX255" fmla="*/ 513581 w 565398"/>
                  <a:gd name="connsiteY255" fmla="*/ 246236 h 438379"/>
                  <a:gd name="connsiteX256" fmla="*/ 522104 w 565398"/>
                  <a:gd name="connsiteY256" fmla="*/ 237714 h 438379"/>
                  <a:gd name="connsiteX257" fmla="*/ 522104 w 565398"/>
                  <a:gd name="connsiteY257" fmla="*/ 215762 h 438379"/>
                  <a:gd name="connsiteX258" fmla="*/ 507808 w 565398"/>
                  <a:gd name="connsiteY258" fmla="*/ 201087 h 438379"/>
                  <a:gd name="connsiteX259" fmla="*/ 474387 w 565398"/>
                  <a:gd name="connsiteY259" fmla="*/ 200206 h 438379"/>
                  <a:gd name="connsiteX260" fmla="*/ 444581 w 565398"/>
                  <a:gd name="connsiteY260" fmla="*/ 189177 h 438379"/>
                  <a:gd name="connsiteX261" fmla="*/ 442378 w 565398"/>
                  <a:gd name="connsiteY261" fmla="*/ 187384 h 438379"/>
                  <a:gd name="connsiteX262" fmla="*/ 433187 w 565398"/>
                  <a:gd name="connsiteY262" fmla="*/ 184650 h 438379"/>
                  <a:gd name="connsiteX263" fmla="*/ 424771 w 565398"/>
                  <a:gd name="connsiteY263" fmla="*/ 189268 h 438379"/>
                  <a:gd name="connsiteX264" fmla="*/ 410750 w 565398"/>
                  <a:gd name="connsiteY264" fmla="*/ 229222 h 438379"/>
                  <a:gd name="connsiteX265" fmla="*/ 410750 w 565398"/>
                  <a:gd name="connsiteY265" fmla="*/ 270133 h 438379"/>
                  <a:gd name="connsiteX266" fmla="*/ 414395 w 565398"/>
                  <a:gd name="connsiteY266" fmla="*/ 289912 h 438379"/>
                  <a:gd name="connsiteX267" fmla="*/ 391699 w 565398"/>
                  <a:gd name="connsiteY267" fmla="*/ 276863 h 438379"/>
                  <a:gd name="connsiteX268" fmla="*/ 391699 w 565398"/>
                  <a:gd name="connsiteY268" fmla="*/ 276863 h 438379"/>
                  <a:gd name="connsiteX269" fmla="*/ 465621 w 565398"/>
                  <a:gd name="connsiteY269" fmla="*/ 342414 h 438379"/>
                  <a:gd name="connsiteX270" fmla="*/ 455078 w 565398"/>
                  <a:gd name="connsiteY270" fmla="*/ 331871 h 438379"/>
                  <a:gd name="connsiteX271" fmla="*/ 455078 w 565398"/>
                  <a:gd name="connsiteY271" fmla="*/ 324625 h 438379"/>
                  <a:gd name="connsiteX272" fmla="*/ 466396 w 565398"/>
                  <a:gd name="connsiteY272" fmla="*/ 325795 h 438379"/>
                  <a:gd name="connsiteX273" fmla="*/ 476149 w 565398"/>
                  <a:gd name="connsiteY273" fmla="*/ 324914 h 438379"/>
                  <a:gd name="connsiteX274" fmla="*/ 476149 w 565398"/>
                  <a:gd name="connsiteY274" fmla="*/ 331871 h 438379"/>
                  <a:gd name="connsiteX275" fmla="*/ 465621 w 565398"/>
                  <a:gd name="connsiteY275" fmla="*/ 342414 h 438379"/>
                  <a:gd name="connsiteX276" fmla="*/ 465621 w 565398"/>
                  <a:gd name="connsiteY276" fmla="*/ 342414 h 438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</a:cxnLst>
                <a:rect l="l" t="t" r="r" b="b"/>
                <a:pathLst>
                  <a:path w="565398" h="438379">
                    <a:moveTo>
                      <a:pt x="521785" y="337568"/>
                    </a:moveTo>
                    <a:lnTo>
                      <a:pt x="493224" y="326114"/>
                    </a:lnTo>
                    <a:lnTo>
                      <a:pt x="493224" y="318822"/>
                    </a:lnTo>
                    <a:cubicBezTo>
                      <a:pt x="498830" y="315708"/>
                      <a:pt x="503859" y="311651"/>
                      <a:pt x="508097" y="306866"/>
                    </a:cubicBezTo>
                    <a:cubicBezTo>
                      <a:pt x="526160" y="309008"/>
                      <a:pt x="543448" y="301792"/>
                      <a:pt x="554629" y="287284"/>
                    </a:cubicBezTo>
                    <a:cubicBezTo>
                      <a:pt x="566205" y="272275"/>
                      <a:pt x="568605" y="252951"/>
                      <a:pt x="561070" y="235557"/>
                    </a:cubicBezTo>
                    <a:lnTo>
                      <a:pt x="548248" y="205979"/>
                    </a:lnTo>
                    <a:cubicBezTo>
                      <a:pt x="547276" y="203761"/>
                      <a:pt x="546623" y="201421"/>
                      <a:pt x="546273" y="199021"/>
                    </a:cubicBezTo>
                    <a:cubicBezTo>
                      <a:pt x="543509" y="179804"/>
                      <a:pt x="533907" y="162227"/>
                      <a:pt x="519248" y="149527"/>
                    </a:cubicBezTo>
                    <a:cubicBezTo>
                      <a:pt x="504588" y="136812"/>
                      <a:pt x="485826" y="129824"/>
                      <a:pt x="466411" y="129824"/>
                    </a:cubicBezTo>
                    <a:cubicBezTo>
                      <a:pt x="447012" y="129824"/>
                      <a:pt x="428235" y="136812"/>
                      <a:pt x="413575" y="149527"/>
                    </a:cubicBezTo>
                    <a:cubicBezTo>
                      <a:pt x="398900" y="162227"/>
                      <a:pt x="389299" y="179804"/>
                      <a:pt x="386549" y="199021"/>
                    </a:cubicBezTo>
                    <a:cubicBezTo>
                      <a:pt x="386200" y="201421"/>
                      <a:pt x="385547" y="203761"/>
                      <a:pt x="384574" y="205979"/>
                    </a:cubicBezTo>
                    <a:lnTo>
                      <a:pt x="371753" y="235557"/>
                    </a:lnTo>
                    <a:cubicBezTo>
                      <a:pt x="364218" y="252936"/>
                      <a:pt x="366618" y="272275"/>
                      <a:pt x="378194" y="287284"/>
                    </a:cubicBezTo>
                    <a:cubicBezTo>
                      <a:pt x="388084" y="300121"/>
                      <a:pt x="402759" y="307276"/>
                      <a:pt x="418512" y="307261"/>
                    </a:cubicBezTo>
                    <a:cubicBezTo>
                      <a:pt x="420548" y="307261"/>
                      <a:pt x="422599" y="307139"/>
                      <a:pt x="424665" y="306896"/>
                    </a:cubicBezTo>
                    <a:cubicBezTo>
                      <a:pt x="428508" y="311256"/>
                      <a:pt x="433020" y="315009"/>
                      <a:pt x="438034" y="318001"/>
                    </a:cubicBezTo>
                    <a:lnTo>
                      <a:pt x="438034" y="326114"/>
                    </a:lnTo>
                    <a:lnTo>
                      <a:pt x="409473" y="337568"/>
                    </a:lnTo>
                    <a:cubicBezTo>
                      <a:pt x="407620" y="338313"/>
                      <a:pt x="405797" y="339163"/>
                      <a:pt x="404020" y="340090"/>
                    </a:cubicBezTo>
                    <a:cubicBezTo>
                      <a:pt x="398490" y="329927"/>
                      <a:pt x="390605" y="321040"/>
                      <a:pt x="380792" y="314295"/>
                    </a:cubicBezTo>
                    <a:lnTo>
                      <a:pt x="343603" y="288712"/>
                    </a:lnTo>
                    <a:cubicBezTo>
                      <a:pt x="343815" y="284018"/>
                      <a:pt x="341932" y="279278"/>
                      <a:pt x="338119" y="276042"/>
                    </a:cubicBezTo>
                    <a:lnTo>
                      <a:pt x="323003" y="263221"/>
                    </a:lnTo>
                    <a:cubicBezTo>
                      <a:pt x="321575" y="262005"/>
                      <a:pt x="319965" y="261079"/>
                      <a:pt x="318263" y="260456"/>
                    </a:cubicBezTo>
                    <a:lnTo>
                      <a:pt x="318263" y="243183"/>
                    </a:lnTo>
                    <a:cubicBezTo>
                      <a:pt x="334245" y="231592"/>
                      <a:pt x="345562" y="213985"/>
                      <a:pt x="348889" y="193719"/>
                    </a:cubicBezTo>
                    <a:lnTo>
                      <a:pt x="349801" y="193719"/>
                    </a:lnTo>
                    <a:cubicBezTo>
                      <a:pt x="366071" y="193719"/>
                      <a:pt x="379303" y="180487"/>
                      <a:pt x="379303" y="164217"/>
                    </a:cubicBezTo>
                    <a:cubicBezTo>
                      <a:pt x="379303" y="157275"/>
                      <a:pt x="376887" y="150894"/>
                      <a:pt x="372862" y="145851"/>
                    </a:cubicBezTo>
                    <a:lnTo>
                      <a:pt x="378954" y="102509"/>
                    </a:lnTo>
                    <a:cubicBezTo>
                      <a:pt x="383344" y="71260"/>
                      <a:pt x="361529" y="42062"/>
                      <a:pt x="330325" y="37428"/>
                    </a:cubicBezTo>
                    <a:lnTo>
                      <a:pt x="329110" y="37246"/>
                    </a:lnTo>
                    <a:cubicBezTo>
                      <a:pt x="319129" y="20961"/>
                      <a:pt x="303679" y="9203"/>
                      <a:pt x="285130" y="3946"/>
                    </a:cubicBezTo>
                    <a:lnTo>
                      <a:pt x="282897" y="3308"/>
                    </a:lnTo>
                    <a:cubicBezTo>
                      <a:pt x="258317" y="-3665"/>
                      <a:pt x="232006" y="498"/>
                      <a:pt x="210737" y="14732"/>
                    </a:cubicBezTo>
                    <a:cubicBezTo>
                      <a:pt x="206818" y="17360"/>
                      <a:pt x="205770" y="22647"/>
                      <a:pt x="208383" y="26566"/>
                    </a:cubicBezTo>
                    <a:cubicBezTo>
                      <a:pt x="210996" y="30486"/>
                      <a:pt x="216297" y="31534"/>
                      <a:pt x="220217" y="28906"/>
                    </a:cubicBezTo>
                    <a:cubicBezTo>
                      <a:pt x="237323" y="17467"/>
                      <a:pt x="258469" y="14125"/>
                      <a:pt x="278233" y="19730"/>
                    </a:cubicBezTo>
                    <a:lnTo>
                      <a:pt x="280467" y="20353"/>
                    </a:lnTo>
                    <a:cubicBezTo>
                      <a:pt x="295992" y="24759"/>
                      <a:pt x="308723" y="35013"/>
                      <a:pt x="316334" y="49232"/>
                    </a:cubicBezTo>
                    <a:cubicBezTo>
                      <a:pt x="321575" y="59016"/>
                      <a:pt x="323884" y="69771"/>
                      <a:pt x="323216" y="80542"/>
                    </a:cubicBezTo>
                    <a:lnTo>
                      <a:pt x="317428" y="75574"/>
                    </a:lnTo>
                    <a:cubicBezTo>
                      <a:pt x="312141" y="71032"/>
                      <a:pt x="304378" y="70911"/>
                      <a:pt x="298955" y="75286"/>
                    </a:cubicBezTo>
                    <a:lnTo>
                      <a:pt x="291374" y="81423"/>
                    </a:lnTo>
                    <a:lnTo>
                      <a:pt x="248078" y="81423"/>
                    </a:lnTo>
                    <a:cubicBezTo>
                      <a:pt x="219989" y="81423"/>
                      <a:pt x="197141" y="104271"/>
                      <a:pt x="197141" y="132376"/>
                    </a:cubicBezTo>
                    <a:lnTo>
                      <a:pt x="197141" y="134746"/>
                    </a:lnTo>
                    <a:cubicBezTo>
                      <a:pt x="194877" y="134761"/>
                      <a:pt x="192675" y="135019"/>
                      <a:pt x="190563" y="135520"/>
                    </a:cubicBezTo>
                    <a:cubicBezTo>
                      <a:pt x="180916" y="108373"/>
                      <a:pt x="183636" y="77792"/>
                      <a:pt x="198128" y="52772"/>
                    </a:cubicBezTo>
                    <a:cubicBezTo>
                      <a:pt x="200483" y="48701"/>
                      <a:pt x="199101" y="43475"/>
                      <a:pt x="195029" y="41120"/>
                    </a:cubicBezTo>
                    <a:cubicBezTo>
                      <a:pt x="190958" y="38765"/>
                      <a:pt x="185732" y="40148"/>
                      <a:pt x="183377" y="44219"/>
                    </a:cubicBezTo>
                    <a:cubicBezTo>
                      <a:pt x="165846" y="74481"/>
                      <a:pt x="163005" y="111670"/>
                      <a:pt x="175614" y="144240"/>
                    </a:cubicBezTo>
                    <a:cubicBezTo>
                      <a:pt x="170753" y="149497"/>
                      <a:pt x="167760" y="156530"/>
                      <a:pt x="167760" y="164248"/>
                    </a:cubicBezTo>
                    <a:cubicBezTo>
                      <a:pt x="167760" y="180503"/>
                      <a:pt x="180992" y="193750"/>
                      <a:pt x="197247" y="193750"/>
                    </a:cubicBezTo>
                    <a:lnTo>
                      <a:pt x="198159" y="193750"/>
                    </a:lnTo>
                    <a:cubicBezTo>
                      <a:pt x="201471" y="214015"/>
                      <a:pt x="212803" y="231622"/>
                      <a:pt x="228785" y="243213"/>
                    </a:cubicBezTo>
                    <a:lnTo>
                      <a:pt x="228785" y="260486"/>
                    </a:lnTo>
                    <a:cubicBezTo>
                      <a:pt x="227083" y="261109"/>
                      <a:pt x="225473" y="262036"/>
                      <a:pt x="224030" y="263251"/>
                    </a:cubicBezTo>
                    <a:lnTo>
                      <a:pt x="208914" y="276073"/>
                    </a:lnTo>
                    <a:cubicBezTo>
                      <a:pt x="205086" y="279324"/>
                      <a:pt x="203218" y="284048"/>
                      <a:pt x="203430" y="288742"/>
                    </a:cubicBezTo>
                    <a:lnTo>
                      <a:pt x="166226" y="314325"/>
                    </a:lnTo>
                    <a:cubicBezTo>
                      <a:pt x="158661" y="319521"/>
                      <a:pt x="152250" y="325977"/>
                      <a:pt x="147176" y="333330"/>
                    </a:cubicBezTo>
                    <a:cubicBezTo>
                      <a:pt x="143879" y="331507"/>
                      <a:pt x="140461" y="329957"/>
                      <a:pt x="136906" y="328696"/>
                    </a:cubicBezTo>
                    <a:lnTo>
                      <a:pt x="111643" y="319748"/>
                    </a:lnTo>
                    <a:lnTo>
                      <a:pt x="111643" y="313019"/>
                    </a:lnTo>
                    <a:cubicBezTo>
                      <a:pt x="124510" y="305073"/>
                      <a:pt x="133762" y="291826"/>
                      <a:pt x="136329" y="276346"/>
                    </a:cubicBezTo>
                    <a:lnTo>
                      <a:pt x="140142" y="276346"/>
                    </a:lnTo>
                    <a:cubicBezTo>
                      <a:pt x="155106" y="276346"/>
                      <a:pt x="167274" y="264178"/>
                      <a:pt x="167274" y="249214"/>
                    </a:cubicBezTo>
                    <a:cubicBezTo>
                      <a:pt x="167274" y="242499"/>
                      <a:pt x="164813" y="236347"/>
                      <a:pt x="160757" y="231607"/>
                    </a:cubicBezTo>
                    <a:lnTo>
                      <a:pt x="162276" y="213575"/>
                    </a:lnTo>
                    <a:cubicBezTo>
                      <a:pt x="164388" y="187612"/>
                      <a:pt x="153070" y="162987"/>
                      <a:pt x="131969" y="147704"/>
                    </a:cubicBezTo>
                    <a:cubicBezTo>
                      <a:pt x="110883" y="132421"/>
                      <a:pt x="83964" y="129322"/>
                      <a:pt x="59946" y="139425"/>
                    </a:cubicBezTo>
                    <a:lnTo>
                      <a:pt x="42947" y="146565"/>
                    </a:lnTo>
                    <a:cubicBezTo>
                      <a:pt x="16635" y="152353"/>
                      <a:pt x="-972" y="177571"/>
                      <a:pt x="2795" y="204369"/>
                    </a:cubicBezTo>
                    <a:lnTo>
                      <a:pt x="6593" y="231485"/>
                    </a:lnTo>
                    <a:cubicBezTo>
                      <a:pt x="2491" y="236240"/>
                      <a:pt x="0" y="242423"/>
                      <a:pt x="0" y="249184"/>
                    </a:cubicBezTo>
                    <a:cubicBezTo>
                      <a:pt x="0" y="264147"/>
                      <a:pt x="12168" y="276316"/>
                      <a:pt x="27132" y="276316"/>
                    </a:cubicBezTo>
                    <a:lnTo>
                      <a:pt x="30945" y="276316"/>
                    </a:lnTo>
                    <a:cubicBezTo>
                      <a:pt x="33361" y="290793"/>
                      <a:pt x="41610" y="303311"/>
                      <a:pt x="53186" y="311378"/>
                    </a:cubicBezTo>
                    <a:lnTo>
                      <a:pt x="53186" y="319718"/>
                    </a:lnTo>
                    <a:lnTo>
                      <a:pt x="27922" y="328666"/>
                    </a:lnTo>
                    <a:cubicBezTo>
                      <a:pt x="24382" y="329927"/>
                      <a:pt x="20904" y="331492"/>
                      <a:pt x="17561" y="333330"/>
                    </a:cubicBezTo>
                    <a:cubicBezTo>
                      <a:pt x="13445" y="335608"/>
                      <a:pt x="11941" y="340789"/>
                      <a:pt x="14219" y="344921"/>
                    </a:cubicBezTo>
                    <a:cubicBezTo>
                      <a:pt x="15784" y="347731"/>
                      <a:pt x="18686" y="349326"/>
                      <a:pt x="21694" y="349326"/>
                    </a:cubicBezTo>
                    <a:cubicBezTo>
                      <a:pt x="23091" y="349326"/>
                      <a:pt x="24504" y="348977"/>
                      <a:pt x="25810" y="348263"/>
                    </a:cubicBezTo>
                    <a:cubicBezTo>
                      <a:pt x="28332" y="346881"/>
                      <a:pt x="30945" y="345680"/>
                      <a:pt x="33604" y="344754"/>
                    </a:cubicBezTo>
                    <a:lnTo>
                      <a:pt x="55434" y="337021"/>
                    </a:lnTo>
                    <a:cubicBezTo>
                      <a:pt x="59855" y="347549"/>
                      <a:pt x="70276" y="354978"/>
                      <a:pt x="82384" y="354978"/>
                    </a:cubicBezTo>
                    <a:cubicBezTo>
                      <a:pt x="94507" y="354978"/>
                      <a:pt x="104928" y="347564"/>
                      <a:pt x="109349" y="337021"/>
                    </a:cubicBezTo>
                    <a:lnTo>
                      <a:pt x="131164" y="344754"/>
                    </a:lnTo>
                    <a:cubicBezTo>
                      <a:pt x="133914" y="345726"/>
                      <a:pt x="136557" y="346941"/>
                      <a:pt x="139094" y="348354"/>
                    </a:cubicBezTo>
                    <a:cubicBezTo>
                      <a:pt x="135706" y="356937"/>
                      <a:pt x="133898" y="366204"/>
                      <a:pt x="133898" y="375699"/>
                    </a:cubicBezTo>
                    <a:lnTo>
                      <a:pt x="133898" y="426302"/>
                    </a:lnTo>
                    <a:cubicBezTo>
                      <a:pt x="133898" y="431011"/>
                      <a:pt x="137712" y="434825"/>
                      <a:pt x="142436" y="434825"/>
                    </a:cubicBezTo>
                    <a:cubicBezTo>
                      <a:pt x="147145" y="434825"/>
                      <a:pt x="150959" y="431011"/>
                      <a:pt x="150959" y="426302"/>
                    </a:cubicBezTo>
                    <a:lnTo>
                      <a:pt x="150959" y="375699"/>
                    </a:lnTo>
                    <a:cubicBezTo>
                      <a:pt x="150959" y="356785"/>
                      <a:pt x="160271" y="339087"/>
                      <a:pt x="175858" y="328362"/>
                    </a:cubicBezTo>
                    <a:lnTo>
                      <a:pt x="211375" y="303934"/>
                    </a:lnTo>
                    <a:lnTo>
                      <a:pt x="225944" y="323394"/>
                    </a:lnTo>
                    <a:cubicBezTo>
                      <a:pt x="229074" y="327572"/>
                      <a:pt x="233980" y="329927"/>
                      <a:pt x="239039" y="329927"/>
                    </a:cubicBezTo>
                    <a:cubicBezTo>
                      <a:pt x="240619" y="329927"/>
                      <a:pt x="242214" y="329699"/>
                      <a:pt x="243764" y="329228"/>
                    </a:cubicBezTo>
                    <a:lnTo>
                      <a:pt x="264956" y="322772"/>
                    </a:lnTo>
                    <a:lnTo>
                      <a:pt x="264956" y="429842"/>
                    </a:lnTo>
                    <a:cubicBezTo>
                      <a:pt x="264956" y="434551"/>
                      <a:pt x="268769" y="438379"/>
                      <a:pt x="273479" y="438379"/>
                    </a:cubicBezTo>
                    <a:cubicBezTo>
                      <a:pt x="278188" y="438379"/>
                      <a:pt x="282001" y="434551"/>
                      <a:pt x="282001" y="429842"/>
                    </a:cubicBezTo>
                    <a:lnTo>
                      <a:pt x="282001" y="322772"/>
                    </a:lnTo>
                    <a:lnTo>
                      <a:pt x="303193" y="329228"/>
                    </a:lnTo>
                    <a:cubicBezTo>
                      <a:pt x="304758" y="329699"/>
                      <a:pt x="306338" y="329927"/>
                      <a:pt x="307918" y="329927"/>
                    </a:cubicBezTo>
                    <a:cubicBezTo>
                      <a:pt x="312977" y="329927"/>
                      <a:pt x="317883" y="327572"/>
                      <a:pt x="321013" y="323394"/>
                    </a:cubicBezTo>
                    <a:lnTo>
                      <a:pt x="335566" y="303934"/>
                    </a:lnTo>
                    <a:lnTo>
                      <a:pt x="371084" y="328362"/>
                    </a:lnTo>
                    <a:cubicBezTo>
                      <a:pt x="386671" y="339087"/>
                      <a:pt x="395983" y="356785"/>
                      <a:pt x="395983" y="375699"/>
                    </a:cubicBezTo>
                    <a:lnTo>
                      <a:pt x="395983" y="426302"/>
                    </a:lnTo>
                    <a:cubicBezTo>
                      <a:pt x="395983" y="431011"/>
                      <a:pt x="399796" y="434825"/>
                      <a:pt x="404506" y="434825"/>
                    </a:cubicBezTo>
                    <a:cubicBezTo>
                      <a:pt x="409215" y="434825"/>
                      <a:pt x="413043" y="431011"/>
                      <a:pt x="413043" y="426302"/>
                    </a:cubicBezTo>
                    <a:lnTo>
                      <a:pt x="413043" y="375699"/>
                    </a:lnTo>
                    <a:cubicBezTo>
                      <a:pt x="413043" y="368984"/>
                      <a:pt x="412132" y="362376"/>
                      <a:pt x="410400" y="356056"/>
                    </a:cubicBezTo>
                    <a:cubicBezTo>
                      <a:pt x="412132" y="355054"/>
                      <a:pt x="413925" y="354157"/>
                      <a:pt x="415778" y="353413"/>
                    </a:cubicBezTo>
                    <a:lnTo>
                      <a:pt x="440540" y="343478"/>
                    </a:lnTo>
                    <a:cubicBezTo>
                      <a:pt x="444931" y="352912"/>
                      <a:pt x="454501" y="359490"/>
                      <a:pt x="465576" y="359490"/>
                    </a:cubicBezTo>
                    <a:cubicBezTo>
                      <a:pt x="476650" y="359490"/>
                      <a:pt x="486221" y="352927"/>
                      <a:pt x="490612" y="343478"/>
                    </a:cubicBezTo>
                    <a:lnTo>
                      <a:pt x="515374" y="353413"/>
                    </a:lnTo>
                    <a:cubicBezTo>
                      <a:pt x="531036" y="359702"/>
                      <a:pt x="541154" y="374651"/>
                      <a:pt x="541154" y="391529"/>
                    </a:cubicBezTo>
                    <a:lnTo>
                      <a:pt x="541154" y="405961"/>
                    </a:lnTo>
                    <a:cubicBezTo>
                      <a:pt x="541154" y="410670"/>
                      <a:pt x="544982" y="414498"/>
                      <a:pt x="549692" y="414498"/>
                    </a:cubicBezTo>
                    <a:cubicBezTo>
                      <a:pt x="554401" y="414498"/>
                      <a:pt x="558214" y="410670"/>
                      <a:pt x="558214" y="405961"/>
                    </a:cubicBezTo>
                    <a:lnTo>
                      <a:pt x="558214" y="391529"/>
                    </a:lnTo>
                    <a:cubicBezTo>
                      <a:pt x="558260" y="367632"/>
                      <a:pt x="543934" y="346470"/>
                      <a:pt x="521785" y="337568"/>
                    </a:cubicBezTo>
                    <a:lnTo>
                      <a:pt x="521785" y="337568"/>
                    </a:lnTo>
                    <a:close/>
                    <a:moveTo>
                      <a:pt x="184775" y="164217"/>
                    </a:moveTo>
                    <a:cubicBezTo>
                      <a:pt x="184775" y="157396"/>
                      <a:pt x="190290" y="151851"/>
                      <a:pt x="197095" y="151791"/>
                    </a:cubicBezTo>
                    <a:lnTo>
                      <a:pt x="197095" y="176644"/>
                    </a:lnTo>
                    <a:cubicBezTo>
                      <a:pt x="190305" y="176583"/>
                      <a:pt x="184775" y="171038"/>
                      <a:pt x="184775" y="164217"/>
                    </a:cubicBezTo>
                    <a:lnTo>
                      <a:pt x="184775" y="164217"/>
                    </a:lnTo>
                    <a:close/>
                    <a:moveTo>
                      <a:pt x="140127" y="259256"/>
                    </a:moveTo>
                    <a:lnTo>
                      <a:pt x="137043" y="259256"/>
                    </a:lnTo>
                    <a:lnTo>
                      <a:pt x="137043" y="239096"/>
                    </a:lnTo>
                    <a:lnTo>
                      <a:pt x="140127" y="239096"/>
                    </a:lnTo>
                    <a:cubicBezTo>
                      <a:pt x="145687" y="239096"/>
                      <a:pt x="150214" y="243624"/>
                      <a:pt x="150214" y="249168"/>
                    </a:cubicBezTo>
                    <a:cubicBezTo>
                      <a:pt x="150214" y="254744"/>
                      <a:pt x="145687" y="259256"/>
                      <a:pt x="140127" y="259256"/>
                    </a:cubicBezTo>
                    <a:lnTo>
                      <a:pt x="140127" y="259256"/>
                    </a:lnTo>
                    <a:close/>
                    <a:moveTo>
                      <a:pt x="17060" y="249184"/>
                    </a:moveTo>
                    <a:cubicBezTo>
                      <a:pt x="17060" y="243624"/>
                      <a:pt x="21587" y="239096"/>
                      <a:pt x="27147" y="239096"/>
                    </a:cubicBezTo>
                    <a:lnTo>
                      <a:pt x="30231" y="239096"/>
                    </a:lnTo>
                    <a:lnTo>
                      <a:pt x="30231" y="259256"/>
                    </a:lnTo>
                    <a:lnTo>
                      <a:pt x="27147" y="259256"/>
                    </a:lnTo>
                    <a:cubicBezTo>
                      <a:pt x="21587" y="259256"/>
                      <a:pt x="17060" y="254744"/>
                      <a:pt x="17060" y="249184"/>
                    </a:cubicBezTo>
                    <a:lnTo>
                      <a:pt x="17060" y="249184"/>
                    </a:lnTo>
                    <a:close/>
                    <a:moveTo>
                      <a:pt x="40577" y="195755"/>
                    </a:moveTo>
                    <a:cubicBezTo>
                      <a:pt x="34925" y="203563"/>
                      <a:pt x="31492" y="212557"/>
                      <a:pt x="30520" y="222036"/>
                    </a:cubicBezTo>
                    <a:lnTo>
                      <a:pt x="27147" y="222036"/>
                    </a:lnTo>
                    <a:cubicBezTo>
                      <a:pt x="25583" y="222036"/>
                      <a:pt x="24048" y="222173"/>
                      <a:pt x="22559" y="222431"/>
                    </a:cubicBezTo>
                    <a:lnTo>
                      <a:pt x="19688" y="201983"/>
                    </a:lnTo>
                    <a:cubicBezTo>
                      <a:pt x="17136" y="183814"/>
                      <a:pt x="29229" y="166724"/>
                      <a:pt x="47215" y="163063"/>
                    </a:cubicBezTo>
                    <a:cubicBezTo>
                      <a:pt x="47762" y="162941"/>
                      <a:pt x="48294" y="162789"/>
                      <a:pt x="48826" y="162561"/>
                    </a:cubicBezTo>
                    <a:lnTo>
                      <a:pt x="66569" y="155102"/>
                    </a:lnTo>
                    <a:cubicBezTo>
                      <a:pt x="85042" y="147339"/>
                      <a:pt x="105748" y="149724"/>
                      <a:pt x="121973" y="161483"/>
                    </a:cubicBezTo>
                    <a:cubicBezTo>
                      <a:pt x="138198" y="173241"/>
                      <a:pt x="146918" y="192185"/>
                      <a:pt x="145292" y="212131"/>
                    </a:cubicBezTo>
                    <a:lnTo>
                      <a:pt x="144426" y="222386"/>
                    </a:lnTo>
                    <a:cubicBezTo>
                      <a:pt x="143044" y="222158"/>
                      <a:pt x="141601" y="222052"/>
                      <a:pt x="140142" y="222052"/>
                    </a:cubicBezTo>
                    <a:lnTo>
                      <a:pt x="136998" y="222052"/>
                    </a:lnTo>
                    <a:cubicBezTo>
                      <a:pt x="136268" y="214820"/>
                      <a:pt x="130146" y="209154"/>
                      <a:pt x="122717" y="209154"/>
                    </a:cubicBezTo>
                    <a:lnTo>
                      <a:pt x="101632" y="209154"/>
                    </a:lnTo>
                    <a:cubicBezTo>
                      <a:pt x="86622" y="209154"/>
                      <a:pt x="71765" y="204156"/>
                      <a:pt x="59809" y="195086"/>
                    </a:cubicBezTo>
                    <a:lnTo>
                      <a:pt x="57394" y="193248"/>
                    </a:lnTo>
                    <a:cubicBezTo>
                      <a:pt x="54857" y="191319"/>
                      <a:pt x="51591" y="190499"/>
                      <a:pt x="48461" y="190970"/>
                    </a:cubicBezTo>
                    <a:cubicBezTo>
                      <a:pt x="45316" y="191441"/>
                      <a:pt x="42445" y="193172"/>
                      <a:pt x="40577" y="195755"/>
                    </a:cubicBezTo>
                    <a:lnTo>
                      <a:pt x="40577" y="195755"/>
                    </a:lnTo>
                    <a:close/>
                    <a:moveTo>
                      <a:pt x="54401" y="205766"/>
                    </a:moveTo>
                    <a:lnTo>
                      <a:pt x="54401" y="205766"/>
                    </a:lnTo>
                    <a:lnTo>
                      <a:pt x="54401" y="205766"/>
                    </a:lnTo>
                    <a:lnTo>
                      <a:pt x="54401" y="205766"/>
                    </a:lnTo>
                    <a:close/>
                    <a:moveTo>
                      <a:pt x="47276" y="227718"/>
                    </a:moveTo>
                    <a:cubicBezTo>
                      <a:pt x="47276" y="221550"/>
                      <a:pt x="48765" y="215595"/>
                      <a:pt x="51621" y="210217"/>
                    </a:cubicBezTo>
                    <a:cubicBezTo>
                      <a:pt x="66144" y="220548"/>
                      <a:pt x="83797" y="226199"/>
                      <a:pt x="101647" y="226199"/>
                    </a:cubicBezTo>
                    <a:lnTo>
                      <a:pt x="120013" y="226199"/>
                    </a:lnTo>
                    <a:lnTo>
                      <a:pt x="120013" y="267520"/>
                    </a:lnTo>
                    <a:cubicBezTo>
                      <a:pt x="120013" y="287573"/>
                      <a:pt x="103698" y="303873"/>
                      <a:pt x="83660" y="303873"/>
                    </a:cubicBezTo>
                    <a:cubicBezTo>
                      <a:pt x="63622" y="303873"/>
                      <a:pt x="47307" y="287558"/>
                      <a:pt x="47307" y="267520"/>
                    </a:cubicBezTo>
                    <a:lnTo>
                      <a:pt x="47307" y="227718"/>
                    </a:lnTo>
                    <a:close/>
                    <a:moveTo>
                      <a:pt x="82414" y="337902"/>
                    </a:moveTo>
                    <a:cubicBezTo>
                      <a:pt x="75715" y="337902"/>
                      <a:pt x="70261" y="332449"/>
                      <a:pt x="70261" y="325749"/>
                    </a:cubicBezTo>
                    <a:lnTo>
                      <a:pt x="70261" y="319247"/>
                    </a:lnTo>
                    <a:cubicBezTo>
                      <a:pt x="74545" y="320356"/>
                      <a:pt x="79027" y="320949"/>
                      <a:pt x="83645" y="320949"/>
                    </a:cubicBezTo>
                    <a:cubicBezTo>
                      <a:pt x="87382" y="320949"/>
                      <a:pt x="91043" y="320554"/>
                      <a:pt x="94583" y="319824"/>
                    </a:cubicBezTo>
                    <a:lnTo>
                      <a:pt x="94583" y="325764"/>
                    </a:lnTo>
                    <a:cubicBezTo>
                      <a:pt x="94567" y="332449"/>
                      <a:pt x="89114" y="337902"/>
                      <a:pt x="82414" y="337902"/>
                    </a:cubicBezTo>
                    <a:lnTo>
                      <a:pt x="82414" y="337902"/>
                    </a:lnTo>
                    <a:close/>
                    <a:moveTo>
                      <a:pt x="349877" y="176644"/>
                    </a:moveTo>
                    <a:lnTo>
                      <a:pt x="349877" y="151791"/>
                    </a:lnTo>
                    <a:cubicBezTo>
                      <a:pt x="356683" y="151851"/>
                      <a:pt x="362197" y="157411"/>
                      <a:pt x="362197" y="164217"/>
                    </a:cubicBezTo>
                    <a:cubicBezTo>
                      <a:pt x="362212" y="171038"/>
                      <a:pt x="356683" y="176583"/>
                      <a:pt x="349877" y="176644"/>
                    </a:cubicBezTo>
                    <a:lnTo>
                      <a:pt x="349877" y="176644"/>
                    </a:lnTo>
                    <a:close/>
                    <a:moveTo>
                      <a:pt x="362030" y="100124"/>
                    </a:moveTo>
                    <a:lnTo>
                      <a:pt x="357032" y="135627"/>
                    </a:lnTo>
                    <a:cubicBezTo>
                      <a:pt x="354753" y="135049"/>
                      <a:pt x="352353" y="134730"/>
                      <a:pt x="349892" y="134730"/>
                    </a:cubicBezTo>
                    <a:lnTo>
                      <a:pt x="349892" y="134047"/>
                    </a:lnTo>
                    <a:cubicBezTo>
                      <a:pt x="349892" y="120298"/>
                      <a:pt x="345638" y="107067"/>
                      <a:pt x="337936" y="96007"/>
                    </a:cubicBezTo>
                    <a:cubicBezTo>
                      <a:pt x="341294" y="83064"/>
                      <a:pt x="341172" y="69756"/>
                      <a:pt x="337708" y="57102"/>
                    </a:cubicBezTo>
                    <a:cubicBezTo>
                      <a:pt x="354161" y="64135"/>
                      <a:pt x="364628" y="81621"/>
                      <a:pt x="362030" y="100124"/>
                    </a:cubicBezTo>
                    <a:lnTo>
                      <a:pt x="362030" y="100124"/>
                    </a:lnTo>
                    <a:close/>
                    <a:moveTo>
                      <a:pt x="214171" y="181323"/>
                    </a:moveTo>
                    <a:lnTo>
                      <a:pt x="214171" y="132361"/>
                    </a:lnTo>
                    <a:cubicBezTo>
                      <a:pt x="214171" y="113675"/>
                      <a:pt x="229377" y="98468"/>
                      <a:pt x="248063" y="98468"/>
                    </a:cubicBezTo>
                    <a:lnTo>
                      <a:pt x="294382" y="98468"/>
                    </a:lnTo>
                    <a:cubicBezTo>
                      <a:pt x="296327" y="98468"/>
                      <a:pt x="298226" y="97800"/>
                      <a:pt x="299745" y="96569"/>
                    </a:cubicBezTo>
                    <a:lnTo>
                      <a:pt x="307963" y="89915"/>
                    </a:lnTo>
                    <a:lnTo>
                      <a:pt x="315605" y="96478"/>
                    </a:lnTo>
                    <a:cubicBezTo>
                      <a:pt x="326558" y="105897"/>
                      <a:pt x="332832" y="119569"/>
                      <a:pt x="332832" y="134016"/>
                    </a:cubicBezTo>
                    <a:lnTo>
                      <a:pt x="332832" y="181308"/>
                    </a:lnTo>
                    <a:cubicBezTo>
                      <a:pt x="332832" y="214015"/>
                      <a:pt x="306232" y="240631"/>
                      <a:pt x="273509" y="240631"/>
                    </a:cubicBezTo>
                    <a:cubicBezTo>
                      <a:pt x="240786" y="240646"/>
                      <a:pt x="214171" y="214030"/>
                      <a:pt x="214171" y="181323"/>
                    </a:cubicBezTo>
                    <a:lnTo>
                      <a:pt x="214171" y="181323"/>
                    </a:lnTo>
                    <a:close/>
                    <a:moveTo>
                      <a:pt x="273494" y="257706"/>
                    </a:moveTo>
                    <a:cubicBezTo>
                      <a:pt x="283247" y="257706"/>
                      <a:pt x="292590" y="255838"/>
                      <a:pt x="301173" y="252495"/>
                    </a:cubicBezTo>
                    <a:lnTo>
                      <a:pt x="301173" y="263433"/>
                    </a:lnTo>
                    <a:lnTo>
                      <a:pt x="273494" y="276999"/>
                    </a:lnTo>
                    <a:lnTo>
                      <a:pt x="245815" y="263433"/>
                    </a:lnTo>
                    <a:lnTo>
                      <a:pt x="245815" y="252495"/>
                    </a:lnTo>
                    <a:cubicBezTo>
                      <a:pt x="254398" y="255853"/>
                      <a:pt x="263741" y="257706"/>
                      <a:pt x="273494" y="257706"/>
                    </a:cubicBezTo>
                    <a:lnTo>
                      <a:pt x="273494" y="257706"/>
                    </a:lnTo>
                    <a:close/>
                    <a:moveTo>
                      <a:pt x="239297" y="312760"/>
                    </a:moveTo>
                    <a:lnTo>
                      <a:pt x="220931" y="288196"/>
                    </a:lnTo>
                    <a:lnTo>
                      <a:pt x="234345" y="276802"/>
                    </a:lnTo>
                    <a:lnTo>
                      <a:pt x="264956" y="291811"/>
                    </a:lnTo>
                    <a:lnTo>
                      <a:pt x="264956" y="304937"/>
                    </a:lnTo>
                    <a:lnTo>
                      <a:pt x="239297" y="312760"/>
                    </a:lnTo>
                    <a:close/>
                    <a:moveTo>
                      <a:pt x="307675" y="312760"/>
                    </a:moveTo>
                    <a:lnTo>
                      <a:pt x="282016" y="304952"/>
                    </a:lnTo>
                    <a:lnTo>
                      <a:pt x="282016" y="291826"/>
                    </a:lnTo>
                    <a:lnTo>
                      <a:pt x="312627" y="276817"/>
                    </a:lnTo>
                    <a:lnTo>
                      <a:pt x="326041" y="288211"/>
                    </a:lnTo>
                    <a:lnTo>
                      <a:pt x="307675" y="312760"/>
                    </a:lnTo>
                    <a:close/>
                    <a:moveTo>
                      <a:pt x="391699" y="276863"/>
                    </a:moveTo>
                    <a:cubicBezTo>
                      <a:pt x="383967" y="266851"/>
                      <a:pt x="382372" y="253954"/>
                      <a:pt x="387400" y="242347"/>
                    </a:cubicBezTo>
                    <a:lnTo>
                      <a:pt x="400222" y="212769"/>
                    </a:lnTo>
                    <a:cubicBezTo>
                      <a:pt x="401786" y="209154"/>
                      <a:pt x="402865" y="205356"/>
                      <a:pt x="403427" y="201452"/>
                    </a:cubicBezTo>
                    <a:cubicBezTo>
                      <a:pt x="407909" y="170339"/>
                      <a:pt x="434980" y="146884"/>
                      <a:pt x="466411" y="146884"/>
                    </a:cubicBezTo>
                    <a:cubicBezTo>
                      <a:pt x="497843" y="146884"/>
                      <a:pt x="524914" y="170339"/>
                      <a:pt x="529396" y="201452"/>
                    </a:cubicBezTo>
                    <a:cubicBezTo>
                      <a:pt x="529958" y="205356"/>
                      <a:pt x="531036" y="209154"/>
                      <a:pt x="532601" y="212769"/>
                    </a:cubicBezTo>
                    <a:lnTo>
                      <a:pt x="545423" y="242347"/>
                    </a:lnTo>
                    <a:cubicBezTo>
                      <a:pt x="550451" y="253954"/>
                      <a:pt x="548841" y="266851"/>
                      <a:pt x="541123" y="276863"/>
                    </a:cubicBezTo>
                    <a:cubicBezTo>
                      <a:pt x="535396" y="284276"/>
                      <a:pt x="527299" y="288834"/>
                      <a:pt x="518412" y="289927"/>
                    </a:cubicBezTo>
                    <a:cubicBezTo>
                      <a:pt x="520250" y="285157"/>
                      <a:pt x="521450" y="280068"/>
                      <a:pt x="521891" y="274766"/>
                    </a:cubicBezTo>
                    <a:cubicBezTo>
                      <a:pt x="522271" y="270072"/>
                      <a:pt x="518792" y="265940"/>
                      <a:pt x="514098" y="265560"/>
                    </a:cubicBezTo>
                    <a:cubicBezTo>
                      <a:pt x="509404" y="265180"/>
                      <a:pt x="505287" y="268659"/>
                      <a:pt x="504892" y="273353"/>
                    </a:cubicBezTo>
                    <a:cubicBezTo>
                      <a:pt x="503251" y="293194"/>
                      <a:pt x="486343" y="308735"/>
                      <a:pt x="466411" y="308735"/>
                    </a:cubicBezTo>
                    <a:cubicBezTo>
                      <a:pt x="445113" y="308735"/>
                      <a:pt x="427794" y="291416"/>
                      <a:pt x="427794" y="270118"/>
                    </a:cubicBezTo>
                    <a:lnTo>
                      <a:pt x="427794" y="229207"/>
                    </a:lnTo>
                    <a:cubicBezTo>
                      <a:pt x="427794" y="220137"/>
                      <a:pt x="430468" y="211220"/>
                      <a:pt x="435390" y="203639"/>
                    </a:cubicBezTo>
                    <a:cubicBezTo>
                      <a:pt x="446434" y="212071"/>
                      <a:pt x="460031" y="216886"/>
                      <a:pt x="473931" y="217251"/>
                    </a:cubicBezTo>
                    <a:lnTo>
                      <a:pt x="505059" y="218071"/>
                    </a:lnTo>
                    <a:lnTo>
                      <a:pt x="505059" y="237714"/>
                    </a:lnTo>
                    <a:cubicBezTo>
                      <a:pt x="505059" y="242423"/>
                      <a:pt x="508872" y="246236"/>
                      <a:pt x="513581" y="246236"/>
                    </a:cubicBezTo>
                    <a:cubicBezTo>
                      <a:pt x="518291" y="246236"/>
                      <a:pt x="522104" y="242423"/>
                      <a:pt x="522104" y="237714"/>
                    </a:cubicBezTo>
                    <a:lnTo>
                      <a:pt x="522104" y="215762"/>
                    </a:lnTo>
                    <a:cubicBezTo>
                      <a:pt x="522104" y="207741"/>
                      <a:pt x="515830" y="201285"/>
                      <a:pt x="507808" y="201087"/>
                    </a:cubicBezTo>
                    <a:lnTo>
                      <a:pt x="474387" y="200206"/>
                    </a:lnTo>
                    <a:cubicBezTo>
                      <a:pt x="463555" y="199917"/>
                      <a:pt x="452982" y="196013"/>
                      <a:pt x="444581" y="189177"/>
                    </a:cubicBezTo>
                    <a:lnTo>
                      <a:pt x="442378" y="187384"/>
                    </a:lnTo>
                    <a:cubicBezTo>
                      <a:pt x="439781" y="185273"/>
                      <a:pt x="436514" y="184300"/>
                      <a:pt x="433187" y="184650"/>
                    </a:cubicBezTo>
                    <a:cubicBezTo>
                      <a:pt x="429860" y="184999"/>
                      <a:pt x="426868" y="186640"/>
                      <a:pt x="424771" y="189268"/>
                    </a:cubicBezTo>
                    <a:cubicBezTo>
                      <a:pt x="415732" y="200571"/>
                      <a:pt x="410750" y="214760"/>
                      <a:pt x="410750" y="229222"/>
                    </a:cubicBezTo>
                    <a:lnTo>
                      <a:pt x="410750" y="270133"/>
                    </a:lnTo>
                    <a:cubicBezTo>
                      <a:pt x="410750" y="277106"/>
                      <a:pt x="412041" y="283760"/>
                      <a:pt x="414395" y="289912"/>
                    </a:cubicBezTo>
                    <a:cubicBezTo>
                      <a:pt x="405493" y="288803"/>
                      <a:pt x="397396" y="284261"/>
                      <a:pt x="391699" y="276863"/>
                    </a:cubicBezTo>
                    <a:lnTo>
                      <a:pt x="391699" y="276863"/>
                    </a:lnTo>
                    <a:close/>
                    <a:moveTo>
                      <a:pt x="465621" y="342414"/>
                    </a:moveTo>
                    <a:cubicBezTo>
                      <a:pt x="459803" y="342414"/>
                      <a:pt x="455078" y="337690"/>
                      <a:pt x="455078" y="331871"/>
                    </a:cubicBezTo>
                    <a:lnTo>
                      <a:pt x="455078" y="324625"/>
                    </a:lnTo>
                    <a:cubicBezTo>
                      <a:pt x="458740" y="325385"/>
                      <a:pt x="462522" y="325795"/>
                      <a:pt x="466396" y="325795"/>
                    </a:cubicBezTo>
                    <a:cubicBezTo>
                      <a:pt x="469708" y="325795"/>
                      <a:pt x="472974" y="325491"/>
                      <a:pt x="476149" y="324914"/>
                    </a:cubicBezTo>
                    <a:lnTo>
                      <a:pt x="476149" y="331871"/>
                    </a:lnTo>
                    <a:cubicBezTo>
                      <a:pt x="476149" y="337690"/>
                      <a:pt x="471425" y="342414"/>
                      <a:pt x="465621" y="342414"/>
                    </a:cubicBezTo>
                    <a:lnTo>
                      <a:pt x="465621" y="342414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322" name="任意多边形: 形状 321">
              <a:extLst>
                <a:ext uri="{FF2B5EF4-FFF2-40B4-BE49-F238E27FC236}">
                  <a16:creationId xmlns:a16="http://schemas.microsoft.com/office/drawing/2014/main" id="{35678923-4EDD-4FD0-B4B6-16F08F31D098}"/>
                </a:ext>
              </a:extLst>
            </p:cNvPr>
            <p:cNvSpPr/>
            <p:nvPr/>
          </p:nvSpPr>
          <p:spPr>
            <a:xfrm>
              <a:off x="837223" y="2948030"/>
              <a:ext cx="23093" cy="70545"/>
            </a:xfrm>
            <a:custGeom>
              <a:avLst/>
              <a:gdLst>
                <a:gd name="connsiteX0" fmla="*/ 18291 w 23093"/>
                <a:gd name="connsiteY0" fmla="*/ 862 h 70545"/>
                <a:gd name="connsiteX1" fmla="*/ 6897 w 23093"/>
                <a:gd name="connsiteY1" fmla="*/ 4827 h 70545"/>
                <a:gd name="connsiteX2" fmla="*/ 0 w 23093"/>
                <a:gd name="connsiteY2" fmla="*/ 34830 h 70545"/>
                <a:gd name="connsiteX3" fmla="*/ 0 w 23093"/>
                <a:gd name="connsiteY3" fmla="*/ 62008 h 70545"/>
                <a:gd name="connsiteX4" fmla="*/ 8522 w 23093"/>
                <a:gd name="connsiteY4" fmla="*/ 70545 h 70545"/>
                <a:gd name="connsiteX5" fmla="*/ 17060 w 23093"/>
                <a:gd name="connsiteY5" fmla="*/ 62008 h 70545"/>
                <a:gd name="connsiteX6" fmla="*/ 17060 w 23093"/>
                <a:gd name="connsiteY6" fmla="*/ 34830 h 70545"/>
                <a:gd name="connsiteX7" fmla="*/ 22240 w 23093"/>
                <a:gd name="connsiteY7" fmla="*/ 12255 h 70545"/>
                <a:gd name="connsiteX8" fmla="*/ 18291 w 23093"/>
                <a:gd name="connsiteY8" fmla="*/ 862 h 70545"/>
                <a:gd name="connsiteX9" fmla="*/ 18291 w 23093"/>
                <a:gd name="connsiteY9" fmla="*/ 862 h 7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093" h="70545">
                  <a:moveTo>
                    <a:pt x="18291" y="862"/>
                  </a:moveTo>
                  <a:cubicBezTo>
                    <a:pt x="14052" y="-1204"/>
                    <a:pt x="8948" y="573"/>
                    <a:pt x="6897" y="4827"/>
                  </a:cubicBezTo>
                  <a:cubicBezTo>
                    <a:pt x="2324" y="14261"/>
                    <a:pt x="0" y="24348"/>
                    <a:pt x="0" y="34830"/>
                  </a:cubicBezTo>
                  <a:lnTo>
                    <a:pt x="0" y="62008"/>
                  </a:lnTo>
                  <a:cubicBezTo>
                    <a:pt x="0" y="66717"/>
                    <a:pt x="3828" y="70545"/>
                    <a:pt x="8522" y="70545"/>
                  </a:cubicBezTo>
                  <a:cubicBezTo>
                    <a:pt x="13232" y="70545"/>
                    <a:pt x="17060" y="66717"/>
                    <a:pt x="17060" y="62008"/>
                  </a:cubicBezTo>
                  <a:lnTo>
                    <a:pt x="17060" y="34830"/>
                  </a:lnTo>
                  <a:cubicBezTo>
                    <a:pt x="17060" y="26946"/>
                    <a:pt x="18807" y="19365"/>
                    <a:pt x="22240" y="12255"/>
                  </a:cubicBezTo>
                  <a:cubicBezTo>
                    <a:pt x="24291" y="8017"/>
                    <a:pt x="22514" y="2912"/>
                    <a:pt x="18291" y="862"/>
                  </a:cubicBezTo>
                  <a:lnTo>
                    <a:pt x="18291" y="86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325" name="图形 3">
            <a:extLst>
              <a:ext uri="{FF2B5EF4-FFF2-40B4-BE49-F238E27FC236}">
                <a16:creationId xmlns:a16="http://schemas.microsoft.com/office/drawing/2014/main" id="{9C58BC12-C960-4608-A32F-14CA0E5BED30}"/>
              </a:ext>
            </a:extLst>
          </p:cNvPr>
          <p:cNvGrpSpPr/>
          <p:nvPr userDrawn="1"/>
        </p:nvGrpSpPr>
        <p:grpSpPr>
          <a:xfrm>
            <a:off x="8686636" y="3741675"/>
            <a:ext cx="323118" cy="415764"/>
            <a:chOff x="902227" y="2516767"/>
            <a:chExt cx="453339" cy="583325"/>
          </a:xfrm>
          <a:solidFill>
            <a:schemeClr val="bg1"/>
          </a:solidFill>
        </p:grpSpPr>
        <p:sp>
          <p:nvSpPr>
            <p:cNvPr id="326" name="任意多边形: 形状 325">
              <a:extLst>
                <a:ext uri="{FF2B5EF4-FFF2-40B4-BE49-F238E27FC236}">
                  <a16:creationId xmlns:a16="http://schemas.microsoft.com/office/drawing/2014/main" id="{AB7B277E-CDFA-4104-8161-94D9C0685419}"/>
                </a:ext>
              </a:extLst>
            </p:cNvPr>
            <p:cNvSpPr/>
            <p:nvPr/>
          </p:nvSpPr>
          <p:spPr>
            <a:xfrm>
              <a:off x="1220837" y="2682720"/>
              <a:ext cx="134730" cy="157749"/>
            </a:xfrm>
            <a:custGeom>
              <a:avLst/>
              <a:gdLst>
                <a:gd name="connsiteX0" fmla="*/ 130970 w 134730"/>
                <a:gd name="connsiteY0" fmla="*/ 64959 h 157749"/>
                <a:gd name="connsiteX1" fmla="*/ 78802 w 134730"/>
                <a:gd name="connsiteY1" fmla="*/ 5196 h 157749"/>
                <a:gd name="connsiteX2" fmla="*/ 67378 w 134730"/>
                <a:gd name="connsiteY2" fmla="*/ 0 h 157749"/>
                <a:gd name="connsiteX3" fmla="*/ 55954 w 134730"/>
                <a:gd name="connsiteY3" fmla="*/ 5196 h 157749"/>
                <a:gd name="connsiteX4" fmla="*/ 3771 w 134730"/>
                <a:gd name="connsiteY4" fmla="*/ 64959 h 157749"/>
                <a:gd name="connsiteX5" fmla="*/ 1386 w 134730"/>
                <a:gd name="connsiteY5" fmla="*/ 81214 h 157749"/>
                <a:gd name="connsiteX6" fmla="*/ 15195 w 134730"/>
                <a:gd name="connsiteY6" fmla="*/ 90116 h 157749"/>
                <a:gd name="connsiteX7" fmla="*/ 31830 w 134730"/>
                <a:gd name="connsiteY7" fmla="*/ 90116 h 157749"/>
                <a:gd name="connsiteX8" fmla="*/ 31830 w 134730"/>
                <a:gd name="connsiteY8" fmla="*/ 149014 h 157749"/>
                <a:gd name="connsiteX9" fmla="*/ 40565 w 134730"/>
                <a:gd name="connsiteY9" fmla="*/ 157749 h 157749"/>
                <a:gd name="connsiteX10" fmla="*/ 49300 w 134730"/>
                <a:gd name="connsiteY10" fmla="*/ 149014 h 157749"/>
                <a:gd name="connsiteX11" fmla="*/ 49300 w 134730"/>
                <a:gd name="connsiteY11" fmla="*/ 87807 h 157749"/>
                <a:gd name="connsiteX12" fmla="*/ 34139 w 134730"/>
                <a:gd name="connsiteY12" fmla="*/ 72646 h 157749"/>
                <a:gd name="connsiteX13" fmla="*/ 20269 w 134730"/>
                <a:gd name="connsiteY13" fmla="*/ 72646 h 157749"/>
                <a:gd name="connsiteX14" fmla="*/ 67363 w 134730"/>
                <a:gd name="connsiteY14" fmla="*/ 18686 h 157749"/>
                <a:gd name="connsiteX15" fmla="*/ 114456 w 134730"/>
                <a:gd name="connsiteY15" fmla="*/ 72646 h 157749"/>
                <a:gd name="connsiteX16" fmla="*/ 100587 w 134730"/>
                <a:gd name="connsiteY16" fmla="*/ 72646 h 157749"/>
                <a:gd name="connsiteX17" fmla="*/ 85425 w 134730"/>
                <a:gd name="connsiteY17" fmla="*/ 87807 h 157749"/>
                <a:gd name="connsiteX18" fmla="*/ 85425 w 134730"/>
                <a:gd name="connsiteY18" fmla="*/ 149014 h 157749"/>
                <a:gd name="connsiteX19" fmla="*/ 94161 w 134730"/>
                <a:gd name="connsiteY19" fmla="*/ 157749 h 157749"/>
                <a:gd name="connsiteX20" fmla="*/ 102896 w 134730"/>
                <a:gd name="connsiteY20" fmla="*/ 149014 h 157749"/>
                <a:gd name="connsiteX21" fmla="*/ 102896 w 134730"/>
                <a:gd name="connsiteY21" fmla="*/ 90116 h 157749"/>
                <a:gd name="connsiteX22" fmla="*/ 119531 w 134730"/>
                <a:gd name="connsiteY22" fmla="*/ 90116 h 157749"/>
                <a:gd name="connsiteX23" fmla="*/ 133340 w 134730"/>
                <a:gd name="connsiteY23" fmla="*/ 81214 h 157749"/>
                <a:gd name="connsiteX24" fmla="*/ 130970 w 134730"/>
                <a:gd name="connsiteY24" fmla="*/ 64959 h 157749"/>
                <a:gd name="connsiteX25" fmla="*/ 130970 w 134730"/>
                <a:gd name="connsiteY25" fmla="*/ 64959 h 1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4730" h="157749">
                  <a:moveTo>
                    <a:pt x="130970" y="64959"/>
                  </a:moveTo>
                  <a:lnTo>
                    <a:pt x="78802" y="5196"/>
                  </a:lnTo>
                  <a:cubicBezTo>
                    <a:pt x="75931" y="1884"/>
                    <a:pt x="71753" y="0"/>
                    <a:pt x="67378" y="0"/>
                  </a:cubicBezTo>
                  <a:cubicBezTo>
                    <a:pt x="63003" y="0"/>
                    <a:pt x="58825" y="1899"/>
                    <a:pt x="55954" y="5196"/>
                  </a:cubicBezTo>
                  <a:lnTo>
                    <a:pt x="3771" y="64959"/>
                  </a:lnTo>
                  <a:cubicBezTo>
                    <a:pt x="-194" y="69501"/>
                    <a:pt x="-1106" y="75730"/>
                    <a:pt x="1386" y="81214"/>
                  </a:cubicBezTo>
                  <a:cubicBezTo>
                    <a:pt x="3877" y="86698"/>
                    <a:pt x="9179" y="90116"/>
                    <a:pt x="15195" y="90116"/>
                  </a:cubicBezTo>
                  <a:lnTo>
                    <a:pt x="31830" y="90116"/>
                  </a:lnTo>
                  <a:lnTo>
                    <a:pt x="31830" y="149014"/>
                  </a:lnTo>
                  <a:cubicBezTo>
                    <a:pt x="31830" y="153845"/>
                    <a:pt x="35749" y="157749"/>
                    <a:pt x="40565" y="157749"/>
                  </a:cubicBezTo>
                  <a:cubicBezTo>
                    <a:pt x="45396" y="157749"/>
                    <a:pt x="49300" y="153845"/>
                    <a:pt x="49300" y="149014"/>
                  </a:cubicBezTo>
                  <a:lnTo>
                    <a:pt x="49300" y="87807"/>
                  </a:lnTo>
                  <a:cubicBezTo>
                    <a:pt x="49300" y="79452"/>
                    <a:pt x="42494" y="72646"/>
                    <a:pt x="34139" y="72646"/>
                  </a:cubicBezTo>
                  <a:lnTo>
                    <a:pt x="20269" y="72646"/>
                  </a:lnTo>
                  <a:lnTo>
                    <a:pt x="67363" y="18686"/>
                  </a:lnTo>
                  <a:lnTo>
                    <a:pt x="114456" y="72646"/>
                  </a:lnTo>
                  <a:lnTo>
                    <a:pt x="100587" y="72646"/>
                  </a:lnTo>
                  <a:cubicBezTo>
                    <a:pt x="92231" y="72646"/>
                    <a:pt x="85425" y="79452"/>
                    <a:pt x="85425" y="87807"/>
                  </a:cubicBezTo>
                  <a:lnTo>
                    <a:pt x="85425" y="149014"/>
                  </a:lnTo>
                  <a:cubicBezTo>
                    <a:pt x="85425" y="153845"/>
                    <a:pt x="89330" y="157749"/>
                    <a:pt x="94161" y="157749"/>
                  </a:cubicBezTo>
                  <a:cubicBezTo>
                    <a:pt x="98991" y="157749"/>
                    <a:pt x="102896" y="153845"/>
                    <a:pt x="102896" y="149014"/>
                  </a:cubicBezTo>
                  <a:lnTo>
                    <a:pt x="102896" y="90116"/>
                  </a:lnTo>
                  <a:lnTo>
                    <a:pt x="119531" y="90116"/>
                  </a:lnTo>
                  <a:cubicBezTo>
                    <a:pt x="125546" y="90116"/>
                    <a:pt x="130848" y="86713"/>
                    <a:pt x="133340" y="81214"/>
                  </a:cubicBezTo>
                  <a:cubicBezTo>
                    <a:pt x="135831" y="75730"/>
                    <a:pt x="134935" y="69486"/>
                    <a:pt x="130970" y="64959"/>
                  </a:cubicBezTo>
                  <a:lnTo>
                    <a:pt x="130970" y="64959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327" name="图形 3">
              <a:extLst>
                <a:ext uri="{FF2B5EF4-FFF2-40B4-BE49-F238E27FC236}">
                  <a16:creationId xmlns:a16="http://schemas.microsoft.com/office/drawing/2014/main" id="{520F48BE-0692-4E61-8F08-2D5E4EC25D6A}"/>
                </a:ext>
              </a:extLst>
            </p:cNvPr>
            <p:cNvGrpSpPr/>
            <p:nvPr/>
          </p:nvGrpSpPr>
          <p:grpSpPr>
            <a:xfrm>
              <a:off x="902227" y="2516767"/>
              <a:ext cx="378269" cy="583325"/>
              <a:chOff x="902227" y="2516767"/>
              <a:chExt cx="378269" cy="583325"/>
            </a:xfrm>
            <a:grpFill/>
          </p:grpSpPr>
          <p:sp>
            <p:nvSpPr>
              <p:cNvPr id="330" name="任意多边形: 形状 329">
                <a:extLst>
                  <a:ext uri="{FF2B5EF4-FFF2-40B4-BE49-F238E27FC236}">
                    <a16:creationId xmlns:a16="http://schemas.microsoft.com/office/drawing/2014/main" id="{9D04927B-9B75-4E40-9E71-BB58AEB550F7}"/>
                  </a:ext>
                </a:extLst>
              </p:cNvPr>
              <p:cNvSpPr/>
              <p:nvPr/>
            </p:nvSpPr>
            <p:spPr>
              <a:xfrm>
                <a:off x="902227" y="2854157"/>
                <a:ext cx="378269" cy="245936"/>
              </a:xfrm>
              <a:custGeom>
                <a:avLst/>
                <a:gdLst>
                  <a:gd name="connsiteX0" fmla="*/ 378270 w 378269"/>
                  <a:gd name="connsiteY0" fmla="*/ 37295 h 245936"/>
                  <a:gd name="connsiteX1" fmla="*/ 340975 w 378269"/>
                  <a:gd name="connsiteY1" fmla="*/ 0 h 245936"/>
                  <a:gd name="connsiteX2" fmla="*/ 331024 w 378269"/>
                  <a:gd name="connsiteY2" fmla="*/ 0 h 245936"/>
                  <a:gd name="connsiteX3" fmla="*/ 322289 w 378269"/>
                  <a:gd name="connsiteY3" fmla="*/ 8735 h 245936"/>
                  <a:gd name="connsiteX4" fmla="*/ 331024 w 378269"/>
                  <a:gd name="connsiteY4" fmla="*/ 17470 h 245936"/>
                  <a:gd name="connsiteX5" fmla="*/ 340975 w 378269"/>
                  <a:gd name="connsiteY5" fmla="*/ 17470 h 245936"/>
                  <a:gd name="connsiteX6" fmla="*/ 360800 w 378269"/>
                  <a:gd name="connsiteY6" fmla="*/ 37295 h 245936"/>
                  <a:gd name="connsiteX7" fmla="*/ 340975 w 378269"/>
                  <a:gd name="connsiteY7" fmla="*/ 57120 h 245936"/>
                  <a:gd name="connsiteX8" fmla="*/ 332239 w 378269"/>
                  <a:gd name="connsiteY8" fmla="*/ 65855 h 245936"/>
                  <a:gd name="connsiteX9" fmla="*/ 340975 w 378269"/>
                  <a:gd name="connsiteY9" fmla="*/ 74591 h 245936"/>
                  <a:gd name="connsiteX10" fmla="*/ 360800 w 378269"/>
                  <a:gd name="connsiteY10" fmla="*/ 94416 h 245936"/>
                  <a:gd name="connsiteX11" fmla="*/ 340975 w 378269"/>
                  <a:gd name="connsiteY11" fmla="*/ 114241 h 245936"/>
                  <a:gd name="connsiteX12" fmla="*/ 332239 w 378269"/>
                  <a:gd name="connsiteY12" fmla="*/ 122976 h 245936"/>
                  <a:gd name="connsiteX13" fmla="*/ 340975 w 378269"/>
                  <a:gd name="connsiteY13" fmla="*/ 131711 h 245936"/>
                  <a:gd name="connsiteX14" fmla="*/ 360800 w 378269"/>
                  <a:gd name="connsiteY14" fmla="*/ 151536 h 245936"/>
                  <a:gd name="connsiteX15" fmla="*/ 340975 w 378269"/>
                  <a:gd name="connsiteY15" fmla="*/ 171361 h 245936"/>
                  <a:gd name="connsiteX16" fmla="*/ 332239 w 378269"/>
                  <a:gd name="connsiteY16" fmla="*/ 180096 h 245936"/>
                  <a:gd name="connsiteX17" fmla="*/ 340975 w 378269"/>
                  <a:gd name="connsiteY17" fmla="*/ 188831 h 245936"/>
                  <a:gd name="connsiteX18" fmla="*/ 360800 w 378269"/>
                  <a:gd name="connsiteY18" fmla="*/ 208656 h 245936"/>
                  <a:gd name="connsiteX19" fmla="*/ 340975 w 378269"/>
                  <a:gd name="connsiteY19" fmla="*/ 228481 h 245936"/>
                  <a:gd name="connsiteX20" fmla="*/ 205284 w 378269"/>
                  <a:gd name="connsiteY20" fmla="*/ 228481 h 245936"/>
                  <a:gd name="connsiteX21" fmla="*/ 136375 w 378269"/>
                  <a:gd name="connsiteY21" fmla="*/ 208352 h 245936"/>
                  <a:gd name="connsiteX22" fmla="*/ 135175 w 378269"/>
                  <a:gd name="connsiteY22" fmla="*/ 207578 h 245936"/>
                  <a:gd name="connsiteX23" fmla="*/ 130480 w 378269"/>
                  <a:gd name="connsiteY23" fmla="*/ 206210 h 245936"/>
                  <a:gd name="connsiteX24" fmla="*/ 105445 w 378269"/>
                  <a:gd name="connsiteY24" fmla="*/ 206210 h 245936"/>
                  <a:gd name="connsiteX25" fmla="*/ 105627 w 378269"/>
                  <a:gd name="connsiteY25" fmla="*/ 202549 h 245936"/>
                  <a:gd name="connsiteX26" fmla="*/ 105627 w 378269"/>
                  <a:gd name="connsiteY26" fmla="*/ 173761 h 245936"/>
                  <a:gd name="connsiteX27" fmla="*/ 96892 w 378269"/>
                  <a:gd name="connsiteY27" fmla="*/ 165026 h 245936"/>
                  <a:gd name="connsiteX28" fmla="*/ 88157 w 378269"/>
                  <a:gd name="connsiteY28" fmla="*/ 173761 h 245936"/>
                  <a:gd name="connsiteX29" fmla="*/ 88157 w 378269"/>
                  <a:gd name="connsiteY29" fmla="*/ 202549 h 245936"/>
                  <a:gd name="connsiteX30" fmla="*/ 65065 w 378269"/>
                  <a:gd name="connsiteY30" fmla="*/ 225640 h 245936"/>
                  <a:gd name="connsiteX31" fmla="*/ 8735 w 378269"/>
                  <a:gd name="connsiteY31" fmla="*/ 225640 h 245936"/>
                  <a:gd name="connsiteX32" fmla="*/ 0 w 378269"/>
                  <a:gd name="connsiteY32" fmla="*/ 234375 h 245936"/>
                  <a:gd name="connsiteX33" fmla="*/ 8735 w 378269"/>
                  <a:gd name="connsiteY33" fmla="*/ 243111 h 245936"/>
                  <a:gd name="connsiteX34" fmla="*/ 65035 w 378269"/>
                  <a:gd name="connsiteY34" fmla="*/ 243111 h 245936"/>
                  <a:gd name="connsiteX35" fmla="*/ 99641 w 378269"/>
                  <a:gd name="connsiteY35" fmla="*/ 223681 h 245936"/>
                  <a:gd name="connsiteX36" fmla="*/ 127928 w 378269"/>
                  <a:gd name="connsiteY36" fmla="*/ 223681 h 245936"/>
                  <a:gd name="connsiteX37" fmla="*/ 205284 w 378269"/>
                  <a:gd name="connsiteY37" fmla="*/ 245936 h 245936"/>
                  <a:gd name="connsiteX38" fmla="*/ 340975 w 378269"/>
                  <a:gd name="connsiteY38" fmla="*/ 245936 h 245936"/>
                  <a:gd name="connsiteX39" fmla="*/ 378270 w 378269"/>
                  <a:gd name="connsiteY39" fmla="*/ 208641 h 245936"/>
                  <a:gd name="connsiteX40" fmla="*/ 364932 w 378269"/>
                  <a:gd name="connsiteY40" fmla="*/ 180081 h 245936"/>
                  <a:gd name="connsiteX41" fmla="*/ 378270 w 378269"/>
                  <a:gd name="connsiteY41" fmla="*/ 151521 h 245936"/>
                  <a:gd name="connsiteX42" fmla="*/ 364932 w 378269"/>
                  <a:gd name="connsiteY42" fmla="*/ 122961 h 245936"/>
                  <a:gd name="connsiteX43" fmla="*/ 378270 w 378269"/>
                  <a:gd name="connsiteY43" fmla="*/ 94400 h 245936"/>
                  <a:gd name="connsiteX44" fmla="*/ 364932 w 378269"/>
                  <a:gd name="connsiteY44" fmla="*/ 65840 h 245936"/>
                  <a:gd name="connsiteX45" fmla="*/ 378270 w 378269"/>
                  <a:gd name="connsiteY45" fmla="*/ 37295 h 245936"/>
                  <a:gd name="connsiteX46" fmla="*/ 378270 w 378269"/>
                  <a:gd name="connsiteY46" fmla="*/ 37295 h 24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78269" h="245936">
                    <a:moveTo>
                      <a:pt x="378270" y="37295"/>
                    </a:moveTo>
                    <a:cubicBezTo>
                      <a:pt x="378270" y="16726"/>
                      <a:pt x="361529" y="0"/>
                      <a:pt x="340975" y="0"/>
                    </a:cubicBezTo>
                    <a:lnTo>
                      <a:pt x="331024" y="0"/>
                    </a:lnTo>
                    <a:cubicBezTo>
                      <a:pt x="326193" y="0"/>
                      <a:pt x="322289" y="3904"/>
                      <a:pt x="322289" y="8735"/>
                    </a:cubicBezTo>
                    <a:cubicBezTo>
                      <a:pt x="322289" y="13566"/>
                      <a:pt x="326193" y="17470"/>
                      <a:pt x="331024" y="17470"/>
                    </a:cubicBezTo>
                    <a:lnTo>
                      <a:pt x="340975" y="17470"/>
                    </a:lnTo>
                    <a:cubicBezTo>
                      <a:pt x="351913" y="17470"/>
                      <a:pt x="360800" y="26373"/>
                      <a:pt x="360800" y="37295"/>
                    </a:cubicBezTo>
                    <a:cubicBezTo>
                      <a:pt x="360800" y="48233"/>
                      <a:pt x="351913" y="57120"/>
                      <a:pt x="340975" y="57120"/>
                    </a:cubicBezTo>
                    <a:cubicBezTo>
                      <a:pt x="336144" y="57120"/>
                      <a:pt x="332239" y="61025"/>
                      <a:pt x="332239" y="65855"/>
                    </a:cubicBezTo>
                    <a:cubicBezTo>
                      <a:pt x="332239" y="70686"/>
                      <a:pt x="336144" y="74591"/>
                      <a:pt x="340975" y="74591"/>
                    </a:cubicBezTo>
                    <a:cubicBezTo>
                      <a:pt x="351913" y="74591"/>
                      <a:pt x="360800" y="83478"/>
                      <a:pt x="360800" y="94416"/>
                    </a:cubicBezTo>
                    <a:cubicBezTo>
                      <a:pt x="360800" y="105353"/>
                      <a:pt x="351913" y="114241"/>
                      <a:pt x="340975" y="114241"/>
                    </a:cubicBezTo>
                    <a:cubicBezTo>
                      <a:pt x="336144" y="114241"/>
                      <a:pt x="332239" y="118145"/>
                      <a:pt x="332239" y="122976"/>
                    </a:cubicBezTo>
                    <a:cubicBezTo>
                      <a:pt x="332239" y="127807"/>
                      <a:pt x="336144" y="131711"/>
                      <a:pt x="340975" y="131711"/>
                    </a:cubicBezTo>
                    <a:cubicBezTo>
                      <a:pt x="351913" y="131711"/>
                      <a:pt x="360800" y="140598"/>
                      <a:pt x="360800" y="151536"/>
                    </a:cubicBezTo>
                    <a:cubicBezTo>
                      <a:pt x="360800" y="162474"/>
                      <a:pt x="351913" y="171361"/>
                      <a:pt x="340975" y="171361"/>
                    </a:cubicBezTo>
                    <a:cubicBezTo>
                      <a:pt x="336144" y="171361"/>
                      <a:pt x="332239" y="175265"/>
                      <a:pt x="332239" y="180096"/>
                    </a:cubicBezTo>
                    <a:cubicBezTo>
                      <a:pt x="332239" y="184927"/>
                      <a:pt x="336144" y="188831"/>
                      <a:pt x="340975" y="188831"/>
                    </a:cubicBezTo>
                    <a:cubicBezTo>
                      <a:pt x="351913" y="188831"/>
                      <a:pt x="360800" y="197733"/>
                      <a:pt x="360800" y="208656"/>
                    </a:cubicBezTo>
                    <a:cubicBezTo>
                      <a:pt x="360800" y="219594"/>
                      <a:pt x="351913" y="228481"/>
                      <a:pt x="340975" y="228481"/>
                    </a:cubicBezTo>
                    <a:lnTo>
                      <a:pt x="205284" y="228481"/>
                    </a:lnTo>
                    <a:cubicBezTo>
                      <a:pt x="180825" y="228481"/>
                      <a:pt x="156990" y="221523"/>
                      <a:pt x="136375" y="208352"/>
                    </a:cubicBezTo>
                    <a:lnTo>
                      <a:pt x="135175" y="207578"/>
                    </a:lnTo>
                    <a:cubicBezTo>
                      <a:pt x="133762" y="206681"/>
                      <a:pt x="132136" y="206210"/>
                      <a:pt x="130480" y="206210"/>
                    </a:cubicBezTo>
                    <a:lnTo>
                      <a:pt x="105445" y="206210"/>
                    </a:lnTo>
                    <a:cubicBezTo>
                      <a:pt x="105551" y="204995"/>
                      <a:pt x="105627" y="203780"/>
                      <a:pt x="105627" y="202549"/>
                    </a:cubicBezTo>
                    <a:lnTo>
                      <a:pt x="105627" y="173761"/>
                    </a:lnTo>
                    <a:cubicBezTo>
                      <a:pt x="105627" y="168930"/>
                      <a:pt x="101708" y="165026"/>
                      <a:pt x="96892" y="165026"/>
                    </a:cubicBezTo>
                    <a:cubicBezTo>
                      <a:pt x="92061" y="165026"/>
                      <a:pt x="88157" y="168930"/>
                      <a:pt x="88157" y="173761"/>
                    </a:cubicBezTo>
                    <a:lnTo>
                      <a:pt x="88157" y="202549"/>
                    </a:lnTo>
                    <a:cubicBezTo>
                      <a:pt x="88157" y="215280"/>
                      <a:pt x="77796" y="225640"/>
                      <a:pt x="65065" y="225640"/>
                    </a:cubicBezTo>
                    <a:lnTo>
                      <a:pt x="8735" y="225640"/>
                    </a:lnTo>
                    <a:cubicBezTo>
                      <a:pt x="3904" y="225640"/>
                      <a:pt x="0" y="229545"/>
                      <a:pt x="0" y="234375"/>
                    </a:cubicBezTo>
                    <a:cubicBezTo>
                      <a:pt x="0" y="239206"/>
                      <a:pt x="3904" y="243111"/>
                      <a:pt x="8735" y="243111"/>
                    </a:cubicBezTo>
                    <a:lnTo>
                      <a:pt x="65035" y="243111"/>
                    </a:lnTo>
                    <a:cubicBezTo>
                      <a:pt x="79665" y="243111"/>
                      <a:pt x="92501" y="235317"/>
                      <a:pt x="99641" y="223681"/>
                    </a:cubicBezTo>
                    <a:lnTo>
                      <a:pt x="127928" y="223681"/>
                    </a:lnTo>
                    <a:cubicBezTo>
                      <a:pt x="151141" y="238249"/>
                      <a:pt x="177863" y="245936"/>
                      <a:pt x="205284" y="245936"/>
                    </a:cubicBezTo>
                    <a:lnTo>
                      <a:pt x="340975" y="245936"/>
                    </a:lnTo>
                    <a:cubicBezTo>
                      <a:pt x="361544" y="245936"/>
                      <a:pt x="378270" y="229210"/>
                      <a:pt x="378270" y="208641"/>
                    </a:cubicBezTo>
                    <a:cubicBezTo>
                      <a:pt x="378270" y="197187"/>
                      <a:pt x="373090" y="186917"/>
                      <a:pt x="364932" y="180081"/>
                    </a:cubicBezTo>
                    <a:cubicBezTo>
                      <a:pt x="373090" y="173229"/>
                      <a:pt x="378270" y="162960"/>
                      <a:pt x="378270" y="151521"/>
                    </a:cubicBezTo>
                    <a:cubicBezTo>
                      <a:pt x="378270" y="140066"/>
                      <a:pt x="373090" y="129812"/>
                      <a:pt x="364932" y="122961"/>
                    </a:cubicBezTo>
                    <a:cubicBezTo>
                      <a:pt x="373074" y="116109"/>
                      <a:pt x="378270" y="105855"/>
                      <a:pt x="378270" y="94400"/>
                    </a:cubicBezTo>
                    <a:cubicBezTo>
                      <a:pt x="378270" y="82946"/>
                      <a:pt x="373090" y="72692"/>
                      <a:pt x="364932" y="65840"/>
                    </a:cubicBezTo>
                    <a:cubicBezTo>
                      <a:pt x="373090" y="59004"/>
                      <a:pt x="378270" y="48750"/>
                      <a:pt x="378270" y="37295"/>
                    </a:cubicBezTo>
                    <a:lnTo>
                      <a:pt x="378270" y="37295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331" name="任意多边形: 形状 330">
                <a:extLst>
                  <a:ext uri="{FF2B5EF4-FFF2-40B4-BE49-F238E27FC236}">
                    <a16:creationId xmlns:a16="http://schemas.microsoft.com/office/drawing/2014/main" id="{62147777-6B15-4F47-A6B5-3C00D671BBE5}"/>
                  </a:ext>
                </a:extLst>
              </p:cNvPr>
              <p:cNvSpPr/>
              <p:nvPr/>
            </p:nvSpPr>
            <p:spPr>
              <a:xfrm>
                <a:off x="915790" y="2516767"/>
                <a:ext cx="296974" cy="198842"/>
              </a:xfrm>
              <a:custGeom>
                <a:avLst/>
                <a:gdLst>
                  <a:gd name="connsiteX0" fmla="*/ 14831 w 296974"/>
                  <a:gd name="connsiteY0" fmla="*/ 148011 h 198842"/>
                  <a:gd name="connsiteX1" fmla="*/ 79106 w 296974"/>
                  <a:gd name="connsiteY1" fmla="*/ 148011 h 198842"/>
                  <a:gd name="connsiteX2" fmla="*/ 79106 w 296974"/>
                  <a:gd name="connsiteY2" fmla="*/ 186993 h 198842"/>
                  <a:gd name="connsiteX3" fmla="*/ 87841 w 296974"/>
                  <a:gd name="connsiteY3" fmla="*/ 195728 h 198842"/>
                  <a:gd name="connsiteX4" fmla="*/ 96576 w 296974"/>
                  <a:gd name="connsiteY4" fmla="*/ 186993 h 198842"/>
                  <a:gd name="connsiteX5" fmla="*/ 96576 w 296974"/>
                  <a:gd name="connsiteY5" fmla="*/ 139276 h 198842"/>
                  <a:gd name="connsiteX6" fmla="*/ 87841 w 296974"/>
                  <a:gd name="connsiteY6" fmla="*/ 130541 h 198842"/>
                  <a:gd name="connsiteX7" fmla="*/ 21697 w 296974"/>
                  <a:gd name="connsiteY7" fmla="*/ 130541 h 198842"/>
                  <a:gd name="connsiteX8" fmla="*/ 144080 w 296974"/>
                  <a:gd name="connsiteY8" fmla="*/ 19217 h 198842"/>
                  <a:gd name="connsiteX9" fmla="*/ 152876 w 296974"/>
                  <a:gd name="connsiteY9" fmla="*/ 19217 h 198842"/>
                  <a:gd name="connsiteX10" fmla="*/ 275275 w 296974"/>
                  <a:gd name="connsiteY10" fmla="*/ 130541 h 198842"/>
                  <a:gd name="connsiteX11" fmla="*/ 209131 w 296974"/>
                  <a:gd name="connsiteY11" fmla="*/ 130541 h 198842"/>
                  <a:gd name="connsiteX12" fmla="*/ 200396 w 296974"/>
                  <a:gd name="connsiteY12" fmla="*/ 139276 h 198842"/>
                  <a:gd name="connsiteX13" fmla="*/ 200396 w 296974"/>
                  <a:gd name="connsiteY13" fmla="*/ 190107 h 198842"/>
                  <a:gd name="connsiteX14" fmla="*/ 209131 w 296974"/>
                  <a:gd name="connsiteY14" fmla="*/ 198842 h 198842"/>
                  <a:gd name="connsiteX15" fmla="*/ 217866 w 296974"/>
                  <a:gd name="connsiteY15" fmla="*/ 190107 h 198842"/>
                  <a:gd name="connsiteX16" fmla="*/ 217866 w 296974"/>
                  <a:gd name="connsiteY16" fmla="*/ 148011 h 198842"/>
                  <a:gd name="connsiteX17" fmla="*/ 282141 w 296974"/>
                  <a:gd name="connsiteY17" fmla="*/ 148011 h 198842"/>
                  <a:gd name="connsiteX18" fmla="*/ 295966 w 296974"/>
                  <a:gd name="connsiteY18" fmla="*/ 138547 h 198842"/>
                  <a:gd name="connsiteX19" fmla="*/ 292107 w 296974"/>
                  <a:gd name="connsiteY19" fmla="*/ 122231 h 198842"/>
                  <a:gd name="connsiteX20" fmla="*/ 164650 w 296974"/>
                  <a:gd name="connsiteY20" fmla="*/ 6289 h 198842"/>
                  <a:gd name="connsiteX21" fmla="*/ 132322 w 296974"/>
                  <a:gd name="connsiteY21" fmla="*/ 6289 h 198842"/>
                  <a:gd name="connsiteX22" fmla="*/ 4865 w 296974"/>
                  <a:gd name="connsiteY22" fmla="*/ 122231 h 198842"/>
                  <a:gd name="connsiteX23" fmla="*/ 1006 w 296974"/>
                  <a:gd name="connsiteY23" fmla="*/ 138547 h 198842"/>
                  <a:gd name="connsiteX24" fmla="*/ 14831 w 296974"/>
                  <a:gd name="connsiteY24" fmla="*/ 148011 h 198842"/>
                  <a:gd name="connsiteX25" fmla="*/ 14831 w 296974"/>
                  <a:gd name="connsiteY25" fmla="*/ 148011 h 198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96974" h="198842">
                    <a:moveTo>
                      <a:pt x="14831" y="148011"/>
                    </a:moveTo>
                    <a:lnTo>
                      <a:pt x="79106" y="148011"/>
                    </a:lnTo>
                    <a:lnTo>
                      <a:pt x="79106" y="186993"/>
                    </a:lnTo>
                    <a:cubicBezTo>
                      <a:pt x="79106" y="191824"/>
                      <a:pt x="83010" y="195728"/>
                      <a:pt x="87841" y="195728"/>
                    </a:cubicBezTo>
                    <a:cubicBezTo>
                      <a:pt x="92672" y="195728"/>
                      <a:pt x="96576" y="191824"/>
                      <a:pt x="96576" y="186993"/>
                    </a:cubicBezTo>
                    <a:lnTo>
                      <a:pt x="96576" y="139276"/>
                    </a:lnTo>
                    <a:cubicBezTo>
                      <a:pt x="96576" y="134445"/>
                      <a:pt x="92672" y="130541"/>
                      <a:pt x="87841" y="130541"/>
                    </a:cubicBezTo>
                    <a:lnTo>
                      <a:pt x="21697" y="130541"/>
                    </a:lnTo>
                    <a:lnTo>
                      <a:pt x="144080" y="19217"/>
                    </a:lnTo>
                    <a:cubicBezTo>
                      <a:pt x="146587" y="16939"/>
                      <a:pt x="150370" y="16939"/>
                      <a:pt x="152876" y="19217"/>
                    </a:cubicBezTo>
                    <a:lnTo>
                      <a:pt x="275275" y="130541"/>
                    </a:lnTo>
                    <a:lnTo>
                      <a:pt x="209131" y="130541"/>
                    </a:lnTo>
                    <a:cubicBezTo>
                      <a:pt x="204300" y="130541"/>
                      <a:pt x="200396" y="134445"/>
                      <a:pt x="200396" y="139276"/>
                    </a:cubicBezTo>
                    <a:lnTo>
                      <a:pt x="200396" y="190107"/>
                    </a:lnTo>
                    <a:cubicBezTo>
                      <a:pt x="200396" y="194938"/>
                      <a:pt x="204300" y="198842"/>
                      <a:pt x="209131" y="198842"/>
                    </a:cubicBezTo>
                    <a:cubicBezTo>
                      <a:pt x="213962" y="198842"/>
                      <a:pt x="217866" y="194938"/>
                      <a:pt x="217866" y="190107"/>
                    </a:cubicBezTo>
                    <a:lnTo>
                      <a:pt x="217866" y="148011"/>
                    </a:lnTo>
                    <a:lnTo>
                      <a:pt x="282141" y="148011"/>
                    </a:lnTo>
                    <a:cubicBezTo>
                      <a:pt x="288309" y="148011"/>
                      <a:pt x="293748" y="144289"/>
                      <a:pt x="295966" y="138547"/>
                    </a:cubicBezTo>
                    <a:cubicBezTo>
                      <a:pt x="298184" y="132805"/>
                      <a:pt x="296680" y="126394"/>
                      <a:pt x="292107" y="122231"/>
                    </a:cubicBezTo>
                    <a:lnTo>
                      <a:pt x="164650" y="6289"/>
                    </a:lnTo>
                    <a:cubicBezTo>
                      <a:pt x="155429" y="-2096"/>
                      <a:pt x="141543" y="-2096"/>
                      <a:pt x="132322" y="6289"/>
                    </a:cubicBezTo>
                    <a:lnTo>
                      <a:pt x="4865" y="122231"/>
                    </a:lnTo>
                    <a:cubicBezTo>
                      <a:pt x="308" y="126379"/>
                      <a:pt x="-1212" y="132789"/>
                      <a:pt x="1006" y="138547"/>
                    </a:cubicBezTo>
                    <a:cubicBezTo>
                      <a:pt x="3239" y="144305"/>
                      <a:pt x="8663" y="148011"/>
                      <a:pt x="14831" y="148011"/>
                    </a:cubicBezTo>
                    <a:lnTo>
                      <a:pt x="14831" y="148011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328" name="任意多边形: 形状 327">
              <a:extLst>
                <a:ext uri="{FF2B5EF4-FFF2-40B4-BE49-F238E27FC236}">
                  <a16:creationId xmlns:a16="http://schemas.microsoft.com/office/drawing/2014/main" id="{AA8A8797-1318-4580-B651-894CBCE7CD4B}"/>
                </a:ext>
              </a:extLst>
            </p:cNvPr>
            <p:cNvSpPr/>
            <p:nvPr/>
          </p:nvSpPr>
          <p:spPr>
            <a:xfrm>
              <a:off x="994896" y="2732275"/>
              <a:ext cx="17470" cy="77644"/>
            </a:xfrm>
            <a:custGeom>
              <a:avLst/>
              <a:gdLst>
                <a:gd name="connsiteX0" fmla="*/ 8735 w 17470"/>
                <a:gd name="connsiteY0" fmla="*/ 0 h 77644"/>
                <a:gd name="connsiteX1" fmla="*/ 0 w 17470"/>
                <a:gd name="connsiteY1" fmla="*/ 8735 h 77644"/>
                <a:gd name="connsiteX2" fmla="*/ 0 w 17470"/>
                <a:gd name="connsiteY2" fmla="*/ 68909 h 77644"/>
                <a:gd name="connsiteX3" fmla="*/ 8735 w 17470"/>
                <a:gd name="connsiteY3" fmla="*/ 77644 h 77644"/>
                <a:gd name="connsiteX4" fmla="*/ 17470 w 17470"/>
                <a:gd name="connsiteY4" fmla="*/ 68909 h 77644"/>
                <a:gd name="connsiteX5" fmla="*/ 17470 w 17470"/>
                <a:gd name="connsiteY5" fmla="*/ 8735 h 77644"/>
                <a:gd name="connsiteX6" fmla="*/ 8735 w 17470"/>
                <a:gd name="connsiteY6" fmla="*/ 0 h 77644"/>
                <a:gd name="connsiteX7" fmla="*/ 8735 w 17470"/>
                <a:gd name="connsiteY7" fmla="*/ 0 h 7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70" h="77644">
                  <a:moveTo>
                    <a:pt x="8735" y="0"/>
                  </a:moveTo>
                  <a:cubicBezTo>
                    <a:pt x="3904" y="0"/>
                    <a:pt x="0" y="3919"/>
                    <a:pt x="0" y="8735"/>
                  </a:cubicBezTo>
                  <a:lnTo>
                    <a:pt x="0" y="68909"/>
                  </a:lnTo>
                  <a:cubicBezTo>
                    <a:pt x="0" y="73740"/>
                    <a:pt x="3904" y="77644"/>
                    <a:pt x="8735" y="77644"/>
                  </a:cubicBezTo>
                  <a:cubicBezTo>
                    <a:pt x="13566" y="77644"/>
                    <a:pt x="17470" y="73740"/>
                    <a:pt x="17470" y="68909"/>
                  </a:cubicBezTo>
                  <a:lnTo>
                    <a:pt x="17470" y="8735"/>
                  </a:lnTo>
                  <a:cubicBezTo>
                    <a:pt x="17485" y="3904"/>
                    <a:pt x="13566" y="0"/>
                    <a:pt x="8735" y="0"/>
                  </a:cubicBezTo>
                  <a:lnTo>
                    <a:pt x="8735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29" name="任意多边形: 形状 328">
              <a:extLst>
                <a:ext uri="{FF2B5EF4-FFF2-40B4-BE49-F238E27FC236}">
                  <a16:creationId xmlns:a16="http://schemas.microsoft.com/office/drawing/2014/main" id="{1E933D18-7F34-4731-B747-4E9DEF492EEF}"/>
                </a:ext>
              </a:extLst>
            </p:cNvPr>
            <p:cNvSpPr/>
            <p:nvPr/>
          </p:nvSpPr>
          <p:spPr>
            <a:xfrm>
              <a:off x="902227" y="2732321"/>
              <a:ext cx="302494" cy="267098"/>
            </a:xfrm>
            <a:custGeom>
              <a:avLst/>
              <a:gdLst>
                <a:gd name="connsiteX0" fmla="*/ 8735 w 302494"/>
                <a:gd name="connsiteY0" fmla="*/ 131635 h 267098"/>
                <a:gd name="connsiteX1" fmla="*/ 65035 w 302494"/>
                <a:gd name="connsiteY1" fmla="*/ 131635 h 267098"/>
                <a:gd name="connsiteX2" fmla="*/ 88126 w 302494"/>
                <a:gd name="connsiteY2" fmla="*/ 154726 h 267098"/>
                <a:gd name="connsiteX3" fmla="*/ 88126 w 302494"/>
                <a:gd name="connsiteY3" fmla="*/ 258363 h 267098"/>
                <a:gd name="connsiteX4" fmla="*/ 96861 w 302494"/>
                <a:gd name="connsiteY4" fmla="*/ 267098 h 267098"/>
                <a:gd name="connsiteX5" fmla="*/ 105597 w 302494"/>
                <a:gd name="connsiteY5" fmla="*/ 258363 h 267098"/>
                <a:gd name="connsiteX6" fmla="*/ 105429 w 302494"/>
                <a:gd name="connsiteY6" fmla="*/ 151232 h 267098"/>
                <a:gd name="connsiteX7" fmla="*/ 128278 w 302494"/>
                <a:gd name="connsiteY7" fmla="*/ 151232 h 267098"/>
                <a:gd name="connsiteX8" fmla="*/ 133974 w 302494"/>
                <a:gd name="connsiteY8" fmla="*/ 149120 h 267098"/>
                <a:gd name="connsiteX9" fmla="*/ 207091 w 302494"/>
                <a:gd name="connsiteY9" fmla="*/ 86273 h 267098"/>
                <a:gd name="connsiteX10" fmla="*/ 228056 w 302494"/>
                <a:gd name="connsiteY10" fmla="*/ 53459 h 267098"/>
                <a:gd name="connsiteX11" fmla="*/ 236350 w 302494"/>
                <a:gd name="connsiteY11" fmla="*/ 24200 h 267098"/>
                <a:gd name="connsiteX12" fmla="*/ 245298 w 302494"/>
                <a:gd name="connsiteY12" fmla="*/ 17440 h 267098"/>
                <a:gd name="connsiteX13" fmla="*/ 253912 w 302494"/>
                <a:gd name="connsiteY13" fmla="*/ 23213 h 267098"/>
                <a:gd name="connsiteX14" fmla="*/ 254778 w 302494"/>
                <a:gd name="connsiteY14" fmla="*/ 25340 h 267098"/>
                <a:gd name="connsiteX15" fmla="*/ 263634 w 302494"/>
                <a:gd name="connsiteY15" fmla="*/ 70246 h 267098"/>
                <a:gd name="connsiteX16" fmla="*/ 259882 w 302494"/>
                <a:gd name="connsiteY16" fmla="*/ 99809 h 267098"/>
                <a:gd name="connsiteX17" fmla="*/ 253988 w 302494"/>
                <a:gd name="connsiteY17" fmla="*/ 122626 h 267098"/>
                <a:gd name="connsiteX18" fmla="*/ 256373 w 302494"/>
                <a:gd name="connsiteY18" fmla="*/ 134157 h 267098"/>
                <a:gd name="connsiteX19" fmla="*/ 266931 w 302494"/>
                <a:gd name="connsiteY19" fmla="*/ 139337 h 267098"/>
                <a:gd name="connsiteX20" fmla="*/ 293759 w 302494"/>
                <a:gd name="connsiteY20" fmla="*/ 139337 h 267098"/>
                <a:gd name="connsiteX21" fmla="*/ 302494 w 302494"/>
                <a:gd name="connsiteY21" fmla="*/ 130602 h 267098"/>
                <a:gd name="connsiteX22" fmla="*/ 293759 w 302494"/>
                <a:gd name="connsiteY22" fmla="*/ 121867 h 267098"/>
                <a:gd name="connsiteX23" fmla="*/ 272248 w 302494"/>
                <a:gd name="connsiteY23" fmla="*/ 121867 h 267098"/>
                <a:gd name="connsiteX24" fmla="*/ 276805 w 302494"/>
                <a:gd name="connsiteY24" fmla="*/ 104184 h 267098"/>
                <a:gd name="connsiteX25" fmla="*/ 281120 w 302494"/>
                <a:gd name="connsiteY25" fmla="*/ 70261 h 267098"/>
                <a:gd name="connsiteX26" fmla="*/ 270957 w 302494"/>
                <a:gd name="connsiteY26" fmla="*/ 18731 h 267098"/>
                <a:gd name="connsiteX27" fmla="*/ 270091 w 302494"/>
                <a:gd name="connsiteY27" fmla="*/ 16604 h 267098"/>
                <a:gd name="connsiteX28" fmla="*/ 245313 w 302494"/>
                <a:gd name="connsiteY28" fmla="*/ 0 h 267098"/>
                <a:gd name="connsiteX29" fmla="*/ 219548 w 302494"/>
                <a:gd name="connsiteY29" fmla="*/ 19476 h 267098"/>
                <a:gd name="connsiteX30" fmla="*/ 211254 w 302494"/>
                <a:gd name="connsiteY30" fmla="*/ 48735 h 267098"/>
                <a:gd name="connsiteX31" fmla="*/ 195713 w 302494"/>
                <a:gd name="connsiteY31" fmla="*/ 73071 h 267098"/>
                <a:gd name="connsiteX32" fmla="*/ 125042 w 302494"/>
                <a:gd name="connsiteY32" fmla="*/ 133807 h 267098"/>
                <a:gd name="connsiteX33" fmla="*/ 99733 w 302494"/>
                <a:gd name="connsiteY33" fmla="*/ 133807 h 267098"/>
                <a:gd name="connsiteX34" fmla="*/ 65020 w 302494"/>
                <a:gd name="connsiteY34" fmla="*/ 114210 h 267098"/>
                <a:gd name="connsiteX35" fmla="*/ 8735 w 302494"/>
                <a:gd name="connsiteY35" fmla="*/ 114210 h 267098"/>
                <a:gd name="connsiteX36" fmla="*/ 0 w 302494"/>
                <a:gd name="connsiteY36" fmla="*/ 122945 h 267098"/>
                <a:gd name="connsiteX37" fmla="*/ 8735 w 302494"/>
                <a:gd name="connsiteY37" fmla="*/ 131635 h 267098"/>
                <a:gd name="connsiteX38" fmla="*/ 8735 w 302494"/>
                <a:gd name="connsiteY38" fmla="*/ 131635 h 26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02494" h="267098">
                  <a:moveTo>
                    <a:pt x="8735" y="131635"/>
                  </a:moveTo>
                  <a:lnTo>
                    <a:pt x="65035" y="131635"/>
                  </a:lnTo>
                  <a:cubicBezTo>
                    <a:pt x="77766" y="131635"/>
                    <a:pt x="88126" y="141996"/>
                    <a:pt x="88126" y="154726"/>
                  </a:cubicBezTo>
                  <a:lnTo>
                    <a:pt x="88126" y="258363"/>
                  </a:lnTo>
                  <a:cubicBezTo>
                    <a:pt x="88126" y="263194"/>
                    <a:pt x="92046" y="267098"/>
                    <a:pt x="96861" y="267098"/>
                  </a:cubicBezTo>
                  <a:cubicBezTo>
                    <a:pt x="101692" y="267098"/>
                    <a:pt x="105597" y="263194"/>
                    <a:pt x="105597" y="258363"/>
                  </a:cubicBezTo>
                  <a:cubicBezTo>
                    <a:pt x="105597" y="258363"/>
                    <a:pt x="105536" y="152371"/>
                    <a:pt x="105429" y="151232"/>
                  </a:cubicBezTo>
                  <a:lnTo>
                    <a:pt x="128278" y="151232"/>
                  </a:lnTo>
                  <a:cubicBezTo>
                    <a:pt x="130374" y="151232"/>
                    <a:pt x="132394" y="150488"/>
                    <a:pt x="133974" y="149120"/>
                  </a:cubicBezTo>
                  <a:lnTo>
                    <a:pt x="207091" y="86273"/>
                  </a:lnTo>
                  <a:cubicBezTo>
                    <a:pt x="217179" y="77599"/>
                    <a:pt x="224425" y="66250"/>
                    <a:pt x="228056" y="53459"/>
                  </a:cubicBezTo>
                  <a:lnTo>
                    <a:pt x="236350" y="24200"/>
                  </a:lnTo>
                  <a:cubicBezTo>
                    <a:pt x="237490" y="20220"/>
                    <a:pt x="241166" y="17440"/>
                    <a:pt x="245298" y="17440"/>
                  </a:cubicBezTo>
                  <a:cubicBezTo>
                    <a:pt x="249081" y="17440"/>
                    <a:pt x="252469" y="19703"/>
                    <a:pt x="253912" y="23213"/>
                  </a:cubicBezTo>
                  <a:lnTo>
                    <a:pt x="254778" y="25340"/>
                  </a:lnTo>
                  <a:cubicBezTo>
                    <a:pt x="260657" y="39665"/>
                    <a:pt x="263634" y="54766"/>
                    <a:pt x="263634" y="70246"/>
                  </a:cubicBezTo>
                  <a:cubicBezTo>
                    <a:pt x="263634" y="80211"/>
                    <a:pt x="262373" y="90162"/>
                    <a:pt x="259882" y="99809"/>
                  </a:cubicBezTo>
                  <a:lnTo>
                    <a:pt x="253988" y="122626"/>
                  </a:lnTo>
                  <a:cubicBezTo>
                    <a:pt x="252955" y="126667"/>
                    <a:pt x="253821" y="130860"/>
                    <a:pt x="256373" y="134157"/>
                  </a:cubicBezTo>
                  <a:cubicBezTo>
                    <a:pt x="258910" y="137453"/>
                    <a:pt x="262768" y="139337"/>
                    <a:pt x="266931" y="139337"/>
                  </a:cubicBezTo>
                  <a:lnTo>
                    <a:pt x="293759" y="139337"/>
                  </a:lnTo>
                  <a:cubicBezTo>
                    <a:pt x="298590" y="139337"/>
                    <a:pt x="302494" y="135433"/>
                    <a:pt x="302494" y="130602"/>
                  </a:cubicBezTo>
                  <a:cubicBezTo>
                    <a:pt x="302494" y="125771"/>
                    <a:pt x="298590" y="121867"/>
                    <a:pt x="293759" y="121867"/>
                  </a:cubicBezTo>
                  <a:lnTo>
                    <a:pt x="272248" y="121867"/>
                  </a:lnTo>
                  <a:lnTo>
                    <a:pt x="276805" y="104184"/>
                  </a:lnTo>
                  <a:cubicBezTo>
                    <a:pt x="279661" y="93109"/>
                    <a:pt x="281120" y="81700"/>
                    <a:pt x="281120" y="70261"/>
                  </a:cubicBezTo>
                  <a:cubicBezTo>
                    <a:pt x="281120" y="52502"/>
                    <a:pt x="277702" y="35153"/>
                    <a:pt x="270957" y="18731"/>
                  </a:cubicBezTo>
                  <a:lnTo>
                    <a:pt x="270091" y="16604"/>
                  </a:lnTo>
                  <a:cubicBezTo>
                    <a:pt x="265944" y="6517"/>
                    <a:pt x="256221" y="0"/>
                    <a:pt x="245313" y="0"/>
                  </a:cubicBezTo>
                  <a:cubicBezTo>
                    <a:pt x="233403" y="0"/>
                    <a:pt x="222799" y="8006"/>
                    <a:pt x="219548" y="19476"/>
                  </a:cubicBezTo>
                  <a:lnTo>
                    <a:pt x="211254" y="48735"/>
                  </a:lnTo>
                  <a:cubicBezTo>
                    <a:pt x="208565" y="58229"/>
                    <a:pt x="203187" y="66645"/>
                    <a:pt x="195713" y="73071"/>
                  </a:cubicBezTo>
                  <a:lnTo>
                    <a:pt x="125042" y="133807"/>
                  </a:lnTo>
                  <a:lnTo>
                    <a:pt x="99733" y="133807"/>
                  </a:lnTo>
                  <a:cubicBezTo>
                    <a:pt x="92623" y="122064"/>
                    <a:pt x="79710" y="114210"/>
                    <a:pt x="65020" y="114210"/>
                  </a:cubicBezTo>
                  <a:lnTo>
                    <a:pt x="8735" y="114210"/>
                  </a:lnTo>
                  <a:cubicBezTo>
                    <a:pt x="3904" y="114210"/>
                    <a:pt x="0" y="118114"/>
                    <a:pt x="0" y="122945"/>
                  </a:cubicBezTo>
                  <a:cubicBezTo>
                    <a:pt x="0" y="127715"/>
                    <a:pt x="3919" y="131635"/>
                    <a:pt x="8735" y="131635"/>
                  </a:cubicBezTo>
                  <a:lnTo>
                    <a:pt x="8735" y="13163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332" name="图形 3">
            <a:extLst>
              <a:ext uri="{FF2B5EF4-FFF2-40B4-BE49-F238E27FC236}">
                <a16:creationId xmlns:a16="http://schemas.microsoft.com/office/drawing/2014/main" id="{E4C19780-C39D-4CDA-B118-E2EC9C945A92}"/>
              </a:ext>
            </a:extLst>
          </p:cNvPr>
          <p:cNvGrpSpPr/>
          <p:nvPr userDrawn="1"/>
        </p:nvGrpSpPr>
        <p:grpSpPr>
          <a:xfrm>
            <a:off x="9749794" y="3741658"/>
            <a:ext cx="414450" cy="415798"/>
            <a:chOff x="838158" y="2516749"/>
            <a:chExt cx="581481" cy="583374"/>
          </a:xfrm>
          <a:solidFill>
            <a:schemeClr val="bg1"/>
          </a:solidFill>
        </p:grpSpPr>
        <p:grpSp>
          <p:nvGrpSpPr>
            <p:cNvPr id="333" name="图形 3">
              <a:extLst>
                <a:ext uri="{FF2B5EF4-FFF2-40B4-BE49-F238E27FC236}">
                  <a16:creationId xmlns:a16="http://schemas.microsoft.com/office/drawing/2014/main" id="{5C6E9335-5BD5-4011-A962-1416F794B4C7}"/>
                </a:ext>
              </a:extLst>
            </p:cNvPr>
            <p:cNvGrpSpPr/>
            <p:nvPr/>
          </p:nvGrpSpPr>
          <p:grpSpPr>
            <a:xfrm>
              <a:off x="838158" y="2516749"/>
              <a:ext cx="581481" cy="516683"/>
              <a:chOff x="838158" y="2516749"/>
              <a:chExt cx="581481" cy="516683"/>
            </a:xfrm>
            <a:grpFill/>
          </p:grpSpPr>
          <p:sp>
            <p:nvSpPr>
              <p:cNvPr id="335" name="任意多边形: 形状 334">
                <a:extLst>
                  <a:ext uri="{FF2B5EF4-FFF2-40B4-BE49-F238E27FC236}">
                    <a16:creationId xmlns:a16="http://schemas.microsoft.com/office/drawing/2014/main" id="{9C95D1EE-7AD4-4E2B-88C1-4715911C18CA}"/>
                  </a:ext>
                </a:extLst>
              </p:cNvPr>
              <p:cNvSpPr/>
              <p:nvPr/>
            </p:nvSpPr>
            <p:spPr>
              <a:xfrm>
                <a:off x="838158" y="2833523"/>
                <a:ext cx="137499" cy="199909"/>
              </a:xfrm>
              <a:custGeom>
                <a:avLst/>
                <a:gdLst>
                  <a:gd name="connsiteX0" fmla="*/ 131140 w 137499"/>
                  <a:gd name="connsiteY0" fmla="*/ 277 h 199909"/>
                  <a:gd name="connsiteX1" fmla="*/ 120733 w 137499"/>
                  <a:gd name="connsiteY1" fmla="*/ 6369 h 199909"/>
                  <a:gd name="connsiteX2" fmla="*/ 108565 w 137499"/>
                  <a:gd name="connsiteY2" fmla="*/ 52886 h 199909"/>
                  <a:gd name="connsiteX3" fmla="*/ 1875 w 137499"/>
                  <a:gd name="connsiteY3" fmla="*/ 186055 h 199909"/>
                  <a:gd name="connsiteX4" fmla="*/ 3196 w 137499"/>
                  <a:gd name="connsiteY4" fmla="*/ 198041 h 199909"/>
                  <a:gd name="connsiteX5" fmla="*/ 8529 w 137499"/>
                  <a:gd name="connsiteY5" fmla="*/ 199910 h 199909"/>
                  <a:gd name="connsiteX6" fmla="*/ 15182 w 137499"/>
                  <a:gd name="connsiteY6" fmla="*/ 196704 h 199909"/>
                  <a:gd name="connsiteX7" fmla="*/ 122997 w 137499"/>
                  <a:gd name="connsiteY7" fmla="*/ 62122 h 199909"/>
                  <a:gd name="connsiteX8" fmla="*/ 124592 w 137499"/>
                  <a:gd name="connsiteY8" fmla="*/ 58947 h 199909"/>
                  <a:gd name="connsiteX9" fmla="*/ 137216 w 137499"/>
                  <a:gd name="connsiteY9" fmla="*/ 10668 h 199909"/>
                  <a:gd name="connsiteX10" fmla="*/ 131140 w 137499"/>
                  <a:gd name="connsiteY10" fmla="*/ 277 h 199909"/>
                  <a:gd name="connsiteX11" fmla="*/ 131140 w 137499"/>
                  <a:gd name="connsiteY11" fmla="*/ 277 h 19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499" h="199909">
                    <a:moveTo>
                      <a:pt x="131140" y="277"/>
                    </a:moveTo>
                    <a:cubicBezTo>
                      <a:pt x="126582" y="-908"/>
                      <a:pt x="121918" y="1812"/>
                      <a:pt x="120733" y="6369"/>
                    </a:cubicBezTo>
                    <a:lnTo>
                      <a:pt x="108565" y="52886"/>
                    </a:lnTo>
                    <a:lnTo>
                      <a:pt x="1875" y="186055"/>
                    </a:lnTo>
                    <a:cubicBezTo>
                      <a:pt x="-1072" y="189731"/>
                      <a:pt x="-480" y="195094"/>
                      <a:pt x="3196" y="198041"/>
                    </a:cubicBezTo>
                    <a:cubicBezTo>
                      <a:pt x="4776" y="199302"/>
                      <a:pt x="6660" y="199910"/>
                      <a:pt x="8529" y="199910"/>
                    </a:cubicBezTo>
                    <a:cubicBezTo>
                      <a:pt x="11020" y="199910"/>
                      <a:pt x="13496" y="198816"/>
                      <a:pt x="15182" y="196704"/>
                    </a:cubicBezTo>
                    <a:lnTo>
                      <a:pt x="122997" y="62122"/>
                    </a:lnTo>
                    <a:cubicBezTo>
                      <a:pt x="123741" y="61180"/>
                      <a:pt x="124288" y="60102"/>
                      <a:pt x="124592" y="58947"/>
                    </a:cubicBezTo>
                    <a:lnTo>
                      <a:pt x="137216" y="10668"/>
                    </a:lnTo>
                    <a:cubicBezTo>
                      <a:pt x="138416" y="6141"/>
                      <a:pt x="135697" y="1478"/>
                      <a:pt x="131140" y="277"/>
                    </a:cubicBezTo>
                    <a:lnTo>
                      <a:pt x="131140" y="277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336" name="任意多边形: 形状 335">
                <a:extLst>
                  <a:ext uri="{FF2B5EF4-FFF2-40B4-BE49-F238E27FC236}">
                    <a16:creationId xmlns:a16="http://schemas.microsoft.com/office/drawing/2014/main" id="{8785B27D-F3D5-4123-A3EA-679171AF5341}"/>
                  </a:ext>
                </a:extLst>
              </p:cNvPr>
              <p:cNvSpPr/>
              <p:nvPr/>
            </p:nvSpPr>
            <p:spPr>
              <a:xfrm>
                <a:off x="969729" y="2516749"/>
                <a:ext cx="264922" cy="368094"/>
              </a:xfrm>
              <a:custGeom>
                <a:avLst/>
                <a:gdLst>
                  <a:gd name="connsiteX0" fmla="*/ 16250 w 264922"/>
                  <a:gd name="connsiteY0" fmla="*/ 293747 h 368094"/>
                  <a:gd name="connsiteX1" fmla="*/ 46693 w 264922"/>
                  <a:gd name="connsiteY1" fmla="*/ 256497 h 368094"/>
                  <a:gd name="connsiteX2" fmla="*/ 97965 w 264922"/>
                  <a:gd name="connsiteY2" fmla="*/ 218321 h 368094"/>
                  <a:gd name="connsiteX3" fmla="*/ 121800 w 264922"/>
                  <a:gd name="connsiteY3" fmla="*/ 211135 h 368094"/>
                  <a:gd name="connsiteX4" fmla="*/ 170900 w 264922"/>
                  <a:gd name="connsiteY4" fmla="*/ 213779 h 368094"/>
                  <a:gd name="connsiteX5" fmla="*/ 184010 w 264922"/>
                  <a:gd name="connsiteY5" fmla="*/ 220964 h 368094"/>
                  <a:gd name="connsiteX6" fmla="*/ 186577 w 264922"/>
                  <a:gd name="connsiteY6" fmla="*/ 235685 h 368094"/>
                  <a:gd name="connsiteX7" fmla="*/ 171796 w 264922"/>
                  <a:gd name="connsiteY7" fmla="*/ 248157 h 368094"/>
                  <a:gd name="connsiteX8" fmla="*/ 128576 w 264922"/>
                  <a:gd name="connsiteY8" fmla="*/ 252760 h 368094"/>
                  <a:gd name="connsiteX9" fmla="*/ 121254 w 264922"/>
                  <a:gd name="connsiteY9" fmla="*/ 259004 h 368094"/>
                  <a:gd name="connsiteX10" fmla="*/ 104740 w 264922"/>
                  <a:gd name="connsiteY10" fmla="*/ 319953 h 368094"/>
                  <a:gd name="connsiteX11" fmla="*/ 103510 w 264922"/>
                  <a:gd name="connsiteY11" fmla="*/ 334810 h 368094"/>
                  <a:gd name="connsiteX12" fmla="*/ 106062 w 264922"/>
                  <a:gd name="connsiteY12" fmla="*/ 360408 h 368094"/>
                  <a:gd name="connsiteX13" fmla="*/ 114524 w 264922"/>
                  <a:gd name="connsiteY13" fmla="*/ 368095 h 368094"/>
                  <a:gd name="connsiteX14" fmla="*/ 115374 w 264922"/>
                  <a:gd name="connsiteY14" fmla="*/ 368049 h 368094"/>
                  <a:gd name="connsiteX15" fmla="*/ 123016 w 264922"/>
                  <a:gd name="connsiteY15" fmla="*/ 358721 h 368094"/>
                  <a:gd name="connsiteX16" fmla="*/ 120464 w 264922"/>
                  <a:gd name="connsiteY16" fmla="*/ 333124 h 368094"/>
                  <a:gd name="connsiteX17" fmla="*/ 121193 w 264922"/>
                  <a:gd name="connsiteY17" fmla="*/ 324404 h 368094"/>
                  <a:gd name="connsiteX18" fmla="*/ 136172 w 264922"/>
                  <a:gd name="connsiteY18" fmla="*/ 269091 h 368094"/>
                  <a:gd name="connsiteX19" fmla="*/ 173589 w 264922"/>
                  <a:gd name="connsiteY19" fmla="*/ 265096 h 368094"/>
                  <a:gd name="connsiteX20" fmla="*/ 202969 w 264922"/>
                  <a:gd name="connsiteY20" fmla="*/ 240288 h 368094"/>
                  <a:gd name="connsiteX21" fmla="*/ 197849 w 264922"/>
                  <a:gd name="connsiteY21" fmla="*/ 211014 h 368094"/>
                  <a:gd name="connsiteX22" fmla="*/ 171796 w 264922"/>
                  <a:gd name="connsiteY22" fmla="*/ 196719 h 368094"/>
                  <a:gd name="connsiteX23" fmla="*/ 122697 w 264922"/>
                  <a:gd name="connsiteY23" fmla="*/ 194075 h 368094"/>
                  <a:gd name="connsiteX24" fmla="*/ 89792 w 264922"/>
                  <a:gd name="connsiteY24" fmla="*/ 203175 h 368094"/>
                  <a:gd name="connsiteX25" fmla="*/ 89929 w 264922"/>
                  <a:gd name="connsiteY25" fmla="*/ 202856 h 368094"/>
                  <a:gd name="connsiteX26" fmla="*/ 150148 w 264922"/>
                  <a:gd name="connsiteY26" fmla="*/ 131364 h 368094"/>
                  <a:gd name="connsiteX27" fmla="*/ 187079 w 264922"/>
                  <a:gd name="connsiteY27" fmla="*/ 108471 h 368094"/>
                  <a:gd name="connsiteX28" fmla="*/ 189251 w 264922"/>
                  <a:gd name="connsiteY28" fmla="*/ 106541 h 368094"/>
                  <a:gd name="connsiteX29" fmla="*/ 263067 w 264922"/>
                  <a:gd name="connsiteY29" fmla="*/ 13843 h 368094"/>
                  <a:gd name="connsiteX30" fmla="*/ 261700 w 264922"/>
                  <a:gd name="connsiteY30" fmla="*/ 1856 h 368094"/>
                  <a:gd name="connsiteX31" fmla="*/ 249713 w 264922"/>
                  <a:gd name="connsiteY31" fmla="*/ 3208 h 368094"/>
                  <a:gd name="connsiteX32" fmla="*/ 176824 w 264922"/>
                  <a:gd name="connsiteY32" fmla="*/ 94753 h 368094"/>
                  <a:gd name="connsiteX33" fmla="*/ 141155 w 264922"/>
                  <a:gd name="connsiteY33" fmla="*/ 116887 h 368094"/>
                  <a:gd name="connsiteX34" fmla="*/ 74099 w 264922"/>
                  <a:gd name="connsiteY34" fmla="*/ 196460 h 368094"/>
                  <a:gd name="connsiteX35" fmla="*/ 63480 w 264922"/>
                  <a:gd name="connsiteY35" fmla="*/ 222696 h 368094"/>
                  <a:gd name="connsiteX36" fmla="*/ 36485 w 264922"/>
                  <a:gd name="connsiteY36" fmla="*/ 242810 h 368094"/>
                  <a:gd name="connsiteX37" fmla="*/ 815 w 264922"/>
                  <a:gd name="connsiteY37" fmla="*/ 286470 h 368094"/>
                  <a:gd name="connsiteX38" fmla="*/ 4886 w 264922"/>
                  <a:gd name="connsiteY38" fmla="*/ 297818 h 368094"/>
                  <a:gd name="connsiteX39" fmla="*/ 16250 w 264922"/>
                  <a:gd name="connsiteY39" fmla="*/ 293747 h 368094"/>
                  <a:gd name="connsiteX40" fmla="*/ 16250 w 264922"/>
                  <a:gd name="connsiteY40" fmla="*/ 293747 h 36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64922" h="368094">
                    <a:moveTo>
                      <a:pt x="16250" y="293747"/>
                    </a:moveTo>
                    <a:cubicBezTo>
                      <a:pt x="23177" y="279042"/>
                      <a:pt x="33705" y="266159"/>
                      <a:pt x="46693" y="256497"/>
                    </a:cubicBezTo>
                    <a:lnTo>
                      <a:pt x="97965" y="218321"/>
                    </a:lnTo>
                    <a:cubicBezTo>
                      <a:pt x="104816" y="213217"/>
                      <a:pt x="113278" y="210664"/>
                      <a:pt x="121800" y="211135"/>
                    </a:cubicBezTo>
                    <a:lnTo>
                      <a:pt x="170900" y="213779"/>
                    </a:lnTo>
                    <a:cubicBezTo>
                      <a:pt x="176156" y="214067"/>
                      <a:pt x="180926" y="216680"/>
                      <a:pt x="184010" y="220964"/>
                    </a:cubicBezTo>
                    <a:cubicBezTo>
                      <a:pt x="187079" y="225248"/>
                      <a:pt x="188021" y="230611"/>
                      <a:pt x="186577" y="235685"/>
                    </a:cubicBezTo>
                    <a:cubicBezTo>
                      <a:pt x="184663" y="242521"/>
                      <a:pt x="178845" y="247413"/>
                      <a:pt x="171796" y="248157"/>
                    </a:cubicBezTo>
                    <a:lnTo>
                      <a:pt x="128576" y="252760"/>
                    </a:lnTo>
                    <a:cubicBezTo>
                      <a:pt x="125082" y="253140"/>
                      <a:pt x="122165" y="255616"/>
                      <a:pt x="121254" y="259004"/>
                    </a:cubicBezTo>
                    <a:lnTo>
                      <a:pt x="104740" y="319953"/>
                    </a:lnTo>
                    <a:cubicBezTo>
                      <a:pt x="103419" y="324814"/>
                      <a:pt x="103009" y="329812"/>
                      <a:pt x="103510" y="334810"/>
                    </a:cubicBezTo>
                    <a:lnTo>
                      <a:pt x="106062" y="360408"/>
                    </a:lnTo>
                    <a:cubicBezTo>
                      <a:pt x="106487" y="364798"/>
                      <a:pt x="110209" y="368095"/>
                      <a:pt x="114524" y="368095"/>
                    </a:cubicBezTo>
                    <a:cubicBezTo>
                      <a:pt x="114812" y="368095"/>
                      <a:pt x="115101" y="368079"/>
                      <a:pt x="115374" y="368049"/>
                    </a:cubicBezTo>
                    <a:cubicBezTo>
                      <a:pt x="120069" y="367578"/>
                      <a:pt x="123487" y="363400"/>
                      <a:pt x="123016" y="358721"/>
                    </a:cubicBezTo>
                    <a:lnTo>
                      <a:pt x="120464" y="333124"/>
                    </a:lnTo>
                    <a:cubicBezTo>
                      <a:pt x="120175" y="330192"/>
                      <a:pt x="120418" y="327260"/>
                      <a:pt x="121193" y="324404"/>
                    </a:cubicBezTo>
                    <a:lnTo>
                      <a:pt x="136172" y="269091"/>
                    </a:lnTo>
                    <a:lnTo>
                      <a:pt x="173589" y="265096"/>
                    </a:lnTo>
                    <a:cubicBezTo>
                      <a:pt x="187610" y="263607"/>
                      <a:pt x="199141" y="253869"/>
                      <a:pt x="202969" y="240288"/>
                    </a:cubicBezTo>
                    <a:cubicBezTo>
                      <a:pt x="205810" y="230201"/>
                      <a:pt x="203941" y="219536"/>
                      <a:pt x="197849" y="211014"/>
                    </a:cubicBezTo>
                    <a:cubicBezTo>
                      <a:pt x="191758" y="202491"/>
                      <a:pt x="182248" y="197281"/>
                      <a:pt x="171796" y="196719"/>
                    </a:cubicBezTo>
                    <a:lnTo>
                      <a:pt x="122697" y="194075"/>
                    </a:lnTo>
                    <a:cubicBezTo>
                      <a:pt x="111030" y="193452"/>
                      <a:pt x="99454" y="196673"/>
                      <a:pt x="89792" y="203175"/>
                    </a:cubicBezTo>
                    <a:lnTo>
                      <a:pt x="89929" y="202856"/>
                    </a:lnTo>
                    <a:cubicBezTo>
                      <a:pt x="102006" y="173035"/>
                      <a:pt x="122834" y="148318"/>
                      <a:pt x="150148" y="131364"/>
                    </a:cubicBezTo>
                    <a:lnTo>
                      <a:pt x="187079" y="108471"/>
                    </a:lnTo>
                    <a:cubicBezTo>
                      <a:pt x="187914" y="107954"/>
                      <a:pt x="188643" y="107301"/>
                      <a:pt x="189251" y="106541"/>
                    </a:cubicBezTo>
                    <a:lnTo>
                      <a:pt x="263067" y="13843"/>
                    </a:lnTo>
                    <a:cubicBezTo>
                      <a:pt x="265999" y="10151"/>
                      <a:pt x="265391" y="4788"/>
                      <a:pt x="261700" y="1856"/>
                    </a:cubicBezTo>
                    <a:cubicBezTo>
                      <a:pt x="258008" y="-1076"/>
                      <a:pt x="252645" y="-468"/>
                      <a:pt x="249713" y="3208"/>
                    </a:cubicBezTo>
                    <a:lnTo>
                      <a:pt x="176824" y="94753"/>
                    </a:lnTo>
                    <a:lnTo>
                      <a:pt x="141155" y="116887"/>
                    </a:lnTo>
                    <a:cubicBezTo>
                      <a:pt x="110726" y="135755"/>
                      <a:pt x="87544" y="163282"/>
                      <a:pt x="74099" y="196460"/>
                    </a:cubicBezTo>
                    <a:lnTo>
                      <a:pt x="63480" y="222696"/>
                    </a:lnTo>
                    <a:lnTo>
                      <a:pt x="36485" y="242810"/>
                    </a:lnTo>
                    <a:cubicBezTo>
                      <a:pt x="21263" y="254143"/>
                      <a:pt x="8927" y="269243"/>
                      <a:pt x="815" y="286470"/>
                    </a:cubicBezTo>
                    <a:cubicBezTo>
                      <a:pt x="-1190" y="290724"/>
                      <a:pt x="633" y="295813"/>
                      <a:pt x="4886" y="297818"/>
                    </a:cubicBezTo>
                    <a:cubicBezTo>
                      <a:pt x="9155" y="299839"/>
                      <a:pt x="14244" y="298016"/>
                      <a:pt x="16250" y="293747"/>
                    </a:cubicBezTo>
                    <a:lnTo>
                      <a:pt x="16250" y="293747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337" name="任意多边形: 形状 336">
                <a:extLst>
                  <a:ext uri="{FF2B5EF4-FFF2-40B4-BE49-F238E27FC236}">
                    <a16:creationId xmlns:a16="http://schemas.microsoft.com/office/drawing/2014/main" id="{979434C1-5B32-40E9-A018-A5FAB575D2C1}"/>
                  </a:ext>
                </a:extLst>
              </p:cNvPr>
              <p:cNvSpPr/>
              <p:nvPr/>
            </p:nvSpPr>
            <p:spPr>
              <a:xfrm>
                <a:off x="1355203" y="2542587"/>
                <a:ext cx="64436" cy="76191"/>
              </a:xfrm>
              <a:custGeom>
                <a:avLst/>
                <a:gdLst>
                  <a:gd name="connsiteX0" fmla="*/ 61243 w 64436"/>
                  <a:gd name="connsiteY0" fmla="*/ 1875 h 76191"/>
                  <a:gd name="connsiteX1" fmla="*/ 49257 w 64436"/>
                  <a:gd name="connsiteY1" fmla="*/ 3196 h 76191"/>
                  <a:gd name="connsiteX2" fmla="*/ 1875 w 64436"/>
                  <a:gd name="connsiteY2" fmla="*/ 62337 h 76191"/>
                  <a:gd name="connsiteX3" fmla="*/ 3196 w 64436"/>
                  <a:gd name="connsiteY3" fmla="*/ 74323 h 76191"/>
                  <a:gd name="connsiteX4" fmla="*/ 8513 w 64436"/>
                  <a:gd name="connsiteY4" fmla="*/ 76192 h 76191"/>
                  <a:gd name="connsiteX5" fmla="*/ 15167 w 64436"/>
                  <a:gd name="connsiteY5" fmla="*/ 73002 h 76191"/>
                  <a:gd name="connsiteX6" fmla="*/ 62550 w 64436"/>
                  <a:gd name="connsiteY6" fmla="*/ 13861 h 76191"/>
                  <a:gd name="connsiteX7" fmla="*/ 61243 w 64436"/>
                  <a:gd name="connsiteY7" fmla="*/ 1875 h 76191"/>
                  <a:gd name="connsiteX8" fmla="*/ 61243 w 64436"/>
                  <a:gd name="connsiteY8" fmla="*/ 1875 h 76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436" h="76191">
                    <a:moveTo>
                      <a:pt x="61243" y="1875"/>
                    </a:moveTo>
                    <a:cubicBezTo>
                      <a:pt x="57567" y="-1072"/>
                      <a:pt x="52204" y="-480"/>
                      <a:pt x="49257" y="3196"/>
                    </a:cubicBezTo>
                    <a:lnTo>
                      <a:pt x="1875" y="62337"/>
                    </a:lnTo>
                    <a:cubicBezTo>
                      <a:pt x="-1072" y="66013"/>
                      <a:pt x="-480" y="71376"/>
                      <a:pt x="3196" y="74323"/>
                    </a:cubicBezTo>
                    <a:cubicBezTo>
                      <a:pt x="4776" y="75584"/>
                      <a:pt x="6645" y="76192"/>
                      <a:pt x="8513" y="76192"/>
                    </a:cubicBezTo>
                    <a:cubicBezTo>
                      <a:pt x="11005" y="76192"/>
                      <a:pt x="13496" y="75098"/>
                      <a:pt x="15167" y="73002"/>
                    </a:cubicBezTo>
                    <a:lnTo>
                      <a:pt x="62550" y="13861"/>
                    </a:lnTo>
                    <a:cubicBezTo>
                      <a:pt x="65512" y="10184"/>
                      <a:pt x="64920" y="4822"/>
                      <a:pt x="61243" y="1875"/>
                    </a:cubicBezTo>
                    <a:lnTo>
                      <a:pt x="61243" y="1875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334" name="任意多边形: 形状 333">
              <a:extLst>
                <a:ext uri="{FF2B5EF4-FFF2-40B4-BE49-F238E27FC236}">
                  <a16:creationId xmlns:a16="http://schemas.microsoft.com/office/drawing/2014/main" id="{83740929-BEC9-48D6-B0AA-B9A7EBC6B019}"/>
                </a:ext>
              </a:extLst>
            </p:cNvPr>
            <p:cNvSpPr/>
            <p:nvPr/>
          </p:nvSpPr>
          <p:spPr>
            <a:xfrm>
              <a:off x="981658" y="2630121"/>
              <a:ext cx="367842" cy="470002"/>
            </a:xfrm>
            <a:custGeom>
              <a:avLst/>
              <a:gdLst>
                <a:gd name="connsiteX0" fmla="*/ 364649 w 367842"/>
                <a:gd name="connsiteY0" fmla="*/ 1875 h 470002"/>
                <a:gd name="connsiteX1" fmla="*/ 352663 w 367842"/>
                <a:gd name="connsiteY1" fmla="*/ 3196 h 470002"/>
                <a:gd name="connsiteX2" fmla="*/ 316492 w 367842"/>
                <a:gd name="connsiteY2" fmla="*/ 48346 h 470002"/>
                <a:gd name="connsiteX3" fmla="*/ 312724 w 367842"/>
                <a:gd name="connsiteY3" fmla="*/ 58995 h 470002"/>
                <a:gd name="connsiteX4" fmla="*/ 312481 w 367842"/>
                <a:gd name="connsiteY4" fmla="*/ 97901 h 470002"/>
                <a:gd name="connsiteX5" fmla="*/ 303792 w 367842"/>
                <a:gd name="connsiteY5" fmla="*/ 97506 h 470002"/>
                <a:gd name="connsiteX6" fmla="*/ 269839 w 367842"/>
                <a:gd name="connsiteY6" fmla="*/ 128542 h 470002"/>
                <a:gd name="connsiteX7" fmla="*/ 269732 w 367842"/>
                <a:gd name="connsiteY7" fmla="*/ 130897 h 470002"/>
                <a:gd name="connsiteX8" fmla="*/ 276523 w 367842"/>
                <a:gd name="connsiteY8" fmla="*/ 152286 h 470002"/>
                <a:gd name="connsiteX9" fmla="*/ 271874 w 367842"/>
                <a:gd name="connsiteY9" fmla="*/ 155811 h 470002"/>
                <a:gd name="connsiteX10" fmla="*/ 261559 w 367842"/>
                <a:gd name="connsiteY10" fmla="*/ 177869 h 470002"/>
                <a:gd name="connsiteX11" fmla="*/ 261453 w 367842"/>
                <a:gd name="connsiteY11" fmla="*/ 180148 h 470002"/>
                <a:gd name="connsiteX12" fmla="*/ 268000 w 367842"/>
                <a:gd name="connsiteY12" fmla="*/ 200930 h 470002"/>
                <a:gd name="connsiteX13" fmla="*/ 253417 w 367842"/>
                <a:gd name="connsiteY13" fmla="*/ 226254 h 470002"/>
                <a:gd name="connsiteX14" fmla="*/ 253310 w 367842"/>
                <a:gd name="connsiteY14" fmla="*/ 228533 h 470002"/>
                <a:gd name="connsiteX15" fmla="*/ 260541 w 367842"/>
                <a:gd name="connsiteY15" fmla="*/ 250196 h 470002"/>
                <a:gd name="connsiteX16" fmla="*/ 245593 w 367842"/>
                <a:gd name="connsiteY16" fmla="*/ 275308 h 470002"/>
                <a:gd name="connsiteX17" fmla="*/ 249497 w 367842"/>
                <a:gd name="connsiteY17" fmla="*/ 293112 h 470002"/>
                <a:gd name="connsiteX18" fmla="*/ 249057 w 367842"/>
                <a:gd name="connsiteY18" fmla="*/ 294966 h 470002"/>
                <a:gd name="connsiteX19" fmla="*/ 244013 w 367842"/>
                <a:gd name="connsiteY19" fmla="*/ 336803 h 470002"/>
                <a:gd name="connsiteX20" fmla="*/ 243648 w 367842"/>
                <a:gd name="connsiteY20" fmla="*/ 337745 h 470002"/>
                <a:gd name="connsiteX21" fmla="*/ 220542 w 367842"/>
                <a:gd name="connsiteY21" fmla="*/ 369784 h 470002"/>
                <a:gd name="connsiteX22" fmla="*/ 207675 w 367842"/>
                <a:gd name="connsiteY22" fmla="*/ 372230 h 470002"/>
                <a:gd name="connsiteX23" fmla="*/ 203497 w 367842"/>
                <a:gd name="connsiteY23" fmla="*/ 366229 h 470002"/>
                <a:gd name="connsiteX24" fmla="*/ 204044 w 367842"/>
                <a:gd name="connsiteY24" fmla="*/ 360472 h 470002"/>
                <a:gd name="connsiteX25" fmla="*/ 217078 w 367842"/>
                <a:gd name="connsiteY25" fmla="*/ 340586 h 470002"/>
                <a:gd name="connsiteX26" fmla="*/ 219631 w 367842"/>
                <a:gd name="connsiteY26" fmla="*/ 335573 h 470002"/>
                <a:gd name="connsiteX27" fmla="*/ 221286 w 367842"/>
                <a:gd name="connsiteY27" fmla="*/ 328843 h 470002"/>
                <a:gd name="connsiteX28" fmla="*/ 229384 w 367842"/>
                <a:gd name="connsiteY28" fmla="*/ 254541 h 470002"/>
                <a:gd name="connsiteX29" fmla="*/ 221833 w 367842"/>
                <a:gd name="connsiteY29" fmla="*/ 245137 h 470002"/>
                <a:gd name="connsiteX30" fmla="*/ 212430 w 367842"/>
                <a:gd name="connsiteY30" fmla="*/ 252687 h 470002"/>
                <a:gd name="connsiteX31" fmla="*/ 204333 w 367842"/>
                <a:gd name="connsiteY31" fmla="*/ 326989 h 470002"/>
                <a:gd name="connsiteX32" fmla="*/ 203922 w 367842"/>
                <a:gd name="connsiteY32" fmla="*/ 328858 h 470002"/>
                <a:gd name="connsiteX33" fmla="*/ 170379 w 367842"/>
                <a:gd name="connsiteY33" fmla="*/ 380737 h 470002"/>
                <a:gd name="connsiteX34" fmla="*/ 156403 w 367842"/>
                <a:gd name="connsiteY34" fmla="*/ 384884 h 470002"/>
                <a:gd name="connsiteX35" fmla="*/ 150327 w 367842"/>
                <a:gd name="connsiteY35" fmla="*/ 378428 h 470002"/>
                <a:gd name="connsiteX36" fmla="*/ 150782 w 367842"/>
                <a:gd name="connsiteY36" fmla="*/ 369571 h 470002"/>
                <a:gd name="connsiteX37" fmla="*/ 164652 w 367842"/>
                <a:gd name="connsiteY37" fmla="*/ 341209 h 470002"/>
                <a:gd name="connsiteX38" fmla="*/ 166885 w 367842"/>
                <a:gd name="connsiteY38" fmla="*/ 332565 h 470002"/>
                <a:gd name="connsiteX39" fmla="*/ 176167 w 367842"/>
                <a:gd name="connsiteY39" fmla="*/ 251806 h 470002"/>
                <a:gd name="connsiteX40" fmla="*/ 168678 w 367842"/>
                <a:gd name="connsiteY40" fmla="*/ 242357 h 470002"/>
                <a:gd name="connsiteX41" fmla="*/ 159229 w 367842"/>
                <a:gd name="connsiteY41" fmla="*/ 249862 h 470002"/>
                <a:gd name="connsiteX42" fmla="*/ 149947 w 367842"/>
                <a:gd name="connsiteY42" fmla="*/ 330620 h 470002"/>
                <a:gd name="connsiteX43" fmla="*/ 148291 w 367842"/>
                <a:gd name="connsiteY43" fmla="*/ 334828 h 470002"/>
                <a:gd name="connsiteX44" fmla="*/ 115751 w 367842"/>
                <a:gd name="connsiteY44" fmla="*/ 379263 h 470002"/>
                <a:gd name="connsiteX45" fmla="*/ 101653 w 367842"/>
                <a:gd name="connsiteY45" fmla="*/ 382545 h 470002"/>
                <a:gd name="connsiteX46" fmla="*/ 96670 w 367842"/>
                <a:gd name="connsiteY46" fmla="*/ 368128 h 470002"/>
                <a:gd name="connsiteX47" fmla="*/ 114414 w 367842"/>
                <a:gd name="connsiteY47" fmla="*/ 328828 h 470002"/>
                <a:gd name="connsiteX48" fmla="*/ 117498 w 367842"/>
                <a:gd name="connsiteY48" fmla="*/ 309975 h 470002"/>
                <a:gd name="connsiteX49" fmla="*/ 114672 w 367842"/>
                <a:gd name="connsiteY49" fmla="*/ 281506 h 470002"/>
                <a:gd name="connsiteX50" fmla="*/ 105344 w 367842"/>
                <a:gd name="connsiteY50" fmla="*/ 273864 h 470002"/>
                <a:gd name="connsiteX51" fmla="*/ 97703 w 367842"/>
                <a:gd name="connsiteY51" fmla="*/ 283192 h 470002"/>
                <a:gd name="connsiteX52" fmla="*/ 100544 w 367842"/>
                <a:gd name="connsiteY52" fmla="*/ 311676 h 470002"/>
                <a:gd name="connsiteX53" fmla="*/ 98873 w 367842"/>
                <a:gd name="connsiteY53" fmla="*/ 321824 h 470002"/>
                <a:gd name="connsiteX54" fmla="*/ 81129 w 367842"/>
                <a:gd name="connsiteY54" fmla="*/ 361125 h 470002"/>
                <a:gd name="connsiteX55" fmla="*/ 78744 w 367842"/>
                <a:gd name="connsiteY55" fmla="*/ 375177 h 470002"/>
                <a:gd name="connsiteX56" fmla="*/ 66424 w 367842"/>
                <a:gd name="connsiteY56" fmla="*/ 379461 h 470002"/>
                <a:gd name="connsiteX57" fmla="*/ 59238 w 367842"/>
                <a:gd name="connsiteY57" fmla="*/ 384550 h 470002"/>
                <a:gd name="connsiteX58" fmla="*/ 1875 w 367842"/>
                <a:gd name="connsiteY58" fmla="*/ 456148 h 470002"/>
                <a:gd name="connsiteX59" fmla="*/ 3196 w 367842"/>
                <a:gd name="connsiteY59" fmla="*/ 468134 h 470002"/>
                <a:gd name="connsiteX60" fmla="*/ 8529 w 367842"/>
                <a:gd name="connsiteY60" fmla="*/ 470003 h 470002"/>
                <a:gd name="connsiteX61" fmla="*/ 15182 w 367842"/>
                <a:gd name="connsiteY61" fmla="*/ 466812 h 470002"/>
                <a:gd name="connsiteX62" fmla="*/ 72333 w 367842"/>
                <a:gd name="connsiteY62" fmla="*/ 395473 h 470002"/>
                <a:gd name="connsiteX63" fmla="*/ 85322 w 367842"/>
                <a:gd name="connsiteY63" fmla="*/ 390961 h 470002"/>
                <a:gd name="connsiteX64" fmla="*/ 93753 w 367842"/>
                <a:gd name="connsiteY64" fmla="*/ 397691 h 470002"/>
                <a:gd name="connsiteX65" fmla="*/ 106864 w 367842"/>
                <a:gd name="connsiteY65" fmla="*/ 400927 h 470002"/>
                <a:gd name="connsiteX66" fmla="*/ 129514 w 367842"/>
                <a:gd name="connsiteY66" fmla="*/ 389366 h 470002"/>
                <a:gd name="connsiteX67" fmla="*/ 133965 w 367842"/>
                <a:gd name="connsiteY67" fmla="*/ 383289 h 470002"/>
                <a:gd name="connsiteX68" fmla="*/ 134315 w 367842"/>
                <a:gd name="connsiteY68" fmla="*/ 384322 h 470002"/>
                <a:gd name="connsiteX69" fmla="*/ 149552 w 367842"/>
                <a:gd name="connsiteY69" fmla="*/ 400532 h 470002"/>
                <a:gd name="connsiteX70" fmla="*/ 160946 w 367842"/>
                <a:gd name="connsiteY70" fmla="*/ 402932 h 470002"/>
                <a:gd name="connsiteX71" fmla="*/ 184629 w 367842"/>
                <a:gd name="connsiteY71" fmla="*/ 390095 h 470002"/>
                <a:gd name="connsiteX72" fmla="*/ 191329 w 367842"/>
                <a:gd name="connsiteY72" fmla="*/ 379871 h 470002"/>
                <a:gd name="connsiteX73" fmla="*/ 198469 w 367842"/>
                <a:gd name="connsiteY73" fmla="*/ 386601 h 470002"/>
                <a:gd name="connsiteX74" fmla="*/ 212764 w 367842"/>
                <a:gd name="connsiteY74" fmla="*/ 390794 h 470002"/>
                <a:gd name="connsiteX75" fmla="*/ 234351 w 367842"/>
                <a:gd name="connsiteY75" fmla="*/ 379750 h 470002"/>
                <a:gd name="connsiteX76" fmla="*/ 238210 w 367842"/>
                <a:gd name="connsiteY76" fmla="*/ 374402 h 470002"/>
                <a:gd name="connsiteX77" fmla="*/ 245016 w 367842"/>
                <a:gd name="connsiteY77" fmla="*/ 381831 h 470002"/>
                <a:gd name="connsiteX78" fmla="*/ 261316 w 367842"/>
                <a:gd name="connsiteY78" fmla="*/ 387285 h 470002"/>
                <a:gd name="connsiteX79" fmla="*/ 282508 w 367842"/>
                <a:gd name="connsiteY79" fmla="*/ 377061 h 470002"/>
                <a:gd name="connsiteX80" fmla="*/ 296561 w 367842"/>
                <a:gd name="connsiteY80" fmla="*/ 359514 h 470002"/>
                <a:gd name="connsiteX81" fmla="*/ 304643 w 367842"/>
                <a:gd name="connsiteY81" fmla="*/ 340115 h 470002"/>
                <a:gd name="connsiteX82" fmla="*/ 308289 w 367842"/>
                <a:gd name="connsiteY82" fmla="*/ 308425 h 470002"/>
                <a:gd name="connsiteX83" fmla="*/ 328508 w 367842"/>
                <a:gd name="connsiteY83" fmla="*/ 280534 h 470002"/>
                <a:gd name="connsiteX84" fmla="*/ 321323 w 367842"/>
                <a:gd name="connsiteY84" fmla="*/ 257822 h 470002"/>
                <a:gd name="connsiteX85" fmla="*/ 336317 w 367842"/>
                <a:gd name="connsiteY85" fmla="*/ 232255 h 470002"/>
                <a:gd name="connsiteX86" fmla="*/ 336423 w 367842"/>
                <a:gd name="connsiteY86" fmla="*/ 229961 h 470002"/>
                <a:gd name="connsiteX87" fmla="*/ 330104 w 367842"/>
                <a:gd name="connsiteY87" fmla="*/ 209483 h 470002"/>
                <a:gd name="connsiteX88" fmla="*/ 345128 w 367842"/>
                <a:gd name="connsiteY88" fmla="*/ 183885 h 470002"/>
                <a:gd name="connsiteX89" fmla="*/ 345234 w 367842"/>
                <a:gd name="connsiteY89" fmla="*/ 181606 h 470002"/>
                <a:gd name="connsiteX90" fmla="*/ 338474 w 367842"/>
                <a:gd name="connsiteY90" fmla="*/ 160535 h 470002"/>
                <a:gd name="connsiteX91" fmla="*/ 353407 w 367842"/>
                <a:gd name="connsiteY91" fmla="*/ 134634 h 470002"/>
                <a:gd name="connsiteX92" fmla="*/ 353514 w 367842"/>
                <a:gd name="connsiteY92" fmla="*/ 132279 h 470002"/>
                <a:gd name="connsiteX93" fmla="*/ 345037 w 367842"/>
                <a:gd name="connsiteY93" fmla="*/ 108869 h 470002"/>
                <a:gd name="connsiteX94" fmla="*/ 329511 w 367842"/>
                <a:gd name="connsiteY94" fmla="*/ 99405 h 470002"/>
                <a:gd name="connsiteX95" fmla="*/ 329800 w 367842"/>
                <a:gd name="connsiteY95" fmla="*/ 58965 h 470002"/>
                <a:gd name="connsiteX96" fmla="*/ 365956 w 367842"/>
                <a:gd name="connsiteY96" fmla="*/ 13830 h 470002"/>
                <a:gd name="connsiteX97" fmla="*/ 364649 w 367842"/>
                <a:gd name="connsiteY97" fmla="*/ 1875 h 470002"/>
                <a:gd name="connsiteX98" fmla="*/ 364649 w 367842"/>
                <a:gd name="connsiteY98" fmla="*/ 1875 h 470002"/>
                <a:gd name="connsiteX99" fmla="*/ 324376 w 367842"/>
                <a:gd name="connsiteY99" fmla="*/ 170243 h 470002"/>
                <a:gd name="connsiteX100" fmla="*/ 328235 w 367842"/>
                <a:gd name="connsiteY100" fmla="*/ 180862 h 470002"/>
                <a:gd name="connsiteX101" fmla="*/ 328129 w 367842"/>
                <a:gd name="connsiteY101" fmla="*/ 183140 h 470002"/>
                <a:gd name="connsiteX102" fmla="*/ 312724 w 367842"/>
                <a:gd name="connsiteY102" fmla="*/ 197208 h 470002"/>
                <a:gd name="connsiteX103" fmla="*/ 290560 w 367842"/>
                <a:gd name="connsiteY103" fmla="*/ 196053 h 470002"/>
                <a:gd name="connsiteX104" fmla="*/ 278498 w 367842"/>
                <a:gd name="connsiteY104" fmla="*/ 180892 h 470002"/>
                <a:gd name="connsiteX105" fmla="*/ 278604 w 367842"/>
                <a:gd name="connsiteY105" fmla="*/ 178598 h 470002"/>
                <a:gd name="connsiteX106" fmla="*/ 283390 w 367842"/>
                <a:gd name="connsiteY106" fmla="*/ 168374 h 470002"/>
                <a:gd name="connsiteX107" fmla="*/ 293325 w 367842"/>
                <a:gd name="connsiteY107" fmla="*/ 164516 h 470002"/>
                <a:gd name="connsiteX108" fmla="*/ 314152 w 367842"/>
                <a:gd name="connsiteY108" fmla="*/ 165442 h 470002"/>
                <a:gd name="connsiteX109" fmla="*/ 324376 w 367842"/>
                <a:gd name="connsiteY109" fmla="*/ 170243 h 470002"/>
                <a:gd name="connsiteX110" fmla="*/ 324376 w 367842"/>
                <a:gd name="connsiteY110" fmla="*/ 170243 h 470002"/>
                <a:gd name="connsiteX111" fmla="*/ 319318 w 367842"/>
                <a:gd name="connsiteY111" fmla="*/ 231495 h 470002"/>
                <a:gd name="connsiteX112" fmla="*/ 303913 w 367842"/>
                <a:gd name="connsiteY112" fmla="*/ 245578 h 470002"/>
                <a:gd name="connsiteX113" fmla="*/ 284438 w 367842"/>
                <a:gd name="connsiteY113" fmla="*/ 244697 h 470002"/>
                <a:gd name="connsiteX114" fmla="*/ 274214 w 367842"/>
                <a:gd name="connsiteY114" fmla="*/ 239911 h 470002"/>
                <a:gd name="connsiteX115" fmla="*/ 270355 w 367842"/>
                <a:gd name="connsiteY115" fmla="*/ 229292 h 470002"/>
                <a:gd name="connsiteX116" fmla="*/ 270461 w 367842"/>
                <a:gd name="connsiteY116" fmla="*/ 227014 h 470002"/>
                <a:gd name="connsiteX117" fmla="*/ 285866 w 367842"/>
                <a:gd name="connsiteY117" fmla="*/ 212931 h 470002"/>
                <a:gd name="connsiteX118" fmla="*/ 307362 w 367842"/>
                <a:gd name="connsiteY118" fmla="*/ 214055 h 470002"/>
                <a:gd name="connsiteX119" fmla="*/ 319424 w 367842"/>
                <a:gd name="connsiteY119" fmla="*/ 229216 h 470002"/>
                <a:gd name="connsiteX120" fmla="*/ 319318 w 367842"/>
                <a:gd name="connsiteY120" fmla="*/ 231495 h 470002"/>
                <a:gd name="connsiteX121" fmla="*/ 283283 w 367842"/>
                <a:gd name="connsiteY121" fmla="*/ 348865 h 470002"/>
                <a:gd name="connsiteX122" fmla="*/ 269231 w 367842"/>
                <a:gd name="connsiteY122" fmla="*/ 366411 h 470002"/>
                <a:gd name="connsiteX123" fmla="*/ 255270 w 367842"/>
                <a:gd name="connsiteY123" fmla="*/ 368189 h 470002"/>
                <a:gd name="connsiteX124" fmla="*/ 252961 w 367842"/>
                <a:gd name="connsiteY124" fmla="*/ 354380 h 470002"/>
                <a:gd name="connsiteX125" fmla="*/ 257625 w 367842"/>
                <a:gd name="connsiteY125" fmla="*/ 347528 h 470002"/>
                <a:gd name="connsiteX126" fmla="*/ 257670 w 367842"/>
                <a:gd name="connsiteY126" fmla="*/ 347452 h 470002"/>
                <a:gd name="connsiteX127" fmla="*/ 260952 w 367842"/>
                <a:gd name="connsiteY127" fmla="*/ 338900 h 470002"/>
                <a:gd name="connsiteX128" fmla="*/ 264765 w 367842"/>
                <a:gd name="connsiteY128" fmla="*/ 307225 h 470002"/>
                <a:gd name="connsiteX129" fmla="*/ 276629 w 367842"/>
                <a:gd name="connsiteY129" fmla="*/ 310036 h 470002"/>
                <a:gd name="connsiteX130" fmla="*/ 290909 w 367842"/>
                <a:gd name="connsiteY130" fmla="*/ 310674 h 470002"/>
                <a:gd name="connsiteX131" fmla="*/ 287749 w 367842"/>
                <a:gd name="connsiteY131" fmla="*/ 338170 h 470002"/>
                <a:gd name="connsiteX132" fmla="*/ 283283 w 367842"/>
                <a:gd name="connsiteY132" fmla="*/ 348865 h 470002"/>
                <a:gd name="connsiteX133" fmla="*/ 283283 w 367842"/>
                <a:gd name="connsiteY133" fmla="*/ 348865 h 470002"/>
                <a:gd name="connsiteX134" fmla="*/ 311524 w 367842"/>
                <a:gd name="connsiteY134" fmla="*/ 279379 h 470002"/>
                <a:gd name="connsiteX135" fmla="*/ 295360 w 367842"/>
                <a:gd name="connsiteY135" fmla="*/ 293811 h 470002"/>
                <a:gd name="connsiteX136" fmla="*/ 277374 w 367842"/>
                <a:gd name="connsiteY136" fmla="*/ 292991 h 470002"/>
                <a:gd name="connsiteX137" fmla="*/ 266512 w 367842"/>
                <a:gd name="connsiteY137" fmla="*/ 287841 h 470002"/>
                <a:gd name="connsiteX138" fmla="*/ 262607 w 367842"/>
                <a:gd name="connsiteY138" fmla="*/ 276462 h 470002"/>
                <a:gd name="connsiteX139" fmla="*/ 278771 w 367842"/>
                <a:gd name="connsiteY139" fmla="*/ 262030 h 470002"/>
                <a:gd name="connsiteX140" fmla="*/ 296758 w 367842"/>
                <a:gd name="connsiteY140" fmla="*/ 262851 h 470002"/>
                <a:gd name="connsiteX141" fmla="*/ 307620 w 367842"/>
                <a:gd name="connsiteY141" fmla="*/ 268000 h 470002"/>
                <a:gd name="connsiteX142" fmla="*/ 311524 w 367842"/>
                <a:gd name="connsiteY142" fmla="*/ 279379 h 470002"/>
                <a:gd name="connsiteX143" fmla="*/ 311524 w 367842"/>
                <a:gd name="connsiteY143" fmla="*/ 279379 h 470002"/>
                <a:gd name="connsiteX144" fmla="*/ 336499 w 367842"/>
                <a:gd name="connsiteY144" fmla="*/ 131550 h 470002"/>
                <a:gd name="connsiteX145" fmla="*/ 336393 w 367842"/>
                <a:gd name="connsiteY145" fmla="*/ 133905 h 470002"/>
                <a:gd name="connsiteX146" fmla="*/ 320229 w 367842"/>
                <a:gd name="connsiteY146" fmla="*/ 148671 h 470002"/>
                <a:gd name="connsiteX147" fmla="*/ 301513 w 367842"/>
                <a:gd name="connsiteY147" fmla="*/ 147820 h 470002"/>
                <a:gd name="connsiteX148" fmla="*/ 290788 w 367842"/>
                <a:gd name="connsiteY148" fmla="*/ 142807 h 470002"/>
                <a:gd name="connsiteX149" fmla="*/ 286747 w 367842"/>
                <a:gd name="connsiteY149" fmla="*/ 131687 h 470002"/>
                <a:gd name="connsiteX150" fmla="*/ 286853 w 367842"/>
                <a:gd name="connsiteY150" fmla="*/ 129317 h 470002"/>
                <a:gd name="connsiteX151" fmla="*/ 303002 w 367842"/>
                <a:gd name="connsiteY151" fmla="*/ 114566 h 470002"/>
                <a:gd name="connsiteX152" fmla="*/ 321718 w 367842"/>
                <a:gd name="connsiteY152" fmla="*/ 115401 h 470002"/>
                <a:gd name="connsiteX153" fmla="*/ 332443 w 367842"/>
                <a:gd name="connsiteY153" fmla="*/ 120414 h 470002"/>
                <a:gd name="connsiteX154" fmla="*/ 336499 w 367842"/>
                <a:gd name="connsiteY154" fmla="*/ 131550 h 470002"/>
                <a:gd name="connsiteX155" fmla="*/ 336499 w 367842"/>
                <a:gd name="connsiteY155" fmla="*/ 131550 h 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67842" h="470002">
                  <a:moveTo>
                    <a:pt x="364649" y="1875"/>
                  </a:moveTo>
                  <a:cubicBezTo>
                    <a:pt x="360973" y="-1072"/>
                    <a:pt x="355610" y="-480"/>
                    <a:pt x="352663" y="3196"/>
                  </a:cubicBezTo>
                  <a:lnTo>
                    <a:pt x="316492" y="48346"/>
                  </a:lnTo>
                  <a:cubicBezTo>
                    <a:pt x="314077" y="51354"/>
                    <a:pt x="312740" y="55136"/>
                    <a:pt x="312724" y="58995"/>
                  </a:cubicBezTo>
                  <a:lnTo>
                    <a:pt x="312481" y="97901"/>
                  </a:lnTo>
                  <a:lnTo>
                    <a:pt x="303792" y="97506"/>
                  </a:lnTo>
                  <a:cubicBezTo>
                    <a:pt x="285927" y="96700"/>
                    <a:pt x="270644" y="110616"/>
                    <a:pt x="269839" y="128542"/>
                  </a:cubicBezTo>
                  <a:lnTo>
                    <a:pt x="269732" y="130897"/>
                  </a:lnTo>
                  <a:cubicBezTo>
                    <a:pt x="269383" y="138690"/>
                    <a:pt x="271783" y="146195"/>
                    <a:pt x="276523" y="152286"/>
                  </a:cubicBezTo>
                  <a:cubicBezTo>
                    <a:pt x="274882" y="153319"/>
                    <a:pt x="273333" y="154489"/>
                    <a:pt x="271874" y="155811"/>
                  </a:cubicBezTo>
                  <a:cubicBezTo>
                    <a:pt x="265600" y="161538"/>
                    <a:pt x="261939" y="169377"/>
                    <a:pt x="261559" y="177869"/>
                  </a:cubicBezTo>
                  <a:lnTo>
                    <a:pt x="261453" y="180148"/>
                  </a:lnTo>
                  <a:cubicBezTo>
                    <a:pt x="261104" y="187926"/>
                    <a:pt x="263595" y="195187"/>
                    <a:pt x="268000" y="200930"/>
                  </a:cubicBezTo>
                  <a:cubicBezTo>
                    <a:pt x="259630" y="206323"/>
                    <a:pt x="253903" y="215559"/>
                    <a:pt x="253417" y="226254"/>
                  </a:cubicBezTo>
                  <a:lnTo>
                    <a:pt x="253310" y="228533"/>
                  </a:lnTo>
                  <a:cubicBezTo>
                    <a:pt x="252946" y="236478"/>
                    <a:pt x="255513" y="244104"/>
                    <a:pt x="260541" y="250196"/>
                  </a:cubicBezTo>
                  <a:cubicBezTo>
                    <a:pt x="252171" y="255604"/>
                    <a:pt x="246322" y="264734"/>
                    <a:pt x="245593" y="275308"/>
                  </a:cubicBezTo>
                  <a:cubicBezTo>
                    <a:pt x="245168" y="281597"/>
                    <a:pt x="246535" y="287734"/>
                    <a:pt x="249497" y="293112"/>
                  </a:cubicBezTo>
                  <a:cubicBezTo>
                    <a:pt x="249284" y="293705"/>
                    <a:pt x="249133" y="294327"/>
                    <a:pt x="249057" y="294966"/>
                  </a:cubicBezTo>
                  <a:lnTo>
                    <a:pt x="244013" y="336803"/>
                  </a:lnTo>
                  <a:cubicBezTo>
                    <a:pt x="243967" y="337137"/>
                    <a:pt x="243846" y="337456"/>
                    <a:pt x="243648" y="337745"/>
                  </a:cubicBezTo>
                  <a:lnTo>
                    <a:pt x="220542" y="369784"/>
                  </a:lnTo>
                  <a:cubicBezTo>
                    <a:pt x="217580" y="373886"/>
                    <a:pt x="211928" y="374964"/>
                    <a:pt x="207675" y="372230"/>
                  </a:cubicBezTo>
                  <a:cubicBezTo>
                    <a:pt x="205533" y="370863"/>
                    <a:pt x="204044" y="368736"/>
                    <a:pt x="203497" y="366229"/>
                  </a:cubicBezTo>
                  <a:cubicBezTo>
                    <a:pt x="203072" y="364269"/>
                    <a:pt x="203269" y="362264"/>
                    <a:pt x="204044" y="360472"/>
                  </a:cubicBezTo>
                  <a:lnTo>
                    <a:pt x="217078" y="340586"/>
                  </a:lnTo>
                  <a:cubicBezTo>
                    <a:pt x="218051" y="339097"/>
                    <a:pt x="219600" y="335679"/>
                    <a:pt x="219631" y="335573"/>
                  </a:cubicBezTo>
                  <a:cubicBezTo>
                    <a:pt x="220466" y="333415"/>
                    <a:pt x="221028" y="331152"/>
                    <a:pt x="221286" y="328843"/>
                  </a:cubicBezTo>
                  <a:lnTo>
                    <a:pt x="229384" y="254541"/>
                  </a:lnTo>
                  <a:cubicBezTo>
                    <a:pt x="229900" y="249862"/>
                    <a:pt x="226512" y="245654"/>
                    <a:pt x="221833" y="245137"/>
                  </a:cubicBezTo>
                  <a:cubicBezTo>
                    <a:pt x="217139" y="244636"/>
                    <a:pt x="212946" y="248008"/>
                    <a:pt x="212430" y="252687"/>
                  </a:cubicBezTo>
                  <a:lnTo>
                    <a:pt x="204333" y="326989"/>
                  </a:lnTo>
                  <a:cubicBezTo>
                    <a:pt x="204257" y="327627"/>
                    <a:pt x="204120" y="328250"/>
                    <a:pt x="203922" y="328858"/>
                  </a:cubicBezTo>
                  <a:lnTo>
                    <a:pt x="170379" y="380737"/>
                  </a:lnTo>
                  <a:cubicBezTo>
                    <a:pt x="167341" y="385355"/>
                    <a:pt x="161462" y="387118"/>
                    <a:pt x="156403" y="384884"/>
                  </a:cubicBezTo>
                  <a:cubicBezTo>
                    <a:pt x="153562" y="383639"/>
                    <a:pt x="151405" y="381345"/>
                    <a:pt x="150327" y="378428"/>
                  </a:cubicBezTo>
                  <a:cubicBezTo>
                    <a:pt x="149263" y="375511"/>
                    <a:pt x="149415" y="372367"/>
                    <a:pt x="150782" y="369571"/>
                  </a:cubicBezTo>
                  <a:lnTo>
                    <a:pt x="164652" y="341209"/>
                  </a:lnTo>
                  <a:cubicBezTo>
                    <a:pt x="165062" y="340358"/>
                    <a:pt x="166658" y="334631"/>
                    <a:pt x="166885" y="332565"/>
                  </a:cubicBezTo>
                  <a:lnTo>
                    <a:pt x="176167" y="251806"/>
                  </a:lnTo>
                  <a:cubicBezTo>
                    <a:pt x="176699" y="247127"/>
                    <a:pt x="173342" y="242904"/>
                    <a:pt x="168678" y="242357"/>
                  </a:cubicBezTo>
                  <a:cubicBezTo>
                    <a:pt x="163999" y="241825"/>
                    <a:pt x="159776" y="245183"/>
                    <a:pt x="159229" y="249862"/>
                  </a:cubicBezTo>
                  <a:lnTo>
                    <a:pt x="149947" y="330620"/>
                  </a:lnTo>
                  <a:cubicBezTo>
                    <a:pt x="149780" y="332139"/>
                    <a:pt x="149202" y="333598"/>
                    <a:pt x="148291" y="334828"/>
                  </a:cubicBezTo>
                  <a:lnTo>
                    <a:pt x="115751" y="379263"/>
                  </a:lnTo>
                  <a:cubicBezTo>
                    <a:pt x="112484" y="383730"/>
                    <a:pt x="106560" y="385097"/>
                    <a:pt x="101653" y="382545"/>
                  </a:cubicBezTo>
                  <a:cubicBezTo>
                    <a:pt x="96442" y="379826"/>
                    <a:pt x="94255" y="373491"/>
                    <a:pt x="96670" y="368128"/>
                  </a:cubicBezTo>
                  <a:lnTo>
                    <a:pt x="114414" y="328828"/>
                  </a:lnTo>
                  <a:cubicBezTo>
                    <a:pt x="117072" y="322933"/>
                    <a:pt x="118151" y="316416"/>
                    <a:pt x="117498" y="309975"/>
                  </a:cubicBezTo>
                  <a:lnTo>
                    <a:pt x="114672" y="281506"/>
                  </a:lnTo>
                  <a:cubicBezTo>
                    <a:pt x="114201" y="276812"/>
                    <a:pt x="110023" y="273393"/>
                    <a:pt x="105344" y="273864"/>
                  </a:cubicBezTo>
                  <a:cubicBezTo>
                    <a:pt x="100650" y="274335"/>
                    <a:pt x="97232" y="278513"/>
                    <a:pt x="97703" y="283192"/>
                  </a:cubicBezTo>
                  <a:lnTo>
                    <a:pt x="100544" y="311676"/>
                  </a:lnTo>
                  <a:cubicBezTo>
                    <a:pt x="100893" y="315140"/>
                    <a:pt x="100316" y="318649"/>
                    <a:pt x="98873" y="321824"/>
                  </a:cubicBezTo>
                  <a:lnTo>
                    <a:pt x="81129" y="361125"/>
                  </a:lnTo>
                  <a:cubicBezTo>
                    <a:pt x="79078" y="365682"/>
                    <a:pt x="78334" y="370513"/>
                    <a:pt x="78744" y="375177"/>
                  </a:cubicBezTo>
                  <a:lnTo>
                    <a:pt x="66424" y="379461"/>
                  </a:lnTo>
                  <a:cubicBezTo>
                    <a:pt x="63583" y="380448"/>
                    <a:pt x="61107" y="382211"/>
                    <a:pt x="59238" y="384550"/>
                  </a:cubicBezTo>
                  <a:lnTo>
                    <a:pt x="1875" y="456148"/>
                  </a:lnTo>
                  <a:cubicBezTo>
                    <a:pt x="-1072" y="459824"/>
                    <a:pt x="-480" y="465187"/>
                    <a:pt x="3196" y="468134"/>
                  </a:cubicBezTo>
                  <a:cubicBezTo>
                    <a:pt x="4776" y="469395"/>
                    <a:pt x="6660" y="470003"/>
                    <a:pt x="8529" y="470003"/>
                  </a:cubicBezTo>
                  <a:cubicBezTo>
                    <a:pt x="11020" y="470003"/>
                    <a:pt x="13496" y="468909"/>
                    <a:pt x="15182" y="466812"/>
                  </a:cubicBezTo>
                  <a:lnTo>
                    <a:pt x="72333" y="395473"/>
                  </a:lnTo>
                  <a:lnTo>
                    <a:pt x="85322" y="390961"/>
                  </a:lnTo>
                  <a:cubicBezTo>
                    <a:pt x="87601" y="393650"/>
                    <a:pt x="90441" y="395959"/>
                    <a:pt x="93753" y="397691"/>
                  </a:cubicBezTo>
                  <a:cubicBezTo>
                    <a:pt x="97946" y="399878"/>
                    <a:pt x="102428" y="400927"/>
                    <a:pt x="106864" y="400927"/>
                  </a:cubicBezTo>
                  <a:cubicBezTo>
                    <a:pt x="115568" y="400927"/>
                    <a:pt x="124015" y="396855"/>
                    <a:pt x="129514" y="389366"/>
                  </a:cubicBezTo>
                  <a:lnTo>
                    <a:pt x="133965" y="383289"/>
                  </a:lnTo>
                  <a:cubicBezTo>
                    <a:pt x="134072" y="383639"/>
                    <a:pt x="134193" y="383973"/>
                    <a:pt x="134315" y="384322"/>
                  </a:cubicBezTo>
                  <a:cubicBezTo>
                    <a:pt x="137004" y="391645"/>
                    <a:pt x="142412" y="397402"/>
                    <a:pt x="149552" y="400532"/>
                  </a:cubicBezTo>
                  <a:cubicBezTo>
                    <a:pt x="153259" y="402157"/>
                    <a:pt x="157132" y="402932"/>
                    <a:pt x="160946" y="402932"/>
                  </a:cubicBezTo>
                  <a:cubicBezTo>
                    <a:pt x="170243" y="402932"/>
                    <a:pt x="179236" y="398329"/>
                    <a:pt x="184629" y="390095"/>
                  </a:cubicBezTo>
                  <a:lnTo>
                    <a:pt x="191329" y="379871"/>
                  </a:lnTo>
                  <a:cubicBezTo>
                    <a:pt x="193243" y="382499"/>
                    <a:pt x="195643" y="384793"/>
                    <a:pt x="198469" y="386601"/>
                  </a:cubicBezTo>
                  <a:cubicBezTo>
                    <a:pt x="202889" y="389427"/>
                    <a:pt x="207857" y="390794"/>
                    <a:pt x="212764" y="390794"/>
                  </a:cubicBezTo>
                  <a:cubicBezTo>
                    <a:pt x="221043" y="390794"/>
                    <a:pt x="229171" y="386935"/>
                    <a:pt x="234351" y="379750"/>
                  </a:cubicBezTo>
                  <a:lnTo>
                    <a:pt x="238210" y="374402"/>
                  </a:lnTo>
                  <a:cubicBezTo>
                    <a:pt x="239957" y="377197"/>
                    <a:pt x="242220" y="379734"/>
                    <a:pt x="245016" y="381831"/>
                  </a:cubicBezTo>
                  <a:cubicBezTo>
                    <a:pt x="249923" y="385507"/>
                    <a:pt x="255650" y="387285"/>
                    <a:pt x="261316" y="387285"/>
                  </a:cubicBezTo>
                  <a:cubicBezTo>
                    <a:pt x="269277" y="387285"/>
                    <a:pt x="277131" y="383775"/>
                    <a:pt x="282508" y="377061"/>
                  </a:cubicBezTo>
                  <a:lnTo>
                    <a:pt x="296561" y="359514"/>
                  </a:lnTo>
                  <a:cubicBezTo>
                    <a:pt x="301042" y="353924"/>
                    <a:pt x="303837" y="347224"/>
                    <a:pt x="304643" y="340115"/>
                  </a:cubicBezTo>
                  <a:lnTo>
                    <a:pt x="308289" y="308425"/>
                  </a:lnTo>
                  <a:cubicBezTo>
                    <a:pt x="319409" y="303822"/>
                    <a:pt x="327643" y="293203"/>
                    <a:pt x="328508" y="280534"/>
                  </a:cubicBezTo>
                  <a:cubicBezTo>
                    <a:pt x="329071" y="272239"/>
                    <a:pt x="326534" y="264233"/>
                    <a:pt x="321323" y="257822"/>
                  </a:cubicBezTo>
                  <a:cubicBezTo>
                    <a:pt x="329921" y="252460"/>
                    <a:pt x="335831" y="243117"/>
                    <a:pt x="336317" y="232255"/>
                  </a:cubicBezTo>
                  <a:lnTo>
                    <a:pt x="336423" y="229961"/>
                  </a:lnTo>
                  <a:cubicBezTo>
                    <a:pt x="336773" y="222319"/>
                    <a:pt x="334372" y="215179"/>
                    <a:pt x="330104" y="209483"/>
                  </a:cubicBezTo>
                  <a:cubicBezTo>
                    <a:pt x="338717" y="204135"/>
                    <a:pt x="344642" y="194762"/>
                    <a:pt x="345128" y="183885"/>
                  </a:cubicBezTo>
                  <a:lnTo>
                    <a:pt x="345234" y="181606"/>
                  </a:lnTo>
                  <a:cubicBezTo>
                    <a:pt x="345584" y="173919"/>
                    <a:pt x="343184" y="166521"/>
                    <a:pt x="338474" y="160535"/>
                  </a:cubicBezTo>
                  <a:cubicBezTo>
                    <a:pt x="347042" y="155021"/>
                    <a:pt x="352906" y="145572"/>
                    <a:pt x="353407" y="134634"/>
                  </a:cubicBezTo>
                  <a:lnTo>
                    <a:pt x="353514" y="132279"/>
                  </a:lnTo>
                  <a:cubicBezTo>
                    <a:pt x="353909" y="123605"/>
                    <a:pt x="350901" y="115295"/>
                    <a:pt x="345037" y="108869"/>
                  </a:cubicBezTo>
                  <a:cubicBezTo>
                    <a:pt x="340798" y="104235"/>
                    <a:pt x="335436" y="101000"/>
                    <a:pt x="329511" y="99405"/>
                  </a:cubicBezTo>
                  <a:lnTo>
                    <a:pt x="329800" y="58965"/>
                  </a:lnTo>
                  <a:lnTo>
                    <a:pt x="365956" y="13830"/>
                  </a:lnTo>
                  <a:cubicBezTo>
                    <a:pt x="368918" y="10184"/>
                    <a:pt x="368326" y="4822"/>
                    <a:pt x="364649" y="1875"/>
                  </a:cubicBezTo>
                  <a:lnTo>
                    <a:pt x="364649" y="1875"/>
                  </a:lnTo>
                  <a:close/>
                  <a:moveTo>
                    <a:pt x="324376" y="170243"/>
                  </a:moveTo>
                  <a:cubicBezTo>
                    <a:pt x="327035" y="173144"/>
                    <a:pt x="328402" y="176927"/>
                    <a:pt x="328235" y="180862"/>
                  </a:cubicBezTo>
                  <a:lnTo>
                    <a:pt x="328129" y="183140"/>
                  </a:lnTo>
                  <a:cubicBezTo>
                    <a:pt x="327764" y="191268"/>
                    <a:pt x="320897" y="197572"/>
                    <a:pt x="312724" y="197208"/>
                  </a:cubicBezTo>
                  <a:lnTo>
                    <a:pt x="290560" y="196053"/>
                  </a:lnTo>
                  <a:cubicBezTo>
                    <a:pt x="283435" y="194732"/>
                    <a:pt x="278164" y="188336"/>
                    <a:pt x="278498" y="180892"/>
                  </a:cubicBezTo>
                  <a:lnTo>
                    <a:pt x="278604" y="178598"/>
                  </a:lnTo>
                  <a:cubicBezTo>
                    <a:pt x="278786" y="174664"/>
                    <a:pt x="280473" y="171033"/>
                    <a:pt x="283390" y="168374"/>
                  </a:cubicBezTo>
                  <a:cubicBezTo>
                    <a:pt x="286124" y="165868"/>
                    <a:pt x="289633" y="164516"/>
                    <a:pt x="293325" y="164516"/>
                  </a:cubicBezTo>
                  <a:cubicBezTo>
                    <a:pt x="293553" y="164516"/>
                    <a:pt x="314152" y="165442"/>
                    <a:pt x="314152" y="165442"/>
                  </a:cubicBezTo>
                  <a:cubicBezTo>
                    <a:pt x="318087" y="165625"/>
                    <a:pt x="321718" y="167341"/>
                    <a:pt x="324376" y="170243"/>
                  </a:cubicBezTo>
                  <a:lnTo>
                    <a:pt x="324376" y="170243"/>
                  </a:lnTo>
                  <a:close/>
                  <a:moveTo>
                    <a:pt x="319318" y="231495"/>
                  </a:moveTo>
                  <a:cubicBezTo>
                    <a:pt x="318953" y="239623"/>
                    <a:pt x="312056" y="245927"/>
                    <a:pt x="303913" y="245578"/>
                  </a:cubicBezTo>
                  <a:lnTo>
                    <a:pt x="284438" y="244697"/>
                  </a:lnTo>
                  <a:cubicBezTo>
                    <a:pt x="280503" y="244514"/>
                    <a:pt x="276857" y="242813"/>
                    <a:pt x="274214" y="239911"/>
                  </a:cubicBezTo>
                  <a:cubicBezTo>
                    <a:pt x="271555" y="237010"/>
                    <a:pt x="270188" y="233242"/>
                    <a:pt x="270355" y="229292"/>
                  </a:cubicBezTo>
                  <a:lnTo>
                    <a:pt x="270461" y="227014"/>
                  </a:lnTo>
                  <a:cubicBezTo>
                    <a:pt x="270826" y="218886"/>
                    <a:pt x="277723" y="212582"/>
                    <a:pt x="285866" y="212931"/>
                  </a:cubicBezTo>
                  <a:lnTo>
                    <a:pt x="307362" y="214055"/>
                  </a:lnTo>
                  <a:cubicBezTo>
                    <a:pt x="314487" y="215377"/>
                    <a:pt x="319758" y="221773"/>
                    <a:pt x="319424" y="229216"/>
                  </a:cubicBezTo>
                  <a:lnTo>
                    <a:pt x="319318" y="231495"/>
                  </a:lnTo>
                  <a:close/>
                  <a:moveTo>
                    <a:pt x="283283" y="348865"/>
                  </a:moveTo>
                  <a:lnTo>
                    <a:pt x="269231" y="366411"/>
                  </a:lnTo>
                  <a:cubicBezTo>
                    <a:pt x="265798" y="370695"/>
                    <a:pt x="259660" y="371485"/>
                    <a:pt x="255270" y="368189"/>
                  </a:cubicBezTo>
                  <a:cubicBezTo>
                    <a:pt x="250925" y="364938"/>
                    <a:pt x="249907" y="358861"/>
                    <a:pt x="252961" y="354380"/>
                  </a:cubicBezTo>
                  <a:lnTo>
                    <a:pt x="257625" y="347528"/>
                  </a:lnTo>
                  <a:cubicBezTo>
                    <a:pt x="257640" y="347498"/>
                    <a:pt x="257655" y="347468"/>
                    <a:pt x="257670" y="347452"/>
                  </a:cubicBezTo>
                  <a:cubicBezTo>
                    <a:pt x="259432" y="344931"/>
                    <a:pt x="260557" y="341999"/>
                    <a:pt x="260952" y="338900"/>
                  </a:cubicBezTo>
                  <a:lnTo>
                    <a:pt x="264765" y="307225"/>
                  </a:lnTo>
                  <a:cubicBezTo>
                    <a:pt x="268456" y="308881"/>
                    <a:pt x="272452" y="309853"/>
                    <a:pt x="276629" y="310036"/>
                  </a:cubicBezTo>
                  <a:lnTo>
                    <a:pt x="290909" y="310674"/>
                  </a:lnTo>
                  <a:lnTo>
                    <a:pt x="287749" y="338170"/>
                  </a:lnTo>
                  <a:cubicBezTo>
                    <a:pt x="287279" y="342090"/>
                    <a:pt x="285744" y="345781"/>
                    <a:pt x="283283" y="348865"/>
                  </a:cubicBezTo>
                  <a:lnTo>
                    <a:pt x="283283" y="348865"/>
                  </a:lnTo>
                  <a:close/>
                  <a:moveTo>
                    <a:pt x="311524" y="279379"/>
                  </a:moveTo>
                  <a:cubicBezTo>
                    <a:pt x="310947" y="287704"/>
                    <a:pt x="303746" y="294160"/>
                    <a:pt x="295360" y="293811"/>
                  </a:cubicBezTo>
                  <a:lnTo>
                    <a:pt x="277374" y="292991"/>
                  </a:lnTo>
                  <a:cubicBezTo>
                    <a:pt x="273166" y="292793"/>
                    <a:pt x="269322" y="290970"/>
                    <a:pt x="266512" y="287841"/>
                  </a:cubicBezTo>
                  <a:cubicBezTo>
                    <a:pt x="263716" y="284696"/>
                    <a:pt x="262319" y="280670"/>
                    <a:pt x="262607" y="276462"/>
                  </a:cubicBezTo>
                  <a:cubicBezTo>
                    <a:pt x="263185" y="268137"/>
                    <a:pt x="270416" y="261681"/>
                    <a:pt x="278771" y="262030"/>
                  </a:cubicBezTo>
                  <a:lnTo>
                    <a:pt x="296758" y="262851"/>
                  </a:lnTo>
                  <a:cubicBezTo>
                    <a:pt x="300966" y="263033"/>
                    <a:pt x="304810" y="264871"/>
                    <a:pt x="307620" y="268000"/>
                  </a:cubicBezTo>
                  <a:cubicBezTo>
                    <a:pt x="310431" y="271145"/>
                    <a:pt x="311813" y="275186"/>
                    <a:pt x="311524" y="279379"/>
                  </a:cubicBezTo>
                  <a:lnTo>
                    <a:pt x="311524" y="279379"/>
                  </a:lnTo>
                  <a:close/>
                  <a:moveTo>
                    <a:pt x="336499" y="131550"/>
                  </a:moveTo>
                  <a:lnTo>
                    <a:pt x="336393" y="133905"/>
                  </a:lnTo>
                  <a:cubicBezTo>
                    <a:pt x="336013" y="142427"/>
                    <a:pt x="328782" y="149051"/>
                    <a:pt x="320229" y="148671"/>
                  </a:cubicBezTo>
                  <a:lnTo>
                    <a:pt x="301513" y="147820"/>
                  </a:lnTo>
                  <a:cubicBezTo>
                    <a:pt x="297381" y="147638"/>
                    <a:pt x="293568" y="145860"/>
                    <a:pt x="290788" y="142807"/>
                  </a:cubicBezTo>
                  <a:cubicBezTo>
                    <a:pt x="287993" y="139753"/>
                    <a:pt x="286565" y="135803"/>
                    <a:pt x="286747" y="131687"/>
                  </a:cubicBezTo>
                  <a:lnTo>
                    <a:pt x="286853" y="129317"/>
                  </a:lnTo>
                  <a:cubicBezTo>
                    <a:pt x="287233" y="120794"/>
                    <a:pt x="294464" y="114216"/>
                    <a:pt x="303002" y="114566"/>
                  </a:cubicBezTo>
                  <a:lnTo>
                    <a:pt x="321718" y="115401"/>
                  </a:lnTo>
                  <a:cubicBezTo>
                    <a:pt x="325835" y="115584"/>
                    <a:pt x="329648" y="117361"/>
                    <a:pt x="332443" y="120414"/>
                  </a:cubicBezTo>
                  <a:cubicBezTo>
                    <a:pt x="335254" y="123453"/>
                    <a:pt x="336697" y="127418"/>
                    <a:pt x="336499" y="131550"/>
                  </a:cubicBezTo>
                  <a:lnTo>
                    <a:pt x="336499" y="13155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338" name="图形 3">
            <a:extLst>
              <a:ext uri="{FF2B5EF4-FFF2-40B4-BE49-F238E27FC236}">
                <a16:creationId xmlns:a16="http://schemas.microsoft.com/office/drawing/2014/main" id="{F1DCDC68-E332-4B83-9E16-34A66431AFB6}"/>
              </a:ext>
            </a:extLst>
          </p:cNvPr>
          <p:cNvGrpSpPr/>
          <p:nvPr userDrawn="1"/>
        </p:nvGrpSpPr>
        <p:grpSpPr>
          <a:xfrm>
            <a:off x="10857961" y="3765594"/>
            <a:ext cx="415786" cy="367926"/>
            <a:chOff x="837223" y="2550341"/>
            <a:chExt cx="583356" cy="516209"/>
          </a:xfrm>
          <a:solidFill>
            <a:schemeClr val="bg1"/>
          </a:solidFill>
        </p:grpSpPr>
        <p:sp>
          <p:nvSpPr>
            <p:cNvPr id="339" name="任意多边形: 形状 338">
              <a:extLst>
                <a:ext uri="{FF2B5EF4-FFF2-40B4-BE49-F238E27FC236}">
                  <a16:creationId xmlns:a16="http://schemas.microsoft.com/office/drawing/2014/main" id="{D5198399-94CC-4B80-BB3B-3099EBFBE4DD}"/>
                </a:ext>
              </a:extLst>
            </p:cNvPr>
            <p:cNvSpPr/>
            <p:nvPr/>
          </p:nvSpPr>
          <p:spPr>
            <a:xfrm>
              <a:off x="999134" y="2678679"/>
              <a:ext cx="259517" cy="259532"/>
            </a:xfrm>
            <a:custGeom>
              <a:avLst/>
              <a:gdLst>
                <a:gd name="connsiteX0" fmla="*/ 43296 w 259517"/>
                <a:gd name="connsiteY0" fmla="*/ 215128 h 259532"/>
                <a:gd name="connsiteX1" fmla="*/ 44056 w 259517"/>
                <a:gd name="connsiteY1" fmla="*/ 227190 h 259532"/>
                <a:gd name="connsiteX2" fmla="*/ 129766 w 259517"/>
                <a:gd name="connsiteY2" fmla="*/ 259533 h 259532"/>
                <a:gd name="connsiteX3" fmla="*/ 259517 w 259517"/>
                <a:gd name="connsiteY3" fmla="*/ 129782 h 259532"/>
                <a:gd name="connsiteX4" fmla="*/ 129766 w 259517"/>
                <a:gd name="connsiteY4" fmla="*/ 0 h 259532"/>
                <a:gd name="connsiteX5" fmla="*/ 0 w 259517"/>
                <a:gd name="connsiteY5" fmla="*/ 129766 h 259532"/>
                <a:gd name="connsiteX6" fmla="*/ 18959 w 259517"/>
                <a:gd name="connsiteY6" fmla="*/ 197323 h 259532"/>
                <a:gd name="connsiteX7" fmla="*/ 30702 w 259517"/>
                <a:gd name="connsiteY7" fmla="*/ 200164 h 259532"/>
                <a:gd name="connsiteX8" fmla="*/ 33543 w 259517"/>
                <a:gd name="connsiteY8" fmla="*/ 188406 h 259532"/>
                <a:gd name="connsiteX9" fmla="*/ 17091 w 259517"/>
                <a:gd name="connsiteY9" fmla="*/ 129766 h 259532"/>
                <a:gd name="connsiteX10" fmla="*/ 129751 w 259517"/>
                <a:gd name="connsiteY10" fmla="*/ 17091 h 259532"/>
                <a:gd name="connsiteX11" fmla="*/ 242412 w 259517"/>
                <a:gd name="connsiteY11" fmla="*/ 129766 h 259532"/>
                <a:gd name="connsiteX12" fmla="*/ 129751 w 259517"/>
                <a:gd name="connsiteY12" fmla="*/ 242427 h 259532"/>
                <a:gd name="connsiteX13" fmla="*/ 55343 w 259517"/>
                <a:gd name="connsiteY13" fmla="*/ 214353 h 259532"/>
                <a:gd name="connsiteX14" fmla="*/ 43296 w 259517"/>
                <a:gd name="connsiteY14" fmla="*/ 215128 h 259532"/>
                <a:gd name="connsiteX15" fmla="*/ 43296 w 259517"/>
                <a:gd name="connsiteY15" fmla="*/ 215128 h 25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9517" h="259532">
                  <a:moveTo>
                    <a:pt x="43296" y="215128"/>
                  </a:moveTo>
                  <a:cubicBezTo>
                    <a:pt x="40166" y="218667"/>
                    <a:pt x="40516" y="224076"/>
                    <a:pt x="44056" y="227190"/>
                  </a:cubicBezTo>
                  <a:cubicBezTo>
                    <a:pt x="67739" y="248048"/>
                    <a:pt x="98183" y="259533"/>
                    <a:pt x="129766" y="259533"/>
                  </a:cubicBezTo>
                  <a:cubicBezTo>
                    <a:pt x="201319" y="259533"/>
                    <a:pt x="259517" y="201319"/>
                    <a:pt x="259517" y="129782"/>
                  </a:cubicBezTo>
                  <a:cubicBezTo>
                    <a:pt x="259517" y="58244"/>
                    <a:pt x="201319" y="0"/>
                    <a:pt x="129766" y="0"/>
                  </a:cubicBezTo>
                  <a:cubicBezTo>
                    <a:pt x="58214" y="0"/>
                    <a:pt x="0" y="58214"/>
                    <a:pt x="0" y="129766"/>
                  </a:cubicBezTo>
                  <a:cubicBezTo>
                    <a:pt x="0" y="153663"/>
                    <a:pt x="6563" y="177027"/>
                    <a:pt x="18959" y="197323"/>
                  </a:cubicBezTo>
                  <a:cubicBezTo>
                    <a:pt x="21420" y="201349"/>
                    <a:pt x="26676" y="202625"/>
                    <a:pt x="30702" y="200164"/>
                  </a:cubicBezTo>
                  <a:cubicBezTo>
                    <a:pt x="34728" y="197703"/>
                    <a:pt x="36004" y="192447"/>
                    <a:pt x="33543" y="188406"/>
                  </a:cubicBezTo>
                  <a:cubicBezTo>
                    <a:pt x="22772" y="170784"/>
                    <a:pt x="17091" y="150518"/>
                    <a:pt x="17091" y="129766"/>
                  </a:cubicBezTo>
                  <a:cubicBezTo>
                    <a:pt x="17091" y="67633"/>
                    <a:pt x="67633" y="17091"/>
                    <a:pt x="129751" y="17091"/>
                  </a:cubicBezTo>
                  <a:cubicBezTo>
                    <a:pt x="191869" y="17091"/>
                    <a:pt x="242412" y="67633"/>
                    <a:pt x="242412" y="129766"/>
                  </a:cubicBezTo>
                  <a:cubicBezTo>
                    <a:pt x="242412" y="191885"/>
                    <a:pt x="191869" y="242427"/>
                    <a:pt x="129751" y="242427"/>
                  </a:cubicBezTo>
                  <a:cubicBezTo>
                    <a:pt x="102330" y="242427"/>
                    <a:pt x="75897" y="232461"/>
                    <a:pt x="55343" y="214353"/>
                  </a:cubicBezTo>
                  <a:cubicBezTo>
                    <a:pt x="51803" y="211239"/>
                    <a:pt x="46410" y="211573"/>
                    <a:pt x="43296" y="215128"/>
                  </a:cubicBezTo>
                  <a:lnTo>
                    <a:pt x="43296" y="21512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40" name="任意多边形: 形状 339">
              <a:extLst>
                <a:ext uri="{FF2B5EF4-FFF2-40B4-BE49-F238E27FC236}">
                  <a16:creationId xmlns:a16="http://schemas.microsoft.com/office/drawing/2014/main" id="{2F4AF875-1DA8-4471-A5A3-4EAB49A1E5F8}"/>
                </a:ext>
              </a:extLst>
            </p:cNvPr>
            <p:cNvSpPr/>
            <p:nvPr/>
          </p:nvSpPr>
          <p:spPr>
            <a:xfrm>
              <a:off x="1056680" y="2736485"/>
              <a:ext cx="142460" cy="144166"/>
            </a:xfrm>
            <a:custGeom>
              <a:avLst/>
              <a:gdLst>
                <a:gd name="connsiteX0" fmla="*/ 67511 w 142460"/>
                <a:gd name="connsiteY0" fmla="*/ 17058 h 144166"/>
                <a:gd name="connsiteX1" fmla="*/ 75305 w 142460"/>
                <a:gd name="connsiteY1" fmla="*/ 7822 h 144166"/>
                <a:gd name="connsiteX2" fmla="*/ 66068 w 142460"/>
                <a:gd name="connsiteY2" fmla="*/ 28 h 144166"/>
                <a:gd name="connsiteX3" fmla="*/ 19157 w 142460"/>
                <a:gd name="connsiteY3" fmla="*/ 22983 h 144166"/>
                <a:gd name="connsiteX4" fmla="*/ 0 w 142460"/>
                <a:gd name="connsiteY4" fmla="*/ 71961 h 144166"/>
                <a:gd name="connsiteX5" fmla="*/ 72205 w 142460"/>
                <a:gd name="connsiteY5" fmla="*/ 144166 h 144166"/>
                <a:gd name="connsiteX6" fmla="*/ 142193 w 142460"/>
                <a:gd name="connsiteY6" fmla="*/ 89735 h 144166"/>
                <a:gd name="connsiteX7" fmla="*/ 136010 w 142460"/>
                <a:gd name="connsiteY7" fmla="*/ 79359 h 144166"/>
                <a:gd name="connsiteX8" fmla="*/ 125619 w 142460"/>
                <a:gd name="connsiteY8" fmla="*/ 85542 h 144166"/>
                <a:gd name="connsiteX9" fmla="*/ 72190 w 142460"/>
                <a:gd name="connsiteY9" fmla="*/ 127076 h 144166"/>
                <a:gd name="connsiteX10" fmla="*/ 17075 w 142460"/>
                <a:gd name="connsiteY10" fmla="*/ 71961 h 144166"/>
                <a:gd name="connsiteX11" fmla="*/ 67511 w 142460"/>
                <a:gd name="connsiteY11" fmla="*/ 17058 h 144166"/>
                <a:gd name="connsiteX12" fmla="*/ 67511 w 142460"/>
                <a:gd name="connsiteY12" fmla="*/ 17058 h 144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460" h="144166">
                  <a:moveTo>
                    <a:pt x="67511" y="17058"/>
                  </a:moveTo>
                  <a:cubicBezTo>
                    <a:pt x="72221" y="16663"/>
                    <a:pt x="75715" y="12531"/>
                    <a:pt x="75305" y="7822"/>
                  </a:cubicBezTo>
                  <a:cubicBezTo>
                    <a:pt x="74910" y="3112"/>
                    <a:pt x="70777" y="-351"/>
                    <a:pt x="66068" y="28"/>
                  </a:cubicBezTo>
                  <a:cubicBezTo>
                    <a:pt x="48096" y="1548"/>
                    <a:pt x="31447" y="9690"/>
                    <a:pt x="19157" y="22983"/>
                  </a:cubicBezTo>
                  <a:cubicBezTo>
                    <a:pt x="6806" y="36352"/>
                    <a:pt x="0" y="53746"/>
                    <a:pt x="0" y="71961"/>
                  </a:cubicBezTo>
                  <a:cubicBezTo>
                    <a:pt x="0" y="111778"/>
                    <a:pt x="32388" y="144166"/>
                    <a:pt x="72205" y="144166"/>
                  </a:cubicBezTo>
                  <a:cubicBezTo>
                    <a:pt x="105293" y="144166"/>
                    <a:pt x="134081" y="121789"/>
                    <a:pt x="142193" y="89735"/>
                  </a:cubicBezTo>
                  <a:cubicBezTo>
                    <a:pt x="143363" y="85162"/>
                    <a:pt x="140583" y="80513"/>
                    <a:pt x="136010" y="79359"/>
                  </a:cubicBezTo>
                  <a:cubicBezTo>
                    <a:pt x="131437" y="78204"/>
                    <a:pt x="126789" y="80969"/>
                    <a:pt x="125619" y="85542"/>
                  </a:cubicBezTo>
                  <a:cubicBezTo>
                    <a:pt x="119436" y="110000"/>
                    <a:pt x="97454" y="127076"/>
                    <a:pt x="72190" y="127076"/>
                  </a:cubicBezTo>
                  <a:cubicBezTo>
                    <a:pt x="41807" y="127076"/>
                    <a:pt x="17075" y="102344"/>
                    <a:pt x="17075" y="71961"/>
                  </a:cubicBezTo>
                  <a:cubicBezTo>
                    <a:pt x="17106" y="43552"/>
                    <a:pt x="39255" y="19443"/>
                    <a:pt x="67511" y="17058"/>
                  </a:cubicBezTo>
                  <a:lnTo>
                    <a:pt x="67511" y="1705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41" name="任意多边形: 形状 340">
              <a:extLst>
                <a:ext uri="{FF2B5EF4-FFF2-40B4-BE49-F238E27FC236}">
                  <a16:creationId xmlns:a16="http://schemas.microsoft.com/office/drawing/2014/main" id="{346A25D8-E955-44B6-A3D2-AAC0B7DF9EBB}"/>
                </a:ext>
              </a:extLst>
            </p:cNvPr>
            <p:cNvSpPr/>
            <p:nvPr/>
          </p:nvSpPr>
          <p:spPr>
            <a:xfrm>
              <a:off x="1144700" y="2734523"/>
              <a:ext cx="65475" cy="65475"/>
            </a:xfrm>
            <a:custGeom>
              <a:avLst/>
              <a:gdLst>
                <a:gd name="connsiteX0" fmla="*/ 65476 w 65475"/>
                <a:gd name="connsiteY0" fmla="*/ 32738 h 65475"/>
                <a:gd name="connsiteX1" fmla="*/ 32738 w 65475"/>
                <a:gd name="connsiteY1" fmla="*/ 0 h 65475"/>
                <a:gd name="connsiteX2" fmla="*/ 0 w 65475"/>
                <a:gd name="connsiteY2" fmla="*/ 32738 h 65475"/>
                <a:gd name="connsiteX3" fmla="*/ 32738 w 65475"/>
                <a:gd name="connsiteY3" fmla="*/ 65476 h 65475"/>
                <a:gd name="connsiteX4" fmla="*/ 65476 w 65475"/>
                <a:gd name="connsiteY4" fmla="*/ 32738 h 65475"/>
                <a:gd name="connsiteX5" fmla="*/ 65476 w 65475"/>
                <a:gd name="connsiteY5" fmla="*/ 32738 h 65475"/>
                <a:gd name="connsiteX6" fmla="*/ 17091 w 65475"/>
                <a:gd name="connsiteY6" fmla="*/ 32738 h 65475"/>
                <a:gd name="connsiteX7" fmla="*/ 32738 w 65475"/>
                <a:gd name="connsiteY7" fmla="*/ 17091 h 65475"/>
                <a:gd name="connsiteX8" fmla="*/ 48385 w 65475"/>
                <a:gd name="connsiteY8" fmla="*/ 32738 h 65475"/>
                <a:gd name="connsiteX9" fmla="*/ 32738 w 65475"/>
                <a:gd name="connsiteY9" fmla="*/ 48385 h 65475"/>
                <a:gd name="connsiteX10" fmla="*/ 17091 w 65475"/>
                <a:gd name="connsiteY10" fmla="*/ 32738 h 65475"/>
                <a:gd name="connsiteX11" fmla="*/ 17091 w 65475"/>
                <a:gd name="connsiteY11" fmla="*/ 32738 h 6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475" h="65475">
                  <a:moveTo>
                    <a:pt x="65476" y="32738"/>
                  </a:moveTo>
                  <a:cubicBezTo>
                    <a:pt x="65476" y="14690"/>
                    <a:pt x="50785" y="0"/>
                    <a:pt x="32738" y="0"/>
                  </a:cubicBezTo>
                  <a:cubicBezTo>
                    <a:pt x="14690" y="0"/>
                    <a:pt x="0" y="14690"/>
                    <a:pt x="0" y="32738"/>
                  </a:cubicBezTo>
                  <a:cubicBezTo>
                    <a:pt x="0" y="50785"/>
                    <a:pt x="14690" y="65476"/>
                    <a:pt x="32738" y="65476"/>
                  </a:cubicBezTo>
                  <a:cubicBezTo>
                    <a:pt x="50801" y="65476"/>
                    <a:pt x="65476" y="50785"/>
                    <a:pt x="65476" y="32738"/>
                  </a:cubicBezTo>
                  <a:lnTo>
                    <a:pt x="65476" y="32738"/>
                  </a:lnTo>
                  <a:close/>
                  <a:moveTo>
                    <a:pt x="17091" y="32738"/>
                  </a:moveTo>
                  <a:cubicBezTo>
                    <a:pt x="17091" y="24109"/>
                    <a:pt x="24109" y="17091"/>
                    <a:pt x="32738" y="17091"/>
                  </a:cubicBezTo>
                  <a:cubicBezTo>
                    <a:pt x="41367" y="17091"/>
                    <a:pt x="48385" y="24109"/>
                    <a:pt x="48385" y="32738"/>
                  </a:cubicBezTo>
                  <a:cubicBezTo>
                    <a:pt x="48385" y="41367"/>
                    <a:pt x="41367" y="48385"/>
                    <a:pt x="32738" y="48385"/>
                  </a:cubicBezTo>
                  <a:cubicBezTo>
                    <a:pt x="24109" y="48385"/>
                    <a:pt x="17091" y="41367"/>
                    <a:pt x="17091" y="32738"/>
                  </a:cubicBezTo>
                  <a:lnTo>
                    <a:pt x="17091" y="3273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42" name="任意多边形: 形状 341">
              <a:extLst>
                <a:ext uri="{FF2B5EF4-FFF2-40B4-BE49-F238E27FC236}">
                  <a16:creationId xmlns:a16="http://schemas.microsoft.com/office/drawing/2014/main" id="{76CDAD9A-500E-4F77-8E43-5D06AF41FBEA}"/>
                </a:ext>
              </a:extLst>
            </p:cNvPr>
            <p:cNvSpPr/>
            <p:nvPr/>
          </p:nvSpPr>
          <p:spPr>
            <a:xfrm>
              <a:off x="837223" y="2552103"/>
              <a:ext cx="583356" cy="511135"/>
            </a:xfrm>
            <a:custGeom>
              <a:avLst/>
              <a:gdLst>
                <a:gd name="connsiteX0" fmla="*/ 557561 w 583356"/>
                <a:gd name="connsiteY0" fmla="*/ 233631 h 511135"/>
                <a:gd name="connsiteX1" fmla="*/ 547656 w 583356"/>
                <a:gd name="connsiteY1" fmla="*/ 233631 h 511135"/>
                <a:gd name="connsiteX2" fmla="*/ 460745 w 583356"/>
                <a:gd name="connsiteY2" fmla="*/ 129113 h 511135"/>
                <a:gd name="connsiteX3" fmla="*/ 448668 w 583356"/>
                <a:gd name="connsiteY3" fmla="*/ 129447 h 511135"/>
                <a:gd name="connsiteX4" fmla="*/ 449002 w 583356"/>
                <a:gd name="connsiteY4" fmla="*/ 141525 h 511135"/>
                <a:gd name="connsiteX5" fmla="*/ 527026 w 583356"/>
                <a:gd name="connsiteY5" fmla="*/ 233631 h 511135"/>
                <a:gd name="connsiteX6" fmla="*/ 507611 w 583356"/>
                <a:gd name="connsiteY6" fmla="*/ 233631 h 511135"/>
                <a:gd name="connsiteX7" fmla="*/ 481816 w 583356"/>
                <a:gd name="connsiteY7" fmla="*/ 259426 h 511135"/>
                <a:gd name="connsiteX8" fmla="*/ 507611 w 583356"/>
                <a:gd name="connsiteY8" fmla="*/ 285222 h 511135"/>
                <a:gd name="connsiteX9" fmla="*/ 522696 w 583356"/>
                <a:gd name="connsiteY9" fmla="*/ 285222 h 511135"/>
                <a:gd name="connsiteX10" fmla="*/ 446404 w 583356"/>
                <a:gd name="connsiteY10" fmla="*/ 373606 h 511135"/>
                <a:gd name="connsiteX11" fmla="*/ 317473 w 583356"/>
                <a:gd name="connsiteY11" fmla="*/ 445812 h 511135"/>
                <a:gd name="connsiteX12" fmla="*/ 317473 w 583356"/>
                <a:gd name="connsiteY12" fmla="*/ 435390 h 511135"/>
                <a:gd name="connsiteX13" fmla="*/ 291678 w 583356"/>
                <a:gd name="connsiteY13" fmla="*/ 409595 h 511135"/>
                <a:gd name="connsiteX14" fmla="*/ 265883 w 583356"/>
                <a:gd name="connsiteY14" fmla="*/ 435390 h 511135"/>
                <a:gd name="connsiteX15" fmla="*/ 265883 w 583356"/>
                <a:gd name="connsiteY15" fmla="*/ 445812 h 511135"/>
                <a:gd name="connsiteX16" fmla="*/ 136952 w 583356"/>
                <a:gd name="connsiteY16" fmla="*/ 373606 h 511135"/>
                <a:gd name="connsiteX17" fmla="*/ 60660 w 583356"/>
                <a:gd name="connsiteY17" fmla="*/ 285206 h 511135"/>
                <a:gd name="connsiteX18" fmla="*/ 75745 w 583356"/>
                <a:gd name="connsiteY18" fmla="*/ 285206 h 511135"/>
                <a:gd name="connsiteX19" fmla="*/ 101540 w 583356"/>
                <a:gd name="connsiteY19" fmla="*/ 259411 h 511135"/>
                <a:gd name="connsiteX20" fmla="*/ 75745 w 583356"/>
                <a:gd name="connsiteY20" fmla="*/ 233616 h 511135"/>
                <a:gd name="connsiteX21" fmla="*/ 56346 w 583356"/>
                <a:gd name="connsiteY21" fmla="*/ 233616 h 511135"/>
                <a:gd name="connsiteX22" fmla="*/ 265883 w 583356"/>
                <a:gd name="connsiteY22" fmla="*/ 66873 h 511135"/>
                <a:gd name="connsiteX23" fmla="*/ 265883 w 583356"/>
                <a:gd name="connsiteY23" fmla="*/ 75745 h 511135"/>
                <a:gd name="connsiteX24" fmla="*/ 291678 w 583356"/>
                <a:gd name="connsiteY24" fmla="*/ 101540 h 511135"/>
                <a:gd name="connsiteX25" fmla="*/ 317473 w 583356"/>
                <a:gd name="connsiteY25" fmla="*/ 75745 h 511135"/>
                <a:gd name="connsiteX26" fmla="*/ 317473 w 583356"/>
                <a:gd name="connsiteY26" fmla="*/ 66858 h 511135"/>
                <a:gd name="connsiteX27" fmla="*/ 421536 w 583356"/>
                <a:gd name="connsiteY27" fmla="*/ 117674 h 511135"/>
                <a:gd name="connsiteX28" fmla="*/ 426822 w 583356"/>
                <a:gd name="connsiteY28" fmla="*/ 119512 h 511135"/>
                <a:gd name="connsiteX29" fmla="*/ 433537 w 583356"/>
                <a:gd name="connsiteY29" fmla="*/ 116261 h 511135"/>
                <a:gd name="connsiteX30" fmla="*/ 432124 w 583356"/>
                <a:gd name="connsiteY30" fmla="*/ 104260 h 511135"/>
                <a:gd name="connsiteX31" fmla="*/ 317458 w 583356"/>
                <a:gd name="connsiteY31" fmla="*/ 49524 h 511135"/>
                <a:gd name="connsiteX32" fmla="*/ 317458 w 583356"/>
                <a:gd name="connsiteY32" fmla="*/ 25795 h 511135"/>
                <a:gd name="connsiteX33" fmla="*/ 291663 w 583356"/>
                <a:gd name="connsiteY33" fmla="*/ 0 h 511135"/>
                <a:gd name="connsiteX34" fmla="*/ 265868 w 583356"/>
                <a:gd name="connsiteY34" fmla="*/ 25795 h 511135"/>
                <a:gd name="connsiteX35" fmla="*/ 265868 w 583356"/>
                <a:gd name="connsiteY35" fmla="*/ 49570 h 511135"/>
                <a:gd name="connsiteX36" fmla="*/ 119785 w 583356"/>
                <a:gd name="connsiteY36" fmla="*/ 131787 h 511135"/>
                <a:gd name="connsiteX37" fmla="*/ 35685 w 583356"/>
                <a:gd name="connsiteY37" fmla="*/ 233631 h 511135"/>
                <a:gd name="connsiteX38" fmla="*/ 25780 w 583356"/>
                <a:gd name="connsiteY38" fmla="*/ 233631 h 511135"/>
                <a:gd name="connsiteX39" fmla="*/ 0 w 583356"/>
                <a:gd name="connsiteY39" fmla="*/ 259426 h 511135"/>
                <a:gd name="connsiteX40" fmla="*/ 25795 w 583356"/>
                <a:gd name="connsiteY40" fmla="*/ 285206 h 511135"/>
                <a:gd name="connsiteX41" fmla="*/ 39847 w 583356"/>
                <a:gd name="connsiteY41" fmla="*/ 285206 h 511135"/>
                <a:gd name="connsiteX42" fmla="*/ 265883 w 583356"/>
                <a:gd name="connsiteY42" fmla="*/ 463100 h 511135"/>
                <a:gd name="connsiteX43" fmla="*/ 265883 w 583356"/>
                <a:gd name="connsiteY43" fmla="*/ 485340 h 511135"/>
                <a:gd name="connsiteX44" fmla="*/ 291678 w 583356"/>
                <a:gd name="connsiteY44" fmla="*/ 511135 h 511135"/>
                <a:gd name="connsiteX45" fmla="*/ 317473 w 583356"/>
                <a:gd name="connsiteY45" fmla="*/ 485340 h 511135"/>
                <a:gd name="connsiteX46" fmla="*/ 317473 w 583356"/>
                <a:gd name="connsiteY46" fmla="*/ 463100 h 511135"/>
                <a:gd name="connsiteX47" fmla="*/ 543509 w 583356"/>
                <a:gd name="connsiteY47" fmla="*/ 285206 h 511135"/>
                <a:gd name="connsiteX48" fmla="*/ 557561 w 583356"/>
                <a:gd name="connsiteY48" fmla="*/ 285206 h 511135"/>
                <a:gd name="connsiteX49" fmla="*/ 583356 w 583356"/>
                <a:gd name="connsiteY49" fmla="*/ 259411 h 511135"/>
                <a:gd name="connsiteX50" fmla="*/ 557561 w 583356"/>
                <a:gd name="connsiteY50" fmla="*/ 233631 h 511135"/>
                <a:gd name="connsiteX51" fmla="*/ 557561 w 583356"/>
                <a:gd name="connsiteY51" fmla="*/ 233631 h 511135"/>
                <a:gd name="connsiteX52" fmla="*/ 291678 w 583356"/>
                <a:gd name="connsiteY52" fmla="*/ 17106 h 511135"/>
                <a:gd name="connsiteX53" fmla="*/ 300383 w 583356"/>
                <a:gd name="connsiteY53" fmla="*/ 25810 h 511135"/>
                <a:gd name="connsiteX54" fmla="*/ 300383 w 583356"/>
                <a:gd name="connsiteY54" fmla="*/ 75776 h 511135"/>
                <a:gd name="connsiteX55" fmla="*/ 291678 w 583356"/>
                <a:gd name="connsiteY55" fmla="*/ 84480 h 511135"/>
                <a:gd name="connsiteX56" fmla="*/ 282973 w 583356"/>
                <a:gd name="connsiteY56" fmla="*/ 75776 h 511135"/>
                <a:gd name="connsiteX57" fmla="*/ 282973 w 583356"/>
                <a:gd name="connsiteY57" fmla="*/ 25795 h 511135"/>
                <a:gd name="connsiteX58" fmla="*/ 291678 w 583356"/>
                <a:gd name="connsiteY58" fmla="*/ 17106 h 511135"/>
                <a:gd name="connsiteX59" fmla="*/ 291678 w 583356"/>
                <a:gd name="connsiteY59" fmla="*/ 17106 h 511135"/>
                <a:gd name="connsiteX60" fmla="*/ 17091 w 583356"/>
                <a:gd name="connsiteY60" fmla="*/ 259426 h 511135"/>
                <a:gd name="connsiteX61" fmla="*/ 25795 w 583356"/>
                <a:gd name="connsiteY61" fmla="*/ 250722 h 511135"/>
                <a:gd name="connsiteX62" fmla="*/ 75760 w 583356"/>
                <a:gd name="connsiteY62" fmla="*/ 250722 h 511135"/>
                <a:gd name="connsiteX63" fmla="*/ 84465 w 583356"/>
                <a:gd name="connsiteY63" fmla="*/ 259426 h 511135"/>
                <a:gd name="connsiteX64" fmla="*/ 75760 w 583356"/>
                <a:gd name="connsiteY64" fmla="*/ 268131 h 511135"/>
                <a:gd name="connsiteX65" fmla="*/ 25795 w 583356"/>
                <a:gd name="connsiteY65" fmla="*/ 268131 h 511135"/>
                <a:gd name="connsiteX66" fmla="*/ 17091 w 583356"/>
                <a:gd name="connsiteY66" fmla="*/ 259426 h 511135"/>
                <a:gd name="connsiteX67" fmla="*/ 17091 w 583356"/>
                <a:gd name="connsiteY67" fmla="*/ 259426 h 511135"/>
                <a:gd name="connsiteX68" fmla="*/ 291678 w 583356"/>
                <a:gd name="connsiteY68" fmla="*/ 494045 h 511135"/>
                <a:gd name="connsiteX69" fmla="*/ 282973 w 583356"/>
                <a:gd name="connsiteY69" fmla="*/ 485340 h 511135"/>
                <a:gd name="connsiteX70" fmla="*/ 282973 w 583356"/>
                <a:gd name="connsiteY70" fmla="*/ 435375 h 511135"/>
                <a:gd name="connsiteX71" fmla="*/ 291678 w 583356"/>
                <a:gd name="connsiteY71" fmla="*/ 426670 h 511135"/>
                <a:gd name="connsiteX72" fmla="*/ 300383 w 583356"/>
                <a:gd name="connsiteY72" fmla="*/ 435375 h 511135"/>
                <a:gd name="connsiteX73" fmla="*/ 300383 w 583356"/>
                <a:gd name="connsiteY73" fmla="*/ 485340 h 511135"/>
                <a:gd name="connsiteX74" fmla="*/ 291678 w 583356"/>
                <a:gd name="connsiteY74" fmla="*/ 494045 h 511135"/>
                <a:gd name="connsiteX75" fmla="*/ 291678 w 583356"/>
                <a:gd name="connsiteY75" fmla="*/ 494045 h 511135"/>
                <a:gd name="connsiteX76" fmla="*/ 557561 w 583356"/>
                <a:gd name="connsiteY76" fmla="*/ 268116 h 511135"/>
                <a:gd name="connsiteX77" fmla="*/ 507596 w 583356"/>
                <a:gd name="connsiteY77" fmla="*/ 268116 h 511135"/>
                <a:gd name="connsiteX78" fmla="*/ 498891 w 583356"/>
                <a:gd name="connsiteY78" fmla="*/ 259411 h 511135"/>
                <a:gd name="connsiteX79" fmla="*/ 507596 w 583356"/>
                <a:gd name="connsiteY79" fmla="*/ 250706 h 511135"/>
                <a:gd name="connsiteX80" fmla="*/ 557561 w 583356"/>
                <a:gd name="connsiteY80" fmla="*/ 250706 h 511135"/>
                <a:gd name="connsiteX81" fmla="*/ 566266 w 583356"/>
                <a:gd name="connsiteY81" fmla="*/ 259411 h 511135"/>
                <a:gd name="connsiteX82" fmla="*/ 557561 w 583356"/>
                <a:gd name="connsiteY82" fmla="*/ 268116 h 511135"/>
                <a:gd name="connsiteX83" fmla="*/ 557561 w 583356"/>
                <a:gd name="connsiteY83" fmla="*/ 268116 h 51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83356" h="511135">
                  <a:moveTo>
                    <a:pt x="557561" y="233631"/>
                  </a:moveTo>
                  <a:lnTo>
                    <a:pt x="547656" y="233631"/>
                  </a:lnTo>
                  <a:cubicBezTo>
                    <a:pt x="531720" y="209598"/>
                    <a:pt x="501185" y="167350"/>
                    <a:pt x="460745" y="129113"/>
                  </a:cubicBezTo>
                  <a:cubicBezTo>
                    <a:pt x="457312" y="125862"/>
                    <a:pt x="451903" y="126014"/>
                    <a:pt x="448668" y="129447"/>
                  </a:cubicBezTo>
                  <a:cubicBezTo>
                    <a:pt x="445432" y="132881"/>
                    <a:pt x="445569" y="138289"/>
                    <a:pt x="449002" y="141525"/>
                  </a:cubicBezTo>
                  <a:cubicBezTo>
                    <a:pt x="483380" y="174035"/>
                    <a:pt x="510421" y="209598"/>
                    <a:pt x="527026" y="233631"/>
                  </a:cubicBezTo>
                  <a:lnTo>
                    <a:pt x="507611" y="233631"/>
                  </a:lnTo>
                  <a:cubicBezTo>
                    <a:pt x="493392" y="233631"/>
                    <a:pt x="481816" y="245207"/>
                    <a:pt x="481816" y="259426"/>
                  </a:cubicBezTo>
                  <a:cubicBezTo>
                    <a:pt x="481816" y="273646"/>
                    <a:pt x="493392" y="285222"/>
                    <a:pt x="507611" y="285222"/>
                  </a:cubicBezTo>
                  <a:lnTo>
                    <a:pt x="522696" y="285222"/>
                  </a:lnTo>
                  <a:cubicBezTo>
                    <a:pt x="506122" y="308601"/>
                    <a:pt x="479476" y="342828"/>
                    <a:pt x="446404" y="373606"/>
                  </a:cubicBezTo>
                  <a:cubicBezTo>
                    <a:pt x="402561" y="414411"/>
                    <a:pt x="359235" y="438656"/>
                    <a:pt x="317473" y="445812"/>
                  </a:cubicBezTo>
                  <a:lnTo>
                    <a:pt x="317473" y="435390"/>
                  </a:lnTo>
                  <a:cubicBezTo>
                    <a:pt x="317473" y="421171"/>
                    <a:pt x="305897" y="409595"/>
                    <a:pt x="291678" y="409595"/>
                  </a:cubicBezTo>
                  <a:cubicBezTo>
                    <a:pt x="277459" y="409595"/>
                    <a:pt x="265883" y="421156"/>
                    <a:pt x="265883" y="435390"/>
                  </a:cubicBezTo>
                  <a:lnTo>
                    <a:pt x="265883" y="445812"/>
                  </a:lnTo>
                  <a:cubicBezTo>
                    <a:pt x="224121" y="438656"/>
                    <a:pt x="180810" y="414426"/>
                    <a:pt x="136952" y="373606"/>
                  </a:cubicBezTo>
                  <a:cubicBezTo>
                    <a:pt x="103895" y="342828"/>
                    <a:pt x="77249" y="308586"/>
                    <a:pt x="60660" y="285206"/>
                  </a:cubicBezTo>
                  <a:lnTo>
                    <a:pt x="75745" y="285206"/>
                  </a:lnTo>
                  <a:cubicBezTo>
                    <a:pt x="89964" y="285206"/>
                    <a:pt x="101540" y="273646"/>
                    <a:pt x="101540" y="259411"/>
                  </a:cubicBezTo>
                  <a:cubicBezTo>
                    <a:pt x="101540" y="245192"/>
                    <a:pt x="89980" y="233616"/>
                    <a:pt x="75745" y="233616"/>
                  </a:cubicBezTo>
                  <a:lnTo>
                    <a:pt x="56346" y="233616"/>
                  </a:lnTo>
                  <a:cubicBezTo>
                    <a:pt x="89463" y="185762"/>
                    <a:pt x="170480" y="83250"/>
                    <a:pt x="265883" y="66873"/>
                  </a:cubicBezTo>
                  <a:lnTo>
                    <a:pt x="265883" y="75745"/>
                  </a:lnTo>
                  <a:cubicBezTo>
                    <a:pt x="265883" y="89964"/>
                    <a:pt x="277459" y="101540"/>
                    <a:pt x="291678" y="101540"/>
                  </a:cubicBezTo>
                  <a:cubicBezTo>
                    <a:pt x="305897" y="101540"/>
                    <a:pt x="317473" y="89964"/>
                    <a:pt x="317473" y="75745"/>
                  </a:cubicBezTo>
                  <a:lnTo>
                    <a:pt x="317473" y="66858"/>
                  </a:lnTo>
                  <a:cubicBezTo>
                    <a:pt x="351199" y="72646"/>
                    <a:pt x="386154" y="89706"/>
                    <a:pt x="421536" y="117674"/>
                  </a:cubicBezTo>
                  <a:cubicBezTo>
                    <a:pt x="423100" y="118920"/>
                    <a:pt x="424969" y="119512"/>
                    <a:pt x="426822" y="119512"/>
                  </a:cubicBezTo>
                  <a:cubicBezTo>
                    <a:pt x="429344" y="119512"/>
                    <a:pt x="431835" y="118403"/>
                    <a:pt x="433537" y="116261"/>
                  </a:cubicBezTo>
                  <a:cubicBezTo>
                    <a:pt x="436469" y="112554"/>
                    <a:pt x="435831" y="107192"/>
                    <a:pt x="432124" y="104260"/>
                  </a:cubicBezTo>
                  <a:cubicBezTo>
                    <a:pt x="393492" y="73709"/>
                    <a:pt x="354951" y="55328"/>
                    <a:pt x="317458" y="49524"/>
                  </a:cubicBezTo>
                  <a:lnTo>
                    <a:pt x="317458" y="25795"/>
                  </a:lnTo>
                  <a:cubicBezTo>
                    <a:pt x="317458" y="11576"/>
                    <a:pt x="305882" y="0"/>
                    <a:pt x="291663" y="0"/>
                  </a:cubicBezTo>
                  <a:cubicBezTo>
                    <a:pt x="277444" y="0"/>
                    <a:pt x="265868" y="11561"/>
                    <a:pt x="265868" y="25795"/>
                  </a:cubicBezTo>
                  <a:lnTo>
                    <a:pt x="265868" y="49570"/>
                  </a:lnTo>
                  <a:cubicBezTo>
                    <a:pt x="218014" y="56953"/>
                    <a:pt x="168915" y="84571"/>
                    <a:pt x="119785" y="131787"/>
                  </a:cubicBezTo>
                  <a:cubicBezTo>
                    <a:pt x="80698" y="169356"/>
                    <a:pt x="51150" y="210312"/>
                    <a:pt x="35685" y="233631"/>
                  </a:cubicBezTo>
                  <a:lnTo>
                    <a:pt x="25780" y="233631"/>
                  </a:lnTo>
                  <a:cubicBezTo>
                    <a:pt x="11576" y="233631"/>
                    <a:pt x="0" y="245207"/>
                    <a:pt x="0" y="259426"/>
                  </a:cubicBezTo>
                  <a:cubicBezTo>
                    <a:pt x="0" y="273646"/>
                    <a:pt x="11576" y="285206"/>
                    <a:pt x="25795" y="285206"/>
                  </a:cubicBezTo>
                  <a:lnTo>
                    <a:pt x="39847" y="285206"/>
                  </a:lnTo>
                  <a:cubicBezTo>
                    <a:pt x="74940" y="336751"/>
                    <a:pt x="161122" y="446905"/>
                    <a:pt x="265883" y="463100"/>
                  </a:cubicBezTo>
                  <a:lnTo>
                    <a:pt x="265883" y="485340"/>
                  </a:lnTo>
                  <a:cubicBezTo>
                    <a:pt x="265883" y="499559"/>
                    <a:pt x="277459" y="511135"/>
                    <a:pt x="291678" y="511135"/>
                  </a:cubicBezTo>
                  <a:cubicBezTo>
                    <a:pt x="305897" y="511135"/>
                    <a:pt x="317473" y="499559"/>
                    <a:pt x="317473" y="485340"/>
                  </a:cubicBezTo>
                  <a:lnTo>
                    <a:pt x="317473" y="463100"/>
                  </a:lnTo>
                  <a:cubicBezTo>
                    <a:pt x="422234" y="446905"/>
                    <a:pt x="508416" y="336751"/>
                    <a:pt x="543509" y="285206"/>
                  </a:cubicBezTo>
                  <a:lnTo>
                    <a:pt x="557561" y="285206"/>
                  </a:lnTo>
                  <a:cubicBezTo>
                    <a:pt x="571780" y="285206"/>
                    <a:pt x="583356" y="273646"/>
                    <a:pt x="583356" y="259411"/>
                  </a:cubicBezTo>
                  <a:cubicBezTo>
                    <a:pt x="583356" y="245207"/>
                    <a:pt x="571780" y="233631"/>
                    <a:pt x="557561" y="233631"/>
                  </a:cubicBezTo>
                  <a:lnTo>
                    <a:pt x="557561" y="233631"/>
                  </a:lnTo>
                  <a:close/>
                  <a:moveTo>
                    <a:pt x="291678" y="17106"/>
                  </a:moveTo>
                  <a:cubicBezTo>
                    <a:pt x="296479" y="17106"/>
                    <a:pt x="300383" y="21010"/>
                    <a:pt x="300383" y="25810"/>
                  </a:cubicBezTo>
                  <a:lnTo>
                    <a:pt x="300383" y="75776"/>
                  </a:lnTo>
                  <a:cubicBezTo>
                    <a:pt x="300383" y="80576"/>
                    <a:pt x="296479" y="84480"/>
                    <a:pt x="291678" y="84480"/>
                  </a:cubicBezTo>
                  <a:cubicBezTo>
                    <a:pt x="286877" y="84480"/>
                    <a:pt x="282973" y="80576"/>
                    <a:pt x="282973" y="75776"/>
                  </a:cubicBezTo>
                  <a:lnTo>
                    <a:pt x="282973" y="25795"/>
                  </a:lnTo>
                  <a:cubicBezTo>
                    <a:pt x="282973" y="21010"/>
                    <a:pt x="286877" y="17106"/>
                    <a:pt x="291678" y="17106"/>
                  </a:cubicBezTo>
                  <a:lnTo>
                    <a:pt x="291678" y="17106"/>
                  </a:lnTo>
                  <a:close/>
                  <a:moveTo>
                    <a:pt x="17091" y="259426"/>
                  </a:moveTo>
                  <a:cubicBezTo>
                    <a:pt x="17091" y="254626"/>
                    <a:pt x="20995" y="250722"/>
                    <a:pt x="25795" y="250722"/>
                  </a:cubicBezTo>
                  <a:lnTo>
                    <a:pt x="75760" y="250722"/>
                  </a:lnTo>
                  <a:cubicBezTo>
                    <a:pt x="80561" y="250722"/>
                    <a:pt x="84465" y="254626"/>
                    <a:pt x="84465" y="259426"/>
                  </a:cubicBezTo>
                  <a:cubicBezTo>
                    <a:pt x="84465" y="264227"/>
                    <a:pt x="80561" y="268131"/>
                    <a:pt x="75760" y="268131"/>
                  </a:cubicBezTo>
                  <a:lnTo>
                    <a:pt x="25795" y="268131"/>
                  </a:lnTo>
                  <a:cubicBezTo>
                    <a:pt x="20995" y="268116"/>
                    <a:pt x="17091" y="264212"/>
                    <a:pt x="17091" y="259426"/>
                  </a:cubicBezTo>
                  <a:lnTo>
                    <a:pt x="17091" y="259426"/>
                  </a:lnTo>
                  <a:close/>
                  <a:moveTo>
                    <a:pt x="291678" y="494045"/>
                  </a:moveTo>
                  <a:cubicBezTo>
                    <a:pt x="286877" y="494045"/>
                    <a:pt x="282973" y="490141"/>
                    <a:pt x="282973" y="485340"/>
                  </a:cubicBezTo>
                  <a:lnTo>
                    <a:pt x="282973" y="435375"/>
                  </a:lnTo>
                  <a:cubicBezTo>
                    <a:pt x="282973" y="430574"/>
                    <a:pt x="286877" y="426670"/>
                    <a:pt x="291678" y="426670"/>
                  </a:cubicBezTo>
                  <a:cubicBezTo>
                    <a:pt x="296479" y="426670"/>
                    <a:pt x="300383" y="430574"/>
                    <a:pt x="300383" y="435375"/>
                  </a:cubicBezTo>
                  <a:lnTo>
                    <a:pt x="300383" y="485340"/>
                  </a:lnTo>
                  <a:cubicBezTo>
                    <a:pt x="300383" y="490141"/>
                    <a:pt x="296479" y="494045"/>
                    <a:pt x="291678" y="494045"/>
                  </a:cubicBezTo>
                  <a:lnTo>
                    <a:pt x="291678" y="494045"/>
                  </a:lnTo>
                  <a:close/>
                  <a:moveTo>
                    <a:pt x="557561" y="268116"/>
                  </a:moveTo>
                  <a:lnTo>
                    <a:pt x="507596" y="268116"/>
                  </a:lnTo>
                  <a:cubicBezTo>
                    <a:pt x="502795" y="268116"/>
                    <a:pt x="498891" y="264212"/>
                    <a:pt x="498891" y="259411"/>
                  </a:cubicBezTo>
                  <a:cubicBezTo>
                    <a:pt x="498891" y="254611"/>
                    <a:pt x="502795" y="250706"/>
                    <a:pt x="507596" y="250706"/>
                  </a:cubicBezTo>
                  <a:lnTo>
                    <a:pt x="557561" y="250706"/>
                  </a:lnTo>
                  <a:cubicBezTo>
                    <a:pt x="562361" y="250706"/>
                    <a:pt x="566266" y="254611"/>
                    <a:pt x="566266" y="259411"/>
                  </a:cubicBezTo>
                  <a:cubicBezTo>
                    <a:pt x="566266" y="264212"/>
                    <a:pt x="562361" y="268116"/>
                    <a:pt x="557561" y="268116"/>
                  </a:cubicBezTo>
                  <a:lnTo>
                    <a:pt x="557561" y="268116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43" name="任意多边形: 形状 342">
              <a:extLst>
                <a:ext uri="{FF2B5EF4-FFF2-40B4-BE49-F238E27FC236}">
                  <a16:creationId xmlns:a16="http://schemas.microsoft.com/office/drawing/2014/main" id="{3E8D32CB-E31D-43FC-9105-DC0148DD1DBE}"/>
                </a:ext>
              </a:extLst>
            </p:cNvPr>
            <p:cNvSpPr/>
            <p:nvPr/>
          </p:nvSpPr>
          <p:spPr>
            <a:xfrm>
              <a:off x="1246848" y="2550356"/>
              <a:ext cx="145869" cy="140126"/>
            </a:xfrm>
            <a:custGeom>
              <a:avLst/>
              <a:gdLst>
                <a:gd name="connsiteX0" fmla="*/ 25643 w 145869"/>
                <a:gd name="connsiteY0" fmla="*/ 51272 h 140126"/>
                <a:gd name="connsiteX1" fmla="*/ 94583 w 145869"/>
                <a:gd name="connsiteY1" fmla="*/ 51272 h 140126"/>
                <a:gd name="connsiteX2" fmla="*/ 94583 w 145869"/>
                <a:gd name="connsiteY2" fmla="*/ 114484 h 140126"/>
                <a:gd name="connsiteX3" fmla="*/ 120226 w 145869"/>
                <a:gd name="connsiteY3" fmla="*/ 140127 h 140126"/>
                <a:gd name="connsiteX4" fmla="*/ 145869 w 145869"/>
                <a:gd name="connsiteY4" fmla="*/ 114484 h 140126"/>
                <a:gd name="connsiteX5" fmla="*/ 145869 w 145869"/>
                <a:gd name="connsiteY5" fmla="*/ 37462 h 140126"/>
                <a:gd name="connsiteX6" fmla="*/ 108407 w 145869"/>
                <a:gd name="connsiteY6" fmla="*/ 0 h 140126"/>
                <a:gd name="connsiteX7" fmla="*/ 25643 w 145869"/>
                <a:gd name="connsiteY7" fmla="*/ 0 h 140126"/>
                <a:gd name="connsiteX8" fmla="*/ 0 w 145869"/>
                <a:gd name="connsiteY8" fmla="*/ 25643 h 140126"/>
                <a:gd name="connsiteX9" fmla="*/ 25643 w 145869"/>
                <a:gd name="connsiteY9" fmla="*/ 51272 h 140126"/>
                <a:gd name="connsiteX10" fmla="*/ 25643 w 145869"/>
                <a:gd name="connsiteY10" fmla="*/ 51272 h 140126"/>
                <a:gd name="connsiteX11" fmla="*/ 25643 w 145869"/>
                <a:gd name="connsiteY11" fmla="*/ 17091 h 140126"/>
                <a:gd name="connsiteX12" fmla="*/ 108407 w 145869"/>
                <a:gd name="connsiteY12" fmla="*/ 17091 h 140126"/>
                <a:gd name="connsiteX13" fmla="*/ 128779 w 145869"/>
                <a:gd name="connsiteY13" fmla="*/ 37462 h 140126"/>
                <a:gd name="connsiteX14" fmla="*/ 128779 w 145869"/>
                <a:gd name="connsiteY14" fmla="*/ 114499 h 140126"/>
                <a:gd name="connsiteX15" fmla="*/ 120226 w 145869"/>
                <a:gd name="connsiteY15" fmla="*/ 123052 h 140126"/>
                <a:gd name="connsiteX16" fmla="*/ 111673 w 145869"/>
                <a:gd name="connsiteY16" fmla="*/ 114499 h 140126"/>
                <a:gd name="connsiteX17" fmla="*/ 111673 w 145869"/>
                <a:gd name="connsiteY17" fmla="*/ 42734 h 140126"/>
                <a:gd name="connsiteX18" fmla="*/ 103120 w 145869"/>
                <a:gd name="connsiteY18" fmla="*/ 34181 h 140126"/>
                <a:gd name="connsiteX19" fmla="*/ 25628 w 145869"/>
                <a:gd name="connsiteY19" fmla="*/ 34181 h 140126"/>
                <a:gd name="connsiteX20" fmla="*/ 17075 w 145869"/>
                <a:gd name="connsiteY20" fmla="*/ 25628 h 140126"/>
                <a:gd name="connsiteX21" fmla="*/ 25643 w 145869"/>
                <a:gd name="connsiteY21" fmla="*/ 17091 h 140126"/>
                <a:gd name="connsiteX22" fmla="*/ 25643 w 145869"/>
                <a:gd name="connsiteY22" fmla="*/ 17091 h 14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5869" h="140126">
                  <a:moveTo>
                    <a:pt x="25643" y="51272"/>
                  </a:moveTo>
                  <a:lnTo>
                    <a:pt x="94583" y="51272"/>
                  </a:lnTo>
                  <a:lnTo>
                    <a:pt x="94583" y="114484"/>
                  </a:lnTo>
                  <a:cubicBezTo>
                    <a:pt x="94583" y="128612"/>
                    <a:pt x="106083" y="140127"/>
                    <a:pt x="120226" y="140127"/>
                  </a:cubicBezTo>
                  <a:cubicBezTo>
                    <a:pt x="134369" y="140127"/>
                    <a:pt x="145869" y="128627"/>
                    <a:pt x="145869" y="114484"/>
                  </a:cubicBezTo>
                  <a:lnTo>
                    <a:pt x="145869" y="37462"/>
                  </a:lnTo>
                  <a:cubicBezTo>
                    <a:pt x="145869" y="16802"/>
                    <a:pt x="129068" y="0"/>
                    <a:pt x="108407" y="0"/>
                  </a:cubicBezTo>
                  <a:lnTo>
                    <a:pt x="25643" y="0"/>
                  </a:lnTo>
                  <a:cubicBezTo>
                    <a:pt x="11515" y="0"/>
                    <a:pt x="0" y="11500"/>
                    <a:pt x="0" y="25643"/>
                  </a:cubicBezTo>
                  <a:cubicBezTo>
                    <a:pt x="15" y="39772"/>
                    <a:pt x="11515" y="51272"/>
                    <a:pt x="25643" y="51272"/>
                  </a:cubicBezTo>
                  <a:lnTo>
                    <a:pt x="25643" y="51272"/>
                  </a:lnTo>
                  <a:close/>
                  <a:moveTo>
                    <a:pt x="25643" y="17091"/>
                  </a:moveTo>
                  <a:lnTo>
                    <a:pt x="108407" y="17091"/>
                  </a:lnTo>
                  <a:cubicBezTo>
                    <a:pt x="119634" y="17091"/>
                    <a:pt x="128779" y="26221"/>
                    <a:pt x="128779" y="37462"/>
                  </a:cubicBezTo>
                  <a:lnTo>
                    <a:pt x="128779" y="114499"/>
                  </a:lnTo>
                  <a:cubicBezTo>
                    <a:pt x="128779" y="119208"/>
                    <a:pt x="124951" y="123052"/>
                    <a:pt x="120226" y="123052"/>
                  </a:cubicBezTo>
                  <a:cubicBezTo>
                    <a:pt x="115517" y="123052"/>
                    <a:pt x="111673" y="119223"/>
                    <a:pt x="111673" y="114499"/>
                  </a:cubicBezTo>
                  <a:lnTo>
                    <a:pt x="111673" y="42734"/>
                  </a:lnTo>
                  <a:cubicBezTo>
                    <a:pt x="111673" y="38009"/>
                    <a:pt x="107845" y="34181"/>
                    <a:pt x="103120" y="34181"/>
                  </a:cubicBezTo>
                  <a:lnTo>
                    <a:pt x="25628" y="34181"/>
                  </a:lnTo>
                  <a:cubicBezTo>
                    <a:pt x="20919" y="34181"/>
                    <a:pt x="17075" y="30353"/>
                    <a:pt x="17075" y="25628"/>
                  </a:cubicBezTo>
                  <a:cubicBezTo>
                    <a:pt x="17106" y="20934"/>
                    <a:pt x="20934" y="17091"/>
                    <a:pt x="25643" y="17091"/>
                  </a:cubicBezTo>
                  <a:lnTo>
                    <a:pt x="25643" y="17091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44" name="任意多边形: 形状 343">
              <a:extLst>
                <a:ext uri="{FF2B5EF4-FFF2-40B4-BE49-F238E27FC236}">
                  <a16:creationId xmlns:a16="http://schemas.microsoft.com/office/drawing/2014/main" id="{A8B1CBD5-9606-4F89-B089-1B76F6681035}"/>
                </a:ext>
              </a:extLst>
            </p:cNvPr>
            <p:cNvSpPr/>
            <p:nvPr/>
          </p:nvSpPr>
          <p:spPr>
            <a:xfrm>
              <a:off x="865084" y="2550341"/>
              <a:ext cx="145869" cy="140142"/>
            </a:xfrm>
            <a:custGeom>
              <a:avLst/>
              <a:gdLst>
                <a:gd name="connsiteX0" fmla="*/ 25643 w 145869"/>
                <a:gd name="connsiteY0" fmla="*/ 140142 h 140142"/>
                <a:gd name="connsiteX1" fmla="*/ 51287 w 145869"/>
                <a:gd name="connsiteY1" fmla="*/ 114499 h 140142"/>
                <a:gd name="connsiteX2" fmla="*/ 51287 w 145869"/>
                <a:gd name="connsiteY2" fmla="*/ 51287 h 140142"/>
                <a:gd name="connsiteX3" fmla="*/ 120226 w 145869"/>
                <a:gd name="connsiteY3" fmla="*/ 51287 h 140142"/>
                <a:gd name="connsiteX4" fmla="*/ 145869 w 145869"/>
                <a:gd name="connsiteY4" fmla="*/ 25643 h 140142"/>
                <a:gd name="connsiteX5" fmla="*/ 120226 w 145869"/>
                <a:gd name="connsiteY5" fmla="*/ 0 h 140142"/>
                <a:gd name="connsiteX6" fmla="*/ 37462 w 145869"/>
                <a:gd name="connsiteY6" fmla="*/ 0 h 140142"/>
                <a:gd name="connsiteX7" fmla="*/ 0 w 145869"/>
                <a:gd name="connsiteY7" fmla="*/ 37462 h 140142"/>
                <a:gd name="connsiteX8" fmla="*/ 0 w 145869"/>
                <a:gd name="connsiteY8" fmla="*/ 114499 h 140142"/>
                <a:gd name="connsiteX9" fmla="*/ 25643 w 145869"/>
                <a:gd name="connsiteY9" fmla="*/ 140142 h 140142"/>
                <a:gd name="connsiteX10" fmla="*/ 25643 w 145869"/>
                <a:gd name="connsiteY10" fmla="*/ 140142 h 140142"/>
                <a:gd name="connsiteX11" fmla="*/ 17091 w 145869"/>
                <a:gd name="connsiteY11" fmla="*/ 37478 h 140142"/>
                <a:gd name="connsiteX12" fmla="*/ 37462 w 145869"/>
                <a:gd name="connsiteY12" fmla="*/ 17106 h 140142"/>
                <a:gd name="connsiteX13" fmla="*/ 120226 w 145869"/>
                <a:gd name="connsiteY13" fmla="*/ 17106 h 140142"/>
                <a:gd name="connsiteX14" fmla="*/ 128779 w 145869"/>
                <a:gd name="connsiteY14" fmla="*/ 25659 h 140142"/>
                <a:gd name="connsiteX15" fmla="*/ 120226 w 145869"/>
                <a:gd name="connsiteY15" fmla="*/ 34211 h 140142"/>
                <a:gd name="connsiteX16" fmla="*/ 42734 w 145869"/>
                <a:gd name="connsiteY16" fmla="*/ 34211 h 140142"/>
                <a:gd name="connsiteX17" fmla="*/ 34181 w 145869"/>
                <a:gd name="connsiteY17" fmla="*/ 42764 h 140142"/>
                <a:gd name="connsiteX18" fmla="*/ 34181 w 145869"/>
                <a:gd name="connsiteY18" fmla="*/ 114529 h 140142"/>
                <a:gd name="connsiteX19" fmla="*/ 25628 w 145869"/>
                <a:gd name="connsiteY19" fmla="*/ 123082 h 140142"/>
                <a:gd name="connsiteX20" fmla="*/ 17075 w 145869"/>
                <a:gd name="connsiteY20" fmla="*/ 114529 h 140142"/>
                <a:gd name="connsiteX21" fmla="*/ 17075 w 145869"/>
                <a:gd name="connsiteY21" fmla="*/ 37478 h 14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869" h="140142">
                  <a:moveTo>
                    <a:pt x="25643" y="140142"/>
                  </a:moveTo>
                  <a:cubicBezTo>
                    <a:pt x="39772" y="140142"/>
                    <a:pt x="51287" y="128642"/>
                    <a:pt x="51287" y="114499"/>
                  </a:cubicBezTo>
                  <a:lnTo>
                    <a:pt x="51287" y="51287"/>
                  </a:lnTo>
                  <a:lnTo>
                    <a:pt x="120226" y="51287"/>
                  </a:lnTo>
                  <a:cubicBezTo>
                    <a:pt x="134354" y="51287"/>
                    <a:pt x="145869" y="39787"/>
                    <a:pt x="145869" y="25643"/>
                  </a:cubicBezTo>
                  <a:cubicBezTo>
                    <a:pt x="145869" y="11515"/>
                    <a:pt x="134369" y="0"/>
                    <a:pt x="120226" y="0"/>
                  </a:cubicBezTo>
                  <a:lnTo>
                    <a:pt x="37462" y="0"/>
                  </a:lnTo>
                  <a:cubicBezTo>
                    <a:pt x="16817" y="0"/>
                    <a:pt x="0" y="16802"/>
                    <a:pt x="0" y="37462"/>
                  </a:cubicBezTo>
                  <a:lnTo>
                    <a:pt x="0" y="114499"/>
                  </a:lnTo>
                  <a:cubicBezTo>
                    <a:pt x="0" y="128642"/>
                    <a:pt x="11500" y="140142"/>
                    <a:pt x="25643" y="140142"/>
                  </a:cubicBezTo>
                  <a:lnTo>
                    <a:pt x="25643" y="140142"/>
                  </a:lnTo>
                  <a:close/>
                  <a:moveTo>
                    <a:pt x="17091" y="37478"/>
                  </a:moveTo>
                  <a:cubicBezTo>
                    <a:pt x="17091" y="26251"/>
                    <a:pt x="26236" y="17106"/>
                    <a:pt x="37462" y="17106"/>
                  </a:cubicBezTo>
                  <a:lnTo>
                    <a:pt x="120226" y="17106"/>
                  </a:lnTo>
                  <a:cubicBezTo>
                    <a:pt x="124935" y="17106"/>
                    <a:pt x="128779" y="20934"/>
                    <a:pt x="128779" y="25659"/>
                  </a:cubicBezTo>
                  <a:cubicBezTo>
                    <a:pt x="128779" y="30368"/>
                    <a:pt x="124951" y="34211"/>
                    <a:pt x="120226" y="34211"/>
                  </a:cubicBezTo>
                  <a:lnTo>
                    <a:pt x="42734" y="34211"/>
                  </a:lnTo>
                  <a:cubicBezTo>
                    <a:pt x="38009" y="34211"/>
                    <a:pt x="34181" y="38040"/>
                    <a:pt x="34181" y="42764"/>
                  </a:cubicBezTo>
                  <a:lnTo>
                    <a:pt x="34181" y="114529"/>
                  </a:lnTo>
                  <a:cubicBezTo>
                    <a:pt x="34181" y="119239"/>
                    <a:pt x="30353" y="123082"/>
                    <a:pt x="25628" y="123082"/>
                  </a:cubicBezTo>
                  <a:cubicBezTo>
                    <a:pt x="20904" y="123082"/>
                    <a:pt x="17075" y="119254"/>
                    <a:pt x="17075" y="114529"/>
                  </a:cubicBezTo>
                  <a:lnTo>
                    <a:pt x="17075" y="37478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45" name="任意多边形: 形状 344">
              <a:extLst>
                <a:ext uri="{FF2B5EF4-FFF2-40B4-BE49-F238E27FC236}">
                  <a16:creationId xmlns:a16="http://schemas.microsoft.com/office/drawing/2014/main" id="{D803E061-A238-47BB-8462-B154ADE77895}"/>
                </a:ext>
              </a:extLst>
            </p:cNvPr>
            <p:cNvSpPr/>
            <p:nvPr/>
          </p:nvSpPr>
          <p:spPr>
            <a:xfrm>
              <a:off x="1246863" y="2926408"/>
              <a:ext cx="145854" cy="140127"/>
            </a:xfrm>
            <a:custGeom>
              <a:avLst/>
              <a:gdLst>
                <a:gd name="connsiteX0" fmla="*/ 120211 w 145854"/>
                <a:gd name="connsiteY0" fmla="*/ 0 h 140127"/>
                <a:gd name="connsiteX1" fmla="*/ 94567 w 145854"/>
                <a:gd name="connsiteY1" fmla="*/ 25643 h 140127"/>
                <a:gd name="connsiteX2" fmla="*/ 94567 w 145854"/>
                <a:gd name="connsiteY2" fmla="*/ 88855 h 140127"/>
                <a:gd name="connsiteX3" fmla="*/ 74211 w 145854"/>
                <a:gd name="connsiteY3" fmla="*/ 88855 h 140127"/>
                <a:gd name="connsiteX4" fmla="*/ 65658 w 145854"/>
                <a:gd name="connsiteY4" fmla="*/ 97408 h 140127"/>
                <a:gd name="connsiteX5" fmla="*/ 74211 w 145854"/>
                <a:gd name="connsiteY5" fmla="*/ 105961 h 140127"/>
                <a:gd name="connsiteX6" fmla="*/ 103120 w 145854"/>
                <a:gd name="connsiteY6" fmla="*/ 105961 h 140127"/>
                <a:gd name="connsiteX7" fmla="*/ 111673 w 145854"/>
                <a:gd name="connsiteY7" fmla="*/ 97408 h 140127"/>
                <a:gd name="connsiteX8" fmla="*/ 111673 w 145854"/>
                <a:gd name="connsiteY8" fmla="*/ 25643 h 140127"/>
                <a:gd name="connsiteX9" fmla="*/ 120226 w 145854"/>
                <a:gd name="connsiteY9" fmla="*/ 17091 h 140127"/>
                <a:gd name="connsiteX10" fmla="*/ 128779 w 145854"/>
                <a:gd name="connsiteY10" fmla="*/ 25643 h 140127"/>
                <a:gd name="connsiteX11" fmla="*/ 128779 w 145854"/>
                <a:gd name="connsiteY11" fmla="*/ 102680 h 140127"/>
                <a:gd name="connsiteX12" fmla="*/ 108407 w 145854"/>
                <a:gd name="connsiteY12" fmla="*/ 123052 h 140127"/>
                <a:gd name="connsiteX13" fmla="*/ 25643 w 145854"/>
                <a:gd name="connsiteY13" fmla="*/ 123052 h 140127"/>
                <a:gd name="connsiteX14" fmla="*/ 17091 w 145854"/>
                <a:gd name="connsiteY14" fmla="*/ 114499 h 140127"/>
                <a:gd name="connsiteX15" fmla="*/ 25643 w 145854"/>
                <a:gd name="connsiteY15" fmla="*/ 105946 h 140127"/>
                <a:gd name="connsiteX16" fmla="*/ 37797 w 145854"/>
                <a:gd name="connsiteY16" fmla="*/ 105946 h 140127"/>
                <a:gd name="connsiteX17" fmla="*/ 46349 w 145854"/>
                <a:gd name="connsiteY17" fmla="*/ 97393 h 140127"/>
                <a:gd name="connsiteX18" fmla="*/ 37797 w 145854"/>
                <a:gd name="connsiteY18" fmla="*/ 88840 h 140127"/>
                <a:gd name="connsiteX19" fmla="*/ 25643 w 145854"/>
                <a:gd name="connsiteY19" fmla="*/ 88840 h 140127"/>
                <a:gd name="connsiteX20" fmla="*/ 0 w 145854"/>
                <a:gd name="connsiteY20" fmla="*/ 114484 h 140127"/>
                <a:gd name="connsiteX21" fmla="*/ 25643 w 145854"/>
                <a:gd name="connsiteY21" fmla="*/ 140127 h 140127"/>
                <a:gd name="connsiteX22" fmla="*/ 108392 w 145854"/>
                <a:gd name="connsiteY22" fmla="*/ 140127 h 140127"/>
                <a:gd name="connsiteX23" fmla="*/ 145854 w 145854"/>
                <a:gd name="connsiteY23" fmla="*/ 102665 h 140127"/>
                <a:gd name="connsiteX24" fmla="*/ 145854 w 145854"/>
                <a:gd name="connsiteY24" fmla="*/ 25628 h 140127"/>
                <a:gd name="connsiteX25" fmla="*/ 120211 w 145854"/>
                <a:gd name="connsiteY25" fmla="*/ 0 h 140127"/>
                <a:gd name="connsiteX26" fmla="*/ 120211 w 145854"/>
                <a:gd name="connsiteY26" fmla="*/ 0 h 14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5854" h="140127">
                  <a:moveTo>
                    <a:pt x="120211" y="0"/>
                  </a:moveTo>
                  <a:cubicBezTo>
                    <a:pt x="106083" y="0"/>
                    <a:pt x="94567" y="11500"/>
                    <a:pt x="94567" y="25643"/>
                  </a:cubicBezTo>
                  <a:lnTo>
                    <a:pt x="94567" y="88855"/>
                  </a:lnTo>
                  <a:lnTo>
                    <a:pt x="74211" y="88855"/>
                  </a:lnTo>
                  <a:cubicBezTo>
                    <a:pt x="69501" y="88855"/>
                    <a:pt x="65658" y="92684"/>
                    <a:pt x="65658" y="97408"/>
                  </a:cubicBezTo>
                  <a:cubicBezTo>
                    <a:pt x="65658" y="102133"/>
                    <a:pt x="69486" y="105961"/>
                    <a:pt x="74211" y="105961"/>
                  </a:cubicBezTo>
                  <a:lnTo>
                    <a:pt x="103120" y="105961"/>
                  </a:lnTo>
                  <a:cubicBezTo>
                    <a:pt x="107845" y="105961"/>
                    <a:pt x="111673" y="102133"/>
                    <a:pt x="111673" y="97408"/>
                  </a:cubicBezTo>
                  <a:lnTo>
                    <a:pt x="111673" y="25643"/>
                  </a:lnTo>
                  <a:cubicBezTo>
                    <a:pt x="111673" y="20934"/>
                    <a:pt x="115501" y="17091"/>
                    <a:pt x="120226" y="17091"/>
                  </a:cubicBezTo>
                  <a:cubicBezTo>
                    <a:pt x="124951" y="17091"/>
                    <a:pt x="128779" y="20919"/>
                    <a:pt x="128779" y="25643"/>
                  </a:cubicBezTo>
                  <a:lnTo>
                    <a:pt x="128779" y="102680"/>
                  </a:lnTo>
                  <a:cubicBezTo>
                    <a:pt x="128779" y="113906"/>
                    <a:pt x="119649" y="123052"/>
                    <a:pt x="108407" y="123052"/>
                  </a:cubicBezTo>
                  <a:lnTo>
                    <a:pt x="25643" y="123052"/>
                  </a:lnTo>
                  <a:cubicBezTo>
                    <a:pt x="20934" y="123052"/>
                    <a:pt x="17091" y="119223"/>
                    <a:pt x="17091" y="114499"/>
                  </a:cubicBezTo>
                  <a:cubicBezTo>
                    <a:pt x="17091" y="109789"/>
                    <a:pt x="20919" y="105946"/>
                    <a:pt x="25643" y="105946"/>
                  </a:cubicBezTo>
                  <a:lnTo>
                    <a:pt x="37797" y="105946"/>
                  </a:lnTo>
                  <a:cubicBezTo>
                    <a:pt x="42521" y="105946"/>
                    <a:pt x="46349" y="102118"/>
                    <a:pt x="46349" y="97393"/>
                  </a:cubicBezTo>
                  <a:cubicBezTo>
                    <a:pt x="46349" y="92669"/>
                    <a:pt x="42521" y="88840"/>
                    <a:pt x="37797" y="88840"/>
                  </a:cubicBezTo>
                  <a:lnTo>
                    <a:pt x="25643" y="88840"/>
                  </a:lnTo>
                  <a:cubicBezTo>
                    <a:pt x="11515" y="88840"/>
                    <a:pt x="0" y="100340"/>
                    <a:pt x="0" y="114484"/>
                  </a:cubicBezTo>
                  <a:cubicBezTo>
                    <a:pt x="0" y="128612"/>
                    <a:pt x="11500" y="140127"/>
                    <a:pt x="25643" y="140127"/>
                  </a:cubicBezTo>
                  <a:lnTo>
                    <a:pt x="108392" y="140127"/>
                  </a:lnTo>
                  <a:cubicBezTo>
                    <a:pt x="129037" y="140127"/>
                    <a:pt x="145854" y="123325"/>
                    <a:pt x="145854" y="102665"/>
                  </a:cubicBezTo>
                  <a:lnTo>
                    <a:pt x="145854" y="25628"/>
                  </a:lnTo>
                  <a:cubicBezTo>
                    <a:pt x="145854" y="11500"/>
                    <a:pt x="134354" y="0"/>
                    <a:pt x="120211" y="0"/>
                  </a:cubicBezTo>
                  <a:lnTo>
                    <a:pt x="120211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46" name="任意多边形: 形状 345">
              <a:extLst>
                <a:ext uri="{FF2B5EF4-FFF2-40B4-BE49-F238E27FC236}">
                  <a16:creationId xmlns:a16="http://schemas.microsoft.com/office/drawing/2014/main" id="{A915EE6B-8CC7-4F17-88DF-DCAA4BB51096}"/>
                </a:ext>
              </a:extLst>
            </p:cNvPr>
            <p:cNvSpPr/>
            <p:nvPr/>
          </p:nvSpPr>
          <p:spPr>
            <a:xfrm>
              <a:off x="865069" y="2926408"/>
              <a:ext cx="145869" cy="140142"/>
            </a:xfrm>
            <a:custGeom>
              <a:avLst/>
              <a:gdLst>
                <a:gd name="connsiteX0" fmla="*/ 120241 w 145869"/>
                <a:gd name="connsiteY0" fmla="*/ 88855 h 140142"/>
                <a:gd name="connsiteX1" fmla="*/ 51287 w 145869"/>
                <a:gd name="connsiteY1" fmla="*/ 88855 h 140142"/>
                <a:gd name="connsiteX2" fmla="*/ 51287 w 145869"/>
                <a:gd name="connsiteY2" fmla="*/ 25643 h 140142"/>
                <a:gd name="connsiteX3" fmla="*/ 25643 w 145869"/>
                <a:gd name="connsiteY3" fmla="*/ 0 h 140142"/>
                <a:gd name="connsiteX4" fmla="*/ 0 w 145869"/>
                <a:gd name="connsiteY4" fmla="*/ 25643 h 140142"/>
                <a:gd name="connsiteX5" fmla="*/ 0 w 145869"/>
                <a:gd name="connsiteY5" fmla="*/ 102680 h 140142"/>
                <a:gd name="connsiteX6" fmla="*/ 37462 w 145869"/>
                <a:gd name="connsiteY6" fmla="*/ 140142 h 140142"/>
                <a:gd name="connsiteX7" fmla="*/ 120226 w 145869"/>
                <a:gd name="connsiteY7" fmla="*/ 140142 h 140142"/>
                <a:gd name="connsiteX8" fmla="*/ 145869 w 145869"/>
                <a:gd name="connsiteY8" fmla="*/ 114499 h 140142"/>
                <a:gd name="connsiteX9" fmla="*/ 120241 w 145869"/>
                <a:gd name="connsiteY9" fmla="*/ 88855 h 140142"/>
                <a:gd name="connsiteX10" fmla="*/ 120241 w 145869"/>
                <a:gd name="connsiteY10" fmla="*/ 88855 h 140142"/>
                <a:gd name="connsiteX11" fmla="*/ 120241 w 145869"/>
                <a:gd name="connsiteY11" fmla="*/ 123037 h 140142"/>
                <a:gd name="connsiteX12" fmla="*/ 37478 w 145869"/>
                <a:gd name="connsiteY12" fmla="*/ 123037 h 140142"/>
                <a:gd name="connsiteX13" fmla="*/ 17106 w 145869"/>
                <a:gd name="connsiteY13" fmla="*/ 102665 h 140142"/>
                <a:gd name="connsiteX14" fmla="*/ 17106 w 145869"/>
                <a:gd name="connsiteY14" fmla="*/ 25628 h 140142"/>
                <a:gd name="connsiteX15" fmla="*/ 25659 w 145869"/>
                <a:gd name="connsiteY15" fmla="*/ 17075 h 140142"/>
                <a:gd name="connsiteX16" fmla="*/ 34211 w 145869"/>
                <a:gd name="connsiteY16" fmla="*/ 25628 h 140142"/>
                <a:gd name="connsiteX17" fmla="*/ 34211 w 145869"/>
                <a:gd name="connsiteY17" fmla="*/ 97393 h 140142"/>
                <a:gd name="connsiteX18" fmla="*/ 42764 w 145869"/>
                <a:gd name="connsiteY18" fmla="*/ 105946 h 140142"/>
                <a:gd name="connsiteX19" fmla="*/ 120256 w 145869"/>
                <a:gd name="connsiteY19" fmla="*/ 105946 h 140142"/>
                <a:gd name="connsiteX20" fmla="*/ 128809 w 145869"/>
                <a:gd name="connsiteY20" fmla="*/ 114499 h 140142"/>
                <a:gd name="connsiteX21" fmla="*/ 120241 w 145869"/>
                <a:gd name="connsiteY21" fmla="*/ 123037 h 140142"/>
                <a:gd name="connsiteX22" fmla="*/ 120241 w 145869"/>
                <a:gd name="connsiteY22" fmla="*/ 123037 h 14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5869" h="140142">
                  <a:moveTo>
                    <a:pt x="120241" y="88855"/>
                  </a:moveTo>
                  <a:lnTo>
                    <a:pt x="51287" y="88855"/>
                  </a:lnTo>
                  <a:lnTo>
                    <a:pt x="51287" y="25643"/>
                  </a:lnTo>
                  <a:cubicBezTo>
                    <a:pt x="51287" y="11515"/>
                    <a:pt x="39787" y="0"/>
                    <a:pt x="25643" y="0"/>
                  </a:cubicBezTo>
                  <a:cubicBezTo>
                    <a:pt x="11500" y="0"/>
                    <a:pt x="0" y="11500"/>
                    <a:pt x="0" y="25643"/>
                  </a:cubicBezTo>
                  <a:lnTo>
                    <a:pt x="0" y="102680"/>
                  </a:lnTo>
                  <a:cubicBezTo>
                    <a:pt x="0" y="123325"/>
                    <a:pt x="16802" y="140142"/>
                    <a:pt x="37462" y="140142"/>
                  </a:cubicBezTo>
                  <a:lnTo>
                    <a:pt x="120226" y="140142"/>
                  </a:lnTo>
                  <a:cubicBezTo>
                    <a:pt x="134354" y="140142"/>
                    <a:pt x="145869" y="128642"/>
                    <a:pt x="145869" y="114499"/>
                  </a:cubicBezTo>
                  <a:cubicBezTo>
                    <a:pt x="145869" y="100355"/>
                    <a:pt x="134369" y="88855"/>
                    <a:pt x="120241" y="88855"/>
                  </a:cubicBezTo>
                  <a:lnTo>
                    <a:pt x="120241" y="88855"/>
                  </a:lnTo>
                  <a:close/>
                  <a:moveTo>
                    <a:pt x="120241" y="123037"/>
                  </a:moveTo>
                  <a:lnTo>
                    <a:pt x="37478" y="123037"/>
                  </a:lnTo>
                  <a:cubicBezTo>
                    <a:pt x="26251" y="123037"/>
                    <a:pt x="17106" y="113891"/>
                    <a:pt x="17106" y="102665"/>
                  </a:cubicBezTo>
                  <a:lnTo>
                    <a:pt x="17106" y="25628"/>
                  </a:lnTo>
                  <a:cubicBezTo>
                    <a:pt x="17106" y="20919"/>
                    <a:pt x="20934" y="17075"/>
                    <a:pt x="25659" y="17075"/>
                  </a:cubicBezTo>
                  <a:cubicBezTo>
                    <a:pt x="30368" y="17075"/>
                    <a:pt x="34211" y="20904"/>
                    <a:pt x="34211" y="25628"/>
                  </a:cubicBezTo>
                  <a:lnTo>
                    <a:pt x="34211" y="97393"/>
                  </a:lnTo>
                  <a:cubicBezTo>
                    <a:pt x="34211" y="102118"/>
                    <a:pt x="38024" y="105946"/>
                    <a:pt x="42764" y="105946"/>
                  </a:cubicBezTo>
                  <a:lnTo>
                    <a:pt x="120256" y="105946"/>
                  </a:lnTo>
                  <a:cubicBezTo>
                    <a:pt x="124966" y="105946"/>
                    <a:pt x="128809" y="109774"/>
                    <a:pt x="128809" y="114499"/>
                  </a:cubicBezTo>
                  <a:cubicBezTo>
                    <a:pt x="128779" y="119193"/>
                    <a:pt x="124951" y="123037"/>
                    <a:pt x="120241" y="123037"/>
                  </a:cubicBezTo>
                  <a:lnTo>
                    <a:pt x="120241" y="123037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347" name="任意多边形: 形状 346">
            <a:extLst>
              <a:ext uri="{FF2B5EF4-FFF2-40B4-BE49-F238E27FC236}">
                <a16:creationId xmlns:a16="http://schemas.microsoft.com/office/drawing/2014/main" id="{7FC002D9-BC08-472D-A719-C6F93CCFB32B}"/>
              </a:ext>
            </a:extLst>
          </p:cNvPr>
          <p:cNvSpPr/>
          <p:nvPr userDrawn="1"/>
        </p:nvSpPr>
        <p:spPr>
          <a:xfrm>
            <a:off x="878477" y="4390576"/>
            <a:ext cx="415790" cy="358254"/>
          </a:xfrm>
          <a:custGeom>
            <a:avLst/>
            <a:gdLst>
              <a:gd name="connsiteX0" fmla="*/ 546091 w 583361"/>
              <a:gd name="connsiteY0" fmla="*/ 428396 h 502637"/>
              <a:gd name="connsiteX1" fmla="*/ 542476 w 583361"/>
              <a:gd name="connsiteY1" fmla="*/ 428396 h 502637"/>
              <a:gd name="connsiteX2" fmla="*/ 542476 w 583361"/>
              <a:gd name="connsiteY2" fmla="*/ 155024 h 502637"/>
              <a:gd name="connsiteX3" fmla="*/ 522666 w 583361"/>
              <a:gd name="connsiteY3" fmla="*/ 135199 h 502637"/>
              <a:gd name="connsiteX4" fmla="*/ 510026 w 583361"/>
              <a:gd name="connsiteY4" fmla="*/ 135199 h 502637"/>
              <a:gd name="connsiteX5" fmla="*/ 552396 w 583361"/>
              <a:gd name="connsiteY5" fmla="*/ 83502 h 502637"/>
              <a:gd name="connsiteX6" fmla="*/ 558047 w 583361"/>
              <a:gd name="connsiteY6" fmla="*/ 87680 h 502637"/>
              <a:gd name="connsiteX7" fmla="*/ 573284 w 583361"/>
              <a:gd name="connsiteY7" fmla="*/ 89092 h 502637"/>
              <a:gd name="connsiteX8" fmla="*/ 581579 w 583361"/>
              <a:gd name="connsiteY8" fmla="*/ 76240 h 502637"/>
              <a:gd name="connsiteX9" fmla="*/ 583356 w 583361"/>
              <a:gd name="connsiteY9" fmla="*/ 15185 h 502637"/>
              <a:gd name="connsiteX10" fmla="*/ 577386 w 583361"/>
              <a:gd name="connsiteY10" fmla="*/ 2895 h 502637"/>
              <a:gd name="connsiteX11" fmla="*/ 563896 w 583361"/>
              <a:gd name="connsiteY11" fmla="*/ 769 h 502637"/>
              <a:gd name="connsiteX12" fmla="*/ 505985 w 583361"/>
              <a:gd name="connsiteY12" fmla="*/ 20259 h 502637"/>
              <a:gd name="connsiteX13" fmla="*/ 496111 w 583361"/>
              <a:gd name="connsiteY13" fmla="*/ 31957 h 502637"/>
              <a:gd name="connsiteX14" fmla="*/ 501914 w 583361"/>
              <a:gd name="connsiteY14" fmla="*/ 46115 h 502637"/>
              <a:gd name="connsiteX15" fmla="*/ 511181 w 583361"/>
              <a:gd name="connsiteY15" fmla="*/ 52982 h 502637"/>
              <a:gd name="connsiteX16" fmla="*/ 484748 w 583361"/>
              <a:gd name="connsiteY16" fmla="*/ 86419 h 502637"/>
              <a:gd name="connsiteX17" fmla="*/ 485705 w 583361"/>
              <a:gd name="connsiteY17" fmla="*/ 98481 h 502637"/>
              <a:gd name="connsiteX18" fmla="*/ 497767 w 583361"/>
              <a:gd name="connsiteY18" fmla="*/ 97524 h 502637"/>
              <a:gd name="connsiteX19" fmla="*/ 530034 w 583361"/>
              <a:gd name="connsiteY19" fmla="*/ 56096 h 502637"/>
              <a:gd name="connsiteX20" fmla="*/ 528150 w 583361"/>
              <a:gd name="connsiteY20" fmla="*/ 44277 h 502637"/>
              <a:gd name="connsiteX21" fmla="*/ 515708 w 583361"/>
              <a:gd name="connsiteY21" fmla="*/ 35056 h 502637"/>
              <a:gd name="connsiteX22" fmla="*/ 566174 w 583361"/>
              <a:gd name="connsiteY22" fmla="*/ 18072 h 502637"/>
              <a:gd name="connsiteX23" fmla="*/ 564625 w 583361"/>
              <a:gd name="connsiteY23" fmla="*/ 71303 h 502637"/>
              <a:gd name="connsiteX24" fmla="*/ 555647 w 583361"/>
              <a:gd name="connsiteY24" fmla="*/ 64649 h 502637"/>
              <a:gd name="connsiteX25" fmla="*/ 549221 w 583361"/>
              <a:gd name="connsiteY25" fmla="*/ 63069 h 502637"/>
              <a:gd name="connsiteX26" fmla="*/ 543585 w 583361"/>
              <a:gd name="connsiteY26" fmla="*/ 66563 h 502637"/>
              <a:gd name="connsiteX27" fmla="*/ 326360 w 583361"/>
              <a:gd name="connsiteY27" fmla="*/ 254908 h 502637"/>
              <a:gd name="connsiteX28" fmla="*/ 46744 w 583361"/>
              <a:gd name="connsiteY28" fmla="*/ 322799 h 502637"/>
              <a:gd name="connsiteX29" fmla="*/ 25659 w 583361"/>
              <a:gd name="connsiteY29" fmla="*/ 322799 h 502637"/>
              <a:gd name="connsiteX30" fmla="*/ 17106 w 583361"/>
              <a:gd name="connsiteY30" fmla="*/ 314247 h 502637"/>
              <a:gd name="connsiteX31" fmla="*/ 25659 w 583361"/>
              <a:gd name="connsiteY31" fmla="*/ 305694 h 502637"/>
              <a:gd name="connsiteX32" fmla="*/ 46729 w 583361"/>
              <a:gd name="connsiteY32" fmla="*/ 305694 h 502637"/>
              <a:gd name="connsiteX33" fmla="*/ 279023 w 583361"/>
              <a:gd name="connsiteY33" fmla="*/ 258281 h 502637"/>
              <a:gd name="connsiteX34" fmla="*/ 472837 w 583361"/>
              <a:gd name="connsiteY34" fmla="*/ 124975 h 502637"/>
              <a:gd name="connsiteX35" fmla="*/ 472640 w 583361"/>
              <a:gd name="connsiteY35" fmla="*/ 112882 h 502637"/>
              <a:gd name="connsiteX36" fmla="*/ 460547 w 583361"/>
              <a:gd name="connsiteY36" fmla="*/ 113080 h 502637"/>
              <a:gd name="connsiteX37" fmla="*/ 391760 w 583361"/>
              <a:gd name="connsiteY37" fmla="*/ 173785 h 502637"/>
              <a:gd name="connsiteX38" fmla="*/ 391638 w 583361"/>
              <a:gd name="connsiteY38" fmla="*/ 173785 h 502637"/>
              <a:gd name="connsiteX39" fmla="*/ 323413 w 583361"/>
              <a:gd name="connsiteY39" fmla="*/ 173785 h 502637"/>
              <a:gd name="connsiteX40" fmla="*/ 303603 w 583361"/>
              <a:gd name="connsiteY40" fmla="*/ 193595 h 502637"/>
              <a:gd name="connsiteX41" fmla="*/ 303603 w 583361"/>
              <a:gd name="connsiteY41" fmla="*/ 228110 h 502637"/>
              <a:gd name="connsiteX42" fmla="*/ 280421 w 583361"/>
              <a:gd name="connsiteY42" fmla="*/ 239018 h 502637"/>
              <a:gd name="connsiteX43" fmla="*/ 280421 w 583361"/>
              <a:gd name="connsiteY43" fmla="*/ 226880 h 502637"/>
              <a:gd name="connsiteX44" fmla="*/ 260611 w 583361"/>
              <a:gd name="connsiteY44" fmla="*/ 207070 h 502637"/>
              <a:gd name="connsiteX45" fmla="*/ 192386 w 583361"/>
              <a:gd name="connsiteY45" fmla="*/ 207070 h 502637"/>
              <a:gd name="connsiteX46" fmla="*/ 172576 w 583361"/>
              <a:gd name="connsiteY46" fmla="*/ 226880 h 502637"/>
              <a:gd name="connsiteX47" fmla="*/ 172576 w 583361"/>
              <a:gd name="connsiteY47" fmla="*/ 274733 h 502637"/>
              <a:gd name="connsiteX48" fmla="*/ 149394 w 583361"/>
              <a:gd name="connsiteY48" fmla="*/ 279427 h 502637"/>
              <a:gd name="connsiteX49" fmla="*/ 149394 w 583361"/>
              <a:gd name="connsiteY49" fmla="*/ 254012 h 502637"/>
              <a:gd name="connsiteX50" fmla="*/ 129584 w 583361"/>
              <a:gd name="connsiteY50" fmla="*/ 234202 h 502637"/>
              <a:gd name="connsiteX51" fmla="*/ 61313 w 583361"/>
              <a:gd name="connsiteY51" fmla="*/ 234202 h 502637"/>
              <a:gd name="connsiteX52" fmla="*/ 41503 w 583361"/>
              <a:gd name="connsiteY52" fmla="*/ 254012 h 502637"/>
              <a:gd name="connsiteX53" fmla="*/ 41503 w 583361"/>
              <a:gd name="connsiteY53" fmla="*/ 288588 h 502637"/>
              <a:gd name="connsiteX54" fmla="*/ 25659 w 583361"/>
              <a:gd name="connsiteY54" fmla="*/ 288588 h 502637"/>
              <a:gd name="connsiteX55" fmla="*/ 0 w 583361"/>
              <a:gd name="connsiteY55" fmla="*/ 314231 h 502637"/>
              <a:gd name="connsiteX56" fmla="*/ 25659 w 583361"/>
              <a:gd name="connsiteY56" fmla="*/ 339890 h 502637"/>
              <a:gd name="connsiteX57" fmla="*/ 41488 w 583361"/>
              <a:gd name="connsiteY57" fmla="*/ 339890 h 502637"/>
              <a:gd name="connsiteX58" fmla="*/ 41488 w 583361"/>
              <a:gd name="connsiteY58" fmla="*/ 428396 h 502637"/>
              <a:gd name="connsiteX59" fmla="*/ 36885 w 583361"/>
              <a:gd name="connsiteY59" fmla="*/ 428396 h 502637"/>
              <a:gd name="connsiteX60" fmla="*/ 775 w 583361"/>
              <a:gd name="connsiteY60" fmla="*/ 464506 h 502637"/>
              <a:gd name="connsiteX61" fmla="*/ 775 w 583361"/>
              <a:gd name="connsiteY61" fmla="*/ 487947 h 502637"/>
              <a:gd name="connsiteX62" fmla="*/ 15450 w 583361"/>
              <a:gd name="connsiteY62" fmla="*/ 502637 h 502637"/>
              <a:gd name="connsiteX63" fmla="*/ 567511 w 583361"/>
              <a:gd name="connsiteY63" fmla="*/ 502637 h 502637"/>
              <a:gd name="connsiteX64" fmla="*/ 582201 w 583361"/>
              <a:gd name="connsiteY64" fmla="*/ 487947 h 502637"/>
              <a:gd name="connsiteX65" fmla="*/ 582201 w 583361"/>
              <a:gd name="connsiteY65" fmla="*/ 464506 h 502637"/>
              <a:gd name="connsiteX66" fmla="*/ 546091 w 583361"/>
              <a:gd name="connsiteY66" fmla="*/ 428396 h 502637"/>
              <a:gd name="connsiteX67" fmla="*/ 546091 w 583361"/>
              <a:gd name="connsiteY67" fmla="*/ 428396 h 502637"/>
              <a:gd name="connsiteX68" fmla="*/ 320679 w 583361"/>
              <a:gd name="connsiteY68" fmla="*/ 193565 h 502637"/>
              <a:gd name="connsiteX69" fmla="*/ 323383 w 583361"/>
              <a:gd name="connsiteY69" fmla="*/ 190845 h 502637"/>
              <a:gd name="connsiteX70" fmla="*/ 367651 w 583361"/>
              <a:gd name="connsiteY70" fmla="*/ 190845 h 502637"/>
              <a:gd name="connsiteX71" fmla="*/ 320679 w 583361"/>
              <a:gd name="connsiteY71" fmla="*/ 219193 h 502637"/>
              <a:gd name="connsiteX72" fmla="*/ 320679 w 583361"/>
              <a:gd name="connsiteY72" fmla="*/ 193565 h 502637"/>
              <a:gd name="connsiteX73" fmla="*/ 189636 w 583361"/>
              <a:gd name="connsiteY73" fmla="*/ 226849 h 502637"/>
              <a:gd name="connsiteX74" fmla="*/ 192356 w 583361"/>
              <a:gd name="connsiteY74" fmla="*/ 224145 h 502637"/>
              <a:gd name="connsiteX75" fmla="*/ 260581 w 583361"/>
              <a:gd name="connsiteY75" fmla="*/ 224145 h 502637"/>
              <a:gd name="connsiteX76" fmla="*/ 263285 w 583361"/>
              <a:gd name="connsiteY76" fmla="*/ 226849 h 502637"/>
              <a:gd name="connsiteX77" fmla="*/ 263285 w 583361"/>
              <a:gd name="connsiteY77" fmla="*/ 246264 h 502637"/>
              <a:gd name="connsiteX78" fmla="*/ 189636 w 583361"/>
              <a:gd name="connsiteY78" fmla="*/ 270601 h 502637"/>
              <a:gd name="connsiteX79" fmla="*/ 189636 w 583361"/>
              <a:gd name="connsiteY79" fmla="*/ 226849 h 502637"/>
              <a:gd name="connsiteX80" fmla="*/ 61313 w 583361"/>
              <a:gd name="connsiteY80" fmla="*/ 251277 h 502637"/>
              <a:gd name="connsiteX81" fmla="*/ 129538 w 583361"/>
              <a:gd name="connsiteY81" fmla="*/ 251277 h 502637"/>
              <a:gd name="connsiteX82" fmla="*/ 132258 w 583361"/>
              <a:gd name="connsiteY82" fmla="*/ 253982 h 502637"/>
              <a:gd name="connsiteX83" fmla="*/ 132258 w 583361"/>
              <a:gd name="connsiteY83" fmla="*/ 282223 h 502637"/>
              <a:gd name="connsiteX84" fmla="*/ 58609 w 583361"/>
              <a:gd name="connsiteY84" fmla="*/ 288436 h 502637"/>
              <a:gd name="connsiteX85" fmla="*/ 58609 w 583361"/>
              <a:gd name="connsiteY85" fmla="*/ 253982 h 502637"/>
              <a:gd name="connsiteX86" fmla="*/ 61313 w 583361"/>
              <a:gd name="connsiteY86" fmla="*/ 251277 h 502637"/>
              <a:gd name="connsiteX87" fmla="*/ 61313 w 583361"/>
              <a:gd name="connsiteY87" fmla="*/ 251277 h 502637"/>
              <a:gd name="connsiteX88" fmla="*/ 493832 w 583361"/>
              <a:gd name="connsiteY88" fmla="*/ 152320 h 502637"/>
              <a:gd name="connsiteX89" fmla="*/ 522666 w 583361"/>
              <a:gd name="connsiteY89" fmla="*/ 152320 h 502637"/>
              <a:gd name="connsiteX90" fmla="*/ 525385 w 583361"/>
              <a:gd name="connsiteY90" fmla="*/ 155039 h 502637"/>
              <a:gd name="connsiteX91" fmla="*/ 525385 w 583361"/>
              <a:gd name="connsiteY91" fmla="*/ 428396 h 502637"/>
              <a:gd name="connsiteX92" fmla="*/ 451736 w 583361"/>
              <a:gd name="connsiteY92" fmla="*/ 428396 h 502637"/>
              <a:gd name="connsiteX93" fmla="*/ 451736 w 583361"/>
              <a:gd name="connsiteY93" fmla="*/ 191362 h 502637"/>
              <a:gd name="connsiteX94" fmla="*/ 493832 w 583361"/>
              <a:gd name="connsiteY94" fmla="*/ 152320 h 502637"/>
              <a:gd name="connsiteX95" fmla="*/ 493832 w 583361"/>
              <a:gd name="connsiteY95" fmla="*/ 152320 h 502637"/>
              <a:gd name="connsiteX96" fmla="*/ 334184 w 583361"/>
              <a:gd name="connsiteY96" fmla="*/ 270085 h 502637"/>
              <a:gd name="connsiteX97" fmla="*/ 394343 w 583361"/>
              <a:gd name="connsiteY97" fmla="*/ 234612 h 502637"/>
              <a:gd name="connsiteX98" fmla="*/ 394343 w 583361"/>
              <a:gd name="connsiteY98" fmla="*/ 325686 h 502637"/>
              <a:gd name="connsiteX99" fmla="*/ 402895 w 583361"/>
              <a:gd name="connsiteY99" fmla="*/ 334239 h 502637"/>
              <a:gd name="connsiteX100" fmla="*/ 411448 w 583361"/>
              <a:gd name="connsiteY100" fmla="*/ 325686 h 502637"/>
              <a:gd name="connsiteX101" fmla="*/ 411448 w 583361"/>
              <a:gd name="connsiteY101" fmla="*/ 222793 h 502637"/>
              <a:gd name="connsiteX102" fmla="*/ 434631 w 583361"/>
              <a:gd name="connsiteY102" fmla="*/ 205353 h 502637"/>
              <a:gd name="connsiteX103" fmla="*/ 434631 w 583361"/>
              <a:gd name="connsiteY103" fmla="*/ 428396 h 502637"/>
              <a:gd name="connsiteX104" fmla="*/ 411448 w 583361"/>
              <a:gd name="connsiteY104" fmla="*/ 428396 h 502637"/>
              <a:gd name="connsiteX105" fmla="*/ 411448 w 583361"/>
              <a:gd name="connsiteY105" fmla="*/ 362146 h 502637"/>
              <a:gd name="connsiteX106" fmla="*/ 402895 w 583361"/>
              <a:gd name="connsiteY106" fmla="*/ 353593 h 502637"/>
              <a:gd name="connsiteX107" fmla="*/ 394343 w 583361"/>
              <a:gd name="connsiteY107" fmla="*/ 362146 h 502637"/>
              <a:gd name="connsiteX108" fmla="*/ 394343 w 583361"/>
              <a:gd name="connsiteY108" fmla="*/ 428396 h 502637"/>
              <a:gd name="connsiteX109" fmla="*/ 320694 w 583361"/>
              <a:gd name="connsiteY109" fmla="*/ 428396 h 502637"/>
              <a:gd name="connsiteX110" fmla="*/ 320694 w 583361"/>
              <a:gd name="connsiteY110" fmla="*/ 276830 h 502637"/>
              <a:gd name="connsiteX111" fmla="*/ 334184 w 583361"/>
              <a:gd name="connsiteY111" fmla="*/ 270085 h 502637"/>
              <a:gd name="connsiteX112" fmla="*/ 334184 w 583361"/>
              <a:gd name="connsiteY112" fmla="*/ 270085 h 502637"/>
              <a:gd name="connsiteX113" fmla="*/ 189636 w 583361"/>
              <a:gd name="connsiteY113" fmla="*/ 323270 h 502637"/>
              <a:gd name="connsiteX114" fmla="*/ 263285 w 583361"/>
              <a:gd name="connsiteY114" fmla="*/ 301212 h 502637"/>
              <a:gd name="connsiteX115" fmla="*/ 263285 w 583361"/>
              <a:gd name="connsiteY115" fmla="*/ 428381 h 502637"/>
              <a:gd name="connsiteX116" fmla="*/ 189636 w 583361"/>
              <a:gd name="connsiteY116" fmla="*/ 428381 h 502637"/>
              <a:gd name="connsiteX117" fmla="*/ 189636 w 583361"/>
              <a:gd name="connsiteY117" fmla="*/ 323270 h 502637"/>
              <a:gd name="connsiteX118" fmla="*/ 280391 w 583361"/>
              <a:gd name="connsiteY118" fmla="*/ 294649 h 502637"/>
              <a:gd name="connsiteX119" fmla="*/ 303573 w 583361"/>
              <a:gd name="connsiteY119" fmla="*/ 284805 h 502637"/>
              <a:gd name="connsiteX120" fmla="*/ 303573 w 583361"/>
              <a:gd name="connsiteY120" fmla="*/ 428396 h 502637"/>
              <a:gd name="connsiteX121" fmla="*/ 280391 w 583361"/>
              <a:gd name="connsiteY121" fmla="*/ 428396 h 502637"/>
              <a:gd name="connsiteX122" fmla="*/ 280391 w 583361"/>
              <a:gd name="connsiteY122" fmla="*/ 294649 h 502637"/>
              <a:gd name="connsiteX123" fmla="*/ 58594 w 583361"/>
              <a:gd name="connsiteY123" fmla="*/ 339753 h 502637"/>
              <a:gd name="connsiteX124" fmla="*/ 132243 w 583361"/>
              <a:gd name="connsiteY124" fmla="*/ 333950 h 502637"/>
              <a:gd name="connsiteX125" fmla="*/ 132243 w 583361"/>
              <a:gd name="connsiteY125" fmla="*/ 362297 h 502637"/>
              <a:gd name="connsiteX126" fmla="*/ 140795 w 583361"/>
              <a:gd name="connsiteY126" fmla="*/ 370850 h 502637"/>
              <a:gd name="connsiteX127" fmla="*/ 149348 w 583361"/>
              <a:gd name="connsiteY127" fmla="*/ 362297 h 502637"/>
              <a:gd name="connsiteX128" fmla="*/ 149348 w 583361"/>
              <a:gd name="connsiteY128" fmla="*/ 331352 h 502637"/>
              <a:gd name="connsiteX129" fmla="*/ 172531 w 583361"/>
              <a:gd name="connsiteY129" fmla="*/ 327038 h 502637"/>
              <a:gd name="connsiteX130" fmla="*/ 172531 w 583361"/>
              <a:gd name="connsiteY130" fmla="*/ 428396 h 502637"/>
              <a:gd name="connsiteX131" fmla="*/ 149348 w 583361"/>
              <a:gd name="connsiteY131" fmla="*/ 428396 h 502637"/>
              <a:gd name="connsiteX132" fmla="*/ 149348 w 583361"/>
              <a:gd name="connsiteY132" fmla="*/ 398772 h 502637"/>
              <a:gd name="connsiteX133" fmla="*/ 140795 w 583361"/>
              <a:gd name="connsiteY133" fmla="*/ 390220 h 502637"/>
              <a:gd name="connsiteX134" fmla="*/ 132243 w 583361"/>
              <a:gd name="connsiteY134" fmla="*/ 398772 h 502637"/>
              <a:gd name="connsiteX135" fmla="*/ 132243 w 583361"/>
              <a:gd name="connsiteY135" fmla="*/ 428396 h 502637"/>
              <a:gd name="connsiteX136" fmla="*/ 58594 w 583361"/>
              <a:gd name="connsiteY136" fmla="*/ 428396 h 502637"/>
              <a:gd name="connsiteX137" fmla="*/ 58594 w 583361"/>
              <a:gd name="connsiteY137" fmla="*/ 339753 h 502637"/>
              <a:gd name="connsiteX138" fmla="*/ 565096 w 583361"/>
              <a:gd name="connsiteY138" fmla="*/ 485516 h 502637"/>
              <a:gd name="connsiteX139" fmla="*/ 17880 w 583361"/>
              <a:gd name="connsiteY139" fmla="*/ 485516 h 502637"/>
              <a:gd name="connsiteX140" fmla="*/ 17880 w 583361"/>
              <a:gd name="connsiteY140" fmla="*/ 464506 h 502637"/>
              <a:gd name="connsiteX141" fmla="*/ 36885 w 583361"/>
              <a:gd name="connsiteY141" fmla="*/ 445502 h 502637"/>
              <a:gd name="connsiteX142" fmla="*/ 546091 w 583361"/>
              <a:gd name="connsiteY142" fmla="*/ 445502 h 502637"/>
              <a:gd name="connsiteX143" fmla="*/ 565096 w 583361"/>
              <a:gd name="connsiteY143" fmla="*/ 464506 h 502637"/>
              <a:gd name="connsiteX144" fmla="*/ 565096 w 583361"/>
              <a:gd name="connsiteY144" fmla="*/ 485516 h 50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583361" h="502637">
                <a:moveTo>
                  <a:pt x="546091" y="428396"/>
                </a:moveTo>
                <a:lnTo>
                  <a:pt x="542476" y="428396"/>
                </a:lnTo>
                <a:lnTo>
                  <a:pt x="542476" y="155024"/>
                </a:lnTo>
                <a:cubicBezTo>
                  <a:pt x="542476" y="144101"/>
                  <a:pt x="533588" y="135199"/>
                  <a:pt x="522666" y="135199"/>
                </a:cubicBezTo>
                <a:lnTo>
                  <a:pt x="510026" y="135199"/>
                </a:lnTo>
                <a:cubicBezTo>
                  <a:pt x="525051" y="118731"/>
                  <a:pt x="539209" y="101489"/>
                  <a:pt x="552396" y="83502"/>
                </a:cubicBezTo>
                <a:lnTo>
                  <a:pt x="558047" y="87680"/>
                </a:lnTo>
                <a:cubicBezTo>
                  <a:pt x="562483" y="90961"/>
                  <a:pt x="568316" y="91508"/>
                  <a:pt x="573284" y="89092"/>
                </a:cubicBezTo>
                <a:cubicBezTo>
                  <a:pt x="578252" y="86677"/>
                  <a:pt x="581427" y="81755"/>
                  <a:pt x="581579" y="76240"/>
                </a:cubicBezTo>
                <a:lnTo>
                  <a:pt x="583356" y="15185"/>
                </a:lnTo>
                <a:cubicBezTo>
                  <a:pt x="583493" y="10370"/>
                  <a:pt x="581260" y="5767"/>
                  <a:pt x="577386" y="2895"/>
                </a:cubicBezTo>
                <a:cubicBezTo>
                  <a:pt x="573512" y="24"/>
                  <a:pt x="568468" y="-766"/>
                  <a:pt x="563896" y="769"/>
                </a:cubicBezTo>
                <a:lnTo>
                  <a:pt x="505985" y="20259"/>
                </a:lnTo>
                <a:cubicBezTo>
                  <a:pt x="500759" y="22022"/>
                  <a:pt x="496977" y="26503"/>
                  <a:pt x="496111" y="31957"/>
                </a:cubicBezTo>
                <a:cubicBezTo>
                  <a:pt x="495245" y="37411"/>
                  <a:pt x="497463" y="42834"/>
                  <a:pt x="501914" y="46115"/>
                </a:cubicBezTo>
                <a:lnTo>
                  <a:pt x="511181" y="52982"/>
                </a:lnTo>
                <a:cubicBezTo>
                  <a:pt x="502810" y="64406"/>
                  <a:pt x="493939" y="75633"/>
                  <a:pt x="484748" y="86419"/>
                </a:cubicBezTo>
                <a:cubicBezTo>
                  <a:pt x="481679" y="90019"/>
                  <a:pt x="482119" y="95412"/>
                  <a:pt x="485705" y="98481"/>
                </a:cubicBezTo>
                <a:cubicBezTo>
                  <a:pt x="489305" y="101549"/>
                  <a:pt x="494698" y="101109"/>
                  <a:pt x="497767" y="97524"/>
                </a:cubicBezTo>
                <a:cubicBezTo>
                  <a:pt x="509100" y="84216"/>
                  <a:pt x="519962" y="70270"/>
                  <a:pt x="530034" y="56096"/>
                </a:cubicBezTo>
                <a:cubicBezTo>
                  <a:pt x="532723" y="52298"/>
                  <a:pt x="531887" y="47042"/>
                  <a:pt x="528150" y="44277"/>
                </a:cubicBezTo>
                <a:lnTo>
                  <a:pt x="515708" y="35056"/>
                </a:lnTo>
                <a:lnTo>
                  <a:pt x="566174" y="18072"/>
                </a:lnTo>
                <a:lnTo>
                  <a:pt x="564625" y="71303"/>
                </a:lnTo>
                <a:lnTo>
                  <a:pt x="555647" y="64649"/>
                </a:lnTo>
                <a:cubicBezTo>
                  <a:pt x="553808" y="63282"/>
                  <a:pt x="551484" y="62705"/>
                  <a:pt x="549221" y="63069"/>
                </a:cubicBezTo>
                <a:cubicBezTo>
                  <a:pt x="546957" y="63419"/>
                  <a:pt x="544921" y="64680"/>
                  <a:pt x="543585" y="66563"/>
                </a:cubicBezTo>
                <a:cubicBezTo>
                  <a:pt x="487482" y="145408"/>
                  <a:pt x="412375" y="210534"/>
                  <a:pt x="326360" y="254908"/>
                </a:cubicBezTo>
                <a:cubicBezTo>
                  <a:pt x="240285" y="299328"/>
                  <a:pt x="143606" y="322799"/>
                  <a:pt x="46744" y="322799"/>
                </a:cubicBezTo>
                <a:lnTo>
                  <a:pt x="25659" y="322799"/>
                </a:lnTo>
                <a:cubicBezTo>
                  <a:pt x="20949" y="322799"/>
                  <a:pt x="17106" y="318956"/>
                  <a:pt x="17106" y="314247"/>
                </a:cubicBezTo>
                <a:cubicBezTo>
                  <a:pt x="17106" y="309522"/>
                  <a:pt x="20949" y="305694"/>
                  <a:pt x="25659" y="305694"/>
                </a:cubicBezTo>
                <a:lnTo>
                  <a:pt x="46729" y="305694"/>
                </a:lnTo>
                <a:cubicBezTo>
                  <a:pt x="127017" y="305694"/>
                  <a:pt x="205177" y="289743"/>
                  <a:pt x="279023" y="258281"/>
                </a:cubicBezTo>
                <a:cubicBezTo>
                  <a:pt x="352308" y="227062"/>
                  <a:pt x="417510" y="182201"/>
                  <a:pt x="472837" y="124975"/>
                </a:cubicBezTo>
                <a:cubicBezTo>
                  <a:pt x="476119" y="121587"/>
                  <a:pt x="476028" y="116164"/>
                  <a:pt x="472640" y="112882"/>
                </a:cubicBezTo>
                <a:cubicBezTo>
                  <a:pt x="469237" y="109601"/>
                  <a:pt x="463829" y="109692"/>
                  <a:pt x="460547" y="113080"/>
                </a:cubicBezTo>
                <a:cubicBezTo>
                  <a:pt x="439112" y="135260"/>
                  <a:pt x="416142" y="155510"/>
                  <a:pt x="391760" y="173785"/>
                </a:cubicBezTo>
                <a:cubicBezTo>
                  <a:pt x="391714" y="173785"/>
                  <a:pt x="391684" y="173785"/>
                  <a:pt x="391638" y="173785"/>
                </a:cubicBezTo>
                <a:lnTo>
                  <a:pt x="323413" y="173785"/>
                </a:lnTo>
                <a:cubicBezTo>
                  <a:pt x="312490" y="173785"/>
                  <a:pt x="303603" y="182672"/>
                  <a:pt x="303603" y="193595"/>
                </a:cubicBezTo>
                <a:lnTo>
                  <a:pt x="303603" y="228110"/>
                </a:lnTo>
                <a:cubicBezTo>
                  <a:pt x="295977" y="231908"/>
                  <a:pt x="288245" y="235539"/>
                  <a:pt x="280421" y="239018"/>
                </a:cubicBezTo>
                <a:lnTo>
                  <a:pt x="280421" y="226880"/>
                </a:lnTo>
                <a:cubicBezTo>
                  <a:pt x="280421" y="215957"/>
                  <a:pt x="271534" y="207070"/>
                  <a:pt x="260611" y="207070"/>
                </a:cubicBezTo>
                <a:lnTo>
                  <a:pt x="192386" y="207070"/>
                </a:lnTo>
                <a:cubicBezTo>
                  <a:pt x="181463" y="207070"/>
                  <a:pt x="172576" y="215957"/>
                  <a:pt x="172576" y="226880"/>
                </a:cubicBezTo>
                <a:lnTo>
                  <a:pt x="172576" y="274733"/>
                </a:lnTo>
                <a:cubicBezTo>
                  <a:pt x="164874" y="276465"/>
                  <a:pt x="157157" y="278030"/>
                  <a:pt x="149394" y="279427"/>
                </a:cubicBezTo>
                <a:lnTo>
                  <a:pt x="149394" y="254012"/>
                </a:lnTo>
                <a:cubicBezTo>
                  <a:pt x="149394" y="243089"/>
                  <a:pt x="140507" y="234202"/>
                  <a:pt x="129584" y="234202"/>
                </a:cubicBezTo>
                <a:lnTo>
                  <a:pt x="61313" y="234202"/>
                </a:lnTo>
                <a:cubicBezTo>
                  <a:pt x="50375" y="234202"/>
                  <a:pt x="41503" y="243089"/>
                  <a:pt x="41503" y="254012"/>
                </a:cubicBezTo>
                <a:lnTo>
                  <a:pt x="41503" y="288588"/>
                </a:lnTo>
                <a:lnTo>
                  <a:pt x="25659" y="288588"/>
                </a:lnTo>
                <a:cubicBezTo>
                  <a:pt x="11500" y="288573"/>
                  <a:pt x="0" y="300073"/>
                  <a:pt x="0" y="314231"/>
                </a:cubicBezTo>
                <a:cubicBezTo>
                  <a:pt x="0" y="328375"/>
                  <a:pt x="11500" y="339890"/>
                  <a:pt x="25659" y="339890"/>
                </a:cubicBezTo>
                <a:lnTo>
                  <a:pt x="41488" y="339890"/>
                </a:lnTo>
                <a:lnTo>
                  <a:pt x="41488" y="428396"/>
                </a:lnTo>
                <a:lnTo>
                  <a:pt x="36885" y="428396"/>
                </a:lnTo>
                <a:cubicBezTo>
                  <a:pt x="16969" y="428396"/>
                  <a:pt x="775" y="444590"/>
                  <a:pt x="775" y="464506"/>
                </a:cubicBezTo>
                <a:lnTo>
                  <a:pt x="775" y="487947"/>
                </a:lnTo>
                <a:cubicBezTo>
                  <a:pt x="775" y="496044"/>
                  <a:pt x="7368" y="502637"/>
                  <a:pt x="15450" y="502637"/>
                </a:cubicBezTo>
                <a:lnTo>
                  <a:pt x="567511" y="502637"/>
                </a:lnTo>
                <a:cubicBezTo>
                  <a:pt x="575608" y="502637"/>
                  <a:pt x="582201" y="496044"/>
                  <a:pt x="582201" y="487947"/>
                </a:cubicBezTo>
                <a:lnTo>
                  <a:pt x="582201" y="464506"/>
                </a:lnTo>
                <a:cubicBezTo>
                  <a:pt x="582217" y="444590"/>
                  <a:pt x="566007" y="428396"/>
                  <a:pt x="546091" y="428396"/>
                </a:cubicBezTo>
                <a:lnTo>
                  <a:pt x="546091" y="428396"/>
                </a:lnTo>
                <a:close/>
                <a:moveTo>
                  <a:pt x="320679" y="193565"/>
                </a:moveTo>
                <a:cubicBezTo>
                  <a:pt x="320679" y="192076"/>
                  <a:pt x="321894" y="190845"/>
                  <a:pt x="323383" y="190845"/>
                </a:cubicBezTo>
                <a:lnTo>
                  <a:pt x="367651" y="190845"/>
                </a:lnTo>
                <a:cubicBezTo>
                  <a:pt x="352490" y="201024"/>
                  <a:pt x="336812" y="210488"/>
                  <a:pt x="320679" y="219193"/>
                </a:cubicBezTo>
                <a:lnTo>
                  <a:pt x="320679" y="193565"/>
                </a:lnTo>
                <a:close/>
                <a:moveTo>
                  <a:pt x="189636" y="226849"/>
                </a:moveTo>
                <a:cubicBezTo>
                  <a:pt x="189636" y="225361"/>
                  <a:pt x="190852" y="224145"/>
                  <a:pt x="192356" y="224145"/>
                </a:cubicBezTo>
                <a:lnTo>
                  <a:pt x="260581" y="224145"/>
                </a:lnTo>
                <a:cubicBezTo>
                  <a:pt x="262070" y="224145"/>
                  <a:pt x="263285" y="225361"/>
                  <a:pt x="263285" y="226849"/>
                </a:cubicBezTo>
                <a:lnTo>
                  <a:pt x="263285" y="246264"/>
                </a:lnTo>
                <a:cubicBezTo>
                  <a:pt x="239176" y="256063"/>
                  <a:pt x="214596" y="264190"/>
                  <a:pt x="189636" y="270601"/>
                </a:cubicBezTo>
                <a:lnTo>
                  <a:pt x="189636" y="226849"/>
                </a:lnTo>
                <a:close/>
                <a:moveTo>
                  <a:pt x="61313" y="251277"/>
                </a:moveTo>
                <a:lnTo>
                  <a:pt x="129538" y="251277"/>
                </a:lnTo>
                <a:cubicBezTo>
                  <a:pt x="131027" y="251277"/>
                  <a:pt x="132258" y="252493"/>
                  <a:pt x="132258" y="253982"/>
                </a:cubicBezTo>
                <a:lnTo>
                  <a:pt x="132258" y="282223"/>
                </a:lnTo>
                <a:cubicBezTo>
                  <a:pt x="107966" y="285869"/>
                  <a:pt x="83402" y="287935"/>
                  <a:pt x="58609" y="288436"/>
                </a:cubicBezTo>
                <a:lnTo>
                  <a:pt x="58609" y="253982"/>
                </a:lnTo>
                <a:cubicBezTo>
                  <a:pt x="58594" y="252493"/>
                  <a:pt x="59809" y="251277"/>
                  <a:pt x="61313" y="251277"/>
                </a:cubicBezTo>
                <a:lnTo>
                  <a:pt x="61313" y="251277"/>
                </a:lnTo>
                <a:close/>
                <a:moveTo>
                  <a:pt x="493832" y="152320"/>
                </a:moveTo>
                <a:lnTo>
                  <a:pt x="522666" y="152320"/>
                </a:lnTo>
                <a:cubicBezTo>
                  <a:pt x="524154" y="152320"/>
                  <a:pt x="525385" y="153535"/>
                  <a:pt x="525385" y="155039"/>
                </a:cubicBezTo>
                <a:lnTo>
                  <a:pt x="525385" y="428396"/>
                </a:lnTo>
                <a:lnTo>
                  <a:pt x="451736" y="428396"/>
                </a:lnTo>
                <a:lnTo>
                  <a:pt x="451736" y="191362"/>
                </a:lnTo>
                <a:cubicBezTo>
                  <a:pt x="466351" y="178996"/>
                  <a:pt x="480403" y="165962"/>
                  <a:pt x="493832" y="152320"/>
                </a:cubicBezTo>
                <a:lnTo>
                  <a:pt x="493832" y="152320"/>
                </a:lnTo>
                <a:close/>
                <a:moveTo>
                  <a:pt x="334184" y="270085"/>
                </a:moveTo>
                <a:cubicBezTo>
                  <a:pt x="354890" y="259405"/>
                  <a:pt x="374973" y="247540"/>
                  <a:pt x="394343" y="234612"/>
                </a:cubicBezTo>
                <a:lnTo>
                  <a:pt x="394343" y="325686"/>
                </a:lnTo>
                <a:cubicBezTo>
                  <a:pt x="394343" y="330410"/>
                  <a:pt x="398171" y="334239"/>
                  <a:pt x="402895" y="334239"/>
                </a:cubicBezTo>
                <a:cubicBezTo>
                  <a:pt x="407620" y="334239"/>
                  <a:pt x="411448" y="330410"/>
                  <a:pt x="411448" y="325686"/>
                </a:cubicBezTo>
                <a:lnTo>
                  <a:pt x="411448" y="222793"/>
                </a:lnTo>
                <a:cubicBezTo>
                  <a:pt x="419318" y="217157"/>
                  <a:pt x="427035" y="211339"/>
                  <a:pt x="434631" y="205353"/>
                </a:cubicBezTo>
                <a:lnTo>
                  <a:pt x="434631" y="428396"/>
                </a:lnTo>
                <a:lnTo>
                  <a:pt x="411448" y="428396"/>
                </a:lnTo>
                <a:lnTo>
                  <a:pt x="411448" y="362146"/>
                </a:lnTo>
                <a:cubicBezTo>
                  <a:pt x="411448" y="357421"/>
                  <a:pt x="407620" y="353593"/>
                  <a:pt x="402895" y="353593"/>
                </a:cubicBezTo>
                <a:cubicBezTo>
                  <a:pt x="398171" y="353593"/>
                  <a:pt x="394343" y="357421"/>
                  <a:pt x="394343" y="362146"/>
                </a:cubicBezTo>
                <a:lnTo>
                  <a:pt x="394343" y="428396"/>
                </a:lnTo>
                <a:lnTo>
                  <a:pt x="320694" y="428396"/>
                </a:lnTo>
                <a:lnTo>
                  <a:pt x="320694" y="276830"/>
                </a:lnTo>
                <a:cubicBezTo>
                  <a:pt x="325206" y="274627"/>
                  <a:pt x="329718" y="272394"/>
                  <a:pt x="334184" y="270085"/>
                </a:cubicBezTo>
                <a:lnTo>
                  <a:pt x="334184" y="270085"/>
                </a:lnTo>
                <a:close/>
                <a:moveTo>
                  <a:pt x="189636" y="323270"/>
                </a:moveTo>
                <a:cubicBezTo>
                  <a:pt x="214596" y="317422"/>
                  <a:pt x="239222" y="310054"/>
                  <a:pt x="263285" y="301212"/>
                </a:cubicBezTo>
                <a:lnTo>
                  <a:pt x="263285" y="428381"/>
                </a:lnTo>
                <a:lnTo>
                  <a:pt x="189636" y="428381"/>
                </a:lnTo>
                <a:lnTo>
                  <a:pt x="189636" y="323270"/>
                </a:lnTo>
                <a:close/>
                <a:moveTo>
                  <a:pt x="280391" y="294649"/>
                </a:moveTo>
                <a:cubicBezTo>
                  <a:pt x="288184" y="291520"/>
                  <a:pt x="295916" y="288239"/>
                  <a:pt x="303573" y="284805"/>
                </a:cubicBezTo>
                <a:lnTo>
                  <a:pt x="303573" y="428396"/>
                </a:lnTo>
                <a:lnTo>
                  <a:pt x="280391" y="428396"/>
                </a:lnTo>
                <a:lnTo>
                  <a:pt x="280391" y="294649"/>
                </a:lnTo>
                <a:close/>
                <a:moveTo>
                  <a:pt x="58594" y="339753"/>
                </a:moveTo>
                <a:cubicBezTo>
                  <a:pt x="83235" y="339282"/>
                  <a:pt x="107830" y="337338"/>
                  <a:pt x="132243" y="333950"/>
                </a:cubicBezTo>
                <a:lnTo>
                  <a:pt x="132243" y="362297"/>
                </a:lnTo>
                <a:cubicBezTo>
                  <a:pt x="132243" y="367022"/>
                  <a:pt x="136071" y="370850"/>
                  <a:pt x="140795" y="370850"/>
                </a:cubicBezTo>
                <a:cubicBezTo>
                  <a:pt x="145520" y="370850"/>
                  <a:pt x="149348" y="367022"/>
                  <a:pt x="149348" y="362297"/>
                </a:cubicBezTo>
                <a:lnTo>
                  <a:pt x="149348" y="331352"/>
                </a:lnTo>
                <a:cubicBezTo>
                  <a:pt x="157096" y="330061"/>
                  <a:pt x="164828" y="328618"/>
                  <a:pt x="172531" y="327038"/>
                </a:cubicBezTo>
                <a:lnTo>
                  <a:pt x="172531" y="428396"/>
                </a:lnTo>
                <a:lnTo>
                  <a:pt x="149348" y="428396"/>
                </a:lnTo>
                <a:lnTo>
                  <a:pt x="149348" y="398772"/>
                </a:lnTo>
                <a:cubicBezTo>
                  <a:pt x="149348" y="394048"/>
                  <a:pt x="145520" y="390220"/>
                  <a:pt x="140795" y="390220"/>
                </a:cubicBezTo>
                <a:cubicBezTo>
                  <a:pt x="136071" y="390220"/>
                  <a:pt x="132243" y="394048"/>
                  <a:pt x="132243" y="398772"/>
                </a:cubicBezTo>
                <a:lnTo>
                  <a:pt x="132243" y="428396"/>
                </a:lnTo>
                <a:lnTo>
                  <a:pt x="58594" y="428396"/>
                </a:lnTo>
                <a:lnTo>
                  <a:pt x="58594" y="339753"/>
                </a:lnTo>
                <a:close/>
                <a:moveTo>
                  <a:pt x="565096" y="485516"/>
                </a:moveTo>
                <a:lnTo>
                  <a:pt x="17880" y="485516"/>
                </a:lnTo>
                <a:lnTo>
                  <a:pt x="17880" y="464506"/>
                </a:lnTo>
                <a:cubicBezTo>
                  <a:pt x="17880" y="454024"/>
                  <a:pt x="26403" y="445502"/>
                  <a:pt x="36885" y="445502"/>
                </a:cubicBezTo>
                <a:lnTo>
                  <a:pt x="546091" y="445502"/>
                </a:lnTo>
                <a:cubicBezTo>
                  <a:pt x="556573" y="445502"/>
                  <a:pt x="565096" y="454024"/>
                  <a:pt x="565096" y="464506"/>
                </a:cubicBezTo>
                <a:lnTo>
                  <a:pt x="565096" y="485516"/>
                </a:lnTo>
                <a:close/>
              </a:path>
            </a:pathLst>
          </a:custGeom>
          <a:solidFill>
            <a:schemeClr val="bg1"/>
          </a:solidFill>
          <a:ln w="151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48" name="图形 3">
            <a:extLst>
              <a:ext uri="{FF2B5EF4-FFF2-40B4-BE49-F238E27FC236}">
                <a16:creationId xmlns:a16="http://schemas.microsoft.com/office/drawing/2014/main" id="{78A47A9A-9D2A-44FA-8974-53A2285597AD}"/>
              </a:ext>
            </a:extLst>
          </p:cNvPr>
          <p:cNvGrpSpPr/>
          <p:nvPr userDrawn="1"/>
        </p:nvGrpSpPr>
        <p:grpSpPr>
          <a:xfrm>
            <a:off x="2016094" y="4361810"/>
            <a:ext cx="358202" cy="415786"/>
            <a:chOff x="877605" y="2516768"/>
            <a:chExt cx="502564" cy="583356"/>
          </a:xfrm>
          <a:solidFill>
            <a:schemeClr val="bg1"/>
          </a:solidFill>
        </p:grpSpPr>
        <p:sp>
          <p:nvSpPr>
            <p:cNvPr id="349" name="任意多边形: 形状 348">
              <a:extLst>
                <a:ext uri="{FF2B5EF4-FFF2-40B4-BE49-F238E27FC236}">
                  <a16:creationId xmlns:a16="http://schemas.microsoft.com/office/drawing/2014/main" id="{A651FAEF-71ED-4C15-823F-625277552B99}"/>
                </a:ext>
              </a:extLst>
            </p:cNvPr>
            <p:cNvSpPr/>
            <p:nvPr/>
          </p:nvSpPr>
          <p:spPr>
            <a:xfrm>
              <a:off x="877605" y="2667811"/>
              <a:ext cx="319173" cy="432312"/>
            </a:xfrm>
            <a:custGeom>
              <a:avLst/>
              <a:gdLst>
                <a:gd name="connsiteX0" fmla="*/ 227020 w 319173"/>
                <a:gd name="connsiteY0" fmla="*/ 230675 h 432312"/>
                <a:gd name="connsiteX1" fmla="*/ 239553 w 319173"/>
                <a:gd name="connsiteY1" fmla="*/ 231632 h 432312"/>
                <a:gd name="connsiteX2" fmla="*/ 302385 w 319173"/>
                <a:gd name="connsiteY2" fmla="*/ 200489 h 432312"/>
                <a:gd name="connsiteX3" fmla="*/ 312427 w 319173"/>
                <a:gd name="connsiteY3" fmla="*/ 119883 h 432312"/>
                <a:gd name="connsiteX4" fmla="*/ 291022 w 319173"/>
                <a:gd name="connsiteY4" fmla="*/ 70510 h 432312"/>
                <a:gd name="connsiteX5" fmla="*/ 287984 w 319173"/>
                <a:gd name="connsiteY5" fmla="*/ 61076 h 432312"/>
                <a:gd name="connsiteX6" fmla="*/ 277805 w 319173"/>
                <a:gd name="connsiteY6" fmla="*/ 54544 h 432312"/>
                <a:gd name="connsiteX7" fmla="*/ 271273 w 319173"/>
                <a:gd name="connsiteY7" fmla="*/ 64722 h 432312"/>
                <a:gd name="connsiteX8" fmla="*/ 275329 w 319173"/>
                <a:gd name="connsiteY8" fmla="*/ 77301 h 432312"/>
                <a:gd name="connsiteX9" fmla="*/ 296734 w 319173"/>
                <a:gd name="connsiteY9" fmla="*/ 126673 h 432312"/>
                <a:gd name="connsiteX10" fmla="*/ 288834 w 319173"/>
                <a:gd name="connsiteY10" fmla="*/ 190037 h 432312"/>
                <a:gd name="connsiteX11" fmla="*/ 237532 w 319173"/>
                <a:gd name="connsiteY11" fmla="*/ 214481 h 432312"/>
                <a:gd name="connsiteX12" fmla="*/ 246845 w 319173"/>
                <a:gd name="connsiteY12" fmla="*/ 175317 h 432312"/>
                <a:gd name="connsiteX13" fmla="*/ 246845 w 319173"/>
                <a:gd name="connsiteY13" fmla="*/ 163300 h 432312"/>
                <a:gd name="connsiteX14" fmla="*/ 247954 w 319173"/>
                <a:gd name="connsiteY14" fmla="*/ 163300 h 432312"/>
                <a:gd name="connsiteX15" fmla="*/ 276879 w 319173"/>
                <a:gd name="connsiteY15" fmla="*/ 134375 h 432312"/>
                <a:gd name="connsiteX16" fmla="*/ 247954 w 319173"/>
                <a:gd name="connsiteY16" fmla="*/ 105451 h 432312"/>
                <a:gd name="connsiteX17" fmla="*/ 246845 w 319173"/>
                <a:gd name="connsiteY17" fmla="*/ 105451 h 432312"/>
                <a:gd name="connsiteX18" fmla="*/ 246845 w 319173"/>
                <a:gd name="connsiteY18" fmla="*/ 84562 h 432312"/>
                <a:gd name="connsiteX19" fmla="*/ 228509 w 319173"/>
                <a:gd name="connsiteY19" fmla="*/ 65740 h 432312"/>
                <a:gd name="connsiteX20" fmla="*/ 172695 w 319173"/>
                <a:gd name="connsiteY20" fmla="*/ 64266 h 432312"/>
                <a:gd name="connsiteX21" fmla="*/ 119494 w 319173"/>
                <a:gd name="connsiteY21" fmla="*/ 44563 h 432312"/>
                <a:gd name="connsiteX22" fmla="*/ 115818 w 319173"/>
                <a:gd name="connsiteY22" fmla="*/ 41585 h 432312"/>
                <a:gd name="connsiteX23" fmla="*/ 104667 w 319173"/>
                <a:gd name="connsiteY23" fmla="*/ 38274 h 432312"/>
                <a:gd name="connsiteX24" fmla="*/ 94458 w 319173"/>
                <a:gd name="connsiteY24" fmla="*/ 43864 h 432312"/>
                <a:gd name="connsiteX25" fmla="*/ 72324 w 319173"/>
                <a:gd name="connsiteY25" fmla="*/ 105451 h 432312"/>
                <a:gd name="connsiteX26" fmla="*/ 71185 w 319173"/>
                <a:gd name="connsiteY26" fmla="*/ 105451 h 432312"/>
                <a:gd name="connsiteX27" fmla="*/ 42260 w 319173"/>
                <a:gd name="connsiteY27" fmla="*/ 134375 h 432312"/>
                <a:gd name="connsiteX28" fmla="*/ 71185 w 319173"/>
                <a:gd name="connsiteY28" fmla="*/ 163300 h 432312"/>
                <a:gd name="connsiteX29" fmla="*/ 72294 w 319173"/>
                <a:gd name="connsiteY29" fmla="*/ 163300 h 432312"/>
                <a:gd name="connsiteX30" fmla="*/ 72294 w 319173"/>
                <a:gd name="connsiteY30" fmla="*/ 175317 h 432312"/>
                <a:gd name="connsiteX31" fmla="*/ 81621 w 319173"/>
                <a:gd name="connsiteY31" fmla="*/ 214496 h 432312"/>
                <a:gd name="connsiteX32" fmla="*/ 30320 w 319173"/>
                <a:gd name="connsiteY32" fmla="*/ 190053 h 432312"/>
                <a:gd name="connsiteX33" fmla="*/ 22420 w 319173"/>
                <a:gd name="connsiteY33" fmla="*/ 126689 h 432312"/>
                <a:gd name="connsiteX34" fmla="*/ 43825 w 319173"/>
                <a:gd name="connsiteY34" fmla="*/ 77316 h 432312"/>
                <a:gd name="connsiteX35" fmla="*/ 48762 w 319173"/>
                <a:gd name="connsiteY35" fmla="*/ 59861 h 432312"/>
                <a:gd name="connsiteX36" fmla="*/ 66673 w 319173"/>
                <a:gd name="connsiteY36" fmla="*/ 13329 h 432312"/>
                <a:gd name="connsiteX37" fmla="*/ 64364 w 319173"/>
                <a:gd name="connsiteY37" fmla="*/ 1464 h 432312"/>
                <a:gd name="connsiteX38" fmla="*/ 52499 w 319173"/>
                <a:gd name="connsiteY38" fmla="*/ 3774 h 432312"/>
                <a:gd name="connsiteX39" fmla="*/ 31854 w 319173"/>
                <a:gd name="connsiteY39" fmla="*/ 57430 h 432312"/>
                <a:gd name="connsiteX40" fmla="*/ 28147 w 319173"/>
                <a:gd name="connsiteY40" fmla="*/ 70510 h 432312"/>
                <a:gd name="connsiteX41" fmla="*/ 6742 w 319173"/>
                <a:gd name="connsiteY41" fmla="*/ 119883 h 432312"/>
                <a:gd name="connsiteX42" fmla="*/ 16784 w 319173"/>
                <a:gd name="connsiteY42" fmla="*/ 200489 h 432312"/>
                <a:gd name="connsiteX43" fmla="*/ 79631 w 319173"/>
                <a:gd name="connsiteY43" fmla="*/ 231632 h 432312"/>
                <a:gd name="connsiteX44" fmla="*/ 92164 w 319173"/>
                <a:gd name="connsiteY44" fmla="*/ 230675 h 432312"/>
                <a:gd name="connsiteX45" fmla="*/ 117884 w 319173"/>
                <a:gd name="connsiteY45" fmla="*/ 251973 h 432312"/>
                <a:gd name="connsiteX46" fmla="*/ 117884 w 319173"/>
                <a:gd name="connsiteY46" fmla="*/ 272649 h 432312"/>
                <a:gd name="connsiteX47" fmla="*/ 66627 w 319173"/>
                <a:gd name="connsiteY47" fmla="*/ 293218 h 432312"/>
                <a:gd name="connsiteX48" fmla="*/ 53274 w 319173"/>
                <a:gd name="connsiteY48" fmla="*/ 299903 h 432312"/>
                <a:gd name="connsiteX49" fmla="*/ 50403 w 319173"/>
                <a:gd name="connsiteY49" fmla="*/ 311646 h 432312"/>
                <a:gd name="connsiteX50" fmla="*/ 57725 w 319173"/>
                <a:gd name="connsiteY50" fmla="*/ 315763 h 432312"/>
                <a:gd name="connsiteX51" fmla="*/ 62146 w 319173"/>
                <a:gd name="connsiteY51" fmla="*/ 314517 h 432312"/>
                <a:gd name="connsiteX52" fmla="*/ 73008 w 319173"/>
                <a:gd name="connsiteY52" fmla="*/ 309078 h 432312"/>
                <a:gd name="connsiteX53" fmla="*/ 119691 w 319173"/>
                <a:gd name="connsiteY53" fmla="*/ 290347 h 432312"/>
                <a:gd name="connsiteX54" fmla="*/ 158278 w 319173"/>
                <a:gd name="connsiteY54" fmla="*/ 318801 h 432312"/>
                <a:gd name="connsiteX55" fmla="*/ 196865 w 319173"/>
                <a:gd name="connsiteY55" fmla="*/ 290347 h 432312"/>
                <a:gd name="connsiteX56" fmla="*/ 243548 w 319173"/>
                <a:gd name="connsiteY56" fmla="*/ 309078 h 432312"/>
                <a:gd name="connsiteX57" fmla="*/ 290156 w 319173"/>
                <a:gd name="connsiteY57" fmla="*/ 378003 h 432312"/>
                <a:gd name="connsiteX58" fmla="*/ 290156 w 319173"/>
                <a:gd name="connsiteY58" fmla="*/ 423760 h 432312"/>
                <a:gd name="connsiteX59" fmla="*/ 298709 w 319173"/>
                <a:gd name="connsiteY59" fmla="*/ 432312 h 432312"/>
                <a:gd name="connsiteX60" fmla="*/ 307262 w 319173"/>
                <a:gd name="connsiteY60" fmla="*/ 423760 h 432312"/>
                <a:gd name="connsiteX61" fmla="*/ 307262 w 319173"/>
                <a:gd name="connsiteY61" fmla="*/ 378003 h 432312"/>
                <a:gd name="connsiteX62" fmla="*/ 249914 w 319173"/>
                <a:gd name="connsiteY62" fmla="*/ 293203 h 432312"/>
                <a:gd name="connsiteX63" fmla="*/ 198657 w 319173"/>
                <a:gd name="connsiteY63" fmla="*/ 272634 h 432312"/>
                <a:gd name="connsiteX64" fmla="*/ 198657 w 319173"/>
                <a:gd name="connsiteY64" fmla="*/ 253310 h 432312"/>
                <a:gd name="connsiteX65" fmla="*/ 227020 w 319173"/>
                <a:gd name="connsiteY65" fmla="*/ 230675 h 432312"/>
                <a:gd name="connsiteX66" fmla="*/ 227020 w 319173"/>
                <a:gd name="connsiteY66" fmla="*/ 230675 h 432312"/>
                <a:gd name="connsiteX67" fmla="*/ 247969 w 319173"/>
                <a:gd name="connsiteY67" fmla="*/ 122541 h 432312"/>
                <a:gd name="connsiteX68" fmla="*/ 259803 w 319173"/>
                <a:gd name="connsiteY68" fmla="*/ 134375 h 432312"/>
                <a:gd name="connsiteX69" fmla="*/ 247969 w 319173"/>
                <a:gd name="connsiteY69" fmla="*/ 146210 h 432312"/>
                <a:gd name="connsiteX70" fmla="*/ 246860 w 319173"/>
                <a:gd name="connsiteY70" fmla="*/ 146210 h 432312"/>
                <a:gd name="connsiteX71" fmla="*/ 246860 w 319173"/>
                <a:gd name="connsiteY71" fmla="*/ 122556 h 432312"/>
                <a:gd name="connsiteX72" fmla="*/ 247969 w 319173"/>
                <a:gd name="connsiteY72" fmla="*/ 122556 h 432312"/>
                <a:gd name="connsiteX73" fmla="*/ 71215 w 319173"/>
                <a:gd name="connsiteY73" fmla="*/ 146194 h 432312"/>
                <a:gd name="connsiteX74" fmla="*/ 59381 w 319173"/>
                <a:gd name="connsiteY74" fmla="*/ 134375 h 432312"/>
                <a:gd name="connsiteX75" fmla="*/ 71215 w 319173"/>
                <a:gd name="connsiteY75" fmla="*/ 122541 h 432312"/>
                <a:gd name="connsiteX76" fmla="*/ 72324 w 319173"/>
                <a:gd name="connsiteY76" fmla="*/ 122541 h 432312"/>
                <a:gd name="connsiteX77" fmla="*/ 72324 w 319173"/>
                <a:gd name="connsiteY77" fmla="*/ 146194 h 432312"/>
                <a:gd name="connsiteX78" fmla="*/ 71215 w 319173"/>
                <a:gd name="connsiteY78" fmla="*/ 146194 h 432312"/>
                <a:gd name="connsiteX79" fmla="*/ 89415 w 319173"/>
                <a:gd name="connsiteY79" fmla="*/ 175317 h 432312"/>
                <a:gd name="connsiteX80" fmla="*/ 89415 w 319173"/>
                <a:gd name="connsiteY80" fmla="*/ 107000 h 432312"/>
                <a:gd name="connsiteX81" fmla="*/ 106612 w 319173"/>
                <a:gd name="connsiteY81" fmla="*/ 56093 h 432312"/>
                <a:gd name="connsiteX82" fmla="*/ 108723 w 319173"/>
                <a:gd name="connsiteY82" fmla="*/ 57825 h 432312"/>
                <a:gd name="connsiteX83" fmla="*/ 172269 w 319173"/>
                <a:gd name="connsiteY83" fmla="*/ 81357 h 432312"/>
                <a:gd name="connsiteX84" fmla="*/ 228083 w 319173"/>
                <a:gd name="connsiteY84" fmla="*/ 82830 h 432312"/>
                <a:gd name="connsiteX85" fmla="*/ 229770 w 319173"/>
                <a:gd name="connsiteY85" fmla="*/ 84562 h 432312"/>
                <a:gd name="connsiteX86" fmla="*/ 229770 w 319173"/>
                <a:gd name="connsiteY86" fmla="*/ 175332 h 432312"/>
                <a:gd name="connsiteX87" fmla="*/ 159600 w 319173"/>
                <a:gd name="connsiteY87" fmla="*/ 245502 h 432312"/>
                <a:gd name="connsiteX88" fmla="*/ 89415 w 319173"/>
                <a:gd name="connsiteY88" fmla="*/ 175317 h 432312"/>
                <a:gd name="connsiteX89" fmla="*/ 89415 w 319173"/>
                <a:gd name="connsiteY89" fmla="*/ 175317 h 432312"/>
                <a:gd name="connsiteX90" fmla="*/ 181567 w 319173"/>
                <a:gd name="connsiteY90" fmla="*/ 278422 h 432312"/>
                <a:gd name="connsiteX91" fmla="*/ 158278 w 319173"/>
                <a:gd name="connsiteY91" fmla="*/ 301710 h 432312"/>
                <a:gd name="connsiteX92" fmla="*/ 134989 w 319173"/>
                <a:gd name="connsiteY92" fmla="*/ 278422 h 432312"/>
                <a:gd name="connsiteX93" fmla="*/ 134989 w 319173"/>
                <a:gd name="connsiteY93" fmla="*/ 259022 h 432312"/>
                <a:gd name="connsiteX94" fmla="*/ 159600 w 319173"/>
                <a:gd name="connsiteY94" fmla="*/ 262577 h 432312"/>
                <a:gd name="connsiteX95" fmla="*/ 181567 w 319173"/>
                <a:gd name="connsiteY95" fmla="*/ 259767 h 432312"/>
                <a:gd name="connsiteX96" fmla="*/ 181567 w 319173"/>
                <a:gd name="connsiteY96" fmla="*/ 278422 h 43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19173" h="432312">
                  <a:moveTo>
                    <a:pt x="227020" y="230675"/>
                  </a:moveTo>
                  <a:cubicBezTo>
                    <a:pt x="231213" y="231313"/>
                    <a:pt x="235406" y="231632"/>
                    <a:pt x="239553" y="231632"/>
                  </a:cubicBezTo>
                  <a:cubicBezTo>
                    <a:pt x="264102" y="231632"/>
                    <a:pt x="286966" y="220481"/>
                    <a:pt x="302385" y="200489"/>
                  </a:cubicBezTo>
                  <a:cubicBezTo>
                    <a:pt x="320433" y="177109"/>
                    <a:pt x="324170" y="146969"/>
                    <a:pt x="312427" y="119883"/>
                  </a:cubicBezTo>
                  <a:lnTo>
                    <a:pt x="291022" y="70510"/>
                  </a:lnTo>
                  <a:cubicBezTo>
                    <a:pt x="289715" y="67502"/>
                    <a:pt x="288698" y="64327"/>
                    <a:pt x="287984" y="61076"/>
                  </a:cubicBezTo>
                  <a:cubicBezTo>
                    <a:pt x="286981" y="56458"/>
                    <a:pt x="282424" y="53541"/>
                    <a:pt x="277805" y="54544"/>
                  </a:cubicBezTo>
                  <a:cubicBezTo>
                    <a:pt x="273202" y="55546"/>
                    <a:pt x="270270" y="60104"/>
                    <a:pt x="271273" y="64722"/>
                  </a:cubicBezTo>
                  <a:cubicBezTo>
                    <a:pt x="272230" y="69052"/>
                    <a:pt x="273582" y="73275"/>
                    <a:pt x="275329" y="77301"/>
                  </a:cubicBezTo>
                  <a:lnTo>
                    <a:pt x="296734" y="126673"/>
                  </a:lnTo>
                  <a:cubicBezTo>
                    <a:pt x="305970" y="147972"/>
                    <a:pt x="303023" y="171656"/>
                    <a:pt x="288834" y="190037"/>
                  </a:cubicBezTo>
                  <a:cubicBezTo>
                    <a:pt x="276316" y="206277"/>
                    <a:pt x="257555" y="215073"/>
                    <a:pt x="237532" y="214481"/>
                  </a:cubicBezTo>
                  <a:cubicBezTo>
                    <a:pt x="243472" y="202692"/>
                    <a:pt x="246845" y="189384"/>
                    <a:pt x="246845" y="175317"/>
                  </a:cubicBezTo>
                  <a:lnTo>
                    <a:pt x="246845" y="163300"/>
                  </a:lnTo>
                  <a:lnTo>
                    <a:pt x="247954" y="163300"/>
                  </a:lnTo>
                  <a:cubicBezTo>
                    <a:pt x="263905" y="163300"/>
                    <a:pt x="276879" y="150327"/>
                    <a:pt x="276879" y="134375"/>
                  </a:cubicBezTo>
                  <a:cubicBezTo>
                    <a:pt x="276879" y="118424"/>
                    <a:pt x="263905" y="105451"/>
                    <a:pt x="247954" y="105451"/>
                  </a:cubicBezTo>
                  <a:lnTo>
                    <a:pt x="246845" y="105451"/>
                  </a:lnTo>
                  <a:lnTo>
                    <a:pt x="246845" y="84562"/>
                  </a:lnTo>
                  <a:cubicBezTo>
                    <a:pt x="246845" y="74278"/>
                    <a:pt x="238793" y="66013"/>
                    <a:pt x="228509" y="65740"/>
                  </a:cubicBezTo>
                  <a:lnTo>
                    <a:pt x="172695" y="64266"/>
                  </a:lnTo>
                  <a:cubicBezTo>
                    <a:pt x="153371" y="63750"/>
                    <a:pt x="134488" y="56762"/>
                    <a:pt x="119494" y="44563"/>
                  </a:cubicBezTo>
                  <a:lnTo>
                    <a:pt x="115818" y="41585"/>
                  </a:lnTo>
                  <a:cubicBezTo>
                    <a:pt x="112673" y="39018"/>
                    <a:pt x="108693" y="37848"/>
                    <a:pt x="104667" y="38274"/>
                  </a:cubicBezTo>
                  <a:cubicBezTo>
                    <a:pt x="100626" y="38714"/>
                    <a:pt x="96995" y="40689"/>
                    <a:pt x="94458" y="43864"/>
                  </a:cubicBezTo>
                  <a:cubicBezTo>
                    <a:pt x="80497" y="61304"/>
                    <a:pt x="72674" y="83119"/>
                    <a:pt x="72324" y="105451"/>
                  </a:cubicBezTo>
                  <a:lnTo>
                    <a:pt x="71185" y="105451"/>
                  </a:lnTo>
                  <a:cubicBezTo>
                    <a:pt x="55234" y="105451"/>
                    <a:pt x="42260" y="118424"/>
                    <a:pt x="42260" y="134375"/>
                  </a:cubicBezTo>
                  <a:cubicBezTo>
                    <a:pt x="42260" y="150327"/>
                    <a:pt x="55234" y="163300"/>
                    <a:pt x="71185" y="163300"/>
                  </a:cubicBezTo>
                  <a:lnTo>
                    <a:pt x="72294" y="163300"/>
                  </a:lnTo>
                  <a:lnTo>
                    <a:pt x="72294" y="175317"/>
                  </a:lnTo>
                  <a:cubicBezTo>
                    <a:pt x="72294" y="189399"/>
                    <a:pt x="75666" y="202692"/>
                    <a:pt x="81621" y="214496"/>
                  </a:cubicBezTo>
                  <a:cubicBezTo>
                    <a:pt x="61599" y="215088"/>
                    <a:pt x="42853" y="206277"/>
                    <a:pt x="30320" y="190053"/>
                  </a:cubicBezTo>
                  <a:cubicBezTo>
                    <a:pt x="16146" y="171671"/>
                    <a:pt x="13199" y="147987"/>
                    <a:pt x="22420" y="126689"/>
                  </a:cubicBezTo>
                  <a:lnTo>
                    <a:pt x="43825" y="77316"/>
                  </a:lnTo>
                  <a:cubicBezTo>
                    <a:pt x="46240" y="71741"/>
                    <a:pt x="47911" y="65877"/>
                    <a:pt x="48762" y="59861"/>
                  </a:cubicBezTo>
                  <a:cubicBezTo>
                    <a:pt x="51193" y="43029"/>
                    <a:pt x="57209" y="27366"/>
                    <a:pt x="66673" y="13329"/>
                  </a:cubicBezTo>
                  <a:cubicBezTo>
                    <a:pt x="69301" y="9410"/>
                    <a:pt x="68283" y="4093"/>
                    <a:pt x="64364" y="1464"/>
                  </a:cubicBezTo>
                  <a:cubicBezTo>
                    <a:pt x="60444" y="-1179"/>
                    <a:pt x="55143" y="-146"/>
                    <a:pt x="52499" y="3774"/>
                  </a:cubicBezTo>
                  <a:cubicBezTo>
                    <a:pt x="41592" y="19968"/>
                    <a:pt x="34634" y="38031"/>
                    <a:pt x="31854" y="57430"/>
                  </a:cubicBezTo>
                  <a:cubicBezTo>
                    <a:pt x="31201" y="61927"/>
                    <a:pt x="29955" y="66332"/>
                    <a:pt x="28147" y="70510"/>
                  </a:cubicBezTo>
                  <a:lnTo>
                    <a:pt x="6742" y="119883"/>
                  </a:lnTo>
                  <a:cubicBezTo>
                    <a:pt x="-5001" y="146969"/>
                    <a:pt x="-1249" y="177109"/>
                    <a:pt x="16784" y="200489"/>
                  </a:cubicBezTo>
                  <a:cubicBezTo>
                    <a:pt x="32218" y="220496"/>
                    <a:pt x="55067" y="231647"/>
                    <a:pt x="79631" y="231632"/>
                  </a:cubicBezTo>
                  <a:cubicBezTo>
                    <a:pt x="83763" y="231632"/>
                    <a:pt x="87956" y="231313"/>
                    <a:pt x="92164" y="230675"/>
                  </a:cubicBezTo>
                  <a:cubicBezTo>
                    <a:pt x="99274" y="239319"/>
                    <a:pt x="107994" y="246565"/>
                    <a:pt x="117884" y="251973"/>
                  </a:cubicBezTo>
                  <a:lnTo>
                    <a:pt x="117884" y="272649"/>
                  </a:lnTo>
                  <a:lnTo>
                    <a:pt x="66627" y="293218"/>
                  </a:lnTo>
                  <a:cubicBezTo>
                    <a:pt x="62055" y="295057"/>
                    <a:pt x="57558" y="297305"/>
                    <a:pt x="53274" y="299903"/>
                  </a:cubicBezTo>
                  <a:cubicBezTo>
                    <a:pt x="49233" y="302349"/>
                    <a:pt x="47957" y="307605"/>
                    <a:pt x="50403" y="311646"/>
                  </a:cubicBezTo>
                  <a:cubicBezTo>
                    <a:pt x="52013" y="314304"/>
                    <a:pt x="54823" y="315763"/>
                    <a:pt x="57725" y="315763"/>
                  </a:cubicBezTo>
                  <a:cubicBezTo>
                    <a:pt x="59229" y="315763"/>
                    <a:pt x="60763" y="315368"/>
                    <a:pt x="62146" y="314517"/>
                  </a:cubicBezTo>
                  <a:cubicBezTo>
                    <a:pt x="65640" y="312405"/>
                    <a:pt x="69286" y="310567"/>
                    <a:pt x="73008" y="309078"/>
                  </a:cubicBezTo>
                  <a:lnTo>
                    <a:pt x="119691" y="290347"/>
                  </a:lnTo>
                  <a:cubicBezTo>
                    <a:pt x="124796" y="306815"/>
                    <a:pt x="140155" y="318801"/>
                    <a:pt x="158278" y="318801"/>
                  </a:cubicBezTo>
                  <a:cubicBezTo>
                    <a:pt x="176402" y="318801"/>
                    <a:pt x="191760" y="306815"/>
                    <a:pt x="196865" y="290347"/>
                  </a:cubicBezTo>
                  <a:lnTo>
                    <a:pt x="243548" y="309078"/>
                  </a:lnTo>
                  <a:cubicBezTo>
                    <a:pt x="271865" y="320442"/>
                    <a:pt x="290156" y="347498"/>
                    <a:pt x="290156" y="378003"/>
                  </a:cubicBezTo>
                  <a:lnTo>
                    <a:pt x="290156" y="423760"/>
                  </a:lnTo>
                  <a:cubicBezTo>
                    <a:pt x="290156" y="428484"/>
                    <a:pt x="293984" y="432312"/>
                    <a:pt x="298709" y="432312"/>
                  </a:cubicBezTo>
                  <a:cubicBezTo>
                    <a:pt x="303418" y="432312"/>
                    <a:pt x="307262" y="428484"/>
                    <a:pt x="307262" y="423760"/>
                  </a:cubicBezTo>
                  <a:lnTo>
                    <a:pt x="307262" y="378003"/>
                  </a:lnTo>
                  <a:cubicBezTo>
                    <a:pt x="307262" y="340464"/>
                    <a:pt x="284748" y="307179"/>
                    <a:pt x="249914" y="293203"/>
                  </a:cubicBezTo>
                  <a:lnTo>
                    <a:pt x="198657" y="272634"/>
                  </a:lnTo>
                  <a:lnTo>
                    <a:pt x="198657" y="253310"/>
                  </a:lnTo>
                  <a:cubicBezTo>
                    <a:pt x="209626" y="247811"/>
                    <a:pt x="219287" y="240063"/>
                    <a:pt x="227020" y="230675"/>
                  </a:cubicBezTo>
                  <a:lnTo>
                    <a:pt x="227020" y="230675"/>
                  </a:lnTo>
                  <a:close/>
                  <a:moveTo>
                    <a:pt x="247969" y="122541"/>
                  </a:moveTo>
                  <a:cubicBezTo>
                    <a:pt x="254501" y="122541"/>
                    <a:pt x="259803" y="127843"/>
                    <a:pt x="259803" y="134375"/>
                  </a:cubicBezTo>
                  <a:cubicBezTo>
                    <a:pt x="259803" y="140893"/>
                    <a:pt x="254501" y="146210"/>
                    <a:pt x="247969" y="146210"/>
                  </a:cubicBezTo>
                  <a:lnTo>
                    <a:pt x="246860" y="146210"/>
                  </a:lnTo>
                  <a:lnTo>
                    <a:pt x="246860" y="122556"/>
                  </a:lnTo>
                  <a:lnTo>
                    <a:pt x="247969" y="122556"/>
                  </a:lnTo>
                  <a:close/>
                  <a:moveTo>
                    <a:pt x="71215" y="146194"/>
                  </a:moveTo>
                  <a:cubicBezTo>
                    <a:pt x="64698" y="146194"/>
                    <a:pt x="59381" y="140893"/>
                    <a:pt x="59381" y="134375"/>
                  </a:cubicBezTo>
                  <a:cubicBezTo>
                    <a:pt x="59381" y="127858"/>
                    <a:pt x="64683" y="122541"/>
                    <a:pt x="71215" y="122541"/>
                  </a:cubicBezTo>
                  <a:lnTo>
                    <a:pt x="72324" y="122541"/>
                  </a:lnTo>
                  <a:lnTo>
                    <a:pt x="72324" y="146194"/>
                  </a:lnTo>
                  <a:lnTo>
                    <a:pt x="71215" y="146194"/>
                  </a:lnTo>
                  <a:close/>
                  <a:moveTo>
                    <a:pt x="89415" y="175317"/>
                  </a:moveTo>
                  <a:lnTo>
                    <a:pt x="89415" y="107000"/>
                  </a:lnTo>
                  <a:cubicBezTo>
                    <a:pt x="89415" y="88664"/>
                    <a:pt x="95506" y="70662"/>
                    <a:pt x="106612" y="56093"/>
                  </a:cubicBezTo>
                  <a:lnTo>
                    <a:pt x="108723" y="57825"/>
                  </a:lnTo>
                  <a:cubicBezTo>
                    <a:pt x="126634" y="72394"/>
                    <a:pt x="149193" y="80749"/>
                    <a:pt x="172269" y="81357"/>
                  </a:cubicBezTo>
                  <a:lnTo>
                    <a:pt x="228083" y="82830"/>
                  </a:lnTo>
                  <a:cubicBezTo>
                    <a:pt x="229025" y="82861"/>
                    <a:pt x="229770" y="83620"/>
                    <a:pt x="229770" y="84562"/>
                  </a:cubicBezTo>
                  <a:lnTo>
                    <a:pt x="229770" y="175332"/>
                  </a:lnTo>
                  <a:cubicBezTo>
                    <a:pt x="229770" y="214025"/>
                    <a:pt x="198293" y="245502"/>
                    <a:pt x="159600" y="245502"/>
                  </a:cubicBezTo>
                  <a:cubicBezTo>
                    <a:pt x="120892" y="245487"/>
                    <a:pt x="89415" y="214010"/>
                    <a:pt x="89415" y="175317"/>
                  </a:cubicBezTo>
                  <a:lnTo>
                    <a:pt x="89415" y="175317"/>
                  </a:lnTo>
                  <a:close/>
                  <a:moveTo>
                    <a:pt x="181567" y="278422"/>
                  </a:moveTo>
                  <a:cubicBezTo>
                    <a:pt x="181567" y="291259"/>
                    <a:pt x="171115" y="301710"/>
                    <a:pt x="158278" y="301710"/>
                  </a:cubicBezTo>
                  <a:cubicBezTo>
                    <a:pt x="145441" y="301710"/>
                    <a:pt x="134989" y="291259"/>
                    <a:pt x="134989" y="278422"/>
                  </a:cubicBezTo>
                  <a:lnTo>
                    <a:pt x="134989" y="259022"/>
                  </a:lnTo>
                  <a:cubicBezTo>
                    <a:pt x="142798" y="261331"/>
                    <a:pt x="151047" y="262577"/>
                    <a:pt x="159600" y="262577"/>
                  </a:cubicBezTo>
                  <a:cubicBezTo>
                    <a:pt x="167180" y="262577"/>
                    <a:pt x="174548" y="261605"/>
                    <a:pt x="181567" y="259767"/>
                  </a:cubicBezTo>
                  <a:lnTo>
                    <a:pt x="181567" y="27842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50" name="任意多边形: 形状 349">
              <a:extLst>
                <a:ext uri="{FF2B5EF4-FFF2-40B4-BE49-F238E27FC236}">
                  <a16:creationId xmlns:a16="http://schemas.microsoft.com/office/drawing/2014/main" id="{24D9029E-A527-4BF9-9A82-767EA2C050E4}"/>
                </a:ext>
              </a:extLst>
            </p:cNvPr>
            <p:cNvSpPr/>
            <p:nvPr/>
          </p:nvSpPr>
          <p:spPr>
            <a:xfrm>
              <a:off x="953530" y="2614616"/>
              <a:ext cx="133379" cy="43371"/>
            </a:xfrm>
            <a:custGeom>
              <a:avLst/>
              <a:gdLst>
                <a:gd name="connsiteX0" fmla="*/ 8552 w 133379"/>
                <a:gd name="connsiteY0" fmla="*/ 43372 h 43371"/>
                <a:gd name="connsiteX1" fmla="*/ 13884 w 133379"/>
                <a:gd name="connsiteY1" fmla="*/ 41503 h 43371"/>
                <a:gd name="connsiteX2" fmla="*/ 83674 w 133379"/>
                <a:gd name="connsiteY2" fmla="*/ 17075 h 43371"/>
                <a:gd name="connsiteX3" fmla="*/ 121911 w 133379"/>
                <a:gd name="connsiteY3" fmla="*/ 23820 h 43371"/>
                <a:gd name="connsiteX4" fmla="*/ 132864 w 133379"/>
                <a:gd name="connsiteY4" fmla="*/ 18716 h 43371"/>
                <a:gd name="connsiteX5" fmla="*/ 127760 w 133379"/>
                <a:gd name="connsiteY5" fmla="*/ 7763 h 43371"/>
                <a:gd name="connsiteX6" fmla="*/ 83674 w 133379"/>
                <a:gd name="connsiteY6" fmla="*/ 0 h 43371"/>
                <a:gd name="connsiteX7" fmla="*/ 3220 w 133379"/>
                <a:gd name="connsiteY7" fmla="*/ 28165 h 43371"/>
                <a:gd name="connsiteX8" fmla="*/ 1868 w 133379"/>
                <a:gd name="connsiteY8" fmla="*/ 40182 h 43371"/>
                <a:gd name="connsiteX9" fmla="*/ 8552 w 133379"/>
                <a:gd name="connsiteY9" fmla="*/ 43372 h 43371"/>
                <a:gd name="connsiteX10" fmla="*/ 8552 w 133379"/>
                <a:gd name="connsiteY10" fmla="*/ 43372 h 4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379" h="43371">
                  <a:moveTo>
                    <a:pt x="8552" y="43372"/>
                  </a:moveTo>
                  <a:cubicBezTo>
                    <a:pt x="10420" y="43372"/>
                    <a:pt x="12304" y="42764"/>
                    <a:pt x="13884" y="41503"/>
                  </a:cubicBezTo>
                  <a:cubicBezTo>
                    <a:pt x="33633" y="25750"/>
                    <a:pt x="58411" y="17075"/>
                    <a:pt x="83674" y="17075"/>
                  </a:cubicBezTo>
                  <a:cubicBezTo>
                    <a:pt x="96754" y="17075"/>
                    <a:pt x="109606" y="19339"/>
                    <a:pt x="121911" y="23820"/>
                  </a:cubicBezTo>
                  <a:cubicBezTo>
                    <a:pt x="126347" y="25446"/>
                    <a:pt x="131254" y="23137"/>
                    <a:pt x="132864" y="18716"/>
                  </a:cubicBezTo>
                  <a:cubicBezTo>
                    <a:pt x="134475" y="14280"/>
                    <a:pt x="132181" y="9373"/>
                    <a:pt x="127760" y="7763"/>
                  </a:cubicBezTo>
                  <a:cubicBezTo>
                    <a:pt x="113586" y="2613"/>
                    <a:pt x="98759" y="0"/>
                    <a:pt x="83674" y="0"/>
                  </a:cubicBezTo>
                  <a:cubicBezTo>
                    <a:pt x="54552" y="0"/>
                    <a:pt x="25977" y="9996"/>
                    <a:pt x="3220" y="28165"/>
                  </a:cubicBezTo>
                  <a:cubicBezTo>
                    <a:pt x="-472" y="31112"/>
                    <a:pt x="-1080" y="36490"/>
                    <a:pt x="1868" y="40182"/>
                  </a:cubicBezTo>
                  <a:cubicBezTo>
                    <a:pt x="3554" y="42263"/>
                    <a:pt x="6045" y="43372"/>
                    <a:pt x="8552" y="43372"/>
                  </a:cubicBezTo>
                  <a:lnTo>
                    <a:pt x="8552" y="43372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51" name="任意多边形: 形状 350">
              <a:extLst>
                <a:ext uri="{FF2B5EF4-FFF2-40B4-BE49-F238E27FC236}">
                  <a16:creationId xmlns:a16="http://schemas.microsoft.com/office/drawing/2014/main" id="{CA283024-E672-4DA8-ACE6-2F931BD739FA}"/>
                </a:ext>
              </a:extLst>
            </p:cNvPr>
            <p:cNvSpPr/>
            <p:nvPr/>
          </p:nvSpPr>
          <p:spPr>
            <a:xfrm>
              <a:off x="886914" y="2991780"/>
              <a:ext cx="30714" cy="108343"/>
            </a:xfrm>
            <a:custGeom>
              <a:avLst/>
              <a:gdLst>
                <a:gd name="connsiteX0" fmla="*/ 26859 w 30714"/>
                <a:gd name="connsiteY0" fmla="*/ 1410 h 108343"/>
                <a:gd name="connsiteX1" fmla="*/ 15024 w 30714"/>
                <a:gd name="connsiteY1" fmla="*/ 3856 h 108343"/>
                <a:gd name="connsiteX2" fmla="*/ 0 w 30714"/>
                <a:gd name="connsiteY2" fmla="*/ 54033 h 108343"/>
                <a:gd name="connsiteX3" fmla="*/ 0 w 30714"/>
                <a:gd name="connsiteY3" fmla="*/ 99790 h 108343"/>
                <a:gd name="connsiteX4" fmla="*/ 8553 w 30714"/>
                <a:gd name="connsiteY4" fmla="*/ 108343 h 108343"/>
                <a:gd name="connsiteX5" fmla="*/ 17106 w 30714"/>
                <a:gd name="connsiteY5" fmla="*/ 99790 h 108343"/>
                <a:gd name="connsiteX6" fmla="*/ 17106 w 30714"/>
                <a:gd name="connsiteY6" fmla="*/ 54033 h 108343"/>
                <a:gd name="connsiteX7" fmla="*/ 29320 w 30714"/>
                <a:gd name="connsiteY7" fmla="*/ 13259 h 108343"/>
                <a:gd name="connsiteX8" fmla="*/ 26859 w 30714"/>
                <a:gd name="connsiteY8" fmla="*/ 1410 h 108343"/>
                <a:gd name="connsiteX9" fmla="*/ 26859 w 30714"/>
                <a:gd name="connsiteY9" fmla="*/ 1410 h 10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14" h="108343">
                  <a:moveTo>
                    <a:pt x="26859" y="1410"/>
                  </a:moveTo>
                  <a:cubicBezTo>
                    <a:pt x="22909" y="-1188"/>
                    <a:pt x="17607" y="-94"/>
                    <a:pt x="15024" y="3856"/>
                  </a:cubicBezTo>
                  <a:cubicBezTo>
                    <a:pt x="5196" y="18804"/>
                    <a:pt x="0" y="36168"/>
                    <a:pt x="0" y="54033"/>
                  </a:cubicBezTo>
                  <a:lnTo>
                    <a:pt x="0" y="99790"/>
                  </a:lnTo>
                  <a:cubicBezTo>
                    <a:pt x="0" y="104515"/>
                    <a:pt x="3828" y="108343"/>
                    <a:pt x="8553" y="108343"/>
                  </a:cubicBezTo>
                  <a:cubicBezTo>
                    <a:pt x="13277" y="108343"/>
                    <a:pt x="17106" y="104515"/>
                    <a:pt x="17106" y="99790"/>
                  </a:cubicBezTo>
                  <a:lnTo>
                    <a:pt x="17106" y="54033"/>
                  </a:lnTo>
                  <a:cubicBezTo>
                    <a:pt x="17106" y="39510"/>
                    <a:pt x="21329" y="25412"/>
                    <a:pt x="29320" y="13259"/>
                  </a:cubicBezTo>
                  <a:cubicBezTo>
                    <a:pt x="31902" y="9309"/>
                    <a:pt x="30793" y="4008"/>
                    <a:pt x="26859" y="1410"/>
                  </a:cubicBezTo>
                  <a:lnTo>
                    <a:pt x="26859" y="141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52" name="任意多边形: 形状 351">
              <a:extLst>
                <a:ext uri="{FF2B5EF4-FFF2-40B4-BE49-F238E27FC236}">
                  <a16:creationId xmlns:a16="http://schemas.microsoft.com/office/drawing/2014/main" id="{A52813FC-A407-4B50-864C-387C83BC4BD6}"/>
                </a:ext>
              </a:extLst>
            </p:cNvPr>
            <p:cNvSpPr/>
            <p:nvPr/>
          </p:nvSpPr>
          <p:spPr>
            <a:xfrm>
              <a:off x="1104002" y="2516768"/>
              <a:ext cx="276167" cy="196411"/>
            </a:xfrm>
            <a:custGeom>
              <a:avLst/>
              <a:gdLst>
                <a:gd name="connsiteX0" fmla="*/ 226491 w 276167"/>
                <a:gd name="connsiteY0" fmla="*/ 0 h 196411"/>
                <a:gd name="connsiteX1" fmla="*/ 49676 w 276167"/>
                <a:gd name="connsiteY1" fmla="*/ 0 h 196411"/>
                <a:gd name="connsiteX2" fmla="*/ 0 w 276167"/>
                <a:gd name="connsiteY2" fmla="*/ 49676 h 196411"/>
                <a:gd name="connsiteX3" fmla="*/ 0 w 276167"/>
                <a:gd name="connsiteY3" fmla="*/ 178562 h 196411"/>
                <a:gd name="connsiteX4" fmla="*/ 8249 w 276167"/>
                <a:gd name="connsiteY4" fmla="*/ 193601 h 196411"/>
                <a:gd name="connsiteX5" fmla="*/ 17820 w 276167"/>
                <a:gd name="connsiteY5" fmla="*/ 196412 h 196411"/>
                <a:gd name="connsiteX6" fmla="*/ 25370 w 276167"/>
                <a:gd name="connsiteY6" fmla="*/ 194725 h 196411"/>
                <a:gd name="connsiteX7" fmla="*/ 39149 w 276167"/>
                <a:gd name="connsiteY7" fmla="*/ 188299 h 196411"/>
                <a:gd name="connsiteX8" fmla="*/ 159527 w 276167"/>
                <a:gd name="connsiteY8" fmla="*/ 188299 h 196411"/>
                <a:gd name="connsiteX9" fmla="*/ 168079 w 276167"/>
                <a:gd name="connsiteY9" fmla="*/ 179747 h 196411"/>
                <a:gd name="connsiteX10" fmla="*/ 159527 w 276167"/>
                <a:gd name="connsiteY10" fmla="*/ 171194 h 196411"/>
                <a:gd name="connsiteX11" fmla="*/ 37265 w 276167"/>
                <a:gd name="connsiteY11" fmla="*/ 171194 h 196411"/>
                <a:gd name="connsiteX12" fmla="*/ 33649 w 276167"/>
                <a:gd name="connsiteY12" fmla="*/ 171999 h 196411"/>
                <a:gd name="connsiteX13" fmla="*/ 18154 w 276167"/>
                <a:gd name="connsiteY13" fmla="*/ 179215 h 196411"/>
                <a:gd name="connsiteX14" fmla="*/ 17455 w 276167"/>
                <a:gd name="connsiteY14" fmla="*/ 179169 h 196411"/>
                <a:gd name="connsiteX15" fmla="*/ 17106 w 276167"/>
                <a:gd name="connsiteY15" fmla="*/ 178546 h 196411"/>
                <a:gd name="connsiteX16" fmla="*/ 17106 w 276167"/>
                <a:gd name="connsiteY16" fmla="*/ 49676 h 196411"/>
                <a:gd name="connsiteX17" fmla="*/ 49692 w 276167"/>
                <a:gd name="connsiteY17" fmla="*/ 17091 h 196411"/>
                <a:gd name="connsiteX18" fmla="*/ 226491 w 276167"/>
                <a:gd name="connsiteY18" fmla="*/ 17091 h 196411"/>
                <a:gd name="connsiteX19" fmla="*/ 259077 w 276167"/>
                <a:gd name="connsiteY19" fmla="*/ 49676 h 196411"/>
                <a:gd name="connsiteX20" fmla="*/ 259077 w 276167"/>
                <a:gd name="connsiteY20" fmla="*/ 138623 h 196411"/>
                <a:gd name="connsiteX21" fmla="*/ 226491 w 276167"/>
                <a:gd name="connsiteY21" fmla="*/ 171209 h 196411"/>
                <a:gd name="connsiteX22" fmla="*/ 195986 w 276167"/>
                <a:gd name="connsiteY22" fmla="*/ 171209 h 196411"/>
                <a:gd name="connsiteX23" fmla="*/ 187433 w 276167"/>
                <a:gd name="connsiteY23" fmla="*/ 179762 h 196411"/>
                <a:gd name="connsiteX24" fmla="*/ 195986 w 276167"/>
                <a:gd name="connsiteY24" fmla="*/ 188315 h 196411"/>
                <a:gd name="connsiteX25" fmla="*/ 226491 w 276167"/>
                <a:gd name="connsiteY25" fmla="*/ 188315 h 196411"/>
                <a:gd name="connsiteX26" fmla="*/ 276167 w 276167"/>
                <a:gd name="connsiteY26" fmla="*/ 138638 h 196411"/>
                <a:gd name="connsiteX27" fmla="*/ 276167 w 276167"/>
                <a:gd name="connsiteY27" fmla="*/ 49676 h 196411"/>
                <a:gd name="connsiteX28" fmla="*/ 226491 w 276167"/>
                <a:gd name="connsiteY28" fmla="*/ 0 h 196411"/>
                <a:gd name="connsiteX29" fmla="*/ 226491 w 276167"/>
                <a:gd name="connsiteY29" fmla="*/ 0 h 196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76167" h="196411">
                  <a:moveTo>
                    <a:pt x="226491" y="0"/>
                  </a:moveTo>
                  <a:lnTo>
                    <a:pt x="49676" y="0"/>
                  </a:lnTo>
                  <a:cubicBezTo>
                    <a:pt x="22286" y="0"/>
                    <a:pt x="0" y="22286"/>
                    <a:pt x="0" y="49676"/>
                  </a:cubicBezTo>
                  <a:lnTo>
                    <a:pt x="0" y="178562"/>
                  </a:lnTo>
                  <a:cubicBezTo>
                    <a:pt x="0" y="184684"/>
                    <a:pt x="3084" y="190305"/>
                    <a:pt x="8249" y="193601"/>
                  </a:cubicBezTo>
                  <a:cubicBezTo>
                    <a:pt x="11166" y="195470"/>
                    <a:pt x="14478" y="196412"/>
                    <a:pt x="17820" y="196412"/>
                  </a:cubicBezTo>
                  <a:cubicBezTo>
                    <a:pt x="20387" y="196412"/>
                    <a:pt x="22954" y="195850"/>
                    <a:pt x="25370" y="194725"/>
                  </a:cubicBezTo>
                  <a:lnTo>
                    <a:pt x="39149" y="188299"/>
                  </a:lnTo>
                  <a:lnTo>
                    <a:pt x="159527" y="188299"/>
                  </a:lnTo>
                  <a:cubicBezTo>
                    <a:pt x="164251" y="188299"/>
                    <a:pt x="168079" y="184471"/>
                    <a:pt x="168079" y="179747"/>
                  </a:cubicBezTo>
                  <a:cubicBezTo>
                    <a:pt x="168079" y="175022"/>
                    <a:pt x="164251" y="171194"/>
                    <a:pt x="159527" y="171194"/>
                  </a:cubicBezTo>
                  <a:lnTo>
                    <a:pt x="37265" y="171194"/>
                  </a:lnTo>
                  <a:cubicBezTo>
                    <a:pt x="36019" y="171194"/>
                    <a:pt x="34789" y="171467"/>
                    <a:pt x="33649" y="171999"/>
                  </a:cubicBezTo>
                  <a:lnTo>
                    <a:pt x="18154" y="179215"/>
                  </a:lnTo>
                  <a:cubicBezTo>
                    <a:pt x="18048" y="179276"/>
                    <a:pt x="17789" y="179382"/>
                    <a:pt x="17455" y="179169"/>
                  </a:cubicBezTo>
                  <a:cubicBezTo>
                    <a:pt x="17106" y="178957"/>
                    <a:pt x="17106" y="178668"/>
                    <a:pt x="17106" y="178546"/>
                  </a:cubicBezTo>
                  <a:lnTo>
                    <a:pt x="17106" y="49676"/>
                  </a:lnTo>
                  <a:cubicBezTo>
                    <a:pt x="17106" y="31720"/>
                    <a:pt x="31720" y="17091"/>
                    <a:pt x="49692" y="17091"/>
                  </a:cubicBezTo>
                  <a:lnTo>
                    <a:pt x="226491" y="17091"/>
                  </a:lnTo>
                  <a:cubicBezTo>
                    <a:pt x="244463" y="17091"/>
                    <a:pt x="259077" y="31705"/>
                    <a:pt x="259077" y="49676"/>
                  </a:cubicBezTo>
                  <a:lnTo>
                    <a:pt x="259077" y="138623"/>
                  </a:lnTo>
                  <a:cubicBezTo>
                    <a:pt x="259077" y="156579"/>
                    <a:pt x="244463" y="171209"/>
                    <a:pt x="226491" y="171209"/>
                  </a:cubicBezTo>
                  <a:lnTo>
                    <a:pt x="195986" y="171209"/>
                  </a:lnTo>
                  <a:cubicBezTo>
                    <a:pt x="191262" y="171209"/>
                    <a:pt x="187433" y="175037"/>
                    <a:pt x="187433" y="179762"/>
                  </a:cubicBezTo>
                  <a:cubicBezTo>
                    <a:pt x="187433" y="184486"/>
                    <a:pt x="191262" y="188315"/>
                    <a:pt x="195986" y="188315"/>
                  </a:cubicBezTo>
                  <a:lnTo>
                    <a:pt x="226491" y="188315"/>
                  </a:lnTo>
                  <a:cubicBezTo>
                    <a:pt x="253881" y="188315"/>
                    <a:pt x="276167" y="166029"/>
                    <a:pt x="276167" y="138638"/>
                  </a:cubicBezTo>
                  <a:lnTo>
                    <a:pt x="276167" y="49676"/>
                  </a:lnTo>
                  <a:cubicBezTo>
                    <a:pt x="276183" y="22286"/>
                    <a:pt x="253881" y="0"/>
                    <a:pt x="226491" y="0"/>
                  </a:cubicBezTo>
                  <a:lnTo>
                    <a:pt x="226491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53" name="任意多边形: 形状 352">
              <a:extLst>
                <a:ext uri="{FF2B5EF4-FFF2-40B4-BE49-F238E27FC236}">
                  <a16:creationId xmlns:a16="http://schemas.microsoft.com/office/drawing/2014/main" id="{3C165D83-4E1C-495B-862D-47E33BD095BC}"/>
                </a:ext>
              </a:extLst>
            </p:cNvPr>
            <p:cNvSpPr/>
            <p:nvPr/>
          </p:nvSpPr>
          <p:spPr>
            <a:xfrm>
              <a:off x="1206453" y="2548191"/>
              <a:ext cx="74110" cy="92737"/>
            </a:xfrm>
            <a:custGeom>
              <a:avLst/>
              <a:gdLst>
                <a:gd name="connsiteX0" fmla="*/ 45590 w 74110"/>
                <a:gd name="connsiteY0" fmla="*/ 73125 h 92737"/>
                <a:gd name="connsiteX1" fmla="*/ 63926 w 74110"/>
                <a:gd name="connsiteY1" fmla="*/ 62582 h 92737"/>
                <a:gd name="connsiteX2" fmla="*/ 74059 w 74110"/>
                <a:gd name="connsiteY2" fmla="*/ 35101 h 92737"/>
                <a:gd name="connsiteX3" fmla="*/ 37812 w 74110"/>
                <a:gd name="connsiteY3" fmla="*/ 8 h 92737"/>
                <a:gd name="connsiteX4" fmla="*/ 349 w 74110"/>
                <a:gd name="connsiteY4" fmla="*/ 31911 h 92737"/>
                <a:gd name="connsiteX5" fmla="*/ 0 w 74110"/>
                <a:gd name="connsiteY5" fmla="*/ 37061 h 92737"/>
                <a:gd name="connsiteX6" fmla="*/ 8553 w 74110"/>
                <a:gd name="connsiteY6" fmla="*/ 45613 h 92737"/>
                <a:gd name="connsiteX7" fmla="*/ 17106 w 74110"/>
                <a:gd name="connsiteY7" fmla="*/ 37061 h 92737"/>
                <a:gd name="connsiteX8" fmla="*/ 17303 w 74110"/>
                <a:gd name="connsiteY8" fmla="*/ 34265 h 92737"/>
                <a:gd name="connsiteX9" fmla="*/ 37083 w 74110"/>
                <a:gd name="connsiteY9" fmla="*/ 17099 h 92737"/>
                <a:gd name="connsiteX10" fmla="*/ 37493 w 74110"/>
                <a:gd name="connsiteY10" fmla="*/ 17099 h 92737"/>
                <a:gd name="connsiteX11" fmla="*/ 57014 w 74110"/>
                <a:gd name="connsiteY11" fmla="*/ 35982 h 92737"/>
                <a:gd name="connsiteX12" fmla="*/ 51560 w 74110"/>
                <a:gd name="connsiteY12" fmla="*/ 50794 h 92737"/>
                <a:gd name="connsiteX13" fmla="*/ 37083 w 74110"/>
                <a:gd name="connsiteY13" fmla="*/ 57022 h 92737"/>
                <a:gd name="connsiteX14" fmla="*/ 28530 w 74110"/>
                <a:gd name="connsiteY14" fmla="*/ 65575 h 92737"/>
                <a:gd name="connsiteX15" fmla="*/ 28530 w 74110"/>
                <a:gd name="connsiteY15" fmla="*/ 84185 h 92737"/>
                <a:gd name="connsiteX16" fmla="*/ 37083 w 74110"/>
                <a:gd name="connsiteY16" fmla="*/ 92738 h 92737"/>
                <a:gd name="connsiteX17" fmla="*/ 45635 w 74110"/>
                <a:gd name="connsiteY17" fmla="*/ 84185 h 92737"/>
                <a:gd name="connsiteX18" fmla="*/ 45590 w 74110"/>
                <a:gd name="connsiteY18" fmla="*/ 73125 h 92737"/>
                <a:gd name="connsiteX19" fmla="*/ 45590 w 74110"/>
                <a:gd name="connsiteY19" fmla="*/ 73125 h 9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110" h="92737">
                  <a:moveTo>
                    <a:pt x="45590" y="73125"/>
                  </a:moveTo>
                  <a:cubicBezTo>
                    <a:pt x="52532" y="71469"/>
                    <a:pt x="58943" y="67823"/>
                    <a:pt x="63926" y="62582"/>
                  </a:cubicBezTo>
                  <a:cubicBezTo>
                    <a:pt x="70990" y="55138"/>
                    <a:pt x="74591" y="45386"/>
                    <a:pt x="74059" y="35101"/>
                  </a:cubicBezTo>
                  <a:cubicBezTo>
                    <a:pt x="73056" y="15808"/>
                    <a:pt x="57135" y="388"/>
                    <a:pt x="37812" y="8"/>
                  </a:cubicBezTo>
                  <a:cubicBezTo>
                    <a:pt x="19096" y="-387"/>
                    <a:pt x="2932" y="13331"/>
                    <a:pt x="349" y="31911"/>
                  </a:cubicBezTo>
                  <a:cubicBezTo>
                    <a:pt x="106" y="33612"/>
                    <a:pt x="0" y="35344"/>
                    <a:pt x="0" y="37061"/>
                  </a:cubicBezTo>
                  <a:cubicBezTo>
                    <a:pt x="0" y="41785"/>
                    <a:pt x="3828" y="45613"/>
                    <a:pt x="8553" y="45613"/>
                  </a:cubicBezTo>
                  <a:cubicBezTo>
                    <a:pt x="13277" y="45613"/>
                    <a:pt x="17106" y="41785"/>
                    <a:pt x="17106" y="37061"/>
                  </a:cubicBezTo>
                  <a:cubicBezTo>
                    <a:pt x="17106" y="36119"/>
                    <a:pt x="17166" y="35192"/>
                    <a:pt x="17303" y="34265"/>
                  </a:cubicBezTo>
                  <a:cubicBezTo>
                    <a:pt x="18670" y="24406"/>
                    <a:pt x="27147" y="17099"/>
                    <a:pt x="37083" y="17099"/>
                  </a:cubicBezTo>
                  <a:cubicBezTo>
                    <a:pt x="37219" y="17099"/>
                    <a:pt x="37356" y="17099"/>
                    <a:pt x="37493" y="17099"/>
                  </a:cubicBezTo>
                  <a:cubicBezTo>
                    <a:pt x="47899" y="17312"/>
                    <a:pt x="56482" y="25606"/>
                    <a:pt x="57014" y="35982"/>
                  </a:cubicBezTo>
                  <a:cubicBezTo>
                    <a:pt x="57303" y="41527"/>
                    <a:pt x="55373" y="46783"/>
                    <a:pt x="51560" y="50794"/>
                  </a:cubicBezTo>
                  <a:cubicBezTo>
                    <a:pt x="47747" y="54804"/>
                    <a:pt x="42612" y="57022"/>
                    <a:pt x="37083" y="57022"/>
                  </a:cubicBezTo>
                  <a:cubicBezTo>
                    <a:pt x="32358" y="57022"/>
                    <a:pt x="28530" y="60851"/>
                    <a:pt x="28530" y="65575"/>
                  </a:cubicBezTo>
                  <a:lnTo>
                    <a:pt x="28530" y="84185"/>
                  </a:lnTo>
                  <a:cubicBezTo>
                    <a:pt x="28530" y="88909"/>
                    <a:pt x="32358" y="92738"/>
                    <a:pt x="37083" y="92738"/>
                  </a:cubicBezTo>
                  <a:cubicBezTo>
                    <a:pt x="41807" y="92738"/>
                    <a:pt x="45635" y="88909"/>
                    <a:pt x="45635" y="84185"/>
                  </a:cubicBezTo>
                  <a:lnTo>
                    <a:pt x="45590" y="73125"/>
                  </a:lnTo>
                  <a:lnTo>
                    <a:pt x="45590" y="73125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54" name="任意多边形: 形状 353">
              <a:extLst>
                <a:ext uri="{FF2B5EF4-FFF2-40B4-BE49-F238E27FC236}">
                  <a16:creationId xmlns:a16="http://schemas.microsoft.com/office/drawing/2014/main" id="{E008FB1A-45D2-4867-B37A-3CC18A4A25D8}"/>
                </a:ext>
              </a:extLst>
            </p:cNvPr>
            <p:cNvSpPr/>
            <p:nvPr/>
          </p:nvSpPr>
          <p:spPr>
            <a:xfrm>
              <a:off x="1234953" y="2654449"/>
              <a:ext cx="17090" cy="22969"/>
            </a:xfrm>
            <a:custGeom>
              <a:avLst/>
              <a:gdLst>
                <a:gd name="connsiteX0" fmla="*/ 8553 w 17090"/>
                <a:gd name="connsiteY0" fmla="*/ 0 h 22969"/>
                <a:gd name="connsiteX1" fmla="*/ 0 w 17090"/>
                <a:gd name="connsiteY1" fmla="*/ 8553 h 22969"/>
                <a:gd name="connsiteX2" fmla="*/ 0 w 17090"/>
                <a:gd name="connsiteY2" fmla="*/ 14417 h 22969"/>
                <a:gd name="connsiteX3" fmla="*/ 8553 w 17090"/>
                <a:gd name="connsiteY3" fmla="*/ 22970 h 22969"/>
                <a:gd name="connsiteX4" fmla="*/ 17091 w 17090"/>
                <a:gd name="connsiteY4" fmla="*/ 14417 h 22969"/>
                <a:gd name="connsiteX5" fmla="*/ 17091 w 17090"/>
                <a:gd name="connsiteY5" fmla="*/ 8553 h 22969"/>
                <a:gd name="connsiteX6" fmla="*/ 8553 w 17090"/>
                <a:gd name="connsiteY6" fmla="*/ 0 h 22969"/>
                <a:gd name="connsiteX7" fmla="*/ 8553 w 17090"/>
                <a:gd name="connsiteY7" fmla="*/ 0 h 2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90" h="22969">
                  <a:moveTo>
                    <a:pt x="8553" y="0"/>
                  </a:moveTo>
                  <a:cubicBezTo>
                    <a:pt x="3828" y="0"/>
                    <a:pt x="0" y="3828"/>
                    <a:pt x="0" y="8553"/>
                  </a:cubicBezTo>
                  <a:lnTo>
                    <a:pt x="0" y="14417"/>
                  </a:lnTo>
                  <a:cubicBezTo>
                    <a:pt x="0" y="19141"/>
                    <a:pt x="3828" y="22970"/>
                    <a:pt x="8553" y="22970"/>
                  </a:cubicBezTo>
                  <a:cubicBezTo>
                    <a:pt x="13277" y="22970"/>
                    <a:pt x="17091" y="19141"/>
                    <a:pt x="17091" y="14417"/>
                  </a:cubicBezTo>
                  <a:lnTo>
                    <a:pt x="17091" y="8553"/>
                  </a:lnTo>
                  <a:cubicBezTo>
                    <a:pt x="17091" y="3828"/>
                    <a:pt x="13277" y="0"/>
                    <a:pt x="8553" y="0"/>
                  </a:cubicBezTo>
                  <a:lnTo>
                    <a:pt x="8553" y="0"/>
                  </a:lnTo>
                  <a:close/>
                </a:path>
              </a:pathLst>
            </a:custGeom>
            <a:grpFill/>
            <a:ln w="15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355" name="图形 324">
            <a:extLst>
              <a:ext uri="{FF2B5EF4-FFF2-40B4-BE49-F238E27FC236}">
                <a16:creationId xmlns:a16="http://schemas.microsoft.com/office/drawing/2014/main" id="{9B779FC3-BCE4-4701-B90E-F518F48111D9}"/>
              </a:ext>
            </a:extLst>
          </p:cNvPr>
          <p:cNvGrpSpPr/>
          <p:nvPr userDrawn="1"/>
        </p:nvGrpSpPr>
        <p:grpSpPr>
          <a:xfrm>
            <a:off x="3120564" y="4413250"/>
            <a:ext cx="500648" cy="312906"/>
            <a:chOff x="6424088" y="2335969"/>
            <a:chExt cx="615392" cy="384623"/>
          </a:xfrm>
          <a:solidFill>
            <a:schemeClr val="bg1"/>
          </a:solidFill>
        </p:grpSpPr>
        <p:sp>
          <p:nvSpPr>
            <p:cNvPr id="356" name="任意多边形: 形状 355">
              <a:extLst>
                <a:ext uri="{FF2B5EF4-FFF2-40B4-BE49-F238E27FC236}">
                  <a16:creationId xmlns:a16="http://schemas.microsoft.com/office/drawing/2014/main" id="{C9CBFD75-6A38-4321-B028-56C964968982}"/>
                </a:ext>
              </a:extLst>
            </p:cNvPr>
            <p:cNvSpPr/>
            <p:nvPr/>
          </p:nvSpPr>
          <p:spPr>
            <a:xfrm>
              <a:off x="6486589" y="2427317"/>
              <a:ext cx="94953" cy="94953"/>
            </a:xfrm>
            <a:custGeom>
              <a:avLst/>
              <a:gdLst>
                <a:gd name="connsiteX0" fmla="*/ 47477 w 94953"/>
                <a:gd name="connsiteY0" fmla="*/ 0 h 94953"/>
                <a:gd name="connsiteX1" fmla="*/ 0 w 94953"/>
                <a:gd name="connsiteY1" fmla="*/ 47477 h 94953"/>
                <a:gd name="connsiteX2" fmla="*/ 47477 w 94953"/>
                <a:gd name="connsiteY2" fmla="*/ 94954 h 94953"/>
                <a:gd name="connsiteX3" fmla="*/ 94954 w 94953"/>
                <a:gd name="connsiteY3" fmla="*/ 47477 h 94953"/>
                <a:gd name="connsiteX4" fmla="*/ 47477 w 94953"/>
                <a:gd name="connsiteY4" fmla="*/ 0 h 94953"/>
                <a:gd name="connsiteX5" fmla="*/ 47477 w 94953"/>
                <a:gd name="connsiteY5" fmla="*/ 0 h 94953"/>
                <a:gd name="connsiteX6" fmla="*/ 47477 w 94953"/>
                <a:gd name="connsiteY6" fmla="*/ 76925 h 94953"/>
                <a:gd name="connsiteX7" fmla="*/ 18029 w 94953"/>
                <a:gd name="connsiteY7" fmla="*/ 47477 h 94953"/>
                <a:gd name="connsiteX8" fmla="*/ 47477 w 94953"/>
                <a:gd name="connsiteY8" fmla="*/ 18029 h 94953"/>
                <a:gd name="connsiteX9" fmla="*/ 76925 w 94953"/>
                <a:gd name="connsiteY9" fmla="*/ 47477 h 94953"/>
                <a:gd name="connsiteX10" fmla="*/ 47477 w 94953"/>
                <a:gd name="connsiteY10" fmla="*/ 76925 h 94953"/>
                <a:gd name="connsiteX11" fmla="*/ 47477 w 94953"/>
                <a:gd name="connsiteY11" fmla="*/ 76925 h 9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953" h="94953">
                  <a:moveTo>
                    <a:pt x="47477" y="0"/>
                  </a:moveTo>
                  <a:cubicBezTo>
                    <a:pt x="21305" y="0"/>
                    <a:pt x="0" y="21305"/>
                    <a:pt x="0" y="47477"/>
                  </a:cubicBezTo>
                  <a:cubicBezTo>
                    <a:pt x="0" y="73664"/>
                    <a:pt x="21305" y="94954"/>
                    <a:pt x="47477" y="94954"/>
                  </a:cubicBezTo>
                  <a:cubicBezTo>
                    <a:pt x="73664" y="94954"/>
                    <a:pt x="94954" y="73649"/>
                    <a:pt x="94954" y="47477"/>
                  </a:cubicBezTo>
                  <a:cubicBezTo>
                    <a:pt x="94954" y="21305"/>
                    <a:pt x="73649" y="0"/>
                    <a:pt x="47477" y="0"/>
                  </a:cubicBezTo>
                  <a:lnTo>
                    <a:pt x="47477" y="0"/>
                  </a:lnTo>
                  <a:close/>
                  <a:moveTo>
                    <a:pt x="47477" y="76925"/>
                  </a:moveTo>
                  <a:cubicBezTo>
                    <a:pt x="31251" y="76925"/>
                    <a:pt x="18029" y="63718"/>
                    <a:pt x="18029" y="47477"/>
                  </a:cubicBezTo>
                  <a:cubicBezTo>
                    <a:pt x="18029" y="31251"/>
                    <a:pt x="31236" y="18029"/>
                    <a:pt x="47477" y="18029"/>
                  </a:cubicBezTo>
                  <a:cubicBezTo>
                    <a:pt x="63718" y="18029"/>
                    <a:pt x="76925" y="31236"/>
                    <a:pt x="76925" y="47477"/>
                  </a:cubicBezTo>
                  <a:cubicBezTo>
                    <a:pt x="76925" y="63718"/>
                    <a:pt x="63718" y="76925"/>
                    <a:pt x="47477" y="76925"/>
                  </a:cubicBezTo>
                  <a:lnTo>
                    <a:pt x="47477" y="7692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57" name="任意多边形: 形状 356">
              <a:extLst>
                <a:ext uri="{FF2B5EF4-FFF2-40B4-BE49-F238E27FC236}">
                  <a16:creationId xmlns:a16="http://schemas.microsoft.com/office/drawing/2014/main" id="{39FD9448-A6F9-4040-AA2E-D240CA8F28F7}"/>
                </a:ext>
              </a:extLst>
            </p:cNvPr>
            <p:cNvSpPr/>
            <p:nvPr/>
          </p:nvSpPr>
          <p:spPr>
            <a:xfrm>
              <a:off x="6505805" y="2364815"/>
              <a:ext cx="56506" cy="56506"/>
            </a:xfrm>
            <a:custGeom>
              <a:avLst/>
              <a:gdLst>
                <a:gd name="connsiteX0" fmla="*/ 39664 w 56506"/>
                <a:gd name="connsiteY0" fmla="*/ 0 h 56506"/>
                <a:gd name="connsiteX1" fmla="*/ 16842 w 56506"/>
                <a:gd name="connsiteY1" fmla="*/ 0 h 56506"/>
                <a:gd name="connsiteX2" fmla="*/ 0 w 56506"/>
                <a:gd name="connsiteY2" fmla="*/ 16842 h 56506"/>
                <a:gd name="connsiteX3" fmla="*/ 0 w 56506"/>
                <a:gd name="connsiteY3" fmla="*/ 39664 h 56506"/>
                <a:gd name="connsiteX4" fmla="*/ 16842 w 56506"/>
                <a:gd name="connsiteY4" fmla="*/ 56507 h 56506"/>
                <a:gd name="connsiteX5" fmla="*/ 39664 w 56506"/>
                <a:gd name="connsiteY5" fmla="*/ 56507 h 56506"/>
                <a:gd name="connsiteX6" fmla="*/ 56507 w 56506"/>
                <a:gd name="connsiteY6" fmla="*/ 39664 h 56506"/>
                <a:gd name="connsiteX7" fmla="*/ 56507 w 56506"/>
                <a:gd name="connsiteY7" fmla="*/ 16842 h 56506"/>
                <a:gd name="connsiteX8" fmla="*/ 39664 w 56506"/>
                <a:gd name="connsiteY8" fmla="*/ 0 h 56506"/>
                <a:gd name="connsiteX9" fmla="*/ 39664 w 56506"/>
                <a:gd name="connsiteY9" fmla="*/ 0 h 56506"/>
                <a:gd name="connsiteX10" fmla="*/ 38477 w 56506"/>
                <a:gd name="connsiteY10" fmla="*/ 38462 h 56506"/>
                <a:gd name="connsiteX11" fmla="*/ 18044 w 56506"/>
                <a:gd name="connsiteY11" fmla="*/ 38462 h 56506"/>
                <a:gd name="connsiteX12" fmla="*/ 18044 w 56506"/>
                <a:gd name="connsiteY12" fmla="*/ 18029 h 56506"/>
                <a:gd name="connsiteX13" fmla="*/ 38477 w 56506"/>
                <a:gd name="connsiteY13" fmla="*/ 18029 h 56506"/>
                <a:gd name="connsiteX14" fmla="*/ 38477 w 56506"/>
                <a:gd name="connsiteY14" fmla="*/ 38462 h 56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506" h="56506">
                  <a:moveTo>
                    <a:pt x="39664" y="0"/>
                  </a:moveTo>
                  <a:lnTo>
                    <a:pt x="16842" y="0"/>
                  </a:lnTo>
                  <a:cubicBezTo>
                    <a:pt x="7557" y="0"/>
                    <a:pt x="0" y="7557"/>
                    <a:pt x="0" y="16842"/>
                  </a:cubicBezTo>
                  <a:lnTo>
                    <a:pt x="0" y="39664"/>
                  </a:lnTo>
                  <a:cubicBezTo>
                    <a:pt x="0" y="48949"/>
                    <a:pt x="7557" y="56507"/>
                    <a:pt x="16842" y="56507"/>
                  </a:cubicBezTo>
                  <a:lnTo>
                    <a:pt x="39664" y="56507"/>
                  </a:lnTo>
                  <a:cubicBezTo>
                    <a:pt x="48949" y="56507"/>
                    <a:pt x="56507" y="48949"/>
                    <a:pt x="56507" y="39664"/>
                  </a:cubicBezTo>
                  <a:lnTo>
                    <a:pt x="56507" y="16842"/>
                  </a:lnTo>
                  <a:cubicBezTo>
                    <a:pt x="56507" y="7557"/>
                    <a:pt x="48949" y="0"/>
                    <a:pt x="39664" y="0"/>
                  </a:cubicBezTo>
                  <a:lnTo>
                    <a:pt x="39664" y="0"/>
                  </a:lnTo>
                  <a:close/>
                  <a:moveTo>
                    <a:pt x="38477" y="38462"/>
                  </a:moveTo>
                  <a:lnTo>
                    <a:pt x="18044" y="38462"/>
                  </a:lnTo>
                  <a:lnTo>
                    <a:pt x="18044" y="18029"/>
                  </a:lnTo>
                  <a:lnTo>
                    <a:pt x="38477" y="18029"/>
                  </a:lnTo>
                  <a:lnTo>
                    <a:pt x="38477" y="38462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58" name="任意多边形: 形状 357">
              <a:extLst>
                <a:ext uri="{FF2B5EF4-FFF2-40B4-BE49-F238E27FC236}">
                  <a16:creationId xmlns:a16="http://schemas.microsoft.com/office/drawing/2014/main" id="{4FBF7EF2-F827-4FB8-9C7C-92DA04D56DAE}"/>
                </a:ext>
              </a:extLst>
            </p:cNvPr>
            <p:cNvSpPr/>
            <p:nvPr/>
          </p:nvSpPr>
          <p:spPr>
            <a:xfrm>
              <a:off x="6598971" y="2414696"/>
              <a:ext cx="51683" cy="51683"/>
            </a:xfrm>
            <a:custGeom>
              <a:avLst/>
              <a:gdLst>
                <a:gd name="connsiteX0" fmla="*/ 25842 w 51683"/>
                <a:gd name="connsiteY0" fmla="*/ 0 h 51683"/>
                <a:gd name="connsiteX1" fmla="*/ 0 w 51683"/>
                <a:gd name="connsiteY1" fmla="*/ 25842 h 51683"/>
                <a:gd name="connsiteX2" fmla="*/ 25842 w 51683"/>
                <a:gd name="connsiteY2" fmla="*/ 51684 h 51683"/>
                <a:gd name="connsiteX3" fmla="*/ 51684 w 51683"/>
                <a:gd name="connsiteY3" fmla="*/ 25842 h 51683"/>
                <a:gd name="connsiteX4" fmla="*/ 25842 w 51683"/>
                <a:gd name="connsiteY4" fmla="*/ 0 h 51683"/>
                <a:gd name="connsiteX5" fmla="*/ 25842 w 51683"/>
                <a:gd name="connsiteY5" fmla="*/ 0 h 51683"/>
                <a:gd name="connsiteX6" fmla="*/ 25842 w 51683"/>
                <a:gd name="connsiteY6" fmla="*/ 33655 h 51683"/>
                <a:gd name="connsiteX7" fmla="*/ 18029 w 51683"/>
                <a:gd name="connsiteY7" fmla="*/ 25842 h 51683"/>
                <a:gd name="connsiteX8" fmla="*/ 25842 w 51683"/>
                <a:gd name="connsiteY8" fmla="*/ 18029 h 51683"/>
                <a:gd name="connsiteX9" fmla="*/ 33655 w 51683"/>
                <a:gd name="connsiteY9" fmla="*/ 25842 h 51683"/>
                <a:gd name="connsiteX10" fmla="*/ 25842 w 51683"/>
                <a:gd name="connsiteY10" fmla="*/ 33655 h 51683"/>
                <a:gd name="connsiteX11" fmla="*/ 25842 w 51683"/>
                <a:gd name="connsiteY11" fmla="*/ 33655 h 5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683" h="51683">
                  <a:moveTo>
                    <a:pt x="25842" y="0"/>
                  </a:moveTo>
                  <a:cubicBezTo>
                    <a:pt x="11584" y="0"/>
                    <a:pt x="0" y="11599"/>
                    <a:pt x="0" y="25842"/>
                  </a:cubicBezTo>
                  <a:cubicBezTo>
                    <a:pt x="0" y="40085"/>
                    <a:pt x="11599" y="51684"/>
                    <a:pt x="25842" y="51684"/>
                  </a:cubicBezTo>
                  <a:cubicBezTo>
                    <a:pt x="40085" y="51684"/>
                    <a:pt x="51684" y="40100"/>
                    <a:pt x="51684" y="25842"/>
                  </a:cubicBezTo>
                  <a:cubicBezTo>
                    <a:pt x="51684" y="11599"/>
                    <a:pt x="40100" y="0"/>
                    <a:pt x="25842" y="0"/>
                  </a:cubicBezTo>
                  <a:lnTo>
                    <a:pt x="25842" y="0"/>
                  </a:lnTo>
                  <a:close/>
                  <a:moveTo>
                    <a:pt x="25842" y="33655"/>
                  </a:moveTo>
                  <a:cubicBezTo>
                    <a:pt x="21530" y="33655"/>
                    <a:pt x="18029" y="30154"/>
                    <a:pt x="18029" y="25842"/>
                  </a:cubicBezTo>
                  <a:cubicBezTo>
                    <a:pt x="18029" y="21530"/>
                    <a:pt x="21545" y="18029"/>
                    <a:pt x="25842" y="18029"/>
                  </a:cubicBezTo>
                  <a:cubicBezTo>
                    <a:pt x="30154" y="18029"/>
                    <a:pt x="33655" y="21545"/>
                    <a:pt x="33655" y="25842"/>
                  </a:cubicBezTo>
                  <a:cubicBezTo>
                    <a:pt x="33655" y="30154"/>
                    <a:pt x="30154" y="33655"/>
                    <a:pt x="25842" y="33655"/>
                  </a:cubicBezTo>
                  <a:lnTo>
                    <a:pt x="25842" y="3365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59" name="任意多边形: 形状 358">
              <a:extLst>
                <a:ext uri="{FF2B5EF4-FFF2-40B4-BE49-F238E27FC236}">
                  <a16:creationId xmlns:a16="http://schemas.microsoft.com/office/drawing/2014/main" id="{CA2BA8C5-775B-4603-8AB1-F47DAC13468B}"/>
                </a:ext>
              </a:extLst>
            </p:cNvPr>
            <p:cNvSpPr/>
            <p:nvPr/>
          </p:nvSpPr>
          <p:spPr>
            <a:xfrm>
              <a:off x="6665679" y="2415297"/>
              <a:ext cx="51683" cy="51683"/>
            </a:xfrm>
            <a:custGeom>
              <a:avLst/>
              <a:gdLst>
                <a:gd name="connsiteX0" fmla="*/ 25842 w 51683"/>
                <a:gd name="connsiteY0" fmla="*/ 0 h 51683"/>
                <a:gd name="connsiteX1" fmla="*/ 0 w 51683"/>
                <a:gd name="connsiteY1" fmla="*/ 25842 h 51683"/>
                <a:gd name="connsiteX2" fmla="*/ 25842 w 51683"/>
                <a:gd name="connsiteY2" fmla="*/ 51684 h 51683"/>
                <a:gd name="connsiteX3" fmla="*/ 51684 w 51683"/>
                <a:gd name="connsiteY3" fmla="*/ 25842 h 51683"/>
                <a:gd name="connsiteX4" fmla="*/ 25842 w 51683"/>
                <a:gd name="connsiteY4" fmla="*/ 0 h 51683"/>
                <a:gd name="connsiteX5" fmla="*/ 25842 w 51683"/>
                <a:gd name="connsiteY5" fmla="*/ 0 h 51683"/>
                <a:gd name="connsiteX6" fmla="*/ 25842 w 51683"/>
                <a:gd name="connsiteY6" fmla="*/ 33655 h 51683"/>
                <a:gd name="connsiteX7" fmla="*/ 18029 w 51683"/>
                <a:gd name="connsiteY7" fmla="*/ 25842 h 51683"/>
                <a:gd name="connsiteX8" fmla="*/ 25842 w 51683"/>
                <a:gd name="connsiteY8" fmla="*/ 18029 h 51683"/>
                <a:gd name="connsiteX9" fmla="*/ 33655 w 51683"/>
                <a:gd name="connsiteY9" fmla="*/ 25842 h 51683"/>
                <a:gd name="connsiteX10" fmla="*/ 25842 w 51683"/>
                <a:gd name="connsiteY10" fmla="*/ 33655 h 51683"/>
                <a:gd name="connsiteX11" fmla="*/ 25842 w 51683"/>
                <a:gd name="connsiteY11" fmla="*/ 33655 h 5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683" h="51683">
                  <a:moveTo>
                    <a:pt x="25842" y="0"/>
                  </a:moveTo>
                  <a:cubicBezTo>
                    <a:pt x="11599" y="0"/>
                    <a:pt x="0" y="11599"/>
                    <a:pt x="0" y="25842"/>
                  </a:cubicBezTo>
                  <a:cubicBezTo>
                    <a:pt x="0" y="40085"/>
                    <a:pt x="11599" y="51684"/>
                    <a:pt x="25842" y="51684"/>
                  </a:cubicBezTo>
                  <a:cubicBezTo>
                    <a:pt x="40085" y="51684"/>
                    <a:pt x="51684" y="40085"/>
                    <a:pt x="51684" y="25842"/>
                  </a:cubicBezTo>
                  <a:cubicBezTo>
                    <a:pt x="51684" y="11599"/>
                    <a:pt x="40085" y="0"/>
                    <a:pt x="25842" y="0"/>
                  </a:cubicBezTo>
                  <a:lnTo>
                    <a:pt x="25842" y="0"/>
                  </a:lnTo>
                  <a:close/>
                  <a:moveTo>
                    <a:pt x="25842" y="33655"/>
                  </a:moveTo>
                  <a:cubicBezTo>
                    <a:pt x="21530" y="33655"/>
                    <a:pt x="18029" y="30154"/>
                    <a:pt x="18029" y="25842"/>
                  </a:cubicBezTo>
                  <a:cubicBezTo>
                    <a:pt x="18029" y="21530"/>
                    <a:pt x="21530" y="18029"/>
                    <a:pt x="25842" y="18029"/>
                  </a:cubicBezTo>
                  <a:cubicBezTo>
                    <a:pt x="30154" y="18029"/>
                    <a:pt x="33655" y="21530"/>
                    <a:pt x="33655" y="25842"/>
                  </a:cubicBezTo>
                  <a:cubicBezTo>
                    <a:pt x="33655" y="30154"/>
                    <a:pt x="30154" y="33655"/>
                    <a:pt x="25842" y="33655"/>
                  </a:cubicBezTo>
                  <a:lnTo>
                    <a:pt x="25842" y="3365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60" name="任意多边形: 形状 359">
              <a:extLst>
                <a:ext uri="{FF2B5EF4-FFF2-40B4-BE49-F238E27FC236}">
                  <a16:creationId xmlns:a16="http://schemas.microsoft.com/office/drawing/2014/main" id="{32DF041D-124F-4338-846E-DD6074510798}"/>
                </a:ext>
              </a:extLst>
            </p:cNvPr>
            <p:cNvSpPr/>
            <p:nvPr/>
          </p:nvSpPr>
          <p:spPr>
            <a:xfrm>
              <a:off x="6598971" y="2473592"/>
              <a:ext cx="51683" cy="51683"/>
            </a:xfrm>
            <a:custGeom>
              <a:avLst/>
              <a:gdLst>
                <a:gd name="connsiteX0" fmla="*/ 25842 w 51683"/>
                <a:gd name="connsiteY0" fmla="*/ 0 h 51683"/>
                <a:gd name="connsiteX1" fmla="*/ 0 w 51683"/>
                <a:gd name="connsiteY1" fmla="*/ 25842 h 51683"/>
                <a:gd name="connsiteX2" fmla="*/ 25842 w 51683"/>
                <a:gd name="connsiteY2" fmla="*/ 51684 h 51683"/>
                <a:gd name="connsiteX3" fmla="*/ 51684 w 51683"/>
                <a:gd name="connsiteY3" fmla="*/ 25842 h 51683"/>
                <a:gd name="connsiteX4" fmla="*/ 25842 w 51683"/>
                <a:gd name="connsiteY4" fmla="*/ 0 h 51683"/>
                <a:gd name="connsiteX5" fmla="*/ 25842 w 51683"/>
                <a:gd name="connsiteY5" fmla="*/ 0 h 51683"/>
                <a:gd name="connsiteX6" fmla="*/ 25842 w 51683"/>
                <a:gd name="connsiteY6" fmla="*/ 33655 h 51683"/>
                <a:gd name="connsiteX7" fmla="*/ 18029 w 51683"/>
                <a:gd name="connsiteY7" fmla="*/ 25842 h 51683"/>
                <a:gd name="connsiteX8" fmla="*/ 25842 w 51683"/>
                <a:gd name="connsiteY8" fmla="*/ 18029 h 51683"/>
                <a:gd name="connsiteX9" fmla="*/ 33655 w 51683"/>
                <a:gd name="connsiteY9" fmla="*/ 25842 h 51683"/>
                <a:gd name="connsiteX10" fmla="*/ 25842 w 51683"/>
                <a:gd name="connsiteY10" fmla="*/ 33655 h 51683"/>
                <a:gd name="connsiteX11" fmla="*/ 25842 w 51683"/>
                <a:gd name="connsiteY11" fmla="*/ 33655 h 5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683" h="51683">
                  <a:moveTo>
                    <a:pt x="25842" y="0"/>
                  </a:moveTo>
                  <a:cubicBezTo>
                    <a:pt x="11584" y="0"/>
                    <a:pt x="0" y="11584"/>
                    <a:pt x="0" y="25842"/>
                  </a:cubicBezTo>
                  <a:cubicBezTo>
                    <a:pt x="0" y="40085"/>
                    <a:pt x="11599" y="51684"/>
                    <a:pt x="25842" y="51684"/>
                  </a:cubicBezTo>
                  <a:cubicBezTo>
                    <a:pt x="40085" y="51684"/>
                    <a:pt x="51684" y="40085"/>
                    <a:pt x="51684" y="25842"/>
                  </a:cubicBezTo>
                  <a:cubicBezTo>
                    <a:pt x="51684" y="11599"/>
                    <a:pt x="40100" y="0"/>
                    <a:pt x="25842" y="0"/>
                  </a:cubicBezTo>
                  <a:lnTo>
                    <a:pt x="25842" y="0"/>
                  </a:lnTo>
                  <a:close/>
                  <a:moveTo>
                    <a:pt x="25842" y="33655"/>
                  </a:moveTo>
                  <a:cubicBezTo>
                    <a:pt x="21530" y="33655"/>
                    <a:pt x="18029" y="30154"/>
                    <a:pt x="18029" y="25842"/>
                  </a:cubicBezTo>
                  <a:cubicBezTo>
                    <a:pt x="18029" y="21530"/>
                    <a:pt x="21545" y="18029"/>
                    <a:pt x="25842" y="18029"/>
                  </a:cubicBezTo>
                  <a:cubicBezTo>
                    <a:pt x="30154" y="18029"/>
                    <a:pt x="33655" y="21530"/>
                    <a:pt x="33655" y="25842"/>
                  </a:cubicBezTo>
                  <a:cubicBezTo>
                    <a:pt x="33655" y="30154"/>
                    <a:pt x="30154" y="33655"/>
                    <a:pt x="25842" y="33655"/>
                  </a:cubicBezTo>
                  <a:lnTo>
                    <a:pt x="25842" y="3365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61" name="任意多边形: 形状 360">
              <a:extLst>
                <a:ext uri="{FF2B5EF4-FFF2-40B4-BE49-F238E27FC236}">
                  <a16:creationId xmlns:a16="http://schemas.microsoft.com/office/drawing/2014/main" id="{73BDC165-6A18-40B4-8036-B1301E94CA83}"/>
                </a:ext>
              </a:extLst>
            </p:cNvPr>
            <p:cNvSpPr/>
            <p:nvPr/>
          </p:nvSpPr>
          <p:spPr>
            <a:xfrm>
              <a:off x="6665679" y="2474193"/>
              <a:ext cx="51683" cy="51683"/>
            </a:xfrm>
            <a:custGeom>
              <a:avLst/>
              <a:gdLst>
                <a:gd name="connsiteX0" fmla="*/ 25842 w 51683"/>
                <a:gd name="connsiteY0" fmla="*/ 0 h 51683"/>
                <a:gd name="connsiteX1" fmla="*/ 0 w 51683"/>
                <a:gd name="connsiteY1" fmla="*/ 25842 h 51683"/>
                <a:gd name="connsiteX2" fmla="*/ 25842 w 51683"/>
                <a:gd name="connsiteY2" fmla="*/ 51684 h 51683"/>
                <a:gd name="connsiteX3" fmla="*/ 51684 w 51683"/>
                <a:gd name="connsiteY3" fmla="*/ 25842 h 51683"/>
                <a:gd name="connsiteX4" fmla="*/ 25842 w 51683"/>
                <a:gd name="connsiteY4" fmla="*/ 0 h 51683"/>
                <a:gd name="connsiteX5" fmla="*/ 25842 w 51683"/>
                <a:gd name="connsiteY5" fmla="*/ 0 h 51683"/>
                <a:gd name="connsiteX6" fmla="*/ 25842 w 51683"/>
                <a:gd name="connsiteY6" fmla="*/ 33655 h 51683"/>
                <a:gd name="connsiteX7" fmla="*/ 18029 w 51683"/>
                <a:gd name="connsiteY7" fmla="*/ 25842 h 51683"/>
                <a:gd name="connsiteX8" fmla="*/ 25842 w 51683"/>
                <a:gd name="connsiteY8" fmla="*/ 18029 h 51683"/>
                <a:gd name="connsiteX9" fmla="*/ 33655 w 51683"/>
                <a:gd name="connsiteY9" fmla="*/ 25842 h 51683"/>
                <a:gd name="connsiteX10" fmla="*/ 25842 w 51683"/>
                <a:gd name="connsiteY10" fmla="*/ 33655 h 51683"/>
                <a:gd name="connsiteX11" fmla="*/ 25842 w 51683"/>
                <a:gd name="connsiteY11" fmla="*/ 33655 h 5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683" h="51683">
                  <a:moveTo>
                    <a:pt x="25842" y="0"/>
                  </a:moveTo>
                  <a:cubicBezTo>
                    <a:pt x="11599" y="0"/>
                    <a:pt x="0" y="11584"/>
                    <a:pt x="0" y="25842"/>
                  </a:cubicBezTo>
                  <a:cubicBezTo>
                    <a:pt x="0" y="40100"/>
                    <a:pt x="11599" y="51684"/>
                    <a:pt x="25842" y="51684"/>
                  </a:cubicBezTo>
                  <a:cubicBezTo>
                    <a:pt x="40085" y="51684"/>
                    <a:pt x="51684" y="40100"/>
                    <a:pt x="51684" y="25842"/>
                  </a:cubicBezTo>
                  <a:cubicBezTo>
                    <a:pt x="51684" y="11584"/>
                    <a:pt x="40085" y="0"/>
                    <a:pt x="25842" y="0"/>
                  </a:cubicBezTo>
                  <a:lnTo>
                    <a:pt x="25842" y="0"/>
                  </a:lnTo>
                  <a:close/>
                  <a:moveTo>
                    <a:pt x="25842" y="33655"/>
                  </a:moveTo>
                  <a:cubicBezTo>
                    <a:pt x="21530" y="33655"/>
                    <a:pt x="18029" y="30154"/>
                    <a:pt x="18029" y="25842"/>
                  </a:cubicBezTo>
                  <a:cubicBezTo>
                    <a:pt x="18029" y="21530"/>
                    <a:pt x="21530" y="18029"/>
                    <a:pt x="25842" y="18029"/>
                  </a:cubicBezTo>
                  <a:cubicBezTo>
                    <a:pt x="30154" y="18029"/>
                    <a:pt x="33655" y="21530"/>
                    <a:pt x="33655" y="25842"/>
                  </a:cubicBezTo>
                  <a:cubicBezTo>
                    <a:pt x="33655" y="30154"/>
                    <a:pt x="30154" y="33655"/>
                    <a:pt x="25842" y="33655"/>
                  </a:cubicBezTo>
                  <a:lnTo>
                    <a:pt x="25842" y="3365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62" name="任意多边形: 形状 361">
              <a:extLst>
                <a:ext uri="{FF2B5EF4-FFF2-40B4-BE49-F238E27FC236}">
                  <a16:creationId xmlns:a16="http://schemas.microsoft.com/office/drawing/2014/main" id="{3564590D-DF73-41E3-B53F-C9C06517BC32}"/>
                </a:ext>
              </a:extLst>
            </p:cNvPr>
            <p:cNvSpPr/>
            <p:nvPr/>
          </p:nvSpPr>
          <p:spPr>
            <a:xfrm>
              <a:off x="6612793" y="2372027"/>
              <a:ext cx="25240" cy="25240"/>
            </a:xfrm>
            <a:custGeom>
              <a:avLst/>
              <a:gdLst>
                <a:gd name="connsiteX0" fmla="*/ 25241 w 25240"/>
                <a:gd name="connsiteY0" fmla="*/ 12620 h 25240"/>
                <a:gd name="connsiteX1" fmla="*/ 12620 w 25240"/>
                <a:gd name="connsiteY1" fmla="*/ 25241 h 25240"/>
                <a:gd name="connsiteX2" fmla="*/ 0 w 25240"/>
                <a:gd name="connsiteY2" fmla="*/ 12620 h 25240"/>
                <a:gd name="connsiteX3" fmla="*/ 12620 w 25240"/>
                <a:gd name="connsiteY3" fmla="*/ 0 h 25240"/>
                <a:gd name="connsiteX4" fmla="*/ 25241 w 25240"/>
                <a:gd name="connsiteY4" fmla="*/ 12620 h 25240"/>
                <a:gd name="connsiteX5" fmla="*/ 25241 w 25240"/>
                <a:gd name="connsiteY5" fmla="*/ 12620 h 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0" h="25240">
                  <a:moveTo>
                    <a:pt x="25241" y="12620"/>
                  </a:moveTo>
                  <a:cubicBezTo>
                    <a:pt x="25241" y="19592"/>
                    <a:pt x="19592" y="25241"/>
                    <a:pt x="12620" y="25241"/>
                  </a:cubicBezTo>
                  <a:cubicBezTo>
                    <a:pt x="5649" y="25241"/>
                    <a:pt x="0" y="19592"/>
                    <a:pt x="0" y="12620"/>
                  </a:cubicBezTo>
                  <a:cubicBezTo>
                    <a:pt x="0" y="5649"/>
                    <a:pt x="5649" y="0"/>
                    <a:pt x="12620" y="0"/>
                  </a:cubicBezTo>
                  <a:cubicBezTo>
                    <a:pt x="19592" y="0"/>
                    <a:pt x="25241" y="5649"/>
                    <a:pt x="25241" y="12620"/>
                  </a:cubicBezTo>
                  <a:lnTo>
                    <a:pt x="25241" y="1262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63" name="任意多边形: 形状 362">
              <a:extLst>
                <a:ext uri="{FF2B5EF4-FFF2-40B4-BE49-F238E27FC236}">
                  <a16:creationId xmlns:a16="http://schemas.microsoft.com/office/drawing/2014/main" id="{BCFB1FF5-45A9-4B17-BD6F-61678A03756C}"/>
                </a:ext>
              </a:extLst>
            </p:cNvPr>
            <p:cNvSpPr/>
            <p:nvPr/>
          </p:nvSpPr>
          <p:spPr>
            <a:xfrm>
              <a:off x="6678900" y="2372027"/>
              <a:ext cx="25240" cy="25240"/>
            </a:xfrm>
            <a:custGeom>
              <a:avLst/>
              <a:gdLst>
                <a:gd name="connsiteX0" fmla="*/ 25241 w 25240"/>
                <a:gd name="connsiteY0" fmla="*/ 12620 h 25240"/>
                <a:gd name="connsiteX1" fmla="*/ 12620 w 25240"/>
                <a:gd name="connsiteY1" fmla="*/ 25241 h 25240"/>
                <a:gd name="connsiteX2" fmla="*/ 0 w 25240"/>
                <a:gd name="connsiteY2" fmla="*/ 12620 h 25240"/>
                <a:gd name="connsiteX3" fmla="*/ 12620 w 25240"/>
                <a:gd name="connsiteY3" fmla="*/ 0 h 25240"/>
                <a:gd name="connsiteX4" fmla="*/ 25241 w 25240"/>
                <a:gd name="connsiteY4" fmla="*/ 12620 h 25240"/>
                <a:gd name="connsiteX5" fmla="*/ 25241 w 25240"/>
                <a:gd name="connsiteY5" fmla="*/ 12620 h 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0" h="25240">
                  <a:moveTo>
                    <a:pt x="25241" y="12620"/>
                  </a:moveTo>
                  <a:cubicBezTo>
                    <a:pt x="25241" y="19592"/>
                    <a:pt x="19592" y="25241"/>
                    <a:pt x="12620" y="25241"/>
                  </a:cubicBezTo>
                  <a:cubicBezTo>
                    <a:pt x="5649" y="25241"/>
                    <a:pt x="0" y="19592"/>
                    <a:pt x="0" y="12620"/>
                  </a:cubicBezTo>
                  <a:cubicBezTo>
                    <a:pt x="0" y="5649"/>
                    <a:pt x="5649" y="0"/>
                    <a:pt x="12620" y="0"/>
                  </a:cubicBezTo>
                  <a:cubicBezTo>
                    <a:pt x="19592" y="0"/>
                    <a:pt x="25241" y="5649"/>
                    <a:pt x="25241" y="12620"/>
                  </a:cubicBezTo>
                  <a:lnTo>
                    <a:pt x="25241" y="1262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64" name="任意多边形: 形状 363">
              <a:extLst>
                <a:ext uri="{FF2B5EF4-FFF2-40B4-BE49-F238E27FC236}">
                  <a16:creationId xmlns:a16="http://schemas.microsoft.com/office/drawing/2014/main" id="{8BA21659-B8BE-48F3-9C60-E28EC29EE837}"/>
                </a:ext>
              </a:extLst>
            </p:cNvPr>
            <p:cNvSpPr/>
            <p:nvPr/>
          </p:nvSpPr>
          <p:spPr>
            <a:xfrm>
              <a:off x="6516637" y="2457365"/>
              <a:ext cx="34856" cy="34856"/>
            </a:xfrm>
            <a:custGeom>
              <a:avLst/>
              <a:gdLst>
                <a:gd name="connsiteX0" fmla="*/ 25842 w 34856"/>
                <a:gd name="connsiteY0" fmla="*/ 0 h 34856"/>
                <a:gd name="connsiteX1" fmla="*/ 9015 w 34856"/>
                <a:gd name="connsiteY1" fmla="*/ 0 h 34856"/>
                <a:gd name="connsiteX2" fmla="*/ 0 w 34856"/>
                <a:gd name="connsiteY2" fmla="*/ 9015 h 34856"/>
                <a:gd name="connsiteX3" fmla="*/ 8414 w 34856"/>
                <a:gd name="connsiteY3" fmla="*/ 17999 h 34856"/>
                <a:gd name="connsiteX4" fmla="*/ 8414 w 34856"/>
                <a:gd name="connsiteY4" fmla="*/ 25842 h 34856"/>
                <a:gd name="connsiteX5" fmla="*/ 17428 w 34856"/>
                <a:gd name="connsiteY5" fmla="*/ 34857 h 34856"/>
                <a:gd name="connsiteX6" fmla="*/ 26443 w 34856"/>
                <a:gd name="connsiteY6" fmla="*/ 25842 h 34856"/>
                <a:gd name="connsiteX7" fmla="*/ 26443 w 34856"/>
                <a:gd name="connsiteY7" fmla="*/ 17999 h 34856"/>
                <a:gd name="connsiteX8" fmla="*/ 34856 w 34856"/>
                <a:gd name="connsiteY8" fmla="*/ 9015 h 34856"/>
                <a:gd name="connsiteX9" fmla="*/ 25842 w 34856"/>
                <a:gd name="connsiteY9" fmla="*/ 0 h 34856"/>
                <a:gd name="connsiteX10" fmla="*/ 25842 w 34856"/>
                <a:gd name="connsiteY10" fmla="*/ 0 h 3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56" h="34856">
                  <a:moveTo>
                    <a:pt x="25842" y="0"/>
                  </a:moveTo>
                  <a:lnTo>
                    <a:pt x="9015" y="0"/>
                  </a:lnTo>
                  <a:cubicBezTo>
                    <a:pt x="4027" y="0"/>
                    <a:pt x="0" y="4042"/>
                    <a:pt x="0" y="9015"/>
                  </a:cubicBezTo>
                  <a:cubicBezTo>
                    <a:pt x="0" y="13792"/>
                    <a:pt x="3711" y="17684"/>
                    <a:pt x="8414" y="17999"/>
                  </a:cubicBezTo>
                  <a:lnTo>
                    <a:pt x="8414" y="25842"/>
                  </a:lnTo>
                  <a:cubicBezTo>
                    <a:pt x="8414" y="30815"/>
                    <a:pt x="12455" y="34857"/>
                    <a:pt x="17428" y="34857"/>
                  </a:cubicBezTo>
                  <a:cubicBezTo>
                    <a:pt x="22401" y="34857"/>
                    <a:pt x="26443" y="30815"/>
                    <a:pt x="26443" y="25842"/>
                  </a:cubicBezTo>
                  <a:lnTo>
                    <a:pt x="26443" y="17999"/>
                  </a:lnTo>
                  <a:cubicBezTo>
                    <a:pt x="31145" y="17684"/>
                    <a:pt x="34856" y="13792"/>
                    <a:pt x="34856" y="9015"/>
                  </a:cubicBezTo>
                  <a:cubicBezTo>
                    <a:pt x="34856" y="4042"/>
                    <a:pt x="30815" y="0"/>
                    <a:pt x="25842" y="0"/>
                  </a:cubicBezTo>
                  <a:lnTo>
                    <a:pt x="25842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65" name="任意多边形: 形状 364">
              <a:extLst>
                <a:ext uri="{FF2B5EF4-FFF2-40B4-BE49-F238E27FC236}">
                  <a16:creationId xmlns:a16="http://schemas.microsoft.com/office/drawing/2014/main" id="{0D13C8FF-8288-4622-B37E-1F1FF4101B17}"/>
                </a:ext>
              </a:extLst>
            </p:cNvPr>
            <p:cNvSpPr/>
            <p:nvPr/>
          </p:nvSpPr>
          <p:spPr>
            <a:xfrm>
              <a:off x="6486589" y="2512655"/>
              <a:ext cx="18029" cy="18029"/>
            </a:xfrm>
            <a:custGeom>
              <a:avLst/>
              <a:gdLst>
                <a:gd name="connsiteX0" fmla="*/ 18029 w 18029"/>
                <a:gd name="connsiteY0" fmla="*/ 9015 h 18029"/>
                <a:gd name="connsiteX1" fmla="*/ 9015 w 18029"/>
                <a:gd name="connsiteY1" fmla="*/ 18029 h 18029"/>
                <a:gd name="connsiteX2" fmla="*/ 0 w 18029"/>
                <a:gd name="connsiteY2" fmla="*/ 9015 h 18029"/>
                <a:gd name="connsiteX3" fmla="*/ 9015 w 18029"/>
                <a:gd name="connsiteY3" fmla="*/ 0 h 18029"/>
                <a:gd name="connsiteX4" fmla="*/ 18029 w 18029"/>
                <a:gd name="connsiteY4" fmla="*/ 9015 h 18029"/>
                <a:gd name="connsiteX5" fmla="*/ 18029 w 18029"/>
                <a:gd name="connsiteY5" fmla="*/ 9015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29" h="18029">
                  <a:moveTo>
                    <a:pt x="18029" y="9015"/>
                  </a:moveTo>
                  <a:cubicBezTo>
                    <a:pt x="18029" y="13988"/>
                    <a:pt x="13988" y="18029"/>
                    <a:pt x="9015" y="18029"/>
                  </a:cubicBezTo>
                  <a:cubicBezTo>
                    <a:pt x="4027" y="18029"/>
                    <a:pt x="0" y="13988"/>
                    <a:pt x="0" y="9015"/>
                  </a:cubicBezTo>
                  <a:cubicBezTo>
                    <a:pt x="0" y="4027"/>
                    <a:pt x="4027" y="0"/>
                    <a:pt x="9015" y="0"/>
                  </a:cubicBezTo>
                  <a:cubicBezTo>
                    <a:pt x="13988" y="0"/>
                    <a:pt x="18029" y="4042"/>
                    <a:pt x="18029" y="9015"/>
                  </a:cubicBezTo>
                  <a:lnTo>
                    <a:pt x="18029" y="901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66" name="任意多边形: 形状 365">
              <a:extLst>
                <a:ext uri="{FF2B5EF4-FFF2-40B4-BE49-F238E27FC236}">
                  <a16:creationId xmlns:a16="http://schemas.microsoft.com/office/drawing/2014/main" id="{4D8103A8-EF1C-45E6-B02D-0882D3D6032D}"/>
                </a:ext>
              </a:extLst>
            </p:cNvPr>
            <p:cNvSpPr/>
            <p:nvPr/>
          </p:nvSpPr>
          <p:spPr>
            <a:xfrm>
              <a:off x="6563513" y="2512655"/>
              <a:ext cx="18029" cy="18029"/>
            </a:xfrm>
            <a:custGeom>
              <a:avLst/>
              <a:gdLst>
                <a:gd name="connsiteX0" fmla="*/ 18029 w 18029"/>
                <a:gd name="connsiteY0" fmla="*/ 9015 h 18029"/>
                <a:gd name="connsiteX1" fmla="*/ 9015 w 18029"/>
                <a:gd name="connsiteY1" fmla="*/ 18029 h 18029"/>
                <a:gd name="connsiteX2" fmla="*/ 0 w 18029"/>
                <a:gd name="connsiteY2" fmla="*/ 9015 h 18029"/>
                <a:gd name="connsiteX3" fmla="*/ 9015 w 18029"/>
                <a:gd name="connsiteY3" fmla="*/ 0 h 18029"/>
                <a:gd name="connsiteX4" fmla="*/ 18029 w 18029"/>
                <a:gd name="connsiteY4" fmla="*/ 9015 h 18029"/>
                <a:gd name="connsiteX5" fmla="*/ 18029 w 18029"/>
                <a:gd name="connsiteY5" fmla="*/ 9015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29" h="18029">
                  <a:moveTo>
                    <a:pt x="18029" y="9015"/>
                  </a:moveTo>
                  <a:cubicBezTo>
                    <a:pt x="18029" y="13988"/>
                    <a:pt x="13988" y="18029"/>
                    <a:pt x="9015" y="18029"/>
                  </a:cubicBezTo>
                  <a:cubicBezTo>
                    <a:pt x="4027" y="18029"/>
                    <a:pt x="0" y="13988"/>
                    <a:pt x="0" y="9015"/>
                  </a:cubicBezTo>
                  <a:cubicBezTo>
                    <a:pt x="0" y="4027"/>
                    <a:pt x="4027" y="0"/>
                    <a:pt x="9015" y="0"/>
                  </a:cubicBezTo>
                  <a:cubicBezTo>
                    <a:pt x="13988" y="0"/>
                    <a:pt x="18029" y="4042"/>
                    <a:pt x="18029" y="9015"/>
                  </a:cubicBezTo>
                  <a:lnTo>
                    <a:pt x="18029" y="901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67" name="任意多边形: 形状 366">
              <a:extLst>
                <a:ext uri="{FF2B5EF4-FFF2-40B4-BE49-F238E27FC236}">
                  <a16:creationId xmlns:a16="http://schemas.microsoft.com/office/drawing/2014/main" id="{DE26C13D-98BF-40C0-BCF7-BC902370E7BE}"/>
                </a:ext>
              </a:extLst>
            </p:cNvPr>
            <p:cNvSpPr/>
            <p:nvPr/>
          </p:nvSpPr>
          <p:spPr>
            <a:xfrm>
              <a:off x="6814720" y="2387652"/>
              <a:ext cx="18029" cy="112983"/>
            </a:xfrm>
            <a:custGeom>
              <a:avLst/>
              <a:gdLst>
                <a:gd name="connsiteX0" fmla="*/ 9015 w 18029"/>
                <a:gd name="connsiteY0" fmla="*/ 0 h 112983"/>
                <a:gd name="connsiteX1" fmla="*/ 0 w 18029"/>
                <a:gd name="connsiteY1" fmla="*/ 9015 h 112983"/>
                <a:gd name="connsiteX2" fmla="*/ 0 w 18029"/>
                <a:gd name="connsiteY2" fmla="*/ 103969 h 112983"/>
                <a:gd name="connsiteX3" fmla="*/ 9015 w 18029"/>
                <a:gd name="connsiteY3" fmla="*/ 112983 h 112983"/>
                <a:gd name="connsiteX4" fmla="*/ 18029 w 18029"/>
                <a:gd name="connsiteY4" fmla="*/ 103969 h 112983"/>
                <a:gd name="connsiteX5" fmla="*/ 18029 w 18029"/>
                <a:gd name="connsiteY5" fmla="*/ 9015 h 112983"/>
                <a:gd name="connsiteX6" fmla="*/ 9015 w 18029"/>
                <a:gd name="connsiteY6" fmla="*/ 0 h 112983"/>
                <a:gd name="connsiteX7" fmla="*/ 9015 w 18029"/>
                <a:gd name="connsiteY7" fmla="*/ 0 h 11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29" h="112983">
                  <a:moveTo>
                    <a:pt x="9015" y="0"/>
                  </a:moveTo>
                  <a:cubicBezTo>
                    <a:pt x="4042" y="0"/>
                    <a:pt x="0" y="4042"/>
                    <a:pt x="0" y="9015"/>
                  </a:cubicBezTo>
                  <a:lnTo>
                    <a:pt x="0" y="103969"/>
                  </a:lnTo>
                  <a:cubicBezTo>
                    <a:pt x="0" y="108942"/>
                    <a:pt x="4042" y="112983"/>
                    <a:pt x="9015" y="112983"/>
                  </a:cubicBezTo>
                  <a:cubicBezTo>
                    <a:pt x="13988" y="112983"/>
                    <a:pt x="18029" y="108942"/>
                    <a:pt x="18029" y="103969"/>
                  </a:cubicBezTo>
                  <a:lnTo>
                    <a:pt x="18029" y="9015"/>
                  </a:lnTo>
                  <a:cubicBezTo>
                    <a:pt x="18029" y="4042"/>
                    <a:pt x="13988" y="0"/>
                    <a:pt x="9015" y="0"/>
                  </a:cubicBezTo>
                  <a:lnTo>
                    <a:pt x="9015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68" name="任意多边形: 形状 367">
              <a:extLst>
                <a:ext uri="{FF2B5EF4-FFF2-40B4-BE49-F238E27FC236}">
                  <a16:creationId xmlns:a16="http://schemas.microsoft.com/office/drawing/2014/main" id="{CF166C20-35A3-49C1-87CE-058971B14BB9}"/>
                </a:ext>
              </a:extLst>
            </p:cNvPr>
            <p:cNvSpPr/>
            <p:nvPr/>
          </p:nvSpPr>
          <p:spPr>
            <a:xfrm>
              <a:off x="6843567" y="2387652"/>
              <a:ext cx="18029" cy="112983"/>
            </a:xfrm>
            <a:custGeom>
              <a:avLst/>
              <a:gdLst>
                <a:gd name="connsiteX0" fmla="*/ 9015 w 18029"/>
                <a:gd name="connsiteY0" fmla="*/ 0 h 112983"/>
                <a:gd name="connsiteX1" fmla="*/ 0 w 18029"/>
                <a:gd name="connsiteY1" fmla="*/ 9015 h 112983"/>
                <a:gd name="connsiteX2" fmla="*/ 0 w 18029"/>
                <a:gd name="connsiteY2" fmla="*/ 103969 h 112983"/>
                <a:gd name="connsiteX3" fmla="*/ 9015 w 18029"/>
                <a:gd name="connsiteY3" fmla="*/ 112983 h 112983"/>
                <a:gd name="connsiteX4" fmla="*/ 18029 w 18029"/>
                <a:gd name="connsiteY4" fmla="*/ 103969 h 112983"/>
                <a:gd name="connsiteX5" fmla="*/ 18029 w 18029"/>
                <a:gd name="connsiteY5" fmla="*/ 9015 h 112983"/>
                <a:gd name="connsiteX6" fmla="*/ 9015 w 18029"/>
                <a:gd name="connsiteY6" fmla="*/ 0 h 112983"/>
                <a:gd name="connsiteX7" fmla="*/ 9015 w 18029"/>
                <a:gd name="connsiteY7" fmla="*/ 0 h 11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29" h="112983">
                  <a:moveTo>
                    <a:pt x="9015" y="0"/>
                  </a:moveTo>
                  <a:cubicBezTo>
                    <a:pt x="4042" y="0"/>
                    <a:pt x="0" y="4042"/>
                    <a:pt x="0" y="9015"/>
                  </a:cubicBezTo>
                  <a:lnTo>
                    <a:pt x="0" y="103969"/>
                  </a:lnTo>
                  <a:cubicBezTo>
                    <a:pt x="0" y="108942"/>
                    <a:pt x="4042" y="112983"/>
                    <a:pt x="9015" y="112983"/>
                  </a:cubicBezTo>
                  <a:cubicBezTo>
                    <a:pt x="13988" y="112983"/>
                    <a:pt x="18029" y="108942"/>
                    <a:pt x="18029" y="103969"/>
                  </a:cubicBezTo>
                  <a:lnTo>
                    <a:pt x="18029" y="9015"/>
                  </a:lnTo>
                  <a:cubicBezTo>
                    <a:pt x="18029" y="4042"/>
                    <a:pt x="13988" y="0"/>
                    <a:pt x="9015" y="0"/>
                  </a:cubicBezTo>
                  <a:lnTo>
                    <a:pt x="9015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369" name="图形 324">
              <a:extLst>
                <a:ext uri="{FF2B5EF4-FFF2-40B4-BE49-F238E27FC236}">
                  <a16:creationId xmlns:a16="http://schemas.microsoft.com/office/drawing/2014/main" id="{7009B71B-B7CC-49ED-A5AB-354FD14B4938}"/>
                </a:ext>
              </a:extLst>
            </p:cNvPr>
            <p:cNvGrpSpPr/>
            <p:nvPr/>
          </p:nvGrpSpPr>
          <p:grpSpPr>
            <a:xfrm>
              <a:off x="6424088" y="2335969"/>
              <a:ext cx="615392" cy="384623"/>
              <a:chOff x="6424088" y="2335969"/>
              <a:chExt cx="615392" cy="384623"/>
            </a:xfrm>
            <a:grpFill/>
          </p:grpSpPr>
          <p:sp>
            <p:nvSpPr>
              <p:cNvPr id="370" name="任意多边形: 形状 369">
                <a:extLst>
                  <a:ext uri="{FF2B5EF4-FFF2-40B4-BE49-F238E27FC236}">
                    <a16:creationId xmlns:a16="http://schemas.microsoft.com/office/drawing/2014/main" id="{936A25DE-6AC8-4103-BAC9-5D2050C111D6}"/>
                  </a:ext>
                </a:extLst>
              </p:cNvPr>
              <p:cNvSpPr/>
              <p:nvPr/>
            </p:nvSpPr>
            <p:spPr>
              <a:xfrm>
                <a:off x="6872414" y="2387652"/>
                <a:ext cx="18029" cy="112983"/>
              </a:xfrm>
              <a:custGeom>
                <a:avLst/>
                <a:gdLst>
                  <a:gd name="connsiteX0" fmla="*/ 9015 w 18029"/>
                  <a:gd name="connsiteY0" fmla="*/ 0 h 112983"/>
                  <a:gd name="connsiteX1" fmla="*/ 0 w 18029"/>
                  <a:gd name="connsiteY1" fmla="*/ 9015 h 112983"/>
                  <a:gd name="connsiteX2" fmla="*/ 0 w 18029"/>
                  <a:gd name="connsiteY2" fmla="*/ 103969 h 112983"/>
                  <a:gd name="connsiteX3" fmla="*/ 9015 w 18029"/>
                  <a:gd name="connsiteY3" fmla="*/ 112983 h 112983"/>
                  <a:gd name="connsiteX4" fmla="*/ 18029 w 18029"/>
                  <a:gd name="connsiteY4" fmla="*/ 103969 h 112983"/>
                  <a:gd name="connsiteX5" fmla="*/ 18029 w 18029"/>
                  <a:gd name="connsiteY5" fmla="*/ 9015 h 112983"/>
                  <a:gd name="connsiteX6" fmla="*/ 9015 w 18029"/>
                  <a:gd name="connsiteY6" fmla="*/ 0 h 112983"/>
                  <a:gd name="connsiteX7" fmla="*/ 9015 w 18029"/>
                  <a:gd name="connsiteY7" fmla="*/ 0 h 112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29" h="112983">
                    <a:moveTo>
                      <a:pt x="9015" y="0"/>
                    </a:moveTo>
                    <a:cubicBezTo>
                      <a:pt x="4042" y="0"/>
                      <a:pt x="0" y="4042"/>
                      <a:pt x="0" y="9015"/>
                    </a:cubicBezTo>
                    <a:lnTo>
                      <a:pt x="0" y="103969"/>
                    </a:lnTo>
                    <a:cubicBezTo>
                      <a:pt x="0" y="108942"/>
                      <a:pt x="4042" y="112983"/>
                      <a:pt x="9015" y="112983"/>
                    </a:cubicBezTo>
                    <a:cubicBezTo>
                      <a:pt x="14003" y="112983"/>
                      <a:pt x="18029" y="108942"/>
                      <a:pt x="18029" y="103969"/>
                    </a:cubicBezTo>
                    <a:lnTo>
                      <a:pt x="18029" y="9015"/>
                    </a:lnTo>
                    <a:cubicBezTo>
                      <a:pt x="18029" y="4042"/>
                      <a:pt x="13988" y="0"/>
                      <a:pt x="9015" y="0"/>
                    </a:cubicBezTo>
                    <a:lnTo>
                      <a:pt x="9015" y="0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371" name="任意多边形: 形状 370">
                <a:extLst>
                  <a:ext uri="{FF2B5EF4-FFF2-40B4-BE49-F238E27FC236}">
                    <a16:creationId xmlns:a16="http://schemas.microsoft.com/office/drawing/2014/main" id="{657BA19E-1FCC-4EA3-B43C-E4C807174D6E}"/>
                  </a:ext>
                </a:extLst>
              </p:cNvPr>
              <p:cNvSpPr/>
              <p:nvPr/>
            </p:nvSpPr>
            <p:spPr>
              <a:xfrm>
                <a:off x="6424088" y="2335969"/>
                <a:ext cx="615392" cy="384623"/>
              </a:xfrm>
              <a:custGeom>
                <a:avLst/>
                <a:gdLst>
                  <a:gd name="connsiteX0" fmla="*/ 556126 w 615392"/>
                  <a:gd name="connsiteY0" fmla="*/ 152647 h 384623"/>
                  <a:gd name="connsiteX1" fmla="*/ 530059 w 615392"/>
                  <a:gd name="connsiteY1" fmla="*/ 152647 h 384623"/>
                  <a:gd name="connsiteX2" fmla="*/ 530059 w 615392"/>
                  <a:gd name="connsiteY2" fmla="*/ 103969 h 384623"/>
                  <a:gd name="connsiteX3" fmla="*/ 521044 w 615392"/>
                  <a:gd name="connsiteY3" fmla="*/ 94954 h 384623"/>
                  <a:gd name="connsiteX4" fmla="*/ 512030 w 615392"/>
                  <a:gd name="connsiteY4" fmla="*/ 103969 h 384623"/>
                  <a:gd name="connsiteX5" fmla="*/ 512030 w 615392"/>
                  <a:gd name="connsiteY5" fmla="*/ 185671 h 384623"/>
                  <a:gd name="connsiteX6" fmla="*/ 495788 w 615392"/>
                  <a:gd name="connsiteY6" fmla="*/ 201927 h 384623"/>
                  <a:gd name="connsiteX7" fmla="*/ 355281 w 615392"/>
                  <a:gd name="connsiteY7" fmla="*/ 201927 h 384623"/>
                  <a:gd name="connsiteX8" fmla="*/ 359382 w 615392"/>
                  <a:gd name="connsiteY8" fmla="*/ 185671 h 384623"/>
                  <a:gd name="connsiteX9" fmla="*/ 359382 w 615392"/>
                  <a:gd name="connsiteY9" fmla="*/ 34271 h 384623"/>
                  <a:gd name="connsiteX10" fmla="*/ 355281 w 615392"/>
                  <a:gd name="connsiteY10" fmla="*/ 18029 h 384623"/>
                  <a:gd name="connsiteX11" fmla="*/ 495788 w 615392"/>
                  <a:gd name="connsiteY11" fmla="*/ 18029 h 384623"/>
                  <a:gd name="connsiteX12" fmla="*/ 512030 w 615392"/>
                  <a:gd name="connsiteY12" fmla="*/ 34271 h 384623"/>
                  <a:gd name="connsiteX13" fmla="*/ 512030 w 615392"/>
                  <a:gd name="connsiteY13" fmla="*/ 51503 h 384623"/>
                  <a:gd name="connsiteX14" fmla="*/ 521044 w 615392"/>
                  <a:gd name="connsiteY14" fmla="*/ 60518 h 384623"/>
                  <a:gd name="connsiteX15" fmla="*/ 530059 w 615392"/>
                  <a:gd name="connsiteY15" fmla="*/ 51503 h 384623"/>
                  <a:gd name="connsiteX16" fmla="*/ 530059 w 615392"/>
                  <a:gd name="connsiteY16" fmla="*/ 34271 h 384623"/>
                  <a:gd name="connsiteX17" fmla="*/ 495788 w 615392"/>
                  <a:gd name="connsiteY17" fmla="*/ 0 h 384623"/>
                  <a:gd name="connsiteX18" fmla="*/ 34271 w 615392"/>
                  <a:gd name="connsiteY18" fmla="*/ 0 h 384623"/>
                  <a:gd name="connsiteX19" fmla="*/ 0 w 615392"/>
                  <a:gd name="connsiteY19" fmla="*/ 34271 h 384623"/>
                  <a:gd name="connsiteX20" fmla="*/ 0 w 615392"/>
                  <a:gd name="connsiteY20" fmla="*/ 185671 h 384623"/>
                  <a:gd name="connsiteX21" fmla="*/ 34271 w 615392"/>
                  <a:gd name="connsiteY21" fmla="*/ 219942 h 384623"/>
                  <a:gd name="connsiteX22" fmla="*/ 495788 w 615392"/>
                  <a:gd name="connsiteY22" fmla="*/ 219942 h 384623"/>
                  <a:gd name="connsiteX23" fmla="*/ 530059 w 615392"/>
                  <a:gd name="connsiteY23" fmla="*/ 185671 h 384623"/>
                  <a:gd name="connsiteX24" fmla="*/ 530059 w 615392"/>
                  <a:gd name="connsiteY24" fmla="*/ 170677 h 384623"/>
                  <a:gd name="connsiteX25" fmla="*/ 556306 w 615392"/>
                  <a:gd name="connsiteY25" fmla="*/ 170677 h 384623"/>
                  <a:gd name="connsiteX26" fmla="*/ 597368 w 615392"/>
                  <a:gd name="connsiteY26" fmla="*/ 211633 h 384623"/>
                  <a:gd name="connsiteX27" fmla="*/ 557103 w 615392"/>
                  <a:gd name="connsiteY27" fmla="*/ 251207 h 384623"/>
                  <a:gd name="connsiteX28" fmla="*/ 130126 w 615392"/>
                  <a:gd name="connsiteY28" fmla="*/ 251207 h 384623"/>
                  <a:gd name="connsiteX29" fmla="*/ 80545 w 615392"/>
                  <a:gd name="connsiteY29" fmla="*/ 298714 h 384623"/>
                  <a:gd name="connsiteX30" fmla="*/ 129209 w 615392"/>
                  <a:gd name="connsiteY30" fmla="*/ 348565 h 384623"/>
                  <a:gd name="connsiteX31" fmla="*/ 355476 w 615392"/>
                  <a:gd name="connsiteY31" fmla="*/ 348565 h 384623"/>
                  <a:gd name="connsiteX32" fmla="*/ 399632 w 615392"/>
                  <a:gd name="connsiteY32" fmla="*/ 384624 h 384623"/>
                  <a:gd name="connsiteX33" fmla="*/ 435691 w 615392"/>
                  <a:gd name="connsiteY33" fmla="*/ 384624 h 384623"/>
                  <a:gd name="connsiteX34" fmla="*/ 444705 w 615392"/>
                  <a:gd name="connsiteY34" fmla="*/ 375609 h 384623"/>
                  <a:gd name="connsiteX35" fmla="*/ 444705 w 615392"/>
                  <a:gd name="connsiteY35" fmla="*/ 368562 h 384623"/>
                  <a:gd name="connsiteX36" fmla="*/ 456950 w 615392"/>
                  <a:gd name="connsiteY36" fmla="*/ 368562 h 384623"/>
                  <a:gd name="connsiteX37" fmla="*/ 466341 w 615392"/>
                  <a:gd name="connsiteY37" fmla="*/ 359833 h 384623"/>
                  <a:gd name="connsiteX38" fmla="*/ 457326 w 615392"/>
                  <a:gd name="connsiteY38" fmla="*/ 350533 h 384623"/>
                  <a:gd name="connsiteX39" fmla="*/ 444721 w 615392"/>
                  <a:gd name="connsiteY39" fmla="*/ 350533 h 384623"/>
                  <a:gd name="connsiteX40" fmla="*/ 444721 w 615392"/>
                  <a:gd name="connsiteY40" fmla="*/ 328568 h 384623"/>
                  <a:gd name="connsiteX41" fmla="*/ 456965 w 615392"/>
                  <a:gd name="connsiteY41" fmla="*/ 328568 h 384623"/>
                  <a:gd name="connsiteX42" fmla="*/ 466356 w 615392"/>
                  <a:gd name="connsiteY42" fmla="*/ 319823 h 384623"/>
                  <a:gd name="connsiteX43" fmla="*/ 457341 w 615392"/>
                  <a:gd name="connsiteY43" fmla="*/ 310538 h 384623"/>
                  <a:gd name="connsiteX44" fmla="*/ 444721 w 615392"/>
                  <a:gd name="connsiteY44" fmla="*/ 310538 h 384623"/>
                  <a:gd name="connsiteX45" fmla="*/ 444721 w 615392"/>
                  <a:gd name="connsiteY45" fmla="*/ 303492 h 384623"/>
                  <a:gd name="connsiteX46" fmla="*/ 435706 w 615392"/>
                  <a:gd name="connsiteY46" fmla="*/ 294477 h 384623"/>
                  <a:gd name="connsiteX47" fmla="*/ 399647 w 615392"/>
                  <a:gd name="connsiteY47" fmla="*/ 294477 h 384623"/>
                  <a:gd name="connsiteX48" fmla="*/ 355491 w 615392"/>
                  <a:gd name="connsiteY48" fmla="*/ 330536 h 384623"/>
                  <a:gd name="connsiteX49" fmla="*/ 129900 w 615392"/>
                  <a:gd name="connsiteY49" fmla="*/ 330536 h 384623"/>
                  <a:gd name="connsiteX50" fmla="*/ 98560 w 615392"/>
                  <a:gd name="connsiteY50" fmla="*/ 299360 h 384623"/>
                  <a:gd name="connsiteX51" fmla="*/ 129209 w 615392"/>
                  <a:gd name="connsiteY51" fmla="*/ 269236 h 384623"/>
                  <a:gd name="connsiteX52" fmla="*/ 557103 w 615392"/>
                  <a:gd name="connsiteY52" fmla="*/ 269236 h 384623"/>
                  <a:gd name="connsiteX53" fmla="*/ 615382 w 615392"/>
                  <a:gd name="connsiteY53" fmla="*/ 209815 h 384623"/>
                  <a:gd name="connsiteX54" fmla="*/ 556126 w 615392"/>
                  <a:gd name="connsiteY54" fmla="*/ 152647 h 384623"/>
                  <a:gd name="connsiteX55" fmla="*/ 556126 w 615392"/>
                  <a:gd name="connsiteY55" fmla="*/ 152647 h 384623"/>
                  <a:gd name="connsiteX56" fmla="*/ 33655 w 615392"/>
                  <a:gd name="connsiteY56" fmla="*/ 201897 h 384623"/>
                  <a:gd name="connsiteX57" fmla="*/ 18029 w 615392"/>
                  <a:gd name="connsiteY57" fmla="*/ 185686 h 384623"/>
                  <a:gd name="connsiteX58" fmla="*/ 18029 w 615392"/>
                  <a:gd name="connsiteY58" fmla="*/ 34271 h 384623"/>
                  <a:gd name="connsiteX59" fmla="*/ 33655 w 615392"/>
                  <a:gd name="connsiteY59" fmla="*/ 18059 h 384623"/>
                  <a:gd name="connsiteX60" fmla="*/ 33655 w 615392"/>
                  <a:gd name="connsiteY60" fmla="*/ 201897 h 384623"/>
                  <a:gd name="connsiteX61" fmla="*/ 307699 w 615392"/>
                  <a:gd name="connsiteY61" fmla="*/ 201927 h 384623"/>
                  <a:gd name="connsiteX62" fmla="*/ 51684 w 615392"/>
                  <a:gd name="connsiteY62" fmla="*/ 201927 h 384623"/>
                  <a:gd name="connsiteX63" fmla="*/ 51684 w 615392"/>
                  <a:gd name="connsiteY63" fmla="*/ 18029 h 384623"/>
                  <a:gd name="connsiteX64" fmla="*/ 307699 w 615392"/>
                  <a:gd name="connsiteY64" fmla="*/ 18029 h 384623"/>
                  <a:gd name="connsiteX65" fmla="*/ 307699 w 615392"/>
                  <a:gd name="connsiteY65" fmla="*/ 201927 h 384623"/>
                  <a:gd name="connsiteX66" fmla="*/ 341353 w 615392"/>
                  <a:gd name="connsiteY66" fmla="*/ 185686 h 384623"/>
                  <a:gd name="connsiteX67" fmla="*/ 325728 w 615392"/>
                  <a:gd name="connsiteY67" fmla="*/ 201897 h 384623"/>
                  <a:gd name="connsiteX68" fmla="*/ 325728 w 615392"/>
                  <a:gd name="connsiteY68" fmla="*/ 18059 h 384623"/>
                  <a:gd name="connsiteX69" fmla="*/ 341353 w 615392"/>
                  <a:gd name="connsiteY69" fmla="*/ 34271 h 384623"/>
                  <a:gd name="connsiteX70" fmla="*/ 341353 w 615392"/>
                  <a:gd name="connsiteY70" fmla="*/ 185686 h 384623"/>
                  <a:gd name="connsiteX71" fmla="*/ 399647 w 615392"/>
                  <a:gd name="connsiteY71" fmla="*/ 312507 h 384623"/>
                  <a:gd name="connsiteX72" fmla="*/ 426691 w 615392"/>
                  <a:gd name="connsiteY72" fmla="*/ 312507 h 384623"/>
                  <a:gd name="connsiteX73" fmla="*/ 426691 w 615392"/>
                  <a:gd name="connsiteY73" fmla="*/ 366594 h 384623"/>
                  <a:gd name="connsiteX74" fmla="*/ 399647 w 615392"/>
                  <a:gd name="connsiteY74" fmla="*/ 366594 h 384623"/>
                  <a:gd name="connsiteX75" fmla="*/ 372604 w 615392"/>
                  <a:gd name="connsiteY75" fmla="*/ 339550 h 384623"/>
                  <a:gd name="connsiteX76" fmla="*/ 399647 w 615392"/>
                  <a:gd name="connsiteY76" fmla="*/ 312507 h 384623"/>
                  <a:gd name="connsiteX77" fmla="*/ 399647 w 615392"/>
                  <a:gd name="connsiteY77" fmla="*/ 312507 h 38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615392" h="384623">
                    <a:moveTo>
                      <a:pt x="556126" y="152647"/>
                    </a:moveTo>
                    <a:lnTo>
                      <a:pt x="530059" y="152647"/>
                    </a:lnTo>
                    <a:lnTo>
                      <a:pt x="530059" y="103969"/>
                    </a:lnTo>
                    <a:cubicBezTo>
                      <a:pt x="530059" y="98995"/>
                      <a:pt x="526017" y="94954"/>
                      <a:pt x="521044" y="94954"/>
                    </a:cubicBezTo>
                    <a:cubicBezTo>
                      <a:pt x="516071" y="94954"/>
                      <a:pt x="512030" y="98995"/>
                      <a:pt x="512030" y="103969"/>
                    </a:cubicBezTo>
                    <a:lnTo>
                      <a:pt x="512030" y="185671"/>
                    </a:lnTo>
                    <a:cubicBezTo>
                      <a:pt x="512030" y="194641"/>
                      <a:pt x="504758" y="201927"/>
                      <a:pt x="495788" y="201927"/>
                    </a:cubicBezTo>
                    <a:lnTo>
                      <a:pt x="355281" y="201927"/>
                    </a:lnTo>
                    <a:cubicBezTo>
                      <a:pt x="357895" y="197089"/>
                      <a:pt x="359382" y="191545"/>
                      <a:pt x="359382" y="185671"/>
                    </a:cubicBezTo>
                    <a:lnTo>
                      <a:pt x="359382" y="34271"/>
                    </a:lnTo>
                    <a:cubicBezTo>
                      <a:pt x="359382" y="28396"/>
                      <a:pt x="357895" y="22867"/>
                      <a:pt x="355281" y="18029"/>
                    </a:cubicBezTo>
                    <a:lnTo>
                      <a:pt x="495788" y="18029"/>
                    </a:lnTo>
                    <a:cubicBezTo>
                      <a:pt x="504758" y="18029"/>
                      <a:pt x="512030" y="25301"/>
                      <a:pt x="512030" y="34271"/>
                    </a:cubicBezTo>
                    <a:lnTo>
                      <a:pt x="512030" y="51503"/>
                    </a:lnTo>
                    <a:cubicBezTo>
                      <a:pt x="512030" y="56477"/>
                      <a:pt x="516071" y="60518"/>
                      <a:pt x="521044" y="60518"/>
                    </a:cubicBezTo>
                    <a:cubicBezTo>
                      <a:pt x="526017" y="60518"/>
                      <a:pt x="530059" y="56477"/>
                      <a:pt x="530059" y="51503"/>
                    </a:cubicBezTo>
                    <a:lnTo>
                      <a:pt x="530059" y="34271"/>
                    </a:lnTo>
                    <a:cubicBezTo>
                      <a:pt x="530059" y="15340"/>
                      <a:pt x="514719" y="0"/>
                      <a:pt x="495788" y="0"/>
                    </a:cubicBezTo>
                    <a:lnTo>
                      <a:pt x="34271" y="0"/>
                    </a:lnTo>
                    <a:cubicBezTo>
                      <a:pt x="15340" y="0"/>
                      <a:pt x="0" y="15340"/>
                      <a:pt x="0" y="34271"/>
                    </a:cubicBezTo>
                    <a:lnTo>
                      <a:pt x="0" y="185671"/>
                    </a:lnTo>
                    <a:cubicBezTo>
                      <a:pt x="0" y="204602"/>
                      <a:pt x="15340" y="219942"/>
                      <a:pt x="34271" y="219942"/>
                    </a:cubicBezTo>
                    <a:lnTo>
                      <a:pt x="495788" y="219942"/>
                    </a:lnTo>
                    <a:cubicBezTo>
                      <a:pt x="514719" y="219942"/>
                      <a:pt x="530059" y="204602"/>
                      <a:pt x="530059" y="185671"/>
                    </a:cubicBezTo>
                    <a:lnTo>
                      <a:pt x="530059" y="170677"/>
                    </a:lnTo>
                    <a:lnTo>
                      <a:pt x="556306" y="170677"/>
                    </a:lnTo>
                    <a:cubicBezTo>
                      <a:pt x="578843" y="170677"/>
                      <a:pt x="597758" y="189112"/>
                      <a:pt x="597368" y="211633"/>
                    </a:cubicBezTo>
                    <a:cubicBezTo>
                      <a:pt x="596992" y="233524"/>
                      <a:pt x="579068" y="251207"/>
                      <a:pt x="557103" y="251207"/>
                    </a:cubicBezTo>
                    <a:lnTo>
                      <a:pt x="130126" y="251207"/>
                    </a:lnTo>
                    <a:cubicBezTo>
                      <a:pt x="103533" y="251207"/>
                      <a:pt x="81177" y="272136"/>
                      <a:pt x="80545" y="298714"/>
                    </a:cubicBezTo>
                    <a:cubicBezTo>
                      <a:pt x="79899" y="326089"/>
                      <a:pt x="101970" y="348565"/>
                      <a:pt x="129209" y="348565"/>
                    </a:cubicBezTo>
                    <a:lnTo>
                      <a:pt x="355476" y="348565"/>
                    </a:lnTo>
                    <a:cubicBezTo>
                      <a:pt x="359668" y="369118"/>
                      <a:pt x="377877" y="384624"/>
                      <a:pt x="399632" y="384624"/>
                    </a:cubicBezTo>
                    <a:lnTo>
                      <a:pt x="435691" y="384624"/>
                    </a:lnTo>
                    <a:cubicBezTo>
                      <a:pt x="440664" y="384624"/>
                      <a:pt x="444705" y="380582"/>
                      <a:pt x="444705" y="375609"/>
                    </a:cubicBezTo>
                    <a:lnTo>
                      <a:pt x="444705" y="368562"/>
                    </a:lnTo>
                    <a:lnTo>
                      <a:pt x="456950" y="368562"/>
                    </a:lnTo>
                    <a:cubicBezTo>
                      <a:pt x="461893" y="368562"/>
                      <a:pt x="466190" y="364761"/>
                      <a:pt x="466341" y="359833"/>
                    </a:cubicBezTo>
                    <a:cubicBezTo>
                      <a:pt x="466491" y="354725"/>
                      <a:pt x="462389" y="350533"/>
                      <a:pt x="457326" y="350533"/>
                    </a:cubicBezTo>
                    <a:lnTo>
                      <a:pt x="444721" y="350533"/>
                    </a:lnTo>
                    <a:lnTo>
                      <a:pt x="444721" y="328568"/>
                    </a:lnTo>
                    <a:lnTo>
                      <a:pt x="456965" y="328568"/>
                    </a:lnTo>
                    <a:cubicBezTo>
                      <a:pt x="461908" y="328568"/>
                      <a:pt x="466205" y="324766"/>
                      <a:pt x="466356" y="319823"/>
                    </a:cubicBezTo>
                    <a:cubicBezTo>
                      <a:pt x="466506" y="314715"/>
                      <a:pt x="462404" y="310538"/>
                      <a:pt x="457341" y="310538"/>
                    </a:cubicBezTo>
                    <a:lnTo>
                      <a:pt x="444721" y="310538"/>
                    </a:lnTo>
                    <a:lnTo>
                      <a:pt x="444721" y="303492"/>
                    </a:lnTo>
                    <a:cubicBezTo>
                      <a:pt x="444721" y="298519"/>
                      <a:pt x="440679" y="294477"/>
                      <a:pt x="435706" y="294477"/>
                    </a:cubicBezTo>
                    <a:lnTo>
                      <a:pt x="399647" y="294477"/>
                    </a:lnTo>
                    <a:cubicBezTo>
                      <a:pt x="377877" y="294477"/>
                      <a:pt x="359668" y="309983"/>
                      <a:pt x="355491" y="330536"/>
                    </a:cubicBezTo>
                    <a:lnTo>
                      <a:pt x="129900" y="330536"/>
                    </a:lnTo>
                    <a:cubicBezTo>
                      <a:pt x="112758" y="330536"/>
                      <a:pt x="98259" y="316503"/>
                      <a:pt x="98560" y="299360"/>
                    </a:cubicBezTo>
                    <a:cubicBezTo>
                      <a:pt x="98845" y="282698"/>
                      <a:pt x="112472" y="269236"/>
                      <a:pt x="129209" y="269236"/>
                    </a:cubicBezTo>
                    <a:lnTo>
                      <a:pt x="557103" y="269236"/>
                    </a:lnTo>
                    <a:cubicBezTo>
                      <a:pt x="589615" y="269236"/>
                      <a:pt x="615998" y="242478"/>
                      <a:pt x="615382" y="209815"/>
                    </a:cubicBezTo>
                    <a:cubicBezTo>
                      <a:pt x="614781" y="177903"/>
                      <a:pt x="588038" y="152647"/>
                      <a:pt x="556126" y="152647"/>
                    </a:cubicBezTo>
                    <a:lnTo>
                      <a:pt x="556126" y="152647"/>
                    </a:lnTo>
                    <a:close/>
                    <a:moveTo>
                      <a:pt x="33655" y="201897"/>
                    </a:moveTo>
                    <a:cubicBezTo>
                      <a:pt x="24985" y="201567"/>
                      <a:pt x="18029" y="194430"/>
                      <a:pt x="18029" y="185686"/>
                    </a:cubicBezTo>
                    <a:lnTo>
                      <a:pt x="18029" y="34271"/>
                    </a:lnTo>
                    <a:cubicBezTo>
                      <a:pt x="18029" y="25526"/>
                      <a:pt x="24985" y="18390"/>
                      <a:pt x="33655" y="18059"/>
                    </a:cubicBezTo>
                    <a:lnTo>
                      <a:pt x="33655" y="201897"/>
                    </a:lnTo>
                    <a:close/>
                    <a:moveTo>
                      <a:pt x="307699" y="201927"/>
                    </a:moveTo>
                    <a:lnTo>
                      <a:pt x="51684" y="201927"/>
                    </a:lnTo>
                    <a:lnTo>
                      <a:pt x="51684" y="18029"/>
                    </a:lnTo>
                    <a:lnTo>
                      <a:pt x="307699" y="18029"/>
                    </a:lnTo>
                    <a:lnTo>
                      <a:pt x="307699" y="201927"/>
                    </a:lnTo>
                    <a:close/>
                    <a:moveTo>
                      <a:pt x="341353" y="185686"/>
                    </a:moveTo>
                    <a:cubicBezTo>
                      <a:pt x="341353" y="194430"/>
                      <a:pt x="334397" y="201567"/>
                      <a:pt x="325728" y="201897"/>
                    </a:cubicBezTo>
                    <a:lnTo>
                      <a:pt x="325728" y="18059"/>
                    </a:lnTo>
                    <a:cubicBezTo>
                      <a:pt x="334397" y="18390"/>
                      <a:pt x="341353" y="25526"/>
                      <a:pt x="341353" y="34271"/>
                    </a:cubicBezTo>
                    <a:lnTo>
                      <a:pt x="341353" y="185686"/>
                    </a:lnTo>
                    <a:close/>
                    <a:moveTo>
                      <a:pt x="399647" y="312507"/>
                    </a:moveTo>
                    <a:lnTo>
                      <a:pt x="426691" y="312507"/>
                    </a:lnTo>
                    <a:lnTo>
                      <a:pt x="426691" y="366594"/>
                    </a:lnTo>
                    <a:lnTo>
                      <a:pt x="399647" y="366594"/>
                    </a:lnTo>
                    <a:cubicBezTo>
                      <a:pt x="384728" y="366594"/>
                      <a:pt x="372604" y="354470"/>
                      <a:pt x="372604" y="339550"/>
                    </a:cubicBezTo>
                    <a:cubicBezTo>
                      <a:pt x="372604" y="324631"/>
                      <a:pt x="384728" y="312507"/>
                      <a:pt x="399647" y="312507"/>
                    </a:cubicBezTo>
                    <a:lnTo>
                      <a:pt x="399647" y="312507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  <p:grpSp>
        <p:nvGrpSpPr>
          <p:cNvPr id="372" name="图形 324">
            <a:extLst>
              <a:ext uri="{FF2B5EF4-FFF2-40B4-BE49-F238E27FC236}">
                <a16:creationId xmlns:a16="http://schemas.microsoft.com/office/drawing/2014/main" id="{7543B08B-8E60-4A4B-92B6-326301564F90}"/>
              </a:ext>
            </a:extLst>
          </p:cNvPr>
          <p:cNvGrpSpPr/>
          <p:nvPr userDrawn="1"/>
        </p:nvGrpSpPr>
        <p:grpSpPr>
          <a:xfrm rot="5400000">
            <a:off x="4234226" y="4358429"/>
            <a:ext cx="290502" cy="422548"/>
            <a:chOff x="6424088" y="2105194"/>
            <a:chExt cx="423085" cy="615397"/>
          </a:xfrm>
          <a:solidFill>
            <a:schemeClr val="bg1"/>
          </a:solidFill>
        </p:grpSpPr>
        <p:sp>
          <p:nvSpPr>
            <p:cNvPr id="373" name="任意多边形: 形状 372">
              <a:extLst>
                <a:ext uri="{FF2B5EF4-FFF2-40B4-BE49-F238E27FC236}">
                  <a16:creationId xmlns:a16="http://schemas.microsoft.com/office/drawing/2014/main" id="{97EB009B-E632-428F-A6AC-9DF69B56D5AB}"/>
                </a:ext>
              </a:extLst>
            </p:cNvPr>
            <p:cNvSpPr/>
            <p:nvPr/>
          </p:nvSpPr>
          <p:spPr>
            <a:xfrm>
              <a:off x="6424088" y="2105194"/>
              <a:ext cx="423085" cy="615397"/>
            </a:xfrm>
            <a:custGeom>
              <a:avLst/>
              <a:gdLst>
                <a:gd name="connsiteX0" fmla="*/ 390182 w 423085"/>
                <a:gd name="connsiteY0" fmla="*/ 37260 h 615397"/>
                <a:gd name="connsiteX1" fmla="*/ 296881 w 423085"/>
                <a:gd name="connsiteY1" fmla="*/ 37260 h 615397"/>
                <a:gd name="connsiteX2" fmla="*/ 296881 w 423085"/>
                <a:gd name="connsiteY2" fmla="*/ 20012 h 615397"/>
                <a:gd name="connsiteX3" fmla="*/ 276869 w 423085"/>
                <a:gd name="connsiteY3" fmla="*/ 0 h 615397"/>
                <a:gd name="connsiteX4" fmla="*/ 239969 w 423085"/>
                <a:gd name="connsiteY4" fmla="*/ 0 h 615397"/>
                <a:gd name="connsiteX5" fmla="*/ 219956 w 423085"/>
                <a:gd name="connsiteY5" fmla="*/ 20012 h 615397"/>
                <a:gd name="connsiteX6" fmla="*/ 219956 w 423085"/>
                <a:gd name="connsiteY6" fmla="*/ 37260 h 615397"/>
                <a:gd name="connsiteX7" fmla="*/ 205533 w 423085"/>
                <a:gd name="connsiteY7" fmla="*/ 37260 h 615397"/>
                <a:gd name="connsiteX8" fmla="*/ 205533 w 423085"/>
                <a:gd name="connsiteY8" fmla="*/ 20012 h 615397"/>
                <a:gd name="connsiteX9" fmla="*/ 185521 w 423085"/>
                <a:gd name="connsiteY9" fmla="*/ 0 h 615397"/>
                <a:gd name="connsiteX10" fmla="*/ 148621 w 423085"/>
                <a:gd name="connsiteY10" fmla="*/ 0 h 615397"/>
                <a:gd name="connsiteX11" fmla="*/ 128608 w 423085"/>
                <a:gd name="connsiteY11" fmla="*/ 20012 h 615397"/>
                <a:gd name="connsiteX12" fmla="*/ 128608 w 423085"/>
                <a:gd name="connsiteY12" fmla="*/ 37260 h 615397"/>
                <a:gd name="connsiteX13" fmla="*/ 71366 w 423085"/>
                <a:gd name="connsiteY13" fmla="*/ 37260 h 615397"/>
                <a:gd name="connsiteX14" fmla="*/ 38462 w 423085"/>
                <a:gd name="connsiteY14" fmla="*/ 70164 h 615397"/>
                <a:gd name="connsiteX15" fmla="*/ 38462 w 423085"/>
                <a:gd name="connsiteY15" fmla="*/ 125003 h 615397"/>
                <a:gd name="connsiteX16" fmla="*/ 25121 w 423085"/>
                <a:gd name="connsiteY16" fmla="*/ 125003 h 615397"/>
                <a:gd name="connsiteX17" fmla="*/ 0 w 423085"/>
                <a:gd name="connsiteY17" fmla="*/ 150138 h 615397"/>
                <a:gd name="connsiteX18" fmla="*/ 0 w 423085"/>
                <a:gd name="connsiteY18" fmla="*/ 276568 h 615397"/>
                <a:gd name="connsiteX19" fmla="*/ 25136 w 423085"/>
                <a:gd name="connsiteY19" fmla="*/ 301704 h 615397"/>
                <a:gd name="connsiteX20" fmla="*/ 38477 w 423085"/>
                <a:gd name="connsiteY20" fmla="*/ 301704 h 615397"/>
                <a:gd name="connsiteX21" fmla="*/ 38477 w 423085"/>
                <a:gd name="connsiteY21" fmla="*/ 320920 h 615397"/>
                <a:gd name="connsiteX22" fmla="*/ 21064 w 423085"/>
                <a:gd name="connsiteY22" fmla="*/ 320920 h 615397"/>
                <a:gd name="connsiteX23" fmla="*/ 0 w 423085"/>
                <a:gd name="connsiteY23" fmla="*/ 341984 h 615397"/>
                <a:gd name="connsiteX24" fmla="*/ 0 w 423085"/>
                <a:gd name="connsiteY24" fmla="*/ 368367 h 615397"/>
                <a:gd name="connsiteX25" fmla="*/ 21064 w 423085"/>
                <a:gd name="connsiteY25" fmla="*/ 389431 h 615397"/>
                <a:gd name="connsiteX26" fmla="*/ 38462 w 423085"/>
                <a:gd name="connsiteY26" fmla="*/ 389431 h 615397"/>
                <a:gd name="connsiteX27" fmla="*/ 38462 w 423085"/>
                <a:gd name="connsiteY27" fmla="*/ 401451 h 615397"/>
                <a:gd name="connsiteX28" fmla="*/ 21064 w 423085"/>
                <a:gd name="connsiteY28" fmla="*/ 401451 h 615397"/>
                <a:gd name="connsiteX29" fmla="*/ 0 w 423085"/>
                <a:gd name="connsiteY29" fmla="*/ 422515 h 615397"/>
                <a:gd name="connsiteX30" fmla="*/ 0 w 423085"/>
                <a:gd name="connsiteY30" fmla="*/ 448883 h 615397"/>
                <a:gd name="connsiteX31" fmla="*/ 21064 w 423085"/>
                <a:gd name="connsiteY31" fmla="*/ 469947 h 615397"/>
                <a:gd name="connsiteX32" fmla="*/ 38462 w 423085"/>
                <a:gd name="connsiteY32" fmla="*/ 469947 h 615397"/>
                <a:gd name="connsiteX33" fmla="*/ 38462 w 423085"/>
                <a:gd name="connsiteY33" fmla="*/ 481966 h 615397"/>
                <a:gd name="connsiteX34" fmla="*/ 21064 w 423085"/>
                <a:gd name="connsiteY34" fmla="*/ 481966 h 615397"/>
                <a:gd name="connsiteX35" fmla="*/ 0 w 423085"/>
                <a:gd name="connsiteY35" fmla="*/ 503045 h 615397"/>
                <a:gd name="connsiteX36" fmla="*/ 0 w 423085"/>
                <a:gd name="connsiteY36" fmla="*/ 529428 h 615397"/>
                <a:gd name="connsiteX37" fmla="*/ 21064 w 423085"/>
                <a:gd name="connsiteY37" fmla="*/ 550492 h 615397"/>
                <a:gd name="connsiteX38" fmla="*/ 38462 w 423085"/>
                <a:gd name="connsiteY38" fmla="*/ 550492 h 615397"/>
                <a:gd name="connsiteX39" fmla="*/ 38462 w 423085"/>
                <a:gd name="connsiteY39" fmla="*/ 582494 h 615397"/>
                <a:gd name="connsiteX40" fmla="*/ 71366 w 423085"/>
                <a:gd name="connsiteY40" fmla="*/ 615398 h 615397"/>
                <a:gd name="connsiteX41" fmla="*/ 390182 w 423085"/>
                <a:gd name="connsiteY41" fmla="*/ 615398 h 615397"/>
                <a:gd name="connsiteX42" fmla="*/ 423085 w 423085"/>
                <a:gd name="connsiteY42" fmla="*/ 582494 h 615397"/>
                <a:gd name="connsiteX43" fmla="*/ 423085 w 423085"/>
                <a:gd name="connsiteY43" fmla="*/ 70164 h 615397"/>
                <a:gd name="connsiteX44" fmla="*/ 390182 w 423085"/>
                <a:gd name="connsiteY44" fmla="*/ 37260 h 615397"/>
                <a:gd name="connsiteX45" fmla="*/ 390182 w 423085"/>
                <a:gd name="connsiteY45" fmla="*/ 37260 h 615397"/>
                <a:gd name="connsiteX46" fmla="*/ 38462 w 423085"/>
                <a:gd name="connsiteY46" fmla="*/ 532463 h 615397"/>
                <a:gd name="connsiteX47" fmla="*/ 21064 w 423085"/>
                <a:gd name="connsiteY47" fmla="*/ 532463 h 615397"/>
                <a:gd name="connsiteX48" fmla="*/ 18029 w 423085"/>
                <a:gd name="connsiteY48" fmla="*/ 529428 h 615397"/>
                <a:gd name="connsiteX49" fmla="*/ 18029 w 423085"/>
                <a:gd name="connsiteY49" fmla="*/ 503045 h 615397"/>
                <a:gd name="connsiteX50" fmla="*/ 21064 w 423085"/>
                <a:gd name="connsiteY50" fmla="*/ 500011 h 615397"/>
                <a:gd name="connsiteX51" fmla="*/ 38462 w 423085"/>
                <a:gd name="connsiteY51" fmla="*/ 500011 h 615397"/>
                <a:gd name="connsiteX52" fmla="*/ 38462 w 423085"/>
                <a:gd name="connsiteY52" fmla="*/ 532463 h 615397"/>
                <a:gd name="connsiteX53" fmla="*/ 38462 w 423085"/>
                <a:gd name="connsiteY53" fmla="*/ 451933 h 615397"/>
                <a:gd name="connsiteX54" fmla="*/ 21064 w 423085"/>
                <a:gd name="connsiteY54" fmla="*/ 451933 h 615397"/>
                <a:gd name="connsiteX55" fmla="*/ 18029 w 423085"/>
                <a:gd name="connsiteY55" fmla="*/ 448898 h 615397"/>
                <a:gd name="connsiteX56" fmla="*/ 18029 w 423085"/>
                <a:gd name="connsiteY56" fmla="*/ 422530 h 615397"/>
                <a:gd name="connsiteX57" fmla="*/ 21064 w 423085"/>
                <a:gd name="connsiteY57" fmla="*/ 419495 h 615397"/>
                <a:gd name="connsiteX58" fmla="*/ 38462 w 423085"/>
                <a:gd name="connsiteY58" fmla="*/ 419495 h 615397"/>
                <a:gd name="connsiteX59" fmla="*/ 38462 w 423085"/>
                <a:gd name="connsiteY59" fmla="*/ 451933 h 615397"/>
                <a:gd name="connsiteX60" fmla="*/ 38462 w 423085"/>
                <a:gd name="connsiteY60" fmla="*/ 371402 h 615397"/>
                <a:gd name="connsiteX61" fmla="*/ 21064 w 423085"/>
                <a:gd name="connsiteY61" fmla="*/ 371402 h 615397"/>
                <a:gd name="connsiteX62" fmla="*/ 18029 w 423085"/>
                <a:gd name="connsiteY62" fmla="*/ 368367 h 615397"/>
                <a:gd name="connsiteX63" fmla="*/ 18029 w 423085"/>
                <a:gd name="connsiteY63" fmla="*/ 341984 h 615397"/>
                <a:gd name="connsiteX64" fmla="*/ 21064 w 423085"/>
                <a:gd name="connsiteY64" fmla="*/ 338949 h 615397"/>
                <a:gd name="connsiteX65" fmla="*/ 38462 w 423085"/>
                <a:gd name="connsiteY65" fmla="*/ 338949 h 615397"/>
                <a:gd name="connsiteX66" fmla="*/ 38462 w 423085"/>
                <a:gd name="connsiteY66" fmla="*/ 371402 h 615397"/>
                <a:gd name="connsiteX67" fmla="*/ 38462 w 423085"/>
                <a:gd name="connsiteY67" fmla="*/ 283660 h 615397"/>
                <a:gd name="connsiteX68" fmla="*/ 25121 w 423085"/>
                <a:gd name="connsiteY68" fmla="*/ 283660 h 615397"/>
                <a:gd name="connsiteX69" fmla="*/ 18014 w 423085"/>
                <a:gd name="connsiteY69" fmla="*/ 276553 h 615397"/>
                <a:gd name="connsiteX70" fmla="*/ 18014 w 423085"/>
                <a:gd name="connsiteY70" fmla="*/ 150123 h 615397"/>
                <a:gd name="connsiteX71" fmla="*/ 25121 w 423085"/>
                <a:gd name="connsiteY71" fmla="*/ 143017 h 615397"/>
                <a:gd name="connsiteX72" fmla="*/ 38462 w 423085"/>
                <a:gd name="connsiteY72" fmla="*/ 143017 h 615397"/>
                <a:gd name="connsiteX73" fmla="*/ 38462 w 423085"/>
                <a:gd name="connsiteY73" fmla="*/ 283660 h 615397"/>
                <a:gd name="connsiteX74" fmla="*/ 278852 w 423085"/>
                <a:gd name="connsiteY74" fmla="*/ 55290 h 615397"/>
                <a:gd name="connsiteX75" fmla="*/ 295514 w 423085"/>
                <a:gd name="connsiteY75" fmla="*/ 55290 h 615397"/>
                <a:gd name="connsiteX76" fmla="*/ 295514 w 423085"/>
                <a:gd name="connsiteY76" fmla="*/ 207937 h 615397"/>
                <a:gd name="connsiteX77" fmla="*/ 278852 w 423085"/>
                <a:gd name="connsiteY77" fmla="*/ 207937 h 615397"/>
                <a:gd name="connsiteX78" fmla="*/ 278852 w 423085"/>
                <a:gd name="connsiteY78" fmla="*/ 55290 h 615397"/>
                <a:gd name="connsiteX79" fmla="*/ 237986 w 423085"/>
                <a:gd name="connsiteY79" fmla="*/ 20012 h 615397"/>
                <a:gd name="connsiteX80" fmla="*/ 239969 w 423085"/>
                <a:gd name="connsiteY80" fmla="*/ 18029 h 615397"/>
                <a:gd name="connsiteX81" fmla="*/ 276869 w 423085"/>
                <a:gd name="connsiteY81" fmla="*/ 18029 h 615397"/>
                <a:gd name="connsiteX82" fmla="*/ 278852 w 423085"/>
                <a:gd name="connsiteY82" fmla="*/ 20012 h 615397"/>
                <a:gd name="connsiteX83" fmla="*/ 278852 w 423085"/>
                <a:gd name="connsiteY83" fmla="*/ 37260 h 615397"/>
                <a:gd name="connsiteX84" fmla="*/ 237986 w 423085"/>
                <a:gd name="connsiteY84" fmla="*/ 37260 h 615397"/>
                <a:gd name="connsiteX85" fmla="*/ 237986 w 423085"/>
                <a:gd name="connsiteY85" fmla="*/ 20012 h 615397"/>
                <a:gd name="connsiteX86" fmla="*/ 260823 w 423085"/>
                <a:gd name="connsiteY86" fmla="*/ 57183 h 615397"/>
                <a:gd name="connsiteX87" fmla="*/ 260823 w 423085"/>
                <a:gd name="connsiteY87" fmla="*/ 207937 h 615397"/>
                <a:gd name="connsiteX88" fmla="*/ 243995 w 423085"/>
                <a:gd name="connsiteY88" fmla="*/ 207937 h 615397"/>
                <a:gd name="connsiteX89" fmla="*/ 243995 w 423085"/>
                <a:gd name="connsiteY89" fmla="*/ 74010 h 615397"/>
                <a:gd name="connsiteX90" fmla="*/ 260823 w 423085"/>
                <a:gd name="connsiteY90" fmla="*/ 57183 h 615397"/>
                <a:gd name="connsiteX91" fmla="*/ 146638 w 423085"/>
                <a:gd name="connsiteY91" fmla="*/ 20012 h 615397"/>
                <a:gd name="connsiteX92" fmla="*/ 148621 w 423085"/>
                <a:gd name="connsiteY92" fmla="*/ 18029 h 615397"/>
                <a:gd name="connsiteX93" fmla="*/ 185521 w 423085"/>
                <a:gd name="connsiteY93" fmla="*/ 18029 h 615397"/>
                <a:gd name="connsiteX94" fmla="*/ 187504 w 423085"/>
                <a:gd name="connsiteY94" fmla="*/ 20012 h 615397"/>
                <a:gd name="connsiteX95" fmla="*/ 187504 w 423085"/>
                <a:gd name="connsiteY95" fmla="*/ 37260 h 615397"/>
                <a:gd name="connsiteX96" fmla="*/ 146638 w 423085"/>
                <a:gd name="connsiteY96" fmla="*/ 37260 h 615397"/>
                <a:gd name="connsiteX97" fmla="*/ 146638 w 423085"/>
                <a:gd name="connsiteY97" fmla="*/ 20012 h 615397"/>
                <a:gd name="connsiteX98" fmla="*/ 367796 w 423085"/>
                <a:gd name="connsiteY98" fmla="*/ 582494 h 615397"/>
                <a:gd name="connsiteX99" fmla="*/ 352922 w 423085"/>
                <a:gd name="connsiteY99" fmla="*/ 597368 h 615397"/>
                <a:gd name="connsiteX100" fmla="*/ 114140 w 423085"/>
                <a:gd name="connsiteY100" fmla="*/ 597368 h 615397"/>
                <a:gd name="connsiteX101" fmla="*/ 114140 w 423085"/>
                <a:gd name="connsiteY101" fmla="*/ 468880 h 615397"/>
                <a:gd name="connsiteX102" fmla="*/ 105396 w 423085"/>
                <a:gd name="connsiteY102" fmla="*/ 459490 h 615397"/>
                <a:gd name="connsiteX103" fmla="*/ 96111 w 423085"/>
                <a:gd name="connsiteY103" fmla="*/ 468505 h 615397"/>
                <a:gd name="connsiteX104" fmla="*/ 96111 w 423085"/>
                <a:gd name="connsiteY104" fmla="*/ 597368 h 615397"/>
                <a:gd name="connsiteX105" fmla="*/ 71366 w 423085"/>
                <a:gd name="connsiteY105" fmla="*/ 597368 h 615397"/>
                <a:gd name="connsiteX106" fmla="*/ 56492 w 423085"/>
                <a:gd name="connsiteY106" fmla="*/ 582494 h 615397"/>
                <a:gd name="connsiteX107" fmla="*/ 56492 w 423085"/>
                <a:gd name="connsiteY107" fmla="*/ 70164 h 615397"/>
                <a:gd name="connsiteX108" fmla="*/ 71366 w 423085"/>
                <a:gd name="connsiteY108" fmla="*/ 55290 h 615397"/>
                <a:gd name="connsiteX109" fmla="*/ 237219 w 423085"/>
                <a:gd name="connsiteY109" fmla="*/ 55290 h 615397"/>
                <a:gd name="connsiteX110" fmla="*/ 107875 w 423085"/>
                <a:gd name="connsiteY110" fmla="*/ 184634 h 615397"/>
                <a:gd name="connsiteX111" fmla="*/ 96111 w 423085"/>
                <a:gd name="connsiteY111" fmla="*/ 213030 h 615397"/>
                <a:gd name="connsiteX112" fmla="*/ 96111 w 423085"/>
                <a:gd name="connsiteY112" fmla="*/ 415664 h 615397"/>
                <a:gd name="connsiteX113" fmla="*/ 104855 w 423085"/>
                <a:gd name="connsiteY113" fmla="*/ 425054 h 615397"/>
                <a:gd name="connsiteX114" fmla="*/ 114140 w 423085"/>
                <a:gd name="connsiteY114" fmla="*/ 416039 h 615397"/>
                <a:gd name="connsiteX115" fmla="*/ 114140 w 423085"/>
                <a:gd name="connsiteY115" fmla="*/ 213030 h 615397"/>
                <a:gd name="connsiteX116" fmla="*/ 120630 w 423085"/>
                <a:gd name="connsiteY116" fmla="*/ 197375 h 615397"/>
                <a:gd name="connsiteX117" fmla="*/ 225966 w 423085"/>
                <a:gd name="connsiteY117" fmla="*/ 92039 h 615397"/>
                <a:gd name="connsiteX118" fmla="*/ 225966 w 423085"/>
                <a:gd name="connsiteY118" fmla="*/ 207937 h 615397"/>
                <a:gd name="connsiteX119" fmla="*/ 171563 w 423085"/>
                <a:gd name="connsiteY119" fmla="*/ 207937 h 615397"/>
                <a:gd name="connsiteX120" fmla="*/ 145451 w 423085"/>
                <a:gd name="connsiteY120" fmla="*/ 234064 h 615397"/>
                <a:gd name="connsiteX121" fmla="*/ 145451 w 423085"/>
                <a:gd name="connsiteY121" fmla="*/ 553227 h 615397"/>
                <a:gd name="connsiteX122" fmla="*/ 171563 w 423085"/>
                <a:gd name="connsiteY122" fmla="*/ 579354 h 615397"/>
                <a:gd name="connsiteX123" fmla="*/ 315241 w 423085"/>
                <a:gd name="connsiteY123" fmla="*/ 579354 h 615397"/>
                <a:gd name="connsiteX124" fmla="*/ 341353 w 423085"/>
                <a:gd name="connsiteY124" fmla="*/ 553227 h 615397"/>
                <a:gd name="connsiteX125" fmla="*/ 341353 w 423085"/>
                <a:gd name="connsiteY125" fmla="*/ 321656 h 615397"/>
                <a:gd name="connsiteX126" fmla="*/ 332338 w 423085"/>
                <a:gd name="connsiteY126" fmla="*/ 312642 h 615397"/>
                <a:gd name="connsiteX127" fmla="*/ 323324 w 423085"/>
                <a:gd name="connsiteY127" fmla="*/ 321656 h 615397"/>
                <a:gd name="connsiteX128" fmla="*/ 323324 w 423085"/>
                <a:gd name="connsiteY128" fmla="*/ 553227 h 615397"/>
                <a:gd name="connsiteX129" fmla="*/ 315241 w 423085"/>
                <a:gd name="connsiteY129" fmla="*/ 561325 h 615397"/>
                <a:gd name="connsiteX130" fmla="*/ 171563 w 423085"/>
                <a:gd name="connsiteY130" fmla="*/ 561325 h 615397"/>
                <a:gd name="connsiteX131" fmla="*/ 163480 w 423085"/>
                <a:gd name="connsiteY131" fmla="*/ 553227 h 615397"/>
                <a:gd name="connsiteX132" fmla="*/ 163480 w 423085"/>
                <a:gd name="connsiteY132" fmla="*/ 234049 h 615397"/>
                <a:gd name="connsiteX133" fmla="*/ 171563 w 423085"/>
                <a:gd name="connsiteY133" fmla="*/ 225951 h 615397"/>
                <a:gd name="connsiteX134" fmla="*/ 315241 w 423085"/>
                <a:gd name="connsiteY134" fmla="*/ 225951 h 615397"/>
                <a:gd name="connsiteX135" fmla="*/ 323324 w 423085"/>
                <a:gd name="connsiteY135" fmla="*/ 234049 h 615397"/>
                <a:gd name="connsiteX136" fmla="*/ 323324 w 423085"/>
                <a:gd name="connsiteY136" fmla="*/ 269161 h 615397"/>
                <a:gd name="connsiteX137" fmla="*/ 332338 w 423085"/>
                <a:gd name="connsiteY137" fmla="*/ 278176 h 615397"/>
                <a:gd name="connsiteX138" fmla="*/ 341353 w 423085"/>
                <a:gd name="connsiteY138" fmla="*/ 269161 h 615397"/>
                <a:gd name="connsiteX139" fmla="*/ 341353 w 423085"/>
                <a:gd name="connsiteY139" fmla="*/ 234049 h 615397"/>
                <a:gd name="connsiteX140" fmla="*/ 315241 w 423085"/>
                <a:gd name="connsiteY140" fmla="*/ 207922 h 615397"/>
                <a:gd name="connsiteX141" fmla="*/ 313543 w 423085"/>
                <a:gd name="connsiteY141" fmla="*/ 207922 h 615397"/>
                <a:gd name="connsiteX142" fmla="*/ 313543 w 423085"/>
                <a:gd name="connsiteY142" fmla="*/ 55290 h 615397"/>
                <a:gd name="connsiteX143" fmla="*/ 352922 w 423085"/>
                <a:gd name="connsiteY143" fmla="*/ 55290 h 615397"/>
                <a:gd name="connsiteX144" fmla="*/ 367796 w 423085"/>
                <a:gd name="connsiteY144" fmla="*/ 70164 h 615397"/>
                <a:gd name="connsiteX145" fmla="*/ 367796 w 423085"/>
                <a:gd name="connsiteY145" fmla="*/ 582494 h 615397"/>
                <a:gd name="connsiteX146" fmla="*/ 405056 w 423085"/>
                <a:gd name="connsiteY146" fmla="*/ 582494 h 615397"/>
                <a:gd name="connsiteX147" fmla="*/ 390182 w 423085"/>
                <a:gd name="connsiteY147" fmla="*/ 597368 h 615397"/>
                <a:gd name="connsiteX148" fmla="*/ 382264 w 423085"/>
                <a:gd name="connsiteY148" fmla="*/ 597368 h 615397"/>
                <a:gd name="connsiteX149" fmla="*/ 385840 w 423085"/>
                <a:gd name="connsiteY149" fmla="*/ 582494 h 615397"/>
                <a:gd name="connsiteX150" fmla="*/ 385840 w 423085"/>
                <a:gd name="connsiteY150" fmla="*/ 70164 h 615397"/>
                <a:gd name="connsiteX151" fmla="*/ 382264 w 423085"/>
                <a:gd name="connsiteY151" fmla="*/ 55290 h 615397"/>
                <a:gd name="connsiteX152" fmla="*/ 390182 w 423085"/>
                <a:gd name="connsiteY152" fmla="*/ 55290 h 615397"/>
                <a:gd name="connsiteX153" fmla="*/ 405056 w 423085"/>
                <a:gd name="connsiteY153" fmla="*/ 70164 h 615397"/>
                <a:gd name="connsiteX154" fmla="*/ 405056 w 423085"/>
                <a:gd name="connsiteY154" fmla="*/ 582494 h 61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423085" h="615397">
                  <a:moveTo>
                    <a:pt x="390182" y="37260"/>
                  </a:moveTo>
                  <a:lnTo>
                    <a:pt x="296881" y="37260"/>
                  </a:lnTo>
                  <a:lnTo>
                    <a:pt x="296881" y="20012"/>
                  </a:lnTo>
                  <a:cubicBezTo>
                    <a:pt x="296881" y="8985"/>
                    <a:pt x="287896" y="0"/>
                    <a:pt x="276869" y="0"/>
                  </a:cubicBezTo>
                  <a:lnTo>
                    <a:pt x="239969" y="0"/>
                  </a:lnTo>
                  <a:cubicBezTo>
                    <a:pt x="228941" y="0"/>
                    <a:pt x="219956" y="8985"/>
                    <a:pt x="219956" y="20012"/>
                  </a:cubicBezTo>
                  <a:lnTo>
                    <a:pt x="219956" y="37260"/>
                  </a:lnTo>
                  <a:lnTo>
                    <a:pt x="205533" y="37260"/>
                  </a:lnTo>
                  <a:lnTo>
                    <a:pt x="205533" y="20012"/>
                  </a:lnTo>
                  <a:cubicBezTo>
                    <a:pt x="205533" y="8985"/>
                    <a:pt x="196548" y="0"/>
                    <a:pt x="185521" y="0"/>
                  </a:cubicBezTo>
                  <a:lnTo>
                    <a:pt x="148621" y="0"/>
                  </a:lnTo>
                  <a:cubicBezTo>
                    <a:pt x="137578" y="0"/>
                    <a:pt x="128608" y="8985"/>
                    <a:pt x="128608" y="20012"/>
                  </a:cubicBezTo>
                  <a:lnTo>
                    <a:pt x="128608" y="37260"/>
                  </a:lnTo>
                  <a:lnTo>
                    <a:pt x="71366" y="37260"/>
                  </a:lnTo>
                  <a:cubicBezTo>
                    <a:pt x="53231" y="37260"/>
                    <a:pt x="38462" y="52014"/>
                    <a:pt x="38462" y="70164"/>
                  </a:cubicBezTo>
                  <a:lnTo>
                    <a:pt x="38462" y="125003"/>
                  </a:lnTo>
                  <a:lnTo>
                    <a:pt x="25121" y="125003"/>
                  </a:lnTo>
                  <a:cubicBezTo>
                    <a:pt x="11268" y="125003"/>
                    <a:pt x="0" y="136271"/>
                    <a:pt x="0" y="150138"/>
                  </a:cubicBezTo>
                  <a:lnTo>
                    <a:pt x="0" y="276568"/>
                  </a:lnTo>
                  <a:cubicBezTo>
                    <a:pt x="0" y="290421"/>
                    <a:pt x="11268" y="301704"/>
                    <a:pt x="25136" y="301704"/>
                  </a:cubicBezTo>
                  <a:lnTo>
                    <a:pt x="38477" y="301704"/>
                  </a:lnTo>
                  <a:lnTo>
                    <a:pt x="38477" y="320920"/>
                  </a:lnTo>
                  <a:lnTo>
                    <a:pt x="21064" y="320920"/>
                  </a:lnTo>
                  <a:cubicBezTo>
                    <a:pt x="9450" y="320920"/>
                    <a:pt x="0" y="330371"/>
                    <a:pt x="0" y="341984"/>
                  </a:cubicBezTo>
                  <a:lnTo>
                    <a:pt x="0" y="368367"/>
                  </a:lnTo>
                  <a:cubicBezTo>
                    <a:pt x="0" y="379981"/>
                    <a:pt x="9450" y="389431"/>
                    <a:pt x="21064" y="389431"/>
                  </a:cubicBezTo>
                  <a:lnTo>
                    <a:pt x="38462" y="389431"/>
                  </a:lnTo>
                  <a:lnTo>
                    <a:pt x="38462" y="401451"/>
                  </a:lnTo>
                  <a:lnTo>
                    <a:pt x="21064" y="401451"/>
                  </a:lnTo>
                  <a:cubicBezTo>
                    <a:pt x="9450" y="401451"/>
                    <a:pt x="0" y="410901"/>
                    <a:pt x="0" y="422515"/>
                  </a:cubicBezTo>
                  <a:lnTo>
                    <a:pt x="0" y="448883"/>
                  </a:lnTo>
                  <a:cubicBezTo>
                    <a:pt x="0" y="460496"/>
                    <a:pt x="9450" y="469947"/>
                    <a:pt x="21064" y="469947"/>
                  </a:cubicBezTo>
                  <a:lnTo>
                    <a:pt x="38462" y="469947"/>
                  </a:lnTo>
                  <a:lnTo>
                    <a:pt x="38462" y="481966"/>
                  </a:lnTo>
                  <a:lnTo>
                    <a:pt x="21064" y="481966"/>
                  </a:lnTo>
                  <a:cubicBezTo>
                    <a:pt x="9450" y="481981"/>
                    <a:pt x="0" y="491432"/>
                    <a:pt x="0" y="503045"/>
                  </a:cubicBezTo>
                  <a:lnTo>
                    <a:pt x="0" y="529428"/>
                  </a:lnTo>
                  <a:cubicBezTo>
                    <a:pt x="0" y="541042"/>
                    <a:pt x="9450" y="550492"/>
                    <a:pt x="21064" y="550492"/>
                  </a:cubicBezTo>
                  <a:lnTo>
                    <a:pt x="38462" y="550492"/>
                  </a:lnTo>
                  <a:lnTo>
                    <a:pt x="38462" y="582494"/>
                  </a:lnTo>
                  <a:cubicBezTo>
                    <a:pt x="38462" y="600629"/>
                    <a:pt x="53216" y="615398"/>
                    <a:pt x="71366" y="615398"/>
                  </a:cubicBezTo>
                  <a:lnTo>
                    <a:pt x="390182" y="615398"/>
                  </a:lnTo>
                  <a:cubicBezTo>
                    <a:pt x="408317" y="615398"/>
                    <a:pt x="423085" y="600629"/>
                    <a:pt x="423085" y="582494"/>
                  </a:cubicBezTo>
                  <a:lnTo>
                    <a:pt x="423085" y="70164"/>
                  </a:lnTo>
                  <a:cubicBezTo>
                    <a:pt x="423085" y="52014"/>
                    <a:pt x="408317" y="37260"/>
                    <a:pt x="390182" y="37260"/>
                  </a:cubicBezTo>
                  <a:lnTo>
                    <a:pt x="390182" y="37260"/>
                  </a:lnTo>
                  <a:close/>
                  <a:moveTo>
                    <a:pt x="38462" y="532463"/>
                  </a:moveTo>
                  <a:lnTo>
                    <a:pt x="21064" y="532463"/>
                  </a:lnTo>
                  <a:cubicBezTo>
                    <a:pt x="19396" y="532463"/>
                    <a:pt x="18029" y="531096"/>
                    <a:pt x="18029" y="529428"/>
                  </a:cubicBezTo>
                  <a:lnTo>
                    <a:pt x="18029" y="503045"/>
                  </a:lnTo>
                  <a:cubicBezTo>
                    <a:pt x="18029" y="501378"/>
                    <a:pt x="19396" y="500011"/>
                    <a:pt x="21064" y="500011"/>
                  </a:cubicBezTo>
                  <a:lnTo>
                    <a:pt x="38462" y="500011"/>
                  </a:lnTo>
                  <a:lnTo>
                    <a:pt x="38462" y="532463"/>
                  </a:lnTo>
                  <a:close/>
                  <a:moveTo>
                    <a:pt x="38462" y="451933"/>
                  </a:moveTo>
                  <a:lnTo>
                    <a:pt x="21064" y="451933"/>
                  </a:lnTo>
                  <a:cubicBezTo>
                    <a:pt x="19396" y="451933"/>
                    <a:pt x="18029" y="450565"/>
                    <a:pt x="18029" y="448898"/>
                  </a:cubicBezTo>
                  <a:lnTo>
                    <a:pt x="18029" y="422530"/>
                  </a:lnTo>
                  <a:cubicBezTo>
                    <a:pt x="18029" y="420847"/>
                    <a:pt x="19396" y="419495"/>
                    <a:pt x="21064" y="419495"/>
                  </a:cubicBezTo>
                  <a:lnTo>
                    <a:pt x="38462" y="419495"/>
                  </a:lnTo>
                  <a:lnTo>
                    <a:pt x="38462" y="451933"/>
                  </a:lnTo>
                  <a:close/>
                  <a:moveTo>
                    <a:pt x="38462" y="371402"/>
                  </a:moveTo>
                  <a:lnTo>
                    <a:pt x="21064" y="371402"/>
                  </a:lnTo>
                  <a:cubicBezTo>
                    <a:pt x="19396" y="371402"/>
                    <a:pt x="18029" y="370035"/>
                    <a:pt x="18029" y="368367"/>
                  </a:cubicBezTo>
                  <a:lnTo>
                    <a:pt x="18029" y="341984"/>
                  </a:lnTo>
                  <a:cubicBezTo>
                    <a:pt x="18029" y="340317"/>
                    <a:pt x="19396" y="338949"/>
                    <a:pt x="21064" y="338949"/>
                  </a:cubicBezTo>
                  <a:lnTo>
                    <a:pt x="38462" y="338949"/>
                  </a:lnTo>
                  <a:lnTo>
                    <a:pt x="38462" y="371402"/>
                  </a:lnTo>
                  <a:close/>
                  <a:moveTo>
                    <a:pt x="38462" y="283660"/>
                  </a:moveTo>
                  <a:lnTo>
                    <a:pt x="25121" y="283660"/>
                  </a:lnTo>
                  <a:cubicBezTo>
                    <a:pt x="21199" y="283660"/>
                    <a:pt x="18014" y="280475"/>
                    <a:pt x="18014" y="276553"/>
                  </a:cubicBezTo>
                  <a:lnTo>
                    <a:pt x="18014" y="150123"/>
                  </a:lnTo>
                  <a:cubicBezTo>
                    <a:pt x="18014" y="146202"/>
                    <a:pt x="21199" y="143017"/>
                    <a:pt x="25121" y="143017"/>
                  </a:cubicBezTo>
                  <a:lnTo>
                    <a:pt x="38462" y="143017"/>
                  </a:lnTo>
                  <a:lnTo>
                    <a:pt x="38462" y="283660"/>
                  </a:lnTo>
                  <a:close/>
                  <a:moveTo>
                    <a:pt x="278852" y="55290"/>
                  </a:moveTo>
                  <a:lnTo>
                    <a:pt x="295514" y="55290"/>
                  </a:lnTo>
                  <a:lnTo>
                    <a:pt x="295514" y="207937"/>
                  </a:lnTo>
                  <a:lnTo>
                    <a:pt x="278852" y="207937"/>
                  </a:lnTo>
                  <a:lnTo>
                    <a:pt x="278852" y="55290"/>
                  </a:lnTo>
                  <a:close/>
                  <a:moveTo>
                    <a:pt x="237986" y="20012"/>
                  </a:moveTo>
                  <a:cubicBezTo>
                    <a:pt x="237986" y="18916"/>
                    <a:pt x="238872" y="18029"/>
                    <a:pt x="239969" y="18029"/>
                  </a:cubicBezTo>
                  <a:lnTo>
                    <a:pt x="276869" y="18029"/>
                  </a:lnTo>
                  <a:cubicBezTo>
                    <a:pt x="277965" y="18029"/>
                    <a:pt x="278852" y="18916"/>
                    <a:pt x="278852" y="20012"/>
                  </a:cubicBezTo>
                  <a:lnTo>
                    <a:pt x="278852" y="37260"/>
                  </a:lnTo>
                  <a:lnTo>
                    <a:pt x="237986" y="37260"/>
                  </a:lnTo>
                  <a:lnTo>
                    <a:pt x="237986" y="20012"/>
                  </a:lnTo>
                  <a:close/>
                  <a:moveTo>
                    <a:pt x="260823" y="57183"/>
                  </a:moveTo>
                  <a:lnTo>
                    <a:pt x="260823" y="207937"/>
                  </a:lnTo>
                  <a:lnTo>
                    <a:pt x="243995" y="207937"/>
                  </a:lnTo>
                  <a:lnTo>
                    <a:pt x="243995" y="74010"/>
                  </a:lnTo>
                  <a:lnTo>
                    <a:pt x="260823" y="57183"/>
                  </a:lnTo>
                  <a:close/>
                  <a:moveTo>
                    <a:pt x="146638" y="20012"/>
                  </a:moveTo>
                  <a:cubicBezTo>
                    <a:pt x="146638" y="18916"/>
                    <a:pt x="147524" y="18029"/>
                    <a:pt x="148621" y="18029"/>
                  </a:cubicBezTo>
                  <a:lnTo>
                    <a:pt x="185521" y="18029"/>
                  </a:lnTo>
                  <a:cubicBezTo>
                    <a:pt x="186617" y="18029"/>
                    <a:pt x="187504" y="18916"/>
                    <a:pt x="187504" y="20012"/>
                  </a:cubicBezTo>
                  <a:lnTo>
                    <a:pt x="187504" y="37260"/>
                  </a:lnTo>
                  <a:lnTo>
                    <a:pt x="146638" y="37260"/>
                  </a:lnTo>
                  <a:lnTo>
                    <a:pt x="146638" y="20012"/>
                  </a:lnTo>
                  <a:close/>
                  <a:moveTo>
                    <a:pt x="367796" y="582494"/>
                  </a:moveTo>
                  <a:cubicBezTo>
                    <a:pt x="367796" y="590713"/>
                    <a:pt x="361140" y="597368"/>
                    <a:pt x="352922" y="597368"/>
                  </a:cubicBezTo>
                  <a:lnTo>
                    <a:pt x="114140" y="597368"/>
                  </a:lnTo>
                  <a:lnTo>
                    <a:pt x="114140" y="468880"/>
                  </a:lnTo>
                  <a:cubicBezTo>
                    <a:pt x="114140" y="463937"/>
                    <a:pt x="110339" y="459640"/>
                    <a:pt x="105396" y="459490"/>
                  </a:cubicBezTo>
                  <a:cubicBezTo>
                    <a:pt x="100287" y="459325"/>
                    <a:pt x="96111" y="463426"/>
                    <a:pt x="96111" y="468505"/>
                  </a:cubicBezTo>
                  <a:lnTo>
                    <a:pt x="96111" y="597368"/>
                  </a:lnTo>
                  <a:lnTo>
                    <a:pt x="71366" y="597368"/>
                  </a:lnTo>
                  <a:cubicBezTo>
                    <a:pt x="63147" y="597368"/>
                    <a:pt x="56492" y="590713"/>
                    <a:pt x="56492" y="582494"/>
                  </a:cubicBezTo>
                  <a:lnTo>
                    <a:pt x="56492" y="70164"/>
                  </a:lnTo>
                  <a:cubicBezTo>
                    <a:pt x="56492" y="61945"/>
                    <a:pt x="63147" y="55290"/>
                    <a:pt x="71366" y="55290"/>
                  </a:cubicBezTo>
                  <a:lnTo>
                    <a:pt x="237219" y="55290"/>
                  </a:lnTo>
                  <a:lnTo>
                    <a:pt x="107875" y="184634"/>
                  </a:lnTo>
                  <a:cubicBezTo>
                    <a:pt x="100287" y="192222"/>
                    <a:pt x="96111" y="202303"/>
                    <a:pt x="96111" y="213030"/>
                  </a:cubicBezTo>
                  <a:lnTo>
                    <a:pt x="96111" y="415664"/>
                  </a:lnTo>
                  <a:cubicBezTo>
                    <a:pt x="96111" y="420607"/>
                    <a:pt x="99912" y="424904"/>
                    <a:pt x="104855" y="425054"/>
                  </a:cubicBezTo>
                  <a:cubicBezTo>
                    <a:pt x="109963" y="425204"/>
                    <a:pt x="114140" y="421103"/>
                    <a:pt x="114140" y="416039"/>
                  </a:cubicBezTo>
                  <a:lnTo>
                    <a:pt x="114140" y="213030"/>
                  </a:lnTo>
                  <a:cubicBezTo>
                    <a:pt x="114140" y="207111"/>
                    <a:pt x="116439" y="201552"/>
                    <a:pt x="120630" y="197375"/>
                  </a:cubicBezTo>
                  <a:lnTo>
                    <a:pt x="225966" y="92039"/>
                  </a:lnTo>
                  <a:lnTo>
                    <a:pt x="225966" y="207937"/>
                  </a:lnTo>
                  <a:lnTo>
                    <a:pt x="171563" y="207937"/>
                  </a:lnTo>
                  <a:cubicBezTo>
                    <a:pt x="157140" y="207937"/>
                    <a:pt x="145451" y="219641"/>
                    <a:pt x="145451" y="234064"/>
                  </a:cubicBezTo>
                  <a:lnTo>
                    <a:pt x="145451" y="553227"/>
                  </a:lnTo>
                  <a:cubicBezTo>
                    <a:pt x="145451" y="567650"/>
                    <a:pt x="157140" y="579354"/>
                    <a:pt x="171563" y="579354"/>
                  </a:cubicBezTo>
                  <a:lnTo>
                    <a:pt x="315241" y="579354"/>
                  </a:lnTo>
                  <a:cubicBezTo>
                    <a:pt x="329664" y="579354"/>
                    <a:pt x="341353" y="567650"/>
                    <a:pt x="341353" y="553227"/>
                  </a:cubicBezTo>
                  <a:lnTo>
                    <a:pt x="341353" y="321656"/>
                  </a:lnTo>
                  <a:cubicBezTo>
                    <a:pt x="341353" y="316683"/>
                    <a:pt x="337311" y="312642"/>
                    <a:pt x="332338" y="312642"/>
                  </a:cubicBezTo>
                  <a:cubicBezTo>
                    <a:pt x="327365" y="312642"/>
                    <a:pt x="323324" y="316683"/>
                    <a:pt x="323324" y="321656"/>
                  </a:cubicBezTo>
                  <a:lnTo>
                    <a:pt x="323324" y="553227"/>
                  </a:lnTo>
                  <a:cubicBezTo>
                    <a:pt x="323324" y="557704"/>
                    <a:pt x="319703" y="561325"/>
                    <a:pt x="315241" y="561325"/>
                  </a:cubicBezTo>
                  <a:lnTo>
                    <a:pt x="171563" y="561325"/>
                  </a:lnTo>
                  <a:cubicBezTo>
                    <a:pt x="167101" y="561325"/>
                    <a:pt x="163480" y="557704"/>
                    <a:pt x="163480" y="553227"/>
                  </a:cubicBezTo>
                  <a:lnTo>
                    <a:pt x="163480" y="234049"/>
                  </a:lnTo>
                  <a:cubicBezTo>
                    <a:pt x="163480" y="229572"/>
                    <a:pt x="167101" y="225951"/>
                    <a:pt x="171563" y="225951"/>
                  </a:cubicBezTo>
                  <a:lnTo>
                    <a:pt x="315241" y="225951"/>
                  </a:lnTo>
                  <a:cubicBezTo>
                    <a:pt x="319703" y="225951"/>
                    <a:pt x="323324" y="229572"/>
                    <a:pt x="323324" y="234049"/>
                  </a:cubicBezTo>
                  <a:lnTo>
                    <a:pt x="323324" y="269161"/>
                  </a:lnTo>
                  <a:cubicBezTo>
                    <a:pt x="323324" y="274134"/>
                    <a:pt x="327365" y="278176"/>
                    <a:pt x="332338" y="278176"/>
                  </a:cubicBezTo>
                  <a:cubicBezTo>
                    <a:pt x="337311" y="278176"/>
                    <a:pt x="341353" y="274134"/>
                    <a:pt x="341353" y="269161"/>
                  </a:cubicBezTo>
                  <a:lnTo>
                    <a:pt x="341353" y="234049"/>
                  </a:lnTo>
                  <a:cubicBezTo>
                    <a:pt x="341353" y="219626"/>
                    <a:pt x="329664" y="207922"/>
                    <a:pt x="315241" y="207922"/>
                  </a:cubicBezTo>
                  <a:lnTo>
                    <a:pt x="313543" y="207922"/>
                  </a:lnTo>
                  <a:lnTo>
                    <a:pt x="313543" y="55290"/>
                  </a:lnTo>
                  <a:lnTo>
                    <a:pt x="352922" y="55290"/>
                  </a:lnTo>
                  <a:cubicBezTo>
                    <a:pt x="361140" y="55290"/>
                    <a:pt x="367796" y="61945"/>
                    <a:pt x="367796" y="70164"/>
                  </a:cubicBezTo>
                  <a:lnTo>
                    <a:pt x="367796" y="582494"/>
                  </a:lnTo>
                  <a:close/>
                  <a:moveTo>
                    <a:pt x="405056" y="582494"/>
                  </a:moveTo>
                  <a:cubicBezTo>
                    <a:pt x="405056" y="590698"/>
                    <a:pt x="398370" y="597368"/>
                    <a:pt x="390182" y="597368"/>
                  </a:cubicBezTo>
                  <a:lnTo>
                    <a:pt x="382264" y="597368"/>
                  </a:lnTo>
                  <a:cubicBezTo>
                    <a:pt x="384533" y="592891"/>
                    <a:pt x="385840" y="587843"/>
                    <a:pt x="385840" y="582494"/>
                  </a:cubicBezTo>
                  <a:lnTo>
                    <a:pt x="385840" y="70164"/>
                  </a:lnTo>
                  <a:cubicBezTo>
                    <a:pt x="385840" y="64815"/>
                    <a:pt x="384548" y="59767"/>
                    <a:pt x="382264" y="55290"/>
                  </a:cubicBezTo>
                  <a:lnTo>
                    <a:pt x="390182" y="55290"/>
                  </a:lnTo>
                  <a:cubicBezTo>
                    <a:pt x="398385" y="55290"/>
                    <a:pt x="405056" y="61960"/>
                    <a:pt x="405056" y="70164"/>
                  </a:cubicBezTo>
                  <a:lnTo>
                    <a:pt x="405056" y="582494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74" name="任意多边形: 形状 373">
              <a:extLst>
                <a:ext uri="{FF2B5EF4-FFF2-40B4-BE49-F238E27FC236}">
                  <a16:creationId xmlns:a16="http://schemas.microsoft.com/office/drawing/2014/main" id="{DA5DB415-40D2-4A50-AF26-C0D7BC0A845A}"/>
                </a:ext>
              </a:extLst>
            </p:cNvPr>
            <p:cNvSpPr/>
            <p:nvPr/>
          </p:nvSpPr>
          <p:spPr>
            <a:xfrm>
              <a:off x="6520243" y="2174907"/>
              <a:ext cx="75784" cy="74265"/>
            </a:xfrm>
            <a:custGeom>
              <a:avLst/>
              <a:gdLst>
                <a:gd name="connsiteX0" fmla="*/ 74581 w 75784"/>
                <a:gd name="connsiteY0" fmla="*/ 10202 h 74265"/>
                <a:gd name="connsiteX1" fmla="*/ 59466 w 75784"/>
                <a:gd name="connsiteY1" fmla="*/ 0 h 74265"/>
                <a:gd name="connsiteX2" fmla="*/ 16301 w 75784"/>
                <a:gd name="connsiteY2" fmla="*/ 0 h 74265"/>
                <a:gd name="connsiteX3" fmla="*/ 0 w 75784"/>
                <a:gd name="connsiteY3" fmla="*/ 16301 h 74265"/>
                <a:gd name="connsiteX4" fmla="*/ 0 w 75784"/>
                <a:gd name="connsiteY4" fmla="*/ 57949 h 74265"/>
                <a:gd name="connsiteX5" fmla="*/ 9931 w 75784"/>
                <a:gd name="connsiteY5" fmla="*/ 72958 h 74265"/>
                <a:gd name="connsiteX6" fmla="*/ 16316 w 75784"/>
                <a:gd name="connsiteY6" fmla="*/ 74265 h 74265"/>
                <a:gd name="connsiteX7" fmla="*/ 27630 w 75784"/>
                <a:gd name="connsiteY7" fmla="*/ 69683 h 74265"/>
                <a:gd name="connsiteX8" fmla="*/ 70795 w 75784"/>
                <a:gd name="connsiteY8" fmla="*/ 28035 h 74265"/>
                <a:gd name="connsiteX9" fmla="*/ 74581 w 75784"/>
                <a:gd name="connsiteY9" fmla="*/ 10202 h 74265"/>
                <a:gd name="connsiteX10" fmla="*/ 74581 w 75784"/>
                <a:gd name="connsiteY10" fmla="*/ 10202 h 74265"/>
                <a:gd name="connsiteX11" fmla="*/ 18029 w 75784"/>
                <a:gd name="connsiteY11" fmla="*/ 53892 h 74265"/>
                <a:gd name="connsiteX12" fmla="*/ 18029 w 75784"/>
                <a:gd name="connsiteY12" fmla="*/ 18029 h 74265"/>
                <a:gd name="connsiteX13" fmla="*/ 55199 w 75784"/>
                <a:gd name="connsiteY13" fmla="*/ 18029 h 74265"/>
                <a:gd name="connsiteX14" fmla="*/ 18029 w 75784"/>
                <a:gd name="connsiteY14" fmla="*/ 53892 h 7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784" h="74265">
                  <a:moveTo>
                    <a:pt x="74581" y="10202"/>
                  </a:moveTo>
                  <a:cubicBezTo>
                    <a:pt x="72087" y="3996"/>
                    <a:pt x="66137" y="0"/>
                    <a:pt x="59466" y="0"/>
                  </a:cubicBezTo>
                  <a:lnTo>
                    <a:pt x="16301" y="0"/>
                  </a:lnTo>
                  <a:cubicBezTo>
                    <a:pt x="7317" y="0"/>
                    <a:pt x="0" y="7317"/>
                    <a:pt x="0" y="16301"/>
                  </a:cubicBezTo>
                  <a:lnTo>
                    <a:pt x="0" y="57949"/>
                  </a:lnTo>
                  <a:cubicBezTo>
                    <a:pt x="0" y="64500"/>
                    <a:pt x="3891" y="70404"/>
                    <a:pt x="9931" y="72958"/>
                  </a:cubicBezTo>
                  <a:cubicBezTo>
                    <a:pt x="12004" y="73830"/>
                    <a:pt x="14168" y="74265"/>
                    <a:pt x="16316" y="74265"/>
                  </a:cubicBezTo>
                  <a:cubicBezTo>
                    <a:pt x="20448" y="74265"/>
                    <a:pt x="24535" y="72688"/>
                    <a:pt x="27630" y="69683"/>
                  </a:cubicBezTo>
                  <a:lnTo>
                    <a:pt x="70795" y="28035"/>
                  </a:lnTo>
                  <a:cubicBezTo>
                    <a:pt x="75602" y="23393"/>
                    <a:pt x="77090" y="16392"/>
                    <a:pt x="74581" y="10202"/>
                  </a:cubicBezTo>
                  <a:lnTo>
                    <a:pt x="74581" y="10202"/>
                  </a:lnTo>
                  <a:close/>
                  <a:moveTo>
                    <a:pt x="18029" y="53892"/>
                  </a:moveTo>
                  <a:lnTo>
                    <a:pt x="18029" y="18029"/>
                  </a:lnTo>
                  <a:lnTo>
                    <a:pt x="55199" y="18029"/>
                  </a:lnTo>
                  <a:lnTo>
                    <a:pt x="18029" y="53892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75" name="任意多边形: 形状 374">
              <a:extLst>
                <a:ext uri="{FF2B5EF4-FFF2-40B4-BE49-F238E27FC236}">
                  <a16:creationId xmlns:a16="http://schemas.microsoft.com/office/drawing/2014/main" id="{0872FD52-40E4-4025-B47A-9A2B813B76C6}"/>
                </a:ext>
              </a:extLst>
            </p:cNvPr>
            <p:cNvSpPr/>
            <p:nvPr/>
          </p:nvSpPr>
          <p:spPr>
            <a:xfrm>
              <a:off x="6620005" y="2353998"/>
              <a:ext cx="94953" cy="289669"/>
            </a:xfrm>
            <a:custGeom>
              <a:avLst/>
              <a:gdLst>
                <a:gd name="connsiteX0" fmla="*/ 47477 w 94953"/>
                <a:gd name="connsiteY0" fmla="*/ 0 h 289669"/>
                <a:gd name="connsiteX1" fmla="*/ 0 w 94953"/>
                <a:gd name="connsiteY1" fmla="*/ 47477 h 289669"/>
                <a:gd name="connsiteX2" fmla="*/ 0 w 94953"/>
                <a:gd name="connsiteY2" fmla="*/ 242193 h 289669"/>
                <a:gd name="connsiteX3" fmla="*/ 47477 w 94953"/>
                <a:gd name="connsiteY3" fmla="*/ 289670 h 289669"/>
                <a:gd name="connsiteX4" fmla="*/ 94954 w 94953"/>
                <a:gd name="connsiteY4" fmla="*/ 242193 h 289669"/>
                <a:gd name="connsiteX5" fmla="*/ 94954 w 94953"/>
                <a:gd name="connsiteY5" fmla="*/ 47477 h 289669"/>
                <a:gd name="connsiteX6" fmla="*/ 47477 w 94953"/>
                <a:gd name="connsiteY6" fmla="*/ 0 h 289669"/>
                <a:gd name="connsiteX7" fmla="*/ 47477 w 94953"/>
                <a:gd name="connsiteY7" fmla="*/ 0 h 289669"/>
                <a:gd name="connsiteX8" fmla="*/ 25842 w 94953"/>
                <a:gd name="connsiteY8" fmla="*/ 38462 h 289669"/>
                <a:gd name="connsiteX9" fmla="*/ 19442 w 94953"/>
                <a:gd name="connsiteY9" fmla="*/ 38462 h 289669"/>
                <a:gd name="connsiteX10" fmla="*/ 38462 w 94953"/>
                <a:gd name="connsiteY10" fmla="*/ 19442 h 289669"/>
                <a:gd name="connsiteX11" fmla="*/ 38462 w 94953"/>
                <a:gd name="connsiteY11" fmla="*/ 25842 h 289669"/>
                <a:gd name="connsiteX12" fmla="*/ 47477 w 94953"/>
                <a:gd name="connsiteY12" fmla="*/ 34857 h 289669"/>
                <a:gd name="connsiteX13" fmla="*/ 56492 w 94953"/>
                <a:gd name="connsiteY13" fmla="*/ 25842 h 289669"/>
                <a:gd name="connsiteX14" fmla="*/ 56492 w 94953"/>
                <a:gd name="connsiteY14" fmla="*/ 19442 h 289669"/>
                <a:gd name="connsiteX15" fmla="*/ 75512 w 94953"/>
                <a:gd name="connsiteY15" fmla="*/ 38462 h 289669"/>
                <a:gd name="connsiteX16" fmla="*/ 69112 w 94953"/>
                <a:gd name="connsiteY16" fmla="*/ 38462 h 289669"/>
                <a:gd name="connsiteX17" fmla="*/ 60097 w 94953"/>
                <a:gd name="connsiteY17" fmla="*/ 47477 h 289669"/>
                <a:gd name="connsiteX18" fmla="*/ 69112 w 94953"/>
                <a:gd name="connsiteY18" fmla="*/ 56492 h 289669"/>
                <a:gd name="connsiteX19" fmla="*/ 75512 w 94953"/>
                <a:gd name="connsiteY19" fmla="*/ 56492 h 289669"/>
                <a:gd name="connsiteX20" fmla="*/ 56492 w 94953"/>
                <a:gd name="connsiteY20" fmla="*/ 75512 h 289669"/>
                <a:gd name="connsiteX21" fmla="*/ 56492 w 94953"/>
                <a:gd name="connsiteY21" fmla="*/ 69112 h 289669"/>
                <a:gd name="connsiteX22" fmla="*/ 47477 w 94953"/>
                <a:gd name="connsiteY22" fmla="*/ 60097 h 289669"/>
                <a:gd name="connsiteX23" fmla="*/ 38462 w 94953"/>
                <a:gd name="connsiteY23" fmla="*/ 69112 h 289669"/>
                <a:gd name="connsiteX24" fmla="*/ 38462 w 94953"/>
                <a:gd name="connsiteY24" fmla="*/ 75497 h 289669"/>
                <a:gd name="connsiteX25" fmla="*/ 19442 w 94953"/>
                <a:gd name="connsiteY25" fmla="*/ 56477 h 289669"/>
                <a:gd name="connsiteX26" fmla="*/ 25842 w 94953"/>
                <a:gd name="connsiteY26" fmla="*/ 56477 h 289669"/>
                <a:gd name="connsiteX27" fmla="*/ 34856 w 94953"/>
                <a:gd name="connsiteY27" fmla="*/ 47462 h 289669"/>
                <a:gd name="connsiteX28" fmla="*/ 25842 w 94953"/>
                <a:gd name="connsiteY28" fmla="*/ 38462 h 289669"/>
                <a:gd name="connsiteX29" fmla="*/ 25842 w 94953"/>
                <a:gd name="connsiteY29" fmla="*/ 38462 h 289669"/>
                <a:gd name="connsiteX30" fmla="*/ 69112 w 94953"/>
                <a:gd name="connsiteY30" fmla="*/ 251207 h 289669"/>
                <a:gd name="connsiteX31" fmla="*/ 75512 w 94953"/>
                <a:gd name="connsiteY31" fmla="*/ 251207 h 289669"/>
                <a:gd name="connsiteX32" fmla="*/ 56492 w 94953"/>
                <a:gd name="connsiteY32" fmla="*/ 270228 h 289669"/>
                <a:gd name="connsiteX33" fmla="*/ 56492 w 94953"/>
                <a:gd name="connsiteY33" fmla="*/ 263828 h 289669"/>
                <a:gd name="connsiteX34" fmla="*/ 47477 w 94953"/>
                <a:gd name="connsiteY34" fmla="*/ 254813 h 289669"/>
                <a:gd name="connsiteX35" fmla="*/ 38462 w 94953"/>
                <a:gd name="connsiteY35" fmla="*/ 263828 h 289669"/>
                <a:gd name="connsiteX36" fmla="*/ 38462 w 94953"/>
                <a:gd name="connsiteY36" fmla="*/ 270228 h 289669"/>
                <a:gd name="connsiteX37" fmla="*/ 19442 w 94953"/>
                <a:gd name="connsiteY37" fmla="*/ 251207 h 289669"/>
                <a:gd name="connsiteX38" fmla="*/ 25842 w 94953"/>
                <a:gd name="connsiteY38" fmla="*/ 251207 h 289669"/>
                <a:gd name="connsiteX39" fmla="*/ 34856 w 94953"/>
                <a:gd name="connsiteY39" fmla="*/ 242193 h 289669"/>
                <a:gd name="connsiteX40" fmla="*/ 25842 w 94953"/>
                <a:gd name="connsiteY40" fmla="*/ 233178 h 289669"/>
                <a:gd name="connsiteX41" fmla="*/ 19442 w 94953"/>
                <a:gd name="connsiteY41" fmla="*/ 233178 h 289669"/>
                <a:gd name="connsiteX42" fmla="*/ 38462 w 94953"/>
                <a:gd name="connsiteY42" fmla="*/ 214157 h 289669"/>
                <a:gd name="connsiteX43" fmla="*/ 38462 w 94953"/>
                <a:gd name="connsiteY43" fmla="*/ 220543 h 289669"/>
                <a:gd name="connsiteX44" fmla="*/ 47477 w 94953"/>
                <a:gd name="connsiteY44" fmla="*/ 229557 h 289669"/>
                <a:gd name="connsiteX45" fmla="*/ 56492 w 94953"/>
                <a:gd name="connsiteY45" fmla="*/ 220543 h 289669"/>
                <a:gd name="connsiteX46" fmla="*/ 56492 w 94953"/>
                <a:gd name="connsiteY46" fmla="*/ 214157 h 289669"/>
                <a:gd name="connsiteX47" fmla="*/ 75512 w 94953"/>
                <a:gd name="connsiteY47" fmla="*/ 233178 h 289669"/>
                <a:gd name="connsiteX48" fmla="*/ 69112 w 94953"/>
                <a:gd name="connsiteY48" fmla="*/ 233178 h 289669"/>
                <a:gd name="connsiteX49" fmla="*/ 60097 w 94953"/>
                <a:gd name="connsiteY49" fmla="*/ 242193 h 289669"/>
                <a:gd name="connsiteX50" fmla="*/ 69112 w 94953"/>
                <a:gd name="connsiteY50" fmla="*/ 251207 h 289669"/>
                <a:gd name="connsiteX51" fmla="*/ 69112 w 94953"/>
                <a:gd name="connsiteY51" fmla="*/ 251207 h 289669"/>
                <a:gd name="connsiteX52" fmla="*/ 76925 w 94953"/>
                <a:gd name="connsiteY52" fmla="*/ 204992 h 289669"/>
                <a:gd name="connsiteX53" fmla="*/ 47477 w 94953"/>
                <a:gd name="connsiteY53" fmla="*/ 194716 h 289669"/>
                <a:gd name="connsiteX54" fmla="*/ 18029 w 94953"/>
                <a:gd name="connsiteY54" fmla="*/ 204992 h 289669"/>
                <a:gd name="connsiteX55" fmla="*/ 18029 w 94953"/>
                <a:gd name="connsiteY55" fmla="*/ 84677 h 289669"/>
                <a:gd name="connsiteX56" fmla="*/ 47477 w 94953"/>
                <a:gd name="connsiteY56" fmla="*/ 94954 h 289669"/>
                <a:gd name="connsiteX57" fmla="*/ 76925 w 94953"/>
                <a:gd name="connsiteY57" fmla="*/ 84677 h 289669"/>
                <a:gd name="connsiteX58" fmla="*/ 76925 w 94953"/>
                <a:gd name="connsiteY58" fmla="*/ 204992 h 2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94953" h="289669">
                  <a:moveTo>
                    <a:pt x="47477" y="0"/>
                  </a:moveTo>
                  <a:cubicBezTo>
                    <a:pt x="21290" y="0"/>
                    <a:pt x="0" y="21305"/>
                    <a:pt x="0" y="47477"/>
                  </a:cubicBezTo>
                  <a:lnTo>
                    <a:pt x="0" y="242193"/>
                  </a:lnTo>
                  <a:cubicBezTo>
                    <a:pt x="0" y="268365"/>
                    <a:pt x="21305" y="289670"/>
                    <a:pt x="47477" y="289670"/>
                  </a:cubicBezTo>
                  <a:cubicBezTo>
                    <a:pt x="73664" y="289670"/>
                    <a:pt x="94954" y="268380"/>
                    <a:pt x="94954" y="242193"/>
                  </a:cubicBezTo>
                  <a:lnTo>
                    <a:pt x="94954" y="47477"/>
                  </a:lnTo>
                  <a:cubicBezTo>
                    <a:pt x="94954" y="21305"/>
                    <a:pt x="73664" y="0"/>
                    <a:pt x="47477" y="0"/>
                  </a:cubicBezTo>
                  <a:lnTo>
                    <a:pt x="47477" y="0"/>
                  </a:lnTo>
                  <a:close/>
                  <a:moveTo>
                    <a:pt x="25842" y="38462"/>
                  </a:moveTo>
                  <a:lnTo>
                    <a:pt x="19442" y="38462"/>
                  </a:lnTo>
                  <a:cubicBezTo>
                    <a:pt x="22341" y="29463"/>
                    <a:pt x="29463" y="22341"/>
                    <a:pt x="38462" y="19442"/>
                  </a:cubicBezTo>
                  <a:lnTo>
                    <a:pt x="38462" y="25842"/>
                  </a:lnTo>
                  <a:cubicBezTo>
                    <a:pt x="38462" y="30815"/>
                    <a:pt x="42504" y="34857"/>
                    <a:pt x="47477" y="34857"/>
                  </a:cubicBezTo>
                  <a:cubicBezTo>
                    <a:pt x="52450" y="34857"/>
                    <a:pt x="56492" y="30815"/>
                    <a:pt x="56492" y="25842"/>
                  </a:cubicBezTo>
                  <a:lnTo>
                    <a:pt x="56492" y="19442"/>
                  </a:lnTo>
                  <a:cubicBezTo>
                    <a:pt x="65491" y="22341"/>
                    <a:pt x="72613" y="29463"/>
                    <a:pt x="75512" y="38462"/>
                  </a:cubicBezTo>
                  <a:lnTo>
                    <a:pt x="69112" y="38462"/>
                  </a:lnTo>
                  <a:cubicBezTo>
                    <a:pt x="64139" y="38462"/>
                    <a:pt x="60097" y="42504"/>
                    <a:pt x="60097" y="47477"/>
                  </a:cubicBezTo>
                  <a:cubicBezTo>
                    <a:pt x="60097" y="52450"/>
                    <a:pt x="64139" y="56492"/>
                    <a:pt x="69112" y="56492"/>
                  </a:cubicBezTo>
                  <a:lnTo>
                    <a:pt x="75512" y="56492"/>
                  </a:lnTo>
                  <a:cubicBezTo>
                    <a:pt x="72613" y="65491"/>
                    <a:pt x="65491" y="72613"/>
                    <a:pt x="56492" y="75512"/>
                  </a:cubicBezTo>
                  <a:lnTo>
                    <a:pt x="56492" y="69112"/>
                  </a:lnTo>
                  <a:cubicBezTo>
                    <a:pt x="56492" y="64124"/>
                    <a:pt x="52450" y="60097"/>
                    <a:pt x="47477" y="60097"/>
                  </a:cubicBezTo>
                  <a:cubicBezTo>
                    <a:pt x="42504" y="60097"/>
                    <a:pt x="38462" y="64124"/>
                    <a:pt x="38462" y="69112"/>
                  </a:cubicBezTo>
                  <a:lnTo>
                    <a:pt x="38462" y="75497"/>
                  </a:lnTo>
                  <a:cubicBezTo>
                    <a:pt x="29463" y="72598"/>
                    <a:pt x="22341" y="65476"/>
                    <a:pt x="19442" y="56477"/>
                  </a:cubicBezTo>
                  <a:lnTo>
                    <a:pt x="25842" y="56477"/>
                  </a:lnTo>
                  <a:cubicBezTo>
                    <a:pt x="30815" y="56477"/>
                    <a:pt x="34856" y="52435"/>
                    <a:pt x="34856" y="47462"/>
                  </a:cubicBezTo>
                  <a:cubicBezTo>
                    <a:pt x="34856" y="42504"/>
                    <a:pt x="30815" y="38462"/>
                    <a:pt x="25842" y="38462"/>
                  </a:cubicBezTo>
                  <a:lnTo>
                    <a:pt x="25842" y="38462"/>
                  </a:lnTo>
                  <a:close/>
                  <a:moveTo>
                    <a:pt x="69112" y="251207"/>
                  </a:moveTo>
                  <a:lnTo>
                    <a:pt x="75512" y="251207"/>
                  </a:lnTo>
                  <a:cubicBezTo>
                    <a:pt x="72613" y="260207"/>
                    <a:pt x="65491" y="267328"/>
                    <a:pt x="56492" y="270228"/>
                  </a:cubicBezTo>
                  <a:lnTo>
                    <a:pt x="56492" y="263828"/>
                  </a:lnTo>
                  <a:cubicBezTo>
                    <a:pt x="56492" y="258855"/>
                    <a:pt x="52450" y="254813"/>
                    <a:pt x="47477" y="254813"/>
                  </a:cubicBezTo>
                  <a:cubicBezTo>
                    <a:pt x="42504" y="254813"/>
                    <a:pt x="38462" y="258855"/>
                    <a:pt x="38462" y="263828"/>
                  </a:cubicBezTo>
                  <a:lnTo>
                    <a:pt x="38462" y="270228"/>
                  </a:lnTo>
                  <a:cubicBezTo>
                    <a:pt x="29463" y="267328"/>
                    <a:pt x="22341" y="260207"/>
                    <a:pt x="19442" y="251207"/>
                  </a:cubicBezTo>
                  <a:lnTo>
                    <a:pt x="25842" y="251207"/>
                  </a:lnTo>
                  <a:cubicBezTo>
                    <a:pt x="30815" y="251207"/>
                    <a:pt x="34856" y="247166"/>
                    <a:pt x="34856" y="242193"/>
                  </a:cubicBezTo>
                  <a:cubicBezTo>
                    <a:pt x="34856" y="237220"/>
                    <a:pt x="30815" y="233178"/>
                    <a:pt x="25842" y="233178"/>
                  </a:cubicBezTo>
                  <a:lnTo>
                    <a:pt x="19442" y="233178"/>
                  </a:lnTo>
                  <a:cubicBezTo>
                    <a:pt x="22341" y="224178"/>
                    <a:pt x="29463" y="217057"/>
                    <a:pt x="38462" y="214157"/>
                  </a:cubicBezTo>
                  <a:lnTo>
                    <a:pt x="38462" y="220543"/>
                  </a:lnTo>
                  <a:cubicBezTo>
                    <a:pt x="38462" y="225531"/>
                    <a:pt x="42504" y="229557"/>
                    <a:pt x="47477" y="229557"/>
                  </a:cubicBezTo>
                  <a:cubicBezTo>
                    <a:pt x="52450" y="229557"/>
                    <a:pt x="56492" y="225531"/>
                    <a:pt x="56492" y="220543"/>
                  </a:cubicBezTo>
                  <a:lnTo>
                    <a:pt x="56492" y="214157"/>
                  </a:lnTo>
                  <a:cubicBezTo>
                    <a:pt x="65491" y="217057"/>
                    <a:pt x="72613" y="224178"/>
                    <a:pt x="75512" y="233178"/>
                  </a:cubicBezTo>
                  <a:lnTo>
                    <a:pt x="69112" y="233178"/>
                  </a:lnTo>
                  <a:cubicBezTo>
                    <a:pt x="64139" y="233178"/>
                    <a:pt x="60097" y="237220"/>
                    <a:pt x="60097" y="242193"/>
                  </a:cubicBezTo>
                  <a:cubicBezTo>
                    <a:pt x="60097" y="247166"/>
                    <a:pt x="64139" y="251207"/>
                    <a:pt x="69112" y="251207"/>
                  </a:cubicBezTo>
                  <a:lnTo>
                    <a:pt x="69112" y="251207"/>
                  </a:lnTo>
                  <a:close/>
                  <a:moveTo>
                    <a:pt x="76925" y="204992"/>
                  </a:moveTo>
                  <a:cubicBezTo>
                    <a:pt x="68811" y="198562"/>
                    <a:pt x="58595" y="194716"/>
                    <a:pt x="47477" y="194716"/>
                  </a:cubicBezTo>
                  <a:cubicBezTo>
                    <a:pt x="36359" y="194716"/>
                    <a:pt x="26127" y="198562"/>
                    <a:pt x="18029" y="204992"/>
                  </a:cubicBezTo>
                  <a:lnTo>
                    <a:pt x="18029" y="84677"/>
                  </a:lnTo>
                  <a:cubicBezTo>
                    <a:pt x="26142" y="91093"/>
                    <a:pt x="36359" y="94954"/>
                    <a:pt x="47477" y="94954"/>
                  </a:cubicBezTo>
                  <a:cubicBezTo>
                    <a:pt x="58595" y="94954"/>
                    <a:pt x="68827" y="91093"/>
                    <a:pt x="76925" y="84677"/>
                  </a:cubicBezTo>
                  <a:lnTo>
                    <a:pt x="76925" y="204992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376" name="图形 324">
            <a:extLst>
              <a:ext uri="{FF2B5EF4-FFF2-40B4-BE49-F238E27FC236}">
                <a16:creationId xmlns:a16="http://schemas.microsoft.com/office/drawing/2014/main" id="{26002AD4-0B76-4E4F-8C47-36045152472C}"/>
              </a:ext>
            </a:extLst>
          </p:cNvPr>
          <p:cNvGrpSpPr/>
          <p:nvPr userDrawn="1"/>
        </p:nvGrpSpPr>
        <p:grpSpPr>
          <a:xfrm>
            <a:off x="5318616" y="4451036"/>
            <a:ext cx="403708" cy="237334"/>
            <a:chOff x="6424088" y="2358806"/>
            <a:chExt cx="615397" cy="361786"/>
          </a:xfrm>
          <a:solidFill>
            <a:schemeClr val="bg1"/>
          </a:solidFill>
        </p:grpSpPr>
        <p:sp>
          <p:nvSpPr>
            <p:cNvPr id="377" name="任意多边形: 形状 376">
              <a:extLst>
                <a:ext uri="{FF2B5EF4-FFF2-40B4-BE49-F238E27FC236}">
                  <a16:creationId xmlns:a16="http://schemas.microsoft.com/office/drawing/2014/main" id="{D690CFC2-E2EB-42CB-A578-429B56DA0F19}"/>
                </a:ext>
              </a:extLst>
            </p:cNvPr>
            <p:cNvSpPr/>
            <p:nvPr/>
          </p:nvSpPr>
          <p:spPr>
            <a:xfrm>
              <a:off x="6783470" y="2393662"/>
              <a:ext cx="28846" cy="18029"/>
            </a:xfrm>
            <a:custGeom>
              <a:avLst/>
              <a:gdLst>
                <a:gd name="connsiteX0" fmla="*/ 19832 w 28846"/>
                <a:gd name="connsiteY0" fmla="*/ 0 h 18029"/>
                <a:gd name="connsiteX1" fmla="*/ 9015 w 28846"/>
                <a:gd name="connsiteY1" fmla="*/ 0 h 18029"/>
                <a:gd name="connsiteX2" fmla="*/ 0 w 28846"/>
                <a:gd name="connsiteY2" fmla="*/ 9015 h 18029"/>
                <a:gd name="connsiteX3" fmla="*/ 9015 w 28846"/>
                <a:gd name="connsiteY3" fmla="*/ 18029 h 18029"/>
                <a:gd name="connsiteX4" fmla="*/ 19832 w 28846"/>
                <a:gd name="connsiteY4" fmla="*/ 18029 h 18029"/>
                <a:gd name="connsiteX5" fmla="*/ 28847 w 28846"/>
                <a:gd name="connsiteY5" fmla="*/ 9015 h 18029"/>
                <a:gd name="connsiteX6" fmla="*/ 19832 w 28846"/>
                <a:gd name="connsiteY6" fmla="*/ 0 h 18029"/>
                <a:gd name="connsiteX7" fmla="*/ 19832 w 28846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46" h="18029">
                  <a:moveTo>
                    <a:pt x="19832" y="0"/>
                  </a:moveTo>
                  <a:lnTo>
                    <a:pt x="9015" y="0"/>
                  </a:lnTo>
                  <a:cubicBezTo>
                    <a:pt x="4042" y="0"/>
                    <a:pt x="0" y="4042"/>
                    <a:pt x="0" y="9015"/>
                  </a:cubicBezTo>
                  <a:cubicBezTo>
                    <a:pt x="0" y="13988"/>
                    <a:pt x="4042" y="18029"/>
                    <a:pt x="9015" y="18029"/>
                  </a:cubicBezTo>
                  <a:lnTo>
                    <a:pt x="19832" y="18029"/>
                  </a:lnTo>
                  <a:cubicBezTo>
                    <a:pt x="24820" y="18029"/>
                    <a:pt x="28847" y="13988"/>
                    <a:pt x="28847" y="9015"/>
                  </a:cubicBezTo>
                  <a:cubicBezTo>
                    <a:pt x="28847" y="4042"/>
                    <a:pt x="24805" y="0"/>
                    <a:pt x="19832" y="0"/>
                  </a:cubicBezTo>
                  <a:lnTo>
                    <a:pt x="19832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78" name="任意多边形: 形状 377">
              <a:extLst>
                <a:ext uri="{FF2B5EF4-FFF2-40B4-BE49-F238E27FC236}">
                  <a16:creationId xmlns:a16="http://schemas.microsoft.com/office/drawing/2014/main" id="{D331F6F6-3E65-48E0-9543-A873604A8AA9}"/>
                </a:ext>
              </a:extLst>
            </p:cNvPr>
            <p:cNvSpPr/>
            <p:nvPr/>
          </p:nvSpPr>
          <p:spPr>
            <a:xfrm>
              <a:off x="6783470" y="2420105"/>
              <a:ext cx="28846" cy="18029"/>
            </a:xfrm>
            <a:custGeom>
              <a:avLst/>
              <a:gdLst>
                <a:gd name="connsiteX0" fmla="*/ 19832 w 28846"/>
                <a:gd name="connsiteY0" fmla="*/ 0 h 18029"/>
                <a:gd name="connsiteX1" fmla="*/ 9015 w 28846"/>
                <a:gd name="connsiteY1" fmla="*/ 0 h 18029"/>
                <a:gd name="connsiteX2" fmla="*/ 0 w 28846"/>
                <a:gd name="connsiteY2" fmla="*/ 9015 h 18029"/>
                <a:gd name="connsiteX3" fmla="*/ 9015 w 28846"/>
                <a:gd name="connsiteY3" fmla="*/ 18029 h 18029"/>
                <a:gd name="connsiteX4" fmla="*/ 19832 w 28846"/>
                <a:gd name="connsiteY4" fmla="*/ 18029 h 18029"/>
                <a:gd name="connsiteX5" fmla="*/ 28847 w 28846"/>
                <a:gd name="connsiteY5" fmla="*/ 9015 h 18029"/>
                <a:gd name="connsiteX6" fmla="*/ 19832 w 28846"/>
                <a:gd name="connsiteY6" fmla="*/ 0 h 18029"/>
                <a:gd name="connsiteX7" fmla="*/ 19832 w 28846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46" h="18029">
                  <a:moveTo>
                    <a:pt x="19832" y="0"/>
                  </a:moveTo>
                  <a:lnTo>
                    <a:pt x="9015" y="0"/>
                  </a:lnTo>
                  <a:cubicBezTo>
                    <a:pt x="4042" y="0"/>
                    <a:pt x="0" y="4042"/>
                    <a:pt x="0" y="9015"/>
                  </a:cubicBezTo>
                  <a:cubicBezTo>
                    <a:pt x="0" y="13988"/>
                    <a:pt x="4042" y="18029"/>
                    <a:pt x="9015" y="18029"/>
                  </a:cubicBezTo>
                  <a:lnTo>
                    <a:pt x="19832" y="18029"/>
                  </a:lnTo>
                  <a:cubicBezTo>
                    <a:pt x="24820" y="18029"/>
                    <a:pt x="28847" y="13988"/>
                    <a:pt x="28847" y="9015"/>
                  </a:cubicBezTo>
                  <a:cubicBezTo>
                    <a:pt x="28847" y="4042"/>
                    <a:pt x="24805" y="0"/>
                    <a:pt x="19832" y="0"/>
                  </a:cubicBezTo>
                  <a:lnTo>
                    <a:pt x="19832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79" name="任意多边形: 形状 378">
              <a:extLst>
                <a:ext uri="{FF2B5EF4-FFF2-40B4-BE49-F238E27FC236}">
                  <a16:creationId xmlns:a16="http://schemas.microsoft.com/office/drawing/2014/main" id="{F778C352-65E6-440C-BBE4-D18689AD8536}"/>
                </a:ext>
              </a:extLst>
            </p:cNvPr>
            <p:cNvSpPr/>
            <p:nvPr/>
          </p:nvSpPr>
          <p:spPr>
            <a:xfrm>
              <a:off x="6638034" y="2386450"/>
              <a:ext cx="56491" cy="56491"/>
            </a:xfrm>
            <a:custGeom>
              <a:avLst/>
              <a:gdLst>
                <a:gd name="connsiteX0" fmla="*/ 28246 w 56491"/>
                <a:gd name="connsiteY0" fmla="*/ 0 h 56491"/>
                <a:gd name="connsiteX1" fmla="*/ 0 w 56491"/>
                <a:gd name="connsiteY1" fmla="*/ 28246 h 56491"/>
                <a:gd name="connsiteX2" fmla="*/ 28246 w 56491"/>
                <a:gd name="connsiteY2" fmla="*/ 56492 h 56491"/>
                <a:gd name="connsiteX3" fmla="*/ 56492 w 56491"/>
                <a:gd name="connsiteY3" fmla="*/ 28246 h 56491"/>
                <a:gd name="connsiteX4" fmla="*/ 28246 w 56491"/>
                <a:gd name="connsiteY4" fmla="*/ 0 h 56491"/>
                <a:gd name="connsiteX5" fmla="*/ 28246 w 56491"/>
                <a:gd name="connsiteY5" fmla="*/ 0 h 56491"/>
                <a:gd name="connsiteX6" fmla="*/ 28246 w 56491"/>
                <a:gd name="connsiteY6" fmla="*/ 38462 h 56491"/>
                <a:gd name="connsiteX7" fmla="*/ 18029 w 56491"/>
                <a:gd name="connsiteY7" fmla="*/ 28246 h 56491"/>
                <a:gd name="connsiteX8" fmla="*/ 28246 w 56491"/>
                <a:gd name="connsiteY8" fmla="*/ 18029 h 56491"/>
                <a:gd name="connsiteX9" fmla="*/ 38462 w 56491"/>
                <a:gd name="connsiteY9" fmla="*/ 28246 h 56491"/>
                <a:gd name="connsiteX10" fmla="*/ 28246 w 56491"/>
                <a:gd name="connsiteY10" fmla="*/ 38462 h 56491"/>
                <a:gd name="connsiteX11" fmla="*/ 28246 w 56491"/>
                <a:gd name="connsiteY11" fmla="*/ 38462 h 56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491" h="56491">
                  <a:moveTo>
                    <a:pt x="28246" y="0"/>
                  </a:moveTo>
                  <a:cubicBezTo>
                    <a:pt x="12666" y="0"/>
                    <a:pt x="0" y="12666"/>
                    <a:pt x="0" y="28246"/>
                  </a:cubicBezTo>
                  <a:cubicBezTo>
                    <a:pt x="0" y="43826"/>
                    <a:pt x="12666" y="56492"/>
                    <a:pt x="28246" y="56492"/>
                  </a:cubicBezTo>
                  <a:cubicBezTo>
                    <a:pt x="43826" y="56492"/>
                    <a:pt x="56492" y="43826"/>
                    <a:pt x="56492" y="28246"/>
                  </a:cubicBezTo>
                  <a:cubicBezTo>
                    <a:pt x="56492" y="12666"/>
                    <a:pt x="43826" y="0"/>
                    <a:pt x="28246" y="0"/>
                  </a:cubicBezTo>
                  <a:lnTo>
                    <a:pt x="28246" y="0"/>
                  </a:lnTo>
                  <a:close/>
                  <a:moveTo>
                    <a:pt x="28246" y="38462"/>
                  </a:moveTo>
                  <a:cubicBezTo>
                    <a:pt x="22612" y="38462"/>
                    <a:pt x="18029" y="33880"/>
                    <a:pt x="18029" y="28246"/>
                  </a:cubicBezTo>
                  <a:cubicBezTo>
                    <a:pt x="18029" y="22612"/>
                    <a:pt x="22612" y="18029"/>
                    <a:pt x="28246" y="18029"/>
                  </a:cubicBezTo>
                  <a:cubicBezTo>
                    <a:pt x="33880" y="18029"/>
                    <a:pt x="38462" y="22612"/>
                    <a:pt x="38462" y="28246"/>
                  </a:cubicBezTo>
                  <a:cubicBezTo>
                    <a:pt x="38462" y="33880"/>
                    <a:pt x="33880" y="38462"/>
                    <a:pt x="28246" y="38462"/>
                  </a:cubicBezTo>
                  <a:lnTo>
                    <a:pt x="28246" y="38462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80" name="任意多边形: 形状 379">
              <a:extLst>
                <a:ext uri="{FF2B5EF4-FFF2-40B4-BE49-F238E27FC236}">
                  <a16:creationId xmlns:a16="http://schemas.microsoft.com/office/drawing/2014/main" id="{0E728B30-9FD6-4A1A-BE73-EAA9B7B7DD68}"/>
                </a:ext>
              </a:extLst>
            </p:cNvPr>
            <p:cNvSpPr/>
            <p:nvPr/>
          </p:nvSpPr>
          <p:spPr>
            <a:xfrm>
              <a:off x="6457742" y="2390056"/>
              <a:ext cx="39664" cy="81732"/>
            </a:xfrm>
            <a:custGeom>
              <a:avLst/>
              <a:gdLst>
                <a:gd name="connsiteX0" fmla="*/ 28847 w 39664"/>
                <a:gd name="connsiteY0" fmla="*/ 18991 h 81732"/>
                <a:gd name="connsiteX1" fmla="*/ 28847 w 39664"/>
                <a:gd name="connsiteY1" fmla="*/ 9015 h 81732"/>
                <a:gd name="connsiteX2" fmla="*/ 19832 w 39664"/>
                <a:gd name="connsiteY2" fmla="*/ 0 h 81732"/>
                <a:gd name="connsiteX3" fmla="*/ 10818 w 39664"/>
                <a:gd name="connsiteY3" fmla="*/ 9015 h 81732"/>
                <a:gd name="connsiteX4" fmla="*/ 10818 w 39664"/>
                <a:gd name="connsiteY4" fmla="*/ 18991 h 81732"/>
                <a:gd name="connsiteX5" fmla="*/ 0 w 39664"/>
                <a:gd name="connsiteY5" fmla="*/ 29823 h 81732"/>
                <a:gd name="connsiteX6" fmla="*/ 0 w 39664"/>
                <a:gd name="connsiteY6" fmla="*/ 37486 h 81732"/>
                <a:gd name="connsiteX7" fmla="*/ 10818 w 39664"/>
                <a:gd name="connsiteY7" fmla="*/ 48318 h 81732"/>
                <a:gd name="connsiteX8" fmla="*/ 10818 w 39664"/>
                <a:gd name="connsiteY8" fmla="*/ 72718 h 81732"/>
                <a:gd name="connsiteX9" fmla="*/ 19832 w 39664"/>
                <a:gd name="connsiteY9" fmla="*/ 81732 h 81732"/>
                <a:gd name="connsiteX10" fmla="*/ 28847 w 39664"/>
                <a:gd name="connsiteY10" fmla="*/ 72718 h 81732"/>
                <a:gd name="connsiteX11" fmla="*/ 28847 w 39664"/>
                <a:gd name="connsiteY11" fmla="*/ 48318 h 81732"/>
                <a:gd name="connsiteX12" fmla="*/ 39664 w 39664"/>
                <a:gd name="connsiteY12" fmla="*/ 37501 h 81732"/>
                <a:gd name="connsiteX13" fmla="*/ 39664 w 39664"/>
                <a:gd name="connsiteY13" fmla="*/ 29823 h 81732"/>
                <a:gd name="connsiteX14" fmla="*/ 28847 w 39664"/>
                <a:gd name="connsiteY14" fmla="*/ 18991 h 81732"/>
                <a:gd name="connsiteX15" fmla="*/ 28847 w 39664"/>
                <a:gd name="connsiteY15" fmla="*/ 18991 h 8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664" h="81732">
                  <a:moveTo>
                    <a:pt x="28847" y="18991"/>
                  </a:moveTo>
                  <a:lnTo>
                    <a:pt x="28847" y="9015"/>
                  </a:lnTo>
                  <a:cubicBezTo>
                    <a:pt x="28847" y="4042"/>
                    <a:pt x="24805" y="0"/>
                    <a:pt x="19832" y="0"/>
                  </a:cubicBezTo>
                  <a:cubicBezTo>
                    <a:pt x="14844" y="0"/>
                    <a:pt x="10818" y="4042"/>
                    <a:pt x="10818" y="9015"/>
                  </a:cubicBezTo>
                  <a:lnTo>
                    <a:pt x="10818" y="18991"/>
                  </a:lnTo>
                  <a:cubicBezTo>
                    <a:pt x="4853" y="18991"/>
                    <a:pt x="0" y="23859"/>
                    <a:pt x="0" y="29823"/>
                  </a:cubicBezTo>
                  <a:lnTo>
                    <a:pt x="0" y="37486"/>
                  </a:lnTo>
                  <a:cubicBezTo>
                    <a:pt x="0" y="43450"/>
                    <a:pt x="4853" y="48303"/>
                    <a:pt x="10818" y="48318"/>
                  </a:cubicBezTo>
                  <a:lnTo>
                    <a:pt x="10818" y="72718"/>
                  </a:lnTo>
                  <a:cubicBezTo>
                    <a:pt x="10818" y="77691"/>
                    <a:pt x="14844" y="81732"/>
                    <a:pt x="19832" y="81732"/>
                  </a:cubicBezTo>
                  <a:cubicBezTo>
                    <a:pt x="24805" y="81732"/>
                    <a:pt x="28847" y="77691"/>
                    <a:pt x="28847" y="72718"/>
                  </a:cubicBezTo>
                  <a:lnTo>
                    <a:pt x="28847" y="48318"/>
                  </a:lnTo>
                  <a:cubicBezTo>
                    <a:pt x="34811" y="48318"/>
                    <a:pt x="39664" y="43465"/>
                    <a:pt x="39664" y="37501"/>
                  </a:cubicBezTo>
                  <a:lnTo>
                    <a:pt x="39664" y="29823"/>
                  </a:lnTo>
                  <a:cubicBezTo>
                    <a:pt x="39664" y="23859"/>
                    <a:pt x="34811" y="18991"/>
                    <a:pt x="28847" y="18991"/>
                  </a:cubicBezTo>
                  <a:lnTo>
                    <a:pt x="28847" y="18991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81" name="任意多边形: 形状 380">
              <a:extLst>
                <a:ext uri="{FF2B5EF4-FFF2-40B4-BE49-F238E27FC236}">
                  <a16:creationId xmlns:a16="http://schemas.microsoft.com/office/drawing/2014/main" id="{751BE19A-AE79-4823-B25C-952287CC1D9C}"/>
                </a:ext>
              </a:extLst>
            </p:cNvPr>
            <p:cNvSpPr/>
            <p:nvPr/>
          </p:nvSpPr>
          <p:spPr>
            <a:xfrm>
              <a:off x="6504618" y="2390056"/>
              <a:ext cx="39664" cy="81732"/>
            </a:xfrm>
            <a:custGeom>
              <a:avLst/>
              <a:gdLst>
                <a:gd name="connsiteX0" fmla="*/ 28847 w 39664"/>
                <a:gd name="connsiteY0" fmla="*/ 37020 h 81732"/>
                <a:gd name="connsiteX1" fmla="*/ 28847 w 39664"/>
                <a:gd name="connsiteY1" fmla="*/ 9015 h 81732"/>
                <a:gd name="connsiteX2" fmla="*/ 19832 w 39664"/>
                <a:gd name="connsiteY2" fmla="*/ 0 h 81732"/>
                <a:gd name="connsiteX3" fmla="*/ 10818 w 39664"/>
                <a:gd name="connsiteY3" fmla="*/ 9015 h 81732"/>
                <a:gd name="connsiteX4" fmla="*/ 10818 w 39664"/>
                <a:gd name="connsiteY4" fmla="*/ 37020 h 81732"/>
                <a:gd name="connsiteX5" fmla="*/ 0 w 39664"/>
                <a:gd name="connsiteY5" fmla="*/ 47853 h 81732"/>
                <a:gd name="connsiteX6" fmla="*/ 0 w 39664"/>
                <a:gd name="connsiteY6" fmla="*/ 55515 h 81732"/>
                <a:gd name="connsiteX7" fmla="*/ 10818 w 39664"/>
                <a:gd name="connsiteY7" fmla="*/ 66348 h 81732"/>
                <a:gd name="connsiteX8" fmla="*/ 10818 w 39664"/>
                <a:gd name="connsiteY8" fmla="*/ 72718 h 81732"/>
                <a:gd name="connsiteX9" fmla="*/ 19832 w 39664"/>
                <a:gd name="connsiteY9" fmla="*/ 81732 h 81732"/>
                <a:gd name="connsiteX10" fmla="*/ 28847 w 39664"/>
                <a:gd name="connsiteY10" fmla="*/ 72718 h 81732"/>
                <a:gd name="connsiteX11" fmla="*/ 28847 w 39664"/>
                <a:gd name="connsiteY11" fmla="*/ 66348 h 81732"/>
                <a:gd name="connsiteX12" fmla="*/ 39664 w 39664"/>
                <a:gd name="connsiteY12" fmla="*/ 55530 h 81732"/>
                <a:gd name="connsiteX13" fmla="*/ 39664 w 39664"/>
                <a:gd name="connsiteY13" fmla="*/ 47853 h 81732"/>
                <a:gd name="connsiteX14" fmla="*/ 28847 w 39664"/>
                <a:gd name="connsiteY14" fmla="*/ 37020 h 81732"/>
                <a:gd name="connsiteX15" fmla="*/ 28847 w 39664"/>
                <a:gd name="connsiteY15" fmla="*/ 37020 h 8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664" h="81732">
                  <a:moveTo>
                    <a:pt x="28847" y="37020"/>
                  </a:moveTo>
                  <a:lnTo>
                    <a:pt x="28847" y="9015"/>
                  </a:lnTo>
                  <a:cubicBezTo>
                    <a:pt x="28847" y="4042"/>
                    <a:pt x="24805" y="0"/>
                    <a:pt x="19832" y="0"/>
                  </a:cubicBezTo>
                  <a:cubicBezTo>
                    <a:pt x="14859" y="0"/>
                    <a:pt x="10818" y="4042"/>
                    <a:pt x="10818" y="9015"/>
                  </a:cubicBezTo>
                  <a:lnTo>
                    <a:pt x="10818" y="37020"/>
                  </a:lnTo>
                  <a:cubicBezTo>
                    <a:pt x="4853" y="37020"/>
                    <a:pt x="0" y="41888"/>
                    <a:pt x="0" y="47853"/>
                  </a:cubicBezTo>
                  <a:lnTo>
                    <a:pt x="0" y="55515"/>
                  </a:lnTo>
                  <a:cubicBezTo>
                    <a:pt x="0" y="61480"/>
                    <a:pt x="4853" y="66333"/>
                    <a:pt x="10818" y="66348"/>
                  </a:cubicBezTo>
                  <a:lnTo>
                    <a:pt x="10818" y="72718"/>
                  </a:lnTo>
                  <a:cubicBezTo>
                    <a:pt x="10818" y="77691"/>
                    <a:pt x="14859" y="81732"/>
                    <a:pt x="19832" y="81732"/>
                  </a:cubicBezTo>
                  <a:cubicBezTo>
                    <a:pt x="24805" y="81732"/>
                    <a:pt x="28847" y="77691"/>
                    <a:pt x="28847" y="72718"/>
                  </a:cubicBezTo>
                  <a:lnTo>
                    <a:pt x="28847" y="66348"/>
                  </a:lnTo>
                  <a:cubicBezTo>
                    <a:pt x="34811" y="66348"/>
                    <a:pt x="39664" y="61495"/>
                    <a:pt x="39664" y="55530"/>
                  </a:cubicBezTo>
                  <a:lnTo>
                    <a:pt x="39664" y="47853"/>
                  </a:lnTo>
                  <a:cubicBezTo>
                    <a:pt x="39664" y="41888"/>
                    <a:pt x="34811" y="37020"/>
                    <a:pt x="28847" y="37020"/>
                  </a:cubicBezTo>
                  <a:lnTo>
                    <a:pt x="28847" y="3702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82" name="任意多边形: 形状 381">
              <a:extLst>
                <a:ext uri="{FF2B5EF4-FFF2-40B4-BE49-F238E27FC236}">
                  <a16:creationId xmlns:a16="http://schemas.microsoft.com/office/drawing/2014/main" id="{A933CEE6-A5DC-466B-ACA4-AC3BEA753DE2}"/>
                </a:ext>
              </a:extLst>
            </p:cNvPr>
            <p:cNvSpPr/>
            <p:nvPr/>
          </p:nvSpPr>
          <p:spPr>
            <a:xfrm>
              <a:off x="6551494" y="2390056"/>
              <a:ext cx="39664" cy="81732"/>
            </a:xfrm>
            <a:custGeom>
              <a:avLst/>
              <a:gdLst>
                <a:gd name="connsiteX0" fmla="*/ 28847 w 39664"/>
                <a:gd name="connsiteY0" fmla="*/ 18991 h 81732"/>
                <a:gd name="connsiteX1" fmla="*/ 28847 w 39664"/>
                <a:gd name="connsiteY1" fmla="*/ 9015 h 81732"/>
                <a:gd name="connsiteX2" fmla="*/ 19832 w 39664"/>
                <a:gd name="connsiteY2" fmla="*/ 0 h 81732"/>
                <a:gd name="connsiteX3" fmla="*/ 10818 w 39664"/>
                <a:gd name="connsiteY3" fmla="*/ 9015 h 81732"/>
                <a:gd name="connsiteX4" fmla="*/ 10818 w 39664"/>
                <a:gd name="connsiteY4" fmla="*/ 18991 h 81732"/>
                <a:gd name="connsiteX5" fmla="*/ 0 w 39664"/>
                <a:gd name="connsiteY5" fmla="*/ 29823 h 81732"/>
                <a:gd name="connsiteX6" fmla="*/ 0 w 39664"/>
                <a:gd name="connsiteY6" fmla="*/ 37486 h 81732"/>
                <a:gd name="connsiteX7" fmla="*/ 10818 w 39664"/>
                <a:gd name="connsiteY7" fmla="*/ 48318 h 81732"/>
                <a:gd name="connsiteX8" fmla="*/ 10818 w 39664"/>
                <a:gd name="connsiteY8" fmla="*/ 72718 h 81732"/>
                <a:gd name="connsiteX9" fmla="*/ 19832 w 39664"/>
                <a:gd name="connsiteY9" fmla="*/ 81732 h 81732"/>
                <a:gd name="connsiteX10" fmla="*/ 28847 w 39664"/>
                <a:gd name="connsiteY10" fmla="*/ 72718 h 81732"/>
                <a:gd name="connsiteX11" fmla="*/ 28847 w 39664"/>
                <a:gd name="connsiteY11" fmla="*/ 48318 h 81732"/>
                <a:gd name="connsiteX12" fmla="*/ 39664 w 39664"/>
                <a:gd name="connsiteY12" fmla="*/ 37501 h 81732"/>
                <a:gd name="connsiteX13" fmla="*/ 39664 w 39664"/>
                <a:gd name="connsiteY13" fmla="*/ 29823 h 81732"/>
                <a:gd name="connsiteX14" fmla="*/ 28847 w 39664"/>
                <a:gd name="connsiteY14" fmla="*/ 18991 h 81732"/>
                <a:gd name="connsiteX15" fmla="*/ 28847 w 39664"/>
                <a:gd name="connsiteY15" fmla="*/ 18991 h 8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664" h="81732">
                  <a:moveTo>
                    <a:pt x="28847" y="18991"/>
                  </a:moveTo>
                  <a:lnTo>
                    <a:pt x="28847" y="9015"/>
                  </a:lnTo>
                  <a:cubicBezTo>
                    <a:pt x="28847" y="4042"/>
                    <a:pt x="24805" y="0"/>
                    <a:pt x="19832" y="0"/>
                  </a:cubicBezTo>
                  <a:cubicBezTo>
                    <a:pt x="14859" y="0"/>
                    <a:pt x="10818" y="4042"/>
                    <a:pt x="10818" y="9015"/>
                  </a:cubicBezTo>
                  <a:lnTo>
                    <a:pt x="10818" y="18991"/>
                  </a:lnTo>
                  <a:cubicBezTo>
                    <a:pt x="4853" y="18991"/>
                    <a:pt x="0" y="23859"/>
                    <a:pt x="0" y="29823"/>
                  </a:cubicBezTo>
                  <a:lnTo>
                    <a:pt x="0" y="37486"/>
                  </a:lnTo>
                  <a:cubicBezTo>
                    <a:pt x="0" y="43450"/>
                    <a:pt x="4853" y="48303"/>
                    <a:pt x="10818" y="48318"/>
                  </a:cubicBezTo>
                  <a:lnTo>
                    <a:pt x="10818" y="72718"/>
                  </a:lnTo>
                  <a:cubicBezTo>
                    <a:pt x="10818" y="77691"/>
                    <a:pt x="14859" y="81732"/>
                    <a:pt x="19832" y="81732"/>
                  </a:cubicBezTo>
                  <a:cubicBezTo>
                    <a:pt x="24805" y="81732"/>
                    <a:pt x="28847" y="77691"/>
                    <a:pt x="28847" y="72718"/>
                  </a:cubicBezTo>
                  <a:lnTo>
                    <a:pt x="28847" y="48318"/>
                  </a:lnTo>
                  <a:cubicBezTo>
                    <a:pt x="34811" y="48318"/>
                    <a:pt x="39664" y="43465"/>
                    <a:pt x="39664" y="37501"/>
                  </a:cubicBezTo>
                  <a:lnTo>
                    <a:pt x="39664" y="29823"/>
                  </a:lnTo>
                  <a:cubicBezTo>
                    <a:pt x="39664" y="23859"/>
                    <a:pt x="34811" y="18991"/>
                    <a:pt x="28847" y="18991"/>
                  </a:cubicBezTo>
                  <a:lnTo>
                    <a:pt x="28847" y="18991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83" name="任意多边形: 形状 382">
              <a:extLst>
                <a:ext uri="{FF2B5EF4-FFF2-40B4-BE49-F238E27FC236}">
                  <a16:creationId xmlns:a16="http://schemas.microsoft.com/office/drawing/2014/main" id="{B867679E-9732-4B9C-8B71-68BAA6248897}"/>
                </a:ext>
              </a:extLst>
            </p:cNvPr>
            <p:cNvSpPr/>
            <p:nvPr/>
          </p:nvSpPr>
          <p:spPr>
            <a:xfrm>
              <a:off x="6713757" y="2393662"/>
              <a:ext cx="18029" cy="18029"/>
            </a:xfrm>
            <a:custGeom>
              <a:avLst/>
              <a:gdLst>
                <a:gd name="connsiteX0" fmla="*/ 18029 w 18029"/>
                <a:gd name="connsiteY0" fmla="*/ 9015 h 18029"/>
                <a:gd name="connsiteX1" fmla="*/ 9015 w 18029"/>
                <a:gd name="connsiteY1" fmla="*/ 18029 h 18029"/>
                <a:gd name="connsiteX2" fmla="*/ 0 w 18029"/>
                <a:gd name="connsiteY2" fmla="*/ 9015 h 18029"/>
                <a:gd name="connsiteX3" fmla="*/ 9015 w 18029"/>
                <a:gd name="connsiteY3" fmla="*/ 0 h 18029"/>
                <a:gd name="connsiteX4" fmla="*/ 18029 w 18029"/>
                <a:gd name="connsiteY4" fmla="*/ 9015 h 18029"/>
                <a:gd name="connsiteX5" fmla="*/ 18029 w 18029"/>
                <a:gd name="connsiteY5" fmla="*/ 9015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29" h="18029">
                  <a:moveTo>
                    <a:pt x="18029" y="9015"/>
                  </a:moveTo>
                  <a:cubicBezTo>
                    <a:pt x="18029" y="14003"/>
                    <a:pt x="13988" y="18029"/>
                    <a:pt x="9015" y="18029"/>
                  </a:cubicBezTo>
                  <a:cubicBezTo>
                    <a:pt x="4027" y="18029"/>
                    <a:pt x="0" y="14003"/>
                    <a:pt x="0" y="9015"/>
                  </a:cubicBezTo>
                  <a:cubicBezTo>
                    <a:pt x="0" y="4042"/>
                    <a:pt x="4027" y="0"/>
                    <a:pt x="9015" y="0"/>
                  </a:cubicBezTo>
                  <a:cubicBezTo>
                    <a:pt x="13988" y="0"/>
                    <a:pt x="18029" y="4042"/>
                    <a:pt x="18029" y="9015"/>
                  </a:cubicBezTo>
                  <a:lnTo>
                    <a:pt x="18029" y="901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84" name="任意多边形: 形状 383">
              <a:extLst>
                <a:ext uri="{FF2B5EF4-FFF2-40B4-BE49-F238E27FC236}">
                  <a16:creationId xmlns:a16="http://schemas.microsoft.com/office/drawing/2014/main" id="{9994A371-E235-418C-92C9-CF8EB66D24C7}"/>
                </a:ext>
              </a:extLst>
            </p:cNvPr>
            <p:cNvSpPr/>
            <p:nvPr/>
          </p:nvSpPr>
          <p:spPr>
            <a:xfrm>
              <a:off x="6741402" y="2393662"/>
              <a:ext cx="18029" cy="18029"/>
            </a:xfrm>
            <a:custGeom>
              <a:avLst/>
              <a:gdLst>
                <a:gd name="connsiteX0" fmla="*/ 18029 w 18029"/>
                <a:gd name="connsiteY0" fmla="*/ 9015 h 18029"/>
                <a:gd name="connsiteX1" fmla="*/ 9015 w 18029"/>
                <a:gd name="connsiteY1" fmla="*/ 18029 h 18029"/>
                <a:gd name="connsiteX2" fmla="*/ 0 w 18029"/>
                <a:gd name="connsiteY2" fmla="*/ 9015 h 18029"/>
                <a:gd name="connsiteX3" fmla="*/ 9015 w 18029"/>
                <a:gd name="connsiteY3" fmla="*/ 0 h 18029"/>
                <a:gd name="connsiteX4" fmla="*/ 18029 w 18029"/>
                <a:gd name="connsiteY4" fmla="*/ 9015 h 18029"/>
                <a:gd name="connsiteX5" fmla="*/ 18029 w 18029"/>
                <a:gd name="connsiteY5" fmla="*/ 9015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29" h="18029">
                  <a:moveTo>
                    <a:pt x="18029" y="9015"/>
                  </a:moveTo>
                  <a:cubicBezTo>
                    <a:pt x="18029" y="14003"/>
                    <a:pt x="14003" y="18029"/>
                    <a:pt x="9015" y="18029"/>
                  </a:cubicBezTo>
                  <a:cubicBezTo>
                    <a:pt x="4042" y="18029"/>
                    <a:pt x="0" y="14003"/>
                    <a:pt x="0" y="9015"/>
                  </a:cubicBezTo>
                  <a:cubicBezTo>
                    <a:pt x="0" y="4042"/>
                    <a:pt x="4042" y="0"/>
                    <a:pt x="9015" y="0"/>
                  </a:cubicBezTo>
                  <a:cubicBezTo>
                    <a:pt x="14003" y="0"/>
                    <a:pt x="18029" y="4042"/>
                    <a:pt x="18029" y="9015"/>
                  </a:cubicBezTo>
                  <a:lnTo>
                    <a:pt x="18029" y="901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85" name="任意多边形: 形状 384">
              <a:extLst>
                <a:ext uri="{FF2B5EF4-FFF2-40B4-BE49-F238E27FC236}">
                  <a16:creationId xmlns:a16="http://schemas.microsoft.com/office/drawing/2014/main" id="{3474EAF0-2EE7-43DA-9282-5543E40B1D96}"/>
                </a:ext>
              </a:extLst>
            </p:cNvPr>
            <p:cNvSpPr/>
            <p:nvPr/>
          </p:nvSpPr>
          <p:spPr>
            <a:xfrm>
              <a:off x="6713757" y="2420105"/>
              <a:ext cx="18029" cy="18029"/>
            </a:xfrm>
            <a:custGeom>
              <a:avLst/>
              <a:gdLst>
                <a:gd name="connsiteX0" fmla="*/ 18029 w 18029"/>
                <a:gd name="connsiteY0" fmla="*/ 9015 h 18029"/>
                <a:gd name="connsiteX1" fmla="*/ 9015 w 18029"/>
                <a:gd name="connsiteY1" fmla="*/ 18029 h 18029"/>
                <a:gd name="connsiteX2" fmla="*/ 0 w 18029"/>
                <a:gd name="connsiteY2" fmla="*/ 9015 h 18029"/>
                <a:gd name="connsiteX3" fmla="*/ 9015 w 18029"/>
                <a:gd name="connsiteY3" fmla="*/ 0 h 18029"/>
                <a:gd name="connsiteX4" fmla="*/ 18029 w 18029"/>
                <a:gd name="connsiteY4" fmla="*/ 9015 h 18029"/>
                <a:gd name="connsiteX5" fmla="*/ 18029 w 18029"/>
                <a:gd name="connsiteY5" fmla="*/ 9015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29" h="18029">
                  <a:moveTo>
                    <a:pt x="18029" y="9015"/>
                  </a:moveTo>
                  <a:cubicBezTo>
                    <a:pt x="18029" y="13988"/>
                    <a:pt x="13988" y="18029"/>
                    <a:pt x="9015" y="18029"/>
                  </a:cubicBezTo>
                  <a:cubicBezTo>
                    <a:pt x="4027" y="18029"/>
                    <a:pt x="0" y="13988"/>
                    <a:pt x="0" y="9015"/>
                  </a:cubicBezTo>
                  <a:cubicBezTo>
                    <a:pt x="0" y="4027"/>
                    <a:pt x="4027" y="0"/>
                    <a:pt x="9015" y="0"/>
                  </a:cubicBezTo>
                  <a:cubicBezTo>
                    <a:pt x="13988" y="0"/>
                    <a:pt x="18029" y="4027"/>
                    <a:pt x="18029" y="9015"/>
                  </a:cubicBezTo>
                  <a:lnTo>
                    <a:pt x="18029" y="901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86" name="任意多边形: 形状 385">
              <a:extLst>
                <a:ext uri="{FF2B5EF4-FFF2-40B4-BE49-F238E27FC236}">
                  <a16:creationId xmlns:a16="http://schemas.microsoft.com/office/drawing/2014/main" id="{DB19083B-5C3E-4530-9EEE-23B91EB85EE7}"/>
                </a:ext>
              </a:extLst>
            </p:cNvPr>
            <p:cNvSpPr/>
            <p:nvPr/>
          </p:nvSpPr>
          <p:spPr>
            <a:xfrm>
              <a:off x="6741402" y="2420105"/>
              <a:ext cx="18029" cy="18029"/>
            </a:xfrm>
            <a:custGeom>
              <a:avLst/>
              <a:gdLst>
                <a:gd name="connsiteX0" fmla="*/ 18029 w 18029"/>
                <a:gd name="connsiteY0" fmla="*/ 9015 h 18029"/>
                <a:gd name="connsiteX1" fmla="*/ 9015 w 18029"/>
                <a:gd name="connsiteY1" fmla="*/ 18029 h 18029"/>
                <a:gd name="connsiteX2" fmla="*/ 0 w 18029"/>
                <a:gd name="connsiteY2" fmla="*/ 9015 h 18029"/>
                <a:gd name="connsiteX3" fmla="*/ 9015 w 18029"/>
                <a:gd name="connsiteY3" fmla="*/ 0 h 18029"/>
                <a:gd name="connsiteX4" fmla="*/ 18029 w 18029"/>
                <a:gd name="connsiteY4" fmla="*/ 9015 h 18029"/>
                <a:gd name="connsiteX5" fmla="*/ 18029 w 18029"/>
                <a:gd name="connsiteY5" fmla="*/ 9015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29" h="18029">
                  <a:moveTo>
                    <a:pt x="18029" y="9015"/>
                  </a:moveTo>
                  <a:cubicBezTo>
                    <a:pt x="18029" y="13988"/>
                    <a:pt x="14003" y="18029"/>
                    <a:pt x="9015" y="18029"/>
                  </a:cubicBezTo>
                  <a:cubicBezTo>
                    <a:pt x="4042" y="18029"/>
                    <a:pt x="0" y="13988"/>
                    <a:pt x="0" y="9015"/>
                  </a:cubicBezTo>
                  <a:cubicBezTo>
                    <a:pt x="0" y="4027"/>
                    <a:pt x="4042" y="0"/>
                    <a:pt x="9015" y="0"/>
                  </a:cubicBezTo>
                  <a:cubicBezTo>
                    <a:pt x="14003" y="0"/>
                    <a:pt x="18029" y="4027"/>
                    <a:pt x="18029" y="9015"/>
                  </a:cubicBezTo>
                  <a:lnTo>
                    <a:pt x="18029" y="901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87" name="任意多边形: 形状 386">
              <a:extLst>
                <a:ext uri="{FF2B5EF4-FFF2-40B4-BE49-F238E27FC236}">
                  <a16:creationId xmlns:a16="http://schemas.microsoft.com/office/drawing/2014/main" id="{DC9C1013-C0E3-4231-83D1-9E3F12B8504C}"/>
                </a:ext>
              </a:extLst>
            </p:cNvPr>
            <p:cNvSpPr/>
            <p:nvPr/>
          </p:nvSpPr>
          <p:spPr>
            <a:xfrm>
              <a:off x="6896911" y="2383919"/>
              <a:ext cx="42023" cy="42030"/>
            </a:xfrm>
            <a:custGeom>
              <a:avLst/>
              <a:gdLst>
                <a:gd name="connsiteX0" fmla="*/ 39386 w 42023"/>
                <a:gd name="connsiteY0" fmla="*/ 2637 h 42030"/>
                <a:gd name="connsiteX1" fmla="*/ 26646 w 42023"/>
                <a:gd name="connsiteY1" fmla="*/ 2637 h 42030"/>
                <a:gd name="connsiteX2" fmla="*/ 2637 w 42023"/>
                <a:gd name="connsiteY2" fmla="*/ 26646 h 42030"/>
                <a:gd name="connsiteX3" fmla="*/ 2637 w 42023"/>
                <a:gd name="connsiteY3" fmla="*/ 39386 h 42030"/>
                <a:gd name="connsiteX4" fmla="*/ 9007 w 42023"/>
                <a:gd name="connsiteY4" fmla="*/ 42031 h 42030"/>
                <a:gd name="connsiteX5" fmla="*/ 15377 w 42023"/>
                <a:gd name="connsiteY5" fmla="*/ 39386 h 42030"/>
                <a:gd name="connsiteX6" fmla="*/ 39386 w 42023"/>
                <a:gd name="connsiteY6" fmla="*/ 15377 h 42030"/>
                <a:gd name="connsiteX7" fmla="*/ 39386 w 42023"/>
                <a:gd name="connsiteY7" fmla="*/ 2637 h 42030"/>
                <a:gd name="connsiteX8" fmla="*/ 39386 w 42023"/>
                <a:gd name="connsiteY8" fmla="*/ 2637 h 4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23" h="42030">
                  <a:moveTo>
                    <a:pt x="39386" y="2637"/>
                  </a:moveTo>
                  <a:cubicBezTo>
                    <a:pt x="35871" y="-879"/>
                    <a:pt x="30161" y="-879"/>
                    <a:pt x="26646" y="2637"/>
                  </a:cubicBezTo>
                  <a:lnTo>
                    <a:pt x="2637" y="26646"/>
                  </a:lnTo>
                  <a:cubicBezTo>
                    <a:pt x="-879" y="30161"/>
                    <a:pt x="-879" y="35871"/>
                    <a:pt x="2637" y="39386"/>
                  </a:cubicBezTo>
                  <a:cubicBezTo>
                    <a:pt x="4395" y="41144"/>
                    <a:pt x="6708" y="42031"/>
                    <a:pt x="9007" y="42031"/>
                  </a:cubicBezTo>
                  <a:cubicBezTo>
                    <a:pt x="11321" y="42031"/>
                    <a:pt x="13620" y="41144"/>
                    <a:pt x="15377" y="39386"/>
                  </a:cubicBezTo>
                  <a:lnTo>
                    <a:pt x="39386" y="15377"/>
                  </a:lnTo>
                  <a:cubicBezTo>
                    <a:pt x="42902" y="11862"/>
                    <a:pt x="42902" y="6152"/>
                    <a:pt x="39386" y="2637"/>
                  </a:cubicBezTo>
                  <a:lnTo>
                    <a:pt x="39386" y="2637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88" name="任意多边形: 形状 387">
              <a:extLst>
                <a:ext uri="{FF2B5EF4-FFF2-40B4-BE49-F238E27FC236}">
                  <a16:creationId xmlns:a16="http://schemas.microsoft.com/office/drawing/2014/main" id="{66BDC0E8-3759-45FA-9F25-D4E66797934F}"/>
                </a:ext>
              </a:extLst>
            </p:cNvPr>
            <p:cNvSpPr/>
            <p:nvPr/>
          </p:nvSpPr>
          <p:spPr>
            <a:xfrm>
              <a:off x="6908795" y="2395172"/>
              <a:ext cx="63068" cy="63079"/>
            </a:xfrm>
            <a:custGeom>
              <a:avLst/>
              <a:gdLst>
                <a:gd name="connsiteX0" fmla="*/ 60420 w 63068"/>
                <a:gd name="connsiteY0" fmla="*/ 2637 h 63079"/>
                <a:gd name="connsiteX1" fmla="*/ 47680 w 63068"/>
                <a:gd name="connsiteY1" fmla="*/ 2637 h 63079"/>
                <a:gd name="connsiteX2" fmla="*/ 2637 w 63068"/>
                <a:gd name="connsiteY2" fmla="*/ 47680 h 63079"/>
                <a:gd name="connsiteX3" fmla="*/ 2637 w 63068"/>
                <a:gd name="connsiteY3" fmla="*/ 60435 h 63079"/>
                <a:gd name="connsiteX4" fmla="*/ 9007 w 63068"/>
                <a:gd name="connsiteY4" fmla="*/ 63080 h 63079"/>
                <a:gd name="connsiteX5" fmla="*/ 15377 w 63068"/>
                <a:gd name="connsiteY5" fmla="*/ 60435 h 63079"/>
                <a:gd name="connsiteX6" fmla="*/ 60420 w 63068"/>
                <a:gd name="connsiteY6" fmla="*/ 15392 h 63079"/>
                <a:gd name="connsiteX7" fmla="*/ 60420 w 63068"/>
                <a:gd name="connsiteY7" fmla="*/ 2637 h 63079"/>
                <a:gd name="connsiteX8" fmla="*/ 60420 w 63068"/>
                <a:gd name="connsiteY8" fmla="*/ 2637 h 63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68" h="63079">
                  <a:moveTo>
                    <a:pt x="60420" y="2637"/>
                  </a:moveTo>
                  <a:cubicBezTo>
                    <a:pt x="56905" y="-879"/>
                    <a:pt x="51195" y="-879"/>
                    <a:pt x="47680" y="2637"/>
                  </a:cubicBezTo>
                  <a:lnTo>
                    <a:pt x="2637" y="47680"/>
                  </a:lnTo>
                  <a:cubicBezTo>
                    <a:pt x="-879" y="51195"/>
                    <a:pt x="-879" y="56905"/>
                    <a:pt x="2637" y="60435"/>
                  </a:cubicBezTo>
                  <a:cubicBezTo>
                    <a:pt x="4395" y="62193"/>
                    <a:pt x="6708" y="63080"/>
                    <a:pt x="9007" y="63080"/>
                  </a:cubicBezTo>
                  <a:cubicBezTo>
                    <a:pt x="11321" y="63080"/>
                    <a:pt x="13620" y="62193"/>
                    <a:pt x="15377" y="60435"/>
                  </a:cubicBezTo>
                  <a:lnTo>
                    <a:pt x="60420" y="15392"/>
                  </a:lnTo>
                  <a:cubicBezTo>
                    <a:pt x="63951" y="11877"/>
                    <a:pt x="63951" y="6167"/>
                    <a:pt x="60420" y="2637"/>
                  </a:cubicBezTo>
                  <a:lnTo>
                    <a:pt x="60420" y="2637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89" name="任意多边形: 形状 388">
              <a:extLst>
                <a:ext uri="{FF2B5EF4-FFF2-40B4-BE49-F238E27FC236}">
                  <a16:creationId xmlns:a16="http://schemas.microsoft.com/office/drawing/2014/main" id="{B1BB9FEF-DC9A-4E7A-AA55-848EADEE48F7}"/>
                </a:ext>
              </a:extLst>
            </p:cNvPr>
            <p:cNvSpPr/>
            <p:nvPr/>
          </p:nvSpPr>
          <p:spPr>
            <a:xfrm>
              <a:off x="6941714" y="2427474"/>
              <a:ext cx="42038" cy="42045"/>
            </a:xfrm>
            <a:custGeom>
              <a:avLst/>
              <a:gdLst>
                <a:gd name="connsiteX0" fmla="*/ 39401 w 42038"/>
                <a:gd name="connsiteY0" fmla="*/ 2637 h 42045"/>
                <a:gd name="connsiteX1" fmla="*/ 26646 w 42038"/>
                <a:gd name="connsiteY1" fmla="*/ 2637 h 42045"/>
                <a:gd name="connsiteX2" fmla="*/ 2637 w 42038"/>
                <a:gd name="connsiteY2" fmla="*/ 26646 h 42045"/>
                <a:gd name="connsiteX3" fmla="*/ 2637 w 42038"/>
                <a:gd name="connsiteY3" fmla="*/ 39401 h 42045"/>
                <a:gd name="connsiteX4" fmla="*/ 9022 w 42038"/>
                <a:gd name="connsiteY4" fmla="*/ 42046 h 42045"/>
                <a:gd name="connsiteX5" fmla="*/ 15392 w 42038"/>
                <a:gd name="connsiteY5" fmla="*/ 39401 h 42045"/>
                <a:gd name="connsiteX6" fmla="*/ 39401 w 42038"/>
                <a:gd name="connsiteY6" fmla="*/ 15377 h 42045"/>
                <a:gd name="connsiteX7" fmla="*/ 39401 w 42038"/>
                <a:gd name="connsiteY7" fmla="*/ 2637 h 42045"/>
                <a:gd name="connsiteX8" fmla="*/ 39401 w 42038"/>
                <a:gd name="connsiteY8" fmla="*/ 2637 h 4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38" h="42045">
                  <a:moveTo>
                    <a:pt x="39401" y="2637"/>
                  </a:moveTo>
                  <a:cubicBezTo>
                    <a:pt x="35886" y="-879"/>
                    <a:pt x="30176" y="-879"/>
                    <a:pt x="26646" y="2637"/>
                  </a:cubicBezTo>
                  <a:lnTo>
                    <a:pt x="2637" y="26646"/>
                  </a:lnTo>
                  <a:cubicBezTo>
                    <a:pt x="-879" y="30161"/>
                    <a:pt x="-879" y="35871"/>
                    <a:pt x="2637" y="39401"/>
                  </a:cubicBezTo>
                  <a:cubicBezTo>
                    <a:pt x="4395" y="41159"/>
                    <a:pt x="6708" y="42046"/>
                    <a:pt x="9022" y="42046"/>
                  </a:cubicBezTo>
                  <a:cubicBezTo>
                    <a:pt x="11336" y="42046"/>
                    <a:pt x="13635" y="41159"/>
                    <a:pt x="15392" y="39401"/>
                  </a:cubicBezTo>
                  <a:lnTo>
                    <a:pt x="39401" y="15377"/>
                  </a:lnTo>
                  <a:cubicBezTo>
                    <a:pt x="42917" y="11862"/>
                    <a:pt x="42917" y="6152"/>
                    <a:pt x="39401" y="2637"/>
                  </a:cubicBezTo>
                  <a:lnTo>
                    <a:pt x="39401" y="2637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90" name="任意多边形: 形状 389">
              <a:extLst>
                <a:ext uri="{FF2B5EF4-FFF2-40B4-BE49-F238E27FC236}">
                  <a16:creationId xmlns:a16="http://schemas.microsoft.com/office/drawing/2014/main" id="{2B6D2491-8510-481E-98D8-1BEAF30EBEB4}"/>
                </a:ext>
              </a:extLst>
            </p:cNvPr>
            <p:cNvSpPr/>
            <p:nvPr/>
          </p:nvSpPr>
          <p:spPr>
            <a:xfrm>
              <a:off x="6424088" y="2358806"/>
              <a:ext cx="615397" cy="361786"/>
            </a:xfrm>
            <a:custGeom>
              <a:avLst/>
              <a:gdLst>
                <a:gd name="connsiteX0" fmla="*/ 582268 w 615397"/>
                <a:gd name="connsiteY0" fmla="*/ 0 h 361786"/>
                <a:gd name="connsiteX1" fmla="*/ 514764 w 615397"/>
                <a:gd name="connsiteY1" fmla="*/ 0 h 361786"/>
                <a:gd name="connsiteX2" fmla="*/ 505749 w 615397"/>
                <a:gd name="connsiteY2" fmla="*/ 9015 h 361786"/>
                <a:gd name="connsiteX3" fmla="*/ 514764 w 615397"/>
                <a:gd name="connsiteY3" fmla="*/ 18029 h 361786"/>
                <a:gd name="connsiteX4" fmla="*/ 582268 w 615397"/>
                <a:gd name="connsiteY4" fmla="*/ 18029 h 361786"/>
                <a:gd name="connsiteX5" fmla="*/ 597368 w 615397"/>
                <a:gd name="connsiteY5" fmla="*/ 33129 h 361786"/>
                <a:gd name="connsiteX6" fmla="*/ 597368 w 615397"/>
                <a:gd name="connsiteY6" fmla="*/ 120841 h 361786"/>
                <a:gd name="connsiteX7" fmla="*/ 18029 w 615397"/>
                <a:gd name="connsiteY7" fmla="*/ 120841 h 361786"/>
                <a:gd name="connsiteX8" fmla="*/ 18029 w 615397"/>
                <a:gd name="connsiteY8" fmla="*/ 33129 h 361786"/>
                <a:gd name="connsiteX9" fmla="*/ 33129 w 615397"/>
                <a:gd name="connsiteY9" fmla="*/ 18029 h 361786"/>
                <a:gd name="connsiteX10" fmla="*/ 188706 w 615397"/>
                <a:gd name="connsiteY10" fmla="*/ 18029 h 361786"/>
                <a:gd name="connsiteX11" fmla="*/ 188706 w 615397"/>
                <a:gd name="connsiteY11" fmla="*/ 81237 h 361786"/>
                <a:gd name="connsiteX12" fmla="*/ 218048 w 615397"/>
                <a:gd name="connsiteY12" fmla="*/ 110594 h 361786"/>
                <a:gd name="connsiteX13" fmla="*/ 398536 w 615397"/>
                <a:gd name="connsiteY13" fmla="*/ 110594 h 361786"/>
                <a:gd name="connsiteX14" fmla="*/ 427893 w 615397"/>
                <a:gd name="connsiteY14" fmla="*/ 81237 h 361786"/>
                <a:gd name="connsiteX15" fmla="*/ 427893 w 615397"/>
                <a:gd name="connsiteY15" fmla="*/ 18029 h 361786"/>
                <a:gd name="connsiteX16" fmla="*/ 462284 w 615397"/>
                <a:gd name="connsiteY16" fmla="*/ 18029 h 361786"/>
                <a:gd name="connsiteX17" fmla="*/ 471299 w 615397"/>
                <a:gd name="connsiteY17" fmla="*/ 9015 h 361786"/>
                <a:gd name="connsiteX18" fmla="*/ 462284 w 615397"/>
                <a:gd name="connsiteY18" fmla="*/ 0 h 361786"/>
                <a:gd name="connsiteX19" fmla="*/ 33129 w 615397"/>
                <a:gd name="connsiteY19" fmla="*/ 0 h 361786"/>
                <a:gd name="connsiteX20" fmla="*/ 0 w 615397"/>
                <a:gd name="connsiteY20" fmla="*/ 33129 h 361786"/>
                <a:gd name="connsiteX21" fmla="*/ 0 w 615397"/>
                <a:gd name="connsiteY21" fmla="*/ 328673 h 361786"/>
                <a:gd name="connsiteX22" fmla="*/ 33129 w 615397"/>
                <a:gd name="connsiteY22" fmla="*/ 361786 h 361786"/>
                <a:gd name="connsiteX23" fmla="*/ 582268 w 615397"/>
                <a:gd name="connsiteY23" fmla="*/ 361786 h 361786"/>
                <a:gd name="connsiteX24" fmla="*/ 615397 w 615397"/>
                <a:gd name="connsiteY24" fmla="*/ 328658 h 361786"/>
                <a:gd name="connsiteX25" fmla="*/ 615397 w 615397"/>
                <a:gd name="connsiteY25" fmla="*/ 33129 h 361786"/>
                <a:gd name="connsiteX26" fmla="*/ 582268 w 615397"/>
                <a:gd name="connsiteY26" fmla="*/ 0 h 361786"/>
                <a:gd name="connsiteX27" fmla="*/ 582268 w 615397"/>
                <a:gd name="connsiteY27" fmla="*/ 0 h 361786"/>
                <a:gd name="connsiteX28" fmla="*/ 206735 w 615397"/>
                <a:gd name="connsiteY28" fmla="*/ 20433 h 361786"/>
                <a:gd name="connsiteX29" fmla="*/ 409864 w 615397"/>
                <a:gd name="connsiteY29" fmla="*/ 20433 h 361786"/>
                <a:gd name="connsiteX30" fmla="*/ 409864 w 615397"/>
                <a:gd name="connsiteY30" fmla="*/ 81222 h 361786"/>
                <a:gd name="connsiteX31" fmla="*/ 398536 w 615397"/>
                <a:gd name="connsiteY31" fmla="*/ 92550 h 361786"/>
                <a:gd name="connsiteX32" fmla="*/ 218048 w 615397"/>
                <a:gd name="connsiteY32" fmla="*/ 92550 h 361786"/>
                <a:gd name="connsiteX33" fmla="*/ 206735 w 615397"/>
                <a:gd name="connsiteY33" fmla="*/ 81222 h 361786"/>
                <a:gd name="connsiteX34" fmla="*/ 206735 w 615397"/>
                <a:gd name="connsiteY34" fmla="*/ 20433 h 361786"/>
                <a:gd name="connsiteX35" fmla="*/ 459039 w 615397"/>
                <a:gd name="connsiteY35" fmla="*/ 138870 h 361786"/>
                <a:gd name="connsiteX36" fmla="*/ 481876 w 615397"/>
                <a:gd name="connsiteY36" fmla="*/ 138870 h 361786"/>
                <a:gd name="connsiteX37" fmla="*/ 481876 w 615397"/>
                <a:gd name="connsiteY37" fmla="*/ 221775 h 361786"/>
                <a:gd name="connsiteX38" fmla="*/ 490890 w 615397"/>
                <a:gd name="connsiteY38" fmla="*/ 230789 h 361786"/>
                <a:gd name="connsiteX39" fmla="*/ 499905 w 615397"/>
                <a:gd name="connsiteY39" fmla="*/ 221775 h 361786"/>
                <a:gd name="connsiteX40" fmla="*/ 499905 w 615397"/>
                <a:gd name="connsiteY40" fmla="*/ 138870 h 361786"/>
                <a:gd name="connsiteX41" fmla="*/ 522742 w 615397"/>
                <a:gd name="connsiteY41" fmla="*/ 138870 h 361786"/>
                <a:gd name="connsiteX42" fmla="*/ 522742 w 615397"/>
                <a:gd name="connsiteY42" fmla="*/ 221775 h 361786"/>
                <a:gd name="connsiteX43" fmla="*/ 531757 w 615397"/>
                <a:gd name="connsiteY43" fmla="*/ 230789 h 361786"/>
                <a:gd name="connsiteX44" fmla="*/ 540771 w 615397"/>
                <a:gd name="connsiteY44" fmla="*/ 221775 h 361786"/>
                <a:gd name="connsiteX45" fmla="*/ 540771 w 615397"/>
                <a:gd name="connsiteY45" fmla="*/ 138870 h 361786"/>
                <a:gd name="connsiteX46" fmla="*/ 567319 w 615397"/>
                <a:gd name="connsiteY46" fmla="*/ 138870 h 361786"/>
                <a:gd name="connsiteX47" fmla="*/ 567319 w 615397"/>
                <a:gd name="connsiteY47" fmla="*/ 313709 h 361786"/>
                <a:gd name="connsiteX48" fmla="*/ 459039 w 615397"/>
                <a:gd name="connsiteY48" fmla="*/ 313709 h 361786"/>
                <a:gd name="connsiteX49" fmla="*/ 459039 w 615397"/>
                <a:gd name="connsiteY49" fmla="*/ 138870 h 361786"/>
                <a:gd name="connsiteX50" fmla="*/ 336440 w 615397"/>
                <a:gd name="connsiteY50" fmla="*/ 138870 h 361786"/>
                <a:gd name="connsiteX51" fmla="*/ 359277 w 615397"/>
                <a:gd name="connsiteY51" fmla="*/ 138870 h 361786"/>
                <a:gd name="connsiteX52" fmla="*/ 359277 w 615397"/>
                <a:gd name="connsiteY52" fmla="*/ 221775 h 361786"/>
                <a:gd name="connsiteX53" fmla="*/ 368292 w 615397"/>
                <a:gd name="connsiteY53" fmla="*/ 230789 h 361786"/>
                <a:gd name="connsiteX54" fmla="*/ 377306 w 615397"/>
                <a:gd name="connsiteY54" fmla="*/ 221775 h 361786"/>
                <a:gd name="connsiteX55" fmla="*/ 377306 w 615397"/>
                <a:gd name="connsiteY55" fmla="*/ 138870 h 361786"/>
                <a:gd name="connsiteX56" fmla="*/ 400143 w 615397"/>
                <a:gd name="connsiteY56" fmla="*/ 138870 h 361786"/>
                <a:gd name="connsiteX57" fmla="*/ 400143 w 615397"/>
                <a:gd name="connsiteY57" fmla="*/ 221775 h 361786"/>
                <a:gd name="connsiteX58" fmla="*/ 409158 w 615397"/>
                <a:gd name="connsiteY58" fmla="*/ 230789 h 361786"/>
                <a:gd name="connsiteX59" fmla="*/ 418172 w 615397"/>
                <a:gd name="connsiteY59" fmla="*/ 221775 h 361786"/>
                <a:gd name="connsiteX60" fmla="*/ 418172 w 615397"/>
                <a:gd name="connsiteY60" fmla="*/ 138870 h 361786"/>
                <a:gd name="connsiteX61" fmla="*/ 441010 w 615397"/>
                <a:gd name="connsiteY61" fmla="*/ 138870 h 361786"/>
                <a:gd name="connsiteX62" fmla="*/ 441010 w 615397"/>
                <a:gd name="connsiteY62" fmla="*/ 313709 h 361786"/>
                <a:gd name="connsiteX63" fmla="*/ 336440 w 615397"/>
                <a:gd name="connsiteY63" fmla="*/ 313709 h 361786"/>
                <a:gd name="connsiteX64" fmla="*/ 336440 w 615397"/>
                <a:gd name="connsiteY64" fmla="*/ 138870 h 361786"/>
                <a:gd name="connsiteX65" fmla="*/ 172975 w 615397"/>
                <a:gd name="connsiteY65" fmla="*/ 138870 h 361786"/>
                <a:gd name="connsiteX66" fmla="*/ 195812 w 615397"/>
                <a:gd name="connsiteY66" fmla="*/ 138870 h 361786"/>
                <a:gd name="connsiteX67" fmla="*/ 195812 w 615397"/>
                <a:gd name="connsiteY67" fmla="*/ 221775 h 361786"/>
                <a:gd name="connsiteX68" fmla="*/ 204827 w 615397"/>
                <a:gd name="connsiteY68" fmla="*/ 230789 h 361786"/>
                <a:gd name="connsiteX69" fmla="*/ 213841 w 615397"/>
                <a:gd name="connsiteY69" fmla="*/ 221775 h 361786"/>
                <a:gd name="connsiteX70" fmla="*/ 213841 w 615397"/>
                <a:gd name="connsiteY70" fmla="*/ 138870 h 361786"/>
                <a:gd name="connsiteX71" fmla="*/ 236678 w 615397"/>
                <a:gd name="connsiteY71" fmla="*/ 138870 h 361786"/>
                <a:gd name="connsiteX72" fmla="*/ 236678 w 615397"/>
                <a:gd name="connsiteY72" fmla="*/ 221775 h 361786"/>
                <a:gd name="connsiteX73" fmla="*/ 245693 w 615397"/>
                <a:gd name="connsiteY73" fmla="*/ 230789 h 361786"/>
                <a:gd name="connsiteX74" fmla="*/ 254708 w 615397"/>
                <a:gd name="connsiteY74" fmla="*/ 221775 h 361786"/>
                <a:gd name="connsiteX75" fmla="*/ 254708 w 615397"/>
                <a:gd name="connsiteY75" fmla="*/ 138870 h 361786"/>
                <a:gd name="connsiteX76" fmla="*/ 277545 w 615397"/>
                <a:gd name="connsiteY76" fmla="*/ 138870 h 361786"/>
                <a:gd name="connsiteX77" fmla="*/ 277545 w 615397"/>
                <a:gd name="connsiteY77" fmla="*/ 221775 h 361786"/>
                <a:gd name="connsiteX78" fmla="*/ 286559 w 615397"/>
                <a:gd name="connsiteY78" fmla="*/ 230789 h 361786"/>
                <a:gd name="connsiteX79" fmla="*/ 295574 w 615397"/>
                <a:gd name="connsiteY79" fmla="*/ 221775 h 361786"/>
                <a:gd name="connsiteX80" fmla="*/ 295574 w 615397"/>
                <a:gd name="connsiteY80" fmla="*/ 138870 h 361786"/>
                <a:gd name="connsiteX81" fmla="*/ 318411 w 615397"/>
                <a:gd name="connsiteY81" fmla="*/ 138870 h 361786"/>
                <a:gd name="connsiteX82" fmla="*/ 318411 w 615397"/>
                <a:gd name="connsiteY82" fmla="*/ 313709 h 361786"/>
                <a:gd name="connsiteX83" fmla="*/ 172975 w 615397"/>
                <a:gd name="connsiteY83" fmla="*/ 313709 h 361786"/>
                <a:gd name="connsiteX84" fmla="*/ 172975 w 615397"/>
                <a:gd name="connsiteY84" fmla="*/ 138870 h 361786"/>
                <a:gd name="connsiteX85" fmla="*/ 48078 w 615397"/>
                <a:gd name="connsiteY85" fmla="*/ 138870 h 361786"/>
                <a:gd name="connsiteX86" fmla="*/ 73214 w 615397"/>
                <a:gd name="connsiteY86" fmla="*/ 138870 h 361786"/>
                <a:gd name="connsiteX87" fmla="*/ 73214 w 615397"/>
                <a:gd name="connsiteY87" fmla="*/ 221775 h 361786"/>
                <a:gd name="connsiteX88" fmla="*/ 82228 w 615397"/>
                <a:gd name="connsiteY88" fmla="*/ 230789 h 361786"/>
                <a:gd name="connsiteX89" fmla="*/ 91243 w 615397"/>
                <a:gd name="connsiteY89" fmla="*/ 221775 h 361786"/>
                <a:gd name="connsiteX90" fmla="*/ 91243 w 615397"/>
                <a:gd name="connsiteY90" fmla="*/ 138870 h 361786"/>
                <a:gd name="connsiteX91" fmla="*/ 114080 w 615397"/>
                <a:gd name="connsiteY91" fmla="*/ 138870 h 361786"/>
                <a:gd name="connsiteX92" fmla="*/ 114080 w 615397"/>
                <a:gd name="connsiteY92" fmla="*/ 221775 h 361786"/>
                <a:gd name="connsiteX93" fmla="*/ 123094 w 615397"/>
                <a:gd name="connsiteY93" fmla="*/ 230789 h 361786"/>
                <a:gd name="connsiteX94" fmla="*/ 132109 w 615397"/>
                <a:gd name="connsiteY94" fmla="*/ 221775 h 361786"/>
                <a:gd name="connsiteX95" fmla="*/ 132109 w 615397"/>
                <a:gd name="connsiteY95" fmla="*/ 138870 h 361786"/>
                <a:gd name="connsiteX96" fmla="*/ 154946 w 615397"/>
                <a:gd name="connsiteY96" fmla="*/ 138870 h 361786"/>
                <a:gd name="connsiteX97" fmla="*/ 154946 w 615397"/>
                <a:gd name="connsiteY97" fmla="*/ 313709 h 361786"/>
                <a:gd name="connsiteX98" fmla="*/ 48078 w 615397"/>
                <a:gd name="connsiteY98" fmla="*/ 313709 h 361786"/>
                <a:gd name="connsiteX99" fmla="*/ 48078 w 615397"/>
                <a:gd name="connsiteY99" fmla="*/ 138870 h 361786"/>
                <a:gd name="connsiteX100" fmla="*/ 597368 w 615397"/>
                <a:gd name="connsiteY100" fmla="*/ 328658 h 361786"/>
                <a:gd name="connsiteX101" fmla="*/ 582268 w 615397"/>
                <a:gd name="connsiteY101" fmla="*/ 343757 h 361786"/>
                <a:gd name="connsiteX102" fmla="*/ 33129 w 615397"/>
                <a:gd name="connsiteY102" fmla="*/ 343757 h 361786"/>
                <a:gd name="connsiteX103" fmla="*/ 18029 w 615397"/>
                <a:gd name="connsiteY103" fmla="*/ 328658 h 361786"/>
                <a:gd name="connsiteX104" fmla="*/ 18029 w 615397"/>
                <a:gd name="connsiteY104" fmla="*/ 138870 h 361786"/>
                <a:gd name="connsiteX105" fmla="*/ 30049 w 615397"/>
                <a:gd name="connsiteY105" fmla="*/ 138870 h 361786"/>
                <a:gd name="connsiteX106" fmla="*/ 30049 w 615397"/>
                <a:gd name="connsiteY106" fmla="*/ 322723 h 361786"/>
                <a:gd name="connsiteX107" fmla="*/ 39063 w 615397"/>
                <a:gd name="connsiteY107" fmla="*/ 331738 h 361786"/>
                <a:gd name="connsiteX108" fmla="*/ 576334 w 615397"/>
                <a:gd name="connsiteY108" fmla="*/ 331738 h 361786"/>
                <a:gd name="connsiteX109" fmla="*/ 585348 w 615397"/>
                <a:gd name="connsiteY109" fmla="*/ 322723 h 361786"/>
                <a:gd name="connsiteX110" fmla="*/ 585348 w 615397"/>
                <a:gd name="connsiteY110" fmla="*/ 138870 h 361786"/>
                <a:gd name="connsiteX111" fmla="*/ 597368 w 615397"/>
                <a:gd name="connsiteY111" fmla="*/ 138870 h 361786"/>
                <a:gd name="connsiteX112" fmla="*/ 597368 w 615397"/>
                <a:gd name="connsiteY112" fmla="*/ 328658 h 36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615397" h="361786">
                  <a:moveTo>
                    <a:pt x="582268" y="0"/>
                  </a:moveTo>
                  <a:lnTo>
                    <a:pt x="514764" y="0"/>
                  </a:lnTo>
                  <a:cubicBezTo>
                    <a:pt x="509776" y="0"/>
                    <a:pt x="505749" y="4042"/>
                    <a:pt x="505749" y="9015"/>
                  </a:cubicBezTo>
                  <a:cubicBezTo>
                    <a:pt x="505749" y="13988"/>
                    <a:pt x="509776" y="18029"/>
                    <a:pt x="514764" y="18029"/>
                  </a:cubicBezTo>
                  <a:lnTo>
                    <a:pt x="582268" y="18029"/>
                  </a:lnTo>
                  <a:cubicBezTo>
                    <a:pt x="590607" y="18029"/>
                    <a:pt x="597368" y="24790"/>
                    <a:pt x="597368" y="33129"/>
                  </a:cubicBezTo>
                  <a:lnTo>
                    <a:pt x="597368" y="120841"/>
                  </a:lnTo>
                  <a:lnTo>
                    <a:pt x="18029" y="120841"/>
                  </a:lnTo>
                  <a:lnTo>
                    <a:pt x="18029" y="33129"/>
                  </a:lnTo>
                  <a:cubicBezTo>
                    <a:pt x="18029" y="24790"/>
                    <a:pt x="24790" y="18029"/>
                    <a:pt x="33129" y="18029"/>
                  </a:cubicBezTo>
                  <a:lnTo>
                    <a:pt x="188706" y="18029"/>
                  </a:lnTo>
                  <a:lnTo>
                    <a:pt x="188706" y="81237"/>
                  </a:lnTo>
                  <a:cubicBezTo>
                    <a:pt x="188706" y="97448"/>
                    <a:pt x="201837" y="110594"/>
                    <a:pt x="218048" y="110594"/>
                  </a:cubicBezTo>
                  <a:lnTo>
                    <a:pt x="398536" y="110594"/>
                  </a:lnTo>
                  <a:cubicBezTo>
                    <a:pt x="414747" y="110594"/>
                    <a:pt x="427893" y="97448"/>
                    <a:pt x="427893" y="81237"/>
                  </a:cubicBezTo>
                  <a:lnTo>
                    <a:pt x="427893" y="18029"/>
                  </a:lnTo>
                  <a:lnTo>
                    <a:pt x="462284" y="18029"/>
                  </a:lnTo>
                  <a:cubicBezTo>
                    <a:pt x="467272" y="18029"/>
                    <a:pt x="471299" y="13988"/>
                    <a:pt x="471299" y="9015"/>
                  </a:cubicBezTo>
                  <a:cubicBezTo>
                    <a:pt x="471299" y="4042"/>
                    <a:pt x="467272" y="0"/>
                    <a:pt x="462284" y="0"/>
                  </a:cubicBezTo>
                  <a:lnTo>
                    <a:pt x="33129" y="0"/>
                  </a:lnTo>
                  <a:cubicBezTo>
                    <a:pt x="14829" y="0"/>
                    <a:pt x="0" y="14829"/>
                    <a:pt x="0" y="33129"/>
                  </a:cubicBezTo>
                  <a:lnTo>
                    <a:pt x="0" y="328673"/>
                  </a:lnTo>
                  <a:cubicBezTo>
                    <a:pt x="0" y="346957"/>
                    <a:pt x="14829" y="361786"/>
                    <a:pt x="33129" y="361786"/>
                  </a:cubicBezTo>
                  <a:lnTo>
                    <a:pt x="582268" y="361786"/>
                  </a:lnTo>
                  <a:cubicBezTo>
                    <a:pt x="600568" y="361786"/>
                    <a:pt x="615397" y="346957"/>
                    <a:pt x="615397" y="328658"/>
                  </a:cubicBezTo>
                  <a:lnTo>
                    <a:pt x="615397" y="33129"/>
                  </a:lnTo>
                  <a:cubicBezTo>
                    <a:pt x="615397" y="14829"/>
                    <a:pt x="600568" y="0"/>
                    <a:pt x="582268" y="0"/>
                  </a:cubicBezTo>
                  <a:lnTo>
                    <a:pt x="582268" y="0"/>
                  </a:lnTo>
                  <a:close/>
                  <a:moveTo>
                    <a:pt x="206735" y="20433"/>
                  </a:moveTo>
                  <a:lnTo>
                    <a:pt x="409864" y="20433"/>
                  </a:lnTo>
                  <a:lnTo>
                    <a:pt x="409864" y="81222"/>
                  </a:lnTo>
                  <a:cubicBezTo>
                    <a:pt x="409864" y="87457"/>
                    <a:pt x="404786" y="92550"/>
                    <a:pt x="398536" y="92550"/>
                  </a:cubicBezTo>
                  <a:lnTo>
                    <a:pt x="218048" y="92550"/>
                  </a:lnTo>
                  <a:cubicBezTo>
                    <a:pt x="211813" y="92550"/>
                    <a:pt x="206735" y="87472"/>
                    <a:pt x="206735" y="81222"/>
                  </a:cubicBezTo>
                  <a:lnTo>
                    <a:pt x="206735" y="20433"/>
                  </a:lnTo>
                  <a:close/>
                  <a:moveTo>
                    <a:pt x="459039" y="138870"/>
                  </a:moveTo>
                  <a:lnTo>
                    <a:pt x="481876" y="138870"/>
                  </a:lnTo>
                  <a:lnTo>
                    <a:pt x="481876" y="221775"/>
                  </a:lnTo>
                  <a:cubicBezTo>
                    <a:pt x="481876" y="226748"/>
                    <a:pt x="485917" y="230789"/>
                    <a:pt x="490890" y="230789"/>
                  </a:cubicBezTo>
                  <a:cubicBezTo>
                    <a:pt x="495878" y="230789"/>
                    <a:pt x="499905" y="226748"/>
                    <a:pt x="499905" y="221775"/>
                  </a:cubicBezTo>
                  <a:lnTo>
                    <a:pt x="499905" y="138870"/>
                  </a:lnTo>
                  <a:lnTo>
                    <a:pt x="522742" y="138870"/>
                  </a:lnTo>
                  <a:lnTo>
                    <a:pt x="522742" y="221775"/>
                  </a:lnTo>
                  <a:cubicBezTo>
                    <a:pt x="522742" y="226748"/>
                    <a:pt x="526768" y="230789"/>
                    <a:pt x="531757" y="230789"/>
                  </a:cubicBezTo>
                  <a:cubicBezTo>
                    <a:pt x="536730" y="230789"/>
                    <a:pt x="540771" y="226748"/>
                    <a:pt x="540771" y="221775"/>
                  </a:cubicBezTo>
                  <a:lnTo>
                    <a:pt x="540771" y="138870"/>
                  </a:lnTo>
                  <a:lnTo>
                    <a:pt x="567319" y="138870"/>
                  </a:lnTo>
                  <a:lnTo>
                    <a:pt x="567319" y="313709"/>
                  </a:lnTo>
                  <a:lnTo>
                    <a:pt x="459039" y="313709"/>
                  </a:lnTo>
                  <a:lnTo>
                    <a:pt x="459039" y="138870"/>
                  </a:lnTo>
                  <a:close/>
                  <a:moveTo>
                    <a:pt x="336440" y="138870"/>
                  </a:moveTo>
                  <a:lnTo>
                    <a:pt x="359277" y="138870"/>
                  </a:lnTo>
                  <a:lnTo>
                    <a:pt x="359277" y="221775"/>
                  </a:lnTo>
                  <a:cubicBezTo>
                    <a:pt x="359277" y="226748"/>
                    <a:pt x="363319" y="230789"/>
                    <a:pt x="368292" y="230789"/>
                  </a:cubicBezTo>
                  <a:cubicBezTo>
                    <a:pt x="373265" y="230789"/>
                    <a:pt x="377306" y="226748"/>
                    <a:pt x="377306" y="221775"/>
                  </a:cubicBezTo>
                  <a:lnTo>
                    <a:pt x="377306" y="138870"/>
                  </a:lnTo>
                  <a:lnTo>
                    <a:pt x="400143" y="138870"/>
                  </a:lnTo>
                  <a:lnTo>
                    <a:pt x="400143" y="221775"/>
                  </a:lnTo>
                  <a:cubicBezTo>
                    <a:pt x="400143" y="226748"/>
                    <a:pt x="404185" y="230789"/>
                    <a:pt x="409158" y="230789"/>
                  </a:cubicBezTo>
                  <a:cubicBezTo>
                    <a:pt x="414131" y="230789"/>
                    <a:pt x="418172" y="226748"/>
                    <a:pt x="418172" y="221775"/>
                  </a:cubicBezTo>
                  <a:lnTo>
                    <a:pt x="418172" y="138870"/>
                  </a:lnTo>
                  <a:lnTo>
                    <a:pt x="441010" y="138870"/>
                  </a:lnTo>
                  <a:lnTo>
                    <a:pt x="441010" y="313709"/>
                  </a:lnTo>
                  <a:lnTo>
                    <a:pt x="336440" y="313709"/>
                  </a:lnTo>
                  <a:lnTo>
                    <a:pt x="336440" y="138870"/>
                  </a:lnTo>
                  <a:close/>
                  <a:moveTo>
                    <a:pt x="172975" y="138870"/>
                  </a:moveTo>
                  <a:lnTo>
                    <a:pt x="195812" y="138870"/>
                  </a:lnTo>
                  <a:lnTo>
                    <a:pt x="195812" y="221775"/>
                  </a:lnTo>
                  <a:cubicBezTo>
                    <a:pt x="195812" y="226748"/>
                    <a:pt x="199854" y="230789"/>
                    <a:pt x="204827" y="230789"/>
                  </a:cubicBezTo>
                  <a:cubicBezTo>
                    <a:pt x="209800" y="230789"/>
                    <a:pt x="213841" y="226748"/>
                    <a:pt x="213841" y="221775"/>
                  </a:cubicBezTo>
                  <a:lnTo>
                    <a:pt x="213841" y="138870"/>
                  </a:lnTo>
                  <a:lnTo>
                    <a:pt x="236678" y="138870"/>
                  </a:lnTo>
                  <a:lnTo>
                    <a:pt x="236678" y="221775"/>
                  </a:lnTo>
                  <a:cubicBezTo>
                    <a:pt x="236678" y="226748"/>
                    <a:pt x="240720" y="230789"/>
                    <a:pt x="245693" y="230789"/>
                  </a:cubicBezTo>
                  <a:cubicBezTo>
                    <a:pt x="250666" y="230789"/>
                    <a:pt x="254708" y="226748"/>
                    <a:pt x="254708" y="221775"/>
                  </a:cubicBezTo>
                  <a:lnTo>
                    <a:pt x="254708" y="138870"/>
                  </a:lnTo>
                  <a:lnTo>
                    <a:pt x="277545" y="138870"/>
                  </a:lnTo>
                  <a:lnTo>
                    <a:pt x="277545" y="221775"/>
                  </a:lnTo>
                  <a:cubicBezTo>
                    <a:pt x="277545" y="226748"/>
                    <a:pt x="281586" y="230789"/>
                    <a:pt x="286559" y="230789"/>
                  </a:cubicBezTo>
                  <a:cubicBezTo>
                    <a:pt x="291547" y="230789"/>
                    <a:pt x="295574" y="226748"/>
                    <a:pt x="295574" y="221775"/>
                  </a:cubicBezTo>
                  <a:lnTo>
                    <a:pt x="295574" y="138870"/>
                  </a:lnTo>
                  <a:lnTo>
                    <a:pt x="318411" y="138870"/>
                  </a:lnTo>
                  <a:lnTo>
                    <a:pt x="318411" y="313709"/>
                  </a:lnTo>
                  <a:lnTo>
                    <a:pt x="172975" y="313709"/>
                  </a:lnTo>
                  <a:lnTo>
                    <a:pt x="172975" y="138870"/>
                  </a:lnTo>
                  <a:close/>
                  <a:moveTo>
                    <a:pt x="48078" y="138870"/>
                  </a:moveTo>
                  <a:lnTo>
                    <a:pt x="73214" y="138870"/>
                  </a:lnTo>
                  <a:lnTo>
                    <a:pt x="73214" y="221775"/>
                  </a:lnTo>
                  <a:cubicBezTo>
                    <a:pt x="73214" y="226748"/>
                    <a:pt x="77255" y="230789"/>
                    <a:pt x="82228" y="230789"/>
                  </a:cubicBezTo>
                  <a:cubicBezTo>
                    <a:pt x="87216" y="230789"/>
                    <a:pt x="91243" y="226748"/>
                    <a:pt x="91243" y="221775"/>
                  </a:cubicBezTo>
                  <a:lnTo>
                    <a:pt x="91243" y="138870"/>
                  </a:lnTo>
                  <a:lnTo>
                    <a:pt x="114080" y="138870"/>
                  </a:lnTo>
                  <a:lnTo>
                    <a:pt x="114080" y="221775"/>
                  </a:lnTo>
                  <a:cubicBezTo>
                    <a:pt x="114080" y="226748"/>
                    <a:pt x="118106" y="230789"/>
                    <a:pt x="123094" y="230789"/>
                  </a:cubicBezTo>
                  <a:cubicBezTo>
                    <a:pt x="128067" y="230789"/>
                    <a:pt x="132109" y="226748"/>
                    <a:pt x="132109" y="221775"/>
                  </a:cubicBezTo>
                  <a:lnTo>
                    <a:pt x="132109" y="138870"/>
                  </a:lnTo>
                  <a:lnTo>
                    <a:pt x="154946" y="138870"/>
                  </a:lnTo>
                  <a:lnTo>
                    <a:pt x="154946" y="313709"/>
                  </a:lnTo>
                  <a:lnTo>
                    <a:pt x="48078" y="313709"/>
                  </a:lnTo>
                  <a:lnTo>
                    <a:pt x="48078" y="138870"/>
                  </a:lnTo>
                  <a:close/>
                  <a:moveTo>
                    <a:pt x="597368" y="328658"/>
                  </a:moveTo>
                  <a:cubicBezTo>
                    <a:pt x="597368" y="336981"/>
                    <a:pt x="590592" y="343757"/>
                    <a:pt x="582268" y="343757"/>
                  </a:cubicBezTo>
                  <a:lnTo>
                    <a:pt x="33129" y="343757"/>
                  </a:lnTo>
                  <a:cubicBezTo>
                    <a:pt x="24805" y="343757"/>
                    <a:pt x="18029" y="336981"/>
                    <a:pt x="18029" y="328658"/>
                  </a:cubicBezTo>
                  <a:lnTo>
                    <a:pt x="18029" y="138870"/>
                  </a:lnTo>
                  <a:lnTo>
                    <a:pt x="30049" y="138870"/>
                  </a:lnTo>
                  <a:lnTo>
                    <a:pt x="30049" y="322723"/>
                  </a:lnTo>
                  <a:cubicBezTo>
                    <a:pt x="30049" y="327696"/>
                    <a:pt x="34090" y="331738"/>
                    <a:pt x="39063" y="331738"/>
                  </a:cubicBezTo>
                  <a:lnTo>
                    <a:pt x="576334" y="331738"/>
                  </a:lnTo>
                  <a:cubicBezTo>
                    <a:pt x="581307" y="331738"/>
                    <a:pt x="585348" y="327696"/>
                    <a:pt x="585348" y="322723"/>
                  </a:cubicBezTo>
                  <a:lnTo>
                    <a:pt x="585348" y="138870"/>
                  </a:lnTo>
                  <a:lnTo>
                    <a:pt x="597368" y="138870"/>
                  </a:lnTo>
                  <a:lnTo>
                    <a:pt x="597368" y="328658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391" name="图形 324">
            <a:extLst>
              <a:ext uri="{FF2B5EF4-FFF2-40B4-BE49-F238E27FC236}">
                <a16:creationId xmlns:a16="http://schemas.microsoft.com/office/drawing/2014/main" id="{B0F9EA54-9B43-487D-A6BC-6B454E5A0386}"/>
              </a:ext>
            </a:extLst>
          </p:cNvPr>
          <p:cNvGrpSpPr/>
          <p:nvPr userDrawn="1"/>
        </p:nvGrpSpPr>
        <p:grpSpPr>
          <a:xfrm>
            <a:off x="6435124" y="4421617"/>
            <a:ext cx="390826" cy="296172"/>
            <a:chOff x="6424088" y="2254236"/>
            <a:chExt cx="615397" cy="466355"/>
          </a:xfrm>
          <a:solidFill>
            <a:schemeClr val="bg1"/>
          </a:solidFill>
        </p:grpSpPr>
        <p:sp>
          <p:nvSpPr>
            <p:cNvPr id="392" name="任意多边形: 形状 391">
              <a:extLst>
                <a:ext uri="{FF2B5EF4-FFF2-40B4-BE49-F238E27FC236}">
                  <a16:creationId xmlns:a16="http://schemas.microsoft.com/office/drawing/2014/main" id="{3EC234DF-E02E-47E0-A803-B87DA3B756B3}"/>
                </a:ext>
              </a:extLst>
            </p:cNvPr>
            <p:cNvSpPr/>
            <p:nvPr/>
          </p:nvSpPr>
          <p:spPr>
            <a:xfrm>
              <a:off x="6491397" y="2420105"/>
              <a:ext cx="25240" cy="25240"/>
            </a:xfrm>
            <a:custGeom>
              <a:avLst/>
              <a:gdLst>
                <a:gd name="connsiteX0" fmla="*/ 25241 w 25240"/>
                <a:gd name="connsiteY0" fmla="*/ 12620 h 25240"/>
                <a:gd name="connsiteX1" fmla="*/ 12620 w 25240"/>
                <a:gd name="connsiteY1" fmla="*/ 25241 h 25240"/>
                <a:gd name="connsiteX2" fmla="*/ 0 w 25240"/>
                <a:gd name="connsiteY2" fmla="*/ 12620 h 25240"/>
                <a:gd name="connsiteX3" fmla="*/ 12620 w 25240"/>
                <a:gd name="connsiteY3" fmla="*/ 0 h 25240"/>
                <a:gd name="connsiteX4" fmla="*/ 25241 w 25240"/>
                <a:gd name="connsiteY4" fmla="*/ 12620 h 25240"/>
                <a:gd name="connsiteX5" fmla="*/ 25241 w 25240"/>
                <a:gd name="connsiteY5" fmla="*/ 12620 h 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0" h="25240">
                  <a:moveTo>
                    <a:pt x="25241" y="12620"/>
                  </a:moveTo>
                  <a:cubicBezTo>
                    <a:pt x="25241" y="19592"/>
                    <a:pt x="19592" y="25241"/>
                    <a:pt x="12620" y="25241"/>
                  </a:cubicBezTo>
                  <a:cubicBezTo>
                    <a:pt x="5649" y="25241"/>
                    <a:pt x="0" y="19592"/>
                    <a:pt x="0" y="12620"/>
                  </a:cubicBezTo>
                  <a:cubicBezTo>
                    <a:pt x="0" y="5649"/>
                    <a:pt x="5649" y="0"/>
                    <a:pt x="12620" y="0"/>
                  </a:cubicBezTo>
                  <a:cubicBezTo>
                    <a:pt x="19592" y="0"/>
                    <a:pt x="25241" y="5649"/>
                    <a:pt x="25241" y="12620"/>
                  </a:cubicBezTo>
                  <a:lnTo>
                    <a:pt x="25241" y="1262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93" name="任意多边形: 形状 392">
              <a:extLst>
                <a:ext uri="{FF2B5EF4-FFF2-40B4-BE49-F238E27FC236}">
                  <a16:creationId xmlns:a16="http://schemas.microsoft.com/office/drawing/2014/main" id="{E6B362D0-D277-4CA0-A0DF-77949A4B8CE9}"/>
                </a:ext>
              </a:extLst>
            </p:cNvPr>
            <p:cNvSpPr/>
            <p:nvPr/>
          </p:nvSpPr>
          <p:spPr>
            <a:xfrm>
              <a:off x="6573129" y="2420105"/>
              <a:ext cx="25240" cy="25240"/>
            </a:xfrm>
            <a:custGeom>
              <a:avLst/>
              <a:gdLst>
                <a:gd name="connsiteX0" fmla="*/ 25241 w 25240"/>
                <a:gd name="connsiteY0" fmla="*/ 12620 h 25240"/>
                <a:gd name="connsiteX1" fmla="*/ 12620 w 25240"/>
                <a:gd name="connsiteY1" fmla="*/ 25241 h 25240"/>
                <a:gd name="connsiteX2" fmla="*/ 0 w 25240"/>
                <a:gd name="connsiteY2" fmla="*/ 12620 h 25240"/>
                <a:gd name="connsiteX3" fmla="*/ 12620 w 25240"/>
                <a:gd name="connsiteY3" fmla="*/ 0 h 25240"/>
                <a:gd name="connsiteX4" fmla="*/ 25241 w 25240"/>
                <a:gd name="connsiteY4" fmla="*/ 12620 h 25240"/>
                <a:gd name="connsiteX5" fmla="*/ 25241 w 25240"/>
                <a:gd name="connsiteY5" fmla="*/ 12620 h 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0" h="25240">
                  <a:moveTo>
                    <a:pt x="25241" y="12620"/>
                  </a:moveTo>
                  <a:cubicBezTo>
                    <a:pt x="25241" y="19592"/>
                    <a:pt x="19592" y="25241"/>
                    <a:pt x="12620" y="25241"/>
                  </a:cubicBezTo>
                  <a:cubicBezTo>
                    <a:pt x="5649" y="25241"/>
                    <a:pt x="0" y="19592"/>
                    <a:pt x="0" y="12620"/>
                  </a:cubicBezTo>
                  <a:cubicBezTo>
                    <a:pt x="0" y="5649"/>
                    <a:pt x="5649" y="0"/>
                    <a:pt x="12620" y="0"/>
                  </a:cubicBezTo>
                  <a:cubicBezTo>
                    <a:pt x="19592" y="0"/>
                    <a:pt x="25241" y="5649"/>
                    <a:pt x="25241" y="12620"/>
                  </a:cubicBezTo>
                  <a:lnTo>
                    <a:pt x="25241" y="1262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94" name="任意多边形: 形状 393">
              <a:extLst>
                <a:ext uri="{FF2B5EF4-FFF2-40B4-BE49-F238E27FC236}">
                  <a16:creationId xmlns:a16="http://schemas.microsoft.com/office/drawing/2014/main" id="{1A752CE2-9229-4BD4-B49A-6712BE90F528}"/>
                </a:ext>
              </a:extLst>
            </p:cNvPr>
            <p:cNvSpPr/>
            <p:nvPr/>
          </p:nvSpPr>
          <p:spPr>
            <a:xfrm>
              <a:off x="6654861" y="2420105"/>
              <a:ext cx="25240" cy="25240"/>
            </a:xfrm>
            <a:custGeom>
              <a:avLst/>
              <a:gdLst>
                <a:gd name="connsiteX0" fmla="*/ 25241 w 25240"/>
                <a:gd name="connsiteY0" fmla="*/ 12620 h 25240"/>
                <a:gd name="connsiteX1" fmla="*/ 12620 w 25240"/>
                <a:gd name="connsiteY1" fmla="*/ 25241 h 25240"/>
                <a:gd name="connsiteX2" fmla="*/ 0 w 25240"/>
                <a:gd name="connsiteY2" fmla="*/ 12620 h 25240"/>
                <a:gd name="connsiteX3" fmla="*/ 12620 w 25240"/>
                <a:gd name="connsiteY3" fmla="*/ 0 h 25240"/>
                <a:gd name="connsiteX4" fmla="*/ 25241 w 25240"/>
                <a:gd name="connsiteY4" fmla="*/ 12620 h 25240"/>
                <a:gd name="connsiteX5" fmla="*/ 25241 w 25240"/>
                <a:gd name="connsiteY5" fmla="*/ 12620 h 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0" h="25240">
                  <a:moveTo>
                    <a:pt x="25241" y="12620"/>
                  </a:moveTo>
                  <a:cubicBezTo>
                    <a:pt x="25241" y="19592"/>
                    <a:pt x="19592" y="25241"/>
                    <a:pt x="12620" y="25241"/>
                  </a:cubicBezTo>
                  <a:cubicBezTo>
                    <a:pt x="5649" y="25241"/>
                    <a:pt x="0" y="19592"/>
                    <a:pt x="0" y="12620"/>
                  </a:cubicBezTo>
                  <a:cubicBezTo>
                    <a:pt x="0" y="5649"/>
                    <a:pt x="5649" y="0"/>
                    <a:pt x="12620" y="0"/>
                  </a:cubicBezTo>
                  <a:cubicBezTo>
                    <a:pt x="19592" y="0"/>
                    <a:pt x="25241" y="5649"/>
                    <a:pt x="25241" y="12620"/>
                  </a:cubicBezTo>
                  <a:lnTo>
                    <a:pt x="25241" y="1262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95" name="任意多边形: 形状 394">
              <a:extLst>
                <a:ext uri="{FF2B5EF4-FFF2-40B4-BE49-F238E27FC236}">
                  <a16:creationId xmlns:a16="http://schemas.microsoft.com/office/drawing/2014/main" id="{B0818AA7-A9C7-44F6-865B-DDBD84DFBCE2}"/>
                </a:ext>
              </a:extLst>
            </p:cNvPr>
            <p:cNvSpPr/>
            <p:nvPr/>
          </p:nvSpPr>
          <p:spPr>
            <a:xfrm>
              <a:off x="6736594" y="2420105"/>
              <a:ext cx="25240" cy="25240"/>
            </a:xfrm>
            <a:custGeom>
              <a:avLst/>
              <a:gdLst>
                <a:gd name="connsiteX0" fmla="*/ 25241 w 25240"/>
                <a:gd name="connsiteY0" fmla="*/ 12620 h 25240"/>
                <a:gd name="connsiteX1" fmla="*/ 12620 w 25240"/>
                <a:gd name="connsiteY1" fmla="*/ 25241 h 25240"/>
                <a:gd name="connsiteX2" fmla="*/ 0 w 25240"/>
                <a:gd name="connsiteY2" fmla="*/ 12620 h 25240"/>
                <a:gd name="connsiteX3" fmla="*/ 12620 w 25240"/>
                <a:gd name="connsiteY3" fmla="*/ 0 h 25240"/>
                <a:gd name="connsiteX4" fmla="*/ 25241 w 25240"/>
                <a:gd name="connsiteY4" fmla="*/ 12620 h 25240"/>
                <a:gd name="connsiteX5" fmla="*/ 25241 w 25240"/>
                <a:gd name="connsiteY5" fmla="*/ 12620 h 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0" h="25240">
                  <a:moveTo>
                    <a:pt x="25241" y="12620"/>
                  </a:moveTo>
                  <a:cubicBezTo>
                    <a:pt x="25241" y="19592"/>
                    <a:pt x="19592" y="25241"/>
                    <a:pt x="12620" y="25241"/>
                  </a:cubicBezTo>
                  <a:cubicBezTo>
                    <a:pt x="5649" y="25241"/>
                    <a:pt x="0" y="19592"/>
                    <a:pt x="0" y="12620"/>
                  </a:cubicBezTo>
                  <a:cubicBezTo>
                    <a:pt x="0" y="5649"/>
                    <a:pt x="5649" y="0"/>
                    <a:pt x="12620" y="0"/>
                  </a:cubicBezTo>
                  <a:cubicBezTo>
                    <a:pt x="19592" y="0"/>
                    <a:pt x="25241" y="5649"/>
                    <a:pt x="25241" y="12620"/>
                  </a:cubicBezTo>
                  <a:lnTo>
                    <a:pt x="25241" y="1262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96" name="任意多边形: 形状 395">
              <a:extLst>
                <a:ext uri="{FF2B5EF4-FFF2-40B4-BE49-F238E27FC236}">
                  <a16:creationId xmlns:a16="http://schemas.microsoft.com/office/drawing/2014/main" id="{23274C84-C5C5-4E5C-A637-E3E54227AFAE}"/>
                </a:ext>
              </a:extLst>
            </p:cNvPr>
            <p:cNvSpPr/>
            <p:nvPr/>
          </p:nvSpPr>
          <p:spPr>
            <a:xfrm>
              <a:off x="6818326" y="2420105"/>
              <a:ext cx="25240" cy="25240"/>
            </a:xfrm>
            <a:custGeom>
              <a:avLst/>
              <a:gdLst>
                <a:gd name="connsiteX0" fmla="*/ 25241 w 25240"/>
                <a:gd name="connsiteY0" fmla="*/ 12620 h 25240"/>
                <a:gd name="connsiteX1" fmla="*/ 12620 w 25240"/>
                <a:gd name="connsiteY1" fmla="*/ 25241 h 25240"/>
                <a:gd name="connsiteX2" fmla="*/ 0 w 25240"/>
                <a:gd name="connsiteY2" fmla="*/ 12620 h 25240"/>
                <a:gd name="connsiteX3" fmla="*/ 12620 w 25240"/>
                <a:gd name="connsiteY3" fmla="*/ 0 h 25240"/>
                <a:gd name="connsiteX4" fmla="*/ 25241 w 25240"/>
                <a:gd name="connsiteY4" fmla="*/ 12620 h 25240"/>
                <a:gd name="connsiteX5" fmla="*/ 25241 w 25240"/>
                <a:gd name="connsiteY5" fmla="*/ 12620 h 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0" h="25240">
                  <a:moveTo>
                    <a:pt x="25241" y="12620"/>
                  </a:moveTo>
                  <a:cubicBezTo>
                    <a:pt x="25241" y="19592"/>
                    <a:pt x="19592" y="25241"/>
                    <a:pt x="12620" y="25241"/>
                  </a:cubicBezTo>
                  <a:cubicBezTo>
                    <a:pt x="5649" y="25241"/>
                    <a:pt x="0" y="19592"/>
                    <a:pt x="0" y="12620"/>
                  </a:cubicBezTo>
                  <a:cubicBezTo>
                    <a:pt x="0" y="5649"/>
                    <a:pt x="5649" y="0"/>
                    <a:pt x="12620" y="0"/>
                  </a:cubicBezTo>
                  <a:cubicBezTo>
                    <a:pt x="19592" y="0"/>
                    <a:pt x="25241" y="5649"/>
                    <a:pt x="25241" y="12620"/>
                  </a:cubicBezTo>
                  <a:lnTo>
                    <a:pt x="25241" y="1262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97" name="任意多边形: 形状 396">
              <a:extLst>
                <a:ext uri="{FF2B5EF4-FFF2-40B4-BE49-F238E27FC236}">
                  <a16:creationId xmlns:a16="http://schemas.microsoft.com/office/drawing/2014/main" id="{9753CA7E-E43D-4095-9027-CADA2BD45BC6}"/>
                </a:ext>
              </a:extLst>
            </p:cNvPr>
            <p:cNvSpPr/>
            <p:nvPr/>
          </p:nvSpPr>
          <p:spPr>
            <a:xfrm>
              <a:off x="6630822" y="2357604"/>
              <a:ext cx="39664" cy="18029"/>
            </a:xfrm>
            <a:custGeom>
              <a:avLst/>
              <a:gdLst>
                <a:gd name="connsiteX0" fmla="*/ 30650 w 39664"/>
                <a:gd name="connsiteY0" fmla="*/ 0 h 18029"/>
                <a:gd name="connsiteX1" fmla="*/ 9015 w 39664"/>
                <a:gd name="connsiteY1" fmla="*/ 0 h 18029"/>
                <a:gd name="connsiteX2" fmla="*/ 0 w 39664"/>
                <a:gd name="connsiteY2" fmla="*/ 9015 h 18029"/>
                <a:gd name="connsiteX3" fmla="*/ 9015 w 39664"/>
                <a:gd name="connsiteY3" fmla="*/ 18029 h 18029"/>
                <a:gd name="connsiteX4" fmla="*/ 30650 w 39664"/>
                <a:gd name="connsiteY4" fmla="*/ 18029 h 18029"/>
                <a:gd name="connsiteX5" fmla="*/ 39664 w 39664"/>
                <a:gd name="connsiteY5" fmla="*/ 9015 h 18029"/>
                <a:gd name="connsiteX6" fmla="*/ 30650 w 39664"/>
                <a:gd name="connsiteY6" fmla="*/ 0 h 18029"/>
                <a:gd name="connsiteX7" fmla="*/ 30650 w 39664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64" h="18029">
                  <a:moveTo>
                    <a:pt x="30650" y="0"/>
                  </a:moveTo>
                  <a:lnTo>
                    <a:pt x="9015" y="0"/>
                  </a:lnTo>
                  <a:cubicBezTo>
                    <a:pt x="4027" y="0"/>
                    <a:pt x="0" y="4042"/>
                    <a:pt x="0" y="9015"/>
                  </a:cubicBezTo>
                  <a:cubicBezTo>
                    <a:pt x="0" y="13988"/>
                    <a:pt x="4027" y="18029"/>
                    <a:pt x="9015" y="18029"/>
                  </a:cubicBezTo>
                  <a:lnTo>
                    <a:pt x="30650" y="18029"/>
                  </a:lnTo>
                  <a:cubicBezTo>
                    <a:pt x="35623" y="18029"/>
                    <a:pt x="39664" y="13988"/>
                    <a:pt x="39664" y="9015"/>
                  </a:cubicBezTo>
                  <a:cubicBezTo>
                    <a:pt x="39664" y="4042"/>
                    <a:pt x="35623" y="0"/>
                    <a:pt x="30650" y="0"/>
                  </a:cubicBezTo>
                  <a:lnTo>
                    <a:pt x="30650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98" name="任意多边形: 形状 397">
              <a:extLst>
                <a:ext uri="{FF2B5EF4-FFF2-40B4-BE49-F238E27FC236}">
                  <a16:creationId xmlns:a16="http://schemas.microsoft.com/office/drawing/2014/main" id="{09355423-9C4C-406A-B7F4-6E60E7E8C571}"/>
                </a:ext>
              </a:extLst>
            </p:cNvPr>
            <p:cNvSpPr/>
            <p:nvPr/>
          </p:nvSpPr>
          <p:spPr>
            <a:xfrm>
              <a:off x="6630822" y="2332363"/>
              <a:ext cx="39664" cy="18029"/>
            </a:xfrm>
            <a:custGeom>
              <a:avLst/>
              <a:gdLst>
                <a:gd name="connsiteX0" fmla="*/ 30650 w 39664"/>
                <a:gd name="connsiteY0" fmla="*/ 0 h 18029"/>
                <a:gd name="connsiteX1" fmla="*/ 9015 w 39664"/>
                <a:gd name="connsiteY1" fmla="*/ 0 h 18029"/>
                <a:gd name="connsiteX2" fmla="*/ 0 w 39664"/>
                <a:gd name="connsiteY2" fmla="*/ 9015 h 18029"/>
                <a:gd name="connsiteX3" fmla="*/ 9015 w 39664"/>
                <a:gd name="connsiteY3" fmla="*/ 18029 h 18029"/>
                <a:gd name="connsiteX4" fmla="*/ 30650 w 39664"/>
                <a:gd name="connsiteY4" fmla="*/ 18029 h 18029"/>
                <a:gd name="connsiteX5" fmla="*/ 39664 w 39664"/>
                <a:gd name="connsiteY5" fmla="*/ 9015 h 18029"/>
                <a:gd name="connsiteX6" fmla="*/ 30650 w 39664"/>
                <a:gd name="connsiteY6" fmla="*/ 0 h 18029"/>
                <a:gd name="connsiteX7" fmla="*/ 30650 w 39664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64" h="18029">
                  <a:moveTo>
                    <a:pt x="30650" y="0"/>
                  </a:moveTo>
                  <a:lnTo>
                    <a:pt x="9015" y="0"/>
                  </a:lnTo>
                  <a:cubicBezTo>
                    <a:pt x="4027" y="0"/>
                    <a:pt x="0" y="4042"/>
                    <a:pt x="0" y="9015"/>
                  </a:cubicBezTo>
                  <a:cubicBezTo>
                    <a:pt x="0" y="13988"/>
                    <a:pt x="4027" y="18029"/>
                    <a:pt x="9015" y="18029"/>
                  </a:cubicBezTo>
                  <a:lnTo>
                    <a:pt x="30650" y="18029"/>
                  </a:lnTo>
                  <a:cubicBezTo>
                    <a:pt x="35623" y="18029"/>
                    <a:pt x="39664" y="13988"/>
                    <a:pt x="39664" y="9015"/>
                  </a:cubicBezTo>
                  <a:cubicBezTo>
                    <a:pt x="39664" y="4042"/>
                    <a:pt x="35623" y="0"/>
                    <a:pt x="30650" y="0"/>
                  </a:cubicBezTo>
                  <a:lnTo>
                    <a:pt x="30650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99" name="任意多边形: 形状 398">
              <a:extLst>
                <a:ext uri="{FF2B5EF4-FFF2-40B4-BE49-F238E27FC236}">
                  <a16:creationId xmlns:a16="http://schemas.microsoft.com/office/drawing/2014/main" id="{87990ABD-1B32-4F6D-95D8-8B325D2596EB}"/>
                </a:ext>
              </a:extLst>
            </p:cNvPr>
            <p:cNvSpPr/>
            <p:nvPr/>
          </p:nvSpPr>
          <p:spPr>
            <a:xfrm>
              <a:off x="6630822" y="2307122"/>
              <a:ext cx="39664" cy="18029"/>
            </a:xfrm>
            <a:custGeom>
              <a:avLst/>
              <a:gdLst>
                <a:gd name="connsiteX0" fmla="*/ 30650 w 39664"/>
                <a:gd name="connsiteY0" fmla="*/ 0 h 18029"/>
                <a:gd name="connsiteX1" fmla="*/ 9015 w 39664"/>
                <a:gd name="connsiteY1" fmla="*/ 0 h 18029"/>
                <a:gd name="connsiteX2" fmla="*/ 0 w 39664"/>
                <a:gd name="connsiteY2" fmla="*/ 9015 h 18029"/>
                <a:gd name="connsiteX3" fmla="*/ 9015 w 39664"/>
                <a:gd name="connsiteY3" fmla="*/ 18029 h 18029"/>
                <a:gd name="connsiteX4" fmla="*/ 30650 w 39664"/>
                <a:gd name="connsiteY4" fmla="*/ 18029 h 18029"/>
                <a:gd name="connsiteX5" fmla="*/ 39664 w 39664"/>
                <a:gd name="connsiteY5" fmla="*/ 9015 h 18029"/>
                <a:gd name="connsiteX6" fmla="*/ 30650 w 39664"/>
                <a:gd name="connsiteY6" fmla="*/ 0 h 18029"/>
                <a:gd name="connsiteX7" fmla="*/ 30650 w 39664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64" h="18029">
                  <a:moveTo>
                    <a:pt x="30650" y="0"/>
                  </a:moveTo>
                  <a:lnTo>
                    <a:pt x="9015" y="0"/>
                  </a:lnTo>
                  <a:cubicBezTo>
                    <a:pt x="4027" y="0"/>
                    <a:pt x="0" y="4042"/>
                    <a:pt x="0" y="9015"/>
                  </a:cubicBezTo>
                  <a:cubicBezTo>
                    <a:pt x="0" y="13988"/>
                    <a:pt x="4027" y="18029"/>
                    <a:pt x="9015" y="18029"/>
                  </a:cubicBezTo>
                  <a:lnTo>
                    <a:pt x="30650" y="18029"/>
                  </a:lnTo>
                  <a:cubicBezTo>
                    <a:pt x="35623" y="18029"/>
                    <a:pt x="39664" y="13988"/>
                    <a:pt x="39664" y="9015"/>
                  </a:cubicBezTo>
                  <a:cubicBezTo>
                    <a:pt x="39664" y="4042"/>
                    <a:pt x="35623" y="0"/>
                    <a:pt x="30650" y="0"/>
                  </a:cubicBezTo>
                  <a:lnTo>
                    <a:pt x="30650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00" name="任意多边形: 形状 399">
              <a:extLst>
                <a:ext uri="{FF2B5EF4-FFF2-40B4-BE49-F238E27FC236}">
                  <a16:creationId xmlns:a16="http://schemas.microsoft.com/office/drawing/2014/main" id="{76773FA5-1A08-487F-A25B-26148CABD3D7}"/>
                </a:ext>
              </a:extLst>
            </p:cNvPr>
            <p:cNvSpPr/>
            <p:nvPr/>
          </p:nvSpPr>
          <p:spPr>
            <a:xfrm>
              <a:off x="6678900" y="2357604"/>
              <a:ext cx="39664" cy="18029"/>
            </a:xfrm>
            <a:custGeom>
              <a:avLst/>
              <a:gdLst>
                <a:gd name="connsiteX0" fmla="*/ 30650 w 39664"/>
                <a:gd name="connsiteY0" fmla="*/ 0 h 18029"/>
                <a:gd name="connsiteX1" fmla="*/ 9015 w 39664"/>
                <a:gd name="connsiteY1" fmla="*/ 0 h 18029"/>
                <a:gd name="connsiteX2" fmla="*/ 0 w 39664"/>
                <a:gd name="connsiteY2" fmla="*/ 9015 h 18029"/>
                <a:gd name="connsiteX3" fmla="*/ 9015 w 39664"/>
                <a:gd name="connsiteY3" fmla="*/ 18029 h 18029"/>
                <a:gd name="connsiteX4" fmla="*/ 30650 w 39664"/>
                <a:gd name="connsiteY4" fmla="*/ 18029 h 18029"/>
                <a:gd name="connsiteX5" fmla="*/ 39664 w 39664"/>
                <a:gd name="connsiteY5" fmla="*/ 9015 h 18029"/>
                <a:gd name="connsiteX6" fmla="*/ 30650 w 39664"/>
                <a:gd name="connsiteY6" fmla="*/ 0 h 18029"/>
                <a:gd name="connsiteX7" fmla="*/ 30650 w 39664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64" h="18029">
                  <a:moveTo>
                    <a:pt x="30650" y="0"/>
                  </a:moveTo>
                  <a:lnTo>
                    <a:pt x="9015" y="0"/>
                  </a:lnTo>
                  <a:cubicBezTo>
                    <a:pt x="4027" y="0"/>
                    <a:pt x="0" y="4042"/>
                    <a:pt x="0" y="9015"/>
                  </a:cubicBezTo>
                  <a:cubicBezTo>
                    <a:pt x="0" y="13988"/>
                    <a:pt x="4027" y="18029"/>
                    <a:pt x="9015" y="18029"/>
                  </a:cubicBezTo>
                  <a:lnTo>
                    <a:pt x="30650" y="18029"/>
                  </a:lnTo>
                  <a:cubicBezTo>
                    <a:pt x="35623" y="18029"/>
                    <a:pt x="39664" y="13988"/>
                    <a:pt x="39664" y="9015"/>
                  </a:cubicBezTo>
                  <a:cubicBezTo>
                    <a:pt x="39664" y="4042"/>
                    <a:pt x="35623" y="0"/>
                    <a:pt x="30650" y="0"/>
                  </a:cubicBezTo>
                  <a:lnTo>
                    <a:pt x="30650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01" name="任意多边形: 形状 400">
              <a:extLst>
                <a:ext uri="{FF2B5EF4-FFF2-40B4-BE49-F238E27FC236}">
                  <a16:creationId xmlns:a16="http://schemas.microsoft.com/office/drawing/2014/main" id="{90397EB7-CA19-4E81-948E-64C1D327BF62}"/>
                </a:ext>
              </a:extLst>
            </p:cNvPr>
            <p:cNvSpPr/>
            <p:nvPr/>
          </p:nvSpPr>
          <p:spPr>
            <a:xfrm>
              <a:off x="6678900" y="2332363"/>
              <a:ext cx="39664" cy="18029"/>
            </a:xfrm>
            <a:custGeom>
              <a:avLst/>
              <a:gdLst>
                <a:gd name="connsiteX0" fmla="*/ 30650 w 39664"/>
                <a:gd name="connsiteY0" fmla="*/ 0 h 18029"/>
                <a:gd name="connsiteX1" fmla="*/ 9015 w 39664"/>
                <a:gd name="connsiteY1" fmla="*/ 0 h 18029"/>
                <a:gd name="connsiteX2" fmla="*/ 0 w 39664"/>
                <a:gd name="connsiteY2" fmla="*/ 9015 h 18029"/>
                <a:gd name="connsiteX3" fmla="*/ 9015 w 39664"/>
                <a:gd name="connsiteY3" fmla="*/ 18029 h 18029"/>
                <a:gd name="connsiteX4" fmla="*/ 30650 w 39664"/>
                <a:gd name="connsiteY4" fmla="*/ 18029 h 18029"/>
                <a:gd name="connsiteX5" fmla="*/ 39664 w 39664"/>
                <a:gd name="connsiteY5" fmla="*/ 9015 h 18029"/>
                <a:gd name="connsiteX6" fmla="*/ 30650 w 39664"/>
                <a:gd name="connsiteY6" fmla="*/ 0 h 18029"/>
                <a:gd name="connsiteX7" fmla="*/ 30650 w 39664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64" h="18029">
                  <a:moveTo>
                    <a:pt x="30650" y="0"/>
                  </a:moveTo>
                  <a:lnTo>
                    <a:pt x="9015" y="0"/>
                  </a:lnTo>
                  <a:cubicBezTo>
                    <a:pt x="4027" y="0"/>
                    <a:pt x="0" y="4042"/>
                    <a:pt x="0" y="9015"/>
                  </a:cubicBezTo>
                  <a:cubicBezTo>
                    <a:pt x="0" y="13988"/>
                    <a:pt x="4027" y="18029"/>
                    <a:pt x="9015" y="18029"/>
                  </a:cubicBezTo>
                  <a:lnTo>
                    <a:pt x="30650" y="18029"/>
                  </a:lnTo>
                  <a:cubicBezTo>
                    <a:pt x="35623" y="18029"/>
                    <a:pt x="39664" y="13988"/>
                    <a:pt x="39664" y="9015"/>
                  </a:cubicBezTo>
                  <a:cubicBezTo>
                    <a:pt x="39664" y="4042"/>
                    <a:pt x="35623" y="0"/>
                    <a:pt x="30650" y="0"/>
                  </a:cubicBezTo>
                  <a:lnTo>
                    <a:pt x="30650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02" name="任意多边形: 形状 401">
              <a:extLst>
                <a:ext uri="{FF2B5EF4-FFF2-40B4-BE49-F238E27FC236}">
                  <a16:creationId xmlns:a16="http://schemas.microsoft.com/office/drawing/2014/main" id="{342C5F88-0F6C-46E8-8989-02B6F8A47D01}"/>
                </a:ext>
              </a:extLst>
            </p:cNvPr>
            <p:cNvSpPr/>
            <p:nvPr/>
          </p:nvSpPr>
          <p:spPr>
            <a:xfrm>
              <a:off x="6678900" y="2307122"/>
              <a:ext cx="39664" cy="18029"/>
            </a:xfrm>
            <a:custGeom>
              <a:avLst/>
              <a:gdLst>
                <a:gd name="connsiteX0" fmla="*/ 30650 w 39664"/>
                <a:gd name="connsiteY0" fmla="*/ 0 h 18029"/>
                <a:gd name="connsiteX1" fmla="*/ 9015 w 39664"/>
                <a:gd name="connsiteY1" fmla="*/ 0 h 18029"/>
                <a:gd name="connsiteX2" fmla="*/ 0 w 39664"/>
                <a:gd name="connsiteY2" fmla="*/ 9015 h 18029"/>
                <a:gd name="connsiteX3" fmla="*/ 9015 w 39664"/>
                <a:gd name="connsiteY3" fmla="*/ 18029 h 18029"/>
                <a:gd name="connsiteX4" fmla="*/ 30650 w 39664"/>
                <a:gd name="connsiteY4" fmla="*/ 18029 h 18029"/>
                <a:gd name="connsiteX5" fmla="*/ 39664 w 39664"/>
                <a:gd name="connsiteY5" fmla="*/ 9015 h 18029"/>
                <a:gd name="connsiteX6" fmla="*/ 30650 w 39664"/>
                <a:gd name="connsiteY6" fmla="*/ 0 h 18029"/>
                <a:gd name="connsiteX7" fmla="*/ 30650 w 39664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64" h="18029">
                  <a:moveTo>
                    <a:pt x="30650" y="0"/>
                  </a:moveTo>
                  <a:lnTo>
                    <a:pt x="9015" y="0"/>
                  </a:lnTo>
                  <a:cubicBezTo>
                    <a:pt x="4027" y="0"/>
                    <a:pt x="0" y="4042"/>
                    <a:pt x="0" y="9015"/>
                  </a:cubicBezTo>
                  <a:cubicBezTo>
                    <a:pt x="0" y="13988"/>
                    <a:pt x="4027" y="18029"/>
                    <a:pt x="9015" y="18029"/>
                  </a:cubicBezTo>
                  <a:lnTo>
                    <a:pt x="30650" y="18029"/>
                  </a:lnTo>
                  <a:cubicBezTo>
                    <a:pt x="35623" y="18029"/>
                    <a:pt x="39664" y="13988"/>
                    <a:pt x="39664" y="9015"/>
                  </a:cubicBezTo>
                  <a:cubicBezTo>
                    <a:pt x="39664" y="4042"/>
                    <a:pt x="35623" y="0"/>
                    <a:pt x="30650" y="0"/>
                  </a:cubicBezTo>
                  <a:lnTo>
                    <a:pt x="30650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03" name="任意多边形: 形状 402">
              <a:extLst>
                <a:ext uri="{FF2B5EF4-FFF2-40B4-BE49-F238E27FC236}">
                  <a16:creationId xmlns:a16="http://schemas.microsoft.com/office/drawing/2014/main" id="{FF38D4C8-BC79-4E4B-8EC4-AA6DA1B1BF0D}"/>
                </a:ext>
              </a:extLst>
            </p:cNvPr>
            <p:cNvSpPr/>
            <p:nvPr/>
          </p:nvSpPr>
          <p:spPr>
            <a:xfrm>
              <a:off x="6678900" y="2281881"/>
              <a:ext cx="39664" cy="18029"/>
            </a:xfrm>
            <a:custGeom>
              <a:avLst/>
              <a:gdLst>
                <a:gd name="connsiteX0" fmla="*/ 30650 w 39664"/>
                <a:gd name="connsiteY0" fmla="*/ 0 h 18029"/>
                <a:gd name="connsiteX1" fmla="*/ 9015 w 39664"/>
                <a:gd name="connsiteY1" fmla="*/ 0 h 18029"/>
                <a:gd name="connsiteX2" fmla="*/ 0 w 39664"/>
                <a:gd name="connsiteY2" fmla="*/ 9015 h 18029"/>
                <a:gd name="connsiteX3" fmla="*/ 9015 w 39664"/>
                <a:gd name="connsiteY3" fmla="*/ 18029 h 18029"/>
                <a:gd name="connsiteX4" fmla="*/ 30650 w 39664"/>
                <a:gd name="connsiteY4" fmla="*/ 18029 h 18029"/>
                <a:gd name="connsiteX5" fmla="*/ 39664 w 39664"/>
                <a:gd name="connsiteY5" fmla="*/ 9015 h 18029"/>
                <a:gd name="connsiteX6" fmla="*/ 30650 w 39664"/>
                <a:gd name="connsiteY6" fmla="*/ 0 h 18029"/>
                <a:gd name="connsiteX7" fmla="*/ 30650 w 39664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64" h="18029">
                  <a:moveTo>
                    <a:pt x="30650" y="0"/>
                  </a:moveTo>
                  <a:lnTo>
                    <a:pt x="9015" y="0"/>
                  </a:lnTo>
                  <a:cubicBezTo>
                    <a:pt x="4027" y="0"/>
                    <a:pt x="0" y="4042"/>
                    <a:pt x="0" y="9015"/>
                  </a:cubicBezTo>
                  <a:cubicBezTo>
                    <a:pt x="0" y="14003"/>
                    <a:pt x="4027" y="18029"/>
                    <a:pt x="9015" y="18029"/>
                  </a:cubicBezTo>
                  <a:lnTo>
                    <a:pt x="30650" y="18029"/>
                  </a:lnTo>
                  <a:cubicBezTo>
                    <a:pt x="35623" y="18029"/>
                    <a:pt x="39664" y="14003"/>
                    <a:pt x="39664" y="9015"/>
                  </a:cubicBezTo>
                  <a:cubicBezTo>
                    <a:pt x="39664" y="4042"/>
                    <a:pt x="35623" y="0"/>
                    <a:pt x="30650" y="0"/>
                  </a:cubicBezTo>
                  <a:lnTo>
                    <a:pt x="30650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04" name="任意多边形: 形状 403">
              <a:extLst>
                <a:ext uri="{FF2B5EF4-FFF2-40B4-BE49-F238E27FC236}">
                  <a16:creationId xmlns:a16="http://schemas.microsoft.com/office/drawing/2014/main" id="{C033E97F-FFB3-4E9F-A4C8-0B278A78736E}"/>
                </a:ext>
              </a:extLst>
            </p:cNvPr>
            <p:cNvSpPr/>
            <p:nvPr/>
          </p:nvSpPr>
          <p:spPr>
            <a:xfrm>
              <a:off x="6726978" y="2357604"/>
              <a:ext cx="39664" cy="18029"/>
            </a:xfrm>
            <a:custGeom>
              <a:avLst/>
              <a:gdLst>
                <a:gd name="connsiteX0" fmla="*/ 30650 w 39664"/>
                <a:gd name="connsiteY0" fmla="*/ 0 h 18029"/>
                <a:gd name="connsiteX1" fmla="*/ 9015 w 39664"/>
                <a:gd name="connsiteY1" fmla="*/ 0 h 18029"/>
                <a:gd name="connsiteX2" fmla="*/ 0 w 39664"/>
                <a:gd name="connsiteY2" fmla="*/ 9015 h 18029"/>
                <a:gd name="connsiteX3" fmla="*/ 9015 w 39664"/>
                <a:gd name="connsiteY3" fmla="*/ 18029 h 18029"/>
                <a:gd name="connsiteX4" fmla="*/ 30650 w 39664"/>
                <a:gd name="connsiteY4" fmla="*/ 18029 h 18029"/>
                <a:gd name="connsiteX5" fmla="*/ 39664 w 39664"/>
                <a:gd name="connsiteY5" fmla="*/ 9015 h 18029"/>
                <a:gd name="connsiteX6" fmla="*/ 30650 w 39664"/>
                <a:gd name="connsiteY6" fmla="*/ 0 h 18029"/>
                <a:gd name="connsiteX7" fmla="*/ 30650 w 39664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64" h="18029">
                  <a:moveTo>
                    <a:pt x="30650" y="0"/>
                  </a:moveTo>
                  <a:lnTo>
                    <a:pt x="9015" y="0"/>
                  </a:lnTo>
                  <a:cubicBezTo>
                    <a:pt x="4027" y="0"/>
                    <a:pt x="0" y="4042"/>
                    <a:pt x="0" y="9015"/>
                  </a:cubicBezTo>
                  <a:cubicBezTo>
                    <a:pt x="0" y="13988"/>
                    <a:pt x="4027" y="18029"/>
                    <a:pt x="9015" y="18029"/>
                  </a:cubicBezTo>
                  <a:lnTo>
                    <a:pt x="30650" y="18029"/>
                  </a:lnTo>
                  <a:cubicBezTo>
                    <a:pt x="35623" y="18029"/>
                    <a:pt x="39664" y="13988"/>
                    <a:pt x="39664" y="9015"/>
                  </a:cubicBezTo>
                  <a:cubicBezTo>
                    <a:pt x="39664" y="4042"/>
                    <a:pt x="35623" y="0"/>
                    <a:pt x="30650" y="0"/>
                  </a:cubicBezTo>
                  <a:lnTo>
                    <a:pt x="30650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05" name="任意多边形: 形状 404">
              <a:extLst>
                <a:ext uri="{FF2B5EF4-FFF2-40B4-BE49-F238E27FC236}">
                  <a16:creationId xmlns:a16="http://schemas.microsoft.com/office/drawing/2014/main" id="{CFAB817C-C915-4A94-AD9A-7183F9E55975}"/>
                </a:ext>
              </a:extLst>
            </p:cNvPr>
            <p:cNvSpPr/>
            <p:nvPr/>
          </p:nvSpPr>
          <p:spPr>
            <a:xfrm>
              <a:off x="6777460" y="2357604"/>
              <a:ext cx="39664" cy="18029"/>
            </a:xfrm>
            <a:custGeom>
              <a:avLst/>
              <a:gdLst>
                <a:gd name="connsiteX0" fmla="*/ 30650 w 39664"/>
                <a:gd name="connsiteY0" fmla="*/ 0 h 18029"/>
                <a:gd name="connsiteX1" fmla="*/ 9015 w 39664"/>
                <a:gd name="connsiteY1" fmla="*/ 0 h 18029"/>
                <a:gd name="connsiteX2" fmla="*/ 0 w 39664"/>
                <a:gd name="connsiteY2" fmla="*/ 9015 h 18029"/>
                <a:gd name="connsiteX3" fmla="*/ 9015 w 39664"/>
                <a:gd name="connsiteY3" fmla="*/ 18029 h 18029"/>
                <a:gd name="connsiteX4" fmla="*/ 30650 w 39664"/>
                <a:gd name="connsiteY4" fmla="*/ 18029 h 18029"/>
                <a:gd name="connsiteX5" fmla="*/ 39664 w 39664"/>
                <a:gd name="connsiteY5" fmla="*/ 9015 h 18029"/>
                <a:gd name="connsiteX6" fmla="*/ 30650 w 39664"/>
                <a:gd name="connsiteY6" fmla="*/ 0 h 18029"/>
                <a:gd name="connsiteX7" fmla="*/ 30650 w 39664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64" h="18029">
                  <a:moveTo>
                    <a:pt x="30650" y="0"/>
                  </a:moveTo>
                  <a:lnTo>
                    <a:pt x="9015" y="0"/>
                  </a:lnTo>
                  <a:cubicBezTo>
                    <a:pt x="4042" y="0"/>
                    <a:pt x="0" y="4042"/>
                    <a:pt x="0" y="9015"/>
                  </a:cubicBezTo>
                  <a:cubicBezTo>
                    <a:pt x="0" y="13988"/>
                    <a:pt x="4042" y="18029"/>
                    <a:pt x="9015" y="18029"/>
                  </a:cubicBezTo>
                  <a:lnTo>
                    <a:pt x="30650" y="18029"/>
                  </a:lnTo>
                  <a:cubicBezTo>
                    <a:pt x="35623" y="18029"/>
                    <a:pt x="39664" y="13988"/>
                    <a:pt x="39664" y="9015"/>
                  </a:cubicBezTo>
                  <a:cubicBezTo>
                    <a:pt x="39664" y="4042"/>
                    <a:pt x="35623" y="0"/>
                    <a:pt x="30650" y="0"/>
                  </a:cubicBezTo>
                  <a:lnTo>
                    <a:pt x="30650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06" name="任意多边形: 形状 405">
              <a:extLst>
                <a:ext uri="{FF2B5EF4-FFF2-40B4-BE49-F238E27FC236}">
                  <a16:creationId xmlns:a16="http://schemas.microsoft.com/office/drawing/2014/main" id="{F30963E2-F707-4703-9179-34E395B24A89}"/>
                </a:ext>
              </a:extLst>
            </p:cNvPr>
            <p:cNvSpPr/>
            <p:nvPr/>
          </p:nvSpPr>
          <p:spPr>
            <a:xfrm>
              <a:off x="6726978" y="2332363"/>
              <a:ext cx="39664" cy="18029"/>
            </a:xfrm>
            <a:custGeom>
              <a:avLst/>
              <a:gdLst>
                <a:gd name="connsiteX0" fmla="*/ 30650 w 39664"/>
                <a:gd name="connsiteY0" fmla="*/ 0 h 18029"/>
                <a:gd name="connsiteX1" fmla="*/ 9015 w 39664"/>
                <a:gd name="connsiteY1" fmla="*/ 0 h 18029"/>
                <a:gd name="connsiteX2" fmla="*/ 0 w 39664"/>
                <a:gd name="connsiteY2" fmla="*/ 9015 h 18029"/>
                <a:gd name="connsiteX3" fmla="*/ 9015 w 39664"/>
                <a:gd name="connsiteY3" fmla="*/ 18029 h 18029"/>
                <a:gd name="connsiteX4" fmla="*/ 30650 w 39664"/>
                <a:gd name="connsiteY4" fmla="*/ 18029 h 18029"/>
                <a:gd name="connsiteX5" fmla="*/ 39664 w 39664"/>
                <a:gd name="connsiteY5" fmla="*/ 9015 h 18029"/>
                <a:gd name="connsiteX6" fmla="*/ 30650 w 39664"/>
                <a:gd name="connsiteY6" fmla="*/ 0 h 18029"/>
                <a:gd name="connsiteX7" fmla="*/ 30650 w 39664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64" h="18029">
                  <a:moveTo>
                    <a:pt x="30650" y="0"/>
                  </a:moveTo>
                  <a:lnTo>
                    <a:pt x="9015" y="0"/>
                  </a:lnTo>
                  <a:cubicBezTo>
                    <a:pt x="4027" y="0"/>
                    <a:pt x="0" y="4042"/>
                    <a:pt x="0" y="9015"/>
                  </a:cubicBezTo>
                  <a:cubicBezTo>
                    <a:pt x="0" y="13988"/>
                    <a:pt x="4027" y="18029"/>
                    <a:pt x="9015" y="18029"/>
                  </a:cubicBezTo>
                  <a:lnTo>
                    <a:pt x="30650" y="18029"/>
                  </a:lnTo>
                  <a:cubicBezTo>
                    <a:pt x="35623" y="18029"/>
                    <a:pt x="39664" y="13988"/>
                    <a:pt x="39664" y="9015"/>
                  </a:cubicBezTo>
                  <a:cubicBezTo>
                    <a:pt x="39664" y="4042"/>
                    <a:pt x="35623" y="0"/>
                    <a:pt x="30650" y="0"/>
                  </a:cubicBezTo>
                  <a:lnTo>
                    <a:pt x="30650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07" name="任意多边形: 形状 406">
              <a:extLst>
                <a:ext uri="{FF2B5EF4-FFF2-40B4-BE49-F238E27FC236}">
                  <a16:creationId xmlns:a16="http://schemas.microsoft.com/office/drawing/2014/main" id="{80AD69C7-D318-4266-B507-FB17F14A55ED}"/>
                </a:ext>
              </a:extLst>
            </p:cNvPr>
            <p:cNvSpPr/>
            <p:nvPr/>
          </p:nvSpPr>
          <p:spPr>
            <a:xfrm>
              <a:off x="6424088" y="2254236"/>
              <a:ext cx="615397" cy="466355"/>
            </a:xfrm>
            <a:custGeom>
              <a:avLst/>
              <a:gdLst>
                <a:gd name="connsiteX0" fmla="*/ 579940 w 615397"/>
                <a:gd name="connsiteY0" fmla="*/ 0 h 466355"/>
                <a:gd name="connsiteX1" fmla="*/ 193213 w 615397"/>
                <a:gd name="connsiteY1" fmla="*/ 0 h 466355"/>
                <a:gd name="connsiteX2" fmla="*/ 184198 w 615397"/>
                <a:gd name="connsiteY2" fmla="*/ 9015 h 466355"/>
                <a:gd name="connsiteX3" fmla="*/ 193213 w 615397"/>
                <a:gd name="connsiteY3" fmla="*/ 18029 h 466355"/>
                <a:gd name="connsiteX4" fmla="*/ 579940 w 615397"/>
                <a:gd name="connsiteY4" fmla="*/ 18029 h 466355"/>
                <a:gd name="connsiteX5" fmla="*/ 597368 w 615397"/>
                <a:gd name="connsiteY5" fmla="*/ 35457 h 466355"/>
                <a:gd name="connsiteX6" fmla="*/ 597368 w 615397"/>
                <a:gd name="connsiteY6" fmla="*/ 133416 h 466355"/>
                <a:gd name="connsiteX7" fmla="*/ 18029 w 615397"/>
                <a:gd name="connsiteY7" fmla="*/ 133416 h 466355"/>
                <a:gd name="connsiteX8" fmla="*/ 18029 w 615397"/>
                <a:gd name="connsiteY8" fmla="*/ 35457 h 466355"/>
                <a:gd name="connsiteX9" fmla="*/ 35457 w 615397"/>
                <a:gd name="connsiteY9" fmla="*/ 18029 h 466355"/>
                <a:gd name="connsiteX10" fmla="*/ 140733 w 615397"/>
                <a:gd name="connsiteY10" fmla="*/ 18029 h 466355"/>
                <a:gd name="connsiteX11" fmla="*/ 149748 w 615397"/>
                <a:gd name="connsiteY11" fmla="*/ 9015 h 466355"/>
                <a:gd name="connsiteX12" fmla="*/ 140733 w 615397"/>
                <a:gd name="connsiteY12" fmla="*/ 0 h 466355"/>
                <a:gd name="connsiteX13" fmla="*/ 35457 w 615397"/>
                <a:gd name="connsiteY13" fmla="*/ 0 h 466355"/>
                <a:gd name="connsiteX14" fmla="*/ 0 w 615397"/>
                <a:gd name="connsiteY14" fmla="*/ 35457 h 466355"/>
                <a:gd name="connsiteX15" fmla="*/ 0 w 615397"/>
                <a:gd name="connsiteY15" fmla="*/ 430899 h 466355"/>
                <a:gd name="connsiteX16" fmla="*/ 35457 w 615397"/>
                <a:gd name="connsiteY16" fmla="*/ 466356 h 466355"/>
                <a:gd name="connsiteX17" fmla="*/ 579940 w 615397"/>
                <a:gd name="connsiteY17" fmla="*/ 466356 h 466355"/>
                <a:gd name="connsiteX18" fmla="*/ 615397 w 615397"/>
                <a:gd name="connsiteY18" fmla="*/ 430899 h 466355"/>
                <a:gd name="connsiteX19" fmla="*/ 615397 w 615397"/>
                <a:gd name="connsiteY19" fmla="*/ 35457 h 466355"/>
                <a:gd name="connsiteX20" fmla="*/ 579940 w 615397"/>
                <a:gd name="connsiteY20" fmla="*/ 0 h 466355"/>
                <a:gd name="connsiteX21" fmla="*/ 579940 w 615397"/>
                <a:gd name="connsiteY21" fmla="*/ 0 h 466355"/>
                <a:gd name="connsiteX22" fmla="*/ 597368 w 615397"/>
                <a:gd name="connsiteY22" fmla="*/ 430899 h 466355"/>
                <a:gd name="connsiteX23" fmla="*/ 579940 w 615397"/>
                <a:gd name="connsiteY23" fmla="*/ 448327 h 466355"/>
                <a:gd name="connsiteX24" fmla="*/ 35457 w 615397"/>
                <a:gd name="connsiteY24" fmla="*/ 448327 h 466355"/>
                <a:gd name="connsiteX25" fmla="*/ 18029 w 615397"/>
                <a:gd name="connsiteY25" fmla="*/ 430899 h 466355"/>
                <a:gd name="connsiteX26" fmla="*/ 18029 w 615397"/>
                <a:gd name="connsiteY26" fmla="*/ 422094 h 466355"/>
                <a:gd name="connsiteX27" fmla="*/ 35457 w 615397"/>
                <a:gd name="connsiteY27" fmla="*/ 426692 h 466355"/>
                <a:gd name="connsiteX28" fmla="*/ 579940 w 615397"/>
                <a:gd name="connsiteY28" fmla="*/ 426692 h 466355"/>
                <a:gd name="connsiteX29" fmla="*/ 597368 w 615397"/>
                <a:gd name="connsiteY29" fmla="*/ 422094 h 466355"/>
                <a:gd name="connsiteX30" fmla="*/ 597368 w 615397"/>
                <a:gd name="connsiteY30" fmla="*/ 430899 h 466355"/>
                <a:gd name="connsiteX31" fmla="*/ 597368 w 615397"/>
                <a:gd name="connsiteY31" fmla="*/ 391234 h 466355"/>
                <a:gd name="connsiteX32" fmla="*/ 579940 w 615397"/>
                <a:gd name="connsiteY32" fmla="*/ 408662 h 466355"/>
                <a:gd name="connsiteX33" fmla="*/ 35457 w 615397"/>
                <a:gd name="connsiteY33" fmla="*/ 408662 h 466355"/>
                <a:gd name="connsiteX34" fmla="*/ 18029 w 615397"/>
                <a:gd name="connsiteY34" fmla="*/ 391234 h 466355"/>
                <a:gd name="connsiteX35" fmla="*/ 18029 w 615397"/>
                <a:gd name="connsiteY35" fmla="*/ 151446 h 466355"/>
                <a:gd name="connsiteX36" fmla="*/ 597368 w 615397"/>
                <a:gd name="connsiteY36" fmla="*/ 151446 h 466355"/>
                <a:gd name="connsiteX37" fmla="*/ 597368 w 615397"/>
                <a:gd name="connsiteY37" fmla="*/ 391234 h 46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15397" h="466355">
                  <a:moveTo>
                    <a:pt x="579940" y="0"/>
                  </a:moveTo>
                  <a:lnTo>
                    <a:pt x="193213" y="0"/>
                  </a:lnTo>
                  <a:cubicBezTo>
                    <a:pt x="188240" y="0"/>
                    <a:pt x="184198" y="4042"/>
                    <a:pt x="184198" y="9015"/>
                  </a:cubicBezTo>
                  <a:cubicBezTo>
                    <a:pt x="184198" y="13988"/>
                    <a:pt x="188240" y="18029"/>
                    <a:pt x="193213" y="18029"/>
                  </a:cubicBezTo>
                  <a:lnTo>
                    <a:pt x="579940" y="18029"/>
                  </a:lnTo>
                  <a:cubicBezTo>
                    <a:pt x="589570" y="18029"/>
                    <a:pt x="597368" y="25842"/>
                    <a:pt x="597368" y="35457"/>
                  </a:cubicBezTo>
                  <a:lnTo>
                    <a:pt x="597368" y="133416"/>
                  </a:lnTo>
                  <a:lnTo>
                    <a:pt x="18029" y="133416"/>
                  </a:lnTo>
                  <a:lnTo>
                    <a:pt x="18029" y="35457"/>
                  </a:lnTo>
                  <a:cubicBezTo>
                    <a:pt x="18029" y="25827"/>
                    <a:pt x="25842" y="18029"/>
                    <a:pt x="35457" y="18029"/>
                  </a:cubicBezTo>
                  <a:lnTo>
                    <a:pt x="140733" y="18029"/>
                  </a:lnTo>
                  <a:cubicBezTo>
                    <a:pt x="145721" y="18029"/>
                    <a:pt x="149748" y="13988"/>
                    <a:pt x="149748" y="9015"/>
                  </a:cubicBezTo>
                  <a:cubicBezTo>
                    <a:pt x="149748" y="4042"/>
                    <a:pt x="145721" y="0"/>
                    <a:pt x="140733" y="0"/>
                  </a:cubicBezTo>
                  <a:lnTo>
                    <a:pt x="35457" y="0"/>
                  </a:lnTo>
                  <a:cubicBezTo>
                    <a:pt x="15881" y="0"/>
                    <a:pt x="0" y="15881"/>
                    <a:pt x="0" y="35457"/>
                  </a:cubicBezTo>
                  <a:lnTo>
                    <a:pt x="0" y="430899"/>
                  </a:lnTo>
                  <a:cubicBezTo>
                    <a:pt x="0" y="450490"/>
                    <a:pt x="15881" y="466356"/>
                    <a:pt x="35457" y="466356"/>
                  </a:cubicBezTo>
                  <a:lnTo>
                    <a:pt x="579940" y="466356"/>
                  </a:lnTo>
                  <a:cubicBezTo>
                    <a:pt x="599516" y="466356"/>
                    <a:pt x="615397" y="450490"/>
                    <a:pt x="615397" y="430899"/>
                  </a:cubicBezTo>
                  <a:lnTo>
                    <a:pt x="615397" y="35457"/>
                  </a:lnTo>
                  <a:cubicBezTo>
                    <a:pt x="615397" y="15881"/>
                    <a:pt x="599516" y="0"/>
                    <a:pt x="579940" y="0"/>
                  </a:cubicBezTo>
                  <a:lnTo>
                    <a:pt x="579940" y="0"/>
                  </a:lnTo>
                  <a:close/>
                  <a:moveTo>
                    <a:pt x="597368" y="430899"/>
                  </a:moveTo>
                  <a:cubicBezTo>
                    <a:pt x="597368" y="440499"/>
                    <a:pt x="589555" y="448327"/>
                    <a:pt x="579940" y="448327"/>
                  </a:cubicBezTo>
                  <a:lnTo>
                    <a:pt x="35457" y="448327"/>
                  </a:lnTo>
                  <a:cubicBezTo>
                    <a:pt x="25842" y="448327"/>
                    <a:pt x="18029" y="440514"/>
                    <a:pt x="18029" y="430899"/>
                  </a:cubicBezTo>
                  <a:lnTo>
                    <a:pt x="18029" y="422094"/>
                  </a:lnTo>
                  <a:cubicBezTo>
                    <a:pt x="23183" y="425009"/>
                    <a:pt x="29132" y="426692"/>
                    <a:pt x="35457" y="426692"/>
                  </a:cubicBezTo>
                  <a:lnTo>
                    <a:pt x="579940" y="426692"/>
                  </a:lnTo>
                  <a:cubicBezTo>
                    <a:pt x="586265" y="426692"/>
                    <a:pt x="592215" y="425009"/>
                    <a:pt x="597368" y="422094"/>
                  </a:cubicBezTo>
                  <a:lnTo>
                    <a:pt x="597368" y="430899"/>
                  </a:lnTo>
                  <a:close/>
                  <a:moveTo>
                    <a:pt x="597368" y="391234"/>
                  </a:moveTo>
                  <a:cubicBezTo>
                    <a:pt x="597368" y="400850"/>
                    <a:pt x="589555" y="408662"/>
                    <a:pt x="579940" y="408662"/>
                  </a:cubicBezTo>
                  <a:lnTo>
                    <a:pt x="35457" y="408662"/>
                  </a:lnTo>
                  <a:cubicBezTo>
                    <a:pt x="25842" y="408662"/>
                    <a:pt x="18029" y="400850"/>
                    <a:pt x="18029" y="391234"/>
                  </a:cubicBezTo>
                  <a:lnTo>
                    <a:pt x="18029" y="151446"/>
                  </a:lnTo>
                  <a:lnTo>
                    <a:pt x="597368" y="151446"/>
                  </a:lnTo>
                  <a:lnTo>
                    <a:pt x="597368" y="391234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08" name="任意多边形: 形状 407">
              <a:extLst>
                <a:ext uri="{FF2B5EF4-FFF2-40B4-BE49-F238E27FC236}">
                  <a16:creationId xmlns:a16="http://schemas.microsoft.com/office/drawing/2014/main" id="{AE46BF17-98E3-4CC8-8589-C0D734FB158A}"/>
                </a:ext>
              </a:extLst>
            </p:cNvPr>
            <p:cNvSpPr/>
            <p:nvPr/>
          </p:nvSpPr>
          <p:spPr>
            <a:xfrm>
              <a:off x="6469761" y="2460971"/>
              <a:ext cx="68510" cy="180307"/>
            </a:xfrm>
            <a:custGeom>
              <a:avLst/>
              <a:gdLst>
                <a:gd name="connsiteX0" fmla="*/ 51098 w 68510"/>
                <a:gd name="connsiteY0" fmla="*/ 15625 h 180307"/>
                <a:gd name="connsiteX1" fmla="*/ 43270 w 68510"/>
                <a:gd name="connsiteY1" fmla="*/ 15625 h 180307"/>
                <a:gd name="connsiteX2" fmla="*/ 43270 w 68510"/>
                <a:gd name="connsiteY2" fmla="*/ 9015 h 180307"/>
                <a:gd name="connsiteX3" fmla="*/ 34256 w 68510"/>
                <a:gd name="connsiteY3" fmla="*/ 0 h 180307"/>
                <a:gd name="connsiteX4" fmla="*/ 25241 w 68510"/>
                <a:gd name="connsiteY4" fmla="*/ 9015 h 180307"/>
                <a:gd name="connsiteX5" fmla="*/ 25241 w 68510"/>
                <a:gd name="connsiteY5" fmla="*/ 15625 h 180307"/>
                <a:gd name="connsiteX6" fmla="*/ 17413 w 68510"/>
                <a:gd name="connsiteY6" fmla="*/ 15625 h 180307"/>
                <a:gd name="connsiteX7" fmla="*/ 0 w 68510"/>
                <a:gd name="connsiteY7" fmla="*/ 33039 h 180307"/>
                <a:gd name="connsiteX8" fmla="*/ 0 w 68510"/>
                <a:gd name="connsiteY8" fmla="*/ 42699 h 180307"/>
                <a:gd name="connsiteX9" fmla="*/ 17413 w 68510"/>
                <a:gd name="connsiteY9" fmla="*/ 60112 h 180307"/>
                <a:gd name="connsiteX10" fmla="*/ 25241 w 68510"/>
                <a:gd name="connsiteY10" fmla="*/ 60112 h 180307"/>
                <a:gd name="connsiteX11" fmla="*/ 25241 w 68510"/>
                <a:gd name="connsiteY11" fmla="*/ 171293 h 180307"/>
                <a:gd name="connsiteX12" fmla="*/ 34256 w 68510"/>
                <a:gd name="connsiteY12" fmla="*/ 180307 h 180307"/>
                <a:gd name="connsiteX13" fmla="*/ 43270 w 68510"/>
                <a:gd name="connsiteY13" fmla="*/ 171293 h 180307"/>
                <a:gd name="connsiteX14" fmla="*/ 43270 w 68510"/>
                <a:gd name="connsiteY14" fmla="*/ 60112 h 180307"/>
                <a:gd name="connsiteX15" fmla="*/ 51098 w 68510"/>
                <a:gd name="connsiteY15" fmla="*/ 60112 h 180307"/>
                <a:gd name="connsiteX16" fmla="*/ 68511 w 68510"/>
                <a:gd name="connsiteY16" fmla="*/ 42699 h 180307"/>
                <a:gd name="connsiteX17" fmla="*/ 68511 w 68510"/>
                <a:gd name="connsiteY17" fmla="*/ 33039 h 180307"/>
                <a:gd name="connsiteX18" fmla="*/ 51098 w 68510"/>
                <a:gd name="connsiteY18" fmla="*/ 15625 h 180307"/>
                <a:gd name="connsiteX19" fmla="*/ 51098 w 68510"/>
                <a:gd name="connsiteY19" fmla="*/ 15625 h 180307"/>
                <a:gd name="connsiteX20" fmla="*/ 50482 w 68510"/>
                <a:gd name="connsiteY20" fmla="*/ 42068 h 180307"/>
                <a:gd name="connsiteX21" fmla="*/ 18029 w 68510"/>
                <a:gd name="connsiteY21" fmla="*/ 42068 h 180307"/>
                <a:gd name="connsiteX22" fmla="*/ 18029 w 68510"/>
                <a:gd name="connsiteY22" fmla="*/ 33655 h 180307"/>
                <a:gd name="connsiteX23" fmla="*/ 50482 w 68510"/>
                <a:gd name="connsiteY23" fmla="*/ 33655 h 180307"/>
                <a:gd name="connsiteX24" fmla="*/ 50482 w 68510"/>
                <a:gd name="connsiteY24" fmla="*/ 42068 h 18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8510" h="180307">
                  <a:moveTo>
                    <a:pt x="51098" y="15625"/>
                  </a:moveTo>
                  <a:lnTo>
                    <a:pt x="43270" y="15625"/>
                  </a:lnTo>
                  <a:lnTo>
                    <a:pt x="43270" y="9015"/>
                  </a:lnTo>
                  <a:cubicBezTo>
                    <a:pt x="43270" y="4027"/>
                    <a:pt x="39229" y="0"/>
                    <a:pt x="34256" y="0"/>
                  </a:cubicBezTo>
                  <a:cubicBezTo>
                    <a:pt x="29282" y="0"/>
                    <a:pt x="25241" y="4027"/>
                    <a:pt x="25241" y="9015"/>
                  </a:cubicBezTo>
                  <a:lnTo>
                    <a:pt x="25241" y="15625"/>
                  </a:lnTo>
                  <a:lnTo>
                    <a:pt x="17413" y="15625"/>
                  </a:lnTo>
                  <a:cubicBezTo>
                    <a:pt x="7813" y="15625"/>
                    <a:pt x="0" y="23423"/>
                    <a:pt x="0" y="33039"/>
                  </a:cubicBezTo>
                  <a:lnTo>
                    <a:pt x="0" y="42699"/>
                  </a:lnTo>
                  <a:cubicBezTo>
                    <a:pt x="0" y="52300"/>
                    <a:pt x="7813" y="60112"/>
                    <a:pt x="17413" y="60112"/>
                  </a:cubicBezTo>
                  <a:lnTo>
                    <a:pt x="25241" y="60112"/>
                  </a:lnTo>
                  <a:lnTo>
                    <a:pt x="25241" y="171293"/>
                  </a:lnTo>
                  <a:cubicBezTo>
                    <a:pt x="25241" y="176266"/>
                    <a:pt x="29282" y="180307"/>
                    <a:pt x="34256" y="180307"/>
                  </a:cubicBezTo>
                  <a:cubicBezTo>
                    <a:pt x="39229" y="180307"/>
                    <a:pt x="43270" y="176266"/>
                    <a:pt x="43270" y="171293"/>
                  </a:cubicBezTo>
                  <a:lnTo>
                    <a:pt x="43270" y="60112"/>
                  </a:lnTo>
                  <a:lnTo>
                    <a:pt x="51098" y="60112"/>
                  </a:lnTo>
                  <a:cubicBezTo>
                    <a:pt x="60698" y="60097"/>
                    <a:pt x="68511" y="52285"/>
                    <a:pt x="68511" y="42699"/>
                  </a:cubicBezTo>
                  <a:lnTo>
                    <a:pt x="68511" y="33039"/>
                  </a:lnTo>
                  <a:cubicBezTo>
                    <a:pt x="68511" y="23423"/>
                    <a:pt x="60698" y="15625"/>
                    <a:pt x="51098" y="15625"/>
                  </a:cubicBezTo>
                  <a:lnTo>
                    <a:pt x="51098" y="15625"/>
                  </a:lnTo>
                  <a:close/>
                  <a:moveTo>
                    <a:pt x="50482" y="42068"/>
                  </a:moveTo>
                  <a:lnTo>
                    <a:pt x="18029" y="42068"/>
                  </a:lnTo>
                  <a:lnTo>
                    <a:pt x="18029" y="33655"/>
                  </a:lnTo>
                  <a:lnTo>
                    <a:pt x="50482" y="33655"/>
                  </a:lnTo>
                  <a:lnTo>
                    <a:pt x="50482" y="42068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09" name="任意多边形: 形状 408">
              <a:extLst>
                <a:ext uri="{FF2B5EF4-FFF2-40B4-BE49-F238E27FC236}">
                  <a16:creationId xmlns:a16="http://schemas.microsoft.com/office/drawing/2014/main" id="{780E8B59-7932-4AB7-A8BD-05E61C8232F7}"/>
                </a:ext>
              </a:extLst>
            </p:cNvPr>
            <p:cNvSpPr/>
            <p:nvPr/>
          </p:nvSpPr>
          <p:spPr>
            <a:xfrm>
              <a:off x="6551509" y="2460971"/>
              <a:ext cx="68495" cy="180307"/>
            </a:xfrm>
            <a:custGeom>
              <a:avLst/>
              <a:gdLst>
                <a:gd name="connsiteX0" fmla="*/ 51098 w 68495"/>
                <a:gd name="connsiteY0" fmla="*/ 55290 h 180307"/>
                <a:gd name="connsiteX1" fmla="*/ 43270 w 68495"/>
                <a:gd name="connsiteY1" fmla="*/ 55290 h 180307"/>
                <a:gd name="connsiteX2" fmla="*/ 43270 w 68495"/>
                <a:gd name="connsiteY2" fmla="*/ 9015 h 180307"/>
                <a:gd name="connsiteX3" fmla="*/ 34256 w 68495"/>
                <a:gd name="connsiteY3" fmla="*/ 0 h 180307"/>
                <a:gd name="connsiteX4" fmla="*/ 25241 w 68495"/>
                <a:gd name="connsiteY4" fmla="*/ 9015 h 180307"/>
                <a:gd name="connsiteX5" fmla="*/ 25241 w 68495"/>
                <a:gd name="connsiteY5" fmla="*/ 55290 h 180307"/>
                <a:gd name="connsiteX6" fmla="*/ 17398 w 68495"/>
                <a:gd name="connsiteY6" fmla="*/ 55290 h 180307"/>
                <a:gd name="connsiteX7" fmla="*/ 0 w 68495"/>
                <a:gd name="connsiteY7" fmla="*/ 72703 h 180307"/>
                <a:gd name="connsiteX8" fmla="*/ 0 w 68495"/>
                <a:gd name="connsiteY8" fmla="*/ 82364 h 180307"/>
                <a:gd name="connsiteX9" fmla="*/ 17398 w 68495"/>
                <a:gd name="connsiteY9" fmla="*/ 99777 h 180307"/>
                <a:gd name="connsiteX10" fmla="*/ 25241 w 68495"/>
                <a:gd name="connsiteY10" fmla="*/ 99777 h 180307"/>
                <a:gd name="connsiteX11" fmla="*/ 25241 w 68495"/>
                <a:gd name="connsiteY11" fmla="*/ 171293 h 180307"/>
                <a:gd name="connsiteX12" fmla="*/ 34256 w 68495"/>
                <a:gd name="connsiteY12" fmla="*/ 180307 h 180307"/>
                <a:gd name="connsiteX13" fmla="*/ 43270 w 68495"/>
                <a:gd name="connsiteY13" fmla="*/ 171293 h 180307"/>
                <a:gd name="connsiteX14" fmla="*/ 43270 w 68495"/>
                <a:gd name="connsiteY14" fmla="*/ 99777 h 180307"/>
                <a:gd name="connsiteX15" fmla="*/ 51098 w 68495"/>
                <a:gd name="connsiteY15" fmla="*/ 99777 h 180307"/>
                <a:gd name="connsiteX16" fmla="*/ 68496 w 68495"/>
                <a:gd name="connsiteY16" fmla="*/ 82364 h 180307"/>
                <a:gd name="connsiteX17" fmla="*/ 68496 w 68495"/>
                <a:gd name="connsiteY17" fmla="*/ 72703 h 180307"/>
                <a:gd name="connsiteX18" fmla="*/ 51098 w 68495"/>
                <a:gd name="connsiteY18" fmla="*/ 55290 h 180307"/>
                <a:gd name="connsiteX19" fmla="*/ 51098 w 68495"/>
                <a:gd name="connsiteY19" fmla="*/ 55290 h 180307"/>
                <a:gd name="connsiteX20" fmla="*/ 50467 w 68495"/>
                <a:gd name="connsiteY20" fmla="*/ 81733 h 180307"/>
                <a:gd name="connsiteX21" fmla="*/ 18014 w 68495"/>
                <a:gd name="connsiteY21" fmla="*/ 81733 h 180307"/>
                <a:gd name="connsiteX22" fmla="*/ 18014 w 68495"/>
                <a:gd name="connsiteY22" fmla="*/ 73319 h 180307"/>
                <a:gd name="connsiteX23" fmla="*/ 50467 w 68495"/>
                <a:gd name="connsiteY23" fmla="*/ 73319 h 180307"/>
                <a:gd name="connsiteX24" fmla="*/ 50467 w 68495"/>
                <a:gd name="connsiteY24" fmla="*/ 81733 h 18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8495" h="180307">
                  <a:moveTo>
                    <a:pt x="51098" y="55290"/>
                  </a:moveTo>
                  <a:lnTo>
                    <a:pt x="43270" y="55290"/>
                  </a:lnTo>
                  <a:lnTo>
                    <a:pt x="43270" y="9015"/>
                  </a:lnTo>
                  <a:cubicBezTo>
                    <a:pt x="43270" y="4027"/>
                    <a:pt x="39229" y="0"/>
                    <a:pt x="34256" y="0"/>
                  </a:cubicBezTo>
                  <a:cubicBezTo>
                    <a:pt x="29267" y="0"/>
                    <a:pt x="25241" y="4027"/>
                    <a:pt x="25241" y="9015"/>
                  </a:cubicBezTo>
                  <a:lnTo>
                    <a:pt x="25241" y="55290"/>
                  </a:lnTo>
                  <a:lnTo>
                    <a:pt x="17398" y="55290"/>
                  </a:lnTo>
                  <a:cubicBezTo>
                    <a:pt x="7798" y="55290"/>
                    <a:pt x="0" y="63102"/>
                    <a:pt x="0" y="72703"/>
                  </a:cubicBezTo>
                  <a:lnTo>
                    <a:pt x="0" y="82364"/>
                  </a:lnTo>
                  <a:cubicBezTo>
                    <a:pt x="0" y="91964"/>
                    <a:pt x="7798" y="99777"/>
                    <a:pt x="17398" y="99777"/>
                  </a:cubicBezTo>
                  <a:lnTo>
                    <a:pt x="25241" y="99777"/>
                  </a:lnTo>
                  <a:lnTo>
                    <a:pt x="25241" y="171293"/>
                  </a:lnTo>
                  <a:cubicBezTo>
                    <a:pt x="25241" y="176266"/>
                    <a:pt x="29267" y="180307"/>
                    <a:pt x="34256" y="180307"/>
                  </a:cubicBezTo>
                  <a:cubicBezTo>
                    <a:pt x="39229" y="180307"/>
                    <a:pt x="43270" y="176266"/>
                    <a:pt x="43270" y="171293"/>
                  </a:cubicBezTo>
                  <a:lnTo>
                    <a:pt x="43270" y="99777"/>
                  </a:lnTo>
                  <a:lnTo>
                    <a:pt x="51098" y="99777"/>
                  </a:lnTo>
                  <a:cubicBezTo>
                    <a:pt x="60698" y="99777"/>
                    <a:pt x="68496" y="91964"/>
                    <a:pt x="68496" y="82364"/>
                  </a:cubicBezTo>
                  <a:lnTo>
                    <a:pt x="68496" y="72703"/>
                  </a:lnTo>
                  <a:cubicBezTo>
                    <a:pt x="68496" y="63102"/>
                    <a:pt x="60683" y="55290"/>
                    <a:pt x="51098" y="55290"/>
                  </a:cubicBezTo>
                  <a:lnTo>
                    <a:pt x="51098" y="55290"/>
                  </a:lnTo>
                  <a:close/>
                  <a:moveTo>
                    <a:pt x="50467" y="81733"/>
                  </a:moveTo>
                  <a:lnTo>
                    <a:pt x="18014" y="81733"/>
                  </a:lnTo>
                  <a:lnTo>
                    <a:pt x="18014" y="73319"/>
                  </a:lnTo>
                  <a:lnTo>
                    <a:pt x="50467" y="73319"/>
                  </a:lnTo>
                  <a:lnTo>
                    <a:pt x="50467" y="81733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10" name="任意多边形: 形状 409">
              <a:extLst>
                <a:ext uri="{FF2B5EF4-FFF2-40B4-BE49-F238E27FC236}">
                  <a16:creationId xmlns:a16="http://schemas.microsoft.com/office/drawing/2014/main" id="{6E42F598-1084-4678-911E-52C1655A6360}"/>
                </a:ext>
              </a:extLst>
            </p:cNvPr>
            <p:cNvSpPr/>
            <p:nvPr/>
          </p:nvSpPr>
          <p:spPr>
            <a:xfrm>
              <a:off x="6633211" y="2460971"/>
              <a:ext cx="68526" cy="180307"/>
            </a:xfrm>
            <a:custGeom>
              <a:avLst/>
              <a:gdLst>
                <a:gd name="connsiteX0" fmla="*/ 51113 w 68526"/>
                <a:gd name="connsiteY0" fmla="*/ 19231 h 180307"/>
                <a:gd name="connsiteX1" fmla="*/ 43285 w 68526"/>
                <a:gd name="connsiteY1" fmla="*/ 19231 h 180307"/>
                <a:gd name="connsiteX2" fmla="*/ 43285 w 68526"/>
                <a:gd name="connsiteY2" fmla="*/ 9015 h 180307"/>
                <a:gd name="connsiteX3" fmla="*/ 34271 w 68526"/>
                <a:gd name="connsiteY3" fmla="*/ 0 h 180307"/>
                <a:gd name="connsiteX4" fmla="*/ 25256 w 68526"/>
                <a:gd name="connsiteY4" fmla="*/ 9015 h 180307"/>
                <a:gd name="connsiteX5" fmla="*/ 25256 w 68526"/>
                <a:gd name="connsiteY5" fmla="*/ 19231 h 180307"/>
                <a:gd name="connsiteX6" fmla="*/ 17413 w 68526"/>
                <a:gd name="connsiteY6" fmla="*/ 19231 h 180307"/>
                <a:gd name="connsiteX7" fmla="*/ 0 w 68526"/>
                <a:gd name="connsiteY7" fmla="*/ 36644 h 180307"/>
                <a:gd name="connsiteX8" fmla="*/ 0 w 68526"/>
                <a:gd name="connsiteY8" fmla="*/ 46305 h 180307"/>
                <a:gd name="connsiteX9" fmla="*/ 17413 w 68526"/>
                <a:gd name="connsiteY9" fmla="*/ 63718 h 180307"/>
                <a:gd name="connsiteX10" fmla="*/ 25256 w 68526"/>
                <a:gd name="connsiteY10" fmla="*/ 63718 h 180307"/>
                <a:gd name="connsiteX11" fmla="*/ 25256 w 68526"/>
                <a:gd name="connsiteY11" fmla="*/ 171293 h 180307"/>
                <a:gd name="connsiteX12" fmla="*/ 34271 w 68526"/>
                <a:gd name="connsiteY12" fmla="*/ 180307 h 180307"/>
                <a:gd name="connsiteX13" fmla="*/ 43285 w 68526"/>
                <a:gd name="connsiteY13" fmla="*/ 171293 h 180307"/>
                <a:gd name="connsiteX14" fmla="*/ 43285 w 68526"/>
                <a:gd name="connsiteY14" fmla="*/ 63718 h 180307"/>
                <a:gd name="connsiteX15" fmla="*/ 51113 w 68526"/>
                <a:gd name="connsiteY15" fmla="*/ 63718 h 180307"/>
                <a:gd name="connsiteX16" fmla="*/ 68526 w 68526"/>
                <a:gd name="connsiteY16" fmla="*/ 46305 h 180307"/>
                <a:gd name="connsiteX17" fmla="*/ 68526 w 68526"/>
                <a:gd name="connsiteY17" fmla="*/ 36644 h 180307"/>
                <a:gd name="connsiteX18" fmla="*/ 51113 w 68526"/>
                <a:gd name="connsiteY18" fmla="*/ 19231 h 180307"/>
                <a:gd name="connsiteX19" fmla="*/ 51113 w 68526"/>
                <a:gd name="connsiteY19" fmla="*/ 19231 h 180307"/>
                <a:gd name="connsiteX20" fmla="*/ 50497 w 68526"/>
                <a:gd name="connsiteY20" fmla="*/ 45674 h 180307"/>
                <a:gd name="connsiteX21" fmla="*/ 18044 w 68526"/>
                <a:gd name="connsiteY21" fmla="*/ 45674 h 180307"/>
                <a:gd name="connsiteX22" fmla="*/ 18044 w 68526"/>
                <a:gd name="connsiteY22" fmla="*/ 37260 h 180307"/>
                <a:gd name="connsiteX23" fmla="*/ 50497 w 68526"/>
                <a:gd name="connsiteY23" fmla="*/ 37260 h 180307"/>
                <a:gd name="connsiteX24" fmla="*/ 50497 w 68526"/>
                <a:gd name="connsiteY24" fmla="*/ 45674 h 18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8526" h="180307">
                  <a:moveTo>
                    <a:pt x="51113" y="19231"/>
                  </a:moveTo>
                  <a:lnTo>
                    <a:pt x="43285" y="19231"/>
                  </a:lnTo>
                  <a:lnTo>
                    <a:pt x="43285" y="9015"/>
                  </a:lnTo>
                  <a:cubicBezTo>
                    <a:pt x="43285" y="4027"/>
                    <a:pt x="39244" y="0"/>
                    <a:pt x="34271" y="0"/>
                  </a:cubicBezTo>
                  <a:cubicBezTo>
                    <a:pt x="29297" y="0"/>
                    <a:pt x="25256" y="4027"/>
                    <a:pt x="25256" y="9015"/>
                  </a:cubicBezTo>
                  <a:lnTo>
                    <a:pt x="25256" y="19231"/>
                  </a:lnTo>
                  <a:lnTo>
                    <a:pt x="17413" y="19231"/>
                  </a:lnTo>
                  <a:cubicBezTo>
                    <a:pt x="7813" y="19231"/>
                    <a:pt x="0" y="27044"/>
                    <a:pt x="0" y="36644"/>
                  </a:cubicBezTo>
                  <a:lnTo>
                    <a:pt x="0" y="46305"/>
                  </a:lnTo>
                  <a:cubicBezTo>
                    <a:pt x="0" y="55906"/>
                    <a:pt x="7813" y="63718"/>
                    <a:pt x="17413" y="63718"/>
                  </a:cubicBezTo>
                  <a:lnTo>
                    <a:pt x="25256" y="63718"/>
                  </a:lnTo>
                  <a:lnTo>
                    <a:pt x="25256" y="171293"/>
                  </a:lnTo>
                  <a:cubicBezTo>
                    <a:pt x="25256" y="176266"/>
                    <a:pt x="29297" y="180307"/>
                    <a:pt x="34271" y="180307"/>
                  </a:cubicBezTo>
                  <a:cubicBezTo>
                    <a:pt x="39244" y="180307"/>
                    <a:pt x="43285" y="176266"/>
                    <a:pt x="43285" y="171293"/>
                  </a:cubicBezTo>
                  <a:lnTo>
                    <a:pt x="43285" y="63718"/>
                  </a:lnTo>
                  <a:lnTo>
                    <a:pt x="51113" y="63718"/>
                  </a:lnTo>
                  <a:cubicBezTo>
                    <a:pt x="60713" y="63718"/>
                    <a:pt x="68526" y="55906"/>
                    <a:pt x="68526" y="46305"/>
                  </a:cubicBezTo>
                  <a:lnTo>
                    <a:pt x="68526" y="36644"/>
                  </a:lnTo>
                  <a:cubicBezTo>
                    <a:pt x="68526" y="27044"/>
                    <a:pt x="60713" y="19231"/>
                    <a:pt x="51113" y="19231"/>
                  </a:cubicBezTo>
                  <a:lnTo>
                    <a:pt x="51113" y="19231"/>
                  </a:lnTo>
                  <a:close/>
                  <a:moveTo>
                    <a:pt x="50497" y="45674"/>
                  </a:moveTo>
                  <a:lnTo>
                    <a:pt x="18044" y="45674"/>
                  </a:lnTo>
                  <a:lnTo>
                    <a:pt x="18044" y="37260"/>
                  </a:lnTo>
                  <a:lnTo>
                    <a:pt x="50497" y="37260"/>
                  </a:lnTo>
                  <a:lnTo>
                    <a:pt x="50497" y="45674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11" name="任意多边形: 形状 410">
              <a:extLst>
                <a:ext uri="{FF2B5EF4-FFF2-40B4-BE49-F238E27FC236}">
                  <a16:creationId xmlns:a16="http://schemas.microsoft.com/office/drawing/2014/main" id="{00829C5B-8E66-42DB-9895-EA4AA44437FD}"/>
                </a:ext>
              </a:extLst>
            </p:cNvPr>
            <p:cNvSpPr/>
            <p:nvPr/>
          </p:nvSpPr>
          <p:spPr>
            <a:xfrm>
              <a:off x="6714974" y="2460971"/>
              <a:ext cx="68495" cy="180307"/>
            </a:xfrm>
            <a:custGeom>
              <a:avLst/>
              <a:gdLst>
                <a:gd name="connsiteX0" fmla="*/ 51098 w 68495"/>
                <a:gd name="connsiteY0" fmla="*/ 117791 h 180307"/>
                <a:gd name="connsiteX1" fmla="*/ 43255 w 68495"/>
                <a:gd name="connsiteY1" fmla="*/ 117791 h 180307"/>
                <a:gd name="connsiteX2" fmla="*/ 43255 w 68495"/>
                <a:gd name="connsiteY2" fmla="*/ 9015 h 180307"/>
                <a:gd name="connsiteX3" fmla="*/ 34240 w 68495"/>
                <a:gd name="connsiteY3" fmla="*/ 0 h 180307"/>
                <a:gd name="connsiteX4" fmla="*/ 25226 w 68495"/>
                <a:gd name="connsiteY4" fmla="*/ 9015 h 180307"/>
                <a:gd name="connsiteX5" fmla="*/ 25226 w 68495"/>
                <a:gd name="connsiteY5" fmla="*/ 117791 h 180307"/>
                <a:gd name="connsiteX6" fmla="*/ 17398 w 68495"/>
                <a:gd name="connsiteY6" fmla="*/ 117791 h 180307"/>
                <a:gd name="connsiteX7" fmla="*/ 0 w 68495"/>
                <a:gd name="connsiteY7" fmla="*/ 135204 h 180307"/>
                <a:gd name="connsiteX8" fmla="*/ 0 w 68495"/>
                <a:gd name="connsiteY8" fmla="*/ 144865 h 180307"/>
                <a:gd name="connsiteX9" fmla="*/ 17398 w 68495"/>
                <a:gd name="connsiteY9" fmla="*/ 162278 h 180307"/>
                <a:gd name="connsiteX10" fmla="*/ 25226 w 68495"/>
                <a:gd name="connsiteY10" fmla="*/ 162278 h 180307"/>
                <a:gd name="connsiteX11" fmla="*/ 25226 w 68495"/>
                <a:gd name="connsiteY11" fmla="*/ 171293 h 180307"/>
                <a:gd name="connsiteX12" fmla="*/ 34240 w 68495"/>
                <a:gd name="connsiteY12" fmla="*/ 180307 h 180307"/>
                <a:gd name="connsiteX13" fmla="*/ 43255 w 68495"/>
                <a:gd name="connsiteY13" fmla="*/ 171293 h 180307"/>
                <a:gd name="connsiteX14" fmla="*/ 43255 w 68495"/>
                <a:gd name="connsiteY14" fmla="*/ 162278 h 180307"/>
                <a:gd name="connsiteX15" fmla="*/ 51098 w 68495"/>
                <a:gd name="connsiteY15" fmla="*/ 162278 h 180307"/>
                <a:gd name="connsiteX16" fmla="*/ 68496 w 68495"/>
                <a:gd name="connsiteY16" fmla="*/ 144865 h 180307"/>
                <a:gd name="connsiteX17" fmla="*/ 68496 w 68495"/>
                <a:gd name="connsiteY17" fmla="*/ 135204 h 180307"/>
                <a:gd name="connsiteX18" fmla="*/ 51098 w 68495"/>
                <a:gd name="connsiteY18" fmla="*/ 117791 h 180307"/>
                <a:gd name="connsiteX19" fmla="*/ 51098 w 68495"/>
                <a:gd name="connsiteY19" fmla="*/ 117791 h 180307"/>
                <a:gd name="connsiteX20" fmla="*/ 50467 w 68495"/>
                <a:gd name="connsiteY20" fmla="*/ 144234 h 180307"/>
                <a:gd name="connsiteX21" fmla="*/ 18014 w 68495"/>
                <a:gd name="connsiteY21" fmla="*/ 144234 h 180307"/>
                <a:gd name="connsiteX22" fmla="*/ 18014 w 68495"/>
                <a:gd name="connsiteY22" fmla="*/ 135820 h 180307"/>
                <a:gd name="connsiteX23" fmla="*/ 50467 w 68495"/>
                <a:gd name="connsiteY23" fmla="*/ 135820 h 180307"/>
                <a:gd name="connsiteX24" fmla="*/ 50467 w 68495"/>
                <a:gd name="connsiteY24" fmla="*/ 144234 h 18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8495" h="180307">
                  <a:moveTo>
                    <a:pt x="51098" y="117791"/>
                  </a:moveTo>
                  <a:lnTo>
                    <a:pt x="43255" y="117791"/>
                  </a:lnTo>
                  <a:lnTo>
                    <a:pt x="43255" y="9015"/>
                  </a:lnTo>
                  <a:cubicBezTo>
                    <a:pt x="43255" y="4027"/>
                    <a:pt x="39229" y="0"/>
                    <a:pt x="34240" y="0"/>
                  </a:cubicBezTo>
                  <a:cubicBezTo>
                    <a:pt x="29267" y="0"/>
                    <a:pt x="25226" y="4027"/>
                    <a:pt x="25226" y="9015"/>
                  </a:cubicBezTo>
                  <a:lnTo>
                    <a:pt x="25226" y="117791"/>
                  </a:lnTo>
                  <a:lnTo>
                    <a:pt x="17398" y="117791"/>
                  </a:lnTo>
                  <a:cubicBezTo>
                    <a:pt x="7798" y="117791"/>
                    <a:pt x="0" y="125589"/>
                    <a:pt x="0" y="135204"/>
                  </a:cubicBezTo>
                  <a:lnTo>
                    <a:pt x="0" y="144865"/>
                  </a:lnTo>
                  <a:cubicBezTo>
                    <a:pt x="0" y="154465"/>
                    <a:pt x="7813" y="162278"/>
                    <a:pt x="17398" y="162278"/>
                  </a:cubicBezTo>
                  <a:lnTo>
                    <a:pt x="25226" y="162278"/>
                  </a:lnTo>
                  <a:lnTo>
                    <a:pt x="25226" y="171293"/>
                  </a:lnTo>
                  <a:cubicBezTo>
                    <a:pt x="25226" y="176266"/>
                    <a:pt x="29267" y="180307"/>
                    <a:pt x="34240" y="180307"/>
                  </a:cubicBezTo>
                  <a:cubicBezTo>
                    <a:pt x="39229" y="180307"/>
                    <a:pt x="43255" y="176266"/>
                    <a:pt x="43255" y="171293"/>
                  </a:cubicBezTo>
                  <a:lnTo>
                    <a:pt x="43255" y="162278"/>
                  </a:lnTo>
                  <a:lnTo>
                    <a:pt x="51098" y="162278"/>
                  </a:lnTo>
                  <a:cubicBezTo>
                    <a:pt x="60698" y="162278"/>
                    <a:pt x="68496" y="154465"/>
                    <a:pt x="68496" y="144865"/>
                  </a:cubicBezTo>
                  <a:lnTo>
                    <a:pt x="68496" y="135204"/>
                  </a:lnTo>
                  <a:cubicBezTo>
                    <a:pt x="68496" y="125589"/>
                    <a:pt x="60683" y="117791"/>
                    <a:pt x="51098" y="117791"/>
                  </a:cubicBezTo>
                  <a:lnTo>
                    <a:pt x="51098" y="117791"/>
                  </a:lnTo>
                  <a:close/>
                  <a:moveTo>
                    <a:pt x="50467" y="144234"/>
                  </a:moveTo>
                  <a:lnTo>
                    <a:pt x="18014" y="144234"/>
                  </a:lnTo>
                  <a:lnTo>
                    <a:pt x="18014" y="135820"/>
                  </a:lnTo>
                  <a:lnTo>
                    <a:pt x="50467" y="135820"/>
                  </a:lnTo>
                  <a:lnTo>
                    <a:pt x="50467" y="144234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12" name="任意多边形: 形状 411">
              <a:extLst>
                <a:ext uri="{FF2B5EF4-FFF2-40B4-BE49-F238E27FC236}">
                  <a16:creationId xmlns:a16="http://schemas.microsoft.com/office/drawing/2014/main" id="{FDD71186-2EAE-4359-8940-C5570C8C0094}"/>
                </a:ext>
              </a:extLst>
            </p:cNvPr>
            <p:cNvSpPr/>
            <p:nvPr/>
          </p:nvSpPr>
          <p:spPr>
            <a:xfrm>
              <a:off x="6796706" y="2460971"/>
              <a:ext cx="68510" cy="180277"/>
            </a:xfrm>
            <a:custGeom>
              <a:avLst/>
              <a:gdLst>
                <a:gd name="connsiteX0" fmla="*/ 51098 w 68510"/>
                <a:gd name="connsiteY0" fmla="*/ 58895 h 180277"/>
                <a:gd name="connsiteX1" fmla="*/ 43270 w 68510"/>
                <a:gd name="connsiteY1" fmla="*/ 58895 h 180277"/>
                <a:gd name="connsiteX2" fmla="*/ 43270 w 68510"/>
                <a:gd name="connsiteY2" fmla="*/ 9015 h 180277"/>
                <a:gd name="connsiteX3" fmla="*/ 34256 w 68510"/>
                <a:gd name="connsiteY3" fmla="*/ 0 h 180277"/>
                <a:gd name="connsiteX4" fmla="*/ 25241 w 68510"/>
                <a:gd name="connsiteY4" fmla="*/ 9015 h 180277"/>
                <a:gd name="connsiteX5" fmla="*/ 25241 w 68510"/>
                <a:gd name="connsiteY5" fmla="*/ 58895 h 180277"/>
                <a:gd name="connsiteX6" fmla="*/ 17413 w 68510"/>
                <a:gd name="connsiteY6" fmla="*/ 58895 h 180277"/>
                <a:gd name="connsiteX7" fmla="*/ 0 w 68510"/>
                <a:gd name="connsiteY7" fmla="*/ 76294 h 180277"/>
                <a:gd name="connsiteX8" fmla="*/ 0 w 68510"/>
                <a:gd name="connsiteY8" fmla="*/ 85954 h 180277"/>
                <a:gd name="connsiteX9" fmla="*/ 17413 w 68510"/>
                <a:gd name="connsiteY9" fmla="*/ 103353 h 180277"/>
                <a:gd name="connsiteX10" fmla="*/ 25241 w 68510"/>
                <a:gd name="connsiteY10" fmla="*/ 103353 h 180277"/>
                <a:gd name="connsiteX11" fmla="*/ 25241 w 68510"/>
                <a:gd name="connsiteY11" fmla="*/ 171263 h 180277"/>
                <a:gd name="connsiteX12" fmla="*/ 34256 w 68510"/>
                <a:gd name="connsiteY12" fmla="*/ 180277 h 180277"/>
                <a:gd name="connsiteX13" fmla="*/ 43270 w 68510"/>
                <a:gd name="connsiteY13" fmla="*/ 171263 h 180277"/>
                <a:gd name="connsiteX14" fmla="*/ 43270 w 68510"/>
                <a:gd name="connsiteY14" fmla="*/ 103368 h 180277"/>
                <a:gd name="connsiteX15" fmla="*/ 51098 w 68510"/>
                <a:gd name="connsiteY15" fmla="*/ 103368 h 180277"/>
                <a:gd name="connsiteX16" fmla="*/ 68511 w 68510"/>
                <a:gd name="connsiteY16" fmla="*/ 85969 h 180277"/>
                <a:gd name="connsiteX17" fmla="*/ 68511 w 68510"/>
                <a:gd name="connsiteY17" fmla="*/ 76309 h 180277"/>
                <a:gd name="connsiteX18" fmla="*/ 51098 w 68510"/>
                <a:gd name="connsiteY18" fmla="*/ 58895 h 180277"/>
                <a:gd name="connsiteX19" fmla="*/ 51098 w 68510"/>
                <a:gd name="connsiteY19" fmla="*/ 58895 h 180277"/>
                <a:gd name="connsiteX20" fmla="*/ 50467 w 68510"/>
                <a:gd name="connsiteY20" fmla="*/ 85338 h 180277"/>
                <a:gd name="connsiteX21" fmla="*/ 18014 w 68510"/>
                <a:gd name="connsiteY21" fmla="*/ 85338 h 180277"/>
                <a:gd name="connsiteX22" fmla="*/ 18014 w 68510"/>
                <a:gd name="connsiteY22" fmla="*/ 76925 h 180277"/>
                <a:gd name="connsiteX23" fmla="*/ 50467 w 68510"/>
                <a:gd name="connsiteY23" fmla="*/ 76925 h 180277"/>
                <a:gd name="connsiteX24" fmla="*/ 50467 w 68510"/>
                <a:gd name="connsiteY24" fmla="*/ 85338 h 18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8510" h="180277">
                  <a:moveTo>
                    <a:pt x="51098" y="58895"/>
                  </a:moveTo>
                  <a:lnTo>
                    <a:pt x="43270" y="58895"/>
                  </a:lnTo>
                  <a:lnTo>
                    <a:pt x="43270" y="9015"/>
                  </a:lnTo>
                  <a:cubicBezTo>
                    <a:pt x="43270" y="4027"/>
                    <a:pt x="39229" y="0"/>
                    <a:pt x="34256" y="0"/>
                  </a:cubicBezTo>
                  <a:cubicBezTo>
                    <a:pt x="29282" y="0"/>
                    <a:pt x="25241" y="4027"/>
                    <a:pt x="25241" y="9015"/>
                  </a:cubicBezTo>
                  <a:lnTo>
                    <a:pt x="25241" y="58895"/>
                  </a:lnTo>
                  <a:lnTo>
                    <a:pt x="17413" y="58895"/>
                  </a:lnTo>
                  <a:cubicBezTo>
                    <a:pt x="7813" y="58895"/>
                    <a:pt x="0" y="66708"/>
                    <a:pt x="0" y="76294"/>
                  </a:cubicBezTo>
                  <a:lnTo>
                    <a:pt x="0" y="85954"/>
                  </a:lnTo>
                  <a:cubicBezTo>
                    <a:pt x="0" y="95555"/>
                    <a:pt x="7813" y="103353"/>
                    <a:pt x="17413" y="103353"/>
                  </a:cubicBezTo>
                  <a:lnTo>
                    <a:pt x="25241" y="103353"/>
                  </a:lnTo>
                  <a:lnTo>
                    <a:pt x="25241" y="171263"/>
                  </a:lnTo>
                  <a:cubicBezTo>
                    <a:pt x="25241" y="176236"/>
                    <a:pt x="29282" y="180277"/>
                    <a:pt x="34256" y="180277"/>
                  </a:cubicBezTo>
                  <a:cubicBezTo>
                    <a:pt x="39229" y="180277"/>
                    <a:pt x="43270" y="176236"/>
                    <a:pt x="43270" y="171263"/>
                  </a:cubicBezTo>
                  <a:lnTo>
                    <a:pt x="43270" y="103368"/>
                  </a:lnTo>
                  <a:lnTo>
                    <a:pt x="51098" y="103368"/>
                  </a:lnTo>
                  <a:cubicBezTo>
                    <a:pt x="60698" y="103368"/>
                    <a:pt x="68511" y="95555"/>
                    <a:pt x="68511" y="85969"/>
                  </a:cubicBezTo>
                  <a:lnTo>
                    <a:pt x="68511" y="76309"/>
                  </a:lnTo>
                  <a:cubicBezTo>
                    <a:pt x="68496" y="66708"/>
                    <a:pt x="60683" y="58895"/>
                    <a:pt x="51098" y="58895"/>
                  </a:cubicBezTo>
                  <a:lnTo>
                    <a:pt x="51098" y="58895"/>
                  </a:lnTo>
                  <a:close/>
                  <a:moveTo>
                    <a:pt x="50467" y="85338"/>
                  </a:moveTo>
                  <a:lnTo>
                    <a:pt x="18014" y="85338"/>
                  </a:lnTo>
                  <a:lnTo>
                    <a:pt x="18014" y="76925"/>
                  </a:lnTo>
                  <a:lnTo>
                    <a:pt x="50467" y="76925"/>
                  </a:lnTo>
                  <a:lnTo>
                    <a:pt x="50467" y="85338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13" name="任意多边形: 形状 412">
              <a:extLst>
                <a:ext uri="{FF2B5EF4-FFF2-40B4-BE49-F238E27FC236}">
                  <a16:creationId xmlns:a16="http://schemas.microsoft.com/office/drawing/2014/main" id="{7A849435-D2ED-4983-B78C-77504491011E}"/>
                </a:ext>
              </a:extLst>
            </p:cNvPr>
            <p:cNvSpPr/>
            <p:nvPr/>
          </p:nvSpPr>
          <p:spPr>
            <a:xfrm>
              <a:off x="6870156" y="2457583"/>
              <a:ext cx="66343" cy="66355"/>
            </a:xfrm>
            <a:custGeom>
              <a:avLst/>
              <a:gdLst>
                <a:gd name="connsiteX0" fmla="*/ 63707 w 66343"/>
                <a:gd name="connsiteY0" fmla="*/ 2637 h 66355"/>
                <a:gd name="connsiteX1" fmla="*/ 50966 w 66343"/>
                <a:gd name="connsiteY1" fmla="*/ 2637 h 66355"/>
                <a:gd name="connsiteX2" fmla="*/ 47075 w 66343"/>
                <a:gd name="connsiteY2" fmla="*/ 6543 h 66355"/>
                <a:gd name="connsiteX3" fmla="*/ 9319 w 66343"/>
                <a:gd name="connsiteY3" fmla="*/ 11997 h 66355"/>
                <a:gd name="connsiteX4" fmla="*/ 9319 w 66343"/>
                <a:gd name="connsiteY4" fmla="*/ 57040 h 66355"/>
                <a:gd name="connsiteX5" fmla="*/ 31840 w 66343"/>
                <a:gd name="connsiteY5" fmla="*/ 66355 h 66355"/>
                <a:gd name="connsiteX6" fmla="*/ 54362 w 66343"/>
                <a:gd name="connsiteY6" fmla="*/ 57040 h 66355"/>
                <a:gd name="connsiteX7" fmla="*/ 59816 w 66343"/>
                <a:gd name="connsiteY7" fmla="*/ 19299 h 66355"/>
                <a:gd name="connsiteX8" fmla="*/ 63707 w 66343"/>
                <a:gd name="connsiteY8" fmla="*/ 15392 h 66355"/>
                <a:gd name="connsiteX9" fmla="*/ 63707 w 66343"/>
                <a:gd name="connsiteY9" fmla="*/ 2637 h 66355"/>
                <a:gd name="connsiteX10" fmla="*/ 63707 w 66343"/>
                <a:gd name="connsiteY10" fmla="*/ 2637 h 66355"/>
                <a:gd name="connsiteX11" fmla="*/ 41606 w 66343"/>
                <a:gd name="connsiteY11" fmla="*/ 44284 h 66355"/>
                <a:gd name="connsiteX12" fmla="*/ 22059 w 66343"/>
                <a:gd name="connsiteY12" fmla="*/ 44284 h 66355"/>
                <a:gd name="connsiteX13" fmla="*/ 22059 w 66343"/>
                <a:gd name="connsiteY13" fmla="*/ 24738 h 66355"/>
                <a:gd name="connsiteX14" fmla="*/ 31840 w 66343"/>
                <a:gd name="connsiteY14" fmla="*/ 20696 h 66355"/>
                <a:gd name="connsiteX15" fmla="*/ 32877 w 66343"/>
                <a:gd name="connsiteY15" fmla="*/ 20756 h 66355"/>
                <a:gd name="connsiteX16" fmla="*/ 33117 w 66343"/>
                <a:gd name="connsiteY16" fmla="*/ 33241 h 66355"/>
                <a:gd name="connsiteX17" fmla="*/ 39488 w 66343"/>
                <a:gd name="connsiteY17" fmla="*/ 35886 h 66355"/>
                <a:gd name="connsiteX18" fmla="*/ 45603 w 66343"/>
                <a:gd name="connsiteY18" fmla="*/ 33482 h 66355"/>
                <a:gd name="connsiteX19" fmla="*/ 41606 w 66343"/>
                <a:gd name="connsiteY19" fmla="*/ 44284 h 66355"/>
                <a:gd name="connsiteX20" fmla="*/ 41606 w 66343"/>
                <a:gd name="connsiteY20" fmla="*/ 44284 h 6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6343" h="66355">
                  <a:moveTo>
                    <a:pt x="63707" y="2637"/>
                  </a:moveTo>
                  <a:cubicBezTo>
                    <a:pt x="60191" y="-879"/>
                    <a:pt x="54482" y="-879"/>
                    <a:pt x="50966" y="2637"/>
                  </a:cubicBezTo>
                  <a:lnTo>
                    <a:pt x="47075" y="6543"/>
                  </a:lnTo>
                  <a:cubicBezTo>
                    <a:pt x="34995" y="-23"/>
                    <a:pt x="19535" y="1780"/>
                    <a:pt x="9319" y="11997"/>
                  </a:cubicBezTo>
                  <a:cubicBezTo>
                    <a:pt x="-3106" y="24422"/>
                    <a:pt x="-3106" y="44615"/>
                    <a:pt x="9319" y="57040"/>
                  </a:cubicBezTo>
                  <a:cubicBezTo>
                    <a:pt x="15524" y="63245"/>
                    <a:pt x="23682" y="66355"/>
                    <a:pt x="31840" y="66355"/>
                  </a:cubicBezTo>
                  <a:cubicBezTo>
                    <a:pt x="39999" y="66355"/>
                    <a:pt x="48157" y="63245"/>
                    <a:pt x="54362" y="57040"/>
                  </a:cubicBezTo>
                  <a:cubicBezTo>
                    <a:pt x="64563" y="46838"/>
                    <a:pt x="66381" y="31378"/>
                    <a:pt x="59816" y="19299"/>
                  </a:cubicBezTo>
                  <a:lnTo>
                    <a:pt x="63707" y="15392"/>
                  </a:lnTo>
                  <a:cubicBezTo>
                    <a:pt x="67223" y="11862"/>
                    <a:pt x="67223" y="6152"/>
                    <a:pt x="63707" y="2637"/>
                  </a:cubicBezTo>
                  <a:lnTo>
                    <a:pt x="63707" y="2637"/>
                  </a:lnTo>
                  <a:close/>
                  <a:moveTo>
                    <a:pt x="41606" y="44284"/>
                  </a:moveTo>
                  <a:cubicBezTo>
                    <a:pt x="36212" y="49678"/>
                    <a:pt x="27453" y="49678"/>
                    <a:pt x="22059" y="44284"/>
                  </a:cubicBezTo>
                  <a:cubicBezTo>
                    <a:pt x="16666" y="38891"/>
                    <a:pt x="16666" y="30131"/>
                    <a:pt x="22059" y="24738"/>
                  </a:cubicBezTo>
                  <a:cubicBezTo>
                    <a:pt x="24749" y="22048"/>
                    <a:pt x="28295" y="20696"/>
                    <a:pt x="31840" y="20696"/>
                  </a:cubicBezTo>
                  <a:cubicBezTo>
                    <a:pt x="32186" y="20696"/>
                    <a:pt x="32531" y="20726"/>
                    <a:pt x="32877" y="20756"/>
                  </a:cubicBezTo>
                  <a:cubicBezTo>
                    <a:pt x="29602" y="24287"/>
                    <a:pt x="29677" y="29801"/>
                    <a:pt x="33117" y="33241"/>
                  </a:cubicBezTo>
                  <a:cubicBezTo>
                    <a:pt x="34875" y="34999"/>
                    <a:pt x="37189" y="35886"/>
                    <a:pt x="39488" y="35886"/>
                  </a:cubicBezTo>
                  <a:cubicBezTo>
                    <a:pt x="41681" y="35886"/>
                    <a:pt x="43875" y="35074"/>
                    <a:pt x="45603" y="33482"/>
                  </a:cubicBezTo>
                  <a:cubicBezTo>
                    <a:pt x="45888" y="37343"/>
                    <a:pt x="44566" y="41325"/>
                    <a:pt x="41606" y="44284"/>
                  </a:cubicBezTo>
                  <a:lnTo>
                    <a:pt x="41606" y="44284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14" name="任意多边形: 形状 413">
              <a:extLst>
                <a:ext uri="{FF2B5EF4-FFF2-40B4-BE49-F238E27FC236}">
                  <a16:creationId xmlns:a16="http://schemas.microsoft.com/office/drawing/2014/main" id="{EAB5ECEF-A78E-4DE9-BEB0-65C8B8B80EEC}"/>
                </a:ext>
              </a:extLst>
            </p:cNvPr>
            <p:cNvSpPr/>
            <p:nvPr/>
          </p:nvSpPr>
          <p:spPr>
            <a:xfrm>
              <a:off x="6946935" y="2448952"/>
              <a:ext cx="63703" cy="76924"/>
            </a:xfrm>
            <a:custGeom>
              <a:avLst/>
              <a:gdLst>
                <a:gd name="connsiteX0" fmla="*/ 40866 w 63703"/>
                <a:gd name="connsiteY0" fmla="*/ 14529 h 76924"/>
                <a:gd name="connsiteX1" fmla="*/ 40866 w 63703"/>
                <a:gd name="connsiteY1" fmla="*/ 9015 h 76924"/>
                <a:gd name="connsiteX2" fmla="*/ 31852 w 63703"/>
                <a:gd name="connsiteY2" fmla="*/ 0 h 76924"/>
                <a:gd name="connsiteX3" fmla="*/ 22837 w 63703"/>
                <a:gd name="connsiteY3" fmla="*/ 9015 h 76924"/>
                <a:gd name="connsiteX4" fmla="*/ 22837 w 63703"/>
                <a:gd name="connsiteY4" fmla="*/ 14529 h 76924"/>
                <a:gd name="connsiteX5" fmla="*/ 0 w 63703"/>
                <a:gd name="connsiteY5" fmla="*/ 45073 h 76924"/>
                <a:gd name="connsiteX6" fmla="*/ 31852 w 63703"/>
                <a:gd name="connsiteY6" fmla="*/ 76925 h 76924"/>
                <a:gd name="connsiteX7" fmla="*/ 63703 w 63703"/>
                <a:gd name="connsiteY7" fmla="*/ 45073 h 76924"/>
                <a:gd name="connsiteX8" fmla="*/ 40866 w 63703"/>
                <a:gd name="connsiteY8" fmla="*/ 14529 h 76924"/>
                <a:gd name="connsiteX9" fmla="*/ 40866 w 63703"/>
                <a:gd name="connsiteY9" fmla="*/ 14529 h 76924"/>
                <a:gd name="connsiteX10" fmla="*/ 31852 w 63703"/>
                <a:gd name="connsiteY10" fmla="*/ 58895 h 76924"/>
                <a:gd name="connsiteX11" fmla="*/ 18029 w 63703"/>
                <a:gd name="connsiteY11" fmla="*/ 45073 h 76924"/>
                <a:gd name="connsiteX12" fmla="*/ 22852 w 63703"/>
                <a:gd name="connsiteY12" fmla="*/ 34601 h 76924"/>
                <a:gd name="connsiteX13" fmla="*/ 31852 w 63703"/>
                <a:gd name="connsiteY13" fmla="*/ 43270 h 76924"/>
                <a:gd name="connsiteX14" fmla="*/ 40851 w 63703"/>
                <a:gd name="connsiteY14" fmla="*/ 34601 h 76924"/>
                <a:gd name="connsiteX15" fmla="*/ 45674 w 63703"/>
                <a:gd name="connsiteY15" fmla="*/ 45073 h 76924"/>
                <a:gd name="connsiteX16" fmla="*/ 31852 w 63703"/>
                <a:gd name="connsiteY16" fmla="*/ 58895 h 76924"/>
                <a:gd name="connsiteX17" fmla="*/ 31852 w 63703"/>
                <a:gd name="connsiteY17" fmla="*/ 58895 h 7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03" h="76924">
                  <a:moveTo>
                    <a:pt x="40866" y="14529"/>
                  </a:moveTo>
                  <a:lnTo>
                    <a:pt x="40866" y="9015"/>
                  </a:lnTo>
                  <a:cubicBezTo>
                    <a:pt x="40866" y="4027"/>
                    <a:pt x="36825" y="0"/>
                    <a:pt x="31852" y="0"/>
                  </a:cubicBezTo>
                  <a:cubicBezTo>
                    <a:pt x="26879" y="0"/>
                    <a:pt x="22837" y="4027"/>
                    <a:pt x="22837" y="9015"/>
                  </a:cubicBezTo>
                  <a:lnTo>
                    <a:pt x="22837" y="14529"/>
                  </a:lnTo>
                  <a:cubicBezTo>
                    <a:pt x="9661" y="18420"/>
                    <a:pt x="0" y="30650"/>
                    <a:pt x="0" y="45073"/>
                  </a:cubicBezTo>
                  <a:cubicBezTo>
                    <a:pt x="0" y="62637"/>
                    <a:pt x="14288" y="76925"/>
                    <a:pt x="31852" y="76925"/>
                  </a:cubicBezTo>
                  <a:cubicBezTo>
                    <a:pt x="49415" y="76925"/>
                    <a:pt x="63703" y="62637"/>
                    <a:pt x="63703" y="45073"/>
                  </a:cubicBezTo>
                  <a:cubicBezTo>
                    <a:pt x="63703" y="30635"/>
                    <a:pt x="54058" y="18420"/>
                    <a:pt x="40866" y="14529"/>
                  </a:cubicBezTo>
                  <a:lnTo>
                    <a:pt x="40866" y="14529"/>
                  </a:lnTo>
                  <a:close/>
                  <a:moveTo>
                    <a:pt x="31852" y="58895"/>
                  </a:moveTo>
                  <a:cubicBezTo>
                    <a:pt x="24234" y="58895"/>
                    <a:pt x="18029" y="52690"/>
                    <a:pt x="18029" y="45073"/>
                  </a:cubicBezTo>
                  <a:cubicBezTo>
                    <a:pt x="18029" y="40881"/>
                    <a:pt x="19907" y="37140"/>
                    <a:pt x="22852" y="34601"/>
                  </a:cubicBezTo>
                  <a:cubicBezTo>
                    <a:pt x="23032" y="39424"/>
                    <a:pt x="26984" y="43270"/>
                    <a:pt x="31852" y="43270"/>
                  </a:cubicBezTo>
                  <a:cubicBezTo>
                    <a:pt x="36704" y="43270"/>
                    <a:pt x="40671" y="39424"/>
                    <a:pt x="40851" y="34601"/>
                  </a:cubicBezTo>
                  <a:cubicBezTo>
                    <a:pt x="43796" y="37140"/>
                    <a:pt x="45674" y="40881"/>
                    <a:pt x="45674" y="45073"/>
                  </a:cubicBezTo>
                  <a:cubicBezTo>
                    <a:pt x="45674" y="52690"/>
                    <a:pt x="39469" y="58895"/>
                    <a:pt x="31852" y="58895"/>
                  </a:cubicBezTo>
                  <a:lnTo>
                    <a:pt x="31852" y="5889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15" name="任意多边形: 形状 414">
              <a:extLst>
                <a:ext uri="{FF2B5EF4-FFF2-40B4-BE49-F238E27FC236}">
                  <a16:creationId xmlns:a16="http://schemas.microsoft.com/office/drawing/2014/main" id="{DD7B1129-2DFE-4464-9229-27A830578F4F}"/>
                </a:ext>
              </a:extLst>
            </p:cNvPr>
            <p:cNvSpPr/>
            <p:nvPr/>
          </p:nvSpPr>
          <p:spPr>
            <a:xfrm>
              <a:off x="6872154" y="2539504"/>
              <a:ext cx="63721" cy="74956"/>
            </a:xfrm>
            <a:custGeom>
              <a:avLst/>
              <a:gdLst>
                <a:gd name="connsiteX0" fmla="*/ 61980 w 63721"/>
                <a:gd name="connsiteY0" fmla="*/ 32723 h 74956"/>
                <a:gd name="connsiteX1" fmla="*/ 30429 w 63721"/>
                <a:gd name="connsiteY1" fmla="*/ 11283 h 74956"/>
                <a:gd name="connsiteX2" fmla="*/ 28626 w 63721"/>
                <a:gd name="connsiteY2" fmla="*/ 6069 h 74956"/>
                <a:gd name="connsiteX3" fmla="*/ 17162 w 63721"/>
                <a:gd name="connsiteY3" fmla="*/ 495 h 74956"/>
                <a:gd name="connsiteX4" fmla="*/ 11573 w 63721"/>
                <a:gd name="connsiteY4" fmla="*/ 11944 h 74956"/>
                <a:gd name="connsiteX5" fmla="*/ 13376 w 63721"/>
                <a:gd name="connsiteY5" fmla="*/ 17157 h 74956"/>
                <a:gd name="connsiteX6" fmla="*/ 1747 w 63721"/>
                <a:gd name="connsiteY6" fmla="*/ 53471 h 74956"/>
                <a:gd name="connsiteX7" fmla="*/ 17899 w 63721"/>
                <a:gd name="connsiteY7" fmla="*/ 71726 h 74956"/>
                <a:gd name="connsiteX8" fmla="*/ 31826 w 63721"/>
                <a:gd name="connsiteY8" fmla="*/ 74956 h 74956"/>
                <a:gd name="connsiteX9" fmla="*/ 42238 w 63721"/>
                <a:gd name="connsiteY9" fmla="*/ 73198 h 74956"/>
                <a:gd name="connsiteX10" fmla="*/ 61980 w 63721"/>
                <a:gd name="connsiteY10" fmla="*/ 32723 h 74956"/>
                <a:gd name="connsiteX11" fmla="*/ 61980 w 63721"/>
                <a:gd name="connsiteY11" fmla="*/ 32723 h 74956"/>
                <a:gd name="connsiteX12" fmla="*/ 44281 w 63721"/>
                <a:gd name="connsiteY12" fmla="*/ 49159 h 74956"/>
                <a:gd name="connsiteX13" fmla="*/ 36363 w 63721"/>
                <a:gd name="connsiteY13" fmla="*/ 56176 h 74956"/>
                <a:gd name="connsiteX14" fmla="*/ 25801 w 63721"/>
                <a:gd name="connsiteY14" fmla="*/ 55530 h 74956"/>
                <a:gd name="connsiteX15" fmla="*/ 18785 w 63721"/>
                <a:gd name="connsiteY15" fmla="*/ 47612 h 74956"/>
                <a:gd name="connsiteX16" fmla="*/ 19942 w 63721"/>
                <a:gd name="connsiteY16" fmla="*/ 36133 h 74956"/>
                <a:gd name="connsiteX17" fmla="*/ 28325 w 63721"/>
                <a:gd name="connsiteY17" fmla="*/ 41903 h 74956"/>
                <a:gd name="connsiteX18" fmla="*/ 31270 w 63721"/>
                <a:gd name="connsiteY18" fmla="*/ 41407 h 74956"/>
                <a:gd name="connsiteX19" fmla="*/ 36949 w 63721"/>
                <a:gd name="connsiteY19" fmla="*/ 30274 h 74956"/>
                <a:gd name="connsiteX20" fmla="*/ 37911 w 63721"/>
                <a:gd name="connsiteY20" fmla="*/ 30679 h 74956"/>
                <a:gd name="connsiteX21" fmla="*/ 44927 w 63721"/>
                <a:gd name="connsiteY21" fmla="*/ 38597 h 74956"/>
                <a:gd name="connsiteX22" fmla="*/ 44281 w 63721"/>
                <a:gd name="connsiteY22" fmla="*/ 49159 h 74956"/>
                <a:gd name="connsiteX23" fmla="*/ 44281 w 63721"/>
                <a:gd name="connsiteY23" fmla="*/ 49159 h 7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721" h="74956">
                  <a:moveTo>
                    <a:pt x="61980" y="32723"/>
                  </a:moveTo>
                  <a:cubicBezTo>
                    <a:pt x="57277" y="19081"/>
                    <a:pt x="44161" y="10682"/>
                    <a:pt x="30429" y="11283"/>
                  </a:cubicBezTo>
                  <a:lnTo>
                    <a:pt x="28626" y="6069"/>
                  </a:lnTo>
                  <a:cubicBezTo>
                    <a:pt x="27003" y="1367"/>
                    <a:pt x="21880" y="-1127"/>
                    <a:pt x="17162" y="495"/>
                  </a:cubicBezTo>
                  <a:cubicBezTo>
                    <a:pt x="12460" y="2118"/>
                    <a:pt x="9951" y="7241"/>
                    <a:pt x="11573" y="11944"/>
                  </a:cubicBezTo>
                  <a:lnTo>
                    <a:pt x="13376" y="17157"/>
                  </a:lnTo>
                  <a:cubicBezTo>
                    <a:pt x="2183" y="25135"/>
                    <a:pt x="-2970" y="39829"/>
                    <a:pt x="1747" y="53471"/>
                  </a:cubicBezTo>
                  <a:cubicBezTo>
                    <a:pt x="4512" y="61509"/>
                    <a:pt x="10251" y="68000"/>
                    <a:pt x="17899" y="71726"/>
                  </a:cubicBezTo>
                  <a:cubicBezTo>
                    <a:pt x="22316" y="73874"/>
                    <a:pt x="27048" y="74956"/>
                    <a:pt x="31826" y="74956"/>
                  </a:cubicBezTo>
                  <a:cubicBezTo>
                    <a:pt x="35312" y="74956"/>
                    <a:pt x="38827" y="74370"/>
                    <a:pt x="42238" y="73198"/>
                  </a:cubicBezTo>
                  <a:cubicBezTo>
                    <a:pt x="58855" y="67489"/>
                    <a:pt x="67704" y="49325"/>
                    <a:pt x="61980" y="32723"/>
                  </a:cubicBezTo>
                  <a:lnTo>
                    <a:pt x="61980" y="32723"/>
                  </a:lnTo>
                  <a:close/>
                  <a:moveTo>
                    <a:pt x="44281" y="49159"/>
                  </a:moveTo>
                  <a:cubicBezTo>
                    <a:pt x="42674" y="52480"/>
                    <a:pt x="39849" y="54974"/>
                    <a:pt x="36363" y="56176"/>
                  </a:cubicBezTo>
                  <a:cubicBezTo>
                    <a:pt x="32878" y="57378"/>
                    <a:pt x="29122" y="57152"/>
                    <a:pt x="25801" y="55530"/>
                  </a:cubicBezTo>
                  <a:cubicBezTo>
                    <a:pt x="22481" y="53907"/>
                    <a:pt x="19987" y="51097"/>
                    <a:pt x="18785" y="47612"/>
                  </a:cubicBezTo>
                  <a:cubicBezTo>
                    <a:pt x="17418" y="43645"/>
                    <a:pt x="17974" y="39484"/>
                    <a:pt x="19942" y="36133"/>
                  </a:cubicBezTo>
                  <a:cubicBezTo>
                    <a:pt x="21309" y="39679"/>
                    <a:pt x="24689" y="41903"/>
                    <a:pt x="28325" y="41903"/>
                  </a:cubicBezTo>
                  <a:cubicBezTo>
                    <a:pt x="29302" y="41903"/>
                    <a:pt x="30294" y="41737"/>
                    <a:pt x="31270" y="41407"/>
                  </a:cubicBezTo>
                  <a:cubicBezTo>
                    <a:pt x="35868" y="39814"/>
                    <a:pt x="38347" y="34886"/>
                    <a:pt x="36949" y="30274"/>
                  </a:cubicBezTo>
                  <a:cubicBezTo>
                    <a:pt x="37265" y="30394"/>
                    <a:pt x="37595" y="30529"/>
                    <a:pt x="37911" y="30679"/>
                  </a:cubicBezTo>
                  <a:cubicBezTo>
                    <a:pt x="41231" y="32302"/>
                    <a:pt x="43710" y="35112"/>
                    <a:pt x="44927" y="38597"/>
                  </a:cubicBezTo>
                  <a:cubicBezTo>
                    <a:pt x="46129" y="42083"/>
                    <a:pt x="45904" y="45839"/>
                    <a:pt x="44281" y="49159"/>
                  </a:cubicBezTo>
                  <a:lnTo>
                    <a:pt x="44281" y="49159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16" name="任意多边形: 形状 415">
              <a:extLst>
                <a:ext uri="{FF2B5EF4-FFF2-40B4-BE49-F238E27FC236}">
                  <a16:creationId xmlns:a16="http://schemas.microsoft.com/office/drawing/2014/main" id="{F7393A23-3125-4617-B3E3-2815D5AEA17F}"/>
                </a:ext>
              </a:extLst>
            </p:cNvPr>
            <p:cNvSpPr/>
            <p:nvPr/>
          </p:nvSpPr>
          <p:spPr>
            <a:xfrm>
              <a:off x="6949635" y="2540481"/>
              <a:ext cx="63729" cy="73769"/>
            </a:xfrm>
            <a:custGeom>
              <a:avLst/>
              <a:gdLst>
                <a:gd name="connsiteX0" fmla="*/ 60913 w 63729"/>
                <a:gd name="connsiteY0" fmla="*/ 28846 h 73769"/>
                <a:gd name="connsiteX1" fmla="*/ 43169 w 63729"/>
                <a:gd name="connsiteY1" fmla="*/ 12124 h 73769"/>
                <a:gd name="connsiteX2" fmla="*/ 27559 w 63729"/>
                <a:gd name="connsiteY2" fmla="*/ 10336 h 73769"/>
                <a:gd name="connsiteX3" fmla="*/ 25305 w 63729"/>
                <a:gd name="connsiteY3" fmla="*/ 5318 h 73769"/>
                <a:gd name="connsiteX4" fmla="*/ 13391 w 63729"/>
                <a:gd name="connsiteY4" fmla="*/ 796 h 73769"/>
                <a:gd name="connsiteX5" fmla="*/ 8869 w 63729"/>
                <a:gd name="connsiteY5" fmla="*/ 12710 h 73769"/>
                <a:gd name="connsiteX6" fmla="*/ 11122 w 63729"/>
                <a:gd name="connsiteY6" fmla="*/ 17728 h 73769"/>
                <a:gd name="connsiteX7" fmla="*/ 2093 w 63729"/>
                <a:gd name="connsiteY7" fmla="*/ 30589 h 73769"/>
                <a:gd name="connsiteX8" fmla="*/ 2814 w 63729"/>
                <a:gd name="connsiteY8" fmla="*/ 54959 h 73769"/>
                <a:gd name="connsiteX9" fmla="*/ 20558 w 63729"/>
                <a:gd name="connsiteY9" fmla="*/ 71681 h 73769"/>
                <a:gd name="connsiteX10" fmla="*/ 31886 w 63729"/>
                <a:gd name="connsiteY10" fmla="*/ 73769 h 73769"/>
                <a:gd name="connsiteX11" fmla="*/ 44927 w 63729"/>
                <a:gd name="connsiteY11" fmla="*/ 70959 h 73769"/>
                <a:gd name="connsiteX12" fmla="*/ 61649 w 63729"/>
                <a:gd name="connsiteY12" fmla="*/ 53216 h 73769"/>
                <a:gd name="connsiteX13" fmla="*/ 60913 w 63729"/>
                <a:gd name="connsiteY13" fmla="*/ 28846 h 73769"/>
                <a:gd name="connsiteX14" fmla="*/ 60913 w 63729"/>
                <a:gd name="connsiteY14" fmla="*/ 28846 h 73769"/>
                <a:gd name="connsiteX15" fmla="*/ 44792 w 63729"/>
                <a:gd name="connsiteY15" fmla="*/ 46815 h 73769"/>
                <a:gd name="connsiteX16" fmla="*/ 37535 w 63729"/>
                <a:gd name="connsiteY16" fmla="*/ 54508 h 73769"/>
                <a:gd name="connsiteX17" fmla="*/ 26958 w 63729"/>
                <a:gd name="connsiteY17" fmla="*/ 54823 h 73769"/>
                <a:gd name="connsiteX18" fmla="*/ 19251 w 63729"/>
                <a:gd name="connsiteY18" fmla="*/ 47567 h 73769"/>
                <a:gd name="connsiteX19" fmla="*/ 18935 w 63729"/>
                <a:gd name="connsiteY19" fmla="*/ 36989 h 73769"/>
                <a:gd name="connsiteX20" fmla="*/ 19356 w 63729"/>
                <a:gd name="connsiteY20" fmla="*/ 36028 h 73769"/>
                <a:gd name="connsiteX21" fmla="*/ 27424 w 63729"/>
                <a:gd name="connsiteY21" fmla="*/ 41061 h 73769"/>
                <a:gd name="connsiteX22" fmla="*/ 31120 w 63729"/>
                <a:gd name="connsiteY22" fmla="*/ 40265 h 73769"/>
                <a:gd name="connsiteX23" fmla="*/ 35762 w 63729"/>
                <a:gd name="connsiteY23" fmla="*/ 28666 h 73769"/>
                <a:gd name="connsiteX24" fmla="*/ 36754 w 63729"/>
                <a:gd name="connsiteY24" fmla="*/ 28996 h 73769"/>
                <a:gd name="connsiteX25" fmla="*/ 44446 w 63729"/>
                <a:gd name="connsiteY25" fmla="*/ 36253 h 73769"/>
                <a:gd name="connsiteX26" fmla="*/ 44792 w 63729"/>
                <a:gd name="connsiteY26" fmla="*/ 46815 h 73769"/>
                <a:gd name="connsiteX27" fmla="*/ 44792 w 63729"/>
                <a:gd name="connsiteY27" fmla="*/ 46815 h 7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3729" h="73769">
                  <a:moveTo>
                    <a:pt x="60913" y="28846"/>
                  </a:moveTo>
                  <a:cubicBezTo>
                    <a:pt x="57427" y="21094"/>
                    <a:pt x="51117" y="15144"/>
                    <a:pt x="43169" y="12124"/>
                  </a:cubicBezTo>
                  <a:cubicBezTo>
                    <a:pt x="38106" y="10201"/>
                    <a:pt x="32772" y="9615"/>
                    <a:pt x="27559" y="10336"/>
                  </a:cubicBezTo>
                  <a:lnTo>
                    <a:pt x="25305" y="5318"/>
                  </a:lnTo>
                  <a:cubicBezTo>
                    <a:pt x="23262" y="781"/>
                    <a:pt x="17928" y="-1248"/>
                    <a:pt x="13391" y="796"/>
                  </a:cubicBezTo>
                  <a:cubicBezTo>
                    <a:pt x="8854" y="2839"/>
                    <a:pt x="6825" y="8173"/>
                    <a:pt x="8869" y="12710"/>
                  </a:cubicBezTo>
                  <a:lnTo>
                    <a:pt x="11122" y="17728"/>
                  </a:lnTo>
                  <a:cubicBezTo>
                    <a:pt x="7126" y="21154"/>
                    <a:pt x="4016" y="25541"/>
                    <a:pt x="2093" y="30589"/>
                  </a:cubicBezTo>
                  <a:cubicBezTo>
                    <a:pt x="-927" y="38537"/>
                    <a:pt x="-672" y="47191"/>
                    <a:pt x="2814" y="54959"/>
                  </a:cubicBezTo>
                  <a:cubicBezTo>
                    <a:pt x="6300" y="62726"/>
                    <a:pt x="12610" y="68661"/>
                    <a:pt x="20558" y="71681"/>
                  </a:cubicBezTo>
                  <a:cubicBezTo>
                    <a:pt x="24239" y="73078"/>
                    <a:pt x="28070" y="73769"/>
                    <a:pt x="31886" y="73769"/>
                  </a:cubicBezTo>
                  <a:cubicBezTo>
                    <a:pt x="36333" y="73769"/>
                    <a:pt x="40765" y="72822"/>
                    <a:pt x="44927" y="70959"/>
                  </a:cubicBezTo>
                  <a:cubicBezTo>
                    <a:pt x="52680" y="67474"/>
                    <a:pt x="58629" y="61164"/>
                    <a:pt x="61649" y="53216"/>
                  </a:cubicBezTo>
                  <a:cubicBezTo>
                    <a:pt x="64654" y="45253"/>
                    <a:pt x="64399" y="36614"/>
                    <a:pt x="60913" y="28846"/>
                  </a:cubicBezTo>
                  <a:lnTo>
                    <a:pt x="60913" y="28846"/>
                  </a:lnTo>
                  <a:close/>
                  <a:moveTo>
                    <a:pt x="44792" y="46815"/>
                  </a:moveTo>
                  <a:cubicBezTo>
                    <a:pt x="43485" y="50271"/>
                    <a:pt x="40901" y="53005"/>
                    <a:pt x="37535" y="54508"/>
                  </a:cubicBezTo>
                  <a:cubicBezTo>
                    <a:pt x="34170" y="56025"/>
                    <a:pt x="30414" y="56130"/>
                    <a:pt x="26958" y="54823"/>
                  </a:cubicBezTo>
                  <a:cubicBezTo>
                    <a:pt x="23502" y="53516"/>
                    <a:pt x="20768" y="50932"/>
                    <a:pt x="19251" y="47567"/>
                  </a:cubicBezTo>
                  <a:cubicBezTo>
                    <a:pt x="17733" y="44201"/>
                    <a:pt x="17628" y="40445"/>
                    <a:pt x="18935" y="36989"/>
                  </a:cubicBezTo>
                  <a:cubicBezTo>
                    <a:pt x="19070" y="36659"/>
                    <a:pt x="19205" y="36343"/>
                    <a:pt x="19356" y="36028"/>
                  </a:cubicBezTo>
                  <a:cubicBezTo>
                    <a:pt x="20918" y="39183"/>
                    <a:pt x="24088" y="41061"/>
                    <a:pt x="27424" y="41061"/>
                  </a:cubicBezTo>
                  <a:cubicBezTo>
                    <a:pt x="28656" y="41061"/>
                    <a:pt x="29918" y="40806"/>
                    <a:pt x="31120" y="40265"/>
                  </a:cubicBezTo>
                  <a:cubicBezTo>
                    <a:pt x="35552" y="38266"/>
                    <a:pt x="37580" y="33128"/>
                    <a:pt x="35762" y="28666"/>
                  </a:cubicBezTo>
                  <a:cubicBezTo>
                    <a:pt x="36093" y="28771"/>
                    <a:pt x="36438" y="28861"/>
                    <a:pt x="36754" y="28996"/>
                  </a:cubicBezTo>
                  <a:cubicBezTo>
                    <a:pt x="40209" y="30304"/>
                    <a:pt x="42944" y="32888"/>
                    <a:pt x="44446" y="36253"/>
                  </a:cubicBezTo>
                  <a:cubicBezTo>
                    <a:pt x="45979" y="39604"/>
                    <a:pt x="46099" y="43360"/>
                    <a:pt x="44792" y="46815"/>
                  </a:cubicBezTo>
                  <a:lnTo>
                    <a:pt x="44792" y="4681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17" name="任意多边形: 形状 416">
              <a:extLst>
                <a:ext uri="{FF2B5EF4-FFF2-40B4-BE49-F238E27FC236}">
                  <a16:creationId xmlns:a16="http://schemas.microsoft.com/office/drawing/2014/main" id="{B9F93CBC-1AAB-4547-8BC8-DB7C078BAF26}"/>
                </a:ext>
              </a:extLst>
            </p:cNvPr>
            <p:cNvSpPr/>
            <p:nvPr/>
          </p:nvSpPr>
          <p:spPr>
            <a:xfrm>
              <a:off x="6884460" y="2292646"/>
              <a:ext cx="99710" cy="87794"/>
            </a:xfrm>
            <a:custGeom>
              <a:avLst/>
              <a:gdLst>
                <a:gd name="connsiteX0" fmla="*/ 85117 w 99710"/>
                <a:gd name="connsiteY0" fmla="*/ 2637 h 87794"/>
                <a:gd name="connsiteX1" fmla="*/ 72376 w 99710"/>
                <a:gd name="connsiteY1" fmla="*/ 2637 h 87794"/>
                <a:gd name="connsiteX2" fmla="*/ 72376 w 99710"/>
                <a:gd name="connsiteY2" fmla="*/ 15392 h 87794"/>
                <a:gd name="connsiteX3" fmla="*/ 72376 w 99710"/>
                <a:gd name="connsiteY3" fmla="*/ 60435 h 87794"/>
                <a:gd name="connsiteX4" fmla="*/ 49855 w 99710"/>
                <a:gd name="connsiteY4" fmla="*/ 69766 h 87794"/>
                <a:gd name="connsiteX5" fmla="*/ 27333 w 99710"/>
                <a:gd name="connsiteY5" fmla="*/ 60435 h 87794"/>
                <a:gd name="connsiteX6" fmla="*/ 27333 w 99710"/>
                <a:gd name="connsiteY6" fmla="*/ 15392 h 87794"/>
                <a:gd name="connsiteX7" fmla="*/ 27333 w 99710"/>
                <a:gd name="connsiteY7" fmla="*/ 2637 h 87794"/>
                <a:gd name="connsiteX8" fmla="*/ 14592 w 99710"/>
                <a:gd name="connsiteY8" fmla="*/ 2637 h 87794"/>
                <a:gd name="connsiteX9" fmla="*/ 14592 w 99710"/>
                <a:gd name="connsiteY9" fmla="*/ 73176 h 87794"/>
                <a:gd name="connsiteX10" fmla="*/ 49870 w 99710"/>
                <a:gd name="connsiteY10" fmla="*/ 87795 h 87794"/>
                <a:gd name="connsiteX11" fmla="*/ 85132 w 99710"/>
                <a:gd name="connsiteY11" fmla="*/ 73191 h 87794"/>
                <a:gd name="connsiteX12" fmla="*/ 85117 w 99710"/>
                <a:gd name="connsiteY12" fmla="*/ 2637 h 87794"/>
                <a:gd name="connsiteX13" fmla="*/ 85117 w 99710"/>
                <a:gd name="connsiteY13" fmla="*/ 2637 h 8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710" h="87794">
                  <a:moveTo>
                    <a:pt x="85117" y="2637"/>
                  </a:moveTo>
                  <a:cubicBezTo>
                    <a:pt x="81601" y="-879"/>
                    <a:pt x="75892" y="-879"/>
                    <a:pt x="72376" y="2637"/>
                  </a:cubicBezTo>
                  <a:cubicBezTo>
                    <a:pt x="68860" y="6152"/>
                    <a:pt x="68860" y="11862"/>
                    <a:pt x="72376" y="15392"/>
                  </a:cubicBezTo>
                  <a:cubicBezTo>
                    <a:pt x="84801" y="27818"/>
                    <a:pt x="84801" y="48010"/>
                    <a:pt x="72376" y="60435"/>
                  </a:cubicBezTo>
                  <a:cubicBezTo>
                    <a:pt x="66366" y="66445"/>
                    <a:pt x="58358" y="69766"/>
                    <a:pt x="49855" y="69766"/>
                  </a:cubicBezTo>
                  <a:cubicBezTo>
                    <a:pt x="41351" y="69766"/>
                    <a:pt x="33343" y="66445"/>
                    <a:pt x="27333" y="60435"/>
                  </a:cubicBezTo>
                  <a:cubicBezTo>
                    <a:pt x="14908" y="48010"/>
                    <a:pt x="14908" y="27818"/>
                    <a:pt x="27333" y="15392"/>
                  </a:cubicBezTo>
                  <a:cubicBezTo>
                    <a:pt x="30849" y="11877"/>
                    <a:pt x="30849" y="6168"/>
                    <a:pt x="27333" y="2637"/>
                  </a:cubicBezTo>
                  <a:cubicBezTo>
                    <a:pt x="23817" y="-879"/>
                    <a:pt x="18108" y="-879"/>
                    <a:pt x="14592" y="2637"/>
                  </a:cubicBezTo>
                  <a:cubicBezTo>
                    <a:pt x="-4864" y="22093"/>
                    <a:pt x="-4864" y="53735"/>
                    <a:pt x="14592" y="73176"/>
                  </a:cubicBezTo>
                  <a:cubicBezTo>
                    <a:pt x="24013" y="82596"/>
                    <a:pt x="36528" y="87795"/>
                    <a:pt x="49870" y="87795"/>
                  </a:cubicBezTo>
                  <a:cubicBezTo>
                    <a:pt x="63196" y="87795"/>
                    <a:pt x="75711" y="82611"/>
                    <a:pt x="85132" y="73191"/>
                  </a:cubicBezTo>
                  <a:cubicBezTo>
                    <a:pt x="104573" y="53735"/>
                    <a:pt x="104573" y="22093"/>
                    <a:pt x="85117" y="2637"/>
                  </a:cubicBezTo>
                  <a:lnTo>
                    <a:pt x="85117" y="2637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18" name="任意多边形: 形状 417">
              <a:extLst>
                <a:ext uri="{FF2B5EF4-FFF2-40B4-BE49-F238E27FC236}">
                  <a16:creationId xmlns:a16="http://schemas.microsoft.com/office/drawing/2014/main" id="{B7307D00-381E-4C61-BD6C-2D732EFE9936}"/>
                </a:ext>
              </a:extLst>
            </p:cNvPr>
            <p:cNvSpPr/>
            <p:nvPr/>
          </p:nvSpPr>
          <p:spPr>
            <a:xfrm>
              <a:off x="6925300" y="2277073"/>
              <a:ext cx="18029" cy="46875"/>
            </a:xfrm>
            <a:custGeom>
              <a:avLst/>
              <a:gdLst>
                <a:gd name="connsiteX0" fmla="*/ 9015 w 18029"/>
                <a:gd name="connsiteY0" fmla="*/ 0 h 46875"/>
                <a:gd name="connsiteX1" fmla="*/ 0 w 18029"/>
                <a:gd name="connsiteY1" fmla="*/ 9015 h 46875"/>
                <a:gd name="connsiteX2" fmla="*/ 0 w 18029"/>
                <a:gd name="connsiteY2" fmla="*/ 37861 h 46875"/>
                <a:gd name="connsiteX3" fmla="*/ 9015 w 18029"/>
                <a:gd name="connsiteY3" fmla="*/ 46876 h 46875"/>
                <a:gd name="connsiteX4" fmla="*/ 18029 w 18029"/>
                <a:gd name="connsiteY4" fmla="*/ 37861 h 46875"/>
                <a:gd name="connsiteX5" fmla="*/ 18029 w 18029"/>
                <a:gd name="connsiteY5" fmla="*/ 9015 h 46875"/>
                <a:gd name="connsiteX6" fmla="*/ 9015 w 18029"/>
                <a:gd name="connsiteY6" fmla="*/ 0 h 46875"/>
                <a:gd name="connsiteX7" fmla="*/ 9015 w 18029"/>
                <a:gd name="connsiteY7" fmla="*/ 0 h 4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29" h="46875">
                  <a:moveTo>
                    <a:pt x="9015" y="0"/>
                  </a:moveTo>
                  <a:cubicBezTo>
                    <a:pt x="4027" y="0"/>
                    <a:pt x="0" y="4042"/>
                    <a:pt x="0" y="9015"/>
                  </a:cubicBezTo>
                  <a:lnTo>
                    <a:pt x="0" y="37861"/>
                  </a:lnTo>
                  <a:cubicBezTo>
                    <a:pt x="0" y="42849"/>
                    <a:pt x="4027" y="46876"/>
                    <a:pt x="9015" y="46876"/>
                  </a:cubicBezTo>
                  <a:cubicBezTo>
                    <a:pt x="13988" y="46876"/>
                    <a:pt x="18029" y="42849"/>
                    <a:pt x="18029" y="37861"/>
                  </a:cubicBezTo>
                  <a:lnTo>
                    <a:pt x="18029" y="9015"/>
                  </a:lnTo>
                  <a:cubicBezTo>
                    <a:pt x="18029" y="4042"/>
                    <a:pt x="13988" y="0"/>
                    <a:pt x="9015" y="0"/>
                  </a:cubicBezTo>
                  <a:lnTo>
                    <a:pt x="9015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19" name="任意多边形: 形状 418">
              <a:extLst>
                <a:ext uri="{FF2B5EF4-FFF2-40B4-BE49-F238E27FC236}">
                  <a16:creationId xmlns:a16="http://schemas.microsoft.com/office/drawing/2014/main" id="{8C302B30-34BB-440D-AA89-24185D37E3C4}"/>
                </a:ext>
              </a:extLst>
            </p:cNvPr>
            <p:cNvSpPr/>
            <p:nvPr/>
          </p:nvSpPr>
          <p:spPr>
            <a:xfrm>
              <a:off x="6765441" y="2279477"/>
              <a:ext cx="51683" cy="51683"/>
            </a:xfrm>
            <a:custGeom>
              <a:avLst/>
              <a:gdLst>
                <a:gd name="connsiteX0" fmla="*/ 25842 w 51683"/>
                <a:gd name="connsiteY0" fmla="*/ 0 h 51683"/>
                <a:gd name="connsiteX1" fmla="*/ 0 w 51683"/>
                <a:gd name="connsiteY1" fmla="*/ 25842 h 51683"/>
                <a:gd name="connsiteX2" fmla="*/ 25842 w 51683"/>
                <a:gd name="connsiteY2" fmla="*/ 51684 h 51683"/>
                <a:gd name="connsiteX3" fmla="*/ 51684 w 51683"/>
                <a:gd name="connsiteY3" fmla="*/ 25842 h 51683"/>
                <a:gd name="connsiteX4" fmla="*/ 25842 w 51683"/>
                <a:gd name="connsiteY4" fmla="*/ 0 h 51683"/>
                <a:gd name="connsiteX5" fmla="*/ 25842 w 51683"/>
                <a:gd name="connsiteY5" fmla="*/ 0 h 51683"/>
                <a:gd name="connsiteX6" fmla="*/ 25842 w 51683"/>
                <a:gd name="connsiteY6" fmla="*/ 33655 h 51683"/>
                <a:gd name="connsiteX7" fmla="*/ 18029 w 51683"/>
                <a:gd name="connsiteY7" fmla="*/ 25842 h 51683"/>
                <a:gd name="connsiteX8" fmla="*/ 25842 w 51683"/>
                <a:gd name="connsiteY8" fmla="*/ 18029 h 51683"/>
                <a:gd name="connsiteX9" fmla="*/ 33655 w 51683"/>
                <a:gd name="connsiteY9" fmla="*/ 25842 h 51683"/>
                <a:gd name="connsiteX10" fmla="*/ 25842 w 51683"/>
                <a:gd name="connsiteY10" fmla="*/ 33655 h 51683"/>
                <a:gd name="connsiteX11" fmla="*/ 25842 w 51683"/>
                <a:gd name="connsiteY11" fmla="*/ 33655 h 5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683" h="51683">
                  <a:moveTo>
                    <a:pt x="25842" y="0"/>
                  </a:moveTo>
                  <a:cubicBezTo>
                    <a:pt x="11599" y="0"/>
                    <a:pt x="0" y="11584"/>
                    <a:pt x="0" y="25842"/>
                  </a:cubicBezTo>
                  <a:cubicBezTo>
                    <a:pt x="0" y="40100"/>
                    <a:pt x="11584" y="51684"/>
                    <a:pt x="25842" y="51684"/>
                  </a:cubicBezTo>
                  <a:cubicBezTo>
                    <a:pt x="40100" y="51684"/>
                    <a:pt x="51684" y="40085"/>
                    <a:pt x="51684" y="25842"/>
                  </a:cubicBezTo>
                  <a:cubicBezTo>
                    <a:pt x="51684" y="11599"/>
                    <a:pt x="40085" y="0"/>
                    <a:pt x="25842" y="0"/>
                  </a:cubicBezTo>
                  <a:lnTo>
                    <a:pt x="25842" y="0"/>
                  </a:lnTo>
                  <a:close/>
                  <a:moveTo>
                    <a:pt x="25842" y="33655"/>
                  </a:moveTo>
                  <a:cubicBezTo>
                    <a:pt x="21530" y="33655"/>
                    <a:pt x="18029" y="30154"/>
                    <a:pt x="18029" y="25842"/>
                  </a:cubicBezTo>
                  <a:cubicBezTo>
                    <a:pt x="18029" y="21530"/>
                    <a:pt x="21530" y="18029"/>
                    <a:pt x="25842" y="18029"/>
                  </a:cubicBezTo>
                  <a:cubicBezTo>
                    <a:pt x="30154" y="18029"/>
                    <a:pt x="33655" y="21530"/>
                    <a:pt x="33655" y="25842"/>
                  </a:cubicBezTo>
                  <a:cubicBezTo>
                    <a:pt x="33655" y="30154"/>
                    <a:pt x="30154" y="33655"/>
                    <a:pt x="25842" y="33655"/>
                  </a:cubicBezTo>
                  <a:lnTo>
                    <a:pt x="25842" y="3365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20" name="任意多边形: 形状 419">
              <a:extLst>
                <a:ext uri="{FF2B5EF4-FFF2-40B4-BE49-F238E27FC236}">
                  <a16:creationId xmlns:a16="http://schemas.microsoft.com/office/drawing/2014/main" id="{3FC89076-B83E-4181-92E6-45BBF1CA651E}"/>
                </a:ext>
              </a:extLst>
            </p:cNvPr>
            <p:cNvSpPr/>
            <p:nvPr/>
          </p:nvSpPr>
          <p:spPr>
            <a:xfrm>
              <a:off x="6824336" y="2279477"/>
              <a:ext cx="51683" cy="51683"/>
            </a:xfrm>
            <a:custGeom>
              <a:avLst/>
              <a:gdLst>
                <a:gd name="connsiteX0" fmla="*/ 25842 w 51683"/>
                <a:gd name="connsiteY0" fmla="*/ 0 h 51683"/>
                <a:gd name="connsiteX1" fmla="*/ 0 w 51683"/>
                <a:gd name="connsiteY1" fmla="*/ 25842 h 51683"/>
                <a:gd name="connsiteX2" fmla="*/ 25842 w 51683"/>
                <a:gd name="connsiteY2" fmla="*/ 51684 h 51683"/>
                <a:gd name="connsiteX3" fmla="*/ 51684 w 51683"/>
                <a:gd name="connsiteY3" fmla="*/ 25842 h 51683"/>
                <a:gd name="connsiteX4" fmla="*/ 25842 w 51683"/>
                <a:gd name="connsiteY4" fmla="*/ 0 h 51683"/>
                <a:gd name="connsiteX5" fmla="*/ 25842 w 51683"/>
                <a:gd name="connsiteY5" fmla="*/ 0 h 51683"/>
                <a:gd name="connsiteX6" fmla="*/ 25842 w 51683"/>
                <a:gd name="connsiteY6" fmla="*/ 33655 h 51683"/>
                <a:gd name="connsiteX7" fmla="*/ 18029 w 51683"/>
                <a:gd name="connsiteY7" fmla="*/ 25842 h 51683"/>
                <a:gd name="connsiteX8" fmla="*/ 25842 w 51683"/>
                <a:gd name="connsiteY8" fmla="*/ 18029 h 51683"/>
                <a:gd name="connsiteX9" fmla="*/ 33655 w 51683"/>
                <a:gd name="connsiteY9" fmla="*/ 25842 h 51683"/>
                <a:gd name="connsiteX10" fmla="*/ 25842 w 51683"/>
                <a:gd name="connsiteY10" fmla="*/ 33655 h 51683"/>
                <a:gd name="connsiteX11" fmla="*/ 25842 w 51683"/>
                <a:gd name="connsiteY11" fmla="*/ 33655 h 5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683" h="51683">
                  <a:moveTo>
                    <a:pt x="25842" y="0"/>
                  </a:moveTo>
                  <a:cubicBezTo>
                    <a:pt x="11599" y="0"/>
                    <a:pt x="0" y="11584"/>
                    <a:pt x="0" y="25842"/>
                  </a:cubicBezTo>
                  <a:cubicBezTo>
                    <a:pt x="0" y="40100"/>
                    <a:pt x="11599" y="51684"/>
                    <a:pt x="25842" y="51684"/>
                  </a:cubicBezTo>
                  <a:cubicBezTo>
                    <a:pt x="40085" y="51684"/>
                    <a:pt x="51684" y="40085"/>
                    <a:pt x="51684" y="25842"/>
                  </a:cubicBezTo>
                  <a:cubicBezTo>
                    <a:pt x="51684" y="11599"/>
                    <a:pt x="40100" y="0"/>
                    <a:pt x="25842" y="0"/>
                  </a:cubicBezTo>
                  <a:lnTo>
                    <a:pt x="25842" y="0"/>
                  </a:lnTo>
                  <a:close/>
                  <a:moveTo>
                    <a:pt x="25842" y="33655"/>
                  </a:moveTo>
                  <a:cubicBezTo>
                    <a:pt x="21530" y="33655"/>
                    <a:pt x="18029" y="30154"/>
                    <a:pt x="18029" y="25842"/>
                  </a:cubicBezTo>
                  <a:cubicBezTo>
                    <a:pt x="18029" y="21530"/>
                    <a:pt x="21545" y="18029"/>
                    <a:pt x="25842" y="18029"/>
                  </a:cubicBezTo>
                  <a:cubicBezTo>
                    <a:pt x="30154" y="18029"/>
                    <a:pt x="33655" y="21530"/>
                    <a:pt x="33655" y="25842"/>
                  </a:cubicBezTo>
                  <a:cubicBezTo>
                    <a:pt x="33655" y="30154"/>
                    <a:pt x="30154" y="33655"/>
                    <a:pt x="25842" y="33655"/>
                  </a:cubicBezTo>
                  <a:lnTo>
                    <a:pt x="25842" y="33655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21" name="任意多边形: 形状 420">
              <a:extLst>
                <a:ext uri="{FF2B5EF4-FFF2-40B4-BE49-F238E27FC236}">
                  <a16:creationId xmlns:a16="http://schemas.microsoft.com/office/drawing/2014/main" id="{D45C91B1-3A07-4DB6-B954-813ABEB58D52}"/>
                </a:ext>
              </a:extLst>
            </p:cNvPr>
            <p:cNvSpPr/>
            <p:nvPr/>
          </p:nvSpPr>
          <p:spPr>
            <a:xfrm>
              <a:off x="6458944" y="2287891"/>
              <a:ext cx="92549" cy="87742"/>
            </a:xfrm>
            <a:custGeom>
              <a:avLst/>
              <a:gdLst>
                <a:gd name="connsiteX0" fmla="*/ 73199 w 92549"/>
                <a:gd name="connsiteY0" fmla="*/ 0 h 87742"/>
                <a:gd name="connsiteX1" fmla="*/ 19351 w 92549"/>
                <a:gd name="connsiteY1" fmla="*/ 0 h 87742"/>
                <a:gd name="connsiteX2" fmla="*/ 0 w 92549"/>
                <a:gd name="connsiteY2" fmla="*/ 19351 h 87742"/>
                <a:gd name="connsiteX3" fmla="*/ 0 w 92549"/>
                <a:gd name="connsiteY3" fmla="*/ 68391 h 87742"/>
                <a:gd name="connsiteX4" fmla="*/ 19351 w 92549"/>
                <a:gd name="connsiteY4" fmla="*/ 87742 h 87742"/>
                <a:gd name="connsiteX5" fmla="*/ 73199 w 92549"/>
                <a:gd name="connsiteY5" fmla="*/ 87742 h 87742"/>
                <a:gd name="connsiteX6" fmla="*/ 92550 w 92549"/>
                <a:gd name="connsiteY6" fmla="*/ 68391 h 87742"/>
                <a:gd name="connsiteX7" fmla="*/ 92550 w 92549"/>
                <a:gd name="connsiteY7" fmla="*/ 19351 h 87742"/>
                <a:gd name="connsiteX8" fmla="*/ 73199 w 92549"/>
                <a:gd name="connsiteY8" fmla="*/ 0 h 87742"/>
                <a:gd name="connsiteX9" fmla="*/ 73199 w 92549"/>
                <a:gd name="connsiteY9" fmla="*/ 0 h 87742"/>
                <a:gd name="connsiteX10" fmla="*/ 74521 w 92549"/>
                <a:gd name="connsiteY10" fmla="*/ 68391 h 87742"/>
                <a:gd name="connsiteX11" fmla="*/ 73199 w 92549"/>
                <a:gd name="connsiteY11" fmla="*/ 69713 h 87742"/>
                <a:gd name="connsiteX12" fmla="*/ 19351 w 92549"/>
                <a:gd name="connsiteY12" fmla="*/ 69713 h 87742"/>
                <a:gd name="connsiteX13" fmla="*/ 18029 w 92549"/>
                <a:gd name="connsiteY13" fmla="*/ 68391 h 87742"/>
                <a:gd name="connsiteX14" fmla="*/ 18029 w 92549"/>
                <a:gd name="connsiteY14" fmla="*/ 19351 h 87742"/>
                <a:gd name="connsiteX15" fmla="*/ 19351 w 92549"/>
                <a:gd name="connsiteY15" fmla="*/ 18029 h 87742"/>
                <a:gd name="connsiteX16" fmla="*/ 73199 w 92549"/>
                <a:gd name="connsiteY16" fmla="*/ 18029 h 87742"/>
                <a:gd name="connsiteX17" fmla="*/ 74521 w 92549"/>
                <a:gd name="connsiteY17" fmla="*/ 19351 h 87742"/>
                <a:gd name="connsiteX18" fmla="*/ 74521 w 92549"/>
                <a:gd name="connsiteY18" fmla="*/ 68391 h 8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549" h="87742">
                  <a:moveTo>
                    <a:pt x="73199" y="0"/>
                  </a:moveTo>
                  <a:lnTo>
                    <a:pt x="19351" y="0"/>
                  </a:lnTo>
                  <a:cubicBezTo>
                    <a:pt x="8684" y="0"/>
                    <a:pt x="0" y="8684"/>
                    <a:pt x="0" y="19351"/>
                  </a:cubicBezTo>
                  <a:lnTo>
                    <a:pt x="0" y="68391"/>
                  </a:lnTo>
                  <a:cubicBezTo>
                    <a:pt x="0" y="79058"/>
                    <a:pt x="8684" y="87742"/>
                    <a:pt x="19351" y="87742"/>
                  </a:cubicBezTo>
                  <a:lnTo>
                    <a:pt x="73199" y="87742"/>
                  </a:lnTo>
                  <a:cubicBezTo>
                    <a:pt x="83866" y="87742"/>
                    <a:pt x="92550" y="79058"/>
                    <a:pt x="92550" y="68391"/>
                  </a:cubicBezTo>
                  <a:lnTo>
                    <a:pt x="92550" y="19351"/>
                  </a:lnTo>
                  <a:cubicBezTo>
                    <a:pt x="92550" y="8684"/>
                    <a:pt x="83866" y="0"/>
                    <a:pt x="73199" y="0"/>
                  </a:cubicBezTo>
                  <a:lnTo>
                    <a:pt x="73199" y="0"/>
                  </a:lnTo>
                  <a:close/>
                  <a:moveTo>
                    <a:pt x="74521" y="68391"/>
                  </a:moveTo>
                  <a:cubicBezTo>
                    <a:pt x="74521" y="69112"/>
                    <a:pt x="73920" y="69713"/>
                    <a:pt x="73199" y="69713"/>
                  </a:cubicBezTo>
                  <a:lnTo>
                    <a:pt x="19351" y="69713"/>
                  </a:lnTo>
                  <a:cubicBezTo>
                    <a:pt x="18630" y="69713"/>
                    <a:pt x="18029" y="69112"/>
                    <a:pt x="18029" y="68391"/>
                  </a:cubicBezTo>
                  <a:lnTo>
                    <a:pt x="18029" y="19351"/>
                  </a:lnTo>
                  <a:cubicBezTo>
                    <a:pt x="18029" y="18630"/>
                    <a:pt x="18630" y="18029"/>
                    <a:pt x="19351" y="18029"/>
                  </a:cubicBezTo>
                  <a:lnTo>
                    <a:pt x="73199" y="18029"/>
                  </a:lnTo>
                  <a:cubicBezTo>
                    <a:pt x="73920" y="18029"/>
                    <a:pt x="74521" y="18630"/>
                    <a:pt x="74521" y="19351"/>
                  </a:cubicBezTo>
                  <a:lnTo>
                    <a:pt x="74521" y="68391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22" name="任意多边形: 形状 421">
              <a:extLst>
                <a:ext uri="{FF2B5EF4-FFF2-40B4-BE49-F238E27FC236}">
                  <a16:creationId xmlns:a16="http://schemas.microsoft.com/office/drawing/2014/main" id="{500B688F-D8E1-4F17-AFE5-BB960D302508}"/>
                </a:ext>
              </a:extLst>
            </p:cNvPr>
            <p:cNvSpPr/>
            <p:nvPr/>
          </p:nvSpPr>
          <p:spPr>
            <a:xfrm>
              <a:off x="6566503" y="2322747"/>
              <a:ext cx="45689" cy="48678"/>
            </a:xfrm>
            <a:custGeom>
              <a:avLst/>
              <a:gdLst>
                <a:gd name="connsiteX0" fmla="*/ 27044 w 45689"/>
                <a:gd name="connsiteY0" fmla="*/ 0 h 48678"/>
                <a:gd name="connsiteX1" fmla="*/ 18645 w 45689"/>
                <a:gd name="connsiteY1" fmla="*/ 0 h 48678"/>
                <a:gd name="connsiteX2" fmla="*/ 0 w 45689"/>
                <a:gd name="connsiteY2" fmla="*/ 18645 h 48678"/>
                <a:gd name="connsiteX3" fmla="*/ 0 w 45689"/>
                <a:gd name="connsiteY3" fmla="*/ 30034 h 48678"/>
                <a:gd name="connsiteX4" fmla="*/ 18645 w 45689"/>
                <a:gd name="connsiteY4" fmla="*/ 48679 h 48678"/>
                <a:gd name="connsiteX5" fmla="*/ 27044 w 45689"/>
                <a:gd name="connsiteY5" fmla="*/ 48679 h 48678"/>
                <a:gd name="connsiteX6" fmla="*/ 45689 w 45689"/>
                <a:gd name="connsiteY6" fmla="*/ 30034 h 48678"/>
                <a:gd name="connsiteX7" fmla="*/ 45689 w 45689"/>
                <a:gd name="connsiteY7" fmla="*/ 18645 h 48678"/>
                <a:gd name="connsiteX8" fmla="*/ 27044 w 45689"/>
                <a:gd name="connsiteY8" fmla="*/ 0 h 48678"/>
                <a:gd name="connsiteX9" fmla="*/ 27044 w 45689"/>
                <a:gd name="connsiteY9" fmla="*/ 0 h 48678"/>
                <a:gd name="connsiteX10" fmla="*/ 27660 w 45689"/>
                <a:gd name="connsiteY10" fmla="*/ 30034 h 48678"/>
                <a:gd name="connsiteX11" fmla="*/ 27044 w 45689"/>
                <a:gd name="connsiteY11" fmla="*/ 30650 h 48678"/>
                <a:gd name="connsiteX12" fmla="*/ 18645 w 45689"/>
                <a:gd name="connsiteY12" fmla="*/ 30650 h 48678"/>
                <a:gd name="connsiteX13" fmla="*/ 18029 w 45689"/>
                <a:gd name="connsiteY13" fmla="*/ 30034 h 48678"/>
                <a:gd name="connsiteX14" fmla="*/ 18029 w 45689"/>
                <a:gd name="connsiteY14" fmla="*/ 18630 h 48678"/>
                <a:gd name="connsiteX15" fmla="*/ 18645 w 45689"/>
                <a:gd name="connsiteY15" fmla="*/ 18014 h 48678"/>
                <a:gd name="connsiteX16" fmla="*/ 27044 w 45689"/>
                <a:gd name="connsiteY16" fmla="*/ 18014 h 48678"/>
                <a:gd name="connsiteX17" fmla="*/ 27660 w 45689"/>
                <a:gd name="connsiteY17" fmla="*/ 18630 h 48678"/>
                <a:gd name="connsiteX18" fmla="*/ 27660 w 45689"/>
                <a:gd name="connsiteY18" fmla="*/ 30034 h 4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689" h="48678">
                  <a:moveTo>
                    <a:pt x="27044" y="0"/>
                  </a:moveTo>
                  <a:lnTo>
                    <a:pt x="18645" y="0"/>
                  </a:lnTo>
                  <a:cubicBezTo>
                    <a:pt x="8369" y="0"/>
                    <a:pt x="0" y="8369"/>
                    <a:pt x="0" y="18645"/>
                  </a:cubicBezTo>
                  <a:lnTo>
                    <a:pt x="0" y="30034"/>
                  </a:lnTo>
                  <a:cubicBezTo>
                    <a:pt x="0" y="40310"/>
                    <a:pt x="8369" y="48679"/>
                    <a:pt x="18645" y="48679"/>
                  </a:cubicBezTo>
                  <a:lnTo>
                    <a:pt x="27044" y="48679"/>
                  </a:lnTo>
                  <a:cubicBezTo>
                    <a:pt x="37320" y="48679"/>
                    <a:pt x="45689" y="40310"/>
                    <a:pt x="45689" y="30034"/>
                  </a:cubicBezTo>
                  <a:lnTo>
                    <a:pt x="45689" y="18645"/>
                  </a:lnTo>
                  <a:cubicBezTo>
                    <a:pt x="45689" y="8369"/>
                    <a:pt x="37320" y="0"/>
                    <a:pt x="27044" y="0"/>
                  </a:cubicBezTo>
                  <a:lnTo>
                    <a:pt x="27044" y="0"/>
                  </a:lnTo>
                  <a:close/>
                  <a:moveTo>
                    <a:pt x="27660" y="30034"/>
                  </a:moveTo>
                  <a:cubicBezTo>
                    <a:pt x="27660" y="30364"/>
                    <a:pt x="27389" y="30650"/>
                    <a:pt x="27044" y="30650"/>
                  </a:cubicBezTo>
                  <a:lnTo>
                    <a:pt x="18645" y="30650"/>
                  </a:lnTo>
                  <a:cubicBezTo>
                    <a:pt x="18315" y="30650"/>
                    <a:pt x="18029" y="30379"/>
                    <a:pt x="18029" y="30034"/>
                  </a:cubicBezTo>
                  <a:lnTo>
                    <a:pt x="18029" y="18630"/>
                  </a:lnTo>
                  <a:cubicBezTo>
                    <a:pt x="18029" y="18300"/>
                    <a:pt x="18300" y="18014"/>
                    <a:pt x="18645" y="18014"/>
                  </a:cubicBezTo>
                  <a:lnTo>
                    <a:pt x="27044" y="18014"/>
                  </a:lnTo>
                  <a:cubicBezTo>
                    <a:pt x="27374" y="18014"/>
                    <a:pt x="27660" y="18285"/>
                    <a:pt x="27660" y="18630"/>
                  </a:cubicBezTo>
                  <a:lnTo>
                    <a:pt x="27660" y="30034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23" name="任意多边形: 形状 422">
              <a:extLst>
                <a:ext uri="{FF2B5EF4-FFF2-40B4-BE49-F238E27FC236}">
                  <a16:creationId xmlns:a16="http://schemas.microsoft.com/office/drawing/2014/main" id="{8C2655F7-D0EF-4625-949D-DD485D21DD52}"/>
                </a:ext>
              </a:extLst>
            </p:cNvPr>
            <p:cNvSpPr/>
            <p:nvPr/>
          </p:nvSpPr>
          <p:spPr>
            <a:xfrm>
              <a:off x="6565316" y="2295703"/>
              <a:ext cx="21635" cy="21635"/>
            </a:xfrm>
            <a:custGeom>
              <a:avLst/>
              <a:gdLst>
                <a:gd name="connsiteX0" fmla="*/ 21635 w 21635"/>
                <a:gd name="connsiteY0" fmla="*/ 10818 h 21635"/>
                <a:gd name="connsiteX1" fmla="*/ 10818 w 21635"/>
                <a:gd name="connsiteY1" fmla="*/ 21635 h 21635"/>
                <a:gd name="connsiteX2" fmla="*/ 0 w 21635"/>
                <a:gd name="connsiteY2" fmla="*/ 10818 h 21635"/>
                <a:gd name="connsiteX3" fmla="*/ 10818 w 21635"/>
                <a:gd name="connsiteY3" fmla="*/ 0 h 21635"/>
                <a:gd name="connsiteX4" fmla="*/ 21635 w 21635"/>
                <a:gd name="connsiteY4" fmla="*/ 10818 h 21635"/>
                <a:gd name="connsiteX5" fmla="*/ 21635 w 21635"/>
                <a:gd name="connsiteY5" fmla="*/ 10818 h 2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35" h="21635">
                  <a:moveTo>
                    <a:pt x="21635" y="10818"/>
                  </a:moveTo>
                  <a:cubicBezTo>
                    <a:pt x="21635" y="16797"/>
                    <a:pt x="16797" y="21635"/>
                    <a:pt x="10818" y="21635"/>
                  </a:cubicBezTo>
                  <a:cubicBezTo>
                    <a:pt x="4838" y="21635"/>
                    <a:pt x="0" y="16797"/>
                    <a:pt x="0" y="10818"/>
                  </a:cubicBezTo>
                  <a:cubicBezTo>
                    <a:pt x="0" y="4838"/>
                    <a:pt x="4838" y="0"/>
                    <a:pt x="10818" y="0"/>
                  </a:cubicBezTo>
                  <a:cubicBezTo>
                    <a:pt x="16797" y="0"/>
                    <a:pt x="21635" y="4838"/>
                    <a:pt x="21635" y="10818"/>
                  </a:cubicBezTo>
                  <a:lnTo>
                    <a:pt x="21635" y="10818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24" name="任意多边形: 形状 423">
              <a:extLst>
                <a:ext uri="{FF2B5EF4-FFF2-40B4-BE49-F238E27FC236}">
                  <a16:creationId xmlns:a16="http://schemas.microsoft.com/office/drawing/2014/main" id="{36B32A76-1E3F-4DC8-998E-D4596B8B49EA}"/>
                </a:ext>
              </a:extLst>
            </p:cNvPr>
            <p:cNvSpPr/>
            <p:nvPr/>
          </p:nvSpPr>
          <p:spPr>
            <a:xfrm>
              <a:off x="6592360" y="2296304"/>
              <a:ext cx="21635" cy="21635"/>
            </a:xfrm>
            <a:custGeom>
              <a:avLst/>
              <a:gdLst>
                <a:gd name="connsiteX0" fmla="*/ 21635 w 21635"/>
                <a:gd name="connsiteY0" fmla="*/ 10818 h 21635"/>
                <a:gd name="connsiteX1" fmla="*/ 10818 w 21635"/>
                <a:gd name="connsiteY1" fmla="*/ 21635 h 21635"/>
                <a:gd name="connsiteX2" fmla="*/ 0 w 21635"/>
                <a:gd name="connsiteY2" fmla="*/ 10818 h 21635"/>
                <a:gd name="connsiteX3" fmla="*/ 10818 w 21635"/>
                <a:gd name="connsiteY3" fmla="*/ 0 h 21635"/>
                <a:gd name="connsiteX4" fmla="*/ 21635 w 21635"/>
                <a:gd name="connsiteY4" fmla="*/ 10818 h 21635"/>
                <a:gd name="connsiteX5" fmla="*/ 21635 w 21635"/>
                <a:gd name="connsiteY5" fmla="*/ 10818 h 2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35" h="21635">
                  <a:moveTo>
                    <a:pt x="21635" y="10818"/>
                  </a:moveTo>
                  <a:cubicBezTo>
                    <a:pt x="21635" y="16797"/>
                    <a:pt x="16797" y="21635"/>
                    <a:pt x="10818" y="21635"/>
                  </a:cubicBezTo>
                  <a:cubicBezTo>
                    <a:pt x="4838" y="21635"/>
                    <a:pt x="0" y="16797"/>
                    <a:pt x="0" y="10818"/>
                  </a:cubicBezTo>
                  <a:cubicBezTo>
                    <a:pt x="0" y="4838"/>
                    <a:pt x="4838" y="0"/>
                    <a:pt x="10818" y="0"/>
                  </a:cubicBezTo>
                  <a:cubicBezTo>
                    <a:pt x="16797" y="0"/>
                    <a:pt x="21635" y="4838"/>
                    <a:pt x="21635" y="10818"/>
                  </a:cubicBezTo>
                  <a:lnTo>
                    <a:pt x="21635" y="10818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425" name="图形 324">
            <a:extLst>
              <a:ext uri="{FF2B5EF4-FFF2-40B4-BE49-F238E27FC236}">
                <a16:creationId xmlns:a16="http://schemas.microsoft.com/office/drawing/2014/main" id="{B1C456FE-6C1D-4F57-98AD-E65A2D60DB68}"/>
              </a:ext>
            </a:extLst>
          </p:cNvPr>
          <p:cNvGrpSpPr/>
          <p:nvPr userDrawn="1"/>
        </p:nvGrpSpPr>
        <p:grpSpPr>
          <a:xfrm>
            <a:off x="7574581" y="4371203"/>
            <a:ext cx="329560" cy="397000"/>
            <a:chOff x="6424088" y="2105194"/>
            <a:chExt cx="510842" cy="615382"/>
          </a:xfrm>
          <a:solidFill>
            <a:schemeClr val="bg1"/>
          </a:solidFill>
        </p:grpSpPr>
        <p:sp>
          <p:nvSpPr>
            <p:cNvPr id="426" name="任意多边形: 形状 425">
              <a:extLst>
                <a:ext uri="{FF2B5EF4-FFF2-40B4-BE49-F238E27FC236}">
                  <a16:creationId xmlns:a16="http://schemas.microsoft.com/office/drawing/2014/main" id="{E42B737F-5B0A-44C3-AD68-C6DA0BD2FEE7}"/>
                </a:ext>
              </a:extLst>
            </p:cNvPr>
            <p:cNvSpPr/>
            <p:nvPr/>
          </p:nvSpPr>
          <p:spPr>
            <a:xfrm>
              <a:off x="6424088" y="2105194"/>
              <a:ext cx="510842" cy="615382"/>
            </a:xfrm>
            <a:custGeom>
              <a:avLst/>
              <a:gdLst>
                <a:gd name="connsiteX0" fmla="*/ 501813 w 510842"/>
                <a:gd name="connsiteY0" fmla="*/ 286770 h 615382"/>
                <a:gd name="connsiteX1" fmla="*/ 492798 w 510842"/>
                <a:gd name="connsiteY1" fmla="*/ 295785 h 615382"/>
                <a:gd name="connsiteX2" fmla="*/ 492798 w 510842"/>
                <a:gd name="connsiteY2" fmla="*/ 419360 h 615382"/>
                <a:gd name="connsiteX3" fmla="*/ 460346 w 510842"/>
                <a:gd name="connsiteY3" fmla="*/ 419360 h 615382"/>
                <a:gd name="connsiteX4" fmla="*/ 460346 w 510842"/>
                <a:gd name="connsiteY4" fmla="*/ 387027 h 615382"/>
                <a:gd name="connsiteX5" fmla="*/ 463110 w 510842"/>
                <a:gd name="connsiteY5" fmla="*/ 387027 h 615382"/>
                <a:gd name="connsiteX6" fmla="*/ 483183 w 510842"/>
                <a:gd name="connsiteY6" fmla="*/ 366955 h 615382"/>
                <a:gd name="connsiteX7" fmla="*/ 483183 w 510842"/>
                <a:gd name="connsiteY7" fmla="*/ 337372 h 615382"/>
                <a:gd name="connsiteX8" fmla="*/ 463110 w 510842"/>
                <a:gd name="connsiteY8" fmla="*/ 317299 h 615382"/>
                <a:gd name="connsiteX9" fmla="*/ 460346 w 510842"/>
                <a:gd name="connsiteY9" fmla="*/ 317299 h 615382"/>
                <a:gd name="connsiteX10" fmla="*/ 460346 w 510842"/>
                <a:gd name="connsiteY10" fmla="*/ 203114 h 615382"/>
                <a:gd name="connsiteX11" fmla="*/ 485572 w 510842"/>
                <a:gd name="connsiteY11" fmla="*/ 203114 h 615382"/>
                <a:gd name="connsiteX12" fmla="*/ 492798 w 510842"/>
                <a:gd name="connsiteY12" fmla="*/ 210356 h 615382"/>
                <a:gd name="connsiteX13" fmla="*/ 492798 w 510842"/>
                <a:gd name="connsiteY13" fmla="*/ 243304 h 615382"/>
                <a:gd name="connsiteX14" fmla="*/ 501813 w 510842"/>
                <a:gd name="connsiteY14" fmla="*/ 252319 h 615382"/>
                <a:gd name="connsiteX15" fmla="*/ 510828 w 510842"/>
                <a:gd name="connsiteY15" fmla="*/ 243304 h 615382"/>
                <a:gd name="connsiteX16" fmla="*/ 510828 w 510842"/>
                <a:gd name="connsiteY16" fmla="*/ 210356 h 615382"/>
                <a:gd name="connsiteX17" fmla="*/ 485572 w 510842"/>
                <a:gd name="connsiteY17" fmla="*/ 185085 h 615382"/>
                <a:gd name="connsiteX18" fmla="*/ 460346 w 510842"/>
                <a:gd name="connsiteY18" fmla="*/ 185085 h 615382"/>
                <a:gd name="connsiteX19" fmla="*/ 460346 w 510842"/>
                <a:gd name="connsiteY19" fmla="*/ 145436 h 615382"/>
                <a:gd name="connsiteX20" fmla="*/ 460331 w 510842"/>
                <a:gd name="connsiteY20" fmla="*/ 145436 h 615382"/>
                <a:gd name="connsiteX21" fmla="*/ 440904 w 510842"/>
                <a:gd name="connsiteY21" fmla="*/ 98349 h 615382"/>
                <a:gd name="connsiteX22" fmla="*/ 393638 w 510842"/>
                <a:gd name="connsiteY22" fmla="*/ 78127 h 615382"/>
                <a:gd name="connsiteX23" fmla="*/ 377411 w 510842"/>
                <a:gd name="connsiteY23" fmla="*/ 78127 h 615382"/>
                <a:gd name="connsiteX24" fmla="*/ 377411 w 510842"/>
                <a:gd name="connsiteY24" fmla="*/ 31671 h 615382"/>
                <a:gd name="connsiteX25" fmla="*/ 345740 w 510842"/>
                <a:gd name="connsiteY25" fmla="*/ 0 h 615382"/>
                <a:gd name="connsiteX26" fmla="*/ 109798 w 510842"/>
                <a:gd name="connsiteY26" fmla="*/ 0 h 615382"/>
                <a:gd name="connsiteX27" fmla="*/ 78127 w 510842"/>
                <a:gd name="connsiteY27" fmla="*/ 31671 h 615382"/>
                <a:gd name="connsiteX28" fmla="*/ 78127 w 510842"/>
                <a:gd name="connsiteY28" fmla="*/ 185100 h 615382"/>
                <a:gd name="connsiteX29" fmla="*/ 55485 w 510842"/>
                <a:gd name="connsiteY29" fmla="*/ 185100 h 615382"/>
                <a:gd name="connsiteX30" fmla="*/ 0 w 510842"/>
                <a:gd name="connsiteY30" fmla="*/ 240585 h 615382"/>
                <a:gd name="connsiteX31" fmla="*/ 0 w 510842"/>
                <a:gd name="connsiteY31" fmla="*/ 444511 h 615382"/>
                <a:gd name="connsiteX32" fmla="*/ 55485 w 510842"/>
                <a:gd name="connsiteY32" fmla="*/ 499996 h 615382"/>
                <a:gd name="connsiteX33" fmla="*/ 183567 w 510842"/>
                <a:gd name="connsiteY33" fmla="*/ 499996 h 615382"/>
                <a:gd name="connsiteX34" fmla="*/ 157711 w 510842"/>
                <a:gd name="connsiteY34" fmla="*/ 591479 h 615382"/>
                <a:gd name="connsiteX35" fmla="*/ 160640 w 510842"/>
                <a:gd name="connsiteY35" fmla="*/ 607705 h 615382"/>
                <a:gd name="connsiteX36" fmla="*/ 176371 w 510842"/>
                <a:gd name="connsiteY36" fmla="*/ 615383 h 615382"/>
                <a:gd name="connsiteX37" fmla="*/ 374046 w 510842"/>
                <a:gd name="connsiteY37" fmla="*/ 615383 h 615382"/>
                <a:gd name="connsiteX38" fmla="*/ 383436 w 510842"/>
                <a:gd name="connsiteY38" fmla="*/ 606638 h 615382"/>
                <a:gd name="connsiteX39" fmla="*/ 374422 w 510842"/>
                <a:gd name="connsiteY39" fmla="*/ 597353 h 615382"/>
                <a:gd name="connsiteX40" fmla="*/ 294988 w 510842"/>
                <a:gd name="connsiteY40" fmla="*/ 597353 h 615382"/>
                <a:gd name="connsiteX41" fmla="*/ 322513 w 510842"/>
                <a:gd name="connsiteY41" fmla="*/ 499996 h 615382"/>
                <a:gd name="connsiteX42" fmla="*/ 485587 w 510842"/>
                <a:gd name="connsiteY42" fmla="*/ 499996 h 615382"/>
                <a:gd name="connsiteX43" fmla="*/ 510843 w 510842"/>
                <a:gd name="connsiteY43" fmla="*/ 474725 h 615382"/>
                <a:gd name="connsiteX44" fmla="*/ 510843 w 510842"/>
                <a:gd name="connsiteY44" fmla="*/ 295785 h 615382"/>
                <a:gd name="connsiteX45" fmla="*/ 501813 w 510842"/>
                <a:gd name="connsiteY45" fmla="*/ 286770 h 615382"/>
                <a:gd name="connsiteX46" fmla="*/ 501813 w 510842"/>
                <a:gd name="connsiteY46" fmla="*/ 286770 h 615382"/>
                <a:gd name="connsiteX47" fmla="*/ 48093 w 510842"/>
                <a:gd name="connsiteY47" fmla="*/ 481245 h 615382"/>
                <a:gd name="connsiteX48" fmla="*/ 18029 w 510842"/>
                <a:gd name="connsiteY48" fmla="*/ 444526 h 615382"/>
                <a:gd name="connsiteX49" fmla="*/ 18029 w 510842"/>
                <a:gd name="connsiteY49" fmla="*/ 240585 h 615382"/>
                <a:gd name="connsiteX50" fmla="*/ 48093 w 510842"/>
                <a:gd name="connsiteY50" fmla="*/ 203865 h 615382"/>
                <a:gd name="connsiteX51" fmla="*/ 48093 w 510842"/>
                <a:gd name="connsiteY51" fmla="*/ 481245 h 615382"/>
                <a:gd name="connsiteX52" fmla="*/ 463125 w 510842"/>
                <a:gd name="connsiteY52" fmla="*/ 335344 h 615382"/>
                <a:gd name="connsiteX53" fmla="*/ 465169 w 510842"/>
                <a:gd name="connsiteY53" fmla="*/ 337387 h 615382"/>
                <a:gd name="connsiteX54" fmla="*/ 465169 w 510842"/>
                <a:gd name="connsiteY54" fmla="*/ 366970 h 615382"/>
                <a:gd name="connsiteX55" fmla="*/ 463125 w 510842"/>
                <a:gd name="connsiteY55" fmla="*/ 369013 h 615382"/>
                <a:gd name="connsiteX56" fmla="*/ 381859 w 510842"/>
                <a:gd name="connsiteY56" fmla="*/ 369013 h 615382"/>
                <a:gd name="connsiteX57" fmla="*/ 379830 w 510842"/>
                <a:gd name="connsiteY57" fmla="*/ 366970 h 615382"/>
                <a:gd name="connsiteX58" fmla="*/ 379830 w 510842"/>
                <a:gd name="connsiteY58" fmla="*/ 337387 h 615382"/>
                <a:gd name="connsiteX59" fmla="*/ 381859 w 510842"/>
                <a:gd name="connsiteY59" fmla="*/ 335344 h 615382"/>
                <a:gd name="connsiteX60" fmla="*/ 463125 w 510842"/>
                <a:gd name="connsiteY60" fmla="*/ 335344 h 615382"/>
                <a:gd name="connsiteX61" fmla="*/ 393638 w 510842"/>
                <a:gd name="connsiteY61" fmla="*/ 96156 h 615382"/>
                <a:gd name="connsiteX62" fmla="*/ 442317 w 510842"/>
                <a:gd name="connsiteY62" fmla="*/ 146037 h 615382"/>
                <a:gd name="connsiteX63" fmla="*/ 442317 w 510842"/>
                <a:gd name="connsiteY63" fmla="*/ 317314 h 615382"/>
                <a:gd name="connsiteX64" fmla="*/ 381859 w 510842"/>
                <a:gd name="connsiteY64" fmla="*/ 317314 h 615382"/>
                <a:gd name="connsiteX65" fmla="*/ 361801 w 510842"/>
                <a:gd name="connsiteY65" fmla="*/ 337387 h 615382"/>
                <a:gd name="connsiteX66" fmla="*/ 361801 w 510842"/>
                <a:gd name="connsiteY66" fmla="*/ 366970 h 615382"/>
                <a:gd name="connsiteX67" fmla="*/ 381859 w 510842"/>
                <a:gd name="connsiteY67" fmla="*/ 387042 h 615382"/>
                <a:gd name="connsiteX68" fmla="*/ 442317 w 510842"/>
                <a:gd name="connsiteY68" fmla="*/ 387042 h 615382"/>
                <a:gd name="connsiteX69" fmla="*/ 442317 w 510842"/>
                <a:gd name="connsiteY69" fmla="*/ 418894 h 615382"/>
                <a:gd name="connsiteX70" fmla="*/ 215735 w 510842"/>
                <a:gd name="connsiteY70" fmla="*/ 418894 h 615382"/>
                <a:gd name="connsiteX71" fmla="*/ 215149 w 510842"/>
                <a:gd name="connsiteY71" fmla="*/ 121382 h 615382"/>
                <a:gd name="connsiteX72" fmla="*/ 215134 w 510842"/>
                <a:gd name="connsiteY72" fmla="*/ 121382 h 615382"/>
                <a:gd name="connsiteX73" fmla="*/ 206690 w 510842"/>
                <a:gd name="connsiteY73" fmla="*/ 96156 h 615382"/>
                <a:gd name="connsiteX74" fmla="*/ 393638 w 510842"/>
                <a:gd name="connsiteY74" fmla="*/ 96156 h 615382"/>
                <a:gd name="connsiteX75" fmla="*/ 96156 w 510842"/>
                <a:gd name="connsiteY75" fmla="*/ 31671 h 615382"/>
                <a:gd name="connsiteX76" fmla="*/ 109798 w 510842"/>
                <a:gd name="connsiteY76" fmla="*/ 18029 h 615382"/>
                <a:gd name="connsiteX77" fmla="*/ 345740 w 510842"/>
                <a:gd name="connsiteY77" fmla="*/ 18029 h 615382"/>
                <a:gd name="connsiteX78" fmla="*/ 359382 w 510842"/>
                <a:gd name="connsiteY78" fmla="*/ 31671 h 615382"/>
                <a:gd name="connsiteX79" fmla="*/ 359382 w 510842"/>
                <a:gd name="connsiteY79" fmla="*/ 78127 h 615382"/>
                <a:gd name="connsiteX80" fmla="*/ 171878 w 510842"/>
                <a:gd name="connsiteY80" fmla="*/ 78127 h 615382"/>
                <a:gd name="connsiteX81" fmla="*/ 171878 w 510842"/>
                <a:gd name="connsiteY81" fmla="*/ 78142 h 615382"/>
                <a:gd name="connsiteX82" fmla="*/ 171278 w 510842"/>
                <a:gd name="connsiteY82" fmla="*/ 78127 h 615382"/>
                <a:gd name="connsiteX83" fmla="*/ 127421 w 510842"/>
                <a:gd name="connsiteY83" fmla="*/ 122599 h 615382"/>
                <a:gd name="connsiteX84" fmla="*/ 127406 w 510842"/>
                <a:gd name="connsiteY84" fmla="*/ 122599 h 615382"/>
                <a:gd name="connsiteX85" fmla="*/ 127406 w 510842"/>
                <a:gd name="connsiteY85" fmla="*/ 185100 h 615382"/>
                <a:gd name="connsiteX86" fmla="*/ 96156 w 510842"/>
                <a:gd name="connsiteY86" fmla="*/ 185100 h 615382"/>
                <a:gd name="connsiteX87" fmla="*/ 96156 w 510842"/>
                <a:gd name="connsiteY87" fmla="*/ 31671 h 615382"/>
                <a:gd name="connsiteX88" fmla="*/ 197240 w 510842"/>
                <a:gd name="connsiteY88" fmla="*/ 185100 h 615382"/>
                <a:gd name="connsiteX89" fmla="*/ 145436 w 510842"/>
                <a:gd name="connsiteY89" fmla="*/ 185100 h 615382"/>
                <a:gd name="connsiteX90" fmla="*/ 145436 w 510842"/>
                <a:gd name="connsiteY90" fmla="*/ 123200 h 615382"/>
                <a:gd name="connsiteX91" fmla="*/ 171278 w 510842"/>
                <a:gd name="connsiteY91" fmla="*/ 96156 h 615382"/>
                <a:gd name="connsiteX92" fmla="*/ 197119 w 510842"/>
                <a:gd name="connsiteY92" fmla="*/ 121998 h 615382"/>
                <a:gd name="connsiteX93" fmla="*/ 197240 w 510842"/>
                <a:gd name="connsiteY93" fmla="*/ 185100 h 615382"/>
                <a:gd name="connsiteX94" fmla="*/ 66122 w 510842"/>
                <a:gd name="connsiteY94" fmla="*/ 203129 h 615382"/>
                <a:gd name="connsiteX95" fmla="*/ 197285 w 510842"/>
                <a:gd name="connsiteY95" fmla="*/ 203129 h 615382"/>
                <a:gd name="connsiteX96" fmla="*/ 197705 w 510842"/>
                <a:gd name="connsiteY96" fmla="*/ 419360 h 615382"/>
                <a:gd name="connsiteX97" fmla="*/ 66122 w 510842"/>
                <a:gd name="connsiteY97" fmla="*/ 419360 h 615382"/>
                <a:gd name="connsiteX98" fmla="*/ 66122 w 510842"/>
                <a:gd name="connsiteY98" fmla="*/ 203129 h 615382"/>
                <a:gd name="connsiteX99" fmla="*/ 276238 w 510842"/>
                <a:gd name="connsiteY99" fmla="*/ 597368 h 615382"/>
                <a:gd name="connsiteX100" fmla="*/ 175785 w 510842"/>
                <a:gd name="connsiteY100" fmla="*/ 597368 h 615382"/>
                <a:gd name="connsiteX101" fmla="*/ 175184 w 510842"/>
                <a:gd name="connsiteY101" fmla="*/ 597068 h 615382"/>
                <a:gd name="connsiteX102" fmla="*/ 175049 w 510842"/>
                <a:gd name="connsiteY102" fmla="*/ 596407 h 615382"/>
                <a:gd name="connsiteX103" fmla="*/ 202137 w 510842"/>
                <a:gd name="connsiteY103" fmla="*/ 500612 h 615382"/>
                <a:gd name="connsiteX104" fmla="*/ 303597 w 510842"/>
                <a:gd name="connsiteY104" fmla="*/ 500612 h 615382"/>
                <a:gd name="connsiteX105" fmla="*/ 276238 w 510842"/>
                <a:gd name="connsiteY105" fmla="*/ 597368 h 615382"/>
                <a:gd name="connsiteX106" fmla="*/ 492798 w 510842"/>
                <a:gd name="connsiteY106" fmla="*/ 474740 h 615382"/>
                <a:gd name="connsiteX107" fmla="*/ 485557 w 510842"/>
                <a:gd name="connsiteY107" fmla="*/ 481981 h 615382"/>
                <a:gd name="connsiteX108" fmla="*/ 66122 w 510842"/>
                <a:gd name="connsiteY108" fmla="*/ 481981 h 615382"/>
                <a:gd name="connsiteX109" fmla="*/ 66122 w 510842"/>
                <a:gd name="connsiteY109" fmla="*/ 437389 h 615382"/>
                <a:gd name="connsiteX110" fmla="*/ 492798 w 510842"/>
                <a:gd name="connsiteY110" fmla="*/ 437389 h 615382"/>
                <a:gd name="connsiteX111" fmla="*/ 492798 w 510842"/>
                <a:gd name="connsiteY111" fmla="*/ 474740 h 61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510842" h="615382">
                  <a:moveTo>
                    <a:pt x="501813" y="286770"/>
                  </a:moveTo>
                  <a:cubicBezTo>
                    <a:pt x="496840" y="286770"/>
                    <a:pt x="492798" y="290811"/>
                    <a:pt x="492798" y="295785"/>
                  </a:cubicBezTo>
                  <a:lnTo>
                    <a:pt x="492798" y="419360"/>
                  </a:lnTo>
                  <a:lnTo>
                    <a:pt x="460346" y="419360"/>
                  </a:lnTo>
                  <a:lnTo>
                    <a:pt x="460346" y="387027"/>
                  </a:lnTo>
                  <a:lnTo>
                    <a:pt x="463110" y="387027"/>
                  </a:lnTo>
                  <a:cubicBezTo>
                    <a:pt x="474198" y="387027"/>
                    <a:pt x="483183" y="378043"/>
                    <a:pt x="483183" y="366955"/>
                  </a:cubicBezTo>
                  <a:lnTo>
                    <a:pt x="483183" y="337372"/>
                  </a:lnTo>
                  <a:cubicBezTo>
                    <a:pt x="483183" y="326284"/>
                    <a:pt x="474198" y="317299"/>
                    <a:pt x="463110" y="317299"/>
                  </a:cubicBezTo>
                  <a:lnTo>
                    <a:pt x="460346" y="317299"/>
                  </a:lnTo>
                  <a:lnTo>
                    <a:pt x="460346" y="203114"/>
                  </a:lnTo>
                  <a:lnTo>
                    <a:pt x="485572" y="203114"/>
                  </a:lnTo>
                  <a:cubicBezTo>
                    <a:pt x="489568" y="203114"/>
                    <a:pt x="492798" y="206360"/>
                    <a:pt x="492798" y="210356"/>
                  </a:cubicBezTo>
                  <a:lnTo>
                    <a:pt x="492798" y="243304"/>
                  </a:lnTo>
                  <a:cubicBezTo>
                    <a:pt x="492798" y="248277"/>
                    <a:pt x="496840" y="252319"/>
                    <a:pt x="501813" y="252319"/>
                  </a:cubicBezTo>
                  <a:cubicBezTo>
                    <a:pt x="506786" y="252319"/>
                    <a:pt x="510828" y="248277"/>
                    <a:pt x="510828" y="243304"/>
                  </a:cubicBezTo>
                  <a:lnTo>
                    <a:pt x="510828" y="210356"/>
                  </a:lnTo>
                  <a:cubicBezTo>
                    <a:pt x="510828" y="196398"/>
                    <a:pt x="499514" y="185085"/>
                    <a:pt x="485572" y="185085"/>
                  </a:cubicBezTo>
                  <a:lnTo>
                    <a:pt x="460346" y="185085"/>
                  </a:lnTo>
                  <a:lnTo>
                    <a:pt x="460346" y="145436"/>
                  </a:lnTo>
                  <a:lnTo>
                    <a:pt x="460331" y="145436"/>
                  </a:lnTo>
                  <a:cubicBezTo>
                    <a:pt x="460181" y="127812"/>
                    <a:pt x="453299" y="111120"/>
                    <a:pt x="440904" y="98349"/>
                  </a:cubicBezTo>
                  <a:cubicBezTo>
                    <a:pt x="428224" y="85308"/>
                    <a:pt x="411427" y="78127"/>
                    <a:pt x="393638" y="78127"/>
                  </a:cubicBezTo>
                  <a:lnTo>
                    <a:pt x="377411" y="78127"/>
                  </a:lnTo>
                  <a:lnTo>
                    <a:pt x="377411" y="31671"/>
                  </a:lnTo>
                  <a:cubicBezTo>
                    <a:pt x="377411" y="14183"/>
                    <a:pt x="363228" y="0"/>
                    <a:pt x="345740" y="0"/>
                  </a:cubicBezTo>
                  <a:lnTo>
                    <a:pt x="109798" y="0"/>
                  </a:lnTo>
                  <a:cubicBezTo>
                    <a:pt x="92310" y="0"/>
                    <a:pt x="78127" y="14183"/>
                    <a:pt x="78127" y="31671"/>
                  </a:cubicBezTo>
                  <a:lnTo>
                    <a:pt x="78127" y="185100"/>
                  </a:lnTo>
                  <a:lnTo>
                    <a:pt x="55485" y="185100"/>
                  </a:lnTo>
                  <a:cubicBezTo>
                    <a:pt x="24850" y="185100"/>
                    <a:pt x="0" y="209935"/>
                    <a:pt x="0" y="240585"/>
                  </a:cubicBezTo>
                  <a:lnTo>
                    <a:pt x="0" y="444511"/>
                  </a:lnTo>
                  <a:cubicBezTo>
                    <a:pt x="0" y="475160"/>
                    <a:pt x="24850" y="499996"/>
                    <a:pt x="55485" y="499996"/>
                  </a:cubicBezTo>
                  <a:lnTo>
                    <a:pt x="183567" y="499996"/>
                  </a:lnTo>
                  <a:lnTo>
                    <a:pt x="157711" y="591479"/>
                  </a:lnTo>
                  <a:cubicBezTo>
                    <a:pt x="156118" y="597113"/>
                    <a:pt x="157185" y="603003"/>
                    <a:pt x="160640" y="607705"/>
                  </a:cubicBezTo>
                  <a:cubicBezTo>
                    <a:pt x="164276" y="612663"/>
                    <a:pt x="170226" y="615383"/>
                    <a:pt x="176371" y="615383"/>
                  </a:cubicBezTo>
                  <a:lnTo>
                    <a:pt x="374046" y="615383"/>
                  </a:lnTo>
                  <a:cubicBezTo>
                    <a:pt x="378989" y="615383"/>
                    <a:pt x="383286" y="611581"/>
                    <a:pt x="383436" y="606638"/>
                  </a:cubicBezTo>
                  <a:cubicBezTo>
                    <a:pt x="383586" y="601530"/>
                    <a:pt x="379485" y="597353"/>
                    <a:pt x="374422" y="597353"/>
                  </a:cubicBezTo>
                  <a:lnTo>
                    <a:pt x="294988" y="597353"/>
                  </a:lnTo>
                  <a:lnTo>
                    <a:pt x="322513" y="499996"/>
                  </a:lnTo>
                  <a:lnTo>
                    <a:pt x="485587" y="499996"/>
                  </a:lnTo>
                  <a:cubicBezTo>
                    <a:pt x="499544" y="499996"/>
                    <a:pt x="510843" y="488682"/>
                    <a:pt x="510843" y="474725"/>
                  </a:cubicBezTo>
                  <a:lnTo>
                    <a:pt x="510843" y="295785"/>
                  </a:lnTo>
                  <a:cubicBezTo>
                    <a:pt x="510828" y="290811"/>
                    <a:pt x="506786" y="286770"/>
                    <a:pt x="501813" y="286770"/>
                  </a:cubicBezTo>
                  <a:lnTo>
                    <a:pt x="501813" y="286770"/>
                  </a:lnTo>
                  <a:close/>
                  <a:moveTo>
                    <a:pt x="48093" y="481245"/>
                  </a:moveTo>
                  <a:cubicBezTo>
                    <a:pt x="30965" y="477805"/>
                    <a:pt x="18029" y="462645"/>
                    <a:pt x="18029" y="444526"/>
                  </a:cubicBezTo>
                  <a:lnTo>
                    <a:pt x="18029" y="240585"/>
                  </a:lnTo>
                  <a:cubicBezTo>
                    <a:pt x="18029" y="222466"/>
                    <a:pt x="30965" y="207306"/>
                    <a:pt x="48093" y="203865"/>
                  </a:cubicBezTo>
                  <a:lnTo>
                    <a:pt x="48093" y="481245"/>
                  </a:lnTo>
                  <a:close/>
                  <a:moveTo>
                    <a:pt x="463125" y="335344"/>
                  </a:moveTo>
                  <a:cubicBezTo>
                    <a:pt x="464252" y="335344"/>
                    <a:pt x="465169" y="336260"/>
                    <a:pt x="465169" y="337387"/>
                  </a:cubicBezTo>
                  <a:lnTo>
                    <a:pt x="465169" y="366970"/>
                  </a:lnTo>
                  <a:cubicBezTo>
                    <a:pt x="465169" y="368097"/>
                    <a:pt x="464252" y="369013"/>
                    <a:pt x="463125" y="369013"/>
                  </a:cubicBezTo>
                  <a:lnTo>
                    <a:pt x="381859" y="369013"/>
                  </a:lnTo>
                  <a:cubicBezTo>
                    <a:pt x="380732" y="369013"/>
                    <a:pt x="379830" y="368097"/>
                    <a:pt x="379830" y="366970"/>
                  </a:cubicBezTo>
                  <a:lnTo>
                    <a:pt x="379830" y="337387"/>
                  </a:lnTo>
                  <a:cubicBezTo>
                    <a:pt x="379830" y="336260"/>
                    <a:pt x="380747" y="335344"/>
                    <a:pt x="381859" y="335344"/>
                  </a:cubicBezTo>
                  <a:lnTo>
                    <a:pt x="463125" y="335344"/>
                  </a:lnTo>
                  <a:close/>
                  <a:moveTo>
                    <a:pt x="393638" y="96156"/>
                  </a:moveTo>
                  <a:cubicBezTo>
                    <a:pt x="420021" y="96156"/>
                    <a:pt x="442317" y="118993"/>
                    <a:pt x="442317" y="146037"/>
                  </a:cubicBezTo>
                  <a:lnTo>
                    <a:pt x="442317" y="317314"/>
                  </a:lnTo>
                  <a:lnTo>
                    <a:pt x="381859" y="317314"/>
                  </a:lnTo>
                  <a:cubicBezTo>
                    <a:pt x="370786" y="317314"/>
                    <a:pt x="361801" y="326314"/>
                    <a:pt x="361801" y="337387"/>
                  </a:cubicBezTo>
                  <a:lnTo>
                    <a:pt x="361801" y="366970"/>
                  </a:lnTo>
                  <a:cubicBezTo>
                    <a:pt x="361801" y="378028"/>
                    <a:pt x="370801" y="387042"/>
                    <a:pt x="381859" y="387042"/>
                  </a:cubicBezTo>
                  <a:lnTo>
                    <a:pt x="442317" y="387042"/>
                  </a:lnTo>
                  <a:lnTo>
                    <a:pt x="442317" y="418894"/>
                  </a:lnTo>
                  <a:lnTo>
                    <a:pt x="215735" y="418894"/>
                  </a:lnTo>
                  <a:lnTo>
                    <a:pt x="215149" y="121382"/>
                  </a:lnTo>
                  <a:lnTo>
                    <a:pt x="215134" y="121382"/>
                  </a:lnTo>
                  <a:cubicBezTo>
                    <a:pt x="214998" y="111961"/>
                    <a:pt x="211888" y="103247"/>
                    <a:pt x="206690" y="96156"/>
                  </a:cubicBezTo>
                  <a:lnTo>
                    <a:pt x="393638" y="96156"/>
                  </a:lnTo>
                  <a:close/>
                  <a:moveTo>
                    <a:pt x="96156" y="31671"/>
                  </a:moveTo>
                  <a:cubicBezTo>
                    <a:pt x="96156" y="24159"/>
                    <a:pt x="102271" y="18029"/>
                    <a:pt x="109798" y="18029"/>
                  </a:cubicBezTo>
                  <a:lnTo>
                    <a:pt x="345740" y="18029"/>
                  </a:lnTo>
                  <a:cubicBezTo>
                    <a:pt x="353267" y="18029"/>
                    <a:pt x="359382" y="24144"/>
                    <a:pt x="359382" y="31671"/>
                  </a:cubicBezTo>
                  <a:lnTo>
                    <a:pt x="359382" y="78127"/>
                  </a:lnTo>
                  <a:lnTo>
                    <a:pt x="171878" y="78127"/>
                  </a:lnTo>
                  <a:lnTo>
                    <a:pt x="171878" y="78142"/>
                  </a:lnTo>
                  <a:cubicBezTo>
                    <a:pt x="171668" y="78142"/>
                    <a:pt x="171473" y="78127"/>
                    <a:pt x="171278" y="78127"/>
                  </a:cubicBezTo>
                  <a:cubicBezTo>
                    <a:pt x="147689" y="78127"/>
                    <a:pt x="127752" y="98440"/>
                    <a:pt x="127421" y="122599"/>
                  </a:cubicBezTo>
                  <a:lnTo>
                    <a:pt x="127406" y="122599"/>
                  </a:lnTo>
                  <a:lnTo>
                    <a:pt x="127406" y="185100"/>
                  </a:lnTo>
                  <a:lnTo>
                    <a:pt x="96156" y="185100"/>
                  </a:lnTo>
                  <a:lnTo>
                    <a:pt x="96156" y="31671"/>
                  </a:lnTo>
                  <a:close/>
                  <a:moveTo>
                    <a:pt x="197240" y="185100"/>
                  </a:moveTo>
                  <a:lnTo>
                    <a:pt x="145436" y="185100"/>
                  </a:lnTo>
                  <a:lnTo>
                    <a:pt x="145436" y="123200"/>
                  </a:lnTo>
                  <a:cubicBezTo>
                    <a:pt x="145436" y="108536"/>
                    <a:pt x="157275" y="96156"/>
                    <a:pt x="171278" y="96156"/>
                  </a:cubicBezTo>
                  <a:cubicBezTo>
                    <a:pt x="185521" y="96156"/>
                    <a:pt x="197119" y="107755"/>
                    <a:pt x="197119" y="121998"/>
                  </a:cubicBezTo>
                  <a:lnTo>
                    <a:pt x="197240" y="185100"/>
                  </a:lnTo>
                  <a:close/>
                  <a:moveTo>
                    <a:pt x="66122" y="203129"/>
                  </a:moveTo>
                  <a:lnTo>
                    <a:pt x="197285" y="203129"/>
                  </a:lnTo>
                  <a:lnTo>
                    <a:pt x="197705" y="419360"/>
                  </a:lnTo>
                  <a:lnTo>
                    <a:pt x="66122" y="419360"/>
                  </a:lnTo>
                  <a:lnTo>
                    <a:pt x="66122" y="203129"/>
                  </a:lnTo>
                  <a:close/>
                  <a:moveTo>
                    <a:pt x="276238" y="597368"/>
                  </a:moveTo>
                  <a:lnTo>
                    <a:pt x="175785" y="597368"/>
                  </a:lnTo>
                  <a:cubicBezTo>
                    <a:pt x="175680" y="597368"/>
                    <a:pt x="175409" y="597368"/>
                    <a:pt x="175184" y="597068"/>
                  </a:cubicBezTo>
                  <a:cubicBezTo>
                    <a:pt x="174958" y="596767"/>
                    <a:pt x="175034" y="596497"/>
                    <a:pt x="175049" y="596407"/>
                  </a:cubicBezTo>
                  <a:lnTo>
                    <a:pt x="202137" y="500612"/>
                  </a:lnTo>
                  <a:lnTo>
                    <a:pt x="303597" y="500612"/>
                  </a:lnTo>
                  <a:lnTo>
                    <a:pt x="276238" y="597368"/>
                  </a:lnTo>
                  <a:close/>
                  <a:moveTo>
                    <a:pt x="492798" y="474740"/>
                  </a:moveTo>
                  <a:cubicBezTo>
                    <a:pt x="492798" y="478736"/>
                    <a:pt x="489553" y="481981"/>
                    <a:pt x="485557" y="481981"/>
                  </a:cubicBezTo>
                  <a:lnTo>
                    <a:pt x="66122" y="481981"/>
                  </a:lnTo>
                  <a:lnTo>
                    <a:pt x="66122" y="437389"/>
                  </a:lnTo>
                  <a:lnTo>
                    <a:pt x="492798" y="437389"/>
                  </a:lnTo>
                  <a:lnTo>
                    <a:pt x="492798" y="47474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27" name="任意多边形: 形状 426">
              <a:extLst>
                <a:ext uri="{FF2B5EF4-FFF2-40B4-BE49-F238E27FC236}">
                  <a16:creationId xmlns:a16="http://schemas.microsoft.com/office/drawing/2014/main" id="{2D98754C-F464-4160-AEAF-9BCD991A5369}"/>
                </a:ext>
              </a:extLst>
            </p:cNvPr>
            <p:cNvSpPr/>
            <p:nvPr/>
          </p:nvSpPr>
          <p:spPr>
            <a:xfrm>
              <a:off x="6690920" y="2552319"/>
              <a:ext cx="25240" cy="25240"/>
            </a:xfrm>
            <a:custGeom>
              <a:avLst/>
              <a:gdLst>
                <a:gd name="connsiteX0" fmla="*/ 25241 w 25240"/>
                <a:gd name="connsiteY0" fmla="*/ 12620 h 25240"/>
                <a:gd name="connsiteX1" fmla="*/ 12620 w 25240"/>
                <a:gd name="connsiteY1" fmla="*/ 25241 h 25240"/>
                <a:gd name="connsiteX2" fmla="*/ 0 w 25240"/>
                <a:gd name="connsiteY2" fmla="*/ 12620 h 25240"/>
                <a:gd name="connsiteX3" fmla="*/ 12620 w 25240"/>
                <a:gd name="connsiteY3" fmla="*/ 0 h 25240"/>
                <a:gd name="connsiteX4" fmla="*/ 25241 w 25240"/>
                <a:gd name="connsiteY4" fmla="*/ 12620 h 25240"/>
                <a:gd name="connsiteX5" fmla="*/ 25241 w 25240"/>
                <a:gd name="connsiteY5" fmla="*/ 12620 h 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0" h="25240">
                  <a:moveTo>
                    <a:pt x="25241" y="12620"/>
                  </a:moveTo>
                  <a:cubicBezTo>
                    <a:pt x="25241" y="19592"/>
                    <a:pt x="19592" y="25241"/>
                    <a:pt x="12620" y="25241"/>
                  </a:cubicBezTo>
                  <a:cubicBezTo>
                    <a:pt x="5649" y="25241"/>
                    <a:pt x="0" y="19592"/>
                    <a:pt x="0" y="12620"/>
                  </a:cubicBezTo>
                  <a:cubicBezTo>
                    <a:pt x="0" y="5649"/>
                    <a:pt x="5649" y="0"/>
                    <a:pt x="12620" y="0"/>
                  </a:cubicBezTo>
                  <a:cubicBezTo>
                    <a:pt x="19592" y="0"/>
                    <a:pt x="25241" y="5649"/>
                    <a:pt x="25241" y="12620"/>
                  </a:cubicBezTo>
                  <a:lnTo>
                    <a:pt x="25241" y="1262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28" name="任意多边形: 形状 427">
              <a:extLst>
                <a:ext uri="{FF2B5EF4-FFF2-40B4-BE49-F238E27FC236}">
                  <a16:creationId xmlns:a16="http://schemas.microsoft.com/office/drawing/2014/main" id="{F79ECD1B-B1CE-4685-9C84-08A74D267701}"/>
                </a:ext>
              </a:extLst>
            </p:cNvPr>
            <p:cNvSpPr/>
            <p:nvPr/>
          </p:nvSpPr>
          <p:spPr>
            <a:xfrm>
              <a:off x="6665679" y="2265057"/>
              <a:ext cx="144233" cy="151457"/>
            </a:xfrm>
            <a:custGeom>
              <a:avLst/>
              <a:gdLst>
                <a:gd name="connsiteX0" fmla="*/ 140703 w 144233"/>
                <a:gd name="connsiteY0" fmla="*/ 1860 h 151457"/>
                <a:gd name="connsiteX1" fmla="*/ 132875 w 144233"/>
                <a:gd name="connsiteY1" fmla="*/ 312 h 151457"/>
                <a:gd name="connsiteX2" fmla="*/ 52345 w 144233"/>
                <a:gd name="connsiteY2" fmla="*/ 21947 h 151457"/>
                <a:gd name="connsiteX3" fmla="*/ 45674 w 144233"/>
                <a:gd name="connsiteY3" fmla="*/ 30661 h 151457"/>
                <a:gd name="connsiteX4" fmla="*/ 45674 w 144233"/>
                <a:gd name="connsiteY4" fmla="*/ 90909 h 151457"/>
                <a:gd name="connsiteX5" fmla="*/ 31852 w 144233"/>
                <a:gd name="connsiteY5" fmla="*/ 87754 h 151457"/>
                <a:gd name="connsiteX6" fmla="*/ 0 w 144233"/>
                <a:gd name="connsiteY6" fmla="*/ 119606 h 151457"/>
                <a:gd name="connsiteX7" fmla="*/ 31852 w 144233"/>
                <a:gd name="connsiteY7" fmla="*/ 151457 h 151457"/>
                <a:gd name="connsiteX8" fmla="*/ 63703 w 144233"/>
                <a:gd name="connsiteY8" fmla="*/ 119606 h 151457"/>
                <a:gd name="connsiteX9" fmla="*/ 63703 w 144233"/>
                <a:gd name="connsiteY9" fmla="*/ 73120 h 151457"/>
                <a:gd name="connsiteX10" fmla="*/ 126204 w 144233"/>
                <a:gd name="connsiteY10" fmla="*/ 54024 h 151457"/>
                <a:gd name="connsiteX11" fmla="*/ 126204 w 144233"/>
                <a:gd name="connsiteY11" fmla="*/ 75299 h 151457"/>
                <a:gd name="connsiteX12" fmla="*/ 112382 w 144233"/>
                <a:gd name="connsiteY12" fmla="*/ 72129 h 151457"/>
                <a:gd name="connsiteX13" fmla="*/ 80530 w 144233"/>
                <a:gd name="connsiteY13" fmla="*/ 103980 h 151457"/>
                <a:gd name="connsiteX14" fmla="*/ 112382 w 144233"/>
                <a:gd name="connsiteY14" fmla="*/ 135832 h 151457"/>
                <a:gd name="connsiteX15" fmla="*/ 144234 w 144233"/>
                <a:gd name="connsiteY15" fmla="*/ 103980 h 151457"/>
                <a:gd name="connsiteX16" fmla="*/ 144234 w 144233"/>
                <a:gd name="connsiteY16" fmla="*/ 9026 h 151457"/>
                <a:gd name="connsiteX17" fmla="*/ 140703 w 144233"/>
                <a:gd name="connsiteY17" fmla="*/ 1860 h 151457"/>
                <a:gd name="connsiteX18" fmla="*/ 140703 w 144233"/>
                <a:gd name="connsiteY18" fmla="*/ 1860 h 151457"/>
                <a:gd name="connsiteX19" fmla="*/ 31852 w 144233"/>
                <a:gd name="connsiteY19" fmla="*/ 133413 h 151457"/>
                <a:gd name="connsiteX20" fmla="*/ 18029 w 144233"/>
                <a:gd name="connsiteY20" fmla="*/ 119590 h 151457"/>
                <a:gd name="connsiteX21" fmla="*/ 31852 w 144233"/>
                <a:gd name="connsiteY21" fmla="*/ 105768 h 151457"/>
                <a:gd name="connsiteX22" fmla="*/ 45674 w 144233"/>
                <a:gd name="connsiteY22" fmla="*/ 119590 h 151457"/>
                <a:gd name="connsiteX23" fmla="*/ 31852 w 144233"/>
                <a:gd name="connsiteY23" fmla="*/ 133413 h 151457"/>
                <a:gd name="connsiteX24" fmla="*/ 31852 w 144233"/>
                <a:gd name="connsiteY24" fmla="*/ 133413 h 151457"/>
                <a:gd name="connsiteX25" fmla="*/ 112382 w 144233"/>
                <a:gd name="connsiteY25" fmla="*/ 117788 h 151457"/>
                <a:gd name="connsiteX26" fmla="*/ 98560 w 144233"/>
                <a:gd name="connsiteY26" fmla="*/ 103965 h 151457"/>
                <a:gd name="connsiteX27" fmla="*/ 112382 w 144233"/>
                <a:gd name="connsiteY27" fmla="*/ 90143 h 151457"/>
                <a:gd name="connsiteX28" fmla="*/ 126204 w 144233"/>
                <a:gd name="connsiteY28" fmla="*/ 103965 h 151457"/>
                <a:gd name="connsiteX29" fmla="*/ 112382 w 144233"/>
                <a:gd name="connsiteY29" fmla="*/ 117788 h 151457"/>
                <a:gd name="connsiteX30" fmla="*/ 112382 w 144233"/>
                <a:gd name="connsiteY30" fmla="*/ 117788 h 151457"/>
                <a:gd name="connsiteX31" fmla="*/ 126204 w 144233"/>
                <a:gd name="connsiteY31" fmla="*/ 35154 h 151457"/>
                <a:gd name="connsiteX32" fmla="*/ 63703 w 144233"/>
                <a:gd name="connsiteY32" fmla="*/ 54250 h 151457"/>
                <a:gd name="connsiteX33" fmla="*/ 63703 w 144233"/>
                <a:gd name="connsiteY33" fmla="*/ 37558 h 151457"/>
                <a:gd name="connsiteX34" fmla="*/ 126204 w 144233"/>
                <a:gd name="connsiteY34" fmla="*/ 20775 h 151457"/>
                <a:gd name="connsiteX35" fmla="*/ 126204 w 144233"/>
                <a:gd name="connsiteY35" fmla="*/ 35154 h 15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4233" h="151457">
                  <a:moveTo>
                    <a:pt x="140703" y="1860"/>
                  </a:moveTo>
                  <a:cubicBezTo>
                    <a:pt x="138479" y="162"/>
                    <a:pt x="135580" y="-424"/>
                    <a:pt x="132875" y="312"/>
                  </a:cubicBezTo>
                  <a:lnTo>
                    <a:pt x="52345" y="21947"/>
                  </a:lnTo>
                  <a:cubicBezTo>
                    <a:pt x="48408" y="22999"/>
                    <a:pt x="45674" y="26575"/>
                    <a:pt x="45674" y="30661"/>
                  </a:cubicBezTo>
                  <a:lnTo>
                    <a:pt x="45674" y="90909"/>
                  </a:lnTo>
                  <a:cubicBezTo>
                    <a:pt x="41482" y="88881"/>
                    <a:pt x="36795" y="87754"/>
                    <a:pt x="31852" y="87754"/>
                  </a:cubicBezTo>
                  <a:cubicBezTo>
                    <a:pt x="14288" y="87754"/>
                    <a:pt x="0" y="102042"/>
                    <a:pt x="0" y="119606"/>
                  </a:cubicBezTo>
                  <a:cubicBezTo>
                    <a:pt x="0" y="137169"/>
                    <a:pt x="14288" y="151457"/>
                    <a:pt x="31852" y="151457"/>
                  </a:cubicBezTo>
                  <a:cubicBezTo>
                    <a:pt x="49415" y="151457"/>
                    <a:pt x="63703" y="137169"/>
                    <a:pt x="63703" y="119606"/>
                  </a:cubicBezTo>
                  <a:lnTo>
                    <a:pt x="63703" y="73120"/>
                  </a:lnTo>
                  <a:lnTo>
                    <a:pt x="126204" y="54024"/>
                  </a:lnTo>
                  <a:lnTo>
                    <a:pt x="126204" y="75299"/>
                  </a:lnTo>
                  <a:cubicBezTo>
                    <a:pt x="122028" y="73270"/>
                    <a:pt x="117325" y="72129"/>
                    <a:pt x="112382" y="72129"/>
                  </a:cubicBezTo>
                  <a:cubicBezTo>
                    <a:pt x="94819" y="72129"/>
                    <a:pt x="80530" y="86417"/>
                    <a:pt x="80530" y="103980"/>
                  </a:cubicBezTo>
                  <a:cubicBezTo>
                    <a:pt x="80530" y="121544"/>
                    <a:pt x="94819" y="135832"/>
                    <a:pt x="112382" y="135832"/>
                  </a:cubicBezTo>
                  <a:cubicBezTo>
                    <a:pt x="129946" y="135832"/>
                    <a:pt x="144234" y="121544"/>
                    <a:pt x="144234" y="103980"/>
                  </a:cubicBezTo>
                  <a:lnTo>
                    <a:pt x="144234" y="9026"/>
                  </a:lnTo>
                  <a:cubicBezTo>
                    <a:pt x="144234" y="6202"/>
                    <a:pt x="142927" y="3557"/>
                    <a:pt x="140703" y="1860"/>
                  </a:cubicBezTo>
                  <a:lnTo>
                    <a:pt x="140703" y="1860"/>
                  </a:lnTo>
                  <a:close/>
                  <a:moveTo>
                    <a:pt x="31852" y="133413"/>
                  </a:moveTo>
                  <a:cubicBezTo>
                    <a:pt x="24234" y="133413"/>
                    <a:pt x="18029" y="127208"/>
                    <a:pt x="18029" y="119590"/>
                  </a:cubicBezTo>
                  <a:cubicBezTo>
                    <a:pt x="18029" y="111973"/>
                    <a:pt x="24234" y="105768"/>
                    <a:pt x="31852" y="105768"/>
                  </a:cubicBezTo>
                  <a:cubicBezTo>
                    <a:pt x="39469" y="105768"/>
                    <a:pt x="45674" y="111973"/>
                    <a:pt x="45674" y="119590"/>
                  </a:cubicBezTo>
                  <a:cubicBezTo>
                    <a:pt x="45674" y="127208"/>
                    <a:pt x="39469" y="133413"/>
                    <a:pt x="31852" y="133413"/>
                  </a:cubicBezTo>
                  <a:lnTo>
                    <a:pt x="31852" y="133413"/>
                  </a:lnTo>
                  <a:close/>
                  <a:moveTo>
                    <a:pt x="112382" y="117788"/>
                  </a:moveTo>
                  <a:cubicBezTo>
                    <a:pt x="104750" y="117788"/>
                    <a:pt x="98560" y="111583"/>
                    <a:pt x="98560" y="103965"/>
                  </a:cubicBezTo>
                  <a:cubicBezTo>
                    <a:pt x="98560" y="96348"/>
                    <a:pt x="104765" y="90143"/>
                    <a:pt x="112382" y="90143"/>
                  </a:cubicBezTo>
                  <a:cubicBezTo>
                    <a:pt x="119999" y="90143"/>
                    <a:pt x="126204" y="96348"/>
                    <a:pt x="126204" y="103965"/>
                  </a:cubicBezTo>
                  <a:cubicBezTo>
                    <a:pt x="126204" y="111583"/>
                    <a:pt x="119999" y="117788"/>
                    <a:pt x="112382" y="117788"/>
                  </a:cubicBezTo>
                  <a:lnTo>
                    <a:pt x="112382" y="117788"/>
                  </a:lnTo>
                  <a:close/>
                  <a:moveTo>
                    <a:pt x="126204" y="35154"/>
                  </a:moveTo>
                  <a:lnTo>
                    <a:pt x="63703" y="54250"/>
                  </a:lnTo>
                  <a:lnTo>
                    <a:pt x="63703" y="37558"/>
                  </a:lnTo>
                  <a:lnTo>
                    <a:pt x="126204" y="20775"/>
                  </a:lnTo>
                  <a:lnTo>
                    <a:pt x="126204" y="35154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29" name="任意多边形: 形状 428">
              <a:extLst>
                <a:ext uri="{FF2B5EF4-FFF2-40B4-BE49-F238E27FC236}">
                  <a16:creationId xmlns:a16="http://schemas.microsoft.com/office/drawing/2014/main" id="{A5ED3245-4A83-4E2D-82F5-90536B9C24C5}"/>
                </a:ext>
              </a:extLst>
            </p:cNvPr>
            <p:cNvSpPr/>
            <p:nvPr/>
          </p:nvSpPr>
          <p:spPr>
            <a:xfrm>
              <a:off x="6525051" y="2326353"/>
              <a:ext cx="61299" cy="61299"/>
            </a:xfrm>
            <a:custGeom>
              <a:avLst/>
              <a:gdLst>
                <a:gd name="connsiteX0" fmla="*/ 30650 w 61299"/>
                <a:gd name="connsiteY0" fmla="*/ 0 h 61299"/>
                <a:gd name="connsiteX1" fmla="*/ 0 w 61299"/>
                <a:gd name="connsiteY1" fmla="*/ 30650 h 61299"/>
                <a:gd name="connsiteX2" fmla="*/ 30650 w 61299"/>
                <a:gd name="connsiteY2" fmla="*/ 61299 h 61299"/>
                <a:gd name="connsiteX3" fmla="*/ 61299 w 61299"/>
                <a:gd name="connsiteY3" fmla="*/ 30650 h 61299"/>
                <a:gd name="connsiteX4" fmla="*/ 30650 w 61299"/>
                <a:gd name="connsiteY4" fmla="*/ 0 h 61299"/>
                <a:gd name="connsiteX5" fmla="*/ 30650 w 61299"/>
                <a:gd name="connsiteY5" fmla="*/ 0 h 61299"/>
                <a:gd name="connsiteX6" fmla="*/ 30650 w 61299"/>
                <a:gd name="connsiteY6" fmla="*/ 43270 h 61299"/>
                <a:gd name="connsiteX7" fmla="*/ 18029 w 61299"/>
                <a:gd name="connsiteY7" fmla="*/ 30650 h 61299"/>
                <a:gd name="connsiteX8" fmla="*/ 30650 w 61299"/>
                <a:gd name="connsiteY8" fmla="*/ 18029 h 61299"/>
                <a:gd name="connsiteX9" fmla="*/ 43270 w 61299"/>
                <a:gd name="connsiteY9" fmla="*/ 30650 h 61299"/>
                <a:gd name="connsiteX10" fmla="*/ 30650 w 61299"/>
                <a:gd name="connsiteY10" fmla="*/ 43270 h 61299"/>
                <a:gd name="connsiteX11" fmla="*/ 30650 w 61299"/>
                <a:gd name="connsiteY11" fmla="*/ 43270 h 6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299" h="61299">
                  <a:moveTo>
                    <a:pt x="30650" y="0"/>
                  </a:moveTo>
                  <a:cubicBezTo>
                    <a:pt x="13747" y="0"/>
                    <a:pt x="0" y="13747"/>
                    <a:pt x="0" y="30650"/>
                  </a:cubicBezTo>
                  <a:cubicBezTo>
                    <a:pt x="0" y="47552"/>
                    <a:pt x="13747" y="61299"/>
                    <a:pt x="30650" y="61299"/>
                  </a:cubicBezTo>
                  <a:cubicBezTo>
                    <a:pt x="47552" y="61299"/>
                    <a:pt x="61299" y="47552"/>
                    <a:pt x="61299" y="30650"/>
                  </a:cubicBezTo>
                  <a:cubicBezTo>
                    <a:pt x="61299" y="13747"/>
                    <a:pt x="47552" y="0"/>
                    <a:pt x="30650" y="0"/>
                  </a:cubicBezTo>
                  <a:lnTo>
                    <a:pt x="30650" y="0"/>
                  </a:lnTo>
                  <a:close/>
                  <a:moveTo>
                    <a:pt x="30650" y="43270"/>
                  </a:moveTo>
                  <a:cubicBezTo>
                    <a:pt x="23693" y="43270"/>
                    <a:pt x="18029" y="37606"/>
                    <a:pt x="18029" y="30650"/>
                  </a:cubicBezTo>
                  <a:cubicBezTo>
                    <a:pt x="18029" y="23693"/>
                    <a:pt x="23693" y="18029"/>
                    <a:pt x="30650" y="18029"/>
                  </a:cubicBezTo>
                  <a:cubicBezTo>
                    <a:pt x="37606" y="18029"/>
                    <a:pt x="43270" y="23693"/>
                    <a:pt x="43270" y="30650"/>
                  </a:cubicBezTo>
                  <a:cubicBezTo>
                    <a:pt x="43270" y="37606"/>
                    <a:pt x="37606" y="43270"/>
                    <a:pt x="30650" y="43270"/>
                  </a:cubicBezTo>
                  <a:lnTo>
                    <a:pt x="30650" y="4327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30" name="任意多边形: 形状 429">
              <a:extLst>
                <a:ext uri="{FF2B5EF4-FFF2-40B4-BE49-F238E27FC236}">
                  <a16:creationId xmlns:a16="http://schemas.microsoft.com/office/drawing/2014/main" id="{E1468A85-1CEF-4E91-BBF0-ECBF7F251BCA}"/>
                </a:ext>
              </a:extLst>
            </p:cNvPr>
            <p:cNvSpPr/>
            <p:nvPr/>
          </p:nvSpPr>
          <p:spPr>
            <a:xfrm>
              <a:off x="6504618" y="2403278"/>
              <a:ext cx="102165" cy="18029"/>
            </a:xfrm>
            <a:custGeom>
              <a:avLst/>
              <a:gdLst>
                <a:gd name="connsiteX0" fmla="*/ 93151 w 102165"/>
                <a:gd name="connsiteY0" fmla="*/ 0 h 18029"/>
                <a:gd name="connsiteX1" fmla="*/ 9015 w 102165"/>
                <a:gd name="connsiteY1" fmla="*/ 0 h 18029"/>
                <a:gd name="connsiteX2" fmla="*/ 0 w 102165"/>
                <a:gd name="connsiteY2" fmla="*/ 9015 h 18029"/>
                <a:gd name="connsiteX3" fmla="*/ 9015 w 102165"/>
                <a:gd name="connsiteY3" fmla="*/ 18029 h 18029"/>
                <a:gd name="connsiteX4" fmla="*/ 93151 w 102165"/>
                <a:gd name="connsiteY4" fmla="*/ 18029 h 18029"/>
                <a:gd name="connsiteX5" fmla="*/ 102166 w 102165"/>
                <a:gd name="connsiteY5" fmla="*/ 9015 h 18029"/>
                <a:gd name="connsiteX6" fmla="*/ 93151 w 102165"/>
                <a:gd name="connsiteY6" fmla="*/ 0 h 18029"/>
                <a:gd name="connsiteX7" fmla="*/ 93151 w 102165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165" h="18029">
                  <a:moveTo>
                    <a:pt x="93151" y="0"/>
                  </a:moveTo>
                  <a:lnTo>
                    <a:pt x="9015" y="0"/>
                  </a:lnTo>
                  <a:cubicBezTo>
                    <a:pt x="4027" y="0"/>
                    <a:pt x="0" y="4042"/>
                    <a:pt x="0" y="9015"/>
                  </a:cubicBezTo>
                  <a:cubicBezTo>
                    <a:pt x="0" y="14003"/>
                    <a:pt x="4027" y="18029"/>
                    <a:pt x="9015" y="18029"/>
                  </a:cubicBezTo>
                  <a:lnTo>
                    <a:pt x="93151" y="18029"/>
                  </a:lnTo>
                  <a:cubicBezTo>
                    <a:pt x="98124" y="18029"/>
                    <a:pt x="102166" y="14003"/>
                    <a:pt x="102166" y="9015"/>
                  </a:cubicBezTo>
                  <a:cubicBezTo>
                    <a:pt x="102166" y="4042"/>
                    <a:pt x="98124" y="0"/>
                    <a:pt x="93151" y="0"/>
                  </a:cubicBezTo>
                  <a:lnTo>
                    <a:pt x="93151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31" name="任意多边形: 形状 430">
              <a:extLst>
                <a:ext uri="{FF2B5EF4-FFF2-40B4-BE49-F238E27FC236}">
                  <a16:creationId xmlns:a16="http://schemas.microsoft.com/office/drawing/2014/main" id="{71F79A72-66A2-4D9A-80F6-44984CFC4FB9}"/>
                </a:ext>
              </a:extLst>
            </p:cNvPr>
            <p:cNvSpPr/>
            <p:nvPr/>
          </p:nvSpPr>
          <p:spPr>
            <a:xfrm>
              <a:off x="6504618" y="2439336"/>
              <a:ext cx="102165" cy="18029"/>
            </a:xfrm>
            <a:custGeom>
              <a:avLst/>
              <a:gdLst>
                <a:gd name="connsiteX0" fmla="*/ 93151 w 102165"/>
                <a:gd name="connsiteY0" fmla="*/ 0 h 18029"/>
                <a:gd name="connsiteX1" fmla="*/ 9015 w 102165"/>
                <a:gd name="connsiteY1" fmla="*/ 0 h 18029"/>
                <a:gd name="connsiteX2" fmla="*/ 0 w 102165"/>
                <a:gd name="connsiteY2" fmla="*/ 9015 h 18029"/>
                <a:gd name="connsiteX3" fmla="*/ 9015 w 102165"/>
                <a:gd name="connsiteY3" fmla="*/ 18029 h 18029"/>
                <a:gd name="connsiteX4" fmla="*/ 93151 w 102165"/>
                <a:gd name="connsiteY4" fmla="*/ 18029 h 18029"/>
                <a:gd name="connsiteX5" fmla="*/ 102166 w 102165"/>
                <a:gd name="connsiteY5" fmla="*/ 9015 h 18029"/>
                <a:gd name="connsiteX6" fmla="*/ 93151 w 102165"/>
                <a:gd name="connsiteY6" fmla="*/ 0 h 18029"/>
                <a:gd name="connsiteX7" fmla="*/ 93151 w 102165"/>
                <a:gd name="connsiteY7" fmla="*/ 0 h 1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165" h="18029">
                  <a:moveTo>
                    <a:pt x="93151" y="0"/>
                  </a:moveTo>
                  <a:lnTo>
                    <a:pt x="9015" y="0"/>
                  </a:lnTo>
                  <a:cubicBezTo>
                    <a:pt x="4027" y="0"/>
                    <a:pt x="0" y="4042"/>
                    <a:pt x="0" y="9015"/>
                  </a:cubicBezTo>
                  <a:cubicBezTo>
                    <a:pt x="0" y="14003"/>
                    <a:pt x="4027" y="18029"/>
                    <a:pt x="9015" y="18029"/>
                  </a:cubicBezTo>
                  <a:lnTo>
                    <a:pt x="93151" y="18029"/>
                  </a:lnTo>
                  <a:cubicBezTo>
                    <a:pt x="98124" y="18029"/>
                    <a:pt x="102166" y="14003"/>
                    <a:pt x="102166" y="9015"/>
                  </a:cubicBezTo>
                  <a:cubicBezTo>
                    <a:pt x="102166" y="4042"/>
                    <a:pt x="98124" y="0"/>
                    <a:pt x="93151" y="0"/>
                  </a:cubicBezTo>
                  <a:lnTo>
                    <a:pt x="93151" y="0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432" name="图形 324">
            <a:extLst>
              <a:ext uri="{FF2B5EF4-FFF2-40B4-BE49-F238E27FC236}">
                <a16:creationId xmlns:a16="http://schemas.microsoft.com/office/drawing/2014/main" id="{A773F227-13E6-4E07-B147-5EEDF19A9C4D}"/>
              </a:ext>
            </a:extLst>
          </p:cNvPr>
          <p:cNvGrpSpPr/>
          <p:nvPr userDrawn="1"/>
        </p:nvGrpSpPr>
        <p:grpSpPr>
          <a:xfrm>
            <a:off x="8684989" y="4370272"/>
            <a:ext cx="326412" cy="398862"/>
            <a:chOff x="6424088" y="2105194"/>
            <a:chExt cx="503615" cy="615397"/>
          </a:xfrm>
          <a:solidFill>
            <a:schemeClr val="bg1"/>
          </a:solidFill>
        </p:grpSpPr>
        <p:sp>
          <p:nvSpPr>
            <p:cNvPr id="433" name="任意多边形: 形状 432">
              <a:extLst>
                <a:ext uri="{FF2B5EF4-FFF2-40B4-BE49-F238E27FC236}">
                  <a16:creationId xmlns:a16="http://schemas.microsoft.com/office/drawing/2014/main" id="{4C46AFC9-60D6-49CD-909F-270D23DAEA66}"/>
                </a:ext>
              </a:extLst>
            </p:cNvPr>
            <p:cNvSpPr/>
            <p:nvPr/>
          </p:nvSpPr>
          <p:spPr>
            <a:xfrm>
              <a:off x="6424088" y="2105194"/>
              <a:ext cx="503615" cy="615397"/>
            </a:xfrm>
            <a:custGeom>
              <a:avLst/>
              <a:gdLst>
                <a:gd name="connsiteX0" fmla="*/ 494601 w 503615"/>
                <a:gd name="connsiteY0" fmla="*/ 245197 h 615397"/>
                <a:gd name="connsiteX1" fmla="*/ 503616 w 503615"/>
                <a:gd name="connsiteY1" fmla="*/ 236183 h 615397"/>
                <a:gd name="connsiteX2" fmla="*/ 503616 w 503615"/>
                <a:gd name="connsiteY2" fmla="*/ 156884 h 615397"/>
                <a:gd name="connsiteX3" fmla="*/ 458528 w 503615"/>
                <a:gd name="connsiteY3" fmla="*/ 111781 h 615397"/>
                <a:gd name="connsiteX4" fmla="*/ 403854 w 503615"/>
                <a:gd name="connsiteY4" fmla="*/ 111781 h 615397"/>
                <a:gd name="connsiteX5" fmla="*/ 403854 w 503615"/>
                <a:gd name="connsiteY5" fmla="*/ 28156 h 615397"/>
                <a:gd name="connsiteX6" fmla="*/ 375699 w 503615"/>
                <a:gd name="connsiteY6" fmla="*/ 0 h 615397"/>
                <a:gd name="connsiteX7" fmla="*/ 127917 w 503615"/>
                <a:gd name="connsiteY7" fmla="*/ 0 h 615397"/>
                <a:gd name="connsiteX8" fmla="*/ 99762 w 503615"/>
                <a:gd name="connsiteY8" fmla="*/ 28156 h 615397"/>
                <a:gd name="connsiteX9" fmla="*/ 99762 w 503615"/>
                <a:gd name="connsiteY9" fmla="*/ 111781 h 615397"/>
                <a:gd name="connsiteX10" fmla="*/ 45103 w 503615"/>
                <a:gd name="connsiteY10" fmla="*/ 111781 h 615397"/>
                <a:gd name="connsiteX11" fmla="*/ 0 w 503615"/>
                <a:gd name="connsiteY11" fmla="*/ 156869 h 615397"/>
                <a:gd name="connsiteX12" fmla="*/ 0 w 503615"/>
                <a:gd name="connsiteY12" fmla="*/ 236168 h 615397"/>
                <a:gd name="connsiteX13" fmla="*/ 9015 w 503615"/>
                <a:gd name="connsiteY13" fmla="*/ 245182 h 615397"/>
                <a:gd name="connsiteX14" fmla="*/ 25241 w 503615"/>
                <a:gd name="connsiteY14" fmla="*/ 245182 h 615397"/>
                <a:gd name="connsiteX15" fmla="*/ 25241 w 503615"/>
                <a:gd name="connsiteY15" fmla="*/ 481966 h 615397"/>
                <a:gd name="connsiteX16" fmla="*/ 9015 w 503615"/>
                <a:gd name="connsiteY16" fmla="*/ 481966 h 615397"/>
                <a:gd name="connsiteX17" fmla="*/ 0 w 503615"/>
                <a:gd name="connsiteY17" fmla="*/ 490981 h 615397"/>
                <a:gd name="connsiteX18" fmla="*/ 0 w 503615"/>
                <a:gd name="connsiteY18" fmla="*/ 570295 h 615397"/>
                <a:gd name="connsiteX19" fmla="*/ 45103 w 503615"/>
                <a:gd name="connsiteY19" fmla="*/ 615398 h 615397"/>
                <a:gd name="connsiteX20" fmla="*/ 124402 w 503615"/>
                <a:gd name="connsiteY20" fmla="*/ 615398 h 615397"/>
                <a:gd name="connsiteX21" fmla="*/ 133416 w 503615"/>
                <a:gd name="connsiteY21" fmla="*/ 606383 h 615397"/>
                <a:gd name="connsiteX22" fmla="*/ 133416 w 503615"/>
                <a:gd name="connsiteY22" fmla="*/ 588955 h 615397"/>
                <a:gd name="connsiteX23" fmla="*/ 164502 w 503615"/>
                <a:gd name="connsiteY23" fmla="*/ 588955 h 615397"/>
                <a:gd name="connsiteX24" fmla="*/ 173516 w 503615"/>
                <a:gd name="connsiteY24" fmla="*/ 579940 h 615397"/>
                <a:gd name="connsiteX25" fmla="*/ 164502 w 503615"/>
                <a:gd name="connsiteY25" fmla="*/ 570926 h 615397"/>
                <a:gd name="connsiteX26" fmla="*/ 133416 w 503615"/>
                <a:gd name="connsiteY26" fmla="*/ 570926 h 615397"/>
                <a:gd name="connsiteX27" fmla="*/ 133416 w 503615"/>
                <a:gd name="connsiteY27" fmla="*/ 544092 h 615397"/>
                <a:gd name="connsiteX28" fmla="*/ 370200 w 503615"/>
                <a:gd name="connsiteY28" fmla="*/ 544092 h 615397"/>
                <a:gd name="connsiteX29" fmla="*/ 370200 w 503615"/>
                <a:gd name="connsiteY29" fmla="*/ 570926 h 615397"/>
                <a:gd name="connsiteX30" fmla="*/ 216982 w 503615"/>
                <a:gd name="connsiteY30" fmla="*/ 570926 h 615397"/>
                <a:gd name="connsiteX31" fmla="*/ 207967 w 503615"/>
                <a:gd name="connsiteY31" fmla="*/ 579940 h 615397"/>
                <a:gd name="connsiteX32" fmla="*/ 216982 w 503615"/>
                <a:gd name="connsiteY32" fmla="*/ 588955 h 615397"/>
                <a:gd name="connsiteX33" fmla="*/ 370200 w 503615"/>
                <a:gd name="connsiteY33" fmla="*/ 588955 h 615397"/>
                <a:gd name="connsiteX34" fmla="*/ 370200 w 503615"/>
                <a:gd name="connsiteY34" fmla="*/ 606383 h 615397"/>
                <a:gd name="connsiteX35" fmla="*/ 379214 w 503615"/>
                <a:gd name="connsiteY35" fmla="*/ 615398 h 615397"/>
                <a:gd name="connsiteX36" fmla="*/ 458528 w 503615"/>
                <a:gd name="connsiteY36" fmla="*/ 615398 h 615397"/>
                <a:gd name="connsiteX37" fmla="*/ 503616 w 503615"/>
                <a:gd name="connsiteY37" fmla="*/ 570295 h 615397"/>
                <a:gd name="connsiteX38" fmla="*/ 503616 w 503615"/>
                <a:gd name="connsiteY38" fmla="*/ 490996 h 615397"/>
                <a:gd name="connsiteX39" fmla="*/ 494601 w 503615"/>
                <a:gd name="connsiteY39" fmla="*/ 481981 h 615397"/>
                <a:gd name="connsiteX40" fmla="*/ 475971 w 503615"/>
                <a:gd name="connsiteY40" fmla="*/ 481981 h 615397"/>
                <a:gd name="connsiteX41" fmla="*/ 475971 w 503615"/>
                <a:gd name="connsiteY41" fmla="*/ 245197 h 615397"/>
                <a:gd name="connsiteX42" fmla="*/ 494601 w 503615"/>
                <a:gd name="connsiteY42" fmla="*/ 245197 h 615397"/>
                <a:gd name="connsiteX43" fmla="*/ 127917 w 503615"/>
                <a:gd name="connsiteY43" fmla="*/ 18029 h 615397"/>
                <a:gd name="connsiteX44" fmla="*/ 375684 w 503615"/>
                <a:gd name="connsiteY44" fmla="*/ 18029 h 615397"/>
                <a:gd name="connsiteX45" fmla="*/ 385810 w 503615"/>
                <a:gd name="connsiteY45" fmla="*/ 28156 h 615397"/>
                <a:gd name="connsiteX46" fmla="*/ 385810 w 503615"/>
                <a:gd name="connsiteY46" fmla="*/ 46876 h 615397"/>
                <a:gd name="connsiteX47" fmla="*/ 117791 w 503615"/>
                <a:gd name="connsiteY47" fmla="*/ 46876 h 615397"/>
                <a:gd name="connsiteX48" fmla="*/ 117791 w 503615"/>
                <a:gd name="connsiteY48" fmla="*/ 28156 h 615397"/>
                <a:gd name="connsiteX49" fmla="*/ 117791 w 503615"/>
                <a:gd name="connsiteY49" fmla="*/ 28156 h 615397"/>
                <a:gd name="connsiteX50" fmla="*/ 127917 w 503615"/>
                <a:gd name="connsiteY50" fmla="*/ 18029 h 615397"/>
                <a:gd name="connsiteX51" fmla="*/ 127917 w 503615"/>
                <a:gd name="connsiteY51" fmla="*/ 18029 h 615397"/>
                <a:gd name="connsiteX52" fmla="*/ 370200 w 503615"/>
                <a:gd name="connsiteY52" fmla="*/ 201101 h 615397"/>
                <a:gd name="connsiteX53" fmla="*/ 370200 w 503615"/>
                <a:gd name="connsiteY53" fmla="*/ 236183 h 615397"/>
                <a:gd name="connsiteX54" fmla="*/ 379214 w 503615"/>
                <a:gd name="connsiteY54" fmla="*/ 245197 h 615397"/>
                <a:gd name="connsiteX55" fmla="*/ 413094 w 503615"/>
                <a:gd name="connsiteY55" fmla="*/ 245197 h 615397"/>
                <a:gd name="connsiteX56" fmla="*/ 413094 w 503615"/>
                <a:gd name="connsiteY56" fmla="*/ 295078 h 615397"/>
                <a:gd name="connsiteX57" fmla="*/ 88118 w 503615"/>
                <a:gd name="connsiteY57" fmla="*/ 295078 h 615397"/>
                <a:gd name="connsiteX58" fmla="*/ 88118 w 503615"/>
                <a:gd name="connsiteY58" fmla="*/ 245197 h 615397"/>
                <a:gd name="connsiteX59" fmla="*/ 124402 w 503615"/>
                <a:gd name="connsiteY59" fmla="*/ 245197 h 615397"/>
                <a:gd name="connsiteX60" fmla="*/ 133416 w 503615"/>
                <a:gd name="connsiteY60" fmla="*/ 236183 h 615397"/>
                <a:gd name="connsiteX61" fmla="*/ 133416 w 503615"/>
                <a:gd name="connsiteY61" fmla="*/ 201101 h 615397"/>
                <a:gd name="connsiteX62" fmla="*/ 370200 w 503615"/>
                <a:gd name="connsiteY62" fmla="*/ 201101 h 615397"/>
                <a:gd name="connsiteX63" fmla="*/ 133416 w 503615"/>
                <a:gd name="connsiteY63" fmla="*/ 183072 h 615397"/>
                <a:gd name="connsiteX64" fmla="*/ 133416 w 503615"/>
                <a:gd name="connsiteY64" fmla="*/ 156253 h 615397"/>
                <a:gd name="connsiteX65" fmla="*/ 370200 w 503615"/>
                <a:gd name="connsiteY65" fmla="*/ 156253 h 615397"/>
                <a:gd name="connsiteX66" fmla="*/ 370200 w 503615"/>
                <a:gd name="connsiteY66" fmla="*/ 183072 h 615397"/>
                <a:gd name="connsiteX67" fmla="*/ 133416 w 503615"/>
                <a:gd name="connsiteY67" fmla="*/ 183072 h 615397"/>
                <a:gd name="connsiteX68" fmla="*/ 117791 w 503615"/>
                <a:gd name="connsiteY68" fmla="*/ 64905 h 615397"/>
                <a:gd name="connsiteX69" fmla="*/ 385825 w 503615"/>
                <a:gd name="connsiteY69" fmla="*/ 64905 h 615397"/>
                <a:gd name="connsiteX70" fmla="*/ 385825 w 503615"/>
                <a:gd name="connsiteY70" fmla="*/ 111781 h 615397"/>
                <a:gd name="connsiteX71" fmla="*/ 379214 w 503615"/>
                <a:gd name="connsiteY71" fmla="*/ 111781 h 615397"/>
                <a:gd name="connsiteX72" fmla="*/ 370200 w 503615"/>
                <a:gd name="connsiteY72" fmla="*/ 120796 h 615397"/>
                <a:gd name="connsiteX73" fmla="*/ 370200 w 503615"/>
                <a:gd name="connsiteY73" fmla="*/ 138224 h 615397"/>
                <a:gd name="connsiteX74" fmla="*/ 133416 w 503615"/>
                <a:gd name="connsiteY74" fmla="*/ 138224 h 615397"/>
                <a:gd name="connsiteX75" fmla="*/ 133416 w 503615"/>
                <a:gd name="connsiteY75" fmla="*/ 120796 h 615397"/>
                <a:gd name="connsiteX76" fmla="*/ 124402 w 503615"/>
                <a:gd name="connsiteY76" fmla="*/ 111781 h 615397"/>
                <a:gd name="connsiteX77" fmla="*/ 117791 w 503615"/>
                <a:gd name="connsiteY77" fmla="*/ 111781 h 615397"/>
                <a:gd name="connsiteX78" fmla="*/ 117791 w 503615"/>
                <a:gd name="connsiteY78" fmla="*/ 64905 h 615397"/>
                <a:gd name="connsiteX79" fmla="*/ 18029 w 503615"/>
                <a:gd name="connsiteY79" fmla="*/ 227168 h 615397"/>
                <a:gd name="connsiteX80" fmla="*/ 18029 w 503615"/>
                <a:gd name="connsiteY80" fmla="*/ 156869 h 615397"/>
                <a:gd name="connsiteX81" fmla="*/ 45103 w 503615"/>
                <a:gd name="connsiteY81" fmla="*/ 129795 h 615397"/>
                <a:gd name="connsiteX82" fmla="*/ 115387 w 503615"/>
                <a:gd name="connsiteY82" fmla="*/ 129795 h 615397"/>
                <a:gd name="connsiteX83" fmla="*/ 115387 w 503615"/>
                <a:gd name="connsiteY83" fmla="*/ 227153 h 615397"/>
                <a:gd name="connsiteX84" fmla="*/ 18029 w 503615"/>
                <a:gd name="connsiteY84" fmla="*/ 227153 h 615397"/>
                <a:gd name="connsiteX85" fmla="*/ 70089 w 503615"/>
                <a:gd name="connsiteY85" fmla="*/ 245197 h 615397"/>
                <a:gd name="connsiteX86" fmla="*/ 70089 w 503615"/>
                <a:gd name="connsiteY86" fmla="*/ 481981 h 615397"/>
                <a:gd name="connsiteX87" fmla="*/ 43270 w 503615"/>
                <a:gd name="connsiteY87" fmla="*/ 481981 h 615397"/>
                <a:gd name="connsiteX88" fmla="*/ 43270 w 503615"/>
                <a:gd name="connsiteY88" fmla="*/ 245197 h 615397"/>
                <a:gd name="connsiteX89" fmla="*/ 70089 w 503615"/>
                <a:gd name="connsiteY89" fmla="*/ 245197 h 615397"/>
                <a:gd name="connsiteX90" fmla="*/ 115387 w 503615"/>
                <a:gd name="connsiteY90" fmla="*/ 597368 h 615397"/>
                <a:gd name="connsiteX91" fmla="*/ 45103 w 503615"/>
                <a:gd name="connsiteY91" fmla="*/ 597368 h 615397"/>
                <a:gd name="connsiteX92" fmla="*/ 18029 w 503615"/>
                <a:gd name="connsiteY92" fmla="*/ 570310 h 615397"/>
                <a:gd name="connsiteX93" fmla="*/ 18029 w 503615"/>
                <a:gd name="connsiteY93" fmla="*/ 500011 h 615397"/>
                <a:gd name="connsiteX94" fmla="*/ 115387 w 503615"/>
                <a:gd name="connsiteY94" fmla="*/ 500011 h 615397"/>
                <a:gd name="connsiteX95" fmla="*/ 115387 w 503615"/>
                <a:gd name="connsiteY95" fmla="*/ 597368 h 615397"/>
                <a:gd name="connsiteX96" fmla="*/ 370200 w 503615"/>
                <a:gd name="connsiteY96" fmla="*/ 526078 h 615397"/>
                <a:gd name="connsiteX97" fmla="*/ 133416 w 503615"/>
                <a:gd name="connsiteY97" fmla="*/ 526078 h 615397"/>
                <a:gd name="connsiteX98" fmla="*/ 133416 w 503615"/>
                <a:gd name="connsiteY98" fmla="*/ 516838 h 615397"/>
                <a:gd name="connsiteX99" fmla="*/ 370200 w 503615"/>
                <a:gd name="connsiteY99" fmla="*/ 516838 h 615397"/>
                <a:gd name="connsiteX100" fmla="*/ 370200 w 503615"/>
                <a:gd name="connsiteY100" fmla="*/ 526078 h 615397"/>
                <a:gd name="connsiteX101" fmla="*/ 385825 w 503615"/>
                <a:gd name="connsiteY101" fmla="*/ 481981 h 615397"/>
                <a:gd name="connsiteX102" fmla="*/ 379214 w 503615"/>
                <a:gd name="connsiteY102" fmla="*/ 481981 h 615397"/>
                <a:gd name="connsiteX103" fmla="*/ 370200 w 503615"/>
                <a:gd name="connsiteY103" fmla="*/ 490996 h 615397"/>
                <a:gd name="connsiteX104" fmla="*/ 370200 w 503615"/>
                <a:gd name="connsiteY104" fmla="*/ 498809 h 615397"/>
                <a:gd name="connsiteX105" fmla="*/ 133416 w 503615"/>
                <a:gd name="connsiteY105" fmla="*/ 498809 h 615397"/>
                <a:gd name="connsiteX106" fmla="*/ 133416 w 503615"/>
                <a:gd name="connsiteY106" fmla="*/ 490996 h 615397"/>
                <a:gd name="connsiteX107" fmla="*/ 124402 w 503615"/>
                <a:gd name="connsiteY107" fmla="*/ 481981 h 615397"/>
                <a:gd name="connsiteX108" fmla="*/ 117791 w 503615"/>
                <a:gd name="connsiteY108" fmla="*/ 481981 h 615397"/>
                <a:gd name="connsiteX109" fmla="*/ 117791 w 503615"/>
                <a:gd name="connsiteY109" fmla="*/ 343757 h 615397"/>
                <a:gd name="connsiteX110" fmla="*/ 282938 w 503615"/>
                <a:gd name="connsiteY110" fmla="*/ 343757 h 615397"/>
                <a:gd name="connsiteX111" fmla="*/ 291818 w 503615"/>
                <a:gd name="connsiteY111" fmla="*/ 335389 h 615397"/>
                <a:gd name="connsiteX112" fmla="*/ 291833 w 503615"/>
                <a:gd name="connsiteY112" fmla="*/ 335133 h 615397"/>
                <a:gd name="connsiteX113" fmla="*/ 282968 w 503615"/>
                <a:gd name="connsiteY113" fmla="*/ 325728 h 615397"/>
                <a:gd name="connsiteX114" fmla="*/ 108776 w 503615"/>
                <a:gd name="connsiteY114" fmla="*/ 325728 h 615397"/>
                <a:gd name="connsiteX115" fmla="*/ 99762 w 503615"/>
                <a:gd name="connsiteY115" fmla="*/ 334743 h 615397"/>
                <a:gd name="connsiteX116" fmla="*/ 99762 w 503615"/>
                <a:gd name="connsiteY116" fmla="*/ 481981 h 615397"/>
                <a:gd name="connsiteX117" fmla="*/ 88118 w 503615"/>
                <a:gd name="connsiteY117" fmla="*/ 481981 h 615397"/>
                <a:gd name="connsiteX118" fmla="*/ 88118 w 503615"/>
                <a:gd name="connsiteY118" fmla="*/ 313108 h 615397"/>
                <a:gd name="connsiteX119" fmla="*/ 413094 w 503615"/>
                <a:gd name="connsiteY119" fmla="*/ 313108 h 615397"/>
                <a:gd name="connsiteX120" fmla="*/ 413094 w 503615"/>
                <a:gd name="connsiteY120" fmla="*/ 481981 h 615397"/>
                <a:gd name="connsiteX121" fmla="*/ 403854 w 503615"/>
                <a:gd name="connsiteY121" fmla="*/ 481981 h 615397"/>
                <a:gd name="connsiteX122" fmla="*/ 403854 w 503615"/>
                <a:gd name="connsiteY122" fmla="*/ 334743 h 615397"/>
                <a:gd name="connsiteX123" fmla="*/ 394840 w 503615"/>
                <a:gd name="connsiteY123" fmla="*/ 325728 h 615397"/>
                <a:gd name="connsiteX124" fmla="*/ 334352 w 503615"/>
                <a:gd name="connsiteY124" fmla="*/ 325728 h 615397"/>
                <a:gd name="connsiteX125" fmla="*/ 325487 w 503615"/>
                <a:gd name="connsiteY125" fmla="*/ 335133 h 615397"/>
                <a:gd name="connsiteX126" fmla="*/ 325502 w 503615"/>
                <a:gd name="connsiteY126" fmla="*/ 335389 h 615397"/>
                <a:gd name="connsiteX127" fmla="*/ 334382 w 503615"/>
                <a:gd name="connsiteY127" fmla="*/ 343757 h 615397"/>
                <a:gd name="connsiteX128" fmla="*/ 385840 w 503615"/>
                <a:gd name="connsiteY128" fmla="*/ 343757 h 615397"/>
                <a:gd name="connsiteX129" fmla="*/ 385840 w 503615"/>
                <a:gd name="connsiteY129" fmla="*/ 481981 h 615397"/>
                <a:gd name="connsiteX130" fmla="*/ 485587 w 503615"/>
                <a:gd name="connsiteY130" fmla="*/ 500011 h 615397"/>
                <a:gd name="connsiteX131" fmla="*/ 485587 w 503615"/>
                <a:gd name="connsiteY131" fmla="*/ 570310 h 615397"/>
                <a:gd name="connsiteX132" fmla="*/ 458528 w 503615"/>
                <a:gd name="connsiteY132" fmla="*/ 597383 h 615397"/>
                <a:gd name="connsiteX133" fmla="*/ 388229 w 503615"/>
                <a:gd name="connsiteY133" fmla="*/ 597383 h 615397"/>
                <a:gd name="connsiteX134" fmla="*/ 388229 w 503615"/>
                <a:gd name="connsiteY134" fmla="*/ 500026 h 615397"/>
                <a:gd name="connsiteX135" fmla="*/ 485587 w 503615"/>
                <a:gd name="connsiteY135" fmla="*/ 500026 h 615397"/>
                <a:gd name="connsiteX136" fmla="*/ 431124 w 503615"/>
                <a:gd name="connsiteY136" fmla="*/ 481981 h 615397"/>
                <a:gd name="connsiteX137" fmla="*/ 431124 w 503615"/>
                <a:gd name="connsiteY137" fmla="*/ 245197 h 615397"/>
                <a:gd name="connsiteX138" fmla="*/ 457942 w 503615"/>
                <a:gd name="connsiteY138" fmla="*/ 245197 h 615397"/>
                <a:gd name="connsiteX139" fmla="*/ 457942 w 503615"/>
                <a:gd name="connsiteY139" fmla="*/ 481981 h 615397"/>
                <a:gd name="connsiteX140" fmla="*/ 431124 w 503615"/>
                <a:gd name="connsiteY140" fmla="*/ 481981 h 615397"/>
                <a:gd name="connsiteX141" fmla="*/ 388229 w 503615"/>
                <a:gd name="connsiteY141" fmla="*/ 227168 h 615397"/>
                <a:gd name="connsiteX142" fmla="*/ 388229 w 503615"/>
                <a:gd name="connsiteY142" fmla="*/ 129810 h 615397"/>
                <a:gd name="connsiteX143" fmla="*/ 458528 w 503615"/>
                <a:gd name="connsiteY143" fmla="*/ 129810 h 615397"/>
                <a:gd name="connsiteX144" fmla="*/ 485587 w 503615"/>
                <a:gd name="connsiteY144" fmla="*/ 156884 h 615397"/>
                <a:gd name="connsiteX145" fmla="*/ 485587 w 503615"/>
                <a:gd name="connsiteY145" fmla="*/ 227183 h 615397"/>
                <a:gd name="connsiteX146" fmla="*/ 388229 w 503615"/>
                <a:gd name="connsiteY146" fmla="*/ 227183 h 61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503615" h="615397">
                  <a:moveTo>
                    <a:pt x="494601" y="245197"/>
                  </a:moveTo>
                  <a:cubicBezTo>
                    <a:pt x="499574" y="245197"/>
                    <a:pt x="503616" y="241156"/>
                    <a:pt x="503616" y="236183"/>
                  </a:cubicBezTo>
                  <a:lnTo>
                    <a:pt x="503616" y="156884"/>
                  </a:lnTo>
                  <a:cubicBezTo>
                    <a:pt x="503616" y="131974"/>
                    <a:pt x="483423" y="111781"/>
                    <a:pt x="458528" y="111781"/>
                  </a:cubicBezTo>
                  <a:lnTo>
                    <a:pt x="403854" y="111781"/>
                  </a:lnTo>
                  <a:lnTo>
                    <a:pt x="403854" y="28156"/>
                  </a:lnTo>
                  <a:cubicBezTo>
                    <a:pt x="403854" y="12605"/>
                    <a:pt x="391249" y="0"/>
                    <a:pt x="375699" y="0"/>
                  </a:cubicBezTo>
                  <a:lnTo>
                    <a:pt x="127917" y="0"/>
                  </a:lnTo>
                  <a:cubicBezTo>
                    <a:pt x="112367" y="0"/>
                    <a:pt x="99762" y="12605"/>
                    <a:pt x="99762" y="28156"/>
                  </a:cubicBezTo>
                  <a:lnTo>
                    <a:pt x="99762" y="111781"/>
                  </a:lnTo>
                  <a:lnTo>
                    <a:pt x="45103" y="111781"/>
                  </a:lnTo>
                  <a:cubicBezTo>
                    <a:pt x="20193" y="111781"/>
                    <a:pt x="0" y="131974"/>
                    <a:pt x="0" y="156869"/>
                  </a:cubicBezTo>
                  <a:lnTo>
                    <a:pt x="0" y="236168"/>
                  </a:lnTo>
                  <a:cubicBezTo>
                    <a:pt x="0" y="241141"/>
                    <a:pt x="4042" y="245182"/>
                    <a:pt x="9015" y="245182"/>
                  </a:cubicBezTo>
                  <a:lnTo>
                    <a:pt x="25241" y="245182"/>
                  </a:lnTo>
                  <a:lnTo>
                    <a:pt x="25241" y="481966"/>
                  </a:lnTo>
                  <a:lnTo>
                    <a:pt x="9015" y="481966"/>
                  </a:lnTo>
                  <a:cubicBezTo>
                    <a:pt x="4042" y="481966"/>
                    <a:pt x="0" y="486008"/>
                    <a:pt x="0" y="490981"/>
                  </a:cubicBezTo>
                  <a:lnTo>
                    <a:pt x="0" y="570295"/>
                  </a:lnTo>
                  <a:cubicBezTo>
                    <a:pt x="0" y="595205"/>
                    <a:pt x="20193" y="615398"/>
                    <a:pt x="45103" y="615398"/>
                  </a:cubicBezTo>
                  <a:lnTo>
                    <a:pt x="124402" y="615398"/>
                  </a:lnTo>
                  <a:cubicBezTo>
                    <a:pt x="129375" y="615398"/>
                    <a:pt x="133416" y="611356"/>
                    <a:pt x="133416" y="606383"/>
                  </a:cubicBezTo>
                  <a:lnTo>
                    <a:pt x="133416" y="588955"/>
                  </a:lnTo>
                  <a:lnTo>
                    <a:pt x="164502" y="588955"/>
                  </a:lnTo>
                  <a:cubicBezTo>
                    <a:pt x="169490" y="588955"/>
                    <a:pt x="173516" y="584913"/>
                    <a:pt x="173516" y="579940"/>
                  </a:cubicBezTo>
                  <a:cubicBezTo>
                    <a:pt x="173516" y="574967"/>
                    <a:pt x="169490" y="570926"/>
                    <a:pt x="164502" y="570926"/>
                  </a:cubicBezTo>
                  <a:lnTo>
                    <a:pt x="133416" y="570926"/>
                  </a:lnTo>
                  <a:lnTo>
                    <a:pt x="133416" y="544092"/>
                  </a:lnTo>
                  <a:lnTo>
                    <a:pt x="370200" y="544092"/>
                  </a:lnTo>
                  <a:lnTo>
                    <a:pt x="370200" y="570926"/>
                  </a:lnTo>
                  <a:lnTo>
                    <a:pt x="216982" y="570926"/>
                  </a:lnTo>
                  <a:cubicBezTo>
                    <a:pt x="212008" y="570926"/>
                    <a:pt x="207967" y="574967"/>
                    <a:pt x="207967" y="579940"/>
                  </a:cubicBezTo>
                  <a:cubicBezTo>
                    <a:pt x="207967" y="584913"/>
                    <a:pt x="212008" y="588955"/>
                    <a:pt x="216982" y="588955"/>
                  </a:cubicBezTo>
                  <a:lnTo>
                    <a:pt x="370200" y="588955"/>
                  </a:lnTo>
                  <a:lnTo>
                    <a:pt x="370200" y="606383"/>
                  </a:lnTo>
                  <a:cubicBezTo>
                    <a:pt x="370200" y="611356"/>
                    <a:pt x="374241" y="615398"/>
                    <a:pt x="379214" y="615398"/>
                  </a:cubicBezTo>
                  <a:lnTo>
                    <a:pt x="458528" y="615398"/>
                  </a:lnTo>
                  <a:cubicBezTo>
                    <a:pt x="483423" y="615398"/>
                    <a:pt x="503616" y="595205"/>
                    <a:pt x="503616" y="570295"/>
                  </a:cubicBezTo>
                  <a:lnTo>
                    <a:pt x="503616" y="490996"/>
                  </a:lnTo>
                  <a:cubicBezTo>
                    <a:pt x="503616" y="486023"/>
                    <a:pt x="499574" y="481981"/>
                    <a:pt x="494601" y="481981"/>
                  </a:cubicBezTo>
                  <a:lnTo>
                    <a:pt x="475971" y="481981"/>
                  </a:lnTo>
                  <a:lnTo>
                    <a:pt x="475971" y="245197"/>
                  </a:lnTo>
                  <a:lnTo>
                    <a:pt x="494601" y="245197"/>
                  </a:lnTo>
                  <a:close/>
                  <a:moveTo>
                    <a:pt x="127917" y="18029"/>
                  </a:moveTo>
                  <a:lnTo>
                    <a:pt x="375684" y="18029"/>
                  </a:lnTo>
                  <a:cubicBezTo>
                    <a:pt x="381258" y="18029"/>
                    <a:pt x="385810" y="22567"/>
                    <a:pt x="385810" y="28156"/>
                  </a:cubicBezTo>
                  <a:lnTo>
                    <a:pt x="385810" y="46876"/>
                  </a:lnTo>
                  <a:lnTo>
                    <a:pt x="117791" y="46876"/>
                  </a:lnTo>
                  <a:lnTo>
                    <a:pt x="117791" y="28156"/>
                  </a:lnTo>
                  <a:lnTo>
                    <a:pt x="117791" y="28156"/>
                  </a:lnTo>
                  <a:cubicBezTo>
                    <a:pt x="117791" y="22582"/>
                    <a:pt x="122343" y="18029"/>
                    <a:pt x="127917" y="18029"/>
                  </a:cubicBezTo>
                  <a:lnTo>
                    <a:pt x="127917" y="18029"/>
                  </a:lnTo>
                  <a:close/>
                  <a:moveTo>
                    <a:pt x="370200" y="201101"/>
                  </a:moveTo>
                  <a:lnTo>
                    <a:pt x="370200" y="236183"/>
                  </a:lnTo>
                  <a:cubicBezTo>
                    <a:pt x="370200" y="241156"/>
                    <a:pt x="374241" y="245197"/>
                    <a:pt x="379214" y="245197"/>
                  </a:cubicBezTo>
                  <a:lnTo>
                    <a:pt x="413094" y="245197"/>
                  </a:lnTo>
                  <a:lnTo>
                    <a:pt x="413094" y="295078"/>
                  </a:lnTo>
                  <a:lnTo>
                    <a:pt x="88118" y="295078"/>
                  </a:lnTo>
                  <a:lnTo>
                    <a:pt x="88118" y="245197"/>
                  </a:lnTo>
                  <a:lnTo>
                    <a:pt x="124402" y="245197"/>
                  </a:lnTo>
                  <a:cubicBezTo>
                    <a:pt x="129375" y="245197"/>
                    <a:pt x="133416" y="241156"/>
                    <a:pt x="133416" y="236183"/>
                  </a:cubicBezTo>
                  <a:lnTo>
                    <a:pt x="133416" y="201101"/>
                  </a:lnTo>
                  <a:lnTo>
                    <a:pt x="370200" y="201101"/>
                  </a:lnTo>
                  <a:close/>
                  <a:moveTo>
                    <a:pt x="133416" y="183072"/>
                  </a:moveTo>
                  <a:lnTo>
                    <a:pt x="133416" y="156253"/>
                  </a:lnTo>
                  <a:lnTo>
                    <a:pt x="370200" y="156253"/>
                  </a:lnTo>
                  <a:lnTo>
                    <a:pt x="370200" y="183072"/>
                  </a:lnTo>
                  <a:lnTo>
                    <a:pt x="133416" y="183072"/>
                  </a:lnTo>
                  <a:close/>
                  <a:moveTo>
                    <a:pt x="117791" y="64905"/>
                  </a:moveTo>
                  <a:lnTo>
                    <a:pt x="385825" y="64905"/>
                  </a:lnTo>
                  <a:lnTo>
                    <a:pt x="385825" y="111781"/>
                  </a:lnTo>
                  <a:lnTo>
                    <a:pt x="379214" y="111781"/>
                  </a:lnTo>
                  <a:cubicBezTo>
                    <a:pt x="374241" y="111781"/>
                    <a:pt x="370200" y="115823"/>
                    <a:pt x="370200" y="120796"/>
                  </a:cubicBezTo>
                  <a:lnTo>
                    <a:pt x="370200" y="138224"/>
                  </a:lnTo>
                  <a:lnTo>
                    <a:pt x="133416" y="138224"/>
                  </a:lnTo>
                  <a:lnTo>
                    <a:pt x="133416" y="120796"/>
                  </a:lnTo>
                  <a:cubicBezTo>
                    <a:pt x="133416" y="115823"/>
                    <a:pt x="129375" y="111781"/>
                    <a:pt x="124402" y="111781"/>
                  </a:cubicBezTo>
                  <a:lnTo>
                    <a:pt x="117791" y="111781"/>
                  </a:lnTo>
                  <a:lnTo>
                    <a:pt x="117791" y="64905"/>
                  </a:lnTo>
                  <a:close/>
                  <a:moveTo>
                    <a:pt x="18029" y="227168"/>
                  </a:moveTo>
                  <a:lnTo>
                    <a:pt x="18029" y="156869"/>
                  </a:lnTo>
                  <a:cubicBezTo>
                    <a:pt x="18029" y="141950"/>
                    <a:pt x="30169" y="129795"/>
                    <a:pt x="45103" y="129795"/>
                  </a:cubicBezTo>
                  <a:lnTo>
                    <a:pt x="115387" y="129795"/>
                  </a:lnTo>
                  <a:lnTo>
                    <a:pt x="115387" y="227153"/>
                  </a:lnTo>
                  <a:lnTo>
                    <a:pt x="18029" y="227153"/>
                  </a:lnTo>
                  <a:close/>
                  <a:moveTo>
                    <a:pt x="70089" y="245197"/>
                  </a:moveTo>
                  <a:lnTo>
                    <a:pt x="70089" y="481981"/>
                  </a:lnTo>
                  <a:lnTo>
                    <a:pt x="43270" y="481981"/>
                  </a:lnTo>
                  <a:lnTo>
                    <a:pt x="43270" y="245197"/>
                  </a:lnTo>
                  <a:lnTo>
                    <a:pt x="70089" y="245197"/>
                  </a:lnTo>
                  <a:close/>
                  <a:moveTo>
                    <a:pt x="115387" y="597368"/>
                  </a:moveTo>
                  <a:lnTo>
                    <a:pt x="45103" y="597368"/>
                  </a:lnTo>
                  <a:cubicBezTo>
                    <a:pt x="30169" y="597368"/>
                    <a:pt x="18029" y="585229"/>
                    <a:pt x="18029" y="570310"/>
                  </a:cubicBezTo>
                  <a:lnTo>
                    <a:pt x="18029" y="500011"/>
                  </a:lnTo>
                  <a:lnTo>
                    <a:pt x="115387" y="500011"/>
                  </a:lnTo>
                  <a:lnTo>
                    <a:pt x="115387" y="597368"/>
                  </a:lnTo>
                  <a:close/>
                  <a:moveTo>
                    <a:pt x="370200" y="526078"/>
                  </a:moveTo>
                  <a:lnTo>
                    <a:pt x="133416" y="526078"/>
                  </a:lnTo>
                  <a:lnTo>
                    <a:pt x="133416" y="516838"/>
                  </a:lnTo>
                  <a:lnTo>
                    <a:pt x="370200" y="516838"/>
                  </a:lnTo>
                  <a:lnTo>
                    <a:pt x="370200" y="526078"/>
                  </a:lnTo>
                  <a:close/>
                  <a:moveTo>
                    <a:pt x="385825" y="481981"/>
                  </a:moveTo>
                  <a:lnTo>
                    <a:pt x="379214" y="481981"/>
                  </a:lnTo>
                  <a:cubicBezTo>
                    <a:pt x="374241" y="481981"/>
                    <a:pt x="370200" y="486023"/>
                    <a:pt x="370200" y="490996"/>
                  </a:cubicBezTo>
                  <a:lnTo>
                    <a:pt x="370200" y="498809"/>
                  </a:lnTo>
                  <a:lnTo>
                    <a:pt x="133416" y="498809"/>
                  </a:lnTo>
                  <a:lnTo>
                    <a:pt x="133416" y="490996"/>
                  </a:lnTo>
                  <a:cubicBezTo>
                    <a:pt x="133416" y="486023"/>
                    <a:pt x="129375" y="481981"/>
                    <a:pt x="124402" y="481981"/>
                  </a:cubicBezTo>
                  <a:lnTo>
                    <a:pt x="117791" y="481981"/>
                  </a:lnTo>
                  <a:lnTo>
                    <a:pt x="117791" y="343757"/>
                  </a:lnTo>
                  <a:lnTo>
                    <a:pt x="282938" y="343757"/>
                  </a:lnTo>
                  <a:cubicBezTo>
                    <a:pt x="287641" y="343757"/>
                    <a:pt x="291547" y="340091"/>
                    <a:pt x="291818" y="335389"/>
                  </a:cubicBezTo>
                  <a:cubicBezTo>
                    <a:pt x="291818" y="335314"/>
                    <a:pt x="291833" y="335223"/>
                    <a:pt x="291833" y="335133"/>
                  </a:cubicBezTo>
                  <a:cubicBezTo>
                    <a:pt x="292133" y="330025"/>
                    <a:pt x="288077" y="325728"/>
                    <a:pt x="282968" y="325728"/>
                  </a:cubicBezTo>
                  <a:lnTo>
                    <a:pt x="108776" y="325728"/>
                  </a:lnTo>
                  <a:cubicBezTo>
                    <a:pt x="103803" y="325728"/>
                    <a:pt x="99762" y="329770"/>
                    <a:pt x="99762" y="334743"/>
                  </a:cubicBezTo>
                  <a:lnTo>
                    <a:pt x="99762" y="481981"/>
                  </a:lnTo>
                  <a:lnTo>
                    <a:pt x="88118" y="481981"/>
                  </a:lnTo>
                  <a:lnTo>
                    <a:pt x="88118" y="313108"/>
                  </a:lnTo>
                  <a:lnTo>
                    <a:pt x="413094" y="313108"/>
                  </a:lnTo>
                  <a:lnTo>
                    <a:pt x="413094" y="481981"/>
                  </a:lnTo>
                  <a:lnTo>
                    <a:pt x="403854" y="481981"/>
                  </a:lnTo>
                  <a:lnTo>
                    <a:pt x="403854" y="334743"/>
                  </a:lnTo>
                  <a:cubicBezTo>
                    <a:pt x="403854" y="329770"/>
                    <a:pt x="399813" y="325728"/>
                    <a:pt x="394840" y="325728"/>
                  </a:cubicBezTo>
                  <a:lnTo>
                    <a:pt x="334352" y="325728"/>
                  </a:lnTo>
                  <a:cubicBezTo>
                    <a:pt x="329243" y="325728"/>
                    <a:pt x="325187" y="330040"/>
                    <a:pt x="325487" y="335133"/>
                  </a:cubicBezTo>
                  <a:lnTo>
                    <a:pt x="325502" y="335389"/>
                  </a:lnTo>
                  <a:cubicBezTo>
                    <a:pt x="325773" y="340091"/>
                    <a:pt x="329664" y="343757"/>
                    <a:pt x="334382" y="343757"/>
                  </a:cubicBezTo>
                  <a:lnTo>
                    <a:pt x="385840" y="343757"/>
                  </a:lnTo>
                  <a:lnTo>
                    <a:pt x="385840" y="481981"/>
                  </a:lnTo>
                  <a:close/>
                  <a:moveTo>
                    <a:pt x="485587" y="500011"/>
                  </a:moveTo>
                  <a:lnTo>
                    <a:pt x="485587" y="570310"/>
                  </a:lnTo>
                  <a:cubicBezTo>
                    <a:pt x="485587" y="585229"/>
                    <a:pt x="473447" y="597383"/>
                    <a:pt x="458528" y="597383"/>
                  </a:cubicBezTo>
                  <a:lnTo>
                    <a:pt x="388229" y="597383"/>
                  </a:lnTo>
                  <a:lnTo>
                    <a:pt x="388229" y="500026"/>
                  </a:lnTo>
                  <a:lnTo>
                    <a:pt x="485587" y="500026"/>
                  </a:lnTo>
                  <a:close/>
                  <a:moveTo>
                    <a:pt x="431124" y="481981"/>
                  </a:moveTo>
                  <a:lnTo>
                    <a:pt x="431124" y="245197"/>
                  </a:lnTo>
                  <a:lnTo>
                    <a:pt x="457942" y="245197"/>
                  </a:lnTo>
                  <a:lnTo>
                    <a:pt x="457942" y="481981"/>
                  </a:lnTo>
                  <a:lnTo>
                    <a:pt x="431124" y="481981"/>
                  </a:lnTo>
                  <a:close/>
                  <a:moveTo>
                    <a:pt x="388229" y="227168"/>
                  </a:moveTo>
                  <a:lnTo>
                    <a:pt x="388229" y="129810"/>
                  </a:lnTo>
                  <a:lnTo>
                    <a:pt x="458528" y="129810"/>
                  </a:lnTo>
                  <a:cubicBezTo>
                    <a:pt x="473447" y="129810"/>
                    <a:pt x="485587" y="141950"/>
                    <a:pt x="485587" y="156884"/>
                  </a:cubicBezTo>
                  <a:lnTo>
                    <a:pt x="485587" y="227183"/>
                  </a:lnTo>
                  <a:lnTo>
                    <a:pt x="388229" y="227183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34" name="任意多边形: 形状 433">
              <a:extLst>
                <a:ext uri="{FF2B5EF4-FFF2-40B4-BE49-F238E27FC236}">
                  <a16:creationId xmlns:a16="http://schemas.microsoft.com/office/drawing/2014/main" id="{B25CDEBE-AA93-4E62-9D9B-4AA684F9823E}"/>
                </a:ext>
              </a:extLst>
            </p:cNvPr>
            <p:cNvSpPr/>
            <p:nvPr/>
          </p:nvSpPr>
          <p:spPr>
            <a:xfrm>
              <a:off x="6677698" y="2325151"/>
              <a:ext cx="49279" cy="49279"/>
            </a:xfrm>
            <a:custGeom>
              <a:avLst/>
              <a:gdLst>
                <a:gd name="connsiteX0" fmla="*/ 24640 w 49279"/>
                <a:gd name="connsiteY0" fmla="*/ 0 h 49279"/>
                <a:gd name="connsiteX1" fmla="*/ 0 w 49279"/>
                <a:gd name="connsiteY1" fmla="*/ 24640 h 49279"/>
                <a:gd name="connsiteX2" fmla="*/ 24640 w 49279"/>
                <a:gd name="connsiteY2" fmla="*/ 49280 h 49279"/>
                <a:gd name="connsiteX3" fmla="*/ 49280 w 49279"/>
                <a:gd name="connsiteY3" fmla="*/ 24640 h 49279"/>
                <a:gd name="connsiteX4" fmla="*/ 24640 w 49279"/>
                <a:gd name="connsiteY4" fmla="*/ 0 h 49279"/>
                <a:gd name="connsiteX5" fmla="*/ 24640 w 49279"/>
                <a:gd name="connsiteY5" fmla="*/ 0 h 49279"/>
                <a:gd name="connsiteX6" fmla="*/ 24640 w 49279"/>
                <a:gd name="connsiteY6" fmla="*/ 31251 h 49279"/>
                <a:gd name="connsiteX7" fmla="*/ 18029 w 49279"/>
                <a:gd name="connsiteY7" fmla="*/ 24640 h 49279"/>
                <a:gd name="connsiteX8" fmla="*/ 24640 w 49279"/>
                <a:gd name="connsiteY8" fmla="*/ 18029 h 49279"/>
                <a:gd name="connsiteX9" fmla="*/ 31251 w 49279"/>
                <a:gd name="connsiteY9" fmla="*/ 24640 h 49279"/>
                <a:gd name="connsiteX10" fmla="*/ 24640 w 49279"/>
                <a:gd name="connsiteY10" fmla="*/ 31251 h 49279"/>
                <a:gd name="connsiteX11" fmla="*/ 24640 w 49279"/>
                <a:gd name="connsiteY11" fmla="*/ 31251 h 4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279" h="49279">
                  <a:moveTo>
                    <a:pt x="24640" y="0"/>
                  </a:moveTo>
                  <a:cubicBezTo>
                    <a:pt x="11058" y="0"/>
                    <a:pt x="0" y="11058"/>
                    <a:pt x="0" y="24640"/>
                  </a:cubicBezTo>
                  <a:cubicBezTo>
                    <a:pt x="0" y="38222"/>
                    <a:pt x="11058" y="49280"/>
                    <a:pt x="24640" y="49280"/>
                  </a:cubicBezTo>
                  <a:cubicBezTo>
                    <a:pt x="38222" y="49280"/>
                    <a:pt x="49280" y="38237"/>
                    <a:pt x="49280" y="24640"/>
                  </a:cubicBezTo>
                  <a:cubicBezTo>
                    <a:pt x="49280" y="11043"/>
                    <a:pt x="38222" y="0"/>
                    <a:pt x="24640" y="0"/>
                  </a:cubicBezTo>
                  <a:lnTo>
                    <a:pt x="24640" y="0"/>
                  </a:lnTo>
                  <a:close/>
                  <a:moveTo>
                    <a:pt x="24640" y="31251"/>
                  </a:moveTo>
                  <a:cubicBezTo>
                    <a:pt x="20989" y="31251"/>
                    <a:pt x="18029" y="28291"/>
                    <a:pt x="18029" y="24640"/>
                  </a:cubicBezTo>
                  <a:cubicBezTo>
                    <a:pt x="18029" y="20989"/>
                    <a:pt x="20989" y="18029"/>
                    <a:pt x="24640" y="18029"/>
                  </a:cubicBezTo>
                  <a:cubicBezTo>
                    <a:pt x="28291" y="18029"/>
                    <a:pt x="31251" y="21004"/>
                    <a:pt x="31251" y="24640"/>
                  </a:cubicBezTo>
                  <a:cubicBezTo>
                    <a:pt x="31251" y="28291"/>
                    <a:pt x="28291" y="31251"/>
                    <a:pt x="24640" y="31251"/>
                  </a:cubicBezTo>
                  <a:lnTo>
                    <a:pt x="24640" y="31251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35" name="任意多边形: 形状 434">
              <a:extLst>
                <a:ext uri="{FF2B5EF4-FFF2-40B4-BE49-F238E27FC236}">
                  <a16:creationId xmlns:a16="http://schemas.microsoft.com/office/drawing/2014/main" id="{AC7975D2-5B15-477F-974D-DE8E4C221C01}"/>
                </a:ext>
              </a:extLst>
            </p:cNvPr>
            <p:cNvSpPr/>
            <p:nvPr/>
          </p:nvSpPr>
          <p:spPr>
            <a:xfrm>
              <a:off x="6620005" y="2325151"/>
              <a:ext cx="49279" cy="49279"/>
            </a:xfrm>
            <a:custGeom>
              <a:avLst/>
              <a:gdLst>
                <a:gd name="connsiteX0" fmla="*/ 24640 w 49279"/>
                <a:gd name="connsiteY0" fmla="*/ 0 h 49279"/>
                <a:gd name="connsiteX1" fmla="*/ 0 w 49279"/>
                <a:gd name="connsiteY1" fmla="*/ 24640 h 49279"/>
                <a:gd name="connsiteX2" fmla="*/ 24640 w 49279"/>
                <a:gd name="connsiteY2" fmla="*/ 49280 h 49279"/>
                <a:gd name="connsiteX3" fmla="*/ 49280 w 49279"/>
                <a:gd name="connsiteY3" fmla="*/ 24640 h 49279"/>
                <a:gd name="connsiteX4" fmla="*/ 24640 w 49279"/>
                <a:gd name="connsiteY4" fmla="*/ 0 h 49279"/>
                <a:gd name="connsiteX5" fmla="*/ 24640 w 49279"/>
                <a:gd name="connsiteY5" fmla="*/ 0 h 49279"/>
                <a:gd name="connsiteX6" fmla="*/ 24640 w 49279"/>
                <a:gd name="connsiteY6" fmla="*/ 31251 h 49279"/>
                <a:gd name="connsiteX7" fmla="*/ 18029 w 49279"/>
                <a:gd name="connsiteY7" fmla="*/ 24640 h 49279"/>
                <a:gd name="connsiteX8" fmla="*/ 24640 w 49279"/>
                <a:gd name="connsiteY8" fmla="*/ 18029 h 49279"/>
                <a:gd name="connsiteX9" fmla="*/ 31251 w 49279"/>
                <a:gd name="connsiteY9" fmla="*/ 24640 h 49279"/>
                <a:gd name="connsiteX10" fmla="*/ 24640 w 49279"/>
                <a:gd name="connsiteY10" fmla="*/ 31251 h 49279"/>
                <a:gd name="connsiteX11" fmla="*/ 24640 w 49279"/>
                <a:gd name="connsiteY11" fmla="*/ 31251 h 4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279" h="49279">
                  <a:moveTo>
                    <a:pt x="24640" y="0"/>
                  </a:moveTo>
                  <a:cubicBezTo>
                    <a:pt x="11058" y="0"/>
                    <a:pt x="0" y="11058"/>
                    <a:pt x="0" y="24640"/>
                  </a:cubicBezTo>
                  <a:cubicBezTo>
                    <a:pt x="0" y="38222"/>
                    <a:pt x="11058" y="49280"/>
                    <a:pt x="24640" y="49280"/>
                  </a:cubicBezTo>
                  <a:cubicBezTo>
                    <a:pt x="38222" y="49280"/>
                    <a:pt x="49280" y="38237"/>
                    <a:pt x="49280" y="24640"/>
                  </a:cubicBezTo>
                  <a:cubicBezTo>
                    <a:pt x="49280" y="11043"/>
                    <a:pt x="38222" y="0"/>
                    <a:pt x="24640" y="0"/>
                  </a:cubicBezTo>
                  <a:lnTo>
                    <a:pt x="24640" y="0"/>
                  </a:lnTo>
                  <a:close/>
                  <a:moveTo>
                    <a:pt x="24640" y="31251"/>
                  </a:moveTo>
                  <a:cubicBezTo>
                    <a:pt x="20989" y="31251"/>
                    <a:pt x="18029" y="28291"/>
                    <a:pt x="18029" y="24640"/>
                  </a:cubicBezTo>
                  <a:cubicBezTo>
                    <a:pt x="18029" y="20989"/>
                    <a:pt x="21004" y="18029"/>
                    <a:pt x="24640" y="18029"/>
                  </a:cubicBezTo>
                  <a:cubicBezTo>
                    <a:pt x="28291" y="18029"/>
                    <a:pt x="31251" y="21004"/>
                    <a:pt x="31251" y="24640"/>
                  </a:cubicBezTo>
                  <a:cubicBezTo>
                    <a:pt x="31251" y="28291"/>
                    <a:pt x="28291" y="31251"/>
                    <a:pt x="24640" y="31251"/>
                  </a:cubicBezTo>
                  <a:lnTo>
                    <a:pt x="24640" y="31251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36" name="任意多边形: 形状 435">
              <a:extLst>
                <a:ext uri="{FF2B5EF4-FFF2-40B4-BE49-F238E27FC236}">
                  <a16:creationId xmlns:a16="http://schemas.microsoft.com/office/drawing/2014/main" id="{DA2C8361-7879-4C8E-B4A1-8F335D423F54}"/>
                </a:ext>
              </a:extLst>
            </p:cNvPr>
            <p:cNvSpPr/>
            <p:nvPr/>
          </p:nvSpPr>
          <p:spPr>
            <a:xfrm>
              <a:off x="6558706" y="2329358"/>
              <a:ext cx="39664" cy="58895"/>
            </a:xfrm>
            <a:custGeom>
              <a:avLst/>
              <a:gdLst>
                <a:gd name="connsiteX0" fmla="*/ 30650 w 39664"/>
                <a:gd name="connsiteY0" fmla="*/ 29448 h 58895"/>
                <a:gd name="connsiteX1" fmla="*/ 28847 w 39664"/>
                <a:gd name="connsiteY1" fmla="*/ 29448 h 58895"/>
                <a:gd name="connsiteX2" fmla="*/ 28847 w 39664"/>
                <a:gd name="connsiteY2" fmla="*/ 9015 h 58895"/>
                <a:gd name="connsiteX3" fmla="*/ 19832 w 39664"/>
                <a:gd name="connsiteY3" fmla="*/ 0 h 58895"/>
                <a:gd name="connsiteX4" fmla="*/ 10818 w 39664"/>
                <a:gd name="connsiteY4" fmla="*/ 9015 h 58895"/>
                <a:gd name="connsiteX5" fmla="*/ 10818 w 39664"/>
                <a:gd name="connsiteY5" fmla="*/ 29448 h 58895"/>
                <a:gd name="connsiteX6" fmla="*/ 9015 w 39664"/>
                <a:gd name="connsiteY6" fmla="*/ 29448 h 58895"/>
                <a:gd name="connsiteX7" fmla="*/ 0 w 39664"/>
                <a:gd name="connsiteY7" fmla="*/ 38462 h 58895"/>
                <a:gd name="connsiteX8" fmla="*/ 9015 w 39664"/>
                <a:gd name="connsiteY8" fmla="*/ 47477 h 58895"/>
                <a:gd name="connsiteX9" fmla="*/ 10818 w 39664"/>
                <a:gd name="connsiteY9" fmla="*/ 47477 h 58895"/>
                <a:gd name="connsiteX10" fmla="*/ 10818 w 39664"/>
                <a:gd name="connsiteY10" fmla="*/ 49881 h 58895"/>
                <a:gd name="connsiteX11" fmla="*/ 19832 w 39664"/>
                <a:gd name="connsiteY11" fmla="*/ 58895 h 58895"/>
                <a:gd name="connsiteX12" fmla="*/ 28847 w 39664"/>
                <a:gd name="connsiteY12" fmla="*/ 49881 h 58895"/>
                <a:gd name="connsiteX13" fmla="*/ 28847 w 39664"/>
                <a:gd name="connsiteY13" fmla="*/ 47477 h 58895"/>
                <a:gd name="connsiteX14" fmla="*/ 30650 w 39664"/>
                <a:gd name="connsiteY14" fmla="*/ 47477 h 58895"/>
                <a:gd name="connsiteX15" fmla="*/ 39664 w 39664"/>
                <a:gd name="connsiteY15" fmla="*/ 38462 h 58895"/>
                <a:gd name="connsiteX16" fmla="*/ 30650 w 39664"/>
                <a:gd name="connsiteY16" fmla="*/ 29448 h 58895"/>
                <a:gd name="connsiteX17" fmla="*/ 30650 w 39664"/>
                <a:gd name="connsiteY17" fmla="*/ 29448 h 5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664" h="58895">
                  <a:moveTo>
                    <a:pt x="30650" y="29448"/>
                  </a:moveTo>
                  <a:lnTo>
                    <a:pt x="28847" y="29448"/>
                  </a:lnTo>
                  <a:lnTo>
                    <a:pt x="28847" y="9015"/>
                  </a:lnTo>
                  <a:cubicBezTo>
                    <a:pt x="28847" y="4042"/>
                    <a:pt x="24805" y="0"/>
                    <a:pt x="19832" y="0"/>
                  </a:cubicBezTo>
                  <a:cubicBezTo>
                    <a:pt x="14859" y="0"/>
                    <a:pt x="10818" y="4042"/>
                    <a:pt x="10818" y="9015"/>
                  </a:cubicBezTo>
                  <a:lnTo>
                    <a:pt x="10818" y="29448"/>
                  </a:lnTo>
                  <a:lnTo>
                    <a:pt x="9015" y="29448"/>
                  </a:lnTo>
                  <a:cubicBezTo>
                    <a:pt x="4027" y="29448"/>
                    <a:pt x="0" y="33489"/>
                    <a:pt x="0" y="38462"/>
                  </a:cubicBezTo>
                  <a:cubicBezTo>
                    <a:pt x="0" y="43435"/>
                    <a:pt x="4027" y="47477"/>
                    <a:pt x="9015" y="47477"/>
                  </a:cubicBezTo>
                  <a:lnTo>
                    <a:pt x="10818" y="47477"/>
                  </a:lnTo>
                  <a:lnTo>
                    <a:pt x="10818" y="49881"/>
                  </a:lnTo>
                  <a:cubicBezTo>
                    <a:pt x="10818" y="54869"/>
                    <a:pt x="14859" y="58895"/>
                    <a:pt x="19832" y="58895"/>
                  </a:cubicBezTo>
                  <a:cubicBezTo>
                    <a:pt x="24805" y="58895"/>
                    <a:pt x="28847" y="54869"/>
                    <a:pt x="28847" y="49881"/>
                  </a:cubicBezTo>
                  <a:lnTo>
                    <a:pt x="28847" y="47477"/>
                  </a:lnTo>
                  <a:lnTo>
                    <a:pt x="30650" y="47477"/>
                  </a:lnTo>
                  <a:cubicBezTo>
                    <a:pt x="35623" y="47477"/>
                    <a:pt x="39664" y="43435"/>
                    <a:pt x="39664" y="38462"/>
                  </a:cubicBezTo>
                  <a:cubicBezTo>
                    <a:pt x="39664" y="33489"/>
                    <a:pt x="35623" y="29448"/>
                    <a:pt x="30650" y="29448"/>
                  </a:cubicBezTo>
                  <a:lnTo>
                    <a:pt x="30650" y="29448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37" name="任意多边形: 形状 436">
              <a:extLst>
                <a:ext uri="{FF2B5EF4-FFF2-40B4-BE49-F238E27FC236}">
                  <a16:creationId xmlns:a16="http://schemas.microsoft.com/office/drawing/2014/main" id="{40D21BDA-1919-4794-BD21-1928EFA46AE4}"/>
                </a:ext>
              </a:extLst>
            </p:cNvPr>
            <p:cNvSpPr/>
            <p:nvPr/>
          </p:nvSpPr>
          <p:spPr>
            <a:xfrm>
              <a:off x="6519041" y="2375633"/>
              <a:ext cx="16827" cy="16827"/>
            </a:xfrm>
            <a:custGeom>
              <a:avLst/>
              <a:gdLst>
                <a:gd name="connsiteX0" fmla="*/ 16827 w 16827"/>
                <a:gd name="connsiteY0" fmla="*/ 8414 h 16827"/>
                <a:gd name="connsiteX1" fmla="*/ 8414 w 16827"/>
                <a:gd name="connsiteY1" fmla="*/ 16827 h 16827"/>
                <a:gd name="connsiteX2" fmla="*/ 0 w 16827"/>
                <a:gd name="connsiteY2" fmla="*/ 8414 h 16827"/>
                <a:gd name="connsiteX3" fmla="*/ 8414 w 16827"/>
                <a:gd name="connsiteY3" fmla="*/ 0 h 16827"/>
                <a:gd name="connsiteX4" fmla="*/ 16827 w 16827"/>
                <a:gd name="connsiteY4" fmla="*/ 8414 h 16827"/>
                <a:gd name="connsiteX5" fmla="*/ 16827 w 16827"/>
                <a:gd name="connsiteY5" fmla="*/ 8414 h 1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7" h="16827">
                  <a:moveTo>
                    <a:pt x="16827" y="8414"/>
                  </a:moveTo>
                  <a:cubicBezTo>
                    <a:pt x="16827" y="13056"/>
                    <a:pt x="13071" y="16827"/>
                    <a:pt x="8414" y="16827"/>
                  </a:cubicBezTo>
                  <a:cubicBezTo>
                    <a:pt x="3771" y="16827"/>
                    <a:pt x="0" y="13056"/>
                    <a:pt x="0" y="8414"/>
                  </a:cubicBezTo>
                  <a:cubicBezTo>
                    <a:pt x="0" y="3771"/>
                    <a:pt x="3771" y="0"/>
                    <a:pt x="8414" y="0"/>
                  </a:cubicBezTo>
                  <a:cubicBezTo>
                    <a:pt x="13056" y="0"/>
                    <a:pt x="16827" y="3771"/>
                    <a:pt x="16827" y="8414"/>
                  </a:cubicBezTo>
                  <a:lnTo>
                    <a:pt x="16827" y="8414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38" name="任意多边形: 形状 437">
              <a:extLst>
                <a:ext uri="{FF2B5EF4-FFF2-40B4-BE49-F238E27FC236}">
                  <a16:creationId xmlns:a16="http://schemas.microsoft.com/office/drawing/2014/main" id="{B8E7C973-7879-45C1-87D2-73614982EA10}"/>
                </a:ext>
              </a:extLst>
            </p:cNvPr>
            <p:cNvSpPr/>
            <p:nvPr/>
          </p:nvSpPr>
          <p:spPr>
            <a:xfrm>
              <a:off x="6540676" y="2375633"/>
              <a:ext cx="16827" cy="16827"/>
            </a:xfrm>
            <a:custGeom>
              <a:avLst/>
              <a:gdLst>
                <a:gd name="connsiteX0" fmla="*/ 16827 w 16827"/>
                <a:gd name="connsiteY0" fmla="*/ 8414 h 16827"/>
                <a:gd name="connsiteX1" fmla="*/ 8414 w 16827"/>
                <a:gd name="connsiteY1" fmla="*/ 16827 h 16827"/>
                <a:gd name="connsiteX2" fmla="*/ 0 w 16827"/>
                <a:gd name="connsiteY2" fmla="*/ 8414 h 16827"/>
                <a:gd name="connsiteX3" fmla="*/ 8414 w 16827"/>
                <a:gd name="connsiteY3" fmla="*/ 0 h 16827"/>
                <a:gd name="connsiteX4" fmla="*/ 16827 w 16827"/>
                <a:gd name="connsiteY4" fmla="*/ 8414 h 16827"/>
                <a:gd name="connsiteX5" fmla="*/ 16827 w 16827"/>
                <a:gd name="connsiteY5" fmla="*/ 8414 h 1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7" h="16827">
                  <a:moveTo>
                    <a:pt x="16827" y="8414"/>
                  </a:moveTo>
                  <a:cubicBezTo>
                    <a:pt x="16827" y="13056"/>
                    <a:pt x="13056" y="16827"/>
                    <a:pt x="8414" y="16827"/>
                  </a:cubicBezTo>
                  <a:cubicBezTo>
                    <a:pt x="3771" y="16827"/>
                    <a:pt x="0" y="13056"/>
                    <a:pt x="0" y="8414"/>
                  </a:cubicBezTo>
                  <a:cubicBezTo>
                    <a:pt x="0" y="3771"/>
                    <a:pt x="3756" y="0"/>
                    <a:pt x="8414" y="0"/>
                  </a:cubicBezTo>
                  <a:cubicBezTo>
                    <a:pt x="13071" y="0"/>
                    <a:pt x="16827" y="3771"/>
                    <a:pt x="16827" y="8414"/>
                  </a:cubicBezTo>
                  <a:lnTo>
                    <a:pt x="16827" y="8414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39" name="任意多边形: 形状 438">
              <a:extLst>
                <a:ext uri="{FF2B5EF4-FFF2-40B4-BE49-F238E27FC236}">
                  <a16:creationId xmlns:a16="http://schemas.microsoft.com/office/drawing/2014/main" id="{3ED3939D-5588-450A-9C04-4A24F4FA6859}"/>
                </a:ext>
              </a:extLst>
            </p:cNvPr>
            <p:cNvSpPr/>
            <p:nvPr/>
          </p:nvSpPr>
          <p:spPr>
            <a:xfrm>
              <a:off x="6805105" y="2375633"/>
              <a:ext cx="16827" cy="16827"/>
            </a:xfrm>
            <a:custGeom>
              <a:avLst/>
              <a:gdLst>
                <a:gd name="connsiteX0" fmla="*/ 16827 w 16827"/>
                <a:gd name="connsiteY0" fmla="*/ 8414 h 16827"/>
                <a:gd name="connsiteX1" fmla="*/ 8414 w 16827"/>
                <a:gd name="connsiteY1" fmla="*/ 16827 h 16827"/>
                <a:gd name="connsiteX2" fmla="*/ 0 w 16827"/>
                <a:gd name="connsiteY2" fmla="*/ 8414 h 16827"/>
                <a:gd name="connsiteX3" fmla="*/ 8414 w 16827"/>
                <a:gd name="connsiteY3" fmla="*/ 0 h 16827"/>
                <a:gd name="connsiteX4" fmla="*/ 16827 w 16827"/>
                <a:gd name="connsiteY4" fmla="*/ 8414 h 16827"/>
                <a:gd name="connsiteX5" fmla="*/ 16827 w 16827"/>
                <a:gd name="connsiteY5" fmla="*/ 8414 h 1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7" h="16827">
                  <a:moveTo>
                    <a:pt x="16827" y="8414"/>
                  </a:moveTo>
                  <a:cubicBezTo>
                    <a:pt x="16827" y="13056"/>
                    <a:pt x="13056" y="16827"/>
                    <a:pt x="8414" y="16827"/>
                  </a:cubicBezTo>
                  <a:cubicBezTo>
                    <a:pt x="3771" y="16827"/>
                    <a:pt x="0" y="13056"/>
                    <a:pt x="0" y="8414"/>
                  </a:cubicBezTo>
                  <a:cubicBezTo>
                    <a:pt x="0" y="3771"/>
                    <a:pt x="3756" y="0"/>
                    <a:pt x="8414" y="0"/>
                  </a:cubicBezTo>
                  <a:cubicBezTo>
                    <a:pt x="13056" y="0"/>
                    <a:pt x="16827" y="3771"/>
                    <a:pt x="16827" y="8414"/>
                  </a:cubicBezTo>
                  <a:lnTo>
                    <a:pt x="16827" y="8414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40" name="任意多边形: 形状 439">
              <a:extLst>
                <a:ext uri="{FF2B5EF4-FFF2-40B4-BE49-F238E27FC236}">
                  <a16:creationId xmlns:a16="http://schemas.microsoft.com/office/drawing/2014/main" id="{CE2DE34D-E803-42DE-9830-60D1F8481738}"/>
                </a:ext>
              </a:extLst>
            </p:cNvPr>
            <p:cNvSpPr/>
            <p:nvPr/>
          </p:nvSpPr>
          <p:spPr>
            <a:xfrm>
              <a:off x="6742604" y="2323949"/>
              <a:ext cx="45673" cy="63703"/>
            </a:xfrm>
            <a:custGeom>
              <a:avLst/>
              <a:gdLst>
                <a:gd name="connsiteX0" fmla="*/ 28591 w 45673"/>
                <a:gd name="connsiteY0" fmla="*/ 0 h 63703"/>
                <a:gd name="connsiteX1" fmla="*/ 17083 w 45673"/>
                <a:gd name="connsiteY1" fmla="*/ 0 h 63703"/>
                <a:gd name="connsiteX2" fmla="*/ 0 w 45673"/>
                <a:gd name="connsiteY2" fmla="*/ 17083 h 63703"/>
                <a:gd name="connsiteX3" fmla="*/ 0 w 45673"/>
                <a:gd name="connsiteY3" fmla="*/ 46621 h 63703"/>
                <a:gd name="connsiteX4" fmla="*/ 17083 w 45673"/>
                <a:gd name="connsiteY4" fmla="*/ 63703 h 63703"/>
                <a:gd name="connsiteX5" fmla="*/ 28591 w 45673"/>
                <a:gd name="connsiteY5" fmla="*/ 63703 h 63703"/>
                <a:gd name="connsiteX6" fmla="*/ 45674 w 45673"/>
                <a:gd name="connsiteY6" fmla="*/ 46621 h 63703"/>
                <a:gd name="connsiteX7" fmla="*/ 45674 w 45673"/>
                <a:gd name="connsiteY7" fmla="*/ 17083 h 63703"/>
                <a:gd name="connsiteX8" fmla="*/ 28591 w 45673"/>
                <a:gd name="connsiteY8" fmla="*/ 0 h 63703"/>
                <a:gd name="connsiteX9" fmla="*/ 28591 w 45673"/>
                <a:gd name="connsiteY9" fmla="*/ 0 h 63703"/>
                <a:gd name="connsiteX10" fmla="*/ 27645 w 45673"/>
                <a:gd name="connsiteY10" fmla="*/ 45674 h 63703"/>
                <a:gd name="connsiteX11" fmla="*/ 18029 w 45673"/>
                <a:gd name="connsiteY11" fmla="*/ 45674 h 63703"/>
                <a:gd name="connsiteX12" fmla="*/ 18029 w 45673"/>
                <a:gd name="connsiteY12" fmla="*/ 18029 h 63703"/>
                <a:gd name="connsiteX13" fmla="*/ 27645 w 45673"/>
                <a:gd name="connsiteY13" fmla="*/ 18029 h 63703"/>
                <a:gd name="connsiteX14" fmla="*/ 27645 w 45673"/>
                <a:gd name="connsiteY14" fmla="*/ 45674 h 6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673" h="63703">
                  <a:moveTo>
                    <a:pt x="28591" y="0"/>
                  </a:moveTo>
                  <a:lnTo>
                    <a:pt x="17083" y="0"/>
                  </a:lnTo>
                  <a:cubicBezTo>
                    <a:pt x="7662" y="0"/>
                    <a:pt x="0" y="7662"/>
                    <a:pt x="0" y="17083"/>
                  </a:cubicBezTo>
                  <a:lnTo>
                    <a:pt x="0" y="46621"/>
                  </a:lnTo>
                  <a:cubicBezTo>
                    <a:pt x="0" y="56041"/>
                    <a:pt x="7662" y="63703"/>
                    <a:pt x="17083" y="63703"/>
                  </a:cubicBezTo>
                  <a:lnTo>
                    <a:pt x="28591" y="63703"/>
                  </a:lnTo>
                  <a:cubicBezTo>
                    <a:pt x="38012" y="63703"/>
                    <a:pt x="45674" y="56041"/>
                    <a:pt x="45674" y="46621"/>
                  </a:cubicBezTo>
                  <a:lnTo>
                    <a:pt x="45674" y="17083"/>
                  </a:lnTo>
                  <a:cubicBezTo>
                    <a:pt x="45674" y="7662"/>
                    <a:pt x="38012" y="0"/>
                    <a:pt x="28591" y="0"/>
                  </a:cubicBezTo>
                  <a:lnTo>
                    <a:pt x="28591" y="0"/>
                  </a:lnTo>
                  <a:close/>
                  <a:moveTo>
                    <a:pt x="27645" y="45674"/>
                  </a:moveTo>
                  <a:lnTo>
                    <a:pt x="18029" y="45674"/>
                  </a:lnTo>
                  <a:lnTo>
                    <a:pt x="18029" y="18029"/>
                  </a:lnTo>
                  <a:lnTo>
                    <a:pt x="27645" y="18029"/>
                  </a:lnTo>
                  <a:lnTo>
                    <a:pt x="27645" y="45674"/>
                  </a:lnTo>
                  <a:close/>
                </a:path>
              </a:pathLst>
            </a:custGeom>
            <a:grpFill/>
            <a:ln w="14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441" name="图形 2">
            <a:extLst>
              <a:ext uri="{FF2B5EF4-FFF2-40B4-BE49-F238E27FC236}">
                <a16:creationId xmlns:a16="http://schemas.microsoft.com/office/drawing/2014/main" id="{9703B48D-2E3B-4B3D-B19B-AA1863B017A5}"/>
              </a:ext>
            </a:extLst>
          </p:cNvPr>
          <p:cNvGrpSpPr/>
          <p:nvPr userDrawn="1"/>
        </p:nvGrpSpPr>
        <p:grpSpPr>
          <a:xfrm>
            <a:off x="9791192" y="4397968"/>
            <a:ext cx="331654" cy="343470"/>
            <a:chOff x="4143375" y="1475386"/>
            <a:chExt cx="3767259" cy="3901475"/>
          </a:xfrm>
          <a:solidFill>
            <a:schemeClr val="bg1"/>
          </a:solidFill>
        </p:grpSpPr>
        <p:grpSp>
          <p:nvGrpSpPr>
            <p:cNvPr id="442" name="图形 2">
              <a:extLst>
                <a:ext uri="{FF2B5EF4-FFF2-40B4-BE49-F238E27FC236}">
                  <a16:creationId xmlns:a16="http://schemas.microsoft.com/office/drawing/2014/main" id="{28F4718D-1077-455E-BF64-6E318403F653}"/>
                </a:ext>
              </a:extLst>
            </p:cNvPr>
            <p:cNvGrpSpPr/>
            <p:nvPr/>
          </p:nvGrpSpPr>
          <p:grpSpPr>
            <a:xfrm>
              <a:off x="4143375" y="1475386"/>
              <a:ext cx="3767259" cy="3901475"/>
              <a:chOff x="4143375" y="1475386"/>
              <a:chExt cx="3767259" cy="3901475"/>
            </a:xfrm>
            <a:grpFill/>
          </p:grpSpPr>
          <p:sp>
            <p:nvSpPr>
              <p:cNvPr id="444" name="任意多边形: 形状 443">
                <a:extLst>
                  <a:ext uri="{FF2B5EF4-FFF2-40B4-BE49-F238E27FC236}">
                    <a16:creationId xmlns:a16="http://schemas.microsoft.com/office/drawing/2014/main" id="{74DE26DA-F251-438D-827F-F409DE2CA7E2}"/>
                  </a:ext>
                </a:extLst>
              </p:cNvPr>
              <p:cNvSpPr/>
              <p:nvPr/>
            </p:nvSpPr>
            <p:spPr>
              <a:xfrm>
                <a:off x="5218556" y="3267931"/>
                <a:ext cx="1778031" cy="620268"/>
              </a:xfrm>
              <a:custGeom>
                <a:avLst/>
                <a:gdLst>
                  <a:gd name="connsiteX0" fmla="*/ 1590580 w 1778031"/>
                  <a:gd name="connsiteY0" fmla="*/ 0 h 620268"/>
                  <a:gd name="connsiteX1" fmla="*/ 187452 w 1778031"/>
                  <a:gd name="connsiteY1" fmla="*/ 0 h 620268"/>
                  <a:gd name="connsiteX2" fmla="*/ 0 w 1778031"/>
                  <a:gd name="connsiteY2" fmla="*/ 187547 h 620268"/>
                  <a:gd name="connsiteX3" fmla="*/ 0 w 1778031"/>
                  <a:gd name="connsiteY3" fmla="*/ 432816 h 620268"/>
                  <a:gd name="connsiteX4" fmla="*/ 187452 w 1778031"/>
                  <a:gd name="connsiteY4" fmla="*/ 620268 h 620268"/>
                  <a:gd name="connsiteX5" fmla="*/ 1590580 w 1778031"/>
                  <a:gd name="connsiteY5" fmla="*/ 620268 h 620268"/>
                  <a:gd name="connsiteX6" fmla="*/ 1778032 w 1778031"/>
                  <a:gd name="connsiteY6" fmla="*/ 432816 h 620268"/>
                  <a:gd name="connsiteX7" fmla="*/ 1778032 w 1778031"/>
                  <a:gd name="connsiteY7" fmla="*/ 187547 h 620268"/>
                  <a:gd name="connsiteX8" fmla="*/ 1590580 w 1778031"/>
                  <a:gd name="connsiteY8" fmla="*/ 0 h 620268"/>
                  <a:gd name="connsiteX9" fmla="*/ 1590580 w 1778031"/>
                  <a:gd name="connsiteY9" fmla="*/ 0 h 620268"/>
                  <a:gd name="connsiteX10" fmla="*/ 1654016 w 1778031"/>
                  <a:gd name="connsiteY10" fmla="*/ 432721 h 620268"/>
                  <a:gd name="connsiteX11" fmla="*/ 1590580 w 1778031"/>
                  <a:gd name="connsiteY11" fmla="*/ 496157 h 620268"/>
                  <a:gd name="connsiteX12" fmla="*/ 187452 w 1778031"/>
                  <a:gd name="connsiteY12" fmla="*/ 496157 h 620268"/>
                  <a:gd name="connsiteX13" fmla="*/ 124016 w 1778031"/>
                  <a:gd name="connsiteY13" fmla="*/ 432721 h 620268"/>
                  <a:gd name="connsiteX14" fmla="*/ 124016 w 1778031"/>
                  <a:gd name="connsiteY14" fmla="*/ 187452 h 620268"/>
                  <a:gd name="connsiteX15" fmla="*/ 187452 w 1778031"/>
                  <a:gd name="connsiteY15" fmla="*/ 124016 h 620268"/>
                  <a:gd name="connsiteX16" fmla="*/ 1590580 w 1778031"/>
                  <a:gd name="connsiteY16" fmla="*/ 124016 h 620268"/>
                  <a:gd name="connsiteX17" fmla="*/ 1654016 w 1778031"/>
                  <a:gd name="connsiteY17" fmla="*/ 187452 h 620268"/>
                  <a:gd name="connsiteX18" fmla="*/ 1654016 w 1778031"/>
                  <a:gd name="connsiteY18" fmla="*/ 432721 h 62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78031" h="620268">
                    <a:moveTo>
                      <a:pt x="1590580" y="0"/>
                    </a:moveTo>
                    <a:lnTo>
                      <a:pt x="187452" y="0"/>
                    </a:lnTo>
                    <a:cubicBezTo>
                      <a:pt x="84106" y="0"/>
                      <a:pt x="0" y="84106"/>
                      <a:pt x="0" y="187547"/>
                    </a:cubicBezTo>
                    <a:lnTo>
                      <a:pt x="0" y="432816"/>
                    </a:lnTo>
                    <a:cubicBezTo>
                      <a:pt x="0" y="536258"/>
                      <a:pt x="84106" y="620268"/>
                      <a:pt x="187452" y="620268"/>
                    </a:cubicBezTo>
                    <a:lnTo>
                      <a:pt x="1590580" y="620268"/>
                    </a:lnTo>
                    <a:cubicBezTo>
                      <a:pt x="1694021" y="620268"/>
                      <a:pt x="1778032" y="536162"/>
                      <a:pt x="1778032" y="432816"/>
                    </a:cubicBezTo>
                    <a:lnTo>
                      <a:pt x="1778032" y="187547"/>
                    </a:lnTo>
                    <a:cubicBezTo>
                      <a:pt x="1778032" y="84106"/>
                      <a:pt x="1694021" y="0"/>
                      <a:pt x="1590580" y="0"/>
                    </a:cubicBezTo>
                    <a:lnTo>
                      <a:pt x="1590580" y="0"/>
                    </a:lnTo>
                    <a:close/>
                    <a:moveTo>
                      <a:pt x="1654016" y="432721"/>
                    </a:moveTo>
                    <a:cubicBezTo>
                      <a:pt x="1654016" y="467678"/>
                      <a:pt x="1625537" y="496157"/>
                      <a:pt x="1590580" y="496157"/>
                    </a:cubicBezTo>
                    <a:lnTo>
                      <a:pt x="187452" y="496157"/>
                    </a:lnTo>
                    <a:cubicBezTo>
                      <a:pt x="152495" y="496157"/>
                      <a:pt x="124016" y="467678"/>
                      <a:pt x="124016" y="432721"/>
                    </a:cubicBezTo>
                    <a:lnTo>
                      <a:pt x="124016" y="187452"/>
                    </a:lnTo>
                    <a:cubicBezTo>
                      <a:pt x="124016" y="152495"/>
                      <a:pt x="152495" y="124016"/>
                      <a:pt x="187452" y="124016"/>
                    </a:cubicBezTo>
                    <a:lnTo>
                      <a:pt x="1590580" y="124016"/>
                    </a:lnTo>
                    <a:cubicBezTo>
                      <a:pt x="1625537" y="124016"/>
                      <a:pt x="1654016" y="152495"/>
                      <a:pt x="1654016" y="187452"/>
                    </a:cubicBezTo>
                    <a:lnTo>
                      <a:pt x="1654016" y="4327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445" name="任意多边形: 形状 444">
                <a:extLst>
                  <a:ext uri="{FF2B5EF4-FFF2-40B4-BE49-F238E27FC236}">
                    <a16:creationId xmlns:a16="http://schemas.microsoft.com/office/drawing/2014/main" id="{74B72233-191F-4C3D-8403-D60D2C704CE3}"/>
                  </a:ext>
                </a:extLst>
              </p:cNvPr>
              <p:cNvSpPr/>
              <p:nvPr/>
            </p:nvSpPr>
            <p:spPr>
              <a:xfrm>
                <a:off x="4143375" y="1475386"/>
                <a:ext cx="3767259" cy="3901475"/>
              </a:xfrm>
              <a:custGeom>
                <a:avLst/>
                <a:gdLst>
                  <a:gd name="connsiteX0" fmla="*/ 3711607 w 3767259"/>
                  <a:gd name="connsiteY0" fmla="*/ 1398115 h 3901475"/>
                  <a:gd name="connsiteX1" fmla="*/ 2061401 w 3767259"/>
                  <a:gd name="connsiteY1" fmla="*/ 34897 h 3901475"/>
                  <a:gd name="connsiteX2" fmla="*/ 1866995 w 3767259"/>
                  <a:gd name="connsiteY2" fmla="*/ 34897 h 3901475"/>
                  <a:gd name="connsiteX3" fmla="*/ 216789 w 3767259"/>
                  <a:gd name="connsiteY3" fmla="*/ 1398115 h 3901475"/>
                  <a:gd name="connsiteX4" fmla="*/ 170402 w 3767259"/>
                  <a:gd name="connsiteY4" fmla="*/ 1567470 h 3901475"/>
                  <a:gd name="connsiteX5" fmla="*/ 314039 w 3767259"/>
                  <a:gd name="connsiteY5" fmla="*/ 1668435 h 3901475"/>
                  <a:gd name="connsiteX6" fmla="*/ 496253 w 3767259"/>
                  <a:gd name="connsiteY6" fmla="*/ 1668435 h 3901475"/>
                  <a:gd name="connsiteX7" fmla="*/ 496253 w 3767259"/>
                  <a:gd name="connsiteY7" fmla="*/ 2371475 h 3901475"/>
                  <a:gd name="connsiteX8" fmla="*/ 262890 w 3767259"/>
                  <a:gd name="connsiteY8" fmla="*/ 2371570 h 3901475"/>
                  <a:gd name="connsiteX9" fmla="*/ 0 w 3767259"/>
                  <a:gd name="connsiteY9" fmla="*/ 2640271 h 3901475"/>
                  <a:gd name="connsiteX10" fmla="*/ 0 w 3767259"/>
                  <a:gd name="connsiteY10" fmla="*/ 2929735 h 3901475"/>
                  <a:gd name="connsiteX11" fmla="*/ 62008 w 3767259"/>
                  <a:gd name="connsiteY11" fmla="*/ 2991743 h 3901475"/>
                  <a:gd name="connsiteX12" fmla="*/ 248126 w 3767259"/>
                  <a:gd name="connsiteY12" fmla="*/ 2991743 h 3901475"/>
                  <a:gd name="connsiteX13" fmla="*/ 248126 w 3767259"/>
                  <a:gd name="connsiteY13" fmla="*/ 3777460 h 3901475"/>
                  <a:gd name="connsiteX14" fmla="*/ 62008 w 3767259"/>
                  <a:gd name="connsiteY14" fmla="*/ 3777460 h 3901475"/>
                  <a:gd name="connsiteX15" fmla="*/ 0 w 3767259"/>
                  <a:gd name="connsiteY15" fmla="*/ 3839468 h 3901475"/>
                  <a:gd name="connsiteX16" fmla="*/ 62008 w 3767259"/>
                  <a:gd name="connsiteY16" fmla="*/ 3901476 h 3901475"/>
                  <a:gd name="connsiteX17" fmla="*/ 3370136 w 3767259"/>
                  <a:gd name="connsiteY17" fmla="*/ 3901476 h 3901475"/>
                  <a:gd name="connsiteX18" fmla="*/ 3432143 w 3767259"/>
                  <a:gd name="connsiteY18" fmla="*/ 3839468 h 3901475"/>
                  <a:gd name="connsiteX19" fmla="*/ 3432143 w 3767259"/>
                  <a:gd name="connsiteY19" fmla="*/ 1668435 h 3901475"/>
                  <a:gd name="connsiteX20" fmla="*/ 3614357 w 3767259"/>
                  <a:gd name="connsiteY20" fmla="*/ 1668435 h 3901475"/>
                  <a:gd name="connsiteX21" fmla="*/ 3757994 w 3767259"/>
                  <a:gd name="connsiteY21" fmla="*/ 1567470 h 3901475"/>
                  <a:gd name="connsiteX22" fmla="*/ 3711607 w 3767259"/>
                  <a:gd name="connsiteY22" fmla="*/ 1398115 h 3901475"/>
                  <a:gd name="connsiteX23" fmla="*/ 3711607 w 3767259"/>
                  <a:gd name="connsiteY23" fmla="*/ 1398115 h 3901475"/>
                  <a:gd name="connsiteX24" fmla="*/ 124016 w 3767259"/>
                  <a:gd name="connsiteY24" fmla="*/ 2867728 h 3901475"/>
                  <a:gd name="connsiteX25" fmla="*/ 124016 w 3767259"/>
                  <a:gd name="connsiteY25" fmla="*/ 2640271 h 3901475"/>
                  <a:gd name="connsiteX26" fmla="*/ 268796 w 3767259"/>
                  <a:gd name="connsiteY26" fmla="*/ 2495491 h 3901475"/>
                  <a:gd name="connsiteX27" fmla="*/ 413575 w 3767259"/>
                  <a:gd name="connsiteY27" fmla="*/ 2640271 h 3901475"/>
                  <a:gd name="connsiteX28" fmla="*/ 413575 w 3767259"/>
                  <a:gd name="connsiteY28" fmla="*/ 2867728 h 3901475"/>
                  <a:gd name="connsiteX29" fmla="*/ 124016 w 3767259"/>
                  <a:gd name="connsiteY29" fmla="*/ 2867728 h 3901475"/>
                  <a:gd name="connsiteX30" fmla="*/ 496253 w 3767259"/>
                  <a:gd name="connsiteY30" fmla="*/ 3777460 h 3901475"/>
                  <a:gd name="connsiteX31" fmla="*/ 372142 w 3767259"/>
                  <a:gd name="connsiteY31" fmla="*/ 3777460 h 3901475"/>
                  <a:gd name="connsiteX32" fmla="*/ 372142 w 3767259"/>
                  <a:gd name="connsiteY32" fmla="*/ 2991743 h 3901475"/>
                  <a:gd name="connsiteX33" fmla="*/ 496253 w 3767259"/>
                  <a:gd name="connsiteY33" fmla="*/ 2991743 h 3901475"/>
                  <a:gd name="connsiteX34" fmla="*/ 496253 w 3767259"/>
                  <a:gd name="connsiteY34" fmla="*/ 3777460 h 3901475"/>
                  <a:gd name="connsiteX35" fmla="*/ 495110 w 3767259"/>
                  <a:gd name="connsiteY35" fmla="*/ 2495491 h 3901475"/>
                  <a:gd name="connsiteX36" fmla="*/ 726186 w 3767259"/>
                  <a:gd name="connsiteY36" fmla="*/ 2495491 h 3901475"/>
                  <a:gd name="connsiteX37" fmla="*/ 909733 w 3767259"/>
                  <a:gd name="connsiteY37" fmla="*/ 2617601 h 3901475"/>
                  <a:gd name="connsiteX38" fmla="*/ 909733 w 3767259"/>
                  <a:gd name="connsiteY38" fmla="*/ 2867632 h 3901475"/>
                  <a:gd name="connsiteX39" fmla="*/ 537591 w 3767259"/>
                  <a:gd name="connsiteY39" fmla="*/ 2867632 h 3901475"/>
                  <a:gd name="connsiteX40" fmla="*/ 537591 w 3767259"/>
                  <a:gd name="connsiteY40" fmla="*/ 2640175 h 3901475"/>
                  <a:gd name="connsiteX41" fmla="*/ 495110 w 3767259"/>
                  <a:gd name="connsiteY41" fmla="*/ 2495491 h 3901475"/>
                  <a:gd name="connsiteX42" fmla="*/ 495110 w 3767259"/>
                  <a:gd name="connsiteY42" fmla="*/ 2495491 h 3901475"/>
                  <a:gd name="connsiteX43" fmla="*/ 3308128 w 3767259"/>
                  <a:gd name="connsiteY43" fmla="*/ 3777460 h 3901475"/>
                  <a:gd name="connsiteX44" fmla="*/ 2605183 w 3767259"/>
                  <a:gd name="connsiteY44" fmla="*/ 3777460 h 3901475"/>
                  <a:gd name="connsiteX45" fmla="*/ 2605183 w 3767259"/>
                  <a:gd name="connsiteY45" fmla="*/ 3381697 h 3901475"/>
                  <a:gd name="connsiteX46" fmla="*/ 2543175 w 3767259"/>
                  <a:gd name="connsiteY46" fmla="*/ 3319689 h 3901475"/>
                  <a:gd name="connsiteX47" fmla="*/ 2481167 w 3767259"/>
                  <a:gd name="connsiteY47" fmla="*/ 3381697 h 3901475"/>
                  <a:gd name="connsiteX48" fmla="*/ 2481167 w 3767259"/>
                  <a:gd name="connsiteY48" fmla="*/ 3777460 h 3901475"/>
                  <a:gd name="connsiteX49" fmla="*/ 1447324 w 3767259"/>
                  <a:gd name="connsiteY49" fmla="*/ 3777460 h 3901475"/>
                  <a:gd name="connsiteX50" fmla="*/ 1447324 w 3767259"/>
                  <a:gd name="connsiteY50" fmla="*/ 2749903 h 3901475"/>
                  <a:gd name="connsiteX51" fmla="*/ 1536287 w 3767259"/>
                  <a:gd name="connsiteY51" fmla="*/ 2660940 h 3901475"/>
                  <a:gd name="connsiteX52" fmla="*/ 2392204 w 3767259"/>
                  <a:gd name="connsiteY52" fmla="*/ 2660940 h 3901475"/>
                  <a:gd name="connsiteX53" fmla="*/ 2481167 w 3767259"/>
                  <a:gd name="connsiteY53" fmla="*/ 2749903 h 3901475"/>
                  <a:gd name="connsiteX54" fmla="*/ 2481167 w 3767259"/>
                  <a:gd name="connsiteY54" fmla="*/ 3026414 h 3901475"/>
                  <a:gd name="connsiteX55" fmla="*/ 2543175 w 3767259"/>
                  <a:gd name="connsiteY55" fmla="*/ 3088422 h 3901475"/>
                  <a:gd name="connsiteX56" fmla="*/ 2605183 w 3767259"/>
                  <a:gd name="connsiteY56" fmla="*/ 3026414 h 3901475"/>
                  <a:gd name="connsiteX57" fmla="*/ 2605183 w 3767259"/>
                  <a:gd name="connsiteY57" fmla="*/ 2749808 h 3901475"/>
                  <a:gd name="connsiteX58" fmla="*/ 2392204 w 3767259"/>
                  <a:gd name="connsiteY58" fmla="*/ 2536829 h 3901475"/>
                  <a:gd name="connsiteX59" fmla="*/ 1536192 w 3767259"/>
                  <a:gd name="connsiteY59" fmla="*/ 2536829 h 3901475"/>
                  <a:gd name="connsiteX60" fmla="*/ 1323213 w 3767259"/>
                  <a:gd name="connsiteY60" fmla="*/ 2749808 h 3901475"/>
                  <a:gd name="connsiteX61" fmla="*/ 1323213 w 3767259"/>
                  <a:gd name="connsiteY61" fmla="*/ 3777365 h 3901475"/>
                  <a:gd name="connsiteX62" fmla="*/ 620268 w 3767259"/>
                  <a:gd name="connsiteY62" fmla="*/ 3777365 h 3901475"/>
                  <a:gd name="connsiteX63" fmla="*/ 620268 w 3767259"/>
                  <a:gd name="connsiteY63" fmla="*/ 2991743 h 3901475"/>
                  <a:gd name="connsiteX64" fmla="*/ 971740 w 3767259"/>
                  <a:gd name="connsiteY64" fmla="*/ 2991743 h 3901475"/>
                  <a:gd name="connsiteX65" fmla="*/ 1033748 w 3767259"/>
                  <a:gd name="connsiteY65" fmla="*/ 2929735 h 3901475"/>
                  <a:gd name="connsiteX66" fmla="*/ 1033748 w 3767259"/>
                  <a:gd name="connsiteY66" fmla="*/ 2617696 h 3901475"/>
                  <a:gd name="connsiteX67" fmla="*/ 726186 w 3767259"/>
                  <a:gd name="connsiteY67" fmla="*/ 2371475 h 3901475"/>
                  <a:gd name="connsiteX68" fmla="*/ 620268 w 3767259"/>
                  <a:gd name="connsiteY68" fmla="*/ 2371475 h 3901475"/>
                  <a:gd name="connsiteX69" fmla="*/ 620268 w 3767259"/>
                  <a:gd name="connsiteY69" fmla="*/ 1668435 h 3901475"/>
                  <a:gd name="connsiteX70" fmla="*/ 3308128 w 3767259"/>
                  <a:gd name="connsiteY70" fmla="*/ 1668435 h 3901475"/>
                  <a:gd name="connsiteX71" fmla="*/ 3308128 w 3767259"/>
                  <a:gd name="connsiteY71" fmla="*/ 3777460 h 3901475"/>
                  <a:gd name="connsiteX72" fmla="*/ 3641312 w 3767259"/>
                  <a:gd name="connsiteY72" fmla="*/ 1525560 h 3901475"/>
                  <a:gd name="connsiteX73" fmla="*/ 3614452 w 3767259"/>
                  <a:gd name="connsiteY73" fmla="*/ 1544419 h 3901475"/>
                  <a:gd name="connsiteX74" fmla="*/ 313944 w 3767259"/>
                  <a:gd name="connsiteY74" fmla="*/ 1544419 h 3901475"/>
                  <a:gd name="connsiteX75" fmla="*/ 287084 w 3767259"/>
                  <a:gd name="connsiteY75" fmla="*/ 1525560 h 3901475"/>
                  <a:gd name="connsiteX76" fmla="*/ 295751 w 3767259"/>
                  <a:gd name="connsiteY76" fmla="*/ 1493841 h 3901475"/>
                  <a:gd name="connsiteX77" fmla="*/ 1945958 w 3767259"/>
                  <a:gd name="connsiteY77" fmla="*/ 130623 h 3901475"/>
                  <a:gd name="connsiteX78" fmla="*/ 1964150 w 3767259"/>
                  <a:gd name="connsiteY78" fmla="*/ 124051 h 3901475"/>
                  <a:gd name="connsiteX79" fmla="*/ 1982343 w 3767259"/>
                  <a:gd name="connsiteY79" fmla="*/ 130623 h 3901475"/>
                  <a:gd name="connsiteX80" fmla="*/ 3632549 w 3767259"/>
                  <a:gd name="connsiteY80" fmla="*/ 1493841 h 3901475"/>
                  <a:gd name="connsiteX81" fmla="*/ 3641312 w 3767259"/>
                  <a:gd name="connsiteY81" fmla="*/ 1525560 h 3901475"/>
                  <a:gd name="connsiteX82" fmla="*/ 3641312 w 3767259"/>
                  <a:gd name="connsiteY82" fmla="*/ 1525560 h 390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767259" h="3901475">
                    <a:moveTo>
                      <a:pt x="3711607" y="1398115"/>
                    </a:moveTo>
                    <a:lnTo>
                      <a:pt x="2061401" y="34897"/>
                    </a:lnTo>
                    <a:cubicBezTo>
                      <a:pt x="2005108" y="-11585"/>
                      <a:pt x="1923288" y="-11680"/>
                      <a:pt x="1866995" y="34897"/>
                    </a:cubicBezTo>
                    <a:lnTo>
                      <a:pt x="216789" y="1398115"/>
                    </a:lnTo>
                    <a:cubicBezTo>
                      <a:pt x="166497" y="1439644"/>
                      <a:pt x="148304" y="1506129"/>
                      <a:pt x="170402" y="1567470"/>
                    </a:cubicBezTo>
                    <a:cubicBezTo>
                      <a:pt x="192500" y="1628811"/>
                      <a:pt x="248793" y="1668435"/>
                      <a:pt x="314039" y="1668435"/>
                    </a:cubicBezTo>
                    <a:lnTo>
                      <a:pt x="496253" y="1668435"/>
                    </a:lnTo>
                    <a:lnTo>
                      <a:pt x="496253" y="2371475"/>
                    </a:lnTo>
                    <a:cubicBezTo>
                      <a:pt x="379857" y="2371475"/>
                      <a:pt x="262890" y="2371570"/>
                      <a:pt x="262890" y="2371570"/>
                    </a:cubicBezTo>
                    <a:cubicBezTo>
                      <a:pt x="117443" y="2374714"/>
                      <a:pt x="0" y="2493967"/>
                      <a:pt x="0" y="2640271"/>
                    </a:cubicBezTo>
                    <a:lnTo>
                      <a:pt x="0" y="2929735"/>
                    </a:lnTo>
                    <a:cubicBezTo>
                      <a:pt x="0" y="2964025"/>
                      <a:pt x="27718" y="2991743"/>
                      <a:pt x="62008" y="2991743"/>
                    </a:cubicBezTo>
                    <a:lnTo>
                      <a:pt x="248126" y="2991743"/>
                    </a:lnTo>
                    <a:lnTo>
                      <a:pt x="248126" y="3777460"/>
                    </a:lnTo>
                    <a:lnTo>
                      <a:pt x="62008" y="3777460"/>
                    </a:lnTo>
                    <a:cubicBezTo>
                      <a:pt x="27718" y="3777460"/>
                      <a:pt x="0" y="3805178"/>
                      <a:pt x="0" y="3839468"/>
                    </a:cubicBezTo>
                    <a:cubicBezTo>
                      <a:pt x="0" y="3873758"/>
                      <a:pt x="27718" y="3901476"/>
                      <a:pt x="62008" y="3901476"/>
                    </a:cubicBezTo>
                    <a:lnTo>
                      <a:pt x="3370136" y="3901476"/>
                    </a:lnTo>
                    <a:cubicBezTo>
                      <a:pt x="3404426" y="3901476"/>
                      <a:pt x="3432143" y="3873758"/>
                      <a:pt x="3432143" y="3839468"/>
                    </a:cubicBezTo>
                    <a:lnTo>
                      <a:pt x="3432143" y="1668435"/>
                    </a:lnTo>
                    <a:lnTo>
                      <a:pt x="3614357" y="1668435"/>
                    </a:lnTo>
                    <a:cubicBezTo>
                      <a:pt x="3679508" y="1668435"/>
                      <a:pt x="3735896" y="1628811"/>
                      <a:pt x="3757994" y="1567470"/>
                    </a:cubicBezTo>
                    <a:cubicBezTo>
                      <a:pt x="3780091" y="1506129"/>
                      <a:pt x="3761899" y="1439644"/>
                      <a:pt x="3711607" y="1398115"/>
                    </a:cubicBezTo>
                    <a:lnTo>
                      <a:pt x="3711607" y="1398115"/>
                    </a:lnTo>
                    <a:close/>
                    <a:moveTo>
                      <a:pt x="124016" y="2867728"/>
                    </a:moveTo>
                    <a:lnTo>
                      <a:pt x="124016" y="2640271"/>
                    </a:lnTo>
                    <a:cubicBezTo>
                      <a:pt x="124016" y="2560451"/>
                      <a:pt x="188976" y="2495491"/>
                      <a:pt x="268796" y="2495491"/>
                    </a:cubicBezTo>
                    <a:cubicBezTo>
                      <a:pt x="348615" y="2495491"/>
                      <a:pt x="413575" y="2560451"/>
                      <a:pt x="413575" y="2640271"/>
                    </a:cubicBezTo>
                    <a:lnTo>
                      <a:pt x="413575" y="2867728"/>
                    </a:lnTo>
                    <a:lnTo>
                      <a:pt x="124016" y="2867728"/>
                    </a:lnTo>
                    <a:close/>
                    <a:moveTo>
                      <a:pt x="496253" y="3777460"/>
                    </a:moveTo>
                    <a:lnTo>
                      <a:pt x="372142" y="3777460"/>
                    </a:lnTo>
                    <a:lnTo>
                      <a:pt x="372142" y="2991743"/>
                    </a:lnTo>
                    <a:lnTo>
                      <a:pt x="496253" y="2991743"/>
                    </a:lnTo>
                    <a:lnTo>
                      <a:pt x="496253" y="3777460"/>
                    </a:lnTo>
                    <a:close/>
                    <a:moveTo>
                      <a:pt x="495110" y="2495491"/>
                    </a:moveTo>
                    <a:lnTo>
                      <a:pt x="726186" y="2495491"/>
                    </a:lnTo>
                    <a:cubicBezTo>
                      <a:pt x="825722" y="2495491"/>
                      <a:pt x="909733" y="2551497"/>
                      <a:pt x="909733" y="2617601"/>
                    </a:cubicBezTo>
                    <a:lnTo>
                      <a:pt x="909733" y="2867632"/>
                    </a:lnTo>
                    <a:lnTo>
                      <a:pt x="537591" y="2867632"/>
                    </a:lnTo>
                    <a:lnTo>
                      <a:pt x="537591" y="2640175"/>
                    </a:lnTo>
                    <a:cubicBezTo>
                      <a:pt x="537591" y="2587026"/>
                      <a:pt x="521970" y="2537305"/>
                      <a:pt x="495110" y="2495491"/>
                    </a:cubicBezTo>
                    <a:lnTo>
                      <a:pt x="495110" y="2495491"/>
                    </a:lnTo>
                    <a:close/>
                    <a:moveTo>
                      <a:pt x="3308128" y="3777460"/>
                    </a:moveTo>
                    <a:lnTo>
                      <a:pt x="2605183" y="3777460"/>
                    </a:lnTo>
                    <a:lnTo>
                      <a:pt x="2605183" y="3381697"/>
                    </a:lnTo>
                    <a:cubicBezTo>
                      <a:pt x="2605183" y="3347502"/>
                      <a:pt x="2577370" y="3319689"/>
                      <a:pt x="2543175" y="3319689"/>
                    </a:cubicBezTo>
                    <a:cubicBezTo>
                      <a:pt x="2508885" y="3319689"/>
                      <a:pt x="2481167" y="3347502"/>
                      <a:pt x="2481167" y="3381697"/>
                    </a:cubicBezTo>
                    <a:lnTo>
                      <a:pt x="2481167" y="3777460"/>
                    </a:lnTo>
                    <a:lnTo>
                      <a:pt x="1447324" y="3777460"/>
                    </a:lnTo>
                    <a:lnTo>
                      <a:pt x="1447324" y="2749903"/>
                    </a:lnTo>
                    <a:cubicBezTo>
                      <a:pt x="1447324" y="2700754"/>
                      <a:pt x="1487138" y="2660940"/>
                      <a:pt x="1536287" y="2660940"/>
                    </a:cubicBezTo>
                    <a:lnTo>
                      <a:pt x="2392204" y="2660940"/>
                    </a:lnTo>
                    <a:cubicBezTo>
                      <a:pt x="2441353" y="2660940"/>
                      <a:pt x="2481167" y="2700754"/>
                      <a:pt x="2481167" y="2749903"/>
                    </a:cubicBezTo>
                    <a:lnTo>
                      <a:pt x="2481167" y="3026414"/>
                    </a:lnTo>
                    <a:cubicBezTo>
                      <a:pt x="2481167" y="3060609"/>
                      <a:pt x="2508885" y="3088422"/>
                      <a:pt x="2543175" y="3088422"/>
                    </a:cubicBezTo>
                    <a:cubicBezTo>
                      <a:pt x="2577465" y="3088422"/>
                      <a:pt x="2605183" y="3060609"/>
                      <a:pt x="2605183" y="3026414"/>
                    </a:cubicBezTo>
                    <a:lnTo>
                      <a:pt x="2605183" y="2749808"/>
                    </a:lnTo>
                    <a:cubicBezTo>
                      <a:pt x="2605183" y="2632174"/>
                      <a:pt x="2509838" y="2536829"/>
                      <a:pt x="2392204" y="2536829"/>
                    </a:cubicBezTo>
                    <a:lnTo>
                      <a:pt x="1536192" y="2536829"/>
                    </a:lnTo>
                    <a:cubicBezTo>
                      <a:pt x="1418558" y="2536829"/>
                      <a:pt x="1323213" y="2632174"/>
                      <a:pt x="1323213" y="2749808"/>
                    </a:cubicBezTo>
                    <a:lnTo>
                      <a:pt x="1323213" y="3777365"/>
                    </a:lnTo>
                    <a:lnTo>
                      <a:pt x="620268" y="3777365"/>
                    </a:lnTo>
                    <a:lnTo>
                      <a:pt x="620268" y="2991743"/>
                    </a:lnTo>
                    <a:lnTo>
                      <a:pt x="971740" y="2991743"/>
                    </a:lnTo>
                    <a:cubicBezTo>
                      <a:pt x="1006031" y="2991743"/>
                      <a:pt x="1033748" y="2963930"/>
                      <a:pt x="1033748" y="2929735"/>
                    </a:cubicBezTo>
                    <a:lnTo>
                      <a:pt x="1033748" y="2617696"/>
                    </a:lnTo>
                    <a:cubicBezTo>
                      <a:pt x="1033748" y="2481965"/>
                      <a:pt x="895731" y="2371475"/>
                      <a:pt x="726186" y="2371475"/>
                    </a:cubicBezTo>
                    <a:cubicBezTo>
                      <a:pt x="726186" y="2371475"/>
                      <a:pt x="681609" y="2371475"/>
                      <a:pt x="620268" y="2371475"/>
                    </a:cubicBezTo>
                    <a:lnTo>
                      <a:pt x="620268" y="1668435"/>
                    </a:lnTo>
                    <a:lnTo>
                      <a:pt x="3308128" y="1668435"/>
                    </a:lnTo>
                    <a:lnTo>
                      <a:pt x="3308128" y="3777460"/>
                    </a:lnTo>
                    <a:close/>
                    <a:moveTo>
                      <a:pt x="3641312" y="1525560"/>
                    </a:moveTo>
                    <a:cubicBezTo>
                      <a:pt x="3638741" y="1532608"/>
                      <a:pt x="3631883" y="1544419"/>
                      <a:pt x="3614452" y="1544419"/>
                    </a:cubicBezTo>
                    <a:lnTo>
                      <a:pt x="313944" y="1544419"/>
                    </a:lnTo>
                    <a:cubicBezTo>
                      <a:pt x="296418" y="1544419"/>
                      <a:pt x="289560" y="1532608"/>
                      <a:pt x="287084" y="1525560"/>
                    </a:cubicBezTo>
                    <a:cubicBezTo>
                      <a:pt x="284512" y="1518511"/>
                      <a:pt x="282321" y="1504986"/>
                      <a:pt x="295751" y="1493841"/>
                    </a:cubicBezTo>
                    <a:lnTo>
                      <a:pt x="1945958" y="130623"/>
                    </a:lnTo>
                    <a:cubicBezTo>
                      <a:pt x="1951196" y="126242"/>
                      <a:pt x="1957673" y="124051"/>
                      <a:pt x="1964150" y="124051"/>
                    </a:cubicBezTo>
                    <a:cubicBezTo>
                      <a:pt x="1970627" y="124051"/>
                      <a:pt x="1977104" y="126242"/>
                      <a:pt x="1982343" y="130623"/>
                    </a:cubicBezTo>
                    <a:lnTo>
                      <a:pt x="3632549" y="1493841"/>
                    </a:lnTo>
                    <a:cubicBezTo>
                      <a:pt x="3646075" y="1504986"/>
                      <a:pt x="3643884" y="1518416"/>
                      <a:pt x="3641312" y="1525560"/>
                    </a:cubicBezTo>
                    <a:lnTo>
                      <a:pt x="3641312" y="152556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sp>
          <p:nvSpPr>
            <p:cNvPr id="443" name="任意多边形: 形状 442">
              <a:extLst>
                <a:ext uri="{FF2B5EF4-FFF2-40B4-BE49-F238E27FC236}">
                  <a16:creationId xmlns:a16="http://schemas.microsoft.com/office/drawing/2014/main" id="{122B4332-55F6-4249-9625-D11265141FC5}"/>
                </a:ext>
              </a:extLst>
            </p:cNvPr>
            <p:cNvSpPr/>
            <p:nvPr/>
          </p:nvSpPr>
          <p:spPr>
            <a:xfrm>
              <a:off x="4958412" y="1809178"/>
              <a:ext cx="2298259" cy="1086707"/>
            </a:xfrm>
            <a:custGeom>
              <a:avLst/>
              <a:gdLst>
                <a:gd name="connsiteX0" fmla="*/ 2249917 w 2298259"/>
                <a:gd name="connsiteY0" fmla="*/ 852011 h 1086707"/>
                <a:gd name="connsiteX1" fmla="*/ 1271794 w 2298259"/>
                <a:gd name="connsiteY1" fmla="*/ 44006 h 1086707"/>
                <a:gd name="connsiteX2" fmla="*/ 1026526 w 2298259"/>
                <a:gd name="connsiteY2" fmla="*/ 44006 h 1086707"/>
                <a:gd name="connsiteX3" fmla="*/ 48308 w 2298259"/>
                <a:gd name="connsiteY3" fmla="*/ 852107 h 1086707"/>
                <a:gd name="connsiteX4" fmla="*/ 8017 w 2298259"/>
                <a:gd name="connsiteY4" fmla="*/ 999077 h 1086707"/>
                <a:gd name="connsiteX5" fmla="*/ 132700 w 2298259"/>
                <a:gd name="connsiteY5" fmla="*/ 1086707 h 1086707"/>
                <a:gd name="connsiteX6" fmla="*/ 2165620 w 2298259"/>
                <a:gd name="connsiteY6" fmla="*/ 1086707 h 1086707"/>
                <a:gd name="connsiteX7" fmla="*/ 2290303 w 2298259"/>
                <a:gd name="connsiteY7" fmla="*/ 999077 h 1086707"/>
                <a:gd name="connsiteX8" fmla="*/ 2249917 w 2298259"/>
                <a:gd name="connsiteY8" fmla="*/ 852011 h 1086707"/>
                <a:gd name="connsiteX9" fmla="*/ 2249917 w 2298259"/>
                <a:gd name="connsiteY9" fmla="*/ 852011 h 1086707"/>
                <a:gd name="connsiteX10" fmla="*/ 2173526 w 2298259"/>
                <a:gd name="connsiteY10" fmla="*/ 956977 h 1086707"/>
                <a:gd name="connsiteX11" fmla="*/ 2165620 w 2298259"/>
                <a:gd name="connsiteY11" fmla="*/ 962501 h 1086707"/>
                <a:gd name="connsiteX12" fmla="*/ 132700 w 2298259"/>
                <a:gd name="connsiteY12" fmla="*/ 962501 h 1086707"/>
                <a:gd name="connsiteX13" fmla="*/ 124794 w 2298259"/>
                <a:gd name="connsiteY13" fmla="*/ 956977 h 1086707"/>
                <a:gd name="connsiteX14" fmla="*/ 127366 w 2298259"/>
                <a:gd name="connsiteY14" fmla="*/ 947642 h 1086707"/>
                <a:gd name="connsiteX15" fmla="*/ 1105583 w 2298259"/>
                <a:gd name="connsiteY15" fmla="*/ 139636 h 1086707"/>
                <a:gd name="connsiteX16" fmla="*/ 1149208 w 2298259"/>
                <a:gd name="connsiteY16" fmla="*/ 123920 h 1086707"/>
                <a:gd name="connsiteX17" fmla="*/ 1192832 w 2298259"/>
                <a:gd name="connsiteY17" fmla="*/ 139636 h 1086707"/>
                <a:gd name="connsiteX18" fmla="*/ 2171050 w 2298259"/>
                <a:gd name="connsiteY18" fmla="*/ 947642 h 1086707"/>
                <a:gd name="connsiteX19" fmla="*/ 2173526 w 2298259"/>
                <a:gd name="connsiteY19" fmla="*/ 956977 h 1086707"/>
                <a:gd name="connsiteX20" fmla="*/ 2173526 w 2298259"/>
                <a:gd name="connsiteY20" fmla="*/ 956977 h 1086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98259" h="1086707">
                  <a:moveTo>
                    <a:pt x="2249917" y="852011"/>
                  </a:moveTo>
                  <a:lnTo>
                    <a:pt x="1271794" y="44006"/>
                  </a:lnTo>
                  <a:cubicBezTo>
                    <a:pt x="1200738" y="-14669"/>
                    <a:pt x="1097582" y="-14669"/>
                    <a:pt x="1026526" y="44006"/>
                  </a:cubicBezTo>
                  <a:lnTo>
                    <a:pt x="48308" y="852107"/>
                  </a:lnTo>
                  <a:cubicBezTo>
                    <a:pt x="4684" y="888111"/>
                    <a:pt x="-11128" y="945833"/>
                    <a:pt x="8017" y="999077"/>
                  </a:cubicBezTo>
                  <a:cubicBezTo>
                    <a:pt x="27163" y="1052322"/>
                    <a:pt x="76121" y="1086707"/>
                    <a:pt x="132700" y="1086707"/>
                  </a:cubicBezTo>
                  <a:lnTo>
                    <a:pt x="2165620" y="1086707"/>
                  </a:lnTo>
                  <a:cubicBezTo>
                    <a:pt x="2222199" y="1086707"/>
                    <a:pt x="2271062" y="1052322"/>
                    <a:pt x="2290303" y="999077"/>
                  </a:cubicBezTo>
                  <a:cubicBezTo>
                    <a:pt x="2309353" y="945737"/>
                    <a:pt x="2293541" y="888016"/>
                    <a:pt x="2249917" y="852011"/>
                  </a:cubicBezTo>
                  <a:lnTo>
                    <a:pt x="2249917" y="852011"/>
                  </a:lnTo>
                  <a:close/>
                  <a:moveTo>
                    <a:pt x="2173526" y="956977"/>
                  </a:moveTo>
                  <a:cubicBezTo>
                    <a:pt x="2171526" y="962501"/>
                    <a:pt x="2167716" y="962501"/>
                    <a:pt x="2165620" y="962501"/>
                  </a:cubicBezTo>
                  <a:lnTo>
                    <a:pt x="132700" y="962501"/>
                  </a:lnTo>
                  <a:cubicBezTo>
                    <a:pt x="130699" y="962501"/>
                    <a:pt x="126794" y="962501"/>
                    <a:pt x="124794" y="956977"/>
                  </a:cubicBezTo>
                  <a:cubicBezTo>
                    <a:pt x="122794" y="951357"/>
                    <a:pt x="125746" y="948976"/>
                    <a:pt x="127366" y="947642"/>
                  </a:cubicBezTo>
                  <a:lnTo>
                    <a:pt x="1105583" y="139636"/>
                  </a:lnTo>
                  <a:cubicBezTo>
                    <a:pt x="1118156" y="129159"/>
                    <a:pt x="1133682" y="123920"/>
                    <a:pt x="1149208" y="123920"/>
                  </a:cubicBezTo>
                  <a:cubicBezTo>
                    <a:pt x="1164638" y="123920"/>
                    <a:pt x="1180164" y="129159"/>
                    <a:pt x="1192832" y="139636"/>
                  </a:cubicBezTo>
                  <a:lnTo>
                    <a:pt x="2171050" y="947642"/>
                  </a:lnTo>
                  <a:cubicBezTo>
                    <a:pt x="2172574" y="948976"/>
                    <a:pt x="2175527" y="951452"/>
                    <a:pt x="2173526" y="956977"/>
                  </a:cubicBezTo>
                  <a:lnTo>
                    <a:pt x="2173526" y="9569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446" name="图形 2">
            <a:extLst>
              <a:ext uri="{FF2B5EF4-FFF2-40B4-BE49-F238E27FC236}">
                <a16:creationId xmlns:a16="http://schemas.microsoft.com/office/drawing/2014/main" id="{E7347FF7-94D7-4362-8A0D-5754DEAB1CE3}"/>
              </a:ext>
            </a:extLst>
          </p:cNvPr>
          <p:cNvGrpSpPr/>
          <p:nvPr userDrawn="1"/>
        </p:nvGrpSpPr>
        <p:grpSpPr>
          <a:xfrm>
            <a:off x="10894121" y="4408582"/>
            <a:ext cx="343467" cy="322243"/>
            <a:chOff x="4143372" y="1716404"/>
            <a:chExt cx="3901443" cy="3660362"/>
          </a:xfrm>
          <a:solidFill>
            <a:schemeClr val="bg1"/>
          </a:solidFill>
        </p:grpSpPr>
        <p:sp>
          <p:nvSpPr>
            <p:cNvPr id="447" name="任意多边形: 形状 446">
              <a:extLst>
                <a:ext uri="{FF2B5EF4-FFF2-40B4-BE49-F238E27FC236}">
                  <a16:creationId xmlns:a16="http://schemas.microsoft.com/office/drawing/2014/main" id="{FCE51DC7-30CB-4039-9192-A9CE3D9A14A5}"/>
                </a:ext>
              </a:extLst>
            </p:cNvPr>
            <p:cNvSpPr/>
            <p:nvPr/>
          </p:nvSpPr>
          <p:spPr>
            <a:xfrm>
              <a:off x="4143372" y="3528726"/>
              <a:ext cx="3901443" cy="1848040"/>
            </a:xfrm>
            <a:custGeom>
              <a:avLst/>
              <a:gdLst>
                <a:gd name="connsiteX0" fmla="*/ 3881250 w 3901443"/>
                <a:gd name="connsiteY0" fmla="*/ 198310 h 1848040"/>
                <a:gd name="connsiteX1" fmla="*/ 3668652 w 3901443"/>
                <a:gd name="connsiteY1" fmla="*/ 34290 h 1848040"/>
                <a:gd name="connsiteX2" fmla="*/ 3410334 w 3901443"/>
                <a:gd name="connsiteY2" fmla="*/ 128016 h 1848040"/>
                <a:gd name="connsiteX3" fmla="*/ 2909509 w 3901443"/>
                <a:gd name="connsiteY3" fmla="*/ 713327 h 1848040"/>
                <a:gd name="connsiteX4" fmla="*/ 2851407 w 3901443"/>
                <a:gd name="connsiteY4" fmla="*/ 739330 h 1848040"/>
                <a:gd name="connsiteX5" fmla="*/ 1470949 w 3901443"/>
                <a:gd name="connsiteY5" fmla="*/ 739330 h 1848040"/>
                <a:gd name="connsiteX6" fmla="*/ 1403702 w 3901443"/>
                <a:gd name="connsiteY6" fmla="*/ 677704 h 1848040"/>
                <a:gd name="connsiteX7" fmla="*/ 1470949 w 3901443"/>
                <a:gd name="connsiteY7" fmla="*/ 616077 h 1848040"/>
                <a:gd name="connsiteX8" fmla="*/ 1943293 w 3901443"/>
                <a:gd name="connsiteY8" fmla="*/ 616077 h 1848040"/>
                <a:gd name="connsiteX9" fmla="*/ 2262571 w 3901443"/>
                <a:gd name="connsiteY9" fmla="*/ 308038 h 1848040"/>
                <a:gd name="connsiteX10" fmla="*/ 1943293 w 3901443"/>
                <a:gd name="connsiteY10" fmla="*/ 0 h 1848040"/>
                <a:gd name="connsiteX11" fmla="*/ 1026036 w 3901443"/>
                <a:gd name="connsiteY11" fmla="*/ 0 h 1848040"/>
                <a:gd name="connsiteX12" fmla="*/ 991270 w 3901443"/>
                <a:gd name="connsiteY12" fmla="*/ 10668 h 1848040"/>
                <a:gd name="connsiteX13" fmla="*/ 26863 w 3901443"/>
                <a:gd name="connsiteY13" fmla="*/ 667798 h 1848040"/>
                <a:gd name="connsiteX14" fmla="*/ 765 w 3901443"/>
                <a:gd name="connsiteY14" fmla="*/ 709041 h 1848040"/>
                <a:gd name="connsiteX15" fmla="*/ 12766 w 3901443"/>
                <a:gd name="connsiteY15" fmla="*/ 756285 h 1848040"/>
                <a:gd name="connsiteX16" fmla="*/ 834107 w 3901443"/>
                <a:gd name="connsiteY16" fmla="*/ 1824038 h 1848040"/>
                <a:gd name="connsiteX17" fmla="*/ 875255 w 3901443"/>
                <a:gd name="connsiteY17" fmla="*/ 1847564 h 1848040"/>
                <a:gd name="connsiteX18" fmla="*/ 882970 w 3901443"/>
                <a:gd name="connsiteY18" fmla="*/ 1848040 h 1848040"/>
                <a:gd name="connsiteX19" fmla="*/ 920975 w 3901443"/>
                <a:gd name="connsiteY19" fmla="*/ 1834896 h 1848040"/>
                <a:gd name="connsiteX20" fmla="*/ 1219108 w 3901443"/>
                <a:gd name="connsiteY20" fmla="*/ 1601533 h 1848040"/>
                <a:gd name="connsiteX21" fmla="*/ 3097057 w 3901443"/>
                <a:gd name="connsiteY21" fmla="*/ 1601533 h 1848040"/>
                <a:gd name="connsiteX22" fmla="*/ 3263173 w 3901443"/>
                <a:gd name="connsiteY22" fmla="*/ 1505712 h 1848040"/>
                <a:gd name="connsiteX23" fmla="*/ 3870868 w 3901443"/>
                <a:gd name="connsiteY23" fmla="*/ 420910 h 1848040"/>
                <a:gd name="connsiteX24" fmla="*/ 3871725 w 3901443"/>
                <a:gd name="connsiteY24" fmla="*/ 419386 h 1848040"/>
                <a:gd name="connsiteX25" fmla="*/ 3881250 w 3901443"/>
                <a:gd name="connsiteY25" fmla="*/ 198310 h 1848040"/>
                <a:gd name="connsiteX26" fmla="*/ 3881250 w 3901443"/>
                <a:gd name="connsiteY26" fmla="*/ 198310 h 1848040"/>
                <a:gd name="connsiteX27" fmla="*/ 3762854 w 3901443"/>
                <a:gd name="connsiteY27" fmla="*/ 361664 h 1848040"/>
                <a:gd name="connsiteX28" fmla="*/ 3155540 w 3901443"/>
                <a:gd name="connsiteY28" fmla="*/ 1445705 h 1848040"/>
                <a:gd name="connsiteX29" fmla="*/ 3096962 w 3901443"/>
                <a:gd name="connsiteY29" fmla="*/ 1478566 h 1848040"/>
                <a:gd name="connsiteX30" fmla="*/ 1197772 w 3901443"/>
                <a:gd name="connsiteY30" fmla="*/ 1478566 h 1848040"/>
                <a:gd name="connsiteX31" fmla="*/ 1159862 w 3901443"/>
                <a:gd name="connsiteY31" fmla="*/ 1491710 h 1848040"/>
                <a:gd name="connsiteX32" fmla="*/ 893924 w 3901443"/>
                <a:gd name="connsiteY32" fmla="*/ 1699831 h 1848040"/>
                <a:gd name="connsiteX33" fmla="*/ 150212 w 3901443"/>
                <a:gd name="connsiteY33" fmla="*/ 733044 h 1848040"/>
                <a:gd name="connsiteX34" fmla="*/ 1044991 w 3901443"/>
                <a:gd name="connsiteY34" fmla="*/ 123349 h 1848040"/>
                <a:gd name="connsiteX35" fmla="*/ 1943293 w 3901443"/>
                <a:gd name="connsiteY35" fmla="*/ 123349 h 1848040"/>
                <a:gd name="connsiteX36" fmla="*/ 2139318 w 3901443"/>
                <a:gd name="connsiteY36" fmla="*/ 308134 h 1848040"/>
                <a:gd name="connsiteX37" fmla="*/ 1943293 w 3901443"/>
                <a:gd name="connsiteY37" fmla="*/ 492919 h 1848040"/>
                <a:gd name="connsiteX38" fmla="*/ 1470949 w 3901443"/>
                <a:gd name="connsiteY38" fmla="*/ 492919 h 1848040"/>
                <a:gd name="connsiteX39" fmla="*/ 1280449 w 3901443"/>
                <a:gd name="connsiteY39" fmla="*/ 677704 h 1848040"/>
                <a:gd name="connsiteX40" fmla="*/ 1470949 w 3901443"/>
                <a:gd name="connsiteY40" fmla="*/ 862489 h 1848040"/>
                <a:gd name="connsiteX41" fmla="*/ 2851407 w 3901443"/>
                <a:gd name="connsiteY41" fmla="*/ 862489 h 1848040"/>
                <a:gd name="connsiteX42" fmla="*/ 3003140 w 3901443"/>
                <a:gd name="connsiteY42" fmla="*/ 793432 h 1848040"/>
                <a:gd name="connsiteX43" fmla="*/ 3503965 w 3901443"/>
                <a:gd name="connsiteY43" fmla="*/ 208121 h 1848040"/>
                <a:gd name="connsiteX44" fmla="*/ 3649602 w 3901443"/>
                <a:gd name="connsiteY44" fmla="*/ 156020 h 1848040"/>
                <a:gd name="connsiteX45" fmla="*/ 3767617 w 3901443"/>
                <a:gd name="connsiteY45" fmla="*/ 245935 h 1848040"/>
                <a:gd name="connsiteX46" fmla="*/ 3762854 w 3901443"/>
                <a:gd name="connsiteY46" fmla="*/ 361664 h 1848040"/>
                <a:gd name="connsiteX47" fmla="*/ 3762854 w 3901443"/>
                <a:gd name="connsiteY47" fmla="*/ 361664 h 184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01443" h="1848040">
                  <a:moveTo>
                    <a:pt x="3881250" y="198310"/>
                  </a:moveTo>
                  <a:cubicBezTo>
                    <a:pt x="3844579" y="110776"/>
                    <a:pt x="3765140" y="49435"/>
                    <a:pt x="3668652" y="34290"/>
                  </a:cubicBezTo>
                  <a:cubicBezTo>
                    <a:pt x="3570354" y="18764"/>
                    <a:pt x="3473771" y="53912"/>
                    <a:pt x="3410334" y="128016"/>
                  </a:cubicBezTo>
                  <a:lnTo>
                    <a:pt x="2909509" y="713327"/>
                  </a:lnTo>
                  <a:cubicBezTo>
                    <a:pt x="2895413" y="729901"/>
                    <a:pt x="2874172" y="739330"/>
                    <a:pt x="2851407" y="739330"/>
                  </a:cubicBezTo>
                  <a:lnTo>
                    <a:pt x="1470949" y="739330"/>
                  </a:lnTo>
                  <a:cubicBezTo>
                    <a:pt x="1433896" y="739330"/>
                    <a:pt x="1403702" y="711708"/>
                    <a:pt x="1403702" y="677704"/>
                  </a:cubicBezTo>
                  <a:cubicBezTo>
                    <a:pt x="1403702" y="643699"/>
                    <a:pt x="1433801" y="616077"/>
                    <a:pt x="1470949" y="616077"/>
                  </a:cubicBezTo>
                  <a:lnTo>
                    <a:pt x="1943293" y="616077"/>
                  </a:lnTo>
                  <a:cubicBezTo>
                    <a:pt x="2119315" y="616077"/>
                    <a:pt x="2262571" y="477964"/>
                    <a:pt x="2262571" y="308038"/>
                  </a:cubicBezTo>
                  <a:cubicBezTo>
                    <a:pt x="2262571" y="138113"/>
                    <a:pt x="2119411" y="0"/>
                    <a:pt x="1943293" y="0"/>
                  </a:cubicBezTo>
                  <a:lnTo>
                    <a:pt x="1026036" y="0"/>
                  </a:lnTo>
                  <a:cubicBezTo>
                    <a:pt x="1013653" y="0"/>
                    <a:pt x="1001557" y="3715"/>
                    <a:pt x="991270" y="10668"/>
                  </a:cubicBezTo>
                  <a:lnTo>
                    <a:pt x="26863" y="667798"/>
                  </a:lnTo>
                  <a:cubicBezTo>
                    <a:pt x="12862" y="677323"/>
                    <a:pt x="3432" y="692277"/>
                    <a:pt x="765" y="709041"/>
                  </a:cubicBezTo>
                  <a:cubicBezTo>
                    <a:pt x="-1902" y="725805"/>
                    <a:pt x="2479" y="742855"/>
                    <a:pt x="12766" y="756285"/>
                  </a:cubicBezTo>
                  <a:lnTo>
                    <a:pt x="834107" y="1824038"/>
                  </a:lnTo>
                  <a:cubicBezTo>
                    <a:pt x="844108" y="1837087"/>
                    <a:pt x="858967" y="1845564"/>
                    <a:pt x="875255" y="1847564"/>
                  </a:cubicBezTo>
                  <a:cubicBezTo>
                    <a:pt x="877827" y="1847945"/>
                    <a:pt x="880399" y="1848040"/>
                    <a:pt x="882970" y="1848040"/>
                  </a:cubicBezTo>
                  <a:cubicBezTo>
                    <a:pt x="896686" y="1848040"/>
                    <a:pt x="910021" y="1843469"/>
                    <a:pt x="920975" y="1834896"/>
                  </a:cubicBezTo>
                  <a:lnTo>
                    <a:pt x="1219108" y="1601533"/>
                  </a:lnTo>
                  <a:lnTo>
                    <a:pt x="3097057" y="1601533"/>
                  </a:lnTo>
                  <a:cubicBezTo>
                    <a:pt x="3166399" y="1601533"/>
                    <a:pt x="3230026" y="1564767"/>
                    <a:pt x="3263173" y="1505712"/>
                  </a:cubicBezTo>
                  <a:lnTo>
                    <a:pt x="3870868" y="420910"/>
                  </a:lnTo>
                  <a:cubicBezTo>
                    <a:pt x="3871154" y="420433"/>
                    <a:pt x="3871439" y="419862"/>
                    <a:pt x="3871725" y="419386"/>
                  </a:cubicBezTo>
                  <a:cubicBezTo>
                    <a:pt x="3907729" y="350520"/>
                    <a:pt x="3911158" y="269938"/>
                    <a:pt x="3881250" y="198310"/>
                  </a:cubicBezTo>
                  <a:lnTo>
                    <a:pt x="3881250" y="198310"/>
                  </a:lnTo>
                  <a:close/>
                  <a:moveTo>
                    <a:pt x="3762854" y="361664"/>
                  </a:moveTo>
                  <a:lnTo>
                    <a:pt x="3155540" y="1445705"/>
                  </a:lnTo>
                  <a:cubicBezTo>
                    <a:pt x="3144205" y="1465993"/>
                    <a:pt x="3121726" y="1478566"/>
                    <a:pt x="3096962" y="1478566"/>
                  </a:cubicBezTo>
                  <a:lnTo>
                    <a:pt x="1197772" y="1478566"/>
                  </a:lnTo>
                  <a:cubicBezTo>
                    <a:pt x="1184056" y="1478566"/>
                    <a:pt x="1170625" y="1483138"/>
                    <a:pt x="1159862" y="1491710"/>
                  </a:cubicBezTo>
                  <a:lnTo>
                    <a:pt x="893924" y="1699831"/>
                  </a:lnTo>
                  <a:lnTo>
                    <a:pt x="150212" y="733044"/>
                  </a:lnTo>
                  <a:lnTo>
                    <a:pt x="1044991" y="123349"/>
                  </a:lnTo>
                  <a:lnTo>
                    <a:pt x="1943293" y="123349"/>
                  </a:lnTo>
                  <a:cubicBezTo>
                    <a:pt x="2051402" y="123349"/>
                    <a:pt x="2139318" y="206216"/>
                    <a:pt x="2139318" y="308134"/>
                  </a:cubicBezTo>
                  <a:cubicBezTo>
                    <a:pt x="2139318" y="410051"/>
                    <a:pt x="2051402" y="492919"/>
                    <a:pt x="1943293" y="492919"/>
                  </a:cubicBezTo>
                  <a:lnTo>
                    <a:pt x="1470949" y="492919"/>
                  </a:lnTo>
                  <a:cubicBezTo>
                    <a:pt x="1365888" y="492919"/>
                    <a:pt x="1280449" y="575881"/>
                    <a:pt x="1280449" y="677704"/>
                  </a:cubicBezTo>
                  <a:cubicBezTo>
                    <a:pt x="1280449" y="779621"/>
                    <a:pt x="1365888" y="862489"/>
                    <a:pt x="1470949" y="862489"/>
                  </a:cubicBezTo>
                  <a:lnTo>
                    <a:pt x="2851407" y="862489"/>
                  </a:lnTo>
                  <a:cubicBezTo>
                    <a:pt x="2910271" y="862489"/>
                    <a:pt x="2965516" y="837343"/>
                    <a:pt x="3003140" y="793432"/>
                  </a:cubicBezTo>
                  <a:lnTo>
                    <a:pt x="3503965" y="208121"/>
                  </a:lnTo>
                  <a:cubicBezTo>
                    <a:pt x="3539398" y="166688"/>
                    <a:pt x="3593785" y="147256"/>
                    <a:pt x="3649602" y="156020"/>
                  </a:cubicBezTo>
                  <a:cubicBezTo>
                    <a:pt x="3703513" y="164497"/>
                    <a:pt x="3747614" y="198120"/>
                    <a:pt x="3767617" y="245935"/>
                  </a:cubicBezTo>
                  <a:cubicBezTo>
                    <a:pt x="3783238" y="283274"/>
                    <a:pt x="3781523" y="325469"/>
                    <a:pt x="3762854" y="361664"/>
                  </a:cubicBezTo>
                  <a:lnTo>
                    <a:pt x="3762854" y="3616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48" name="任意多边形: 形状 447">
              <a:extLst>
                <a:ext uri="{FF2B5EF4-FFF2-40B4-BE49-F238E27FC236}">
                  <a16:creationId xmlns:a16="http://schemas.microsoft.com/office/drawing/2014/main" id="{48C548A2-3503-42BE-A1A3-7490160A1C35}"/>
                </a:ext>
              </a:extLst>
            </p:cNvPr>
            <p:cNvSpPr/>
            <p:nvPr/>
          </p:nvSpPr>
          <p:spPr>
            <a:xfrm>
              <a:off x="4718304" y="1716404"/>
              <a:ext cx="2751581" cy="1601723"/>
            </a:xfrm>
            <a:custGeom>
              <a:avLst/>
              <a:gdLst>
                <a:gd name="connsiteX0" fmla="*/ 2560606 w 2751581"/>
                <a:gd name="connsiteY0" fmla="*/ 0 h 1601723"/>
                <a:gd name="connsiteX1" fmla="*/ 190976 w 2751581"/>
                <a:gd name="connsiteY1" fmla="*/ 0 h 1601723"/>
                <a:gd name="connsiteX2" fmla="*/ 0 w 2751581"/>
                <a:gd name="connsiteY2" fmla="*/ 190976 h 1601723"/>
                <a:gd name="connsiteX3" fmla="*/ 0 w 2751581"/>
                <a:gd name="connsiteY3" fmla="*/ 1410748 h 1601723"/>
                <a:gd name="connsiteX4" fmla="*/ 190976 w 2751581"/>
                <a:gd name="connsiteY4" fmla="*/ 1601724 h 1601723"/>
                <a:gd name="connsiteX5" fmla="*/ 2560606 w 2751581"/>
                <a:gd name="connsiteY5" fmla="*/ 1601724 h 1601723"/>
                <a:gd name="connsiteX6" fmla="*/ 2751582 w 2751581"/>
                <a:gd name="connsiteY6" fmla="*/ 1410748 h 1601723"/>
                <a:gd name="connsiteX7" fmla="*/ 2751582 w 2751581"/>
                <a:gd name="connsiteY7" fmla="*/ 190976 h 1601723"/>
                <a:gd name="connsiteX8" fmla="*/ 2560606 w 2751581"/>
                <a:gd name="connsiteY8" fmla="*/ 0 h 1601723"/>
                <a:gd name="connsiteX9" fmla="*/ 2560606 w 2751581"/>
                <a:gd name="connsiteY9" fmla="*/ 0 h 1601723"/>
                <a:gd name="connsiteX10" fmla="*/ 2359152 w 2751581"/>
                <a:gd name="connsiteY10" fmla="*/ 123253 h 1601723"/>
                <a:gd name="connsiteX11" fmla="*/ 1375791 w 2751581"/>
                <a:gd name="connsiteY11" fmla="*/ 966121 h 1601723"/>
                <a:gd name="connsiteX12" fmla="*/ 392430 w 2751581"/>
                <a:gd name="connsiteY12" fmla="*/ 123253 h 1601723"/>
                <a:gd name="connsiteX13" fmla="*/ 2359152 w 2751581"/>
                <a:gd name="connsiteY13" fmla="*/ 123253 h 1601723"/>
                <a:gd name="connsiteX14" fmla="*/ 123254 w 2751581"/>
                <a:gd name="connsiteY14" fmla="*/ 190976 h 1601723"/>
                <a:gd name="connsiteX15" fmla="*/ 190976 w 2751581"/>
                <a:gd name="connsiteY15" fmla="*/ 123253 h 1601723"/>
                <a:gd name="connsiteX16" fmla="*/ 203073 w 2751581"/>
                <a:gd name="connsiteY16" fmla="*/ 123253 h 1601723"/>
                <a:gd name="connsiteX17" fmla="*/ 1077944 w 2751581"/>
                <a:gd name="connsiteY17" fmla="*/ 873157 h 1601723"/>
                <a:gd name="connsiteX18" fmla="*/ 123254 w 2751581"/>
                <a:gd name="connsiteY18" fmla="*/ 1282351 h 1601723"/>
                <a:gd name="connsiteX19" fmla="*/ 123254 w 2751581"/>
                <a:gd name="connsiteY19" fmla="*/ 190976 h 1601723"/>
                <a:gd name="connsiteX20" fmla="*/ 2628329 w 2751581"/>
                <a:gd name="connsiteY20" fmla="*/ 1282351 h 1601723"/>
                <a:gd name="connsiteX21" fmla="*/ 2197513 w 2751581"/>
                <a:gd name="connsiteY21" fmla="*/ 1097756 h 1601723"/>
                <a:gd name="connsiteX22" fmla="*/ 2130362 w 2751581"/>
                <a:gd name="connsiteY22" fmla="*/ 1110615 h 1601723"/>
                <a:gd name="connsiteX23" fmla="*/ 2129409 w 2751581"/>
                <a:gd name="connsiteY23" fmla="*/ 1111567 h 1601723"/>
                <a:gd name="connsiteX24" fmla="*/ 2148459 w 2751581"/>
                <a:gd name="connsiteY24" fmla="*/ 1210723 h 1601723"/>
                <a:gd name="connsiteX25" fmla="*/ 2627948 w 2751581"/>
                <a:gd name="connsiteY25" fmla="*/ 1416272 h 1601723"/>
                <a:gd name="connsiteX26" fmla="*/ 2560511 w 2751581"/>
                <a:gd name="connsiteY26" fmla="*/ 1478471 h 1601723"/>
                <a:gd name="connsiteX27" fmla="*/ 190976 w 2751581"/>
                <a:gd name="connsiteY27" fmla="*/ 1478471 h 1601723"/>
                <a:gd name="connsiteX28" fmla="*/ 123539 w 2751581"/>
                <a:gd name="connsiteY28" fmla="*/ 1416272 h 1601723"/>
                <a:gd name="connsiteX29" fmla="*/ 1182338 w 2751581"/>
                <a:gd name="connsiteY29" fmla="*/ 962501 h 1601723"/>
                <a:gd name="connsiteX30" fmla="*/ 1335786 w 2751581"/>
                <a:gd name="connsiteY30" fmla="*/ 1093946 h 1601723"/>
                <a:gd name="connsiteX31" fmla="*/ 1375886 w 2751581"/>
                <a:gd name="connsiteY31" fmla="*/ 1108805 h 1601723"/>
                <a:gd name="connsiteX32" fmla="*/ 1415987 w 2751581"/>
                <a:gd name="connsiteY32" fmla="*/ 1093946 h 1601723"/>
                <a:gd name="connsiteX33" fmla="*/ 1569434 w 2751581"/>
                <a:gd name="connsiteY33" fmla="*/ 962501 h 1601723"/>
                <a:gd name="connsiteX34" fmla="*/ 1816703 w 2751581"/>
                <a:gd name="connsiteY34" fmla="*/ 1068515 h 1601723"/>
                <a:gd name="connsiteX35" fmla="*/ 1884521 w 2751581"/>
                <a:gd name="connsiteY35" fmla="*/ 1055465 h 1601723"/>
                <a:gd name="connsiteX36" fmla="*/ 1865185 w 2751581"/>
                <a:gd name="connsiteY36" fmla="*/ 955262 h 1601723"/>
                <a:gd name="connsiteX37" fmla="*/ 1673638 w 2751581"/>
                <a:gd name="connsiteY37" fmla="*/ 873157 h 1601723"/>
                <a:gd name="connsiteX38" fmla="*/ 2548604 w 2751581"/>
                <a:gd name="connsiteY38" fmla="*/ 123253 h 1601723"/>
                <a:gd name="connsiteX39" fmla="*/ 2560701 w 2751581"/>
                <a:gd name="connsiteY39" fmla="*/ 123253 h 1601723"/>
                <a:gd name="connsiteX40" fmla="*/ 2628424 w 2751581"/>
                <a:gd name="connsiteY40" fmla="*/ 190976 h 1601723"/>
                <a:gd name="connsiteX41" fmla="*/ 2628424 w 2751581"/>
                <a:gd name="connsiteY41" fmla="*/ 1282351 h 160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751581" h="1601723">
                  <a:moveTo>
                    <a:pt x="2560606" y="0"/>
                  </a:moveTo>
                  <a:lnTo>
                    <a:pt x="190976" y="0"/>
                  </a:lnTo>
                  <a:cubicBezTo>
                    <a:pt x="85630" y="0"/>
                    <a:pt x="0" y="85630"/>
                    <a:pt x="0" y="190976"/>
                  </a:cubicBezTo>
                  <a:lnTo>
                    <a:pt x="0" y="1410748"/>
                  </a:lnTo>
                  <a:cubicBezTo>
                    <a:pt x="0" y="1516094"/>
                    <a:pt x="85630" y="1601724"/>
                    <a:pt x="190976" y="1601724"/>
                  </a:cubicBezTo>
                  <a:lnTo>
                    <a:pt x="2560606" y="1601724"/>
                  </a:lnTo>
                  <a:cubicBezTo>
                    <a:pt x="2665857" y="1601724"/>
                    <a:pt x="2751582" y="1516094"/>
                    <a:pt x="2751582" y="1410748"/>
                  </a:cubicBezTo>
                  <a:lnTo>
                    <a:pt x="2751582" y="190976"/>
                  </a:lnTo>
                  <a:cubicBezTo>
                    <a:pt x="2751582" y="85725"/>
                    <a:pt x="2665952" y="0"/>
                    <a:pt x="2560606" y="0"/>
                  </a:cubicBezTo>
                  <a:lnTo>
                    <a:pt x="2560606" y="0"/>
                  </a:lnTo>
                  <a:close/>
                  <a:moveTo>
                    <a:pt x="2359152" y="123253"/>
                  </a:moveTo>
                  <a:lnTo>
                    <a:pt x="1375791" y="966121"/>
                  </a:lnTo>
                  <a:lnTo>
                    <a:pt x="392430" y="123253"/>
                  </a:lnTo>
                  <a:lnTo>
                    <a:pt x="2359152" y="123253"/>
                  </a:lnTo>
                  <a:close/>
                  <a:moveTo>
                    <a:pt x="123254" y="190976"/>
                  </a:moveTo>
                  <a:cubicBezTo>
                    <a:pt x="123254" y="153638"/>
                    <a:pt x="153638" y="123253"/>
                    <a:pt x="190976" y="123253"/>
                  </a:cubicBezTo>
                  <a:lnTo>
                    <a:pt x="203073" y="123253"/>
                  </a:lnTo>
                  <a:lnTo>
                    <a:pt x="1077944" y="873157"/>
                  </a:lnTo>
                  <a:lnTo>
                    <a:pt x="123254" y="1282351"/>
                  </a:lnTo>
                  <a:lnTo>
                    <a:pt x="123254" y="190976"/>
                  </a:lnTo>
                  <a:close/>
                  <a:moveTo>
                    <a:pt x="2628329" y="1282351"/>
                  </a:moveTo>
                  <a:lnTo>
                    <a:pt x="2197513" y="1097756"/>
                  </a:lnTo>
                  <a:cubicBezTo>
                    <a:pt x="2174558" y="1087946"/>
                    <a:pt x="2147983" y="1092994"/>
                    <a:pt x="2130362" y="1110615"/>
                  </a:cubicBezTo>
                  <a:lnTo>
                    <a:pt x="2129409" y="1111567"/>
                  </a:lnTo>
                  <a:cubicBezTo>
                    <a:pt x="2098929" y="1142048"/>
                    <a:pt x="2108835" y="1193768"/>
                    <a:pt x="2148459" y="1210723"/>
                  </a:cubicBezTo>
                  <a:lnTo>
                    <a:pt x="2627948" y="1416272"/>
                  </a:lnTo>
                  <a:cubicBezTo>
                    <a:pt x="2625090" y="1451038"/>
                    <a:pt x="2596039" y="1478471"/>
                    <a:pt x="2560511" y="1478471"/>
                  </a:cubicBezTo>
                  <a:lnTo>
                    <a:pt x="190976" y="1478471"/>
                  </a:lnTo>
                  <a:cubicBezTo>
                    <a:pt x="155543" y="1478471"/>
                    <a:pt x="126302" y="1451038"/>
                    <a:pt x="123539" y="1416272"/>
                  </a:cubicBezTo>
                  <a:lnTo>
                    <a:pt x="1182338" y="962501"/>
                  </a:lnTo>
                  <a:lnTo>
                    <a:pt x="1335786" y="1093946"/>
                  </a:lnTo>
                  <a:cubicBezTo>
                    <a:pt x="1347311" y="1103852"/>
                    <a:pt x="1361599" y="1108805"/>
                    <a:pt x="1375886" y="1108805"/>
                  </a:cubicBezTo>
                  <a:cubicBezTo>
                    <a:pt x="1390174" y="1108805"/>
                    <a:pt x="1404461" y="1103852"/>
                    <a:pt x="1415987" y="1093946"/>
                  </a:cubicBezTo>
                  <a:lnTo>
                    <a:pt x="1569434" y="962501"/>
                  </a:lnTo>
                  <a:lnTo>
                    <a:pt x="1816703" y="1068515"/>
                  </a:lnTo>
                  <a:cubicBezTo>
                    <a:pt x="1839849" y="1078421"/>
                    <a:pt x="1866710" y="1073277"/>
                    <a:pt x="1884521" y="1055465"/>
                  </a:cubicBezTo>
                  <a:cubicBezTo>
                    <a:pt x="1915287" y="1024700"/>
                    <a:pt x="1905286" y="972503"/>
                    <a:pt x="1865185" y="955262"/>
                  </a:cubicBezTo>
                  <a:lnTo>
                    <a:pt x="1673638" y="873157"/>
                  </a:lnTo>
                  <a:lnTo>
                    <a:pt x="2548604" y="123253"/>
                  </a:lnTo>
                  <a:lnTo>
                    <a:pt x="2560701" y="123253"/>
                  </a:lnTo>
                  <a:cubicBezTo>
                    <a:pt x="2598134" y="123253"/>
                    <a:pt x="2628424" y="153543"/>
                    <a:pt x="2628424" y="190976"/>
                  </a:cubicBezTo>
                  <a:lnTo>
                    <a:pt x="2628424" y="12823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449" name="图形 2">
            <a:extLst>
              <a:ext uri="{FF2B5EF4-FFF2-40B4-BE49-F238E27FC236}">
                <a16:creationId xmlns:a16="http://schemas.microsoft.com/office/drawing/2014/main" id="{5164CB07-4DFE-4667-A1A3-261A1EA7CED6}"/>
              </a:ext>
            </a:extLst>
          </p:cNvPr>
          <p:cNvGrpSpPr/>
          <p:nvPr userDrawn="1"/>
        </p:nvGrpSpPr>
        <p:grpSpPr>
          <a:xfrm>
            <a:off x="889931" y="4953132"/>
            <a:ext cx="392884" cy="401142"/>
            <a:chOff x="4143325" y="1475372"/>
            <a:chExt cx="3821156" cy="3901489"/>
          </a:xfrm>
          <a:solidFill>
            <a:schemeClr val="bg1"/>
          </a:solidFill>
        </p:grpSpPr>
        <p:sp>
          <p:nvSpPr>
            <p:cNvPr id="450" name="任意多边形: 形状 449">
              <a:extLst>
                <a:ext uri="{FF2B5EF4-FFF2-40B4-BE49-F238E27FC236}">
                  <a16:creationId xmlns:a16="http://schemas.microsoft.com/office/drawing/2014/main" id="{BFE98781-6CFA-4768-BAC9-EB12136AD325}"/>
                </a:ext>
              </a:extLst>
            </p:cNvPr>
            <p:cNvSpPr/>
            <p:nvPr/>
          </p:nvSpPr>
          <p:spPr>
            <a:xfrm>
              <a:off x="5270563" y="2401537"/>
              <a:ext cx="1566767" cy="2129504"/>
            </a:xfrm>
            <a:custGeom>
              <a:avLst/>
              <a:gdLst>
                <a:gd name="connsiteX0" fmla="*/ 1506569 w 1566767"/>
                <a:gd name="connsiteY0" fmla="*/ 0 h 2129504"/>
                <a:gd name="connsiteX1" fmla="*/ 744855 w 1566767"/>
                <a:gd name="connsiteY1" fmla="*/ 0 h 2129504"/>
                <a:gd name="connsiteX2" fmla="*/ 709136 w 1566767"/>
                <a:gd name="connsiteY2" fmla="*/ 10478 h 2129504"/>
                <a:gd name="connsiteX3" fmla="*/ 684752 w 1566767"/>
                <a:gd name="connsiteY3" fmla="*/ 74867 h 2129504"/>
                <a:gd name="connsiteX4" fmla="*/ 724948 w 1566767"/>
                <a:gd name="connsiteY4" fmla="*/ 235553 h 2129504"/>
                <a:gd name="connsiteX5" fmla="*/ 756476 w 1566767"/>
                <a:gd name="connsiteY5" fmla="*/ 274892 h 2129504"/>
                <a:gd name="connsiteX6" fmla="*/ 849154 w 1566767"/>
                <a:gd name="connsiteY6" fmla="*/ 321183 h 2129504"/>
                <a:gd name="connsiteX7" fmla="*/ 638366 w 1566767"/>
                <a:gd name="connsiteY7" fmla="*/ 574167 h 2129504"/>
                <a:gd name="connsiteX8" fmla="*/ 681895 w 1566767"/>
                <a:gd name="connsiteY8" fmla="*/ 312801 h 2129504"/>
                <a:gd name="connsiteX9" fmla="*/ 679323 w 1566767"/>
                <a:gd name="connsiteY9" fmla="*/ 280607 h 2129504"/>
                <a:gd name="connsiteX10" fmla="*/ 622745 w 1566767"/>
                <a:gd name="connsiteY10" fmla="*/ 241078 h 2129504"/>
                <a:gd name="connsiteX11" fmla="*/ 522351 w 1566767"/>
                <a:gd name="connsiteY11" fmla="*/ 241078 h 2129504"/>
                <a:gd name="connsiteX12" fmla="*/ 522351 w 1566767"/>
                <a:gd name="connsiteY12" fmla="*/ 60293 h 2129504"/>
                <a:gd name="connsiteX13" fmla="*/ 462058 w 1566767"/>
                <a:gd name="connsiteY13" fmla="*/ 0 h 2129504"/>
                <a:gd name="connsiteX14" fmla="*/ 60293 w 1566767"/>
                <a:gd name="connsiteY14" fmla="*/ 0 h 2129504"/>
                <a:gd name="connsiteX15" fmla="*/ 0 w 1566767"/>
                <a:gd name="connsiteY15" fmla="*/ 60293 h 2129504"/>
                <a:gd name="connsiteX16" fmla="*/ 0 w 1566767"/>
                <a:gd name="connsiteY16" fmla="*/ 462058 h 2129504"/>
                <a:gd name="connsiteX17" fmla="*/ 173927 w 1566767"/>
                <a:gd name="connsiteY17" fmla="*/ 954215 h 2129504"/>
                <a:gd name="connsiteX18" fmla="*/ 562547 w 1566767"/>
                <a:gd name="connsiteY18" fmla="*/ 1213866 h 2129504"/>
                <a:gd name="connsiteX19" fmla="*/ 562547 w 1566767"/>
                <a:gd name="connsiteY19" fmla="*/ 1803178 h 2129504"/>
                <a:gd name="connsiteX20" fmla="*/ 339090 w 1566767"/>
                <a:gd name="connsiteY20" fmla="*/ 2026634 h 2129504"/>
                <a:gd name="connsiteX21" fmla="*/ 332994 w 1566767"/>
                <a:gd name="connsiteY21" fmla="*/ 2104835 h 2129504"/>
                <a:gd name="connsiteX22" fmla="*/ 383381 w 1566767"/>
                <a:gd name="connsiteY22" fmla="*/ 2129505 h 2129504"/>
                <a:gd name="connsiteX23" fmla="*/ 1183481 w 1566767"/>
                <a:gd name="connsiteY23" fmla="*/ 2129505 h 2129504"/>
                <a:gd name="connsiteX24" fmla="*/ 1233869 w 1566767"/>
                <a:gd name="connsiteY24" fmla="*/ 2104835 h 2129504"/>
                <a:gd name="connsiteX25" fmla="*/ 1227773 w 1566767"/>
                <a:gd name="connsiteY25" fmla="*/ 2026634 h 2129504"/>
                <a:gd name="connsiteX26" fmla="*/ 1004316 w 1566767"/>
                <a:gd name="connsiteY26" fmla="*/ 1803178 h 2129504"/>
                <a:gd name="connsiteX27" fmla="*/ 1004316 w 1566767"/>
                <a:gd name="connsiteY27" fmla="*/ 1664494 h 2129504"/>
                <a:gd name="connsiteX28" fmla="*/ 944023 w 1566767"/>
                <a:gd name="connsiteY28" fmla="*/ 1604200 h 2129504"/>
                <a:gd name="connsiteX29" fmla="*/ 883825 w 1566767"/>
                <a:gd name="connsiteY29" fmla="*/ 1664494 h 2129504"/>
                <a:gd name="connsiteX30" fmla="*/ 883825 w 1566767"/>
                <a:gd name="connsiteY30" fmla="*/ 1828133 h 2129504"/>
                <a:gd name="connsiteX31" fmla="*/ 901446 w 1566767"/>
                <a:gd name="connsiteY31" fmla="*/ 1870710 h 2129504"/>
                <a:gd name="connsiteX32" fmla="*/ 1039654 w 1566767"/>
                <a:gd name="connsiteY32" fmla="*/ 2008918 h 2129504"/>
                <a:gd name="connsiteX33" fmla="*/ 527113 w 1566767"/>
                <a:gd name="connsiteY33" fmla="*/ 2008918 h 2129504"/>
                <a:gd name="connsiteX34" fmla="*/ 665321 w 1566767"/>
                <a:gd name="connsiteY34" fmla="*/ 1870710 h 2129504"/>
                <a:gd name="connsiteX35" fmla="*/ 683038 w 1566767"/>
                <a:gd name="connsiteY35" fmla="*/ 1828133 h 2129504"/>
                <a:gd name="connsiteX36" fmla="*/ 683038 w 1566767"/>
                <a:gd name="connsiteY36" fmla="*/ 1167289 h 2129504"/>
                <a:gd name="connsiteX37" fmla="*/ 636080 w 1566767"/>
                <a:gd name="connsiteY37" fmla="*/ 1108520 h 2129504"/>
                <a:gd name="connsiteX38" fmla="*/ 120491 w 1566767"/>
                <a:gd name="connsiteY38" fmla="*/ 462058 h 2129504"/>
                <a:gd name="connsiteX39" fmla="*/ 120491 w 1566767"/>
                <a:gd name="connsiteY39" fmla="*/ 120491 h 2129504"/>
                <a:gd name="connsiteX40" fmla="*/ 401765 w 1566767"/>
                <a:gd name="connsiteY40" fmla="*/ 120491 h 2129504"/>
                <a:gd name="connsiteX41" fmla="*/ 401765 w 1566767"/>
                <a:gd name="connsiteY41" fmla="*/ 301276 h 2129504"/>
                <a:gd name="connsiteX42" fmla="*/ 462058 w 1566767"/>
                <a:gd name="connsiteY42" fmla="*/ 361569 h 2129504"/>
                <a:gd name="connsiteX43" fmla="*/ 551593 w 1566767"/>
                <a:gd name="connsiteY43" fmla="*/ 361569 h 2129504"/>
                <a:gd name="connsiteX44" fmla="*/ 483299 w 1566767"/>
                <a:gd name="connsiteY44" fmla="*/ 771239 h 2129504"/>
                <a:gd name="connsiteX45" fmla="*/ 510159 w 1566767"/>
                <a:gd name="connsiteY45" fmla="*/ 834390 h 2129504"/>
                <a:gd name="connsiteX46" fmla="*/ 588645 w 1566767"/>
                <a:gd name="connsiteY46" fmla="*/ 822007 h 2129504"/>
                <a:gd name="connsiteX47" fmla="*/ 990410 w 1566767"/>
                <a:gd name="connsiteY47" fmla="*/ 339852 h 2129504"/>
                <a:gd name="connsiteX48" fmla="*/ 995077 w 1566767"/>
                <a:gd name="connsiteY48" fmla="*/ 268891 h 2129504"/>
                <a:gd name="connsiteX49" fmla="*/ 969740 w 1566767"/>
                <a:gd name="connsiteY49" fmla="*/ 246602 h 2129504"/>
                <a:gd name="connsiteX50" fmla="*/ 835152 w 1566767"/>
                <a:gd name="connsiteY50" fmla="*/ 179261 h 2129504"/>
                <a:gd name="connsiteX51" fmla="*/ 820388 w 1566767"/>
                <a:gd name="connsiteY51" fmla="*/ 120301 h 2129504"/>
                <a:gd name="connsiteX52" fmla="*/ 1446371 w 1566767"/>
                <a:gd name="connsiteY52" fmla="*/ 120301 h 2129504"/>
                <a:gd name="connsiteX53" fmla="*/ 1446371 w 1566767"/>
                <a:gd name="connsiteY53" fmla="*/ 461867 h 2129504"/>
                <a:gd name="connsiteX54" fmla="*/ 930783 w 1566767"/>
                <a:gd name="connsiteY54" fmla="*/ 1108424 h 2129504"/>
                <a:gd name="connsiteX55" fmla="*/ 883825 w 1566767"/>
                <a:gd name="connsiteY55" fmla="*/ 1167194 h 2129504"/>
                <a:gd name="connsiteX56" fmla="*/ 883825 w 1566767"/>
                <a:gd name="connsiteY56" fmla="*/ 1335405 h 2129504"/>
                <a:gd name="connsiteX57" fmla="*/ 944023 w 1566767"/>
                <a:gd name="connsiteY57" fmla="*/ 1395698 h 2129504"/>
                <a:gd name="connsiteX58" fmla="*/ 1004316 w 1566767"/>
                <a:gd name="connsiteY58" fmla="*/ 1335405 h 2129504"/>
                <a:gd name="connsiteX59" fmla="*/ 1004316 w 1566767"/>
                <a:gd name="connsiteY59" fmla="*/ 1213771 h 2129504"/>
                <a:gd name="connsiteX60" fmla="*/ 1392936 w 1566767"/>
                <a:gd name="connsiteY60" fmla="*/ 954119 h 2129504"/>
                <a:gd name="connsiteX61" fmla="*/ 1566767 w 1566767"/>
                <a:gd name="connsiteY61" fmla="*/ 461867 h 2129504"/>
                <a:gd name="connsiteX62" fmla="*/ 1566767 w 1566767"/>
                <a:gd name="connsiteY62" fmla="*/ 60103 h 2129504"/>
                <a:gd name="connsiteX63" fmla="*/ 1506569 w 1566767"/>
                <a:gd name="connsiteY63" fmla="*/ 0 h 2129504"/>
                <a:gd name="connsiteX64" fmla="*/ 1506569 w 1566767"/>
                <a:gd name="connsiteY64" fmla="*/ 0 h 2129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566767" h="2129504">
                  <a:moveTo>
                    <a:pt x="1506569" y="0"/>
                  </a:moveTo>
                  <a:lnTo>
                    <a:pt x="744855" y="0"/>
                  </a:lnTo>
                  <a:cubicBezTo>
                    <a:pt x="732187" y="0"/>
                    <a:pt x="719519" y="3239"/>
                    <a:pt x="709136" y="10478"/>
                  </a:cubicBezTo>
                  <a:cubicBezTo>
                    <a:pt x="687800" y="25241"/>
                    <a:pt x="678752" y="50959"/>
                    <a:pt x="684752" y="74867"/>
                  </a:cubicBezTo>
                  <a:lnTo>
                    <a:pt x="724948" y="235553"/>
                  </a:lnTo>
                  <a:cubicBezTo>
                    <a:pt x="729234" y="252603"/>
                    <a:pt x="740759" y="266986"/>
                    <a:pt x="756476" y="274892"/>
                  </a:cubicBezTo>
                  <a:lnTo>
                    <a:pt x="849154" y="321183"/>
                  </a:lnTo>
                  <a:lnTo>
                    <a:pt x="638366" y="574167"/>
                  </a:lnTo>
                  <a:lnTo>
                    <a:pt x="681895" y="312801"/>
                  </a:lnTo>
                  <a:cubicBezTo>
                    <a:pt x="683705" y="302038"/>
                    <a:pt x="683228" y="290894"/>
                    <a:pt x="679323" y="280607"/>
                  </a:cubicBezTo>
                  <a:cubicBezTo>
                    <a:pt x="670179" y="256127"/>
                    <a:pt x="647319" y="241078"/>
                    <a:pt x="622745" y="241078"/>
                  </a:cubicBezTo>
                  <a:lnTo>
                    <a:pt x="522351" y="241078"/>
                  </a:lnTo>
                  <a:lnTo>
                    <a:pt x="522351" y="60293"/>
                  </a:lnTo>
                  <a:cubicBezTo>
                    <a:pt x="522351" y="26956"/>
                    <a:pt x="495395" y="0"/>
                    <a:pt x="462058" y="0"/>
                  </a:cubicBezTo>
                  <a:lnTo>
                    <a:pt x="60293" y="0"/>
                  </a:lnTo>
                  <a:cubicBezTo>
                    <a:pt x="27051" y="0"/>
                    <a:pt x="0" y="26956"/>
                    <a:pt x="0" y="60293"/>
                  </a:cubicBezTo>
                  <a:lnTo>
                    <a:pt x="0" y="462058"/>
                  </a:lnTo>
                  <a:cubicBezTo>
                    <a:pt x="0" y="640747"/>
                    <a:pt x="61817" y="815531"/>
                    <a:pt x="173927" y="954215"/>
                  </a:cubicBezTo>
                  <a:cubicBezTo>
                    <a:pt x="274130" y="1078230"/>
                    <a:pt x="410813" y="1169194"/>
                    <a:pt x="562547" y="1213866"/>
                  </a:cubicBezTo>
                  <a:lnTo>
                    <a:pt x="562547" y="1803178"/>
                  </a:lnTo>
                  <a:lnTo>
                    <a:pt x="339090" y="2026634"/>
                  </a:lnTo>
                  <a:cubicBezTo>
                    <a:pt x="318516" y="2047208"/>
                    <a:pt x="315182" y="2080070"/>
                    <a:pt x="332994" y="2104835"/>
                  </a:cubicBezTo>
                  <a:cubicBezTo>
                    <a:pt x="344519" y="2120837"/>
                    <a:pt x="363760" y="2129505"/>
                    <a:pt x="383381" y="2129505"/>
                  </a:cubicBezTo>
                  <a:lnTo>
                    <a:pt x="1183481" y="2129505"/>
                  </a:lnTo>
                  <a:cubicBezTo>
                    <a:pt x="1203198" y="2129505"/>
                    <a:pt x="1222439" y="2120837"/>
                    <a:pt x="1233869" y="2104835"/>
                  </a:cubicBezTo>
                  <a:cubicBezTo>
                    <a:pt x="1251776" y="2080070"/>
                    <a:pt x="1248347" y="2047208"/>
                    <a:pt x="1227773" y="2026634"/>
                  </a:cubicBezTo>
                  <a:lnTo>
                    <a:pt x="1004316" y="1803178"/>
                  </a:lnTo>
                  <a:lnTo>
                    <a:pt x="1004316" y="1664494"/>
                  </a:lnTo>
                  <a:cubicBezTo>
                    <a:pt x="1004316" y="1631156"/>
                    <a:pt x="977360" y="1604200"/>
                    <a:pt x="944023" y="1604200"/>
                  </a:cubicBezTo>
                  <a:cubicBezTo>
                    <a:pt x="910781" y="1604200"/>
                    <a:pt x="883825" y="1631156"/>
                    <a:pt x="883825" y="1664494"/>
                  </a:cubicBezTo>
                  <a:lnTo>
                    <a:pt x="883825" y="1828133"/>
                  </a:lnTo>
                  <a:cubicBezTo>
                    <a:pt x="883825" y="1844135"/>
                    <a:pt x="890111" y="1859471"/>
                    <a:pt x="901446" y="1870710"/>
                  </a:cubicBezTo>
                  <a:lnTo>
                    <a:pt x="1039654" y="2008918"/>
                  </a:lnTo>
                  <a:lnTo>
                    <a:pt x="527113" y="2008918"/>
                  </a:lnTo>
                  <a:lnTo>
                    <a:pt x="665321" y="1870710"/>
                  </a:lnTo>
                  <a:cubicBezTo>
                    <a:pt x="676656" y="1859375"/>
                    <a:pt x="683038" y="1844135"/>
                    <a:pt x="683038" y="1828133"/>
                  </a:cubicBezTo>
                  <a:lnTo>
                    <a:pt x="683038" y="1167289"/>
                  </a:lnTo>
                  <a:cubicBezTo>
                    <a:pt x="683038" y="1139190"/>
                    <a:pt x="663512" y="1114711"/>
                    <a:pt x="636080" y="1108520"/>
                  </a:cubicBezTo>
                  <a:cubicBezTo>
                    <a:pt x="332518" y="1039559"/>
                    <a:pt x="120491" y="773811"/>
                    <a:pt x="120491" y="462058"/>
                  </a:cubicBezTo>
                  <a:lnTo>
                    <a:pt x="120491" y="120491"/>
                  </a:lnTo>
                  <a:lnTo>
                    <a:pt x="401765" y="120491"/>
                  </a:lnTo>
                  <a:lnTo>
                    <a:pt x="401765" y="301276"/>
                  </a:lnTo>
                  <a:cubicBezTo>
                    <a:pt x="401765" y="334613"/>
                    <a:pt x="428816" y="361569"/>
                    <a:pt x="462058" y="361569"/>
                  </a:cubicBezTo>
                  <a:lnTo>
                    <a:pt x="551593" y="361569"/>
                  </a:lnTo>
                  <a:lnTo>
                    <a:pt x="483299" y="771239"/>
                  </a:lnTo>
                  <a:cubicBezTo>
                    <a:pt x="479203" y="795719"/>
                    <a:pt x="489109" y="821246"/>
                    <a:pt x="510159" y="834390"/>
                  </a:cubicBezTo>
                  <a:cubicBezTo>
                    <a:pt x="536162" y="850678"/>
                    <a:pt x="569500" y="844963"/>
                    <a:pt x="588645" y="822007"/>
                  </a:cubicBezTo>
                  <a:lnTo>
                    <a:pt x="990410" y="339852"/>
                  </a:lnTo>
                  <a:cubicBezTo>
                    <a:pt x="1006697" y="320326"/>
                    <a:pt x="1009364" y="292036"/>
                    <a:pt x="995077" y="268891"/>
                  </a:cubicBezTo>
                  <a:cubicBezTo>
                    <a:pt x="989076" y="259175"/>
                    <a:pt x="979932" y="251746"/>
                    <a:pt x="969740" y="246602"/>
                  </a:cubicBezTo>
                  <a:lnTo>
                    <a:pt x="835152" y="179261"/>
                  </a:lnTo>
                  <a:lnTo>
                    <a:pt x="820388" y="120301"/>
                  </a:lnTo>
                  <a:lnTo>
                    <a:pt x="1446371" y="120301"/>
                  </a:lnTo>
                  <a:lnTo>
                    <a:pt x="1446371" y="461867"/>
                  </a:lnTo>
                  <a:cubicBezTo>
                    <a:pt x="1446371" y="773621"/>
                    <a:pt x="1234345" y="1039463"/>
                    <a:pt x="930783" y="1108424"/>
                  </a:cubicBezTo>
                  <a:cubicBezTo>
                    <a:pt x="903351" y="1114616"/>
                    <a:pt x="883825" y="1139000"/>
                    <a:pt x="883825" y="1167194"/>
                  </a:cubicBezTo>
                  <a:lnTo>
                    <a:pt x="883825" y="1335405"/>
                  </a:lnTo>
                  <a:cubicBezTo>
                    <a:pt x="883825" y="1368647"/>
                    <a:pt x="910781" y="1395698"/>
                    <a:pt x="944023" y="1395698"/>
                  </a:cubicBezTo>
                  <a:cubicBezTo>
                    <a:pt x="977360" y="1395698"/>
                    <a:pt x="1004316" y="1368647"/>
                    <a:pt x="1004316" y="1335405"/>
                  </a:cubicBezTo>
                  <a:lnTo>
                    <a:pt x="1004316" y="1213771"/>
                  </a:lnTo>
                  <a:cubicBezTo>
                    <a:pt x="1156049" y="1169099"/>
                    <a:pt x="1292733" y="1078135"/>
                    <a:pt x="1392936" y="954119"/>
                  </a:cubicBezTo>
                  <a:cubicBezTo>
                    <a:pt x="1505045" y="815435"/>
                    <a:pt x="1566767" y="640652"/>
                    <a:pt x="1566767" y="461867"/>
                  </a:cubicBezTo>
                  <a:lnTo>
                    <a:pt x="1566767" y="60103"/>
                  </a:lnTo>
                  <a:cubicBezTo>
                    <a:pt x="1566863" y="27051"/>
                    <a:pt x="1539907" y="0"/>
                    <a:pt x="1506569" y="0"/>
                  </a:cubicBezTo>
                  <a:lnTo>
                    <a:pt x="150656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51" name="任意多边形: 形状 450">
              <a:extLst>
                <a:ext uri="{FF2B5EF4-FFF2-40B4-BE49-F238E27FC236}">
                  <a16:creationId xmlns:a16="http://schemas.microsoft.com/office/drawing/2014/main" id="{4EB8FDFD-D229-44A9-883E-E99F59D142E9}"/>
                </a:ext>
              </a:extLst>
            </p:cNvPr>
            <p:cNvSpPr/>
            <p:nvPr/>
          </p:nvSpPr>
          <p:spPr>
            <a:xfrm>
              <a:off x="4143325" y="1475372"/>
              <a:ext cx="3821156" cy="3901489"/>
            </a:xfrm>
            <a:custGeom>
              <a:avLst/>
              <a:gdLst>
                <a:gd name="connsiteX0" fmla="*/ 3819765 w 3821156"/>
                <a:gd name="connsiteY0" fmla="*/ 2743631 h 3901489"/>
                <a:gd name="connsiteX1" fmla="*/ 3782046 w 3821156"/>
                <a:gd name="connsiteY1" fmla="*/ 2699911 h 3901489"/>
                <a:gd name="connsiteX2" fmla="*/ 3559733 w 3821156"/>
                <a:gd name="connsiteY2" fmla="*/ 2616567 h 3901489"/>
                <a:gd name="connsiteX3" fmla="*/ 3476389 w 3821156"/>
                <a:gd name="connsiteY3" fmla="*/ 2394253 h 3901489"/>
                <a:gd name="connsiteX4" fmla="*/ 3432669 w 3821156"/>
                <a:gd name="connsiteY4" fmla="*/ 2356535 h 3901489"/>
                <a:gd name="connsiteX5" fmla="*/ 3377329 w 3821156"/>
                <a:gd name="connsiteY5" fmla="*/ 2372822 h 3901489"/>
                <a:gd name="connsiteX6" fmla="*/ 3176256 w 3821156"/>
                <a:gd name="connsiteY6" fmla="*/ 2573895 h 3901489"/>
                <a:gd name="connsiteX7" fmla="*/ 3176256 w 3821156"/>
                <a:gd name="connsiteY7" fmla="*/ 1327644 h 3901489"/>
                <a:gd name="connsiteX8" fmla="*/ 3377329 w 3821156"/>
                <a:gd name="connsiteY8" fmla="*/ 1528717 h 3901489"/>
                <a:gd name="connsiteX9" fmla="*/ 3419906 w 3821156"/>
                <a:gd name="connsiteY9" fmla="*/ 1546433 h 3901489"/>
                <a:gd name="connsiteX10" fmla="*/ 3432669 w 3821156"/>
                <a:gd name="connsiteY10" fmla="*/ 1545100 h 3901489"/>
                <a:gd name="connsiteX11" fmla="*/ 3476389 w 3821156"/>
                <a:gd name="connsiteY11" fmla="*/ 1507381 h 3901489"/>
                <a:gd name="connsiteX12" fmla="*/ 3559733 w 3821156"/>
                <a:gd name="connsiteY12" fmla="*/ 1285067 h 3901489"/>
                <a:gd name="connsiteX13" fmla="*/ 3782046 w 3821156"/>
                <a:gd name="connsiteY13" fmla="*/ 1201723 h 3901489"/>
                <a:gd name="connsiteX14" fmla="*/ 3819765 w 3821156"/>
                <a:gd name="connsiteY14" fmla="*/ 1158004 h 3901489"/>
                <a:gd name="connsiteX15" fmla="*/ 3803477 w 3821156"/>
                <a:gd name="connsiteY15" fmla="*/ 1102568 h 3901489"/>
                <a:gd name="connsiteX16" fmla="*/ 2718675 w 3821156"/>
                <a:gd name="connsiteY16" fmla="*/ 17671 h 3901489"/>
                <a:gd name="connsiteX17" fmla="*/ 2663240 w 3821156"/>
                <a:gd name="connsiteY17" fmla="*/ 1383 h 3901489"/>
                <a:gd name="connsiteX18" fmla="*/ 2619520 w 3821156"/>
                <a:gd name="connsiteY18" fmla="*/ 39102 h 3901489"/>
                <a:gd name="connsiteX19" fmla="*/ 2536176 w 3821156"/>
                <a:gd name="connsiteY19" fmla="*/ 261415 h 3901489"/>
                <a:gd name="connsiteX20" fmla="*/ 2313862 w 3821156"/>
                <a:gd name="connsiteY20" fmla="*/ 344759 h 3901489"/>
                <a:gd name="connsiteX21" fmla="*/ 2276144 w 3821156"/>
                <a:gd name="connsiteY21" fmla="*/ 388479 h 3901489"/>
                <a:gd name="connsiteX22" fmla="*/ 2292431 w 3821156"/>
                <a:gd name="connsiteY22" fmla="*/ 443914 h 3901489"/>
                <a:gd name="connsiteX23" fmla="*/ 2453308 w 3821156"/>
                <a:gd name="connsiteY23" fmla="*/ 604792 h 3901489"/>
                <a:gd name="connsiteX24" fmla="*/ 1367839 w 3821156"/>
                <a:gd name="connsiteY24" fmla="*/ 604792 h 3901489"/>
                <a:gd name="connsiteX25" fmla="*/ 1528717 w 3821156"/>
                <a:gd name="connsiteY25" fmla="*/ 443914 h 3901489"/>
                <a:gd name="connsiteX26" fmla="*/ 1545004 w 3821156"/>
                <a:gd name="connsiteY26" fmla="*/ 388479 h 3901489"/>
                <a:gd name="connsiteX27" fmla="*/ 1507285 w 3821156"/>
                <a:gd name="connsiteY27" fmla="*/ 344759 h 3901489"/>
                <a:gd name="connsiteX28" fmla="*/ 1284972 w 3821156"/>
                <a:gd name="connsiteY28" fmla="*/ 261415 h 3901489"/>
                <a:gd name="connsiteX29" fmla="*/ 1201628 w 3821156"/>
                <a:gd name="connsiteY29" fmla="*/ 39102 h 3901489"/>
                <a:gd name="connsiteX30" fmla="*/ 1157908 w 3821156"/>
                <a:gd name="connsiteY30" fmla="*/ 1383 h 3901489"/>
                <a:gd name="connsiteX31" fmla="*/ 1102473 w 3821156"/>
                <a:gd name="connsiteY31" fmla="*/ 17671 h 3901489"/>
                <a:gd name="connsiteX32" fmla="*/ 17671 w 3821156"/>
                <a:gd name="connsiteY32" fmla="*/ 1102568 h 3901489"/>
                <a:gd name="connsiteX33" fmla="*/ 1383 w 3821156"/>
                <a:gd name="connsiteY33" fmla="*/ 1158004 h 3901489"/>
                <a:gd name="connsiteX34" fmla="*/ 39102 w 3821156"/>
                <a:gd name="connsiteY34" fmla="*/ 1201723 h 3901489"/>
                <a:gd name="connsiteX35" fmla="*/ 261415 w 3821156"/>
                <a:gd name="connsiteY35" fmla="*/ 1285067 h 3901489"/>
                <a:gd name="connsiteX36" fmla="*/ 344759 w 3821156"/>
                <a:gd name="connsiteY36" fmla="*/ 1507381 h 3901489"/>
                <a:gd name="connsiteX37" fmla="*/ 388479 w 3821156"/>
                <a:gd name="connsiteY37" fmla="*/ 1545100 h 3901489"/>
                <a:gd name="connsiteX38" fmla="*/ 401242 w 3821156"/>
                <a:gd name="connsiteY38" fmla="*/ 1546433 h 3901489"/>
                <a:gd name="connsiteX39" fmla="*/ 443914 w 3821156"/>
                <a:gd name="connsiteY39" fmla="*/ 1528717 h 3901489"/>
                <a:gd name="connsiteX40" fmla="*/ 725283 w 3821156"/>
                <a:gd name="connsiteY40" fmla="*/ 1247348 h 3901489"/>
                <a:gd name="connsiteX41" fmla="*/ 725283 w 3821156"/>
                <a:gd name="connsiteY41" fmla="*/ 2654286 h 3901489"/>
                <a:gd name="connsiteX42" fmla="*/ 443914 w 3821156"/>
                <a:gd name="connsiteY42" fmla="*/ 2372822 h 3901489"/>
                <a:gd name="connsiteX43" fmla="*/ 388479 w 3821156"/>
                <a:gd name="connsiteY43" fmla="*/ 2356535 h 3901489"/>
                <a:gd name="connsiteX44" fmla="*/ 344759 w 3821156"/>
                <a:gd name="connsiteY44" fmla="*/ 2394253 h 3901489"/>
                <a:gd name="connsiteX45" fmla="*/ 261415 w 3821156"/>
                <a:gd name="connsiteY45" fmla="*/ 2616567 h 3901489"/>
                <a:gd name="connsiteX46" fmla="*/ 39102 w 3821156"/>
                <a:gd name="connsiteY46" fmla="*/ 2699911 h 3901489"/>
                <a:gd name="connsiteX47" fmla="*/ 1383 w 3821156"/>
                <a:gd name="connsiteY47" fmla="*/ 2743631 h 3901489"/>
                <a:gd name="connsiteX48" fmla="*/ 17671 w 3821156"/>
                <a:gd name="connsiteY48" fmla="*/ 2798971 h 3901489"/>
                <a:gd name="connsiteX49" fmla="*/ 1102568 w 3821156"/>
                <a:gd name="connsiteY49" fmla="*/ 3883868 h 3901489"/>
                <a:gd name="connsiteX50" fmla="*/ 1145145 w 3821156"/>
                <a:gd name="connsiteY50" fmla="*/ 3901489 h 3901489"/>
                <a:gd name="connsiteX51" fmla="*/ 1157908 w 3821156"/>
                <a:gd name="connsiteY51" fmla="*/ 3900156 h 3901489"/>
                <a:gd name="connsiteX52" fmla="*/ 1201628 w 3821156"/>
                <a:gd name="connsiteY52" fmla="*/ 3862437 h 3901489"/>
                <a:gd name="connsiteX53" fmla="*/ 1284972 w 3821156"/>
                <a:gd name="connsiteY53" fmla="*/ 3640123 h 3901489"/>
                <a:gd name="connsiteX54" fmla="*/ 1507285 w 3821156"/>
                <a:gd name="connsiteY54" fmla="*/ 3556780 h 3901489"/>
                <a:gd name="connsiteX55" fmla="*/ 1545004 w 3821156"/>
                <a:gd name="connsiteY55" fmla="*/ 3513060 h 3901489"/>
                <a:gd name="connsiteX56" fmla="*/ 1528717 w 3821156"/>
                <a:gd name="connsiteY56" fmla="*/ 3457624 h 3901489"/>
                <a:gd name="connsiteX57" fmla="*/ 1528526 w 3821156"/>
                <a:gd name="connsiteY57" fmla="*/ 3457434 h 3901489"/>
                <a:gd name="connsiteX58" fmla="*/ 2292622 w 3821156"/>
                <a:gd name="connsiteY58" fmla="*/ 3457434 h 3901489"/>
                <a:gd name="connsiteX59" fmla="*/ 2292431 w 3821156"/>
                <a:gd name="connsiteY59" fmla="*/ 3457624 h 3901489"/>
                <a:gd name="connsiteX60" fmla="*/ 2276144 w 3821156"/>
                <a:gd name="connsiteY60" fmla="*/ 3513060 h 3901489"/>
                <a:gd name="connsiteX61" fmla="*/ 2313862 w 3821156"/>
                <a:gd name="connsiteY61" fmla="*/ 3556780 h 3901489"/>
                <a:gd name="connsiteX62" fmla="*/ 2536176 w 3821156"/>
                <a:gd name="connsiteY62" fmla="*/ 3640123 h 3901489"/>
                <a:gd name="connsiteX63" fmla="*/ 2619520 w 3821156"/>
                <a:gd name="connsiteY63" fmla="*/ 3862437 h 3901489"/>
                <a:gd name="connsiteX64" fmla="*/ 2663240 w 3821156"/>
                <a:gd name="connsiteY64" fmla="*/ 3900156 h 3901489"/>
                <a:gd name="connsiteX65" fmla="*/ 2676003 w 3821156"/>
                <a:gd name="connsiteY65" fmla="*/ 3901489 h 3901489"/>
                <a:gd name="connsiteX66" fmla="*/ 2718580 w 3821156"/>
                <a:gd name="connsiteY66" fmla="*/ 3883868 h 3901489"/>
                <a:gd name="connsiteX67" fmla="*/ 3803382 w 3821156"/>
                <a:gd name="connsiteY67" fmla="*/ 2798971 h 3901489"/>
                <a:gd name="connsiteX68" fmla="*/ 3819765 w 3821156"/>
                <a:gd name="connsiteY68" fmla="*/ 2743631 h 3901489"/>
                <a:gd name="connsiteX69" fmla="*/ 3819765 w 3821156"/>
                <a:gd name="connsiteY69" fmla="*/ 2743631 h 3901489"/>
                <a:gd name="connsiteX70" fmla="*/ 2443879 w 3821156"/>
                <a:gd name="connsiteY70" fmla="*/ 424864 h 3901489"/>
                <a:gd name="connsiteX71" fmla="*/ 2604184 w 3821156"/>
                <a:gd name="connsiteY71" fmla="*/ 364762 h 3901489"/>
                <a:gd name="connsiteX72" fmla="*/ 2639427 w 3821156"/>
                <a:gd name="connsiteY72" fmla="*/ 329519 h 3901489"/>
                <a:gd name="connsiteX73" fmla="*/ 2699530 w 3821156"/>
                <a:gd name="connsiteY73" fmla="*/ 169213 h 3901489"/>
                <a:gd name="connsiteX74" fmla="*/ 3652030 w 3821156"/>
                <a:gd name="connsiteY74" fmla="*/ 1121713 h 3901489"/>
                <a:gd name="connsiteX75" fmla="*/ 3491724 w 3821156"/>
                <a:gd name="connsiteY75" fmla="*/ 1181816 h 3901489"/>
                <a:gd name="connsiteX76" fmla="*/ 3456482 w 3821156"/>
                <a:gd name="connsiteY76" fmla="*/ 1217059 h 3901489"/>
                <a:gd name="connsiteX77" fmla="*/ 3396379 w 3821156"/>
                <a:gd name="connsiteY77" fmla="*/ 1377364 h 3901489"/>
                <a:gd name="connsiteX78" fmla="*/ 3158635 w 3821156"/>
                <a:gd name="connsiteY78" fmla="*/ 1139716 h 3901489"/>
                <a:gd name="connsiteX79" fmla="*/ 3158444 w 3821156"/>
                <a:gd name="connsiteY79" fmla="*/ 1139525 h 3901489"/>
                <a:gd name="connsiteX80" fmla="*/ 2443879 w 3821156"/>
                <a:gd name="connsiteY80" fmla="*/ 424864 h 3901489"/>
                <a:gd name="connsiteX81" fmla="*/ 424864 w 3821156"/>
                <a:gd name="connsiteY81" fmla="*/ 1377269 h 3901489"/>
                <a:gd name="connsiteX82" fmla="*/ 364762 w 3821156"/>
                <a:gd name="connsiteY82" fmla="*/ 1216963 h 3901489"/>
                <a:gd name="connsiteX83" fmla="*/ 329519 w 3821156"/>
                <a:gd name="connsiteY83" fmla="*/ 1181721 h 3901489"/>
                <a:gd name="connsiteX84" fmla="*/ 169213 w 3821156"/>
                <a:gd name="connsiteY84" fmla="*/ 1121618 h 3901489"/>
                <a:gd name="connsiteX85" fmla="*/ 1121713 w 3821156"/>
                <a:gd name="connsiteY85" fmla="*/ 169118 h 3901489"/>
                <a:gd name="connsiteX86" fmla="*/ 1181816 w 3821156"/>
                <a:gd name="connsiteY86" fmla="*/ 329424 h 3901489"/>
                <a:gd name="connsiteX87" fmla="*/ 1217059 w 3821156"/>
                <a:gd name="connsiteY87" fmla="*/ 364666 h 3901489"/>
                <a:gd name="connsiteX88" fmla="*/ 1377269 w 3821156"/>
                <a:gd name="connsiteY88" fmla="*/ 424864 h 3901489"/>
                <a:gd name="connsiteX89" fmla="*/ 424864 w 3821156"/>
                <a:gd name="connsiteY89" fmla="*/ 1377269 h 3901489"/>
                <a:gd name="connsiteX90" fmla="*/ 1216963 w 3821156"/>
                <a:gd name="connsiteY90" fmla="*/ 3536873 h 3901489"/>
                <a:gd name="connsiteX91" fmla="*/ 1181721 w 3821156"/>
                <a:gd name="connsiteY91" fmla="*/ 3572115 h 3901489"/>
                <a:gd name="connsiteX92" fmla="*/ 1121618 w 3821156"/>
                <a:gd name="connsiteY92" fmla="*/ 3732421 h 3901489"/>
                <a:gd name="connsiteX93" fmla="*/ 169118 w 3821156"/>
                <a:gd name="connsiteY93" fmla="*/ 2779921 h 3901489"/>
                <a:gd name="connsiteX94" fmla="*/ 329424 w 3821156"/>
                <a:gd name="connsiteY94" fmla="*/ 2719818 h 3901489"/>
                <a:gd name="connsiteX95" fmla="*/ 364666 w 3821156"/>
                <a:gd name="connsiteY95" fmla="*/ 2684575 h 3901489"/>
                <a:gd name="connsiteX96" fmla="*/ 424769 w 3821156"/>
                <a:gd name="connsiteY96" fmla="*/ 2524270 h 3901489"/>
                <a:gd name="connsiteX97" fmla="*/ 1377269 w 3821156"/>
                <a:gd name="connsiteY97" fmla="*/ 3476770 h 3901489"/>
                <a:gd name="connsiteX98" fmla="*/ 1216963 w 3821156"/>
                <a:gd name="connsiteY98" fmla="*/ 3536873 h 3901489"/>
                <a:gd name="connsiteX99" fmla="*/ 1408035 w 3821156"/>
                <a:gd name="connsiteY99" fmla="*/ 3336943 h 3901489"/>
                <a:gd name="connsiteX100" fmla="*/ 845869 w 3821156"/>
                <a:gd name="connsiteY100" fmla="*/ 2774777 h 3901489"/>
                <a:gd name="connsiteX101" fmla="*/ 845869 w 3821156"/>
                <a:gd name="connsiteY101" fmla="*/ 1127524 h 3901489"/>
                <a:gd name="connsiteX102" fmla="*/ 845869 w 3821156"/>
                <a:gd name="connsiteY102" fmla="*/ 1126857 h 3901489"/>
                <a:gd name="connsiteX103" fmla="*/ 1247348 w 3821156"/>
                <a:gd name="connsiteY103" fmla="*/ 725378 h 3901489"/>
                <a:gd name="connsiteX104" fmla="*/ 2573895 w 3821156"/>
                <a:gd name="connsiteY104" fmla="*/ 725378 h 3901489"/>
                <a:gd name="connsiteX105" fmla="*/ 3055765 w 3821156"/>
                <a:gd name="connsiteY105" fmla="*/ 1207248 h 3901489"/>
                <a:gd name="connsiteX106" fmla="*/ 3055765 w 3821156"/>
                <a:gd name="connsiteY106" fmla="*/ 2694577 h 3901489"/>
                <a:gd name="connsiteX107" fmla="*/ 2413208 w 3821156"/>
                <a:gd name="connsiteY107" fmla="*/ 3337133 h 3901489"/>
                <a:gd name="connsiteX108" fmla="*/ 1408035 w 3821156"/>
                <a:gd name="connsiteY108" fmla="*/ 3337133 h 3901489"/>
                <a:gd name="connsiteX109" fmla="*/ 2699625 w 3821156"/>
                <a:gd name="connsiteY109" fmla="*/ 3732421 h 3901489"/>
                <a:gd name="connsiteX110" fmla="*/ 2639522 w 3821156"/>
                <a:gd name="connsiteY110" fmla="*/ 3572115 h 3901489"/>
                <a:gd name="connsiteX111" fmla="*/ 2604280 w 3821156"/>
                <a:gd name="connsiteY111" fmla="*/ 3536873 h 3901489"/>
                <a:gd name="connsiteX112" fmla="*/ 2443974 w 3821156"/>
                <a:gd name="connsiteY112" fmla="*/ 3476770 h 3901489"/>
                <a:gd name="connsiteX113" fmla="*/ 3396474 w 3821156"/>
                <a:gd name="connsiteY113" fmla="*/ 2524270 h 3901489"/>
                <a:gd name="connsiteX114" fmla="*/ 3456577 w 3821156"/>
                <a:gd name="connsiteY114" fmla="*/ 2684575 h 3901489"/>
                <a:gd name="connsiteX115" fmla="*/ 3491819 w 3821156"/>
                <a:gd name="connsiteY115" fmla="*/ 2719818 h 3901489"/>
                <a:gd name="connsiteX116" fmla="*/ 3652125 w 3821156"/>
                <a:gd name="connsiteY116" fmla="*/ 2779921 h 3901489"/>
                <a:gd name="connsiteX117" fmla="*/ 2699625 w 3821156"/>
                <a:gd name="connsiteY117" fmla="*/ 3732421 h 390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3821156" h="3901489">
                  <a:moveTo>
                    <a:pt x="3819765" y="2743631"/>
                  </a:moveTo>
                  <a:cubicBezTo>
                    <a:pt x="3815383" y="2723628"/>
                    <a:pt x="3801191" y="2707150"/>
                    <a:pt x="3782046" y="2699911"/>
                  </a:cubicBezTo>
                  <a:lnTo>
                    <a:pt x="3559733" y="2616567"/>
                  </a:lnTo>
                  <a:lnTo>
                    <a:pt x="3476389" y="2394253"/>
                  </a:lnTo>
                  <a:cubicBezTo>
                    <a:pt x="3469245" y="2375013"/>
                    <a:pt x="3452767" y="2360821"/>
                    <a:pt x="3432669" y="2356535"/>
                  </a:cubicBezTo>
                  <a:cubicBezTo>
                    <a:pt x="3412666" y="2352153"/>
                    <a:pt x="3391807" y="2358344"/>
                    <a:pt x="3377329" y="2372822"/>
                  </a:cubicBezTo>
                  <a:lnTo>
                    <a:pt x="3176256" y="2573895"/>
                  </a:lnTo>
                  <a:lnTo>
                    <a:pt x="3176256" y="1327644"/>
                  </a:lnTo>
                  <a:lnTo>
                    <a:pt x="3377329" y="1528717"/>
                  </a:lnTo>
                  <a:cubicBezTo>
                    <a:pt x="3388759" y="1540147"/>
                    <a:pt x="3404094" y="1546433"/>
                    <a:pt x="3419906" y="1546433"/>
                  </a:cubicBezTo>
                  <a:cubicBezTo>
                    <a:pt x="3424192" y="1546433"/>
                    <a:pt x="3428478" y="1545957"/>
                    <a:pt x="3432669" y="1545100"/>
                  </a:cubicBezTo>
                  <a:cubicBezTo>
                    <a:pt x="3452767" y="1540813"/>
                    <a:pt x="3469150" y="1526526"/>
                    <a:pt x="3476389" y="1507381"/>
                  </a:cubicBezTo>
                  <a:lnTo>
                    <a:pt x="3559733" y="1285067"/>
                  </a:lnTo>
                  <a:lnTo>
                    <a:pt x="3782046" y="1201723"/>
                  </a:lnTo>
                  <a:cubicBezTo>
                    <a:pt x="3801191" y="1194484"/>
                    <a:pt x="3815479" y="1178101"/>
                    <a:pt x="3819765" y="1158004"/>
                  </a:cubicBezTo>
                  <a:cubicBezTo>
                    <a:pt x="3824147" y="1138001"/>
                    <a:pt x="3817955" y="1117141"/>
                    <a:pt x="3803477" y="1102568"/>
                  </a:cubicBezTo>
                  <a:lnTo>
                    <a:pt x="2718675" y="17671"/>
                  </a:lnTo>
                  <a:cubicBezTo>
                    <a:pt x="2704197" y="3193"/>
                    <a:pt x="2683337" y="-2903"/>
                    <a:pt x="2663240" y="1383"/>
                  </a:cubicBezTo>
                  <a:cubicBezTo>
                    <a:pt x="2643237" y="5669"/>
                    <a:pt x="2626759" y="19957"/>
                    <a:pt x="2619520" y="39102"/>
                  </a:cubicBezTo>
                  <a:lnTo>
                    <a:pt x="2536176" y="261415"/>
                  </a:lnTo>
                  <a:lnTo>
                    <a:pt x="2313862" y="344759"/>
                  </a:lnTo>
                  <a:cubicBezTo>
                    <a:pt x="2294622" y="351998"/>
                    <a:pt x="2280430" y="368381"/>
                    <a:pt x="2276144" y="388479"/>
                  </a:cubicBezTo>
                  <a:cubicBezTo>
                    <a:pt x="2271762" y="408481"/>
                    <a:pt x="2277953" y="429341"/>
                    <a:pt x="2292431" y="443914"/>
                  </a:cubicBezTo>
                  <a:lnTo>
                    <a:pt x="2453308" y="604792"/>
                  </a:lnTo>
                  <a:lnTo>
                    <a:pt x="1367839" y="604792"/>
                  </a:lnTo>
                  <a:lnTo>
                    <a:pt x="1528717" y="443914"/>
                  </a:lnTo>
                  <a:cubicBezTo>
                    <a:pt x="1543195" y="429436"/>
                    <a:pt x="1549386" y="408577"/>
                    <a:pt x="1545004" y="388479"/>
                  </a:cubicBezTo>
                  <a:cubicBezTo>
                    <a:pt x="1540718" y="368476"/>
                    <a:pt x="1526431" y="351998"/>
                    <a:pt x="1507285" y="344759"/>
                  </a:cubicBezTo>
                  <a:lnTo>
                    <a:pt x="1284972" y="261415"/>
                  </a:lnTo>
                  <a:lnTo>
                    <a:pt x="1201628" y="39102"/>
                  </a:lnTo>
                  <a:cubicBezTo>
                    <a:pt x="1194389" y="19957"/>
                    <a:pt x="1178006" y="5764"/>
                    <a:pt x="1157908" y="1383"/>
                  </a:cubicBezTo>
                  <a:cubicBezTo>
                    <a:pt x="1137906" y="-2999"/>
                    <a:pt x="1117046" y="3193"/>
                    <a:pt x="1102473" y="17671"/>
                  </a:cubicBezTo>
                  <a:lnTo>
                    <a:pt x="17671" y="1102568"/>
                  </a:lnTo>
                  <a:cubicBezTo>
                    <a:pt x="3193" y="1117046"/>
                    <a:pt x="-2903" y="1137906"/>
                    <a:pt x="1383" y="1158004"/>
                  </a:cubicBezTo>
                  <a:cubicBezTo>
                    <a:pt x="5669" y="1178006"/>
                    <a:pt x="19957" y="1194484"/>
                    <a:pt x="39102" y="1201723"/>
                  </a:cubicBezTo>
                  <a:lnTo>
                    <a:pt x="261415" y="1285067"/>
                  </a:lnTo>
                  <a:lnTo>
                    <a:pt x="344759" y="1507381"/>
                  </a:lnTo>
                  <a:cubicBezTo>
                    <a:pt x="351998" y="1526526"/>
                    <a:pt x="368476" y="1540813"/>
                    <a:pt x="388479" y="1545100"/>
                  </a:cubicBezTo>
                  <a:cubicBezTo>
                    <a:pt x="392765" y="1546052"/>
                    <a:pt x="397051" y="1546433"/>
                    <a:pt x="401242" y="1546433"/>
                  </a:cubicBezTo>
                  <a:cubicBezTo>
                    <a:pt x="417054" y="1546433"/>
                    <a:pt x="432484" y="1540147"/>
                    <a:pt x="443914" y="1528717"/>
                  </a:cubicBezTo>
                  <a:lnTo>
                    <a:pt x="725283" y="1247348"/>
                  </a:lnTo>
                  <a:lnTo>
                    <a:pt x="725283" y="2654286"/>
                  </a:lnTo>
                  <a:lnTo>
                    <a:pt x="443914" y="2372822"/>
                  </a:lnTo>
                  <a:cubicBezTo>
                    <a:pt x="429436" y="2358344"/>
                    <a:pt x="408577" y="2352248"/>
                    <a:pt x="388479" y="2356535"/>
                  </a:cubicBezTo>
                  <a:cubicBezTo>
                    <a:pt x="368476" y="2360821"/>
                    <a:pt x="351998" y="2375108"/>
                    <a:pt x="344759" y="2394253"/>
                  </a:cubicBezTo>
                  <a:lnTo>
                    <a:pt x="261415" y="2616567"/>
                  </a:lnTo>
                  <a:lnTo>
                    <a:pt x="39102" y="2699911"/>
                  </a:lnTo>
                  <a:cubicBezTo>
                    <a:pt x="19957" y="2707150"/>
                    <a:pt x="5669" y="2723533"/>
                    <a:pt x="1383" y="2743631"/>
                  </a:cubicBezTo>
                  <a:cubicBezTo>
                    <a:pt x="-2999" y="2763633"/>
                    <a:pt x="3193" y="2784493"/>
                    <a:pt x="17671" y="2798971"/>
                  </a:cubicBezTo>
                  <a:lnTo>
                    <a:pt x="1102568" y="3883868"/>
                  </a:lnTo>
                  <a:cubicBezTo>
                    <a:pt x="1113998" y="3895298"/>
                    <a:pt x="1129333" y="3901489"/>
                    <a:pt x="1145145" y="3901489"/>
                  </a:cubicBezTo>
                  <a:cubicBezTo>
                    <a:pt x="1149336" y="3901489"/>
                    <a:pt x="1153622" y="3901013"/>
                    <a:pt x="1157908" y="3900156"/>
                  </a:cubicBezTo>
                  <a:cubicBezTo>
                    <a:pt x="1177911" y="3895870"/>
                    <a:pt x="1194389" y="3881582"/>
                    <a:pt x="1201628" y="3862437"/>
                  </a:cubicBezTo>
                  <a:lnTo>
                    <a:pt x="1284972" y="3640123"/>
                  </a:lnTo>
                  <a:lnTo>
                    <a:pt x="1507285" y="3556780"/>
                  </a:lnTo>
                  <a:cubicBezTo>
                    <a:pt x="1526526" y="3549541"/>
                    <a:pt x="1540718" y="3533158"/>
                    <a:pt x="1545004" y="3513060"/>
                  </a:cubicBezTo>
                  <a:cubicBezTo>
                    <a:pt x="1549291" y="3493057"/>
                    <a:pt x="1543195" y="3472198"/>
                    <a:pt x="1528717" y="3457624"/>
                  </a:cubicBezTo>
                  <a:lnTo>
                    <a:pt x="1528526" y="3457434"/>
                  </a:lnTo>
                  <a:lnTo>
                    <a:pt x="2292622" y="3457434"/>
                  </a:lnTo>
                  <a:lnTo>
                    <a:pt x="2292431" y="3457624"/>
                  </a:lnTo>
                  <a:cubicBezTo>
                    <a:pt x="2277953" y="3472103"/>
                    <a:pt x="2271857" y="3492962"/>
                    <a:pt x="2276144" y="3513060"/>
                  </a:cubicBezTo>
                  <a:cubicBezTo>
                    <a:pt x="2280525" y="3533063"/>
                    <a:pt x="2294717" y="3549541"/>
                    <a:pt x="2313862" y="3556780"/>
                  </a:cubicBezTo>
                  <a:lnTo>
                    <a:pt x="2536176" y="3640123"/>
                  </a:lnTo>
                  <a:lnTo>
                    <a:pt x="2619520" y="3862437"/>
                  </a:lnTo>
                  <a:cubicBezTo>
                    <a:pt x="2626664" y="3881582"/>
                    <a:pt x="2643142" y="3895870"/>
                    <a:pt x="2663240" y="3900156"/>
                  </a:cubicBezTo>
                  <a:cubicBezTo>
                    <a:pt x="2667526" y="3901108"/>
                    <a:pt x="2671717" y="3901489"/>
                    <a:pt x="2676003" y="3901489"/>
                  </a:cubicBezTo>
                  <a:cubicBezTo>
                    <a:pt x="2691815" y="3901489"/>
                    <a:pt x="2707150" y="3895203"/>
                    <a:pt x="2718580" y="3883868"/>
                  </a:cubicBezTo>
                  <a:lnTo>
                    <a:pt x="3803382" y="2798971"/>
                  </a:lnTo>
                  <a:cubicBezTo>
                    <a:pt x="3818050" y="2784493"/>
                    <a:pt x="3824147" y="2763633"/>
                    <a:pt x="3819765" y="2743631"/>
                  </a:cubicBezTo>
                  <a:lnTo>
                    <a:pt x="3819765" y="2743631"/>
                  </a:lnTo>
                  <a:close/>
                  <a:moveTo>
                    <a:pt x="2443879" y="424864"/>
                  </a:moveTo>
                  <a:lnTo>
                    <a:pt x="2604184" y="364762"/>
                  </a:lnTo>
                  <a:cubicBezTo>
                    <a:pt x="2620472" y="358666"/>
                    <a:pt x="2633331" y="345807"/>
                    <a:pt x="2639427" y="329519"/>
                  </a:cubicBezTo>
                  <a:lnTo>
                    <a:pt x="2699530" y="169213"/>
                  </a:lnTo>
                  <a:lnTo>
                    <a:pt x="3652030" y="1121713"/>
                  </a:lnTo>
                  <a:lnTo>
                    <a:pt x="3491724" y="1181816"/>
                  </a:lnTo>
                  <a:cubicBezTo>
                    <a:pt x="3475436" y="1187912"/>
                    <a:pt x="3462577" y="1200771"/>
                    <a:pt x="3456482" y="1217059"/>
                  </a:cubicBezTo>
                  <a:lnTo>
                    <a:pt x="3396379" y="1377364"/>
                  </a:lnTo>
                  <a:lnTo>
                    <a:pt x="3158635" y="1139716"/>
                  </a:lnTo>
                  <a:lnTo>
                    <a:pt x="3158444" y="1139525"/>
                  </a:lnTo>
                  <a:lnTo>
                    <a:pt x="2443879" y="424864"/>
                  </a:lnTo>
                  <a:close/>
                  <a:moveTo>
                    <a:pt x="424864" y="1377269"/>
                  </a:moveTo>
                  <a:lnTo>
                    <a:pt x="364762" y="1216963"/>
                  </a:lnTo>
                  <a:cubicBezTo>
                    <a:pt x="358666" y="1200676"/>
                    <a:pt x="345807" y="1187817"/>
                    <a:pt x="329519" y="1181721"/>
                  </a:cubicBezTo>
                  <a:lnTo>
                    <a:pt x="169213" y="1121618"/>
                  </a:lnTo>
                  <a:lnTo>
                    <a:pt x="1121713" y="169118"/>
                  </a:lnTo>
                  <a:lnTo>
                    <a:pt x="1181816" y="329424"/>
                  </a:lnTo>
                  <a:cubicBezTo>
                    <a:pt x="1187912" y="345712"/>
                    <a:pt x="1200771" y="358570"/>
                    <a:pt x="1217059" y="364666"/>
                  </a:cubicBezTo>
                  <a:lnTo>
                    <a:pt x="1377269" y="424864"/>
                  </a:lnTo>
                  <a:lnTo>
                    <a:pt x="424864" y="1377269"/>
                  </a:lnTo>
                  <a:close/>
                  <a:moveTo>
                    <a:pt x="1216963" y="3536873"/>
                  </a:moveTo>
                  <a:cubicBezTo>
                    <a:pt x="1200676" y="3542968"/>
                    <a:pt x="1187817" y="3555827"/>
                    <a:pt x="1181721" y="3572115"/>
                  </a:cubicBezTo>
                  <a:lnTo>
                    <a:pt x="1121618" y="3732421"/>
                  </a:lnTo>
                  <a:lnTo>
                    <a:pt x="169118" y="2779921"/>
                  </a:lnTo>
                  <a:lnTo>
                    <a:pt x="329424" y="2719818"/>
                  </a:lnTo>
                  <a:cubicBezTo>
                    <a:pt x="345712" y="2713722"/>
                    <a:pt x="358570" y="2700863"/>
                    <a:pt x="364666" y="2684575"/>
                  </a:cubicBezTo>
                  <a:lnTo>
                    <a:pt x="424769" y="2524270"/>
                  </a:lnTo>
                  <a:lnTo>
                    <a:pt x="1377269" y="3476770"/>
                  </a:lnTo>
                  <a:lnTo>
                    <a:pt x="1216963" y="3536873"/>
                  </a:lnTo>
                  <a:close/>
                  <a:moveTo>
                    <a:pt x="1408035" y="3336943"/>
                  </a:moveTo>
                  <a:lnTo>
                    <a:pt x="845869" y="2774777"/>
                  </a:lnTo>
                  <a:lnTo>
                    <a:pt x="845869" y="1127524"/>
                  </a:lnTo>
                  <a:cubicBezTo>
                    <a:pt x="845869" y="1127333"/>
                    <a:pt x="845869" y="1127047"/>
                    <a:pt x="845869" y="1126857"/>
                  </a:cubicBezTo>
                  <a:lnTo>
                    <a:pt x="1247348" y="725378"/>
                  </a:lnTo>
                  <a:lnTo>
                    <a:pt x="2573895" y="725378"/>
                  </a:lnTo>
                  <a:lnTo>
                    <a:pt x="3055765" y="1207248"/>
                  </a:lnTo>
                  <a:lnTo>
                    <a:pt x="3055765" y="2694577"/>
                  </a:lnTo>
                  <a:lnTo>
                    <a:pt x="2413208" y="3337133"/>
                  </a:lnTo>
                  <a:lnTo>
                    <a:pt x="1408035" y="3337133"/>
                  </a:lnTo>
                  <a:close/>
                  <a:moveTo>
                    <a:pt x="2699625" y="3732421"/>
                  </a:moveTo>
                  <a:lnTo>
                    <a:pt x="2639522" y="3572115"/>
                  </a:lnTo>
                  <a:cubicBezTo>
                    <a:pt x="2633426" y="3555827"/>
                    <a:pt x="2620567" y="3542968"/>
                    <a:pt x="2604280" y="3536873"/>
                  </a:cubicBezTo>
                  <a:lnTo>
                    <a:pt x="2443974" y="3476770"/>
                  </a:lnTo>
                  <a:lnTo>
                    <a:pt x="3396474" y="2524270"/>
                  </a:lnTo>
                  <a:lnTo>
                    <a:pt x="3456577" y="2684575"/>
                  </a:lnTo>
                  <a:cubicBezTo>
                    <a:pt x="3462673" y="2700863"/>
                    <a:pt x="3475532" y="2713722"/>
                    <a:pt x="3491819" y="2719818"/>
                  </a:cubicBezTo>
                  <a:lnTo>
                    <a:pt x="3652125" y="2779921"/>
                  </a:lnTo>
                  <a:lnTo>
                    <a:pt x="2699625" y="373242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452" name="图形 2">
            <a:extLst>
              <a:ext uri="{FF2B5EF4-FFF2-40B4-BE49-F238E27FC236}">
                <a16:creationId xmlns:a16="http://schemas.microsoft.com/office/drawing/2014/main" id="{FB00A6C5-E4A3-44D7-979E-F46972BBF6A9}"/>
              </a:ext>
            </a:extLst>
          </p:cNvPr>
          <p:cNvGrpSpPr/>
          <p:nvPr userDrawn="1"/>
        </p:nvGrpSpPr>
        <p:grpSpPr>
          <a:xfrm>
            <a:off x="2030694" y="4981969"/>
            <a:ext cx="329002" cy="343467"/>
            <a:chOff x="4143375" y="1475422"/>
            <a:chExt cx="3737133" cy="3901439"/>
          </a:xfrm>
          <a:solidFill>
            <a:schemeClr val="bg1"/>
          </a:solidFill>
        </p:grpSpPr>
        <p:sp>
          <p:nvSpPr>
            <p:cNvPr id="453" name="任意多边形: 形状 452">
              <a:extLst>
                <a:ext uri="{FF2B5EF4-FFF2-40B4-BE49-F238E27FC236}">
                  <a16:creationId xmlns:a16="http://schemas.microsoft.com/office/drawing/2014/main" id="{6D34A52D-B179-46E5-98C3-E779970EDE8D}"/>
                </a:ext>
              </a:extLst>
            </p:cNvPr>
            <p:cNvSpPr/>
            <p:nvPr/>
          </p:nvSpPr>
          <p:spPr>
            <a:xfrm>
              <a:off x="5621750" y="2296762"/>
              <a:ext cx="616076" cy="123158"/>
            </a:xfrm>
            <a:custGeom>
              <a:avLst/>
              <a:gdLst>
                <a:gd name="connsiteX0" fmla="*/ 554450 w 616076"/>
                <a:gd name="connsiteY0" fmla="*/ 0 h 123158"/>
                <a:gd name="connsiteX1" fmla="*/ 61627 w 616076"/>
                <a:gd name="connsiteY1" fmla="*/ 0 h 123158"/>
                <a:gd name="connsiteX2" fmla="*/ 0 w 616076"/>
                <a:gd name="connsiteY2" fmla="*/ 61627 h 123158"/>
                <a:gd name="connsiteX3" fmla="*/ 61627 w 616076"/>
                <a:gd name="connsiteY3" fmla="*/ 123158 h 123158"/>
                <a:gd name="connsiteX4" fmla="*/ 554450 w 616076"/>
                <a:gd name="connsiteY4" fmla="*/ 123158 h 123158"/>
                <a:gd name="connsiteX5" fmla="*/ 616077 w 616076"/>
                <a:gd name="connsiteY5" fmla="*/ 61627 h 123158"/>
                <a:gd name="connsiteX6" fmla="*/ 554450 w 616076"/>
                <a:gd name="connsiteY6" fmla="*/ 0 h 123158"/>
                <a:gd name="connsiteX7" fmla="*/ 554450 w 616076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6076" h="123158">
                  <a:moveTo>
                    <a:pt x="554450" y="0"/>
                  </a:moveTo>
                  <a:lnTo>
                    <a:pt x="61627" y="0"/>
                  </a:lnTo>
                  <a:cubicBezTo>
                    <a:pt x="27527" y="0"/>
                    <a:pt x="0" y="27527"/>
                    <a:pt x="0" y="61627"/>
                  </a:cubicBezTo>
                  <a:cubicBezTo>
                    <a:pt x="0" y="95631"/>
                    <a:pt x="27527" y="123158"/>
                    <a:pt x="61627" y="123158"/>
                  </a:cubicBezTo>
                  <a:lnTo>
                    <a:pt x="554450" y="123158"/>
                  </a:lnTo>
                  <a:cubicBezTo>
                    <a:pt x="588455" y="123158"/>
                    <a:pt x="616077" y="95631"/>
                    <a:pt x="616077" y="61627"/>
                  </a:cubicBezTo>
                  <a:cubicBezTo>
                    <a:pt x="616077" y="27527"/>
                    <a:pt x="588550" y="0"/>
                    <a:pt x="554450" y="0"/>
                  </a:cubicBezTo>
                  <a:lnTo>
                    <a:pt x="5544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54" name="任意多边形: 形状 453">
              <a:extLst>
                <a:ext uri="{FF2B5EF4-FFF2-40B4-BE49-F238E27FC236}">
                  <a16:creationId xmlns:a16="http://schemas.microsoft.com/office/drawing/2014/main" id="{70AF3769-6299-418D-B23F-EB821F49ED53}"/>
                </a:ext>
              </a:extLst>
            </p:cNvPr>
            <p:cNvSpPr/>
            <p:nvPr/>
          </p:nvSpPr>
          <p:spPr>
            <a:xfrm>
              <a:off x="6360985" y="2296762"/>
              <a:ext cx="205358" cy="123158"/>
            </a:xfrm>
            <a:custGeom>
              <a:avLst/>
              <a:gdLst>
                <a:gd name="connsiteX0" fmla="*/ 143732 w 205358"/>
                <a:gd name="connsiteY0" fmla="*/ 0 h 123158"/>
                <a:gd name="connsiteX1" fmla="*/ 61627 w 205358"/>
                <a:gd name="connsiteY1" fmla="*/ 0 h 123158"/>
                <a:gd name="connsiteX2" fmla="*/ 0 w 205358"/>
                <a:gd name="connsiteY2" fmla="*/ 61627 h 123158"/>
                <a:gd name="connsiteX3" fmla="*/ 61627 w 205358"/>
                <a:gd name="connsiteY3" fmla="*/ 123158 h 123158"/>
                <a:gd name="connsiteX4" fmla="*/ 143732 w 205358"/>
                <a:gd name="connsiteY4" fmla="*/ 123158 h 123158"/>
                <a:gd name="connsiteX5" fmla="*/ 205359 w 205358"/>
                <a:gd name="connsiteY5" fmla="*/ 61627 h 123158"/>
                <a:gd name="connsiteX6" fmla="*/ 143732 w 205358"/>
                <a:gd name="connsiteY6" fmla="*/ 0 h 123158"/>
                <a:gd name="connsiteX7" fmla="*/ 143732 w 205358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358" h="123158">
                  <a:moveTo>
                    <a:pt x="143732" y="0"/>
                  </a:moveTo>
                  <a:lnTo>
                    <a:pt x="61627" y="0"/>
                  </a:lnTo>
                  <a:cubicBezTo>
                    <a:pt x="27622" y="0"/>
                    <a:pt x="0" y="27527"/>
                    <a:pt x="0" y="61627"/>
                  </a:cubicBezTo>
                  <a:cubicBezTo>
                    <a:pt x="0" y="95631"/>
                    <a:pt x="27527" y="123158"/>
                    <a:pt x="61627" y="123158"/>
                  </a:cubicBezTo>
                  <a:lnTo>
                    <a:pt x="143732" y="123158"/>
                  </a:lnTo>
                  <a:cubicBezTo>
                    <a:pt x="177736" y="123158"/>
                    <a:pt x="205359" y="95631"/>
                    <a:pt x="205359" y="61627"/>
                  </a:cubicBezTo>
                  <a:cubicBezTo>
                    <a:pt x="205359" y="27527"/>
                    <a:pt x="177832" y="0"/>
                    <a:pt x="143732" y="0"/>
                  </a:cubicBezTo>
                  <a:lnTo>
                    <a:pt x="14373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55" name="任意多边形: 形状 454">
              <a:extLst>
                <a:ext uri="{FF2B5EF4-FFF2-40B4-BE49-F238E27FC236}">
                  <a16:creationId xmlns:a16="http://schemas.microsoft.com/office/drawing/2014/main" id="{39AA1F8A-FF22-4575-B104-9C645660A2D4}"/>
                </a:ext>
              </a:extLst>
            </p:cNvPr>
            <p:cNvSpPr/>
            <p:nvPr/>
          </p:nvSpPr>
          <p:spPr>
            <a:xfrm>
              <a:off x="5703950" y="4760880"/>
              <a:ext cx="780287" cy="451675"/>
            </a:xfrm>
            <a:custGeom>
              <a:avLst/>
              <a:gdLst>
                <a:gd name="connsiteX0" fmla="*/ 554450 w 780287"/>
                <a:gd name="connsiteY0" fmla="*/ 0 h 451675"/>
                <a:gd name="connsiteX1" fmla="*/ 225933 w 780287"/>
                <a:gd name="connsiteY1" fmla="*/ 0 h 451675"/>
                <a:gd name="connsiteX2" fmla="*/ 0 w 780287"/>
                <a:gd name="connsiteY2" fmla="*/ 225838 h 451675"/>
                <a:gd name="connsiteX3" fmla="*/ 225933 w 780287"/>
                <a:gd name="connsiteY3" fmla="*/ 451676 h 451675"/>
                <a:gd name="connsiteX4" fmla="*/ 554450 w 780287"/>
                <a:gd name="connsiteY4" fmla="*/ 451676 h 451675"/>
                <a:gd name="connsiteX5" fmla="*/ 780288 w 780287"/>
                <a:gd name="connsiteY5" fmla="*/ 225838 h 451675"/>
                <a:gd name="connsiteX6" fmla="*/ 554450 w 780287"/>
                <a:gd name="connsiteY6" fmla="*/ 0 h 451675"/>
                <a:gd name="connsiteX7" fmla="*/ 554450 w 780287"/>
                <a:gd name="connsiteY7" fmla="*/ 0 h 451675"/>
                <a:gd name="connsiteX8" fmla="*/ 554450 w 780287"/>
                <a:gd name="connsiteY8" fmla="*/ 328517 h 451675"/>
                <a:gd name="connsiteX9" fmla="*/ 225933 w 780287"/>
                <a:gd name="connsiteY9" fmla="*/ 328517 h 451675"/>
                <a:gd name="connsiteX10" fmla="*/ 123254 w 780287"/>
                <a:gd name="connsiteY10" fmla="*/ 225838 h 451675"/>
                <a:gd name="connsiteX11" fmla="*/ 225933 w 780287"/>
                <a:gd name="connsiteY11" fmla="*/ 123158 h 451675"/>
                <a:gd name="connsiteX12" fmla="*/ 554450 w 780287"/>
                <a:gd name="connsiteY12" fmla="*/ 123158 h 451675"/>
                <a:gd name="connsiteX13" fmla="*/ 657130 w 780287"/>
                <a:gd name="connsiteY13" fmla="*/ 225838 h 451675"/>
                <a:gd name="connsiteX14" fmla="*/ 554450 w 780287"/>
                <a:gd name="connsiteY14" fmla="*/ 328517 h 451675"/>
                <a:gd name="connsiteX15" fmla="*/ 554450 w 780287"/>
                <a:gd name="connsiteY15" fmla="*/ 328517 h 45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0287" h="451675">
                  <a:moveTo>
                    <a:pt x="554450" y="0"/>
                  </a:moveTo>
                  <a:lnTo>
                    <a:pt x="225933" y="0"/>
                  </a:lnTo>
                  <a:cubicBezTo>
                    <a:pt x="101346" y="0"/>
                    <a:pt x="0" y="101346"/>
                    <a:pt x="0" y="225838"/>
                  </a:cubicBezTo>
                  <a:cubicBezTo>
                    <a:pt x="0" y="350330"/>
                    <a:pt x="101346" y="451676"/>
                    <a:pt x="225933" y="451676"/>
                  </a:cubicBezTo>
                  <a:lnTo>
                    <a:pt x="554450" y="451676"/>
                  </a:lnTo>
                  <a:cubicBezTo>
                    <a:pt x="678942" y="451676"/>
                    <a:pt x="780288" y="350330"/>
                    <a:pt x="780288" y="225838"/>
                  </a:cubicBezTo>
                  <a:cubicBezTo>
                    <a:pt x="780288" y="101346"/>
                    <a:pt x="678942" y="0"/>
                    <a:pt x="554450" y="0"/>
                  </a:cubicBezTo>
                  <a:lnTo>
                    <a:pt x="554450" y="0"/>
                  </a:lnTo>
                  <a:close/>
                  <a:moveTo>
                    <a:pt x="554450" y="328517"/>
                  </a:moveTo>
                  <a:lnTo>
                    <a:pt x="225933" y="328517"/>
                  </a:lnTo>
                  <a:cubicBezTo>
                    <a:pt x="169259" y="328517"/>
                    <a:pt x="123254" y="282512"/>
                    <a:pt x="123254" y="225838"/>
                  </a:cubicBezTo>
                  <a:cubicBezTo>
                    <a:pt x="123254" y="169164"/>
                    <a:pt x="169354" y="123158"/>
                    <a:pt x="225933" y="123158"/>
                  </a:cubicBezTo>
                  <a:lnTo>
                    <a:pt x="554450" y="123158"/>
                  </a:lnTo>
                  <a:cubicBezTo>
                    <a:pt x="611124" y="123158"/>
                    <a:pt x="657130" y="169259"/>
                    <a:pt x="657130" y="225838"/>
                  </a:cubicBezTo>
                  <a:cubicBezTo>
                    <a:pt x="657035" y="282512"/>
                    <a:pt x="611029" y="328517"/>
                    <a:pt x="554450" y="328517"/>
                  </a:cubicBezTo>
                  <a:lnTo>
                    <a:pt x="554450" y="3285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56" name="任意多边形: 形状 455">
              <a:extLst>
                <a:ext uri="{FF2B5EF4-FFF2-40B4-BE49-F238E27FC236}">
                  <a16:creationId xmlns:a16="http://schemas.microsoft.com/office/drawing/2014/main" id="{811DF763-5734-41F8-BED4-7F168305849A}"/>
                </a:ext>
              </a:extLst>
            </p:cNvPr>
            <p:cNvSpPr/>
            <p:nvPr/>
          </p:nvSpPr>
          <p:spPr>
            <a:xfrm>
              <a:off x="6935914" y="1803939"/>
              <a:ext cx="616076" cy="616077"/>
            </a:xfrm>
            <a:custGeom>
              <a:avLst/>
              <a:gdLst>
                <a:gd name="connsiteX0" fmla="*/ 308038 w 616076"/>
                <a:gd name="connsiteY0" fmla="*/ 0 h 616077"/>
                <a:gd name="connsiteX1" fmla="*/ 0 w 616076"/>
                <a:gd name="connsiteY1" fmla="*/ 308039 h 616077"/>
                <a:gd name="connsiteX2" fmla="*/ 308038 w 616076"/>
                <a:gd name="connsiteY2" fmla="*/ 616077 h 616077"/>
                <a:gd name="connsiteX3" fmla="*/ 616077 w 616076"/>
                <a:gd name="connsiteY3" fmla="*/ 308039 h 616077"/>
                <a:gd name="connsiteX4" fmla="*/ 308038 w 616076"/>
                <a:gd name="connsiteY4" fmla="*/ 0 h 616077"/>
                <a:gd name="connsiteX5" fmla="*/ 308038 w 616076"/>
                <a:gd name="connsiteY5" fmla="*/ 0 h 616077"/>
                <a:gd name="connsiteX6" fmla="*/ 308038 w 616076"/>
                <a:gd name="connsiteY6" fmla="*/ 492823 h 616077"/>
                <a:gd name="connsiteX7" fmla="*/ 123254 w 616076"/>
                <a:gd name="connsiteY7" fmla="*/ 308039 h 616077"/>
                <a:gd name="connsiteX8" fmla="*/ 308038 w 616076"/>
                <a:gd name="connsiteY8" fmla="*/ 123254 h 616077"/>
                <a:gd name="connsiteX9" fmla="*/ 492824 w 616076"/>
                <a:gd name="connsiteY9" fmla="*/ 308039 h 616077"/>
                <a:gd name="connsiteX10" fmla="*/ 308038 w 616076"/>
                <a:gd name="connsiteY10" fmla="*/ 492823 h 616077"/>
                <a:gd name="connsiteX11" fmla="*/ 308038 w 616076"/>
                <a:gd name="connsiteY11" fmla="*/ 492823 h 6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6076" h="616077">
                  <a:moveTo>
                    <a:pt x="308038" y="0"/>
                  </a:moveTo>
                  <a:cubicBezTo>
                    <a:pt x="138208" y="0"/>
                    <a:pt x="0" y="138208"/>
                    <a:pt x="0" y="308039"/>
                  </a:cubicBezTo>
                  <a:cubicBezTo>
                    <a:pt x="0" y="477869"/>
                    <a:pt x="138113" y="616077"/>
                    <a:pt x="308038" y="616077"/>
                  </a:cubicBezTo>
                  <a:cubicBezTo>
                    <a:pt x="477869" y="616077"/>
                    <a:pt x="616077" y="477869"/>
                    <a:pt x="616077" y="308039"/>
                  </a:cubicBezTo>
                  <a:cubicBezTo>
                    <a:pt x="616077" y="138208"/>
                    <a:pt x="477964" y="0"/>
                    <a:pt x="308038" y="0"/>
                  </a:cubicBezTo>
                  <a:lnTo>
                    <a:pt x="308038" y="0"/>
                  </a:lnTo>
                  <a:close/>
                  <a:moveTo>
                    <a:pt x="308038" y="492823"/>
                  </a:moveTo>
                  <a:cubicBezTo>
                    <a:pt x="206121" y="492823"/>
                    <a:pt x="123254" y="409956"/>
                    <a:pt x="123254" y="308039"/>
                  </a:cubicBezTo>
                  <a:cubicBezTo>
                    <a:pt x="123254" y="206121"/>
                    <a:pt x="206121" y="123254"/>
                    <a:pt x="308038" y="123254"/>
                  </a:cubicBezTo>
                  <a:cubicBezTo>
                    <a:pt x="409956" y="123254"/>
                    <a:pt x="492824" y="206121"/>
                    <a:pt x="492824" y="308039"/>
                  </a:cubicBezTo>
                  <a:cubicBezTo>
                    <a:pt x="492919" y="409956"/>
                    <a:pt x="409956" y="492823"/>
                    <a:pt x="308038" y="492823"/>
                  </a:cubicBezTo>
                  <a:lnTo>
                    <a:pt x="308038" y="4928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57" name="任意多边形: 形状 456">
              <a:extLst>
                <a:ext uri="{FF2B5EF4-FFF2-40B4-BE49-F238E27FC236}">
                  <a16:creationId xmlns:a16="http://schemas.microsoft.com/office/drawing/2014/main" id="{E2C7E0C7-2E33-49AF-A9EF-43B319B6F349}"/>
                </a:ext>
              </a:extLst>
            </p:cNvPr>
            <p:cNvSpPr/>
            <p:nvPr/>
          </p:nvSpPr>
          <p:spPr>
            <a:xfrm>
              <a:off x="4143375" y="1475422"/>
              <a:ext cx="3737133" cy="3901439"/>
            </a:xfrm>
            <a:custGeom>
              <a:avLst/>
              <a:gdLst>
                <a:gd name="connsiteX0" fmla="*/ 3100578 w 3737133"/>
                <a:gd name="connsiteY0" fmla="*/ 0 h 3901439"/>
                <a:gd name="connsiteX1" fmla="*/ 2480596 w 3737133"/>
                <a:gd name="connsiteY1" fmla="*/ 492824 h 3901439"/>
                <a:gd name="connsiteX2" fmla="*/ 1087755 w 3737133"/>
                <a:gd name="connsiteY2" fmla="*/ 492824 h 3901439"/>
                <a:gd name="connsiteX3" fmla="*/ 739235 w 3737133"/>
                <a:gd name="connsiteY3" fmla="*/ 841343 h 3901439"/>
                <a:gd name="connsiteX4" fmla="*/ 739235 w 3737133"/>
                <a:gd name="connsiteY4" fmla="*/ 1540097 h 3901439"/>
                <a:gd name="connsiteX5" fmla="*/ 739426 w 3737133"/>
                <a:gd name="connsiteY5" fmla="*/ 1543050 h 3901439"/>
                <a:gd name="connsiteX6" fmla="*/ 554450 w 3737133"/>
                <a:gd name="connsiteY6" fmla="*/ 1635538 h 3901439"/>
                <a:gd name="connsiteX7" fmla="*/ 89154 w 3737133"/>
                <a:gd name="connsiteY7" fmla="*/ 1402842 h 3901439"/>
                <a:gd name="connsiteX8" fmla="*/ 29242 w 3737133"/>
                <a:gd name="connsiteY8" fmla="*/ 1405509 h 3901439"/>
                <a:gd name="connsiteX9" fmla="*/ 0 w 3737133"/>
                <a:gd name="connsiteY9" fmla="*/ 1457897 h 3901439"/>
                <a:gd name="connsiteX10" fmla="*/ 0 w 3737133"/>
                <a:gd name="connsiteY10" fmla="*/ 2607755 h 3901439"/>
                <a:gd name="connsiteX11" fmla="*/ 34004 w 3737133"/>
                <a:gd name="connsiteY11" fmla="*/ 2662904 h 3901439"/>
                <a:gd name="connsiteX12" fmla="*/ 526828 w 3737133"/>
                <a:gd name="connsiteY12" fmla="*/ 2909316 h 3901439"/>
                <a:gd name="connsiteX13" fmla="*/ 554355 w 3737133"/>
                <a:gd name="connsiteY13" fmla="*/ 2915793 h 3901439"/>
                <a:gd name="connsiteX14" fmla="*/ 567309 w 3737133"/>
                <a:gd name="connsiteY14" fmla="*/ 2914269 h 3901439"/>
                <a:gd name="connsiteX15" fmla="*/ 567214 w 3737133"/>
                <a:gd name="connsiteY15" fmla="*/ 2914364 h 3901439"/>
                <a:gd name="connsiteX16" fmla="*/ 568547 w 3737133"/>
                <a:gd name="connsiteY16" fmla="*/ 2913983 h 3901439"/>
                <a:gd name="connsiteX17" fmla="*/ 573215 w 3737133"/>
                <a:gd name="connsiteY17" fmla="*/ 2912650 h 3901439"/>
                <a:gd name="connsiteX18" fmla="*/ 576834 w 3737133"/>
                <a:gd name="connsiteY18" fmla="*/ 2911412 h 3901439"/>
                <a:gd name="connsiteX19" fmla="*/ 580549 w 3737133"/>
                <a:gd name="connsiteY19" fmla="*/ 2909888 h 3901439"/>
                <a:gd name="connsiteX20" fmla="*/ 581978 w 3737133"/>
                <a:gd name="connsiteY20" fmla="*/ 2909316 h 3901439"/>
                <a:gd name="connsiteX21" fmla="*/ 739235 w 3737133"/>
                <a:gd name="connsiteY21" fmla="*/ 2830639 h 3901439"/>
                <a:gd name="connsiteX22" fmla="*/ 739235 w 3737133"/>
                <a:gd name="connsiteY22" fmla="*/ 3552920 h 3901439"/>
                <a:gd name="connsiteX23" fmla="*/ 1087755 w 3737133"/>
                <a:gd name="connsiteY23" fmla="*/ 3901440 h 3901439"/>
                <a:gd name="connsiteX24" fmla="*/ 2813685 w 3737133"/>
                <a:gd name="connsiteY24" fmla="*/ 3901440 h 3901439"/>
                <a:gd name="connsiteX25" fmla="*/ 3162205 w 3737133"/>
                <a:gd name="connsiteY25" fmla="*/ 3552920 h 3901439"/>
                <a:gd name="connsiteX26" fmla="*/ 3162205 w 3737133"/>
                <a:gd name="connsiteY26" fmla="*/ 1406366 h 3901439"/>
                <a:gd name="connsiteX27" fmla="*/ 3431858 w 3737133"/>
                <a:gd name="connsiteY27" fmla="*/ 1168527 h 3901439"/>
                <a:gd name="connsiteX28" fmla="*/ 3737134 w 3737133"/>
                <a:gd name="connsiteY28" fmla="*/ 636461 h 3901439"/>
                <a:gd name="connsiteX29" fmla="*/ 3100578 w 3737133"/>
                <a:gd name="connsiteY29" fmla="*/ 0 h 3901439"/>
                <a:gd name="connsiteX30" fmla="*/ 3100578 w 3737133"/>
                <a:gd name="connsiteY30" fmla="*/ 0 h 3901439"/>
                <a:gd name="connsiteX31" fmla="*/ 492824 w 3737133"/>
                <a:gd name="connsiteY31" fmla="*/ 2754535 h 3901439"/>
                <a:gd name="connsiteX32" fmla="*/ 123253 w 3737133"/>
                <a:gd name="connsiteY32" fmla="*/ 2569750 h 3901439"/>
                <a:gd name="connsiteX33" fmla="*/ 123253 w 3737133"/>
                <a:gd name="connsiteY33" fmla="*/ 1557623 h 3901439"/>
                <a:gd name="connsiteX34" fmla="*/ 492824 w 3737133"/>
                <a:gd name="connsiteY34" fmla="*/ 1742408 h 3901439"/>
                <a:gd name="connsiteX35" fmla="*/ 492824 w 3737133"/>
                <a:gd name="connsiteY35" fmla="*/ 2754535 h 3901439"/>
                <a:gd name="connsiteX36" fmla="*/ 862394 w 3737133"/>
                <a:gd name="connsiteY36" fmla="*/ 841343 h 3901439"/>
                <a:gd name="connsiteX37" fmla="*/ 1087755 w 3737133"/>
                <a:gd name="connsiteY37" fmla="*/ 615982 h 3901439"/>
                <a:gd name="connsiteX38" fmla="*/ 2464594 w 3737133"/>
                <a:gd name="connsiteY38" fmla="*/ 615982 h 3901439"/>
                <a:gd name="connsiteX39" fmla="*/ 2464118 w 3737133"/>
                <a:gd name="connsiteY39" fmla="*/ 636556 h 3901439"/>
                <a:gd name="connsiteX40" fmla="*/ 2675954 w 3737133"/>
                <a:gd name="connsiteY40" fmla="*/ 1067753 h 3901439"/>
                <a:gd name="connsiteX41" fmla="*/ 862394 w 3737133"/>
                <a:gd name="connsiteY41" fmla="*/ 1067753 h 3901439"/>
                <a:gd name="connsiteX42" fmla="*/ 862394 w 3737133"/>
                <a:gd name="connsiteY42" fmla="*/ 841343 h 3901439"/>
                <a:gd name="connsiteX43" fmla="*/ 615982 w 3737133"/>
                <a:gd name="connsiteY43" fmla="*/ 2754535 h 3901439"/>
                <a:gd name="connsiteX44" fmla="*/ 615982 w 3737133"/>
                <a:gd name="connsiteY44" fmla="*/ 1742408 h 3901439"/>
                <a:gd name="connsiteX45" fmla="*/ 985552 w 3737133"/>
                <a:gd name="connsiteY45" fmla="*/ 1557623 h 3901439"/>
                <a:gd name="connsiteX46" fmla="*/ 985552 w 3737133"/>
                <a:gd name="connsiteY46" fmla="*/ 2569845 h 3901439"/>
                <a:gd name="connsiteX47" fmla="*/ 615982 w 3737133"/>
                <a:gd name="connsiteY47" fmla="*/ 2754535 h 3901439"/>
                <a:gd name="connsiteX48" fmla="*/ 3039047 w 3737133"/>
                <a:gd name="connsiteY48" fmla="*/ 3121152 h 3901439"/>
                <a:gd name="connsiteX49" fmla="*/ 2642235 w 3737133"/>
                <a:gd name="connsiteY49" fmla="*/ 3121152 h 3901439"/>
                <a:gd name="connsiteX50" fmla="*/ 2580608 w 3737133"/>
                <a:gd name="connsiteY50" fmla="*/ 3182779 h 3901439"/>
                <a:gd name="connsiteX51" fmla="*/ 2642235 w 3737133"/>
                <a:gd name="connsiteY51" fmla="*/ 3244310 h 3901439"/>
                <a:gd name="connsiteX52" fmla="*/ 3039047 w 3737133"/>
                <a:gd name="connsiteY52" fmla="*/ 3244310 h 3901439"/>
                <a:gd name="connsiteX53" fmla="*/ 3039047 w 3737133"/>
                <a:gd name="connsiteY53" fmla="*/ 3552825 h 3901439"/>
                <a:gd name="connsiteX54" fmla="*/ 2813685 w 3737133"/>
                <a:gd name="connsiteY54" fmla="*/ 3778187 h 3901439"/>
                <a:gd name="connsiteX55" fmla="*/ 1087755 w 3737133"/>
                <a:gd name="connsiteY55" fmla="*/ 3778187 h 3901439"/>
                <a:gd name="connsiteX56" fmla="*/ 862394 w 3737133"/>
                <a:gd name="connsiteY56" fmla="*/ 3552825 h 3901439"/>
                <a:gd name="connsiteX57" fmla="*/ 862394 w 3737133"/>
                <a:gd name="connsiteY57" fmla="*/ 3244310 h 3901439"/>
                <a:gd name="connsiteX58" fmla="*/ 2306003 w 3737133"/>
                <a:gd name="connsiteY58" fmla="*/ 3244310 h 3901439"/>
                <a:gd name="connsiteX59" fmla="*/ 2367629 w 3737133"/>
                <a:gd name="connsiteY59" fmla="*/ 3182779 h 3901439"/>
                <a:gd name="connsiteX60" fmla="*/ 2306003 w 3737133"/>
                <a:gd name="connsiteY60" fmla="*/ 3121152 h 3901439"/>
                <a:gd name="connsiteX61" fmla="*/ 862394 w 3737133"/>
                <a:gd name="connsiteY61" fmla="*/ 3121152 h 3901439"/>
                <a:gd name="connsiteX62" fmla="*/ 862394 w 3737133"/>
                <a:gd name="connsiteY62" fmla="*/ 2772061 h 3901439"/>
                <a:gd name="connsiteX63" fmla="*/ 862203 w 3737133"/>
                <a:gd name="connsiteY63" fmla="*/ 2769203 h 3901439"/>
                <a:gd name="connsiteX64" fmla="*/ 1047179 w 3737133"/>
                <a:gd name="connsiteY64" fmla="*/ 2676716 h 3901439"/>
                <a:gd name="connsiteX65" fmla="*/ 1512475 w 3737133"/>
                <a:gd name="connsiteY65" fmla="*/ 2909316 h 3901439"/>
                <a:gd name="connsiteX66" fmla="*/ 1540002 w 3737133"/>
                <a:gd name="connsiteY66" fmla="*/ 2915793 h 3901439"/>
                <a:gd name="connsiteX67" fmla="*/ 1585151 w 3737133"/>
                <a:gd name="connsiteY67" fmla="*/ 2896172 h 3901439"/>
                <a:gd name="connsiteX68" fmla="*/ 1601629 w 3737133"/>
                <a:gd name="connsiteY68" fmla="*/ 2852547 h 3901439"/>
                <a:gd name="connsiteX69" fmla="*/ 1601629 w 3737133"/>
                <a:gd name="connsiteY69" fmla="*/ 1704308 h 3901439"/>
                <a:gd name="connsiteX70" fmla="*/ 1567529 w 3737133"/>
                <a:gd name="connsiteY70" fmla="*/ 1649158 h 3901439"/>
                <a:gd name="connsiteX71" fmla="*/ 1074706 w 3737133"/>
                <a:gd name="connsiteY71" fmla="*/ 1402747 h 3901439"/>
                <a:gd name="connsiteX72" fmla="*/ 1032415 w 3737133"/>
                <a:gd name="connsiteY72" fmla="*/ 1398175 h 3901439"/>
                <a:gd name="connsiteX73" fmla="*/ 1031938 w 3737133"/>
                <a:gd name="connsiteY73" fmla="*/ 1398270 h 3901439"/>
                <a:gd name="connsiteX74" fmla="*/ 1026986 w 3737133"/>
                <a:gd name="connsiteY74" fmla="*/ 1399794 h 3901439"/>
                <a:gd name="connsiteX75" fmla="*/ 1024128 w 3737133"/>
                <a:gd name="connsiteY75" fmla="*/ 1400842 h 3901439"/>
                <a:gd name="connsiteX76" fmla="*/ 1020699 w 3737133"/>
                <a:gd name="connsiteY76" fmla="*/ 1402271 h 3901439"/>
                <a:gd name="connsiteX77" fmla="*/ 1019556 w 3737133"/>
                <a:gd name="connsiteY77" fmla="*/ 1402747 h 3901439"/>
                <a:gd name="connsiteX78" fmla="*/ 862298 w 3737133"/>
                <a:gd name="connsiteY78" fmla="*/ 1481328 h 3901439"/>
                <a:gd name="connsiteX79" fmla="*/ 862298 w 3737133"/>
                <a:gd name="connsiteY79" fmla="*/ 1190816 h 3901439"/>
                <a:gd name="connsiteX80" fmla="*/ 2771966 w 3737133"/>
                <a:gd name="connsiteY80" fmla="*/ 1190816 h 3901439"/>
                <a:gd name="connsiteX81" fmla="*/ 2789206 w 3737133"/>
                <a:gd name="connsiteY81" fmla="*/ 1188339 h 3901439"/>
                <a:gd name="connsiteX82" fmla="*/ 3038856 w 3737133"/>
                <a:gd name="connsiteY82" fmla="*/ 1406271 h 3901439"/>
                <a:gd name="connsiteX83" fmla="*/ 3038856 w 3737133"/>
                <a:gd name="connsiteY83" fmla="*/ 3121152 h 3901439"/>
                <a:gd name="connsiteX84" fmla="*/ 1108805 w 3737133"/>
                <a:gd name="connsiteY84" fmla="*/ 2569750 h 3901439"/>
                <a:gd name="connsiteX85" fmla="*/ 1108805 w 3737133"/>
                <a:gd name="connsiteY85" fmla="*/ 1557623 h 3901439"/>
                <a:gd name="connsiteX86" fmla="*/ 1478375 w 3737133"/>
                <a:gd name="connsiteY86" fmla="*/ 1742408 h 3901439"/>
                <a:gd name="connsiteX87" fmla="*/ 1478375 w 3737133"/>
                <a:gd name="connsiteY87" fmla="*/ 2754535 h 3901439"/>
                <a:gd name="connsiteX88" fmla="*/ 1108805 w 3737133"/>
                <a:gd name="connsiteY88" fmla="*/ 2569750 h 3901439"/>
                <a:gd name="connsiteX89" fmla="*/ 3100578 w 3737133"/>
                <a:gd name="connsiteY89" fmla="*/ 1298543 h 3901439"/>
                <a:gd name="connsiteX90" fmla="*/ 2587276 w 3737133"/>
                <a:gd name="connsiteY90" fmla="*/ 636556 h 3901439"/>
                <a:gd name="connsiteX91" fmla="*/ 3100578 w 3737133"/>
                <a:gd name="connsiteY91" fmla="*/ 123254 h 3901439"/>
                <a:gd name="connsiteX92" fmla="*/ 3613880 w 3737133"/>
                <a:gd name="connsiteY92" fmla="*/ 636556 h 3901439"/>
                <a:gd name="connsiteX93" fmla="*/ 3100578 w 3737133"/>
                <a:gd name="connsiteY93" fmla="*/ 1298543 h 3901439"/>
                <a:gd name="connsiteX94" fmla="*/ 3100578 w 3737133"/>
                <a:gd name="connsiteY94" fmla="*/ 1298543 h 390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737133" h="3901439">
                  <a:moveTo>
                    <a:pt x="3100578" y="0"/>
                  </a:moveTo>
                  <a:cubicBezTo>
                    <a:pt x="2799016" y="0"/>
                    <a:pt x="2545937" y="210884"/>
                    <a:pt x="2480596" y="492824"/>
                  </a:cubicBezTo>
                  <a:lnTo>
                    <a:pt x="1087755" y="492824"/>
                  </a:lnTo>
                  <a:cubicBezTo>
                    <a:pt x="895540" y="492824"/>
                    <a:pt x="739235" y="649129"/>
                    <a:pt x="739235" y="841343"/>
                  </a:cubicBezTo>
                  <a:lnTo>
                    <a:pt x="739235" y="1540097"/>
                  </a:lnTo>
                  <a:cubicBezTo>
                    <a:pt x="739235" y="1541145"/>
                    <a:pt x="739331" y="1542002"/>
                    <a:pt x="739426" y="1543050"/>
                  </a:cubicBezTo>
                  <a:lnTo>
                    <a:pt x="554450" y="1635538"/>
                  </a:lnTo>
                  <a:lnTo>
                    <a:pt x="89154" y="1402842"/>
                  </a:lnTo>
                  <a:cubicBezTo>
                    <a:pt x="70104" y="1393317"/>
                    <a:pt x="47339" y="1394270"/>
                    <a:pt x="29242" y="1405509"/>
                  </a:cubicBezTo>
                  <a:cubicBezTo>
                    <a:pt x="11049" y="1416749"/>
                    <a:pt x="0" y="1436561"/>
                    <a:pt x="0" y="1457897"/>
                  </a:cubicBezTo>
                  <a:lnTo>
                    <a:pt x="0" y="2607755"/>
                  </a:lnTo>
                  <a:cubicBezTo>
                    <a:pt x="0" y="2631091"/>
                    <a:pt x="13145" y="2652427"/>
                    <a:pt x="34004" y="2662904"/>
                  </a:cubicBezTo>
                  <a:lnTo>
                    <a:pt x="526828" y="2909316"/>
                  </a:lnTo>
                  <a:cubicBezTo>
                    <a:pt x="535496" y="2913602"/>
                    <a:pt x="545021" y="2915793"/>
                    <a:pt x="554355" y="2915793"/>
                  </a:cubicBezTo>
                  <a:cubicBezTo>
                    <a:pt x="558737" y="2915793"/>
                    <a:pt x="563023" y="2915126"/>
                    <a:pt x="567309" y="2914269"/>
                  </a:cubicBezTo>
                  <a:cubicBezTo>
                    <a:pt x="567309" y="2914269"/>
                    <a:pt x="567309" y="2914364"/>
                    <a:pt x="567214" y="2914364"/>
                  </a:cubicBezTo>
                  <a:cubicBezTo>
                    <a:pt x="567690" y="2914269"/>
                    <a:pt x="568071" y="2914079"/>
                    <a:pt x="568547" y="2913983"/>
                  </a:cubicBezTo>
                  <a:cubicBezTo>
                    <a:pt x="570071" y="2913602"/>
                    <a:pt x="571691" y="2913221"/>
                    <a:pt x="573215" y="2912650"/>
                  </a:cubicBezTo>
                  <a:cubicBezTo>
                    <a:pt x="574453" y="2912269"/>
                    <a:pt x="575596" y="2911793"/>
                    <a:pt x="576834" y="2911412"/>
                  </a:cubicBezTo>
                  <a:cubicBezTo>
                    <a:pt x="578072" y="2910935"/>
                    <a:pt x="579311" y="2910459"/>
                    <a:pt x="580549" y="2909888"/>
                  </a:cubicBezTo>
                  <a:cubicBezTo>
                    <a:pt x="581025" y="2909697"/>
                    <a:pt x="581501" y="2909506"/>
                    <a:pt x="581978" y="2909316"/>
                  </a:cubicBezTo>
                  <a:lnTo>
                    <a:pt x="739235" y="2830639"/>
                  </a:lnTo>
                  <a:lnTo>
                    <a:pt x="739235" y="3552920"/>
                  </a:lnTo>
                  <a:cubicBezTo>
                    <a:pt x="739235" y="3745135"/>
                    <a:pt x="895540" y="3901440"/>
                    <a:pt x="1087755" y="3901440"/>
                  </a:cubicBezTo>
                  <a:lnTo>
                    <a:pt x="2813685" y="3901440"/>
                  </a:lnTo>
                  <a:cubicBezTo>
                    <a:pt x="3005899" y="3901440"/>
                    <a:pt x="3162205" y="3745135"/>
                    <a:pt x="3162205" y="3552920"/>
                  </a:cubicBezTo>
                  <a:lnTo>
                    <a:pt x="3162205" y="1406366"/>
                  </a:lnTo>
                  <a:cubicBezTo>
                    <a:pt x="3210401" y="1369219"/>
                    <a:pt x="3320415" y="1281017"/>
                    <a:pt x="3431858" y="1168527"/>
                  </a:cubicBezTo>
                  <a:cubicBezTo>
                    <a:pt x="3634454" y="964025"/>
                    <a:pt x="3737134" y="784955"/>
                    <a:pt x="3737134" y="636461"/>
                  </a:cubicBezTo>
                  <a:cubicBezTo>
                    <a:pt x="3737229" y="285560"/>
                    <a:pt x="3451574" y="0"/>
                    <a:pt x="3100578" y="0"/>
                  </a:cubicBezTo>
                  <a:lnTo>
                    <a:pt x="3100578" y="0"/>
                  </a:lnTo>
                  <a:close/>
                  <a:moveTo>
                    <a:pt x="492824" y="2754535"/>
                  </a:moveTo>
                  <a:lnTo>
                    <a:pt x="123253" y="2569750"/>
                  </a:lnTo>
                  <a:lnTo>
                    <a:pt x="123253" y="1557623"/>
                  </a:lnTo>
                  <a:lnTo>
                    <a:pt x="492824" y="1742408"/>
                  </a:lnTo>
                  <a:lnTo>
                    <a:pt x="492824" y="2754535"/>
                  </a:lnTo>
                  <a:close/>
                  <a:moveTo>
                    <a:pt x="862394" y="841343"/>
                  </a:moveTo>
                  <a:cubicBezTo>
                    <a:pt x="862394" y="717137"/>
                    <a:pt x="963454" y="615982"/>
                    <a:pt x="1087755" y="615982"/>
                  </a:cubicBezTo>
                  <a:lnTo>
                    <a:pt x="2464594" y="615982"/>
                  </a:lnTo>
                  <a:cubicBezTo>
                    <a:pt x="2464403" y="622840"/>
                    <a:pt x="2464118" y="629603"/>
                    <a:pt x="2464118" y="636556"/>
                  </a:cubicBezTo>
                  <a:cubicBezTo>
                    <a:pt x="2464118" y="760190"/>
                    <a:pt x="2535270" y="904875"/>
                    <a:pt x="2675954" y="1067753"/>
                  </a:cubicBezTo>
                  <a:lnTo>
                    <a:pt x="862394" y="1067753"/>
                  </a:lnTo>
                  <a:lnTo>
                    <a:pt x="862394" y="841343"/>
                  </a:lnTo>
                  <a:close/>
                  <a:moveTo>
                    <a:pt x="615982" y="2754535"/>
                  </a:moveTo>
                  <a:lnTo>
                    <a:pt x="615982" y="1742408"/>
                  </a:lnTo>
                  <a:lnTo>
                    <a:pt x="985552" y="1557623"/>
                  </a:lnTo>
                  <a:lnTo>
                    <a:pt x="985552" y="2569845"/>
                  </a:lnTo>
                  <a:lnTo>
                    <a:pt x="615982" y="2754535"/>
                  </a:lnTo>
                  <a:close/>
                  <a:moveTo>
                    <a:pt x="3039047" y="3121152"/>
                  </a:moveTo>
                  <a:lnTo>
                    <a:pt x="2642235" y="3121152"/>
                  </a:lnTo>
                  <a:cubicBezTo>
                    <a:pt x="2608231" y="3121152"/>
                    <a:pt x="2580608" y="3148679"/>
                    <a:pt x="2580608" y="3182779"/>
                  </a:cubicBezTo>
                  <a:cubicBezTo>
                    <a:pt x="2580608" y="3216783"/>
                    <a:pt x="2608231" y="3244310"/>
                    <a:pt x="2642235" y="3244310"/>
                  </a:cubicBezTo>
                  <a:lnTo>
                    <a:pt x="3039047" y="3244310"/>
                  </a:lnTo>
                  <a:lnTo>
                    <a:pt x="3039047" y="3552825"/>
                  </a:lnTo>
                  <a:cubicBezTo>
                    <a:pt x="3039047" y="3677317"/>
                    <a:pt x="2938177" y="3778187"/>
                    <a:pt x="2813685" y="3778187"/>
                  </a:cubicBezTo>
                  <a:lnTo>
                    <a:pt x="1087755" y="3778187"/>
                  </a:lnTo>
                  <a:cubicBezTo>
                    <a:pt x="963263" y="3778187"/>
                    <a:pt x="862394" y="3677317"/>
                    <a:pt x="862394" y="3552825"/>
                  </a:cubicBezTo>
                  <a:lnTo>
                    <a:pt x="862394" y="3244310"/>
                  </a:lnTo>
                  <a:lnTo>
                    <a:pt x="2306003" y="3244310"/>
                  </a:lnTo>
                  <a:cubicBezTo>
                    <a:pt x="2340007" y="3244310"/>
                    <a:pt x="2367629" y="3216783"/>
                    <a:pt x="2367629" y="3182779"/>
                  </a:cubicBezTo>
                  <a:cubicBezTo>
                    <a:pt x="2367629" y="3148775"/>
                    <a:pt x="2340007" y="3121152"/>
                    <a:pt x="2306003" y="3121152"/>
                  </a:cubicBezTo>
                  <a:lnTo>
                    <a:pt x="862394" y="3121152"/>
                  </a:lnTo>
                  <a:lnTo>
                    <a:pt x="862394" y="2772061"/>
                  </a:lnTo>
                  <a:cubicBezTo>
                    <a:pt x="862394" y="2771108"/>
                    <a:pt x="862298" y="2770156"/>
                    <a:pt x="862203" y="2769203"/>
                  </a:cubicBezTo>
                  <a:lnTo>
                    <a:pt x="1047179" y="2676716"/>
                  </a:lnTo>
                  <a:lnTo>
                    <a:pt x="1512475" y="2909316"/>
                  </a:lnTo>
                  <a:cubicBezTo>
                    <a:pt x="1521143" y="2913698"/>
                    <a:pt x="1530572" y="2915793"/>
                    <a:pt x="1540002" y="2915793"/>
                  </a:cubicBezTo>
                  <a:cubicBezTo>
                    <a:pt x="1556480" y="2915793"/>
                    <a:pt x="1572863" y="2909221"/>
                    <a:pt x="1585151" y="2896172"/>
                  </a:cubicBezTo>
                  <a:cubicBezTo>
                    <a:pt x="1596200" y="2884456"/>
                    <a:pt x="1601629" y="2868644"/>
                    <a:pt x="1601629" y="2852547"/>
                  </a:cubicBezTo>
                  <a:lnTo>
                    <a:pt x="1601629" y="1704308"/>
                  </a:lnTo>
                  <a:cubicBezTo>
                    <a:pt x="1601629" y="1680972"/>
                    <a:pt x="1588389" y="1659636"/>
                    <a:pt x="1567529" y="1649158"/>
                  </a:cubicBezTo>
                  <a:lnTo>
                    <a:pt x="1074706" y="1402747"/>
                  </a:lnTo>
                  <a:cubicBezTo>
                    <a:pt x="1061466" y="1396079"/>
                    <a:pt x="1046417" y="1394651"/>
                    <a:pt x="1032415" y="1398175"/>
                  </a:cubicBezTo>
                  <a:cubicBezTo>
                    <a:pt x="1032224" y="1398175"/>
                    <a:pt x="1032129" y="1398270"/>
                    <a:pt x="1031938" y="1398270"/>
                  </a:cubicBezTo>
                  <a:cubicBezTo>
                    <a:pt x="1030224" y="1398651"/>
                    <a:pt x="1028605" y="1399223"/>
                    <a:pt x="1026986" y="1399794"/>
                  </a:cubicBezTo>
                  <a:cubicBezTo>
                    <a:pt x="1026033" y="1400080"/>
                    <a:pt x="1025081" y="1400461"/>
                    <a:pt x="1024128" y="1400842"/>
                  </a:cubicBezTo>
                  <a:cubicBezTo>
                    <a:pt x="1022985" y="1401318"/>
                    <a:pt x="1021842" y="1401699"/>
                    <a:pt x="1020699" y="1402271"/>
                  </a:cubicBezTo>
                  <a:cubicBezTo>
                    <a:pt x="1020318" y="1402366"/>
                    <a:pt x="1019937" y="1402556"/>
                    <a:pt x="1019556" y="1402747"/>
                  </a:cubicBezTo>
                  <a:lnTo>
                    <a:pt x="862298" y="1481328"/>
                  </a:lnTo>
                  <a:lnTo>
                    <a:pt x="862298" y="1190816"/>
                  </a:lnTo>
                  <a:lnTo>
                    <a:pt x="2771966" y="1190816"/>
                  </a:lnTo>
                  <a:cubicBezTo>
                    <a:pt x="2777966" y="1190816"/>
                    <a:pt x="2783777" y="1189958"/>
                    <a:pt x="2789206" y="1188339"/>
                  </a:cubicBezTo>
                  <a:cubicBezTo>
                    <a:pt x="2893600" y="1291209"/>
                    <a:pt x="2993612" y="1371314"/>
                    <a:pt x="3038856" y="1406271"/>
                  </a:cubicBezTo>
                  <a:lnTo>
                    <a:pt x="3038856" y="3121152"/>
                  </a:lnTo>
                  <a:close/>
                  <a:moveTo>
                    <a:pt x="1108805" y="2569750"/>
                  </a:moveTo>
                  <a:lnTo>
                    <a:pt x="1108805" y="1557623"/>
                  </a:lnTo>
                  <a:lnTo>
                    <a:pt x="1478375" y="1742408"/>
                  </a:lnTo>
                  <a:lnTo>
                    <a:pt x="1478375" y="2754535"/>
                  </a:lnTo>
                  <a:lnTo>
                    <a:pt x="1108805" y="2569750"/>
                  </a:lnTo>
                  <a:close/>
                  <a:moveTo>
                    <a:pt x="3100578" y="1298543"/>
                  </a:moveTo>
                  <a:cubicBezTo>
                    <a:pt x="2929223" y="1165193"/>
                    <a:pt x="2587276" y="854297"/>
                    <a:pt x="2587276" y="636556"/>
                  </a:cubicBezTo>
                  <a:cubicBezTo>
                    <a:pt x="2587276" y="353473"/>
                    <a:pt x="2817590" y="123254"/>
                    <a:pt x="3100578" y="123254"/>
                  </a:cubicBezTo>
                  <a:cubicBezTo>
                    <a:pt x="3383661" y="123254"/>
                    <a:pt x="3613880" y="353568"/>
                    <a:pt x="3613880" y="636556"/>
                  </a:cubicBezTo>
                  <a:cubicBezTo>
                    <a:pt x="3613976" y="854297"/>
                    <a:pt x="3272028" y="1165193"/>
                    <a:pt x="3100578" y="1298543"/>
                  </a:cubicBezTo>
                  <a:lnTo>
                    <a:pt x="3100578" y="12985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458" name="图形 2">
            <a:extLst>
              <a:ext uri="{FF2B5EF4-FFF2-40B4-BE49-F238E27FC236}">
                <a16:creationId xmlns:a16="http://schemas.microsoft.com/office/drawing/2014/main" id="{6ED66249-94B2-4913-8380-1836C734E5BC}"/>
              </a:ext>
            </a:extLst>
          </p:cNvPr>
          <p:cNvGrpSpPr/>
          <p:nvPr userDrawn="1"/>
        </p:nvGrpSpPr>
        <p:grpSpPr>
          <a:xfrm>
            <a:off x="3199150" y="4992812"/>
            <a:ext cx="343476" cy="321780"/>
            <a:chOff x="4143375" y="1721762"/>
            <a:chExt cx="3901535" cy="3655099"/>
          </a:xfrm>
          <a:solidFill>
            <a:schemeClr val="bg1"/>
          </a:solidFill>
        </p:grpSpPr>
        <p:sp>
          <p:nvSpPr>
            <p:cNvPr id="459" name="任意多边形: 形状 458">
              <a:extLst>
                <a:ext uri="{FF2B5EF4-FFF2-40B4-BE49-F238E27FC236}">
                  <a16:creationId xmlns:a16="http://schemas.microsoft.com/office/drawing/2014/main" id="{1F566688-2141-4A2B-99B4-84F73AF996BC}"/>
                </a:ext>
              </a:extLst>
            </p:cNvPr>
            <p:cNvSpPr/>
            <p:nvPr/>
          </p:nvSpPr>
          <p:spPr>
            <a:xfrm>
              <a:off x="6689636" y="1721762"/>
              <a:ext cx="1355154" cy="1355193"/>
            </a:xfrm>
            <a:custGeom>
              <a:avLst/>
              <a:gdLst>
                <a:gd name="connsiteX0" fmla="*/ 1337081 w 1355154"/>
                <a:gd name="connsiteY0" fmla="*/ 1003721 h 1355193"/>
                <a:gd name="connsiteX1" fmla="*/ 1250023 w 1355154"/>
                <a:gd name="connsiteY1" fmla="*/ 1003721 h 1355193"/>
                <a:gd name="connsiteX2" fmla="*/ 1108767 w 1355154"/>
                <a:gd name="connsiteY2" fmla="*/ 1144977 h 1355193"/>
                <a:gd name="connsiteX3" fmla="*/ 1108767 w 1355154"/>
                <a:gd name="connsiteY3" fmla="*/ 762452 h 1355193"/>
                <a:gd name="connsiteX4" fmla="*/ 592702 w 1355154"/>
                <a:gd name="connsiteY4" fmla="*/ 246388 h 1355193"/>
                <a:gd name="connsiteX5" fmla="*/ 210274 w 1355154"/>
                <a:gd name="connsiteY5" fmla="*/ 246388 h 1355193"/>
                <a:gd name="connsiteX6" fmla="*/ 351530 w 1355154"/>
                <a:gd name="connsiteY6" fmla="*/ 105132 h 1355193"/>
                <a:gd name="connsiteX7" fmla="*/ 351530 w 1355154"/>
                <a:gd name="connsiteY7" fmla="*/ 18074 h 1355193"/>
                <a:gd name="connsiteX8" fmla="*/ 264376 w 1355154"/>
                <a:gd name="connsiteY8" fmla="*/ 18074 h 1355193"/>
                <a:gd name="connsiteX9" fmla="*/ 17964 w 1355154"/>
                <a:gd name="connsiteY9" fmla="*/ 264485 h 1355193"/>
                <a:gd name="connsiteX10" fmla="*/ 12535 w 1355154"/>
                <a:gd name="connsiteY10" fmla="*/ 270772 h 1355193"/>
                <a:gd name="connsiteX11" fmla="*/ 11392 w 1355154"/>
                <a:gd name="connsiteY11" fmla="*/ 272296 h 1355193"/>
                <a:gd name="connsiteX12" fmla="*/ 3772 w 1355154"/>
                <a:gd name="connsiteY12" fmla="*/ 286774 h 1355193"/>
                <a:gd name="connsiteX13" fmla="*/ 3200 w 1355154"/>
                <a:gd name="connsiteY13" fmla="*/ 288298 h 1355193"/>
                <a:gd name="connsiteX14" fmla="*/ 1105 w 1355154"/>
                <a:gd name="connsiteY14" fmla="*/ 295918 h 1355193"/>
                <a:gd name="connsiteX15" fmla="*/ 1105 w 1355154"/>
                <a:gd name="connsiteY15" fmla="*/ 296108 h 1355193"/>
                <a:gd name="connsiteX16" fmla="*/ 152 w 1355154"/>
                <a:gd name="connsiteY16" fmla="*/ 304014 h 1355193"/>
                <a:gd name="connsiteX17" fmla="*/ 57 w 1355154"/>
                <a:gd name="connsiteY17" fmla="*/ 305919 h 1355193"/>
                <a:gd name="connsiteX18" fmla="*/ 248 w 1355154"/>
                <a:gd name="connsiteY18" fmla="*/ 313825 h 1355193"/>
                <a:gd name="connsiteX19" fmla="*/ 248 w 1355154"/>
                <a:gd name="connsiteY19" fmla="*/ 313920 h 1355193"/>
                <a:gd name="connsiteX20" fmla="*/ 1581 w 1355154"/>
                <a:gd name="connsiteY20" fmla="*/ 321921 h 1355193"/>
                <a:gd name="connsiteX21" fmla="*/ 1962 w 1355154"/>
                <a:gd name="connsiteY21" fmla="*/ 323636 h 1355193"/>
                <a:gd name="connsiteX22" fmla="*/ 4534 w 1355154"/>
                <a:gd name="connsiteY22" fmla="*/ 331637 h 1355193"/>
                <a:gd name="connsiteX23" fmla="*/ 4534 w 1355154"/>
                <a:gd name="connsiteY23" fmla="*/ 331637 h 1355193"/>
                <a:gd name="connsiteX24" fmla="*/ 4534 w 1355154"/>
                <a:gd name="connsiteY24" fmla="*/ 331732 h 1355193"/>
                <a:gd name="connsiteX25" fmla="*/ 8248 w 1355154"/>
                <a:gd name="connsiteY25" fmla="*/ 339066 h 1355193"/>
                <a:gd name="connsiteX26" fmla="*/ 9106 w 1355154"/>
                <a:gd name="connsiteY26" fmla="*/ 340495 h 1355193"/>
                <a:gd name="connsiteX27" fmla="*/ 13868 w 1355154"/>
                <a:gd name="connsiteY27" fmla="*/ 347162 h 1355193"/>
                <a:gd name="connsiteX28" fmla="*/ 14440 w 1355154"/>
                <a:gd name="connsiteY28" fmla="*/ 347829 h 1355193"/>
                <a:gd name="connsiteX29" fmla="*/ 17869 w 1355154"/>
                <a:gd name="connsiteY29" fmla="*/ 351639 h 1355193"/>
                <a:gd name="connsiteX30" fmla="*/ 264281 w 1355154"/>
                <a:gd name="connsiteY30" fmla="*/ 598051 h 1355193"/>
                <a:gd name="connsiteX31" fmla="*/ 307810 w 1355154"/>
                <a:gd name="connsiteY31" fmla="*/ 616053 h 1355193"/>
                <a:gd name="connsiteX32" fmla="*/ 351339 w 1355154"/>
                <a:gd name="connsiteY32" fmla="*/ 598051 h 1355193"/>
                <a:gd name="connsiteX33" fmla="*/ 351339 w 1355154"/>
                <a:gd name="connsiteY33" fmla="*/ 510897 h 1355193"/>
                <a:gd name="connsiteX34" fmla="*/ 210274 w 1355154"/>
                <a:gd name="connsiteY34" fmla="*/ 369737 h 1355193"/>
                <a:gd name="connsiteX35" fmla="*/ 592798 w 1355154"/>
                <a:gd name="connsiteY35" fmla="*/ 369737 h 1355193"/>
                <a:gd name="connsiteX36" fmla="*/ 985609 w 1355154"/>
                <a:gd name="connsiteY36" fmla="*/ 762548 h 1355193"/>
                <a:gd name="connsiteX37" fmla="*/ 985609 w 1355154"/>
                <a:gd name="connsiteY37" fmla="*/ 1144977 h 1355193"/>
                <a:gd name="connsiteX38" fmla="*/ 844353 w 1355154"/>
                <a:gd name="connsiteY38" fmla="*/ 1003721 h 1355193"/>
                <a:gd name="connsiteX39" fmla="*/ 757199 w 1355154"/>
                <a:gd name="connsiteY39" fmla="*/ 1003721 h 1355193"/>
                <a:gd name="connsiteX40" fmla="*/ 757199 w 1355154"/>
                <a:gd name="connsiteY40" fmla="*/ 1090779 h 1355193"/>
                <a:gd name="connsiteX41" fmla="*/ 1003611 w 1355154"/>
                <a:gd name="connsiteY41" fmla="*/ 1337191 h 1355193"/>
                <a:gd name="connsiteX42" fmla="*/ 1007421 w 1355154"/>
                <a:gd name="connsiteY42" fmla="*/ 1340620 h 1355193"/>
                <a:gd name="connsiteX43" fmla="*/ 1008088 w 1355154"/>
                <a:gd name="connsiteY43" fmla="*/ 1341287 h 1355193"/>
                <a:gd name="connsiteX44" fmla="*/ 1014755 w 1355154"/>
                <a:gd name="connsiteY44" fmla="*/ 1345954 h 1355193"/>
                <a:gd name="connsiteX45" fmla="*/ 1016184 w 1355154"/>
                <a:gd name="connsiteY45" fmla="*/ 1346811 h 1355193"/>
                <a:gd name="connsiteX46" fmla="*/ 1023423 w 1355154"/>
                <a:gd name="connsiteY46" fmla="*/ 1350526 h 1355193"/>
                <a:gd name="connsiteX47" fmla="*/ 1023614 w 1355154"/>
                <a:gd name="connsiteY47" fmla="*/ 1350621 h 1355193"/>
                <a:gd name="connsiteX48" fmla="*/ 1023614 w 1355154"/>
                <a:gd name="connsiteY48" fmla="*/ 1350621 h 1355193"/>
                <a:gd name="connsiteX49" fmla="*/ 1029043 w 1355154"/>
                <a:gd name="connsiteY49" fmla="*/ 1352526 h 1355193"/>
                <a:gd name="connsiteX50" fmla="*/ 1029424 w 1355154"/>
                <a:gd name="connsiteY50" fmla="*/ 1352622 h 1355193"/>
                <a:gd name="connsiteX51" fmla="*/ 1034567 w 1355154"/>
                <a:gd name="connsiteY51" fmla="*/ 1353955 h 1355193"/>
                <a:gd name="connsiteX52" fmla="*/ 1035329 w 1355154"/>
                <a:gd name="connsiteY52" fmla="*/ 1354145 h 1355193"/>
                <a:gd name="connsiteX53" fmla="*/ 1040187 w 1355154"/>
                <a:gd name="connsiteY53" fmla="*/ 1354812 h 1355193"/>
                <a:gd name="connsiteX54" fmla="*/ 1041235 w 1355154"/>
                <a:gd name="connsiteY54" fmla="*/ 1354907 h 1355193"/>
                <a:gd name="connsiteX55" fmla="*/ 1046378 w 1355154"/>
                <a:gd name="connsiteY55" fmla="*/ 1355193 h 1355193"/>
                <a:gd name="connsiteX56" fmla="*/ 1047140 w 1355154"/>
                <a:gd name="connsiteY56" fmla="*/ 1355193 h 1355193"/>
                <a:gd name="connsiteX57" fmla="*/ 1053141 w 1355154"/>
                <a:gd name="connsiteY57" fmla="*/ 1354907 h 1355193"/>
                <a:gd name="connsiteX58" fmla="*/ 1053427 w 1355154"/>
                <a:gd name="connsiteY58" fmla="*/ 1354907 h 1355193"/>
                <a:gd name="connsiteX59" fmla="*/ 1081144 w 1355154"/>
                <a:gd name="connsiteY59" fmla="*/ 1345002 h 1355193"/>
                <a:gd name="connsiteX60" fmla="*/ 1081335 w 1355154"/>
                <a:gd name="connsiteY60" fmla="*/ 1344906 h 1355193"/>
                <a:gd name="connsiteX61" fmla="*/ 1086002 w 1355154"/>
                <a:gd name="connsiteY61" fmla="*/ 1341477 h 1355193"/>
                <a:gd name="connsiteX62" fmla="*/ 1090669 w 1355154"/>
                <a:gd name="connsiteY62" fmla="*/ 1337286 h 1355193"/>
                <a:gd name="connsiteX63" fmla="*/ 1337081 w 1355154"/>
                <a:gd name="connsiteY63" fmla="*/ 1090874 h 1355193"/>
                <a:gd name="connsiteX64" fmla="*/ 1337081 w 1355154"/>
                <a:gd name="connsiteY64" fmla="*/ 1003721 h 1355193"/>
                <a:gd name="connsiteX65" fmla="*/ 1337081 w 1355154"/>
                <a:gd name="connsiteY65" fmla="*/ 1003721 h 135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355154" h="1355193">
                  <a:moveTo>
                    <a:pt x="1337081" y="1003721"/>
                  </a:moveTo>
                  <a:cubicBezTo>
                    <a:pt x="1313078" y="979622"/>
                    <a:pt x="1274026" y="979622"/>
                    <a:pt x="1250023" y="1003721"/>
                  </a:cubicBezTo>
                  <a:lnTo>
                    <a:pt x="1108767" y="1144977"/>
                  </a:lnTo>
                  <a:lnTo>
                    <a:pt x="1108767" y="762452"/>
                  </a:lnTo>
                  <a:cubicBezTo>
                    <a:pt x="1108767" y="477941"/>
                    <a:pt x="877309" y="246388"/>
                    <a:pt x="592702" y="246388"/>
                  </a:cubicBezTo>
                  <a:lnTo>
                    <a:pt x="210274" y="246388"/>
                  </a:lnTo>
                  <a:lnTo>
                    <a:pt x="351530" y="105132"/>
                  </a:lnTo>
                  <a:cubicBezTo>
                    <a:pt x="375532" y="81129"/>
                    <a:pt x="375532" y="42077"/>
                    <a:pt x="351530" y="18074"/>
                  </a:cubicBezTo>
                  <a:cubicBezTo>
                    <a:pt x="327431" y="-6025"/>
                    <a:pt x="288474" y="-6025"/>
                    <a:pt x="264376" y="18074"/>
                  </a:cubicBezTo>
                  <a:lnTo>
                    <a:pt x="17964" y="264485"/>
                  </a:lnTo>
                  <a:cubicBezTo>
                    <a:pt x="15964" y="266486"/>
                    <a:pt x="14249" y="268581"/>
                    <a:pt x="12535" y="270772"/>
                  </a:cubicBezTo>
                  <a:cubicBezTo>
                    <a:pt x="12154" y="271248"/>
                    <a:pt x="11773" y="271724"/>
                    <a:pt x="11392" y="272296"/>
                  </a:cubicBezTo>
                  <a:cubicBezTo>
                    <a:pt x="8153" y="276868"/>
                    <a:pt x="5581" y="281630"/>
                    <a:pt x="3772" y="286774"/>
                  </a:cubicBezTo>
                  <a:cubicBezTo>
                    <a:pt x="3581" y="287250"/>
                    <a:pt x="3391" y="287726"/>
                    <a:pt x="3200" y="288298"/>
                  </a:cubicBezTo>
                  <a:cubicBezTo>
                    <a:pt x="2343" y="290870"/>
                    <a:pt x="1676" y="293346"/>
                    <a:pt x="1105" y="295918"/>
                  </a:cubicBezTo>
                  <a:cubicBezTo>
                    <a:pt x="1105" y="296013"/>
                    <a:pt x="1105" y="296013"/>
                    <a:pt x="1105" y="296108"/>
                  </a:cubicBezTo>
                  <a:cubicBezTo>
                    <a:pt x="629" y="298680"/>
                    <a:pt x="248" y="301442"/>
                    <a:pt x="152" y="304014"/>
                  </a:cubicBezTo>
                  <a:cubicBezTo>
                    <a:pt x="152" y="304681"/>
                    <a:pt x="57" y="305252"/>
                    <a:pt x="57" y="305919"/>
                  </a:cubicBezTo>
                  <a:cubicBezTo>
                    <a:pt x="-38" y="308586"/>
                    <a:pt x="-38" y="311158"/>
                    <a:pt x="248" y="313825"/>
                  </a:cubicBezTo>
                  <a:cubicBezTo>
                    <a:pt x="248" y="313825"/>
                    <a:pt x="248" y="313920"/>
                    <a:pt x="248" y="313920"/>
                  </a:cubicBezTo>
                  <a:cubicBezTo>
                    <a:pt x="533" y="316682"/>
                    <a:pt x="1009" y="319349"/>
                    <a:pt x="1581" y="321921"/>
                  </a:cubicBezTo>
                  <a:cubicBezTo>
                    <a:pt x="1676" y="322493"/>
                    <a:pt x="1867" y="323064"/>
                    <a:pt x="1962" y="323636"/>
                  </a:cubicBezTo>
                  <a:cubicBezTo>
                    <a:pt x="2629" y="326398"/>
                    <a:pt x="3486" y="328970"/>
                    <a:pt x="4534" y="331637"/>
                  </a:cubicBezTo>
                  <a:cubicBezTo>
                    <a:pt x="4534" y="331637"/>
                    <a:pt x="4534" y="331637"/>
                    <a:pt x="4534" y="331637"/>
                  </a:cubicBezTo>
                  <a:cubicBezTo>
                    <a:pt x="4534" y="331637"/>
                    <a:pt x="4534" y="331732"/>
                    <a:pt x="4534" y="331732"/>
                  </a:cubicBezTo>
                  <a:cubicBezTo>
                    <a:pt x="5581" y="334208"/>
                    <a:pt x="6820" y="336685"/>
                    <a:pt x="8248" y="339066"/>
                  </a:cubicBezTo>
                  <a:cubicBezTo>
                    <a:pt x="8534" y="339542"/>
                    <a:pt x="8820" y="340019"/>
                    <a:pt x="9106" y="340495"/>
                  </a:cubicBezTo>
                  <a:cubicBezTo>
                    <a:pt x="10534" y="342781"/>
                    <a:pt x="12058" y="345067"/>
                    <a:pt x="13868" y="347162"/>
                  </a:cubicBezTo>
                  <a:cubicBezTo>
                    <a:pt x="14059" y="347353"/>
                    <a:pt x="14249" y="347639"/>
                    <a:pt x="14440" y="347829"/>
                  </a:cubicBezTo>
                  <a:cubicBezTo>
                    <a:pt x="15583" y="349163"/>
                    <a:pt x="16631" y="350401"/>
                    <a:pt x="17869" y="351639"/>
                  </a:cubicBezTo>
                  <a:lnTo>
                    <a:pt x="264281" y="598051"/>
                  </a:lnTo>
                  <a:cubicBezTo>
                    <a:pt x="276282" y="610052"/>
                    <a:pt x="292093" y="616053"/>
                    <a:pt x="307810" y="616053"/>
                  </a:cubicBezTo>
                  <a:cubicBezTo>
                    <a:pt x="323621" y="616053"/>
                    <a:pt x="339338" y="610052"/>
                    <a:pt x="351339" y="598051"/>
                  </a:cubicBezTo>
                  <a:cubicBezTo>
                    <a:pt x="375342" y="573953"/>
                    <a:pt x="375342" y="534995"/>
                    <a:pt x="351339" y="510897"/>
                  </a:cubicBezTo>
                  <a:lnTo>
                    <a:pt x="210274" y="369737"/>
                  </a:lnTo>
                  <a:lnTo>
                    <a:pt x="592798" y="369737"/>
                  </a:lnTo>
                  <a:cubicBezTo>
                    <a:pt x="809396" y="369737"/>
                    <a:pt x="985609" y="545949"/>
                    <a:pt x="985609" y="762548"/>
                  </a:cubicBezTo>
                  <a:lnTo>
                    <a:pt x="985609" y="1144977"/>
                  </a:lnTo>
                  <a:lnTo>
                    <a:pt x="844353" y="1003721"/>
                  </a:lnTo>
                  <a:cubicBezTo>
                    <a:pt x="820255" y="979622"/>
                    <a:pt x="781298" y="979622"/>
                    <a:pt x="757199" y="1003721"/>
                  </a:cubicBezTo>
                  <a:cubicBezTo>
                    <a:pt x="733196" y="1027819"/>
                    <a:pt x="733196" y="1066776"/>
                    <a:pt x="757199" y="1090779"/>
                  </a:cubicBezTo>
                  <a:lnTo>
                    <a:pt x="1003611" y="1337191"/>
                  </a:lnTo>
                  <a:cubicBezTo>
                    <a:pt x="1004849" y="1338429"/>
                    <a:pt x="1006088" y="1339572"/>
                    <a:pt x="1007421" y="1340620"/>
                  </a:cubicBezTo>
                  <a:cubicBezTo>
                    <a:pt x="1007611" y="1340810"/>
                    <a:pt x="1007897" y="1341001"/>
                    <a:pt x="1008088" y="1341287"/>
                  </a:cubicBezTo>
                  <a:cubicBezTo>
                    <a:pt x="1010183" y="1343001"/>
                    <a:pt x="1012469" y="1344525"/>
                    <a:pt x="1014755" y="1345954"/>
                  </a:cubicBezTo>
                  <a:cubicBezTo>
                    <a:pt x="1015232" y="1346240"/>
                    <a:pt x="1015708" y="1346526"/>
                    <a:pt x="1016184" y="1346811"/>
                  </a:cubicBezTo>
                  <a:cubicBezTo>
                    <a:pt x="1018565" y="1348145"/>
                    <a:pt x="1020947" y="1349478"/>
                    <a:pt x="1023423" y="1350526"/>
                  </a:cubicBezTo>
                  <a:cubicBezTo>
                    <a:pt x="1023518" y="1350526"/>
                    <a:pt x="1023518" y="1350526"/>
                    <a:pt x="1023614" y="1350621"/>
                  </a:cubicBezTo>
                  <a:lnTo>
                    <a:pt x="1023614" y="1350621"/>
                  </a:lnTo>
                  <a:cubicBezTo>
                    <a:pt x="1025423" y="1351383"/>
                    <a:pt x="1027233" y="1351955"/>
                    <a:pt x="1029043" y="1352526"/>
                  </a:cubicBezTo>
                  <a:cubicBezTo>
                    <a:pt x="1029138" y="1352526"/>
                    <a:pt x="1029329" y="1352622"/>
                    <a:pt x="1029424" y="1352622"/>
                  </a:cubicBezTo>
                  <a:cubicBezTo>
                    <a:pt x="1031138" y="1353098"/>
                    <a:pt x="1032853" y="1353574"/>
                    <a:pt x="1034567" y="1353955"/>
                  </a:cubicBezTo>
                  <a:cubicBezTo>
                    <a:pt x="1034758" y="1353955"/>
                    <a:pt x="1035043" y="1354050"/>
                    <a:pt x="1035329" y="1354145"/>
                  </a:cubicBezTo>
                  <a:cubicBezTo>
                    <a:pt x="1036949" y="1354431"/>
                    <a:pt x="1038568" y="1354622"/>
                    <a:pt x="1040187" y="1354812"/>
                  </a:cubicBezTo>
                  <a:cubicBezTo>
                    <a:pt x="1040568" y="1354812"/>
                    <a:pt x="1040949" y="1354907"/>
                    <a:pt x="1041235" y="1354907"/>
                  </a:cubicBezTo>
                  <a:cubicBezTo>
                    <a:pt x="1042949" y="1355098"/>
                    <a:pt x="1044664" y="1355098"/>
                    <a:pt x="1046378" y="1355193"/>
                  </a:cubicBezTo>
                  <a:cubicBezTo>
                    <a:pt x="1046664" y="1355193"/>
                    <a:pt x="1046855" y="1355193"/>
                    <a:pt x="1047140" y="1355193"/>
                  </a:cubicBezTo>
                  <a:cubicBezTo>
                    <a:pt x="1049141" y="1355193"/>
                    <a:pt x="1051141" y="1355098"/>
                    <a:pt x="1053141" y="1354907"/>
                  </a:cubicBezTo>
                  <a:cubicBezTo>
                    <a:pt x="1053236" y="1354907"/>
                    <a:pt x="1053332" y="1354907"/>
                    <a:pt x="1053427" y="1354907"/>
                  </a:cubicBezTo>
                  <a:cubicBezTo>
                    <a:pt x="1063142" y="1353860"/>
                    <a:pt x="1072667" y="1350621"/>
                    <a:pt x="1081144" y="1345002"/>
                  </a:cubicBezTo>
                  <a:cubicBezTo>
                    <a:pt x="1081240" y="1345002"/>
                    <a:pt x="1081240" y="1344906"/>
                    <a:pt x="1081335" y="1344906"/>
                  </a:cubicBezTo>
                  <a:cubicBezTo>
                    <a:pt x="1082954" y="1343859"/>
                    <a:pt x="1084478" y="1342620"/>
                    <a:pt x="1086002" y="1341477"/>
                  </a:cubicBezTo>
                  <a:cubicBezTo>
                    <a:pt x="1087622" y="1340144"/>
                    <a:pt x="1089146" y="1338810"/>
                    <a:pt x="1090669" y="1337286"/>
                  </a:cubicBezTo>
                  <a:lnTo>
                    <a:pt x="1337081" y="1090874"/>
                  </a:lnTo>
                  <a:cubicBezTo>
                    <a:pt x="1361180" y="1066776"/>
                    <a:pt x="1361180" y="1027819"/>
                    <a:pt x="1337081" y="1003721"/>
                  </a:cubicBezTo>
                  <a:lnTo>
                    <a:pt x="1337081" y="100372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60" name="任意多边形: 形状 459">
              <a:extLst>
                <a:ext uri="{FF2B5EF4-FFF2-40B4-BE49-F238E27FC236}">
                  <a16:creationId xmlns:a16="http://schemas.microsoft.com/office/drawing/2014/main" id="{671AA728-E4DB-4239-8B0C-02DC9B4C5B12}"/>
                </a:ext>
              </a:extLst>
            </p:cNvPr>
            <p:cNvSpPr/>
            <p:nvPr/>
          </p:nvSpPr>
          <p:spPr>
            <a:xfrm>
              <a:off x="4143375" y="2296762"/>
              <a:ext cx="3901535" cy="3080099"/>
            </a:xfrm>
            <a:custGeom>
              <a:avLst/>
              <a:gdLst>
                <a:gd name="connsiteX0" fmla="*/ 3671221 w 3901535"/>
                <a:gd name="connsiteY0" fmla="*/ 1149953 h 3080099"/>
                <a:gd name="connsiteX1" fmla="*/ 3244310 w 3901535"/>
                <a:gd name="connsiteY1" fmla="*/ 1149953 h 3080099"/>
                <a:gd name="connsiteX2" fmla="*/ 3244310 w 3901535"/>
                <a:gd name="connsiteY2" fmla="*/ 805148 h 3080099"/>
                <a:gd name="connsiteX3" fmla="*/ 3014091 w 3901535"/>
                <a:gd name="connsiteY3" fmla="*/ 574929 h 3080099"/>
                <a:gd name="connsiteX4" fmla="*/ 2669381 w 3901535"/>
                <a:gd name="connsiteY4" fmla="*/ 574929 h 3080099"/>
                <a:gd name="connsiteX5" fmla="*/ 2669381 w 3901535"/>
                <a:gd name="connsiteY5" fmla="*/ 230219 h 3080099"/>
                <a:gd name="connsiteX6" fmla="*/ 2439162 w 3901535"/>
                <a:gd name="connsiteY6" fmla="*/ 0 h 3080099"/>
                <a:gd name="connsiteX7" fmla="*/ 230219 w 3901535"/>
                <a:gd name="connsiteY7" fmla="*/ 0 h 3080099"/>
                <a:gd name="connsiteX8" fmla="*/ 0 w 3901535"/>
                <a:gd name="connsiteY8" fmla="*/ 230219 h 3080099"/>
                <a:gd name="connsiteX9" fmla="*/ 0 w 3901535"/>
                <a:gd name="connsiteY9" fmla="*/ 1699927 h 3080099"/>
                <a:gd name="connsiteX10" fmla="*/ 230219 w 3901535"/>
                <a:gd name="connsiteY10" fmla="*/ 1930146 h 3080099"/>
                <a:gd name="connsiteX11" fmla="*/ 575024 w 3901535"/>
                <a:gd name="connsiteY11" fmla="*/ 1930146 h 3080099"/>
                <a:gd name="connsiteX12" fmla="*/ 575024 w 3901535"/>
                <a:gd name="connsiteY12" fmla="*/ 2274951 h 3080099"/>
                <a:gd name="connsiteX13" fmla="*/ 805244 w 3901535"/>
                <a:gd name="connsiteY13" fmla="*/ 2505171 h 3080099"/>
                <a:gd name="connsiteX14" fmla="*/ 1232154 w 3901535"/>
                <a:gd name="connsiteY14" fmla="*/ 2505171 h 3080099"/>
                <a:gd name="connsiteX15" fmla="*/ 1232154 w 3901535"/>
                <a:gd name="connsiteY15" fmla="*/ 2849880 h 3080099"/>
                <a:gd name="connsiteX16" fmla="*/ 1462373 w 3901535"/>
                <a:gd name="connsiteY16" fmla="*/ 3080099 h 3080099"/>
                <a:gd name="connsiteX17" fmla="*/ 3671316 w 3901535"/>
                <a:gd name="connsiteY17" fmla="*/ 3080099 h 3080099"/>
                <a:gd name="connsiteX18" fmla="*/ 3901535 w 3901535"/>
                <a:gd name="connsiteY18" fmla="*/ 2849880 h 3080099"/>
                <a:gd name="connsiteX19" fmla="*/ 3901535 w 3901535"/>
                <a:gd name="connsiteY19" fmla="*/ 1380173 h 3080099"/>
                <a:gd name="connsiteX20" fmla="*/ 3671221 w 3901535"/>
                <a:gd name="connsiteY20" fmla="*/ 1149953 h 3080099"/>
                <a:gd name="connsiteX21" fmla="*/ 3671221 w 3901535"/>
                <a:gd name="connsiteY21" fmla="*/ 1149953 h 3080099"/>
                <a:gd name="connsiteX22" fmla="*/ 3468148 w 3901535"/>
                <a:gd name="connsiteY22" fmla="*/ 1273112 h 3080099"/>
                <a:gd name="connsiteX23" fmla="*/ 2552129 w 3901535"/>
                <a:gd name="connsiteY23" fmla="*/ 2051590 h 3080099"/>
                <a:gd name="connsiteX24" fmla="*/ 2542413 w 3901535"/>
                <a:gd name="connsiteY24" fmla="*/ 2051590 h 3080099"/>
                <a:gd name="connsiteX25" fmla="*/ 1626394 w 3901535"/>
                <a:gd name="connsiteY25" fmla="*/ 1273112 h 3080099"/>
                <a:gd name="connsiteX26" fmla="*/ 3468148 w 3901535"/>
                <a:gd name="connsiteY26" fmla="*/ 1273112 h 3080099"/>
                <a:gd name="connsiteX27" fmla="*/ 3014186 w 3901535"/>
                <a:gd name="connsiteY27" fmla="*/ 698182 h 3080099"/>
                <a:gd name="connsiteX28" fmla="*/ 3121152 w 3901535"/>
                <a:gd name="connsiteY28" fmla="*/ 805244 h 3080099"/>
                <a:gd name="connsiteX29" fmla="*/ 3121152 w 3901535"/>
                <a:gd name="connsiteY29" fmla="*/ 1150049 h 3080099"/>
                <a:gd name="connsiteX30" fmla="*/ 2469833 w 3901535"/>
                <a:gd name="connsiteY30" fmla="*/ 1150049 h 3080099"/>
                <a:gd name="connsiteX31" fmla="*/ 3001328 w 3901535"/>
                <a:gd name="connsiteY31" fmla="*/ 698278 h 3080099"/>
                <a:gd name="connsiteX32" fmla="*/ 3014186 w 3901535"/>
                <a:gd name="connsiteY32" fmla="*/ 698278 h 3080099"/>
                <a:gd name="connsiteX33" fmla="*/ 2811113 w 3901535"/>
                <a:gd name="connsiteY33" fmla="*/ 698182 h 3080099"/>
                <a:gd name="connsiteX34" fmla="*/ 2279618 w 3901535"/>
                <a:gd name="connsiteY34" fmla="*/ 1149953 h 3080099"/>
                <a:gd name="connsiteX35" fmla="*/ 1500950 w 3901535"/>
                <a:gd name="connsiteY35" fmla="*/ 1149953 h 3080099"/>
                <a:gd name="connsiteX36" fmla="*/ 969455 w 3901535"/>
                <a:gd name="connsiteY36" fmla="*/ 698182 h 3080099"/>
                <a:gd name="connsiteX37" fmla="*/ 2811113 w 3901535"/>
                <a:gd name="connsiteY37" fmla="*/ 698182 h 3080099"/>
                <a:gd name="connsiteX38" fmla="*/ 2439257 w 3901535"/>
                <a:gd name="connsiteY38" fmla="*/ 123254 h 3080099"/>
                <a:gd name="connsiteX39" fmla="*/ 2546223 w 3901535"/>
                <a:gd name="connsiteY39" fmla="*/ 230219 h 3080099"/>
                <a:gd name="connsiteX40" fmla="*/ 2546223 w 3901535"/>
                <a:gd name="connsiteY40" fmla="*/ 574929 h 3080099"/>
                <a:gd name="connsiteX41" fmla="*/ 1894808 w 3901535"/>
                <a:gd name="connsiteY41" fmla="*/ 574929 h 3080099"/>
                <a:gd name="connsiteX42" fmla="*/ 2426303 w 3901535"/>
                <a:gd name="connsiteY42" fmla="*/ 123158 h 3080099"/>
                <a:gd name="connsiteX43" fmla="*/ 2439257 w 3901535"/>
                <a:gd name="connsiteY43" fmla="*/ 123158 h 3080099"/>
                <a:gd name="connsiteX44" fmla="*/ 2236089 w 3901535"/>
                <a:gd name="connsiteY44" fmla="*/ 123254 h 3080099"/>
                <a:gd name="connsiteX45" fmla="*/ 1704594 w 3901535"/>
                <a:gd name="connsiteY45" fmla="*/ 575024 h 3080099"/>
                <a:gd name="connsiteX46" fmla="*/ 937165 w 3901535"/>
                <a:gd name="connsiteY46" fmla="*/ 575024 h 3080099"/>
                <a:gd name="connsiteX47" fmla="*/ 396621 w 3901535"/>
                <a:gd name="connsiteY47" fmla="*/ 123254 h 3080099"/>
                <a:gd name="connsiteX48" fmla="*/ 2236089 w 3901535"/>
                <a:gd name="connsiteY48" fmla="*/ 123254 h 3080099"/>
                <a:gd name="connsiteX49" fmla="*/ 574929 w 3901535"/>
                <a:gd name="connsiteY49" fmla="*/ 1806988 h 3080099"/>
                <a:gd name="connsiteX50" fmla="*/ 230124 w 3901535"/>
                <a:gd name="connsiteY50" fmla="*/ 1806988 h 3080099"/>
                <a:gd name="connsiteX51" fmla="*/ 123158 w 3901535"/>
                <a:gd name="connsiteY51" fmla="*/ 1700022 h 3080099"/>
                <a:gd name="connsiteX52" fmla="*/ 123158 w 3901535"/>
                <a:gd name="connsiteY52" fmla="*/ 1572387 h 3080099"/>
                <a:gd name="connsiteX53" fmla="*/ 574929 w 3901535"/>
                <a:gd name="connsiteY53" fmla="*/ 1259586 h 3080099"/>
                <a:gd name="connsiteX54" fmla="*/ 574929 w 3901535"/>
                <a:gd name="connsiteY54" fmla="*/ 1806988 h 3080099"/>
                <a:gd name="connsiteX55" fmla="*/ 574929 w 3901535"/>
                <a:gd name="connsiteY55" fmla="*/ 805148 h 3080099"/>
                <a:gd name="connsiteX56" fmla="*/ 574929 w 3901535"/>
                <a:gd name="connsiteY56" fmla="*/ 1109758 h 3080099"/>
                <a:gd name="connsiteX57" fmla="*/ 123158 w 3901535"/>
                <a:gd name="connsiteY57" fmla="*/ 1422559 h 3080099"/>
                <a:gd name="connsiteX58" fmla="*/ 123158 w 3901535"/>
                <a:gd name="connsiteY58" fmla="*/ 230219 h 3080099"/>
                <a:gd name="connsiteX59" fmla="*/ 207359 w 3901535"/>
                <a:gd name="connsiteY59" fmla="*/ 125730 h 3080099"/>
                <a:gd name="connsiteX60" fmla="*/ 752285 w 3901535"/>
                <a:gd name="connsiteY60" fmla="*/ 581120 h 3080099"/>
                <a:gd name="connsiteX61" fmla="*/ 574929 w 3901535"/>
                <a:gd name="connsiteY61" fmla="*/ 805148 h 3080099"/>
                <a:gd name="connsiteX62" fmla="*/ 574929 w 3901535"/>
                <a:gd name="connsiteY62" fmla="*/ 805148 h 3080099"/>
                <a:gd name="connsiteX63" fmla="*/ 1232059 w 3901535"/>
                <a:gd name="connsiteY63" fmla="*/ 2382012 h 3080099"/>
                <a:gd name="connsiteX64" fmla="*/ 805148 w 3901535"/>
                <a:gd name="connsiteY64" fmla="*/ 2382012 h 3080099"/>
                <a:gd name="connsiteX65" fmla="*/ 698183 w 3901535"/>
                <a:gd name="connsiteY65" fmla="*/ 2275047 h 3080099"/>
                <a:gd name="connsiteX66" fmla="*/ 698183 w 3901535"/>
                <a:gd name="connsiteY66" fmla="*/ 2147411 h 3080099"/>
                <a:gd name="connsiteX67" fmla="*/ 1232059 w 3901535"/>
                <a:gd name="connsiteY67" fmla="*/ 1777841 h 3080099"/>
                <a:gd name="connsiteX68" fmla="*/ 1232059 w 3901535"/>
                <a:gd name="connsiteY68" fmla="*/ 2382012 h 3080099"/>
                <a:gd name="connsiteX69" fmla="*/ 1232059 w 3901535"/>
                <a:gd name="connsiteY69" fmla="*/ 1380173 h 3080099"/>
                <a:gd name="connsiteX70" fmla="*/ 1232059 w 3901535"/>
                <a:gd name="connsiteY70" fmla="*/ 1627823 h 3080099"/>
                <a:gd name="connsiteX71" fmla="*/ 698183 w 3901535"/>
                <a:gd name="connsiteY71" fmla="*/ 1997392 h 3080099"/>
                <a:gd name="connsiteX72" fmla="*/ 698183 w 3901535"/>
                <a:gd name="connsiteY72" fmla="*/ 805148 h 3080099"/>
                <a:gd name="connsiteX73" fmla="*/ 782193 w 3901535"/>
                <a:gd name="connsiteY73" fmla="*/ 700659 h 3080099"/>
                <a:gd name="connsiteX74" fmla="*/ 1347121 w 3901535"/>
                <a:gd name="connsiteY74" fmla="*/ 1180814 h 3080099"/>
                <a:gd name="connsiteX75" fmla="*/ 1232059 w 3901535"/>
                <a:gd name="connsiteY75" fmla="*/ 1380173 h 3080099"/>
                <a:gd name="connsiteX76" fmla="*/ 1232059 w 3901535"/>
                <a:gd name="connsiteY76" fmla="*/ 1380173 h 3080099"/>
                <a:gd name="connsiteX77" fmla="*/ 3778187 w 3901535"/>
                <a:gd name="connsiteY77" fmla="*/ 2849880 h 3080099"/>
                <a:gd name="connsiteX78" fmla="*/ 3671221 w 3901535"/>
                <a:gd name="connsiteY78" fmla="*/ 2956846 h 3080099"/>
                <a:gd name="connsiteX79" fmla="*/ 1462278 w 3901535"/>
                <a:gd name="connsiteY79" fmla="*/ 2956846 h 3080099"/>
                <a:gd name="connsiteX80" fmla="*/ 1355217 w 3901535"/>
                <a:gd name="connsiteY80" fmla="*/ 2849880 h 3080099"/>
                <a:gd name="connsiteX81" fmla="*/ 1355217 w 3901535"/>
                <a:gd name="connsiteY81" fmla="*/ 2722245 h 3080099"/>
                <a:gd name="connsiteX82" fmla="*/ 1749362 w 3901535"/>
                <a:gd name="connsiteY82" fmla="*/ 2449449 h 3080099"/>
                <a:gd name="connsiteX83" fmla="*/ 1757839 w 3901535"/>
                <a:gd name="connsiteY83" fmla="*/ 2355247 h 3080099"/>
                <a:gd name="connsiteX84" fmla="*/ 1679258 w 3901535"/>
                <a:gd name="connsiteY84" fmla="*/ 2348198 h 3080099"/>
                <a:gd name="connsiteX85" fmla="*/ 1355217 w 3901535"/>
                <a:gd name="connsiteY85" fmla="*/ 2572512 h 3080099"/>
                <a:gd name="connsiteX86" fmla="*/ 1355217 w 3901535"/>
                <a:gd name="connsiteY86" fmla="*/ 1380173 h 3080099"/>
                <a:gd name="connsiteX87" fmla="*/ 1439228 w 3901535"/>
                <a:gd name="connsiteY87" fmla="*/ 1275779 h 3080099"/>
                <a:gd name="connsiteX88" fmla="*/ 2242280 w 3901535"/>
                <a:gd name="connsiteY88" fmla="*/ 1958340 h 3080099"/>
                <a:gd name="connsiteX89" fmla="*/ 1960245 w 3901535"/>
                <a:gd name="connsiteY89" fmla="*/ 2153603 h 3080099"/>
                <a:gd name="connsiteX90" fmla="*/ 1951673 w 3901535"/>
                <a:gd name="connsiteY90" fmla="*/ 2247805 h 3080099"/>
                <a:gd name="connsiteX91" fmla="*/ 2030349 w 3901535"/>
                <a:gd name="connsiteY91" fmla="*/ 2254949 h 3080099"/>
                <a:gd name="connsiteX92" fmla="*/ 2339435 w 3901535"/>
                <a:gd name="connsiteY92" fmla="*/ 2040922 h 3080099"/>
                <a:gd name="connsiteX93" fmla="*/ 2462594 w 3901535"/>
                <a:gd name="connsiteY93" fmla="*/ 2145602 h 3080099"/>
                <a:gd name="connsiteX94" fmla="*/ 2547271 w 3901535"/>
                <a:gd name="connsiteY94" fmla="*/ 2176939 h 3080099"/>
                <a:gd name="connsiteX95" fmla="*/ 2631948 w 3901535"/>
                <a:gd name="connsiteY95" fmla="*/ 2145602 h 3080099"/>
                <a:gd name="connsiteX96" fmla="*/ 2772537 w 3901535"/>
                <a:gd name="connsiteY96" fmla="*/ 2026063 h 3080099"/>
                <a:gd name="connsiteX97" fmla="*/ 3778187 w 3901535"/>
                <a:gd name="connsiteY97" fmla="*/ 2722245 h 3080099"/>
                <a:gd name="connsiteX98" fmla="*/ 3778187 w 3901535"/>
                <a:gd name="connsiteY98" fmla="*/ 2849880 h 3080099"/>
                <a:gd name="connsiteX99" fmla="*/ 3778187 w 3901535"/>
                <a:gd name="connsiteY99" fmla="*/ 2572417 h 3080099"/>
                <a:gd name="connsiteX100" fmla="*/ 2869692 w 3901535"/>
                <a:gd name="connsiteY100" fmla="*/ 1943386 h 3080099"/>
                <a:gd name="connsiteX101" fmla="*/ 3658362 w 3901535"/>
                <a:gd name="connsiteY101" fmla="*/ 1273112 h 3080099"/>
                <a:gd name="connsiteX102" fmla="*/ 3671221 w 3901535"/>
                <a:gd name="connsiteY102" fmla="*/ 1273112 h 3080099"/>
                <a:gd name="connsiteX103" fmla="*/ 3778187 w 3901535"/>
                <a:gd name="connsiteY103" fmla="*/ 1380077 h 3080099"/>
                <a:gd name="connsiteX104" fmla="*/ 3778187 w 3901535"/>
                <a:gd name="connsiteY104" fmla="*/ 2572417 h 308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3901535" h="3080099">
                  <a:moveTo>
                    <a:pt x="3671221" y="1149953"/>
                  </a:moveTo>
                  <a:lnTo>
                    <a:pt x="3244310" y="1149953"/>
                  </a:lnTo>
                  <a:lnTo>
                    <a:pt x="3244310" y="805148"/>
                  </a:lnTo>
                  <a:cubicBezTo>
                    <a:pt x="3244310" y="678275"/>
                    <a:pt x="3141059" y="574929"/>
                    <a:pt x="3014091" y="574929"/>
                  </a:cubicBezTo>
                  <a:lnTo>
                    <a:pt x="2669381" y="574929"/>
                  </a:lnTo>
                  <a:lnTo>
                    <a:pt x="2669381" y="230219"/>
                  </a:lnTo>
                  <a:cubicBezTo>
                    <a:pt x="2669381" y="103251"/>
                    <a:pt x="2566130" y="0"/>
                    <a:pt x="2439162" y="0"/>
                  </a:cubicBezTo>
                  <a:lnTo>
                    <a:pt x="230219" y="0"/>
                  </a:lnTo>
                  <a:cubicBezTo>
                    <a:pt x="103251" y="0"/>
                    <a:pt x="0" y="103346"/>
                    <a:pt x="0" y="230219"/>
                  </a:cubicBezTo>
                  <a:lnTo>
                    <a:pt x="0" y="1699927"/>
                  </a:lnTo>
                  <a:cubicBezTo>
                    <a:pt x="0" y="1826895"/>
                    <a:pt x="103251" y="1930146"/>
                    <a:pt x="230219" y="1930146"/>
                  </a:cubicBezTo>
                  <a:lnTo>
                    <a:pt x="575024" y="1930146"/>
                  </a:lnTo>
                  <a:lnTo>
                    <a:pt x="575024" y="2274951"/>
                  </a:lnTo>
                  <a:cubicBezTo>
                    <a:pt x="575024" y="2401824"/>
                    <a:pt x="678275" y="2505171"/>
                    <a:pt x="805244" y="2505171"/>
                  </a:cubicBezTo>
                  <a:lnTo>
                    <a:pt x="1232154" y="2505171"/>
                  </a:lnTo>
                  <a:lnTo>
                    <a:pt x="1232154" y="2849880"/>
                  </a:lnTo>
                  <a:cubicBezTo>
                    <a:pt x="1232154" y="2976848"/>
                    <a:pt x="1335405" y="3080099"/>
                    <a:pt x="1462373" y="3080099"/>
                  </a:cubicBezTo>
                  <a:lnTo>
                    <a:pt x="3671316" y="3080099"/>
                  </a:lnTo>
                  <a:cubicBezTo>
                    <a:pt x="3798284" y="3080099"/>
                    <a:pt x="3901535" y="2976848"/>
                    <a:pt x="3901535" y="2849880"/>
                  </a:cubicBezTo>
                  <a:lnTo>
                    <a:pt x="3901535" y="1380173"/>
                  </a:lnTo>
                  <a:cubicBezTo>
                    <a:pt x="3901440" y="1253204"/>
                    <a:pt x="3798189" y="1149953"/>
                    <a:pt x="3671221" y="1149953"/>
                  </a:cubicBezTo>
                  <a:lnTo>
                    <a:pt x="3671221" y="1149953"/>
                  </a:lnTo>
                  <a:close/>
                  <a:moveTo>
                    <a:pt x="3468148" y="1273112"/>
                  </a:moveTo>
                  <a:lnTo>
                    <a:pt x="2552129" y="2051590"/>
                  </a:lnTo>
                  <a:cubicBezTo>
                    <a:pt x="2549271" y="2053971"/>
                    <a:pt x="2545175" y="2053971"/>
                    <a:pt x="2542413" y="2051590"/>
                  </a:cubicBezTo>
                  <a:lnTo>
                    <a:pt x="1626394" y="1273112"/>
                  </a:lnTo>
                  <a:lnTo>
                    <a:pt x="3468148" y="1273112"/>
                  </a:lnTo>
                  <a:close/>
                  <a:moveTo>
                    <a:pt x="3014186" y="698182"/>
                  </a:moveTo>
                  <a:cubicBezTo>
                    <a:pt x="3073241" y="698182"/>
                    <a:pt x="3121152" y="746189"/>
                    <a:pt x="3121152" y="805244"/>
                  </a:cubicBezTo>
                  <a:lnTo>
                    <a:pt x="3121152" y="1150049"/>
                  </a:lnTo>
                  <a:lnTo>
                    <a:pt x="2469833" y="1150049"/>
                  </a:lnTo>
                  <a:lnTo>
                    <a:pt x="3001328" y="698278"/>
                  </a:lnTo>
                  <a:lnTo>
                    <a:pt x="3014186" y="698278"/>
                  </a:lnTo>
                  <a:close/>
                  <a:moveTo>
                    <a:pt x="2811113" y="698182"/>
                  </a:moveTo>
                  <a:lnTo>
                    <a:pt x="2279618" y="1149953"/>
                  </a:lnTo>
                  <a:lnTo>
                    <a:pt x="1500950" y="1149953"/>
                  </a:lnTo>
                  <a:lnTo>
                    <a:pt x="969455" y="698182"/>
                  </a:lnTo>
                  <a:lnTo>
                    <a:pt x="2811113" y="698182"/>
                  </a:lnTo>
                  <a:close/>
                  <a:moveTo>
                    <a:pt x="2439257" y="123254"/>
                  </a:moveTo>
                  <a:cubicBezTo>
                    <a:pt x="2498217" y="123254"/>
                    <a:pt x="2546223" y="171260"/>
                    <a:pt x="2546223" y="230219"/>
                  </a:cubicBezTo>
                  <a:lnTo>
                    <a:pt x="2546223" y="574929"/>
                  </a:lnTo>
                  <a:lnTo>
                    <a:pt x="1894808" y="574929"/>
                  </a:lnTo>
                  <a:lnTo>
                    <a:pt x="2426303" y="123158"/>
                  </a:lnTo>
                  <a:lnTo>
                    <a:pt x="2439257" y="123158"/>
                  </a:lnTo>
                  <a:close/>
                  <a:moveTo>
                    <a:pt x="2236089" y="123254"/>
                  </a:moveTo>
                  <a:lnTo>
                    <a:pt x="1704594" y="575024"/>
                  </a:lnTo>
                  <a:lnTo>
                    <a:pt x="937165" y="575024"/>
                  </a:lnTo>
                  <a:lnTo>
                    <a:pt x="396621" y="123254"/>
                  </a:lnTo>
                  <a:lnTo>
                    <a:pt x="2236089" y="123254"/>
                  </a:lnTo>
                  <a:close/>
                  <a:moveTo>
                    <a:pt x="574929" y="1806988"/>
                  </a:moveTo>
                  <a:lnTo>
                    <a:pt x="230124" y="1806988"/>
                  </a:lnTo>
                  <a:cubicBezTo>
                    <a:pt x="171164" y="1806988"/>
                    <a:pt x="123158" y="1758982"/>
                    <a:pt x="123158" y="1700022"/>
                  </a:cubicBezTo>
                  <a:lnTo>
                    <a:pt x="123158" y="1572387"/>
                  </a:lnTo>
                  <a:lnTo>
                    <a:pt x="574929" y="1259586"/>
                  </a:lnTo>
                  <a:lnTo>
                    <a:pt x="574929" y="1806988"/>
                  </a:lnTo>
                  <a:close/>
                  <a:moveTo>
                    <a:pt x="574929" y="805148"/>
                  </a:moveTo>
                  <a:lnTo>
                    <a:pt x="574929" y="1109758"/>
                  </a:lnTo>
                  <a:lnTo>
                    <a:pt x="123158" y="1422559"/>
                  </a:lnTo>
                  <a:lnTo>
                    <a:pt x="123158" y="230219"/>
                  </a:lnTo>
                  <a:cubicBezTo>
                    <a:pt x="123158" y="178975"/>
                    <a:pt x="159353" y="136112"/>
                    <a:pt x="207359" y="125730"/>
                  </a:cubicBezTo>
                  <a:lnTo>
                    <a:pt x="752285" y="581120"/>
                  </a:lnTo>
                  <a:cubicBezTo>
                    <a:pt x="650843" y="605028"/>
                    <a:pt x="574929" y="696373"/>
                    <a:pt x="574929" y="805148"/>
                  </a:cubicBezTo>
                  <a:lnTo>
                    <a:pt x="574929" y="805148"/>
                  </a:lnTo>
                  <a:close/>
                  <a:moveTo>
                    <a:pt x="1232059" y="2382012"/>
                  </a:moveTo>
                  <a:lnTo>
                    <a:pt x="805148" y="2382012"/>
                  </a:lnTo>
                  <a:cubicBezTo>
                    <a:pt x="746188" y="2382012"/>
                    <a:pt x="698183" y="2334006"/>
                    <a:pt x="698183" y="2275047"/>
                  </a:cubicBezTo>
                  <a:lnTo>
                    <a:pt x="698183" y="2147411"/>
                  </a:lnTo>
                  <a:lnTo>
                    <a:pt x="1232059" y="1777841"/>
                  </a:lnTo>
                  <a:lnTo>
                    <a:pt x="1232059" y="2382012"/>
                  </a:lnTo>
                  <a:close/>
                  <a:moveTo>
                    <a:pt x="1232059" y="1380173"/>
                  </a:moveTo>
                  <a:lnTo>
                    <a:pt x="1232059" y="1627823"/>
                  </a:lnTo>
                  <a:lnTo>
                    <a:pt x="698183" y="1997392"/>
                  </a:lnTo>
                  <a:lnTo>
                    <a:pt x="698183" y="805148"/>
                  </a:lnTo>
                  <a:cubicBezTo>
                    <a:pt x="698183" y="754094"/>
                    <a:pt x="734187" y="711327"/>
                    <a:pt x="782193" y="700659"/>
                  </a:cubicBezTo>
                  <a:lnTo>
                    <a:pt x="1347121" y="1180814"/>
                  </a:lnTo>
                  <a:cubicBezTo>
                    <a:pt x="1278350" y="1220819"/>
                    <a:pt x="1232059" y="1295114"/>
                    <a:pt x="1232059" y="1380173"/>
                  </a:cubicBezTo>
                  <a:lnTo>
                    <a:pt x="1232059" y="1380173"/>
                  </a:lnTo>
                  <a:close/>
                  <a:moveTo>
                    <a:pt x="3778187" y="2849880"/>
                  </a:moveTo>
                  <a:cubicBezTo>
                    <a:pt x="3778187" y="2909030"/>
                    <a:pt x="3730276" y="2956846"/>
                    <a:pt x="3671221" y="2956846"/>
                  </a:cubicBezTo>
                  <a:lnTo>
                    <a:pt x="1462278" y="2956846"/>
                  </a:lnTo>
                  <a:cubicBezTo>
                    <a:pt x="1403223" y="2956846"/>
                    <a:pt x="1355217" y="2908935"/>
                    <a:pt x="1355217" y="2849880"/>
                  </a:cubicBezTo>
                  <a:lnTo>
                    <a:pt x="1355217" y="2722245"/>
                  </a:lnTo>
                  <a:lnTo>
                    <a:pt x="1749362" y="2449449"/>
                  </a:lnTo>
                  <a:cubicBezTo>
                    <a:pt x="1780985" y="2427542"/>
                    <a:pt x="1784985" y="2382393"/>
                    <a:pt x="1757839" y="2355247"/>
                  </a:cubicBezTo>
                  <a:cubicBezTo>
                    <a:pt x="1736789" y="2334197"/>
                    <a:pt x="1703737" y="2331244"/>
                    <a:pt x="1679258" y="2348198"/>
                  </a:cubicBezTo>
                  <a:lnTo>
                    <a:pt x="1355217" y="2572512"/>
                  </a:lnTo>
                  <a:lnTo>
                    <a:pt x="1355217" y="1380173"/>
                  </a:lnTo>
                  <a:cubicBezTo>
                    <a:pt x="1355217" y="1329119"/>
                    <a:pt x="1391222" y="1286351"/>
                    <a:pt x="1439228" y="1275779"/>
                  </a:cubicBezTo>
                  <a:lnTo>
                    <a:pt x="2242280" y="1958340"/>
                  </a:lnTo>
                  <a:lnTo>
                    <a:pt x="1960245" y="2153603"/>
                  </a:lnTo>
                  <a:cubicBezTo>
                    <a:pt x="1928622" y="2175510"/>
                    <a:pt x="1924526" y="2220659"/>
                    <a:pt x="1951673" y="2247805"/>
                  </a:cubicBezTo>
                  <a:cubicBezTo>
                    <a:pt x="1972723" y="2268855"/>
                    <a:pt x="2005870" y="2271808"/>
                    <a:pt x="2030349" y="2254949"/>
                  </a:cubicBezTo>
                  <a:lnTo>
                    <a:pt x="2339435" y="2040922"/>
                  </a:lnTo>
                  <a:lnTo>
                    <a:pt x="2462594" y="2145602"/>
                  </a:lnTo>
                  <a:cubicBezTo>
                    <a:pt x="2487073" y="2166461"/>
                    <a:pt x="2517172" y="2176939"/>
                    <a:pt x="2547271" y="2176939"/>
                  </a:cubicBezTo>
                  <a:cubicBezTo>
                    <a:pt x="2577370" y="2176939"/>
                    <a:pt x="2607374" y="2166461"/>
                    <a:pt x="2631948" y="2145602"/>
                  </a:cubicBezTo>
                  <a:lnTo>
                    <a:pt x="2772537" y="2026063"/>
                  </a:lnTo>
                  <a:lnTo>
                    <a:pt x="3778187" y="2722245"/>
                  </a:lnTo>
                  <a:lnTo>
                    <a:pt x="3778187" y="2849880"/>
                  </a:lnTo>
                  <a:close/>
                  <a:moveTo>
                    <a:pt x="3778187" y="2572417"/>
                  </a:moveTo>
                  <a:lnTo>
                    <a:pt x="2869692" y="1943386"/>
                  </a:lnTo>
                  <a:lnTo>
                    <a:pt x="3658362" y="1273112"/>
                  </a:lnTo>
                  <a:lnTo>
                    <a:pt x="3671221" y="1273112"/>
                  </a:lnTo>
                  <a:cubicBezTo>
                    <a:pt x="3730276" y="1273112"/>
                    <a:pt x="3778187" y="1321118"/>
                    <a:pt x="3778187" y="1380077"/>
                  </a:cubicBezTo>
                  <a:lnTo>
                    <a:pt x="3778187" y="25724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461" name="图形 2">
            <a:extLst>
              <a:ext uri="{FF2B5EF4-FFF2-40B4-BE49-F238E27FC236}">
                <a16:creationId xmlns:a16="http://schemas.microsoft.com/office/drawing/2014/main" id="{6E1627A0-6246-43AA-8F99-C33CB970BB6F}"/>
              </a:ext>
            </a:extLst>
          </p:cNvPr>
          <p:cNvGrpSpPr/>
          <p:nvPr userDrawn="1"/>
        </p:nvGrpSpPr>
        <p:grpSpPr>
          <a:xfrm>
            <a:off x="4207748" y="4989201"/>
            <a:ext cx="343459" cy="329003"/>
            <a:chOff x="4143375" y="1639728"/>
            <a:chExt cx="3901344" cy="3737133"/>
          </a:xfrm>
          <a:solidFill>
            <a:schemeClr val="bg1"/>
          </a:solidFill>
        </p:grpSpPr>
        <p:sp>
          <p:nvSpPr>
            <p:cNvPr id="462" name="任意多边形: 形状 461">
              <a:extLst>
                <a:ext uri="{FF2B5EF4-FFF2-40B4-BE49-F238E27FC236}">
                  <a16:creationId xmlns:a16="http://schemas.microsoft.com/office/drawing/2014/main" id="{AF2EF56D-E28B-469E-B50F-B80B6A9E78B2}"/>
                </a:ext>
              </a:extLst>
            </p:cNvPr>
            <p:cNvSpPr/>
            <p:nvPr/>
          </p:nvSpPr>
          <p:spPr>
            <a:xfrm>
              <a:off x="4143375" y="2543269"/>
              <a:ext cx="3901344" cy="2833592"/>
            </a:xfrm>
            <a:custGeom>
              <a:avLst/>
              <a:gdLst>
                <a:gd name="connsiteX0" fmla="*/ 3696462 w 3901344"/>
                <a:gd name="connsiteY0" fmla="*/ 2135505 h 2833592"/>
                <a:gd name="connsiteX1" fmla="*/ 3480149 w 3901344"/>
                <a:gd name="connsiteY1" fmla="*/ 2135505 h 2833592"/>
                <a:gd name="connsiteX2" fmla="*/ 3187541 w 3901344"/>
                <a:gd name="connsiteY2" fmla="*/ 599218 h 2833592"/>
                <a:gd name="connsiteX3" fmla="*/ 2997994 w 3901344"/>
                <a:gd name="connsiteY3" fmla="*/ 413957 h 2833592"/>
                <a:gd name="connsiteX4" fmla="*/ 2997994 w 3901344"/>
                <a:gd name="connsiteY4" fmla="*/ 180499 h 2833592"/>
                <a:gd name="connsiteX5" fmla="*/ 2817495 w 3901344"/>
                <a:gd name="connsiteY5" fmla="*/ 0 h 2833592"/>
                <a:gd name="connsiteX6" fmla="*/ 2644616 w 3901344"/>
                <a:gd name="connsiteY6" fmla="*/ 0 h 2833592"/>
                <a:gd name="connsiteX7" fmla="*/ 2464118 w 3901344"/>
                <a:gd name="connsiteY7" fmla="*/ 180499 h 2833592"/>
                <a:gd name="connsiteX8" fmla="*/ 2464118 w 3901344"/>
                <a:gd name="connsiteY8" fmla="*/ 410718 h 2833592"/>
                <a:gd name="connsiteX9" fmla="*/ 1437418 w 3901344"/>
                <a:gd name="connsiteY9" fmla="*/ 410718 h 2833592"/>
                <a:gd name="connsiteX10" fmla="*/ 1437418 w 3901344"/>
                <a:gd name="connsiteY10" fmla="*/ 180499 h 2833592"/>
                <a:gd name="connsiteX11" fmla="*/ 1256919 w 3901344"/>
                <a:gd name="connsiteY11" fmla="*/ 0 h 2833592"/>
                <a:gd name="connsiteX12" fmla="*/ 1083945 w 3901344"/>
                <a:gd name="connsiteY12" fmla="*/ 0 h 2833592"/>
                <a:gd name="connsiteX13" fmla="*/ 903446 w 3901344"/>
                <a:gd name="connsiteY13" fmla="*/ 180499 h 2833592"/>
                <a:gd name="connsiteX14" fmla="*/ 903446 w 3901344"/>
                <a:gd name="connsiteY14" fmla="*/ 413957 h 2833592"/>
                <a:gd name="connsiteX15" fmla="*/ 713899 w 3901344"/>
                <a:gd name="connsiteY15" fmla="*/ 599218 h 2833592"/>
                <a:gd name="connsiteX16" fmla="*/ 421291 w 3901344"/>
                <a:gd name="connsiteY16" fmla="*/ 2135505 h 2833592"/>
                <a:gd name="connsiteX17" fmla="*/ 204978 w 3901344"/>
                <a:gd name="connsiteY17" fmla="*/ 2135505 h 2833592"/>
                <a:gd name="connsiteX18" fmla="*/ 0 w 3901344"/>
                <a:gd name="connsiteY18" fmla="*/ 2340483 h 2833592"/>
                <a:gd name="connsiteX19" fmla="*/ 0 w 3901344"/>
                <a:gd name="connsiteY19" fmla="*/ 2628614 h 2833592"/>
                <a:gd name="connsiteX20" fmla="*/ 204978 w 3901344"/>
                <a:gd name="connsiteY20" fmla="*/ 2833592 h 2833592"/>
                <a:gd name="connsiteX21" fmla="*/ 3696367 w 3901344"/>
                <a:gd name="connsiteY21" fmla="*/ 2833592 h 2833592"/>
                <a:gd name="connsiteX22" fmla="*/ 3901345 w 3901344"/>
                <a:gd name="connsiteY22" fmla="*/ 2628614 h 2833592"/>
                <a:gd name="connsiteX23" fmla="*/ 3901345 w 3901344"/>
                <a:gd name="connsiteY23" fmla="*/ 2340483 h 2833592"/>
                <a:gd name="connsiteX24" fmla="*/ 3696462 w 3901344"/>
                <a:gd name="connsiteY24" fmla="*/ 2135505 h 2833592"/>
                <a:gd name="connsiteX25" fmla="*/ 3696462 w 3901344"/>
                <a:gd name="connsiteY25" fmla="*/ 2135505 h 2833592"/>
                <a:gd name="connsiteX26" fmla="*/ 2644521 w 3901344"/>
                <a:gd name="connsiteY26" fmla="*/ 123063 h 2833592"/>
                <a:gd name="connsiteX27" fmla="*/ 2817400 w 3901344"/>
                <a:gd name="connsiteY27" fmla="*/ 123063 h 2833592"/>
                <a:gd name="connsiteX28" fmla="*/ 2874740 w 3901344"/>
                <a:gd name="connsiteY28" fmla="*/ 180403 h 2833592"/>
                <a:gd name="connsiteX29" fmla="*/ 2874740 w 3901344"/>
                <a:gd name="connsiteY29" fmla="*/ 410528 h 2833592"/>
                <a:gd name="connsiteX30" fmla="*/ 2587276 w 3901344"/>
                <a:gd name="connsiteY30" fmla="*/ 410528 h 2833592"/>
                <a:gd name="connsiteX31" fmla="*/ 2587276 w 3901344"/>
                <a:gd name="connsiteY31" fmla="*/ 180403 h 2833592"/>
                <a:gd name="connsiteX32" fmla="*/ 2644521 w 3901344"/>
                <a:gd name="connsiteY32" fmla="*/ 123063 h 2833592"/>
                <a:gd name="connsiteX33" fmla="*/ 2644521 w 3901344"/>
                <a:gd name="connsiteY33" fmla="*/ 123063 h 2833592"/>
                <a:gd name="connsiteX34" fmla="*/ 1083945 w 3901344"/>
                <a:gd name="connsiteY34" fmla="*/ 123063 h 2833592"/>
                <a:gd name="connsiteX35" fmla="*/ 1256824 w 3901344"/>
                <a:gd name="connsiteY35" fmla="*/ 123063 h 2833592"/>
                <a:gd name="connsiteX36" fmla="*/ 1314164 w 3901344"/>
                <a:gd name="connsiteY36" fmla="*/ 180403 h 2833592"/>
                <a:gd name="connsiteX37" fmla="*/ 1314164 w 3901344"/>
                <a:gd name="connsiteY37" fmla="*/ 410528 h 2833592"/>
                <a:gd name="connsiteX38" fmla="*/ 1026700 w 3901344"/>
                <a:gd name="connsiteY38" fmla="*/ 410528 h 2833592"/>
                <a:gd name="connsiteX39" fmla="*/ 1026700 w 3901344"/>
                <a:gd name="connsiteY39" fmla="*/ 180403 h 2833592"/>
                <a:gd name="connsiteX40" fmla="*/ 1083945 w 3901344"/>
                <a:gd name="connsiteY40" fmla="*/ 123063 h 2833592"/>
                <a:gd name="connsiteX41" fmla="*/ 1083945 w 3901344"/>
                <a:gd name="connsiteY41" fmla="*/ 123063 h 2833592"/>
                <a:gd name="connsiteX42" fmla="*/ 3778282 w 3901344"/>
                <a:gd name="connsiteY42" fmla="*/ 2628614 h 2833592"/>
                <a:gd name="connsiteX43" fmla="*/ 3778282 w 3901344"/>
                <a:gd name="connsiteY43" fmla="*/ 2628614 h 2833592"/>
                <a:gd name="connsiteX44" fmla="*/ 3696462 w 3901344"/>
                <a:gd name="connsiteY44" fmla="*/ 2710434 h 2833592"/>
                <a:gd name="connsiteX45" fmla="*/ 204978 w 3901344"/>
                <a:gd name="connsiteY45" fmla="*/ 2710434 h 2833592"/>
                <a:gd name="connsiteX46" fmla="*/ 123158 w 3901344"/>
                <a:gd name="connsiteY46" fmla="*/ 2628614 h 2833592"/>
                <a:gd name="connsiteX47" fmla="*/ 123158 w 3901344"/>
                <a:gd name="connsiteY47" fmla="*/ 2340483 h 2833592"/>
                <a:gd name="connsiteX48" fmla="*/ 204978 w 3901344"/>
                <a:gd name="connsiteY48" fmla="*/ 2258663 h 2833592"/>
                <a:gd name="connsiteX49" fmla="*/ 2520220 w 3901344"/>
                <a:gd name="connsiteY49" fmla="*/ 2258663 h 2833592"/>
                <a:gd name="connsiteX50" fmla="*/ 2581847 w 3901344"/>
                <a:gd name="connsiteY50" fmla="*/ 2197037 h 2833592"/>
                <a:gd name="connsiteX51" fmla="*/ 2520220 w 3901344"/>
                <a:gd name="connsiteY51" fmla="*/ 2135410 h 2833592"/>
                <a:gd name="connsiteX52" fmla="*/ 546735 w 3901344"/>
                <a:gd name="connsiteY52" fmla="*/ 2135410 h 2833592"/>
                <a:gd name="connsiteX53" fmla="*/ 834962 w 3901344"/>
                <a:gd name="connsiteY53" fmla="*/ 622173 h 2833592"/>
                <a:gd name="connsiteX54" fmla="*/ 941832 w 3901344"/>
                <a:gd name="connsiteY54" fmla="*/ 533686 h 2833592"/>
                <a:gd name="connsiteX55" fmla="*/ 2959608 w 3901344"/>
                <a:gd name="connsiteY55" fmla="*/ 533686 h 2833592"/>
                <a:gd name="connsiteX56" fmla="*/ 3066479 w 3901344"/>
                <a:gd name="connsiteY56" fmla="*/ 622173 h 2833592"/>
                <a:gd name="connsiteX57" fmla="*/ 3354705 w 3901344"/>
                <a:gd name="connsiteY57" fmla="*/ 2135410 h 2833592"/>
                <a:gd name="connsiteX58" fmla="*/ 2856453 w 3901344"/>
                <a:gd name="connsiteY58" fmla="*/ 2135410 h 2833592"/>
                <a:gd name="connsiteX59" fmla="*/ 2794921 w 3901344"/>
                <a:gd name="connsiteY59" fmla="*/ 2196941 h 2833592"/>
                <a:gd name="connsiteX60" fmla="*/ 2856453 w 3901344"/>
                <a:gd name="connsiteY60" fmla="*/ 2258568 h 2833592"/>
                <a:gd name="connsiteX61" fmla="*/ 3696462 w 3901344"/>
                <a:gd name="connsiteY61" fmla="*/ 2258568 h 2833592"/>
                <a:gd name="connsiteX62" fmla="*/ 3778282 w 3901344"/>
                <a:gd name="connsiteY62" fmla="*/ 2340388 h 2833592"/>
                <a:gd name="connsiteX63" fmla="*/ 3778282 w 3901344"/>
                <a:gd name="connsiteY63" fmla="*/ 2628614 h 283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901344" h="2833592">
                  <a:moveTo>
                    <a:pt x="3696462" y="2135505"/>
                  </a:moveTo>
                  <a:lnTo>
                    <a:pt x="3480149" y="2135505"/>
                  </a:lnTo>
                  <a:lnTo>
                    <a:pt x="3187541" y="599218"/>
                  </a:lnTo>
                  <a:cubicBezTo>
                    <a:pt x="3169158" y="502729"/>
                    <a:pt x="3092291" y="429673"/>
                    <a:pt x="2997994" y="413957"/>
                  </a:cubicBezTo>
                  <a:lnTo>
                    <a:pt x="2997994" y="180499"/>
                  </a:lnTo>
                  <a:cubicBezTo>
                    <a:pt x="2997994" y="80963"/>
                    <a:pt x="2917031" y="0"/>
                    <a:pt x="2817495" y="0"/>
                  </a:cubicBezTo>
                  <a:lnTo>
                    <a:pt x="2644616" y="0"/>
                  </a:lnTo>
                  <a:cubicBezTo>
                    <a:pt x="2545080" y="0"/>
                    <a:pt x="2464118" y="80963"/>
                    <a:pt x="2464118" y="180499"/>
                  </a:cubicBezTo>
                  <a:lnTo>
                    <a:pt x="2464118" y="410718"/>
                  </a:lnTo>
                  <a:lnTo>
                    <a:pt x="1437418" y="410718"/>
                  </a:lnTo>
                  <a:lnTo>
                    <a:pt x="1437418" y="180499"/>
                  </a:lnTo>
                  <a:cubicBezTo>
                    <a:pt x="1437418" y="80963"/>
                    <a:pt x="1356455" y="0"/>
                    <a:pt x="1256919" y="0"/>
                  </a:cubicBezTo>
                  <a:lnTo>
                    <a:pt x="1083945" y="0"/>
                  </a:lnTo>
                  <a:cubicBezTo>
                    <a:pt x="984409" y="0"/>
                    <a:pt x="903446" y="80963"/>
                    <a:pt x="903446" y="180499"/>
                  </a:cubicBezTo>
                  <a:lnTo>
                    <a:pt x="903446" y="413957"/>
                  </a:lnTo>
                  <a:cubicBezTo>
                    <a:pt x="809149" y="429768"/>
                    <a:pt x="732282" y="502729"/>
                    <a:pt x="713899" y="599218"/>
                  </a:cubicBezTo>
                  <a:lnTo>
                    <a:pt x="421291" y="2135505"/>
                  </a:lnTo>
                  <a:lnTo>
                    <a:pt x="204978" y="2135505"/>
                  </a:lnTo>
                  <a:cubicBezTo>
                    <a:pt x="92012" y="2135505"/>
                    <a:pt x="0" y="2227421"/>
                    <a:pt x="0" y="2340483"/>
                  </a:cubicBezTo>
                  <a:lnTo>
                    <a:pt x="0" y="2628614"/>
                  </a:lnTo>
                  <a:cubicBezTo>
                    <a:pt x="0" y="2741676"/>
                    <a:pt x="92012" y="2833592"/>
                    <a:pt x="204978" y="2833592"/>
                  </a:cubicBezTo>
                  <a:lnTo>
                    <a:pt x="3696367" y="2833592"/>
                  </a:lnTo>
                  <a:cubicBezTo>
                    <a:pt x="3809429" y="2833592"/>
                    <a:pt x="3901345" y="2741581"/>
                    <a:pt x="3901345" y="2628614"/>
                  </a:cubicBezTo>
                  <a:lnTo>
                    <a:pt x="3901345" y="2340483"/>
                  </a:lnTo>
                  <a:cubicBezTo>
                    <a:pt x="3901440" y="2227421"/>
                    <a:pt x="3809524" y="2135505"/>
                    <a:pt x="3696462" y="2135505"/>
                  </a:cubicBezTo>
                  <a:lnTo>
                    <a:pt x="3696462" y="2135505"/>
                  </a:lnTo>
                  <a:close/>
                  <a:moveTo>
                    <a:pt x="2644521" y="123063"/>
                  </a:moveTo>
                  <a:lnTo>
                    <a:pt x="2817400" y="123063"/>
                  </a:lnTo>
                  <a:cubicBezTo>
                    <a:pt x="2849023" y="123063"/>
                    <a:pt x="2874740" y="148781"/>
                    <a:pt x="2874740" y="180403"/>
                  </a:cubicBezTo>
                  <a:lnTo>
                    <a:pt x="2874740" y="410528"/>
                  </a:lnTo>
                  <a:lnTo>
                    <a:pt x="2587276" y="410528"/>
                  </a:lnTo>
                  <a:lnTo>
                    <a:pt x="2587276" y="180403"/>
                  </a:lnTo>
                  <a:cubicBezTo>
                    <a:pt x="2587276" y="148876"/>
                    <a:pt x="2612993" y="123063"/>
                    <a:pt x="2644521" y="123063"/>
                  </a:cubicBezTo>
                  <a:lnTo>
                    <a:pt x="2644521" y="123063"/>
                  </a:lnTo>
                  <a:close/>
                  <a:moveTo>
                    <a:pt x="1083945" y="123063"/>
                  </a:moveTo>
                  <a:lnTo>
                    <a:pt x="1256824" y="123063"/>
                  </a:lnTo>
                  <a:cubicBezTo>
                    <a:pt x="1288447" y="123063"/>
                    <a:pt x="1314164" y="148781"/>
                    <a:pt x="1314164" y="180403"/>
                  </a:cubicBezTo>
                  <a:lnTo>
                    <a:pt x="1314164" y="410528"/>
                  </a:lnTo>
                  <a:lnTo>
                    <a:pt x="1026700" y="410528"/>
                  </a:lnTo>
                  <a:lnTo>
                    <a:pt x="1026700" y="180403"/>
                  </a:lnTo>
                  <a:cubicBezTo>
                    <a:pt x="1026700" y="148876"/>
                    <a:pt x="1052417" y="123063"/>
                    <a:pt x="1083945" y="123063"/>
                  </a:cubicBezTo>
                  <a:lnTo>
                    <a:pt x="1083945" y="123063"/>
                  </a:lnTo>
                  <a:close/>
                  <a:moveTo>
                    <a:pt x="3778282" y="2628614"/>
                  </a:moveTo>
                  <a:lnTo>
                    <a:pt x="3778282" y="2628614"/>
                  </a:lnTo>
                  <a:cubicBezTo>
                    <a:pt x="3778282" y="2673763"/>
                    <a:pt x="3741611" y="2710434"/>
                    <a:pt x="3696462" y="2710434"/>
                  </a:cubicBezTo>
                  <a:lnTo>
                    <a:pt x="204978" y="2710434"/>
                  </a:lnTo>
                  <a:cubicBezTo>
                    <a:pt x="159830" y="2710434"/>
                    <a:pt x="123158" y="2673858"/>
                    <a:pt x="123158" y="2628614"/>
                  </a:cubicBezTo>
                  <a:lnTo>
                    <a:pt x="123158" y="2340483"/>
                  </a:lnTo>
                  <a:cubicBezTo>
                    <a:pt x="123158" y="2295335"/>
                    <a:pt x="159734" y="2258663"/>
                    <a:pt x="204978" y="2258663"/>
                  </a:cubicBezTo>
                  <a:lnTo>
                    <a:pt x="2520220" y="2258663"/>
                  </a:lnTo>
                  <a:cubicBezTo>
                    <a:pt x="2554224" y="2258663"/>
                    <a:pt x="2581847" y="2231041"/>
                    <a:pt x="2581847" y="2197037"/>
                  </a:cubicBezTo>
                  <a:cubicBezTo>
                    <a:pt x="2581847" y="2163032"/>
                    <a:pt x="2554224" y="2135410"/>
                    <a:pt x="2520220" y="2135410"/>
                  </a:cubicBezTo>
                  <a:lnTo>
                    <a:pt x="546735" y="2135410"/>
                  </a:lnTo>
                  <a:lnTo>
                    <a:pt x="834962" y="622173"/>
                  </a:lnTo>
                  <a:cubicBezTo>
                    <a:pt x="844677" y="570928"/>
                    <a:pt x="889635" y="533686"/>
                    <a:pt x="941832" y="533686"/>
                  </a:cubicBezTo>
                  <a:lnTo>
                    <a:pt x="2959608" y="533686"/>
                  </a:lnTo>
                  <a:cubicBezTo>
                    <a:pt x="3011805" y="533686"/>
                    <a:pt x="3056668" y="570928"/>
                    <a:pt x="3066479" y="622173"/>
                  </a:cubicBezTo>
                  <a:lnTo>
                    <a:pt x="3354705" y="2135410"/>
                  </a:lnTo>
                  <a:lnTo>
                    <a:pt x="2856453" y="2135410"/>
                  </a:lnTo>
                  <a:cubicBezTo>
                    <a:pt x="2822448" y="2135410"/>
                    <a:pt x="2794921" y="2162937"/>
                    <a:pt x="2794921" y="2196941"/>
                  </a:cubicBezTo>
                  <a:cubicBezTo>
                    <a:pt x="2794921" y="2230946"/>
                    <a:pt x="2822448" y="2258568"/>
                    <a:pt x="2856453" y="2258568"/>
                  </a:cubicBezTo>
                  <a:lnTo>
                    <a:pt x="3696462" y="2258568"/>
                  </a:lnTo>
                  <a:cubicBezTo>
                    <a:pt x="3741611" y="2258568"/>
                    <a:pt x="3778282" y="2295144"/>
                    <a:pt x="3778282" y="2340388"/>
                  </a:cubicBezTo>
                  <a:lnTo>
                    <a:pt x="3778282" y="2628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63" name="任意多边形: 形状 462">
              <a:extLst>
                <a:ext uri="{FF2B5EF4-FFF2-40B4-BE49-F238E27FC236}">
                  <a16:creationId xmlns:a16="http://schemas.microsoft.com/office/drawing/2014/main" id="{6909E3ED-FE15-4051-8C63-82E94DD9CCAC}"/>
                </a:ext>
              </a:extLst>
            </p:cNvPr>
            <p:cNvSpPr/>
            <p:nvPr/>
          </p:nvSpPr>
          <p:spPr>
            <a:xfrm>
              <a:off x="5457539" y="3200304"/>
              <a:ext cx="1273111" cy="1273111"/>
            </a:xfrm>
            <a:custGeom>
              <a:avLst/>
              <a:gdLst>
                <a:gd name="connsiteX0" fmla="*/ 636556 w 1273111"/>
                <a:gd name="connsiteY0" fmla="*/ 0 h 1273111"/>
                <a:gd name="connsiteX1" fmla="*/ 0 w 1273111"/>
                <a:gd name="connsiteY1" fmla="*/ 636556 h 1273111"/>
                <a:gd name="connsiteX2" fmla="*/ 636556 w 1273111"/>
                <a:gd name="connsiteY2" fmla="*/ 1273111 h 1273111"/>
                <a:gd name="connsiteX3" fmla="*/ 1273112 w 1273111"/>
                <a:gd name="connsiteY3" fmla="*/ 636556 h 1273111"/>
                <a:gd name="connsiteX4" fmla="*/ 636556 w 1273111"/>
                <a:gd name="connsiteY4" fmla="*/ 0 h 1273111"/>
                <a:gd name="connsiteX5" fmla="*/ 636556 w 1273111"/>
                <a:gd name="connsiteY5" fmla="*/ 0 h 1273111"/>
                <a:gd name="connsiteX6" fmla="*/ 636556 w 1273111"/>
                <a:gd name="connsiteY6" fmla="*/ 1149858 h 1273111"/>
                <a:gd name="connsiteX7" fmla="*/ 123254 w 1273111"/>
                <a:gd name="connsiteY7" fmla="*/ 636460 h 1273111"/>
                <a:gd name="connsiteX8" fmla="*/ 636556 w 1273111"/>
                <a:gd name="connsiteY8" fmla="*/ 123158 h 1273111"/>
                <a:gd name="connsiteX9" fmla="*/ 1149858 w 1273111"/>
                <a:gd name="connsiteY9" fmla="*/ 636460 h 1273111"/>
                <a:gd name="connsiteX10" fmla="*/ 636556 w 1273111"/>
                <a:gd name="connsiteY10" fmla="*/ 1149858 h 1273111"/>
                <a:gd name="connsiteX11" fmla="*/ 636556 w 1273111"/>
                <a:gd name="connsiteY11" fmla="*/ 1149858 h 127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3111" h="1273111">
                  <a:moveTo>
                    <a:pt x="636556" y="0"/>
                  </a:moveTo>
                  <a:cubicBezTo>
                    <a:pt x="285559" y="0"/>
                    <a:pt x="0" y="285559"/>
                    <a:pt x="0" y="636556"/>
                  </a:cubicBezTo>
                  <a:cubicBezTo>
                    <a:pt x="0" y="987552"/>
                    <a:pt x="285559" y="1273111"/>
                    <a:pt x="636556" y="1273111"/>
                  </a:cubicBezTo>
                  <a:cubicBezTo>
                    <a:pt x="987552" y="1273111"/>
                    <a:pt x="1273112" y="987552"/>
                    <a:pt x="1273112" y="636556"/>
                  </a:cubicBezTo>
                  <a:cubicBezTo>
                    <a:pt x="1273112" y="285559"/>
                    <a:pt x="987552" y="0"/>
                    <a:pt x="636556" y="0"/>
                  </a:cubicBezTo>
                  <a:lnTo>
                    <a:pt x="636556" y="0"/>
                  </a:lnTo>
                  <a:close/>
                  <a:moveTo>
                    <a:pt x="636556" y="1149858"/>
                  </a:moveTo>
                  <a:cubicBezTo>
                    <a:pt x="353473" y="1149858"/>
                    <a:pt x="123254" y="919543"/>
                    <a:pt x="123254" y="636460"/>
                  </a:cubicBezTo>
                  <a:cubicBezTo>
                    <a:pt x="123254" y="353473"/>
                    <a:pt x="353568" y="123158"/>
                    <a:pt x="636556" y="123158"/>
                  </a:cubicBezTo>
                  <a:cubicBezTo>
                    <a:pt x="919543" y="123158"/>
                    <a:pt x="1149858" y="353473"/>
                    <a:pt x="1149858" y="636460"/>
                  </a:cubicBezTo>
                  <a:cubicBezTo>
                    <a:pt x="1149953" y="919543"/>
                    <a:pt x="919639" y="1149858"/>
                    <a:pt x="636556" y="1149858"/>
                  </a:cubicBezTo>
                  <a:lnTo>
                    <a:pt x="636556" y="1149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64" name="任意多边形: 形状 463">
              <a:extLst>
                <a:ext uri="{FF2B5EF4-FFF2-40B4-BE49-F238E27FC236}">
                  <a16:creationId xmlns:a16="http://schemas.microsoft.com/office/drawing/2014/main" id="{CD671C06-C1AA-45E5-8C3C-11DDBA019EB1}"/>
                </a:ext>
              </a:extLst>
            </p:cNvPr>
            <p:cNvSpPr/>
            <p:nvPr/>
          </p:nvSpPr>
          <p:spPr>
            <a:xfrm>
              <a:off x="5868162" y="3610927"/>
              <a:ext cx="451770" cy="451770"/>
            </a:xfrm>
            <a:custGeom>
              <a:avLst/>
              <a:gdLst>
                <a:gd name="connsiteX0" fmla="*/ 225933 w 451770"/>
                <a:gd name="connsiteY0" fmla="*/ 0 h 451770"/>
                <a:gd name="connsiteX1" fmla="*/ 0 w 451770"/>
                <a:gd name="connsiteY1" fmla="*/ 225838 h 451770"/>
                <a:gd name="connsiteX2" fmla="*/ 225933 w 451770"/>
                <a:gd name="connsiteY2" fmla="*/ 451771 h 451770"/>
                <a:gd name="connsiteX3" fmla="*/ 451771 w 451770"/>
                <a:gd name="connsiteY3" fmla="*/ 225838 h 451770"/>
                <a:gd name="connsiteX4" fmla="*/ 225933 w 451770"/>
                <a:gd name="connsiteY4" fmla="*/ 0 h 451770"/>
                <a:gd name="connsiteX5" fmla="*/ 225933 w 451770"/>
                <a:gd name="connsiteY5" fmla="*/ 0 h 451770"/>
                <a:gd name="connsiteX6" fmla="*/ 225933 w 451770"/>
                <a:gd name="connsiteY6" fmla="*/ 328613 h 451770"/>
                <a:gd name="connsiteX7" fmla="*/ 123254 w 451770"/>
                <a:gd name="connsiteY7" fmla="*/ 225933 h 451770"/>
                <a:gd name="connsiteX8" fmla="*/ 225933 w 451770"/>
                <a:gd name="connsiteY8" fmla="*/ 123253 h 451770"/>
                <a:gd name="connsiteX9" fmla="*/ 328613 w 451770"/>
                <a:gd name="connsiteY9" fmla="*/ 225933 h 451770"/>
                <a:gd name="connsiteX10" fmla="*/ 225933 w 451770"/>
                <a:gd name="connsiteY10" fmla="*/ 328613 h 451770"/>
                <a:gd name="connsiteX11" fmla="*/ 225933 w 451770"/>
                <a:gd name="connsiteY11" fmla="*/ 328613 h 45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1770" h="451770">
                  <a:moveTo>
                    <a:pt x="225933" y="0"/>
                  </a:moveTo>
                  <a:cubicBezTo>
                    <a:pt x="101346" y="0"/>
                    <a:pt x="0" y="101346"/>
                    <a:pt x="0" y="225838"/>
                  </a:cubicBezTo>
                  <a:cubicBezTo>
                    <a:pt x="0" y="350425"/>
                    <a:pt x="101346" y="451771"/>
                    <a:pt x="225933" y="451771"/>
                  </a:cubicBezTo>
                  <a:cubicBezTo>
                    <a:pt x="350425" y="451771"/>
                    <a:pt x="451771" y="350425"/>
                    <a:pt x="451771" y="225838"/>
                  </a:cubicBezTo>
                  <a:cubicBezTo>
                    <a:pt x="451771" y="101346"/>
                    <a:pt x="350425" y="0"/>
                    <a:pt x="225933" y="0"/>
                  </a:cubicBezTo>
                  <a:lnTo>
                    <a:pt x="225933" y="0"/>
                  </a:lnTo>
                  <a:close/>
                  <a:moveTo>
                    <a:pt x="225933" y="328613"/>
                  </a:moveTo>
                  <a:cubicBezTo>
                    <a:pt x="169259" y="328613"/>
                    <a:pt x="123254" y="282511"/>
                    <a:pt x="123254" y="225933"/>
                  </a:cubicBezTo>
                  <a:cubicBezTo>
                    <a:pt x="123254" y="169354"/>
                    <a:pt x="169259" y="123253"/>
                    <a:pt x="225933" y="123253"/>
                  </a:cubicBezTo>
                  <a:cubicBezTo>
                    <a:pt x="282512" y="123253"/>
                    <a:pt x="328613" y="169354"/>
                    <a:pt x="328613" y="225933"/>
                  </a:cubicBezTo>
                  <a:cubicBezTo>
                    <a:pt x="328613" y="282511"/>
                    <a:pt x="282512" y="328613"/>
                    <a:pt x="225933" y="328613"/>
                  </a:cubicBezTo>
                  <a:lnTo>
                    <a:pt x="225933" y="3286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65" name="任意多边形: 形状 464">
              <a:extLst>
                <a:ext uri="{FF2B5EF4-FFF2-40B4-BE49-F238E27FC236}">
                  <a16:creationId xmlns:a16="http://schemas.microsoft.com/office/drawing/2014/main" id="{95DA919C-A04D-40F3-9B2C-54A272B81B8A}"/>
                </a:ext>
              </a:extLst>
            </p:cNvPr>
            <p:cNvSpPr/>
            <p:nvPr/>
          </p:nvSpPr>
          <p:spPr>
            <a:xfrm>
              <a:off x="4225480" y="1639728"/>
              <a:ext cx="3737038" cy="1026604"/>
            </a:xfrm>
            <a:custGeom>
              <a:avLst/>
              <a:gdLst>
                <a:gd name="connsiteX0" fmla="*/ 3018473 w 3737038"/>
                <a:gd name="connsiteY0" fmla="*/ 0 h 1026604"/>
                <a:gd name="connsiteX1" fmla="*/ 718661 w 3737038"/>
                <a:gd name="connsiteY1" fmla="*/ 0 h 1026604"/>
                <a:gd name="connsiteX2" fmla="*/ 0 w 3737038"/>
                <a:gd name="connsiteY2" fmla="*/ 718661 h 1026604"/>
                <a:gd name="connsiteX3" fmla="*/ 0 w 3737038"/>
                <a:gd name="connsiteY3" fmla="*/ 965073 h 1026604"/>
                <a:gd name="connsiteX4" fmla="*/ 61532 w 3737038"/>
                <a:gd name="connsiteY4" fmla="*/ 1026605 h 1026604"/>
                <a:gd name="connsiteX5" fmla="*/ 554355 w 3737038"/>
                <a:gd name="connsiteY5" fmla="*/ 1026605 h 1026604"/>
                <a:gd name="connsiteX6" fmla="*/ 615982 w 3737038"/>
                <a:gd name="connsiteY6" fmla="*/ 965073 h 1026604"/>
                <a:gd name="connsiteX7" fmla="*/ 615982 w 3737038"/>
                <a:gd name="connsiteY7" fmla="*/ 718661 h 1026604"/>
                <a:gd name="connsiteX8" fmla="*/ 718661 w 3737038"/>
                <a:gd name="connsiteY8" fmla="*/ 615982 h 1026604"/>
                <a:gd name="connsiteX9" fmla="*/ 3018473 w 3737038"/>
                <a:gd name="connsiteY9" fmla="*/ 615982 h 1026604"/>
                <a:gd name="connsiteX10" fmla="*/ 3121152 w 3737038"/>
                <a:gd name="connsiteY10" fmla="*/ 718661 h 1026604"/>
                <a:gd name="connsiteX11" fmla="*/ 3121152 w 3737038"/>
                <a:gd name="connsiteY11" fmla="*/ 965073 h 1026604"/>
                <a:gd name="connsiteX12" fmla="*/ 3182684 w 3737038"/>
                <a:gd name="connsiteY12" fmla="*/ 1026605 h 1026604"/>
                <a:gd name="connsiteX13" fmla="*/ 3675507 w 3737038"/>
                <a:gd name="connsiteY13" fmla="*/ 1026605 h 1026604"/>
                <a:gd name="connsiteX14" fmla="*/ 3737039 w 3737038"/>
                <a:gd name="connsiteY14" fmla="*/ 965073 h 1026604"/>
                <a:gd name="connsiteX15" fmla="*/ 3737039 w 3737038"/>
                <a:gd name="connsiteY15" fmla="*/ 718661 h 1026604"/>
                <a:gd name="connsiteX16" fmla="*/ 3018473 w 3737038"/>
                <a:gd name="connsiteY16" fmla="*/ 0 h 1026604"/>
                <a:gd name="connsiteX17" fmla="*/ 3018473 w 3737038"/>
                <a:gd name="connsiteY17" fmla="*/ 0 h 1026604"/>
                <a:gd name="connsiteX18" fmla="*/ 3613976 w 3737038"/>
                <a:gd name="connsiteY18" fmla="*/ 903446 h 1026604"/>
                <a:gd name="connsiteX19" fmla="*/ 3244406 w 3737038"/>
                <a:gd name="connsiteY19" fmla="*/ 903446 h 1026604"/>
                <a:gd name="connsiteX20" fmla="*/ 3244406 w 3737038"/>
                <a:gd name="connsiteY20" fmla="*/ 718661 h 1026604"/>
                <a:gd name="connsiteX21" fmla="*/ 3018568 w 3737038"/>
                <a:gd name="connsiteY21" fmla="*/ 492824 h 1026604"/>
                <a:gd name="connsiteX22" fmla="*/ 718661 w 3737038"/>
                <a:gd name="connsiteY22" fmla="*/ 492824 h 1026604"/>
                <a:gd name="connsiteX23" fmla="*/ 492824 w 3737038"/>
                <a:gd name="connsiteY23" fmla="*/ 718661 h 1026604"/>
                <a:gd name="connsiteX24" fmla="*/ 492824 w 3737038"/>
                <a:gd name="connsiteY24" fmla="*/ 903446 h 1026604"/>
                <a:gd name="connsiteX25" fmla="*/ 123253 w 3737038"/>
                <a:gd name="connsiteY25" fmla="*/ 903446 h 1026604"/>
                <a:gd name="connsiteX26" fmla="*/ 123253 w 3737038"/>
                <a:gd name="connsiteY26" fmla="*/ 718661 h 1026604"/>
                <a:gd name="connsiteX27" fmla="*/ 718757 w 3737038"/>
                <a:gd name="connsiteY27" fmla="*/ 123158 h 1026604"/>
                <a:gd name="connsiteX28" fmla="*/ 3018568 w 3737038"/>
                <a:gd name="connsiteY28" fmla="*/ 123158 h 1026604"/>
                <a:gd name="connsiteX29" fmla="*/ 3614071 w 3737038"/>
                <a:gd name="connsiteY29" fmla="*/ 718661 h 1026604"/>
                <a:gd name="connsiteX30" fmla="*/ 3614071 w 3737038"/>
                <a:gd name="connsiteY30" fmla="*/ 903446 h 102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37038" h="1026604">
                  <a:moveTo>
                    <a:pt x="3018473" y="0"/>
                  </a:moveTo>
                  <a:lnTo>
                    <a:pt x="718661" y="0"/>
                  </a:lnTo>
                  <a:cubicBezTo>
                    <a:pt x="322421" y="0"/>
                    <a:pt x="0" y="322421"/>
                    <a:pt x="0" y="718661"/>
                  </a:cubicBezTo>
                  <a:lnTo>
                    <a:pt x="0" y="965073"/>
                  </a:lnTo>
                  <a:cubicBezTo>
                    <a:pt x="0" y="999077"/>
                    <a:pt x="27527" y="1026605"/>
                    <a:pt x="61532" y="1026605"/>
                  </a:cubicBezTo>
                  <a:lnTo>
                    <a:pt x="554355" y="1026605"/>
                  </a:lnTo>
                  <a:cubicBezTo>
                    <a:pt x="588359" y="1026605"/>
                    <a:pt x="615982" y="999077"/>
                    <a:pt x="615982" y="965073"/>
                  </a:cubicBezTo>
                  <a:lnTo>
                    <a:pt x="615982" y="718661"/>
                  </a:lnTo>
                  <a:cubicBezTo>
                    <a:pt x="615982" y="661988"/>
                    <a:pt x="662083" y="615982"/>
                    <a:pt x="718661" y="615982"/>
                  </a:cubicBezTo>
                  <a:lnTo>
                    <a:pt x="3018473" y="615982"/>
                  </a:lnTo>
                  <a:cubicBezTo>
                    <a:pt x="3075146" y="615982"/>
                    <a:pt x="3121152" y="662083"/>
                    <a:pt x="3121152" y="718661"/>
                  </a:cubicBezTo>
                  <a:lnTo>
                    <a:pt x="3121152" y="965073"/>
                  </a:lnTo>
                  <a:cubicBezTo>
                    <a:pt x="3121152" y="999077"/>
                    <a:pt x="3148679" y="1026605"/>
                    <a:pt x="3182684" y="1026605"/>
                  </a:cubicBezTo>
                  <a:lnTo>
                    <a:pt x="3675507" y="1026605"/>
                  </a:lnTo>
                  <a:cubicBezTo>
                    <a:pt x="3709511" y="1026605"/>
                    <a:pt x="3737039" y="999077"/>
                    <a:pt x="3737039" y="965073"/>
                  </a:cubicBezTo>
                  <a:lnTo>
                    <a:pt x="3737039" y="718661"/>
                  </a:lnTo>
                  <a:cubicBezTo>
                    <a:pt x="3737229" y="322326"/>
                    <a:pt x="3414808" y="0"/>
                    <a:pt x="3018473" y="0"/>
                  </a:cubicBezTo>
                  <a:lnTo>
                    <a:pt x="3018473" y="0"/>
                  </a:lnTo>
                  <a:close/>
                  <a:moveTo>
                    <a:pt x="3613976" y="903446"/>
                  </a:moveTo>
                  <a:lnTo>
                    <a:pt x="3244406" y="903446"/>
                  </a:lnTo>
                  <a:lnTo>
                    <a:pt x="3244406" y="718661"/>
                  </a:lnTo>
                  <a:cubicBezTo>
                    <a:pt x="3244406" y="594074"/>
                    <a:pt x="3143060" y="492824"/>
                    <a:pt x="3018568" y="492824"/>
                  </a:cubicBezTo>
                  <a:lnTo>
                    <a:pt x="718661" y="492824"/>
                  </a:lnTo>
                  <a:cubicBezTo>
                    <a:pt x="594170" y="492728"/>
                    <a:pt x="492824" y="594074"/>
                    <a:pt x="492824" y="718661"/>
                  </a:cubicBezTo>
                  <a:lnTo>
                    <a:pt x="492824" y="903446"/>
                  </a:lnTo>
                  <a:lnTo>
                    <a:pt x="123253" y="903446"/>
                  </a:lnTo>
                  <a:lnTo>
                    <a:pt x="123253" y="718661"/>
                  </a:lnTo>
                  <a:cubicBezTo>
                    <a:pt x="123253" y="390335"/>
                    <a:pt x="390335" y="123158"/>
                    <a:pt x="718757" y="123158"/>
                  </a:cubicBezTo>
                  <a:lnTo>
                    <a:pt x="3018568" y="123158"/>
                  </a:lnTo>
                  <a:cubicBezTo>
                    <a:pt x="3346895" y="123158"/>
                    <a:pt x="3614071" y="390335"/>
                    <a:pt x="3614071" y="718661"/>
                  </a:cubicBezTo>
                  <a:lnTo>
                    <a:pt x="3614071" y="903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466" name="图形 2">
            <a:extLst>
              <a:ext uri="{FF2B5EF4-FFF2-40B4-BE49-F238E27FC236}">
                <a16:creationId xmlns:a16="http://schemas.microsoft.com/office/drawing/2014/main" id="{D9911175-C4B1-466E-BB93-27585389ECD0}"/>
              </a:ext>
            </a:extLst>
          </p:cNvPr>
          <p:cNvGrpSpPr/>
          <p:nvPr userDrawn="1"/>
        </p:nvGrpSpPr>
        <p:grpSpPr>
          <a:xfrm>
            <a:off x="5348732" y="4981968"/>
            <a:ext cx="343476" cy="343468"/>
            <a:chOff x="4143375" y="1475422"/>
            <a:chExt cx="3901535" cy="3901439"/>
          </a:xfrm>
          <a:solidFill>
            <a:schemeClr val="bg1"/>
          </a:solidFill>
        </p:grpSpPr>
        <p:sp>
          <p:nvSpPr>
            <p:cNvPr id="467" name="任意多边形: 形状 466">
              <a:extLst>
                <a:ext uri="{FF2B5EF4-FFF2-40B4-BE49-F238E27FC236}">
                  <a16:creationId xmlns:a16="http://schemas.microsoft.com/office/drawing/2014/main" id="{453561F6-8068-4CE5-9529-A1F2D6564993}"/>
                </a:ext>
              </a:extLst>
            </p:cNvPr>
            <p:cNvSpPr/>
            <p:nvPr/>
          </p:nvSpPr>
          <p:spPr>
            <a:xfrm>
              <a:off x="4143375" y="1475422"/>
              <a:ext cx="3901535" cy="3901439"/>
            </a:xfrm>
            <a:custGeom>
              <a:avLst/>
              <a:gdLst>
                <a:gd name="connsiteX0" fmla="*/ 3839813 w 3901535"/>
                <a:gd name="connsiteY0" fmla="*/ 739235 h 3901439"/>
                <a:gd name="connsiteX1" fmla="*/ 2833688 w 3901535"/>
                <a:gd name="connsiteY1" fmla="*/ 739235 h 3901439"/>
                <a:gd name="connsiteX2" fmla="*/ 2833688 w 3901535"/>
                <a:gd name="connsiteY2" fmla="*/ 351758 h 3901439"/>
                <a:gd name="connsiteX3" fmla="*/ 2481929 w 3901535"/>
                <a:gd name="connsiteY3" fmla="*/ 0 h 3901439"/>
                <a:gd name="connsiteX4" fmla="*/ 1419511 w 3901535"/>
                <a:gd name="connsiteY4" fmla="*/ 0 h 3901439"/>
                <a:gd name="connsiteX5" fmla="*/ 1067753 w 3901535"/>
                <a:gd name="connsiteY5" fmla="*/ 351758 h 3901439"/>
                <a:gd name="connsiteX6" fmla="*/ 1067753 w 3901535"/>
                <a:gd name="connsiteY6" fmla="*/ 739235 h 3901439"/>
                <a:gd name="connsiteX7" fmla="*/ 61627 w 3901535"/>
                <a:gd name="connsiteY7" fmla="*/ 739235 h 3901439"/>
                <a:gd name="connsiteX8" fmla="*/ 0 w 3901535"/>
                <a:gd name="connsiteY8" fmla="*/ 800767 h 3901439"/>
                <a:gd name="connsiteX9" fmla="*/ 0 w 3901535"/>
                <a:gd name="connsiteY9" fmla="*/ 3558445 h 3901439"/>
                <a:gd name="connsiteX10" fmla="*/ 342995 w 3901535"/>
                <a:gd name="connsiteY10" fmla="*/ 3901440 h 3901439"/>
                <a:gd name="connsiteX11" fmla="*/ 3558540 w 3901535"/>
                <a:gd name="connsiteY11" fmla="*/ 3901440 h 3901439"/>
                <a:gd name="connsiteX12" fmla="*/ 3901535 w 3901535"/>
                <a:gd name="connsiteY12" fmla="*/ 3558445 h 3901439"/>
                <a:gd name="connsiteX13" fmla="*/ 3901535 w 3901535"/>
                <a:gd name="connsiteY13" fmla="*/ 800767 h 3901439"/>
                <a:gd name="connsiteX14" fmla="*/ 3839813 w 3901535"/>
                <a:gd name="connsiteY14" fmla="*/ 739235 h 3901439"/>
                <a:gd name="connsiteX15" fmla="*/ 3839813 w 3901535"/>
                <a:gd name="connsiteY15" fmla="*/ 739235 h 3901439"/>
                <a:gd name="connsiteX16" fmla="*/ 1191006 w 3901535"/>
                <a:gd name="connsiteY16" fmla="*/ 351758 h 3901439"/>
                <a:gd name="connsiteX17" fmla="*/ 1419606 w 3901535"/>
                <a:gd name="connsiteY17" fmla="*/ 123158 h 3901439"/>
                <a:gd name="connsiteX18" fmla="*/ 2481929 w 3901535"/>
                <a:gd name="connsiteY18" fmla="*/ 123158 h 3901439"/>
                <a:gd name="connsiteX19" fmla="*/ 2710529 w 3901535"/>
                <a:gd name="connsiteY19" fmla="*/ 351758 h 3901439"/>
                <a:gd name="connsiteX20" fmla="*/ 2710529 w 3901535"/>
                <a:gd name="connsiteY20" fmla="*/ 739235 h 3901439"/>
                <a:gd name="connsiteX21" fmla="*/ 2505170 w 3901535"/>
                <a:gd name="connsiteY21" fmla="*/ 739235 h 3901439"/>
                <a:gd name="connsiteX22" fmla="*/ 2505170 w 3901535"/>
                <a:gd name="connsiteY22" fmla="*/ 390144 h 3901439"/>
                <a:gd name="connsiteX23" fmla="*/ 2443544 w 3901535"/>
                <a:gd name="connsiteY23" fmla="*/ 328517 h 3901439"/>
                <a:gd name="connsiteX24" fmla="*/ 1457897 w 3901535"/>
                <a:gd name="connsiteY24" fmla="*/ 328517 h 3901439"/>
                <a:gd name="connsiteX25" fmla="*/ 1396270 w 3901535"/>
                <a:gd name="connsiteY25" fmla="*/ 390144 h 3901439"/>
                <a:gd name="connsiteX26" fmla="*/ 1396270 w 3901535"/>
                <a:gd name="connsiteY26" fmla="*/ 739235 h 3901439"/>
                <a:gd name="connsiteX27" fmla="*/ 1190911 w 3901535"/>
                <a:gd name="connsiteY27" fmla="*/ 739235 h 3901439"/>
                <a:gd name="connsiteX28" fmla="*/ 1190911 w 3901535"/>
                <a:gd name="connsiteY28" fmla="*/ 351758 h 3901439"/>
                <a:gd name="connsiteX29" fmla="*/ 2381917 w 3901535"/>
                <a:gd name="connsiteY29" fmla="*/ 451771 h 3901439"/>
                <a:gd name="connsiteX30" fmla="*/ 2381917 w 3901535"/>
                <a:gd name="connsiteY30" fmla="*/ 739235 h 3901439"/>
                <a:gd name="connsiteX31" fmla="*/ 1519523 w 3901535"/>
                <a:gd name="connsiteY31" fmla="*/ 739235 h 3901439"/>
                <a:gd name="connsiteX32" fmla="*/ 1519523 w 3901535"/>
                <a:gd name="connsiteY32" fmla="*/ 451771 h 3901439"/>
                <a:gd name="connsiteX33" fmla="*/ 2381917 w 3901535"/>
                <a:gd name="connsiteY33" fmla="*/ 451771 h 3901439"/>
                <a:gd name="connsiteX34" fmla="*/ 3778187 w 3901535"/>
                <a:gd name="connsiteY34" fmla="*/ 3558445 h 3901439"/>
                <a:gd name="connsiteX35" fmla="*/ 3558445 w 3901535"/>
                <a:gd name="connsiteY35" fmla="*/ 3778187 h 3901439"/>
                <a:gd name="connsiteX36" fmla="*/ 342995 w 3901535"/>
                <a:gd name="connsiteY36" fmla="*/ 3778187 h 3901439"/>
                <a:gd name="connsiteX37" fmla="*/ 123253 w 3901535"/>
                <a:gd name="connsiteY37" fmla="*/ 3558445 h 3901439"/>
                <a:gd name="connsiteX38" fmla="*/ 123253 w 3901535"/>
                <a:gd name="connsiteY38" fmla="*/ 1156430 h 3901439"/>
                <a:gd name="connsiteX39" fmla="*/ 306134 w 3901535"/>
                <a:gd name="connsiteY39" fmla="*/ 1668304 h 3901439"/>
                <a:gd name="connsiteX40" fmla="*/ 794290 w 3901535"/>
                <a:gd name="connsiteY40" fmla="*/ 2012252 h 3901439"/>
                <a:gd name="connsiteX41" fmla="*/ 955262 w 3901535"/>
                <a:gd name="connsiteY41" fmla="*/ 2012252 h 3901439"/>
                <a:gd name="connsiteX42" fmla="*/ 1057085 w 3901535"/>
                <a:gd name="connsiteY42" fmla="*/ 2046256 h 3901439"/>
                <a:gd name="connsiteX43" fmla="*/ 1907286 w 3901535"/>
                <a:gd name="connsiteY43" fmla="*/ 2897791 h 3901439"/>
                <a:gd name="connsiteX44" fmla="*/ 1950815 w 3901535"/>
                <a:gd name="connsiteY44" fmla="*/ 2915793 h 3901439"/>
                <a:gd name="connsiteX45" fmla="*/ 1954244 w 3901535"/>
                <a:gd name="connsiteY45" fmla="*/ 2915698 h 3901439"/>
                <a:gd name="connsiteX46" fmla="*/ 1998917 w 3901535"/>
                <a:gd name="connsiteY46" fmla="*/ 2892647 h 3901439"/>
                <a:gd name="connsiteX47" fmla="*/ 2335149 w 3901535"/>
                <a:gd name="connsiteY47" fmla="*/ 2472309 h 3901439"/>
                <a:gd name="connsiteX48" fmla="*/ 2424113 w 3901535"/>
                <a:gd name="connsiteY48" fmla="*/ 2501932 h 3901439"/>
                <a:gd name="connsiteX49" fmla="*/ 2443639 w 3901535"/>
                <a:gd name="connsiteY49" fmla="*/ 2505170 h 3901439"/>
                <a:gd name="connsiteX50" fmla="*/ 2498693 w 3901535"/>
                <a:gd name="connsiteY50" fmla="*/ 2471071 h 3901439"/>
                <a:gd name="connsiteX51" fmla="*/ 2728055 w 3901535"/>
                <a:gd name="connsiteY51" fmla="*/ 2012347 h 3901439"/>
                <a:gd name="connsiteX52" fmla="*/ 2937510 w 3901535"/>
                <a:gd name="connsiteY52" fmla="*/ 2012347 h 3901439"/>
                <a:gd name="connsiteX53" fmla="*/ 2999137 w 3901535"/>
                <a:gd name="connsiteY53" fmla="*/ 1950815 h 3901439"/>
                <a:gd name="connsiteX54" fmla="*/ 2937510 w 3901535"/>
                <a:gd name="connsiteY54" fmla="*/ 1889189 h 3901439"/>
                <a:gd name="connsiteX55" fmla="*/ 794099 w 3901535"/>
                <a:gd name="connsiteY55" fmla="*/ 1889189 h 3901439"/>
                <a:gd name="connsiteX56" fmla="*/ 421958 w 3901535"/>
                <a:gd name="connsiteY56" fmla="*/ 1626965 h 3901439"/>
                <a:gd name="connsiteX57" fmla="*/ 148971 w 3901535"/>
                <a:gd name="connsiteY57" fmla="*/ 862394 h 3901439"/>
                <a:gd name="connsiteX58" fmla="*/ 3752374 w 3901535"/>
                <a:gd name="connsiteY58" fmla="*/ 862394 h 3901439"/>
                <a:gd name="connsiteX59" fmla="*/ 3479387 w 3901535"/>
                <a:gd name="connsiteY59" fmla="*/ 1626870 h 3901439"/>
                <a:gd name="connsiteX60" fmla="*/ 3250597 w 3901535"/>
                <a:gd name="connsiteY60" fmla="*/ 1862042 h 3901439"/>
                <a:gd name="connsiteX61" fmla="*/ 3212116 w 3901535"/>
                <a:gd name="connsiteY61" fmla="*/ 1919383 h 3901439"/>
                <a:gd name="connsiteX62" fmla="*/ 3296317 w 3901535"/>
                <a:gd name="connsiteY62" fmla="*/ 1976342 h 3901439"/>
                <a:gd name="connsiteX63" fmla="*/ 3595402 w 3901535"/>
                <a:gd name="connsiteY63" fmla="*/ 1668304 h 3901439"/>
                <a:gd name="connsiteX64" fmla="*/ 3778187 w 3901535"/>
                <a:gd name="connsiteY64" fmla="*/ 1156430 h 3901439"/>
                <a:gd name="connsiteX65" fmla="*/ 3778187 w 3901535"/>
                <a:gd name="connsiteY65" fmla="*/ 3558445 h 3901439"/>
                <a:gd name="connsiteX66" fmla="*/ 2321909 w 3901535"/>
                <a:gd name="connsiteY66" fmla="*/ 2338007 h 3901439"/>
                <a:gd name="connsiteX67" fmla="*/ 1344644 w 3901535"/>
                <a:gd name="connsiteY67" fmla="*/ 2012252 h 3901439"/>
                <a:gd name="connsiteX68" fmla="*/ 2159032 w 3901535"/>
                <a:gd name="connsiteY68" fmla="*/ 2012252 h 3901439"/>
                <a:gd name="connsiteX69" fmla="*/ 2321909 w 3901535"/>
                <a:gd name="connsiteY69" fmla="*/ 2338007 h 3901439"/>
                <a:gd name="connsiteX70" fmla="*/ 2296763 w 3901535"/>
                <a:gd name="connsiteY70" fmla="*/ 2012347 h 3901439"/>
                <a:gd name="connsiteX71" fmla="*/ 2590229 w 3901535"/>
                <a:gd name="connsiteY71" fmla="*/ 2012347 h 3901439"/>
                <a:gd name="connsiteX72" fmla="*/ 2443448 w 3901535"/>
                <a:gd name="connsiteY72" fmla="*/ 2305812 h 3901439"/>
                <a:gd name="connsiteX73" fmla="*/ 2296763 w 3901535"/>
                <a:gd name="connsiteY73" fmla="*/ 2012347 h 3901439"/>
                <a:gd name="connsiteX74" fmla="*/ 2210562 w 3901535"/>
                <a:gd name="connsiteY74" fmla="*/ 2430780 h 3901439"/>
                <a:gd name="connsiteX75" fmla="*/ 1991582 w 3901535"/>
                <a:gd name="connsiteY75" fmla="*/ 2704529 h 3901439"/>
                <a:gd name="connsiteX76" fmla="*/ 1939576 w 3901535"/>
                <a:gd name="connsiteY76" fmla="*/ 2340483 h 3901439"/>
                <a:gd name="connsiteX77" fmla="*/ 2210562 w 3901535"/>
                <a:gd name="connsiteY77" fmla="*/ 2430780 h 3901439"/>
                <a:gd name="connsiteX78" fmla="*/ 1808893 w 3901535"/>
                <a:gd name="connsiteY78" fmla="*/ 2296859 h 3901439"/>
                <a:gd name="connsiteX79" fmla="*/ 1863566 w 3901535"/>
                <a:gd name="connsiteY79" fmla="*/ 2679954 h 3901439"/>
                <a:gd name="connsiteX80" fmla="*/ 1316355 w 3901535"/>
                <a:gd name="connsiteY80" fmla="*/ 2132743 h 3901439"/>
                <a:gd name="connsiteX81" fmla="*/ 1808893 w 3901535"/>
                <a:gd name="connsiteY81" fmla="*/ 2296859 h 390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901535" h="3901439">
                  <a:moveTo>
                    <a:pt x="3839813" y="739235"/>
                  </a:moveTo>
                  <a:lnTo>
                    <a:pt x="2833688" y="739235"/>
                  </a:lnTo>
                  <a:lnTo>
                    <a:pt x="2833688" y="351758"/>
                  </a:lnTo>
                  <a:cubicBezTo>
                    <a:pt x="2833688" y="157829"/>
                    <a:pt x="2675858" y="0"/>
                    <a:pt x="2481929" y="0"/>
                  </a:cubicBezTo>
                  <a:lnTo>
                    <a:pt x="1419511" y="0"/>
                  </a:lnTo>
                  <a:cubicBezTo>
                    <a:pt x="1225582" y="0"/>
                    <a:pt x="1067753" y="157829"/>
                    <a:pt x="1067753" y="351758"/>
                  </a:cubicBezTo>
                  <a:lnTo>
                    <a:pt x="1067753" y="739235"/>
                  </a:lnTo>
                  <a:lnTo>
                    <a:pt x="61627" y="739235"/>
                  </a:lnTo>
                  <a:cubicBezTo>
                    <a:pt x="27527" y="739235"/>
                    <a:pt x="0" y="766763"/>
                    <a:pt x="0" y="800767"/>
                  </a:cubicBezTo>
                  <a:lnTo>
                    <a:pt x="0" y="3558445"/>
                  </a:lnTo>
                  <a:cubicBezTo>
                    <a:pt x="0" y="3747516"/>
                    <a:pt x="153829" y="3901440"/>
                    <a:pt x="342995" y="3901440"/>
                  </a:cubicBezTo>
                  <a:lnTo>
                    <a:pt x="3558540" y="3901440"/>
                  </a:lnTo>
                  <a:cubicBezTo>
                    <a:pt x="3747611" y="3901440"/>
                    <a:pt x="3901535" y="3747516"/>
                    <a:pt x="3901535" y="3558445"/>
                  </a:cubicBezTo>
                  <a:lnTo>
                    <a:pt x="3901535" y="800767"/>
                  </a:lnTo>
                  <a:cubicBezTo>
                    <a:pt x="3901440" y="766763"/>
                    <a:pt x="3873913" y="739235"/>
                    <a:pt x="3839813" y="739235"/>
                  </a:cubicBezTo>
                  <a:lnTo>
                    <a:pt x="3839813" y="739235"/>
                  </a:lnTo>
                  <a:close/>
                  <a:moveTo>
                    <a:pt x="1191006" y="351758"/>
                  </a:moveTo>
                  <a:cubicBezTo>
                    <a:pt x="1191006" y="225743"/>
                    <a:pt x="1293590" y="123158"/>
                    <a:pt x="1419606" y="123158"/>
                  </a:cubicBezTo>
                  <a:lnTo>
                    <a:pt x="2481929" y="123158"/>
                  </a:lnTo>
                  <a:cubicBezTo>
                    <a:pt x="2607945" y="123158"/>
                    <a:pt x="2710529" y="225743"/>
                    <a:pt x="2710529" y="351758"/>
                  </a:cubicBezTo>
                  <a:lnTo>
                    <a:pt x="2710529" y="739235"/>
                  </a:lnTo>
                  <a:lnTo>
                    <a:pt x="2505170" y="739235"/>
                  </a:lnTo>
                  <a:lnTo>
                    <a:pt x="2505170" y="390144"/>
                  </a:lnTo>
                  <a:cubicBezTo>
                    <a:pt x="2505170" y="356140"/>
                    <a:pt x="2477643" y="328517"/>
                    <a:pt x="2443544" y="328517"/>
                  </a:cubicBezTo>
                  <a:lnTo>
                    <a:pt x="1457897" y="328517"/>
                  </a:lnTo>
                  <a:cubicBezTo>
                    <a:pt x="1423892" y="328517"/>
                    <a:pt x="1396270" y="356140"/>
                    <a:pt x="1396270" y="390144"/>
                  </a:cubicBezTo>
                  <a:lnTo>
                    <a:pt x="1396270" y="739235"/>
                  </a:lnTo>
                  <a:lnTo>
                    <a:pt x="1190911" y="739235"/>
                  </a:lnTo>
                  <a:lnTo>
                    <a:pt x="1190911" y="351758"/>
                  </a:lnTo>
                  <a:close/>
                  <a:moveTo>
                    <a:pt x="2381917" y="451771"/>
                  </a:moveTo>
                  <a:lnTo>
                    <a:pt x="2381917" y="739235"/>
                  </a:lnTo>
                  <a:lnTo>
                    <a:pt x="1519523" y="739235"/>
                  </a:lnTo>
                  <a:lnTo>
                    <a:pt x="1519523" y="451771"/>
                  </a:lnTo>
                  <a:lnTo>
                    <a:pt x="2381917" y="451771"/>
                  </a:lnTo>
                  <a:close/>
                  <a:moveTo>
                    <a:pt x="3778187" y="3558445"/>
                  </a:moveTo>
                  <a:cubicBezTo>
                    <a:pt x="3778187" y="3679793"/>
                    <a:pt x="3679793" y="3778187"/>
                    <a:pt x="3558445" y="3778187"/>
                  </a:cubicBezTo>
                  <a:lnTo>
                    <a:pt x="342995" y="3778187"/>
                  </a:lnTo>
                  <a:cubicBezTo>
                    <a:pt x="221647" y="3778187"/>
                    <a:pt x="123253" y="3679793"/>
                    <a:pt x="123253" y="3558445"/>
                  </a:cubicBezTo>
                  <a:lnTo>
                    <a:pt x="123253" y="1156430"/>
                  </a:lnTo>
                  <a:lnTo>
                    <a:pt x="306134" y="1668304"/>
                  </a:lnTo>
                  <a:cubicBezTo>
                    <a:pt x="379571" y="1874044"/>
                    <a:pt x="575786" y="2012252"/>
                    <a:pt x="794290" y="2012252"/>
                  </a:cubicBezTo>
                  <a:lnTo>
                    <a:pt x="955262" y="2012252"/>
                  </a:lnTo>
                  <a:lnTo>
                    <a:pt x="1057085" y="2046256"/>
                  </a:lnTo>
                  <a:lnTo>
                    <a:pt x="1907286" y="2897791"/>
                  </a:lnTo>
                  <a:cubicBezTo>
                    <a:pt x="1918907" y="2909411"/>
                    <a:pt x="1934528" y="2915793"/>
                    <a:pt x="1950815" y="2915793"/>
                  </a:cubicBezTo>
                  <a:cubicBezTo>
                    <a:pt x="1951958" y="2915793"/>
                    <a:pt x="1953101" y="2915793"/>
                    <a:pt x="1954244" y="2915698"/>
                  </a:cubicBezTo>
                  <a:cubicBezTo>
                    <a:pt x="1971770" y="2914745"/>
                    <a:pt x="1987963" y="2906363"/>
                    <a:pt x="1998917" y="2892647"/>
                  </a:cubicBezTo>
                  <a:lnTo>
                    <a:pt x="2335149" y="2472309"/>
                  </a:lnTo>
                  <a:lnTo>
                    <a:pt x="2424113" y="2501932"/>
                  </a:lnTo>
                  <a:cubicBezTo>
                    <a:pt x="2430590" y="2504123"/>
                    <a:pt x="2437162" y="2505170"/>
                    <a:pt x="2443639" y="2505170"/>
                  </a:cubicBezTo>
                  <a:cubicBezTo>
                    <a:pt x="2466404" y="2505170"/>
                    <a:pt x="2488025" y="2492407"/>
                    <a:pt x="2498693" y="2471071"/>
                  </a:cubicBezTo>
                  <a:lnTo>
                    <a:pt x="2728055" y="2012347"/>
                  </a:lnTo>
                  <a:lnTo>
                    <a:pt x="2937510" y="2012347"/>
                  </a:lnTo>
                  <a:cubicBezTo>
                    <a:pt x="2971514" y="2012347"/>
                    <a:pt x="2999137" y="1984724"/>
                    <a:pt x="2999137" y="1950815"/>
                  </a:cubicBezTo>
                  <a:cubicBezTo>
                    <a:pt x="2999137" y="1916811"/>
                    <a:pt x="2971514" y="1889189"/>
                    <a:pt x="2937510" y="1889189"/>
                  </a:cubicBezTo>
                  <a:lnTo>
                    <a:pt x="794099" y="1889189"/>
                  </a:lnTo>
                  <a:cubicBezTo>
                    <a:pt x="627602" y="1889189"/>
                    <a:pt x="478060" y="1783842"/>
                    <a:pt x="421958" y="1626965"/>
                  </a:cubicBezTo>
                  <a:lnTo>
                    <a:pt x="148971" y="862394"/>
                  </a:lnTo>
                  <a:lnTo>
                    <a:pt x="3752374" y="862394"/>
                  </a:lnTo>
                  <a:lnTo>
                    <a:pt x="3479387" y="1626870"/>
                  </a:lnTo>
                  <a:cubicBezTo>
                    <a:pt x="3440145" y="1736598"/>
                    <a:pt x="3355181" y="1821180"/>
                    <a:pt x="3250597" y="1862042"/>
                  </a:cubicBezTo>
                  <a:cubicBezTo>
                    <a:pt x="3227165" y="1871186"/>
                    <a:pt x="3212116" y="1894237"/>
                    <a:pt x="3212116" y="1919383"/>
                  </a:cubicBezTo>
                  <a:cubicBezTo>
                    <a:pt x="3212116" y="1962817"/>
                    <a:pt x="3255836" y="1992249"/>
                    <a:pt x="3296317" y="1976342"/>
                  </a:cubicBezTo>
                  <a:cubicBezTo>
                    <a:pt x="3433096" y="1922621"/>
                    <a:pt x="3544157" y="1811846"/>
                    <a:pt x="3595402" y="1668304"/>
                  </a:cubicBezTo>
                  <a:lnTo>
                    <a:pt x="3778187" y="1156430"/>
                  </a:lnTo>
                  <a:lnTo>
                    <a:pt x="3778187" y="3558445"/>
                  </a:lnTo>
                  <a:close/>
                  <a:moveTo>
                    <a:pt x="2321909" y="2338007"/>
                  </a:moveTo>
                  <a:lnTo>
                    <a:pt x="1344644" y="2012252"/>
                  </a:lnTo>
                  <a:lnTo>
                    <a:pt x="2159032" y="2012252"/>
                  </a:lnTo>
                  <a:lnTo>
                    <a:pt x="2321909" y="2338007"/>
                  </a:lnTo>
                  <a:close/>
                  <a:moveTo>
                    <a:pt x="2296763" y="2012347"/>
                  </a:moveTo>
                  <a:lnTo>
                    <a:pt x="2590229" y="2012347"/>
                  </a:lnTo>
                  <a:lnTo>
                    <a:pt x="2443448" y="2305812"/>
                  </a:lnTo>
                  <a:lnTo>
                    <a:pt x="2296763" y="2012347"/>
                  </a:lnTo>
                  <a:close/>
                  <a:moveTo>
                    <a:pt x="2210562" y="2430780"/>
                  </a:moveTo>
                  <a:lnTo>
                    <a:pt x="1991582" y="2704529"/>
                  </a:lnTo>
                  <a:lnTo>
                    <a:pt x="1939576" y="2340483"/>
                  </a:lnTo>
                  <a:lnTo>
                    <a:pt x="2210562" y="2430780"/>
                  </a:lnTo>
                  <a:close/>
                  <a:moveTo>
                    <a:pt x="1808893" y="2296859"/>
                  </a:moveTo>
                  <a:lnTo>
                    <a:pt x="1863566" y="2679954"/>
                  </a:lnTo>
                  <a:lnTo>
                    <a:pt x="1316355" y="2132743"/>
                  </a:lnTo>
                  <a:lnTo>
                    <a:pt x="1808893" y="22968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68" name="任意多边形: 形状 467">
              <a:extLst>
                <a:ext uri="{FF2B5EF4-FFF2-40B4-BE49-F238E27FC236}">
                  <a16:creationId xmlns:a16="http://schemas.microsoft.com/office/drawing/2014/main" id="{D47271E9-B3C3-47B9-B33F-73D024A0E72F}"/>
                </a:ext>
              </a:extLst>
            </p:cNvPr>
            <p:cNvSpPr/>
            <p:nvPr/>
          </p:nvSpPr>
          <p:spPr>
            <a:xfrm>
              <a:off x="5786056" y="2625280"/>
              <a:ext cx="616076" cy="616077"/>
            </a:xfrm>
            <a:custGeom>
              <a:avLst/>
              <a:gdLst>
                <a:gd name="connsiteX0" fmla="*/ 308038 w 616076"/>
                <a:gd name="connsiteY0" fmla="*/ 0 h 616077"/>
                <a:gd name="connsiteX1" fmla="*/ 0 w 616076"/>
                <a:gd name="connsiteY1" fmla="*/ 308039 h 616077"/>
                <a:gd name="connsiteX2" fmla="*/ 308038 w 616076"/>
                <a:gd name="connsiteY2" fmla="*/ 616077 h 616077"/>
                <a:gd name="connsiteX3" fmla="*/ 616077 w 616076"/>
                <a:gd name="connsiteY3" fmla="*/ 308039 h 616077"/>
                <a:gd name="connsiteX4" fmla="*/ 308038 w 616076"/>
                <a:gd name="connsiteY4" fmla="*/ 0 h 616077"/>
                <a:gd name="connsiteX5" fmla="*/ 308038 w 616076"/>
                <a:gd name="connsiteY5" fmla="*/ 0 h 616077"/>
                <a:gd name="connsiteX6" fmla="*/ 308038 w 616076"/>
                <a:gd name="connsiteY6" fmla="*/ 492823 h 616077"/>
                <a:gd name="connsiteX7" fmla="*/ 123253 w 616076"/>
                <a:gd name="connsiteY7" fmla="*/ 308039 h 616077"/>
                <a:gd name="connsiteX8" fmla="*/ 308038 w 616076"/>
                <a:gd name="connsiteY8" fmla="*/ 123253 h 616077"/>
                <a:gd name="connsiteX9" fmla="*/ 492823 w 616076"/>
                <a:gd name="connsiteY9" fmla="*/ 308039 h 616077"/>
                <a:gd name="connsiteX10" fmla="*/ 308038 w 616076"/>
                <a:gd name="connsiteY10" fmla="*/ 492823 h 616077"/>
                <a:gd name="connsiteX11" fmla="*/ 308038 w 616076"/>
                <a:gd name="connsiteY11" fmla="*/ 492823 h 6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6076" h="616077">
                  <a:moveTo>
                    <a:pt x="308038" y="0"/>
                  </a:moveTo>
                  <a:cubicBezTo>
                    <a:pt x="138208" y="0"/>
                    <a:pt x="0" y="138208"/>
                    <a:pt x="0" y="308039"/>
                  </a:cubicBezTo>
                  <a:cubicBezTo>
                    <a:pt x="0" y="477869"/>
                    <a:pt x="138113" y="616077"/>
                    <a:pt x="308038" y="616077"/>
                  </a:cubicBezTo>
                  <a:cubicBezTo>
                    <a:pt x="477964" y="616077"/>
                    <a:pt x="616077" y="477869"/>
                    <a:pt x="616077" y="308039"/>
                  </a:cubicBezTo>
                  <a:cubicBezTo>
                    <a:pt x="616077" y="138208"/>
                    <a:pt x="477869" y="0"/>
                    <a:pt x="308038" y="0"/>
                  </a:cubicBezTo>
                  <a:lnTo>
                    <a:pt x="308038" y="0"/>
                  </a:lnTo>
                  <a:close/>
                  <a:moveTo>
                    <a:pt x="308038" y="492823"/>
                  </a:moveTo>
                  <a:cubicBezTo>
                    <a:pt x="206121" y="492823"/>
                    <a:pt x="123253" y="409956"/>
                    <a:pt x="123253" y="308039"/>
                  </a:cubicBezTo>
                  <a:cubicBezTo>
                    <a:pt x="123253" y="206121"/>
                    <a:pt x="206121" y="123253"/>
                    <a:pt x="308038" y="123253"/>
                  </a:cubicBezTo>
                  <a:cubicBezTo>
                    <a:pt x="409861" y="123253"/>
                    <a:pt x="492823" y="206121"/>
                    <a:pt x="492823" y="308039"/>
                  </a:cubicBezTo>
                  <a:cubicBezTo>
                    <a:pt x="492823" y="409956"/>
                    <a:pt x="409956" y="492823"/>
                    <a:pt x="308038" y="492823"/>
                  </a:cubicBezTo>
                  <a:lnTo>
                    <a:pt x="308038" y="4928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469" name="图形 2">
            <a:extLst>
              <a:ext uri="{FF2B5EF4-FFF2-40B4-BE49-F238E27FC236}">
                <a16:creationId xmlns:a16="http://schemas.microsoft.com/office/drawing/2014/main" id="{6ABAB7DE-3273-4D59-A99D-345E1A8DEE0F}"/>
              </a:ext>
            </a:extLst>
          </p:cNvPr>
          <p:cNvGrpSpPr/>
          <p:nvPr userDrawn="1"/>
        </p:nvGrpSpPr>
        <p:grpSpPr>
          <a:xfrm>
            <a:off x="6461987" y="4981968"/>
            <a:ext cx="337100" cy="343468"/>
            <a:chOff x="4143352" y="1475422"/>
            <a:chExt cx="3829111" cy="3901439"/>
          </a:xfrm>
          <a:solidFill>
            <a:schemeClr val="bg1"/>
          </a:solidFill>
        </p:grpSpPr>
        <p:sp>
          <p:nvSpPr>
            <p:cNvPr id="470" name="任意多边形: 形状 469">
              <a:extLst>
                <a:ext uri="{FF2B5EF4-FFF2-40B4-BE49-F238E27FC236}">
                  <a16:creationId xmlns:a16="http://schemas.microsoft.com/office/drawing/2014/main" id="{B26E8C81-A65D-44D1-B670-A7EF48F371B5}"/>
                </a:ext>
              </a:extLst>
            </p:cNvPr>
            <p:cNvSpPr/>
            <p:nvPr/>
          </p:nvSpPr>
          <p:spPr>
            <a:xfrm>
              <a:off x="4718304" y="1475422"/>
              <a:ext cx="780287" cy="123253"/>
            </a:xfrm>
            <a:custGeom>
              <a:avLst/>
              <a:gdLst>
                <a:gd name="connsiteX0" fmla="*/ 718661 w 780287"/>
                <a:gd name="connsiteY0" fmla="*/ 0 h 123253"/>
                <a:gd name="connsiteX1" fmla="*/ 61627 w 780287"/>
                <a:gd name="connsiteY1" fmla="*/ 0 h 123253"/>
                <a:gd name="connsiteX2" fmla="*/ 0 w 780287"/>
                <a:gd name="connsiteY2" fmla="*/ 61627 h 123253"/>
                <a:gd name="connsiteX3" fmla="*/ 61627 w 780287"/>
                <a:gd name="connsiteY3" fmla="*/ 123254 h 123253"/>
                <a:gd name="connsiteX4" fmla="*/ 718661 w 780287"/>
                <a:gd name="connsiteY4" fmla="*/ 123254 h 123253"/>
                <a:gd name="connsiteX5" fmla="*/ 780288 w 780287"/>
                <a:gd name="connsiteY5" fmla="*/ 61627 h 123253"/>
                <a:gd name="connsiteX6" fmla="*/ 718661 w 780287"/>
                <a:gd name="connsiteY6" fmla="*/ 0 h 123253"/>
                <a:gd name="connsiteX7" fmla="*/ 718661 w 780287"/>
                <a:gd name="connsiteY7" fmla="*/ 0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0287" h="123253">
                  <a:moveTo>
                    <a:pt x="718661" y="0"/>
                  </a:moveTo>
                  <a:lnTo>
                    <a:pt x="61627" y="0"/>
                  </a:lnTo>
                  <a:cubicBezTo>
                    <a:pt x="27622" y="0"/>
                    <a:pt x="0" y="27623"/>
                    <a:pt x="0" y="61627"/>
                  </a:cubicBezTo>
                  <a:cubicBezTo>
                    <a:pt x="0" y="95631"/>
                    <a:pt x="27622" y="123254"/>
                    <a:pt x="61627" y="123254"/>
                  </a:cubicBezTo>
                  <a:lnTo>
                    <a:pt x="718661" y="123254"/>
                  </a:lnTo>
                  <a:cubicBezTo>
                    <a:pt x="752666" y="123254"/>
                    <a:pt x="780288" y="95726"/>
                    <a:pt x="780288" y="61627"/>
                  </a:cubicBezTo>
                  <a:cubicBezTo>
                    <a:pt x="780288" y="27623"/>
                    <a:pt x="752761" y="0"/>
                    <a:pt x="718661" y="0"/>
                  </a:cubicBezTo>
                  <a:lnTo>
                    <a:pt x="71866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71" name="任意多边形: 形状 470">
              <a:extLst>
                <a:ext uri="{FF2B5EF4-FFF2-40B4-BE49-F238E27FC236}">
                  <a16:creationId xmlns:a16="http://schemas.microsoft.com/office/drawing/2014/main" id="{549CDC40-0685-4032-9A96-6A330DE57BD1}"/>
                </a:ext>
              </a:extLst>
            </p:cNvPr>
            <p:cNvSpPr/>
            <p:nvPr/>
          </p:nvSpPr>
          <p:spPr>
            <a:xfrm>
              <a:off x="4307681" y="1886140"/>
              <a:ext cx="533876" cy="123253"/>
            </a:xfrm>
            <a:custGeom>
              <a:avLst/>
              <a:gdLst>
                <a:gd name="connsiteX0" fmla="*/ 472250 w 533876"/>
                <a:gd name="connsiteY0" fmla="*/ 0 h 123253"/>
                <a:gd name="connsiteX1" fmla="*/ 61531 w 533876"/>
                <a:gd name="connsiteY1" fmla="*/ 0 h 123253"/>
                <a:gd name="connsiteX2" fmla="*/ 0 w 533876"/>
                <a:gd name="connsiteY2" fmla="*/ 61627 h 123253"/>
                <a:gd name="connsiteX3" fmla="*/ 61531 w 533876"/>
                <a:gd name="connsiteY3" fmla="*/ 123253 h 123253"/>
                <a:gd name="connsiteX4" fmla="*/ 472250 w 533876"/>
                <a:gd name="connsiteY4" fmla="*/ 123253 h 123253"/>
                <a:gd name="connsiteX5" fmla="*/ 533876 w 533876"/>
                <a:gd name="connsiteY5" fmla="*/ 61627 h 123253"/>
                <a:gd name="connsiteX6" fmla="*/ 472250 w 533876"/>
                <a:gd name="connsiteY6" fmla="*/ 0 h 123253"/>
                <a:gd name="connsiteX7" fmla="*/ 472250 w 533876"/>
                <a:gd name="connsiteY7" fmla="*/ 0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3876" h="123253">
                  <a:moveTo>
                    <a:pt x="472250" y="0"/>
                  </a:moveTo>
                  <a:lnTo>
                    <a:pt x="61531" y="0"/>
                  </a:lnTo>
                  <a:cubicBezTo>
                    <a:pt x="27527" y="0"/>
                    <a:pt x="0" y="27622"/>
                    <a:pt x="0" y="61627"/>
                  </a:cubicBezTo>
                  <a:cubicBezTo>
                    <a:pt x="0" y="95631"/>
                    <a:pt x="27527" y="123253"/>
                    <a:pt x="61531" y="123253"/>
                  </a:cubicBezTo>
                  <a:lnTo>
                    <a:pt x="472250" y="123253"/>
                  </a:lnTo>
                  <a:cubicBezTo>
                    <a:pt x="506254" y="123253"/>
                    <a:pt x="533876" y="95726"/>
                    <a:pt x="533876" y="61627"/>
                  </a:cubicBezTo>
                  <a:cubicBezTo>
                    <a:pt x="533876" y="27527"/>
                    <a:pt x="506254" y="0"/>
                    <a:pt x="472250" y="0"/>
                  </a:cubicBezTo>
                  <a:lnTo>
                    <a:pt x="4722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72" name="任意多边形: 形状 471">
              <a:extLst>
                <a:ext uri="{FF2B5EF4-FFF2-40B4-BE49-F238E27FC236}">
                  <a16:creationId xmlns:a16="http://schemas.microsoft.com/office/drawing/2014/main" id="{79C635C4-A670-44B0-B641-F08CC92F2698}"/>
                </a:ext>
              </a:extLst>
            </p:cNvPr>
            <p:cNvSpPr/>
            <p:nvPr/>
          </p:nvSpPr>
          <p:spPr>
            <a:xfrm>
              <a:off x="5375433" y="4842985"/>
              <a:ext cx="1108710" cy="123158"/>
            </a:xfrm>
            <a:custGeom>
              <a:avLst/>
              <a:gdLst>
                <a:gd name="connsiteX0" fmla="*/ 1047178 w 1108710"/>
                <a:gd name="connsiteY0" fmla="*/ 0 h 123158"/>
                <a:gd name="connsiteX1" fmla="*/ 61531 w 1108710"/>
                <a:gd name="connsiteY1" fmla="*/ 0 h 123158"/>
                <a:gd name="connsiteX2" fmla="*/ 0 w 1108710"/>
                <a:gd name="connsiteY2" fmla="*/ 61531 h 123158"/>
                <a:gd name="connsiteX3" fmla="*/ 61531 w 1108710"/>
                <a:gd name="connsiteY3" fmla="*/ 123158 h 123158"/>
                <a:gd name="connsiteX4" fmla="*/ 1047178 w 1108710"/>
                <a:gd name="connsiteY4" fmla="*/ 123158 h 123158"/>
                <a:gd name="connsiteX5" fmla="*/ 1108710 w 1108710"/>
                <a:gd name="connsiteY5" fmla="*/ 61531 h 123158"/>
                <a:gd name="connsiteX6" fmla="*/ 1047178 w 1108710"/>
                <a:gd name="connsiteY6" fmla="*/ 0 h 123158"/>
                <a:gd name="connsiteX7" fmla="*/ 1047178 w 1108710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8710" h="123158">
                  <a:moveTo>
                    <a:pt x="1047178" y="0"/>
                  </a:moveTo>
                  <a:lnTo>
                    <a:pt x="61531" y="0"/>
                  </a:lnTo>
                  <a:cubicBezTo>
                    <a:pt x="27527" y="0"/>
                    <a:pt x="0" y="27527"/>
                    <a:pt x="0" y="61531"/>
                  </a:cubicBezTo>
                  <a:cubicBezTo>
                    <a:pt x="0" y="95536"/>
                    <a:pt x="27527" y="123158"/>
                    <a:pt x="61531" y="123158"/>
                  </a:cubicBezTo>
                  <a:lnTo>
                    <a:pt x="1047178" y="123158"/>
                  </a:lnTo>
                  <a:cubicBezTo>
                    <a:pt x="1081183" y="123158"/>
                    <a:pt x="1108710" y="95631"/>
                    <a:pt x="1108710" y="61531"/>
                  </a:cubicBezTo>
                  <a:cubicBezTo>
                    <a:pt x="1108805" y="27622"/>
                    <a:pt x="1081183" y="0"/>
                    <a:pt x="1047178" y="0"/>
                  </a:cubicBezTo>
                  <a:lnTo>
                    <a:pt x="104717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473" name="图形 2">
              <a:extLst>
                <a:ext uri="{FF2B5EF4-FFF2-40B4-BE49-F238E27FC236}">
                  <a16:creationId xmlns:a16="http://schemas.microsoft.com/office/drawing/2014/main" id="{3B654AC0-4677-4D72-BF7B-06737125B30E}"/>
                </a:ext>
              </a:extLst>
            </p:cNvPr>
            <p:cNvGrpSpPr/>
            <p:nvPr/>
          </p:nvGrpSpPr>
          <p:grpSpPr>
            <a:xfrm>
              <a:off x="4143352" y="2214657"/>
              <a:ext cx="3829111" cy="3162204"/>
              <a:chOff x="4143352" y="2214657"/>
              <a:chExt cx="3829111" cy="3162204"/>
            </a:xfrm>
            <a:grpFill/>
          </p:grpSpPr>
          <p:sp>
            <p:nvSpPr>
              <p:cNvPr id="474" name="任意多边形: 形状 473">
                <a:extLst>
                  <a:ext uri="{FF2B5EF4-FFF2-40B4-BE49-F238E27FC236}">
                    <a16:creationId xmlns:a16="http://schemas.microsoft.com/office/drawing/2014/main" id="{76D0AB02-210F-40FB-9F80-1914344A3125}"/>
                  </a:ext>
                </a:extLst>
              </p:cNvPr>
              <p:cNvSpPr/>
              <p:nvPr/>
            </p:nvSpPr>
            <p:spPr>
              <a:xfrm>
                <a:off x="4718304" y="5253608"/>
                <a:ext cx="616077" cy="123253"/>
              </a:xfrm>
              <a:custGeom>
                <a:avLst/>
                <a:gdLst>
                  <a:gd name="connsiteX0" fmla="*/ 554450 w 616077"/>
                  <a:gd name="connsiteY0" fmla="*/ 0 h 123253"/>
                  <a:gd name="connsiteX1" fmla="*/ 61627 w 616077"/>
                  <a:gd name="connsiteY1" fmla="*/ 0 h 123253"/>
                  <a:gd name="connsiteX2" fmla="*/ 0 w 616077"/>
                  <a:gd name="connsiteY2" fmla="*/ 61627 h 123253"/>
                  <a:gd name="connsiteX3" fmla="*/ 61627 w 616077"/>
                  <a:gd name="connsiteY3" fmla="*/ 123254 h 123253"/>
                  <a:gd name="connsiteX4" fmla="*/ 554450 w 616077"/>
                  <a:gd name="connsiteY4" fmla="*/ 123254 h 123253"/>
                  <a:gd name="connsiteX5" fmla="*/ 616077 w 616077"/>
                  <a:gd name="connsiteY5" fmla="*/ 61627 h 123253"/>
                  <a:gd name="connsiteX6" fmla="*/ 554450 w 616077"/>
                  <a:gd name="connsiteY6" fmla="*/ 0 h 123253"/>
                  <a:gd name="connsiteX7" fmla="*/ 554450 w 616077"/>
                  <a:gd name="connsiteY7" fmla="*/ 0 h 12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6077" h="123253">
                    <a:moveTo>
                      <a:pt x="554450" y="0"/>
                    </a:moveTo>
                    <a:lnTo>
                      <a:pt x="61627" y="0"/>
                    </a:lnTo>
                    <a:cubicBezTo>
                      <a:pt x="27622" y="0"/>
                      <a:pt x="0" y="27622"/>
                      <a:pt x="0" y="61627"/>
                    </a:cubicBezTo>
                    <a:cubicBezTo>
                      <a:pt x="0" y="95631"/>
                      <a:pt x="27527" y="123254"/>
                      <a:pt x="61627" y="123254"/>
                    </a:cubicBezTo>
                    <a:lnTo>
                      <a:pt x="554450" y="123254"/>
                    </a:lnTo>
                    <a:cubicBezTo>
                      <a:pt x="588455" y="123254"/>
                      <a:pt x="616077" y="95631"/>
                      <a:pt x="616077" y="61627"/>
                    </a:cubicBezTo>
                    <a:cubicBezTo>
                      <a:pt x="616077" y="27622"/>
                      <a:pt x="588455" y="0"/>
                      <a:pt x="554450" y="0"/>
                    </a:cubicBezTo>
                    <a:lnTo>
                      <a:pt x="55445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475" name="任意多边形: 形状 474">
                <a:extLst>
                  <a:ext uri="{FF2B5EF4-FFF2-40B4-BE49-F238E27FC236}">
                    <a16:creationId xmlns:a16="http://schemas.microsoft.com/office/drawing/2014/main" id="{92D03341-B3F7-444A-BC41-25F2E5EB42FC}"/>
                  </a:ext>
                </a:extLst>
              </p:cNvPr>
              <p:cNvSpPr/>
              <p:nvPr/>
            </p:nvSpPr>
            <p:spPr>
              <a:xfrm>
                <a:off x="4143352" y="2214657"/>
                <a:ext cx="3829111" cy="2258663"/>
              </a:xfrm>
              <a:custGeom>
                <a:avLst/>
                <a:gdLst>
                  <a:gd name="connsiteX0" fmla="*/ 3790497 w 3829111"/>
                  <a:gd name="connsiteY0" fmla="*/ 95536 h 2258663"/>
                  <a:gd name="connsiteX1" fmla="*/ 3609045 w 3829111"/>
                  <a:gd name="connsiteY1" fmla="*/ 0 h 2258663"/>
                  <a:gd name="connsiteX2" fmla="*/ 313110 w 3829111"/>
                  <a:gd name="connsiteY2" fmla="*/ 0 h 2258663"/>
                  <a:gd name="connsiteX3" fmla="*/ 118 w 3829111"/>
                  <a:gd name="connsiteY3" fmla="*/ 299371 h 2258663"/>
                  <a:gd name="connsiteX4" fmla="*/ 87177 w 3829111"/>
                  <a:gd name="connsiteY4" fmla="*/ 522732 h 2258663"/>
                  <a:gd name="connsiteX5" fmla="*/ 307966 w 3829111"/>
                  <a:gd name="connsiteY5" fmla="*/ 615982 h 2258663"/>
                  <a:gd name="connsiteX6" fmla="*/ 1457919 w 3829111"/>
                  <a:gd name="connsiteY6" fmla="*/ 615982 h 2258663"/>
                  <a:gd name="connsiteX7" fmla="*/ 1531738 w 3829111"/>
                  <a:gd name="connsiteY7" fmla="*/ 647319 h 2258663"/>
                  <a:gd name="connsiteX8" fmla="*/ 1560504 w 3829111"/>
                  <a:gd name="connsiteY8" fmla="*/ 722471 h 2258663"/>
                  <a:gd name="connsiteX9" fmla="*/ 1454014 w 3829111"/>
                  <a:gd name="connsiteY9" fmla="*/ 821341 h 2258663"/>
                  <a:gd name="connsiteX10" fmla="*/ 559617 w 3829111"/>
                  <a:gd name="connsiteY10" fmla="*/ 821341 h 2258663"/>
                  <a:gd name="connsiteX11" fmla="*/ 246625 w 3829111"/>
                  <a:gd name="connsiteY11" fmla="*/ 1120712 h 2258663"/>
                  <a:gd name="connsiteX12" fmla="*/ 333684 w 3829111"/>
                  <a:gd name="connsiteY12" fmla="*/ 1344168 h 2258663"/>
                  <a:gd name="connsiteX13" fmla="*/ 554473 w 3829111"/>
                  <a:gd name="connsiteY13" fmla="*/ 1437418 h 2258663"/>
                  <a:gd name="connsiteX14" fmla="*/ 1454014 w 3829111"/>
                  <a:gd name="connsiteY14" fmla="*/ 1437418 h 2258663"/>
                  <a:gd name="connsiteX15" fmla="*/ 1560504 w 3829111"/>
                  <a:gd name="connsiteY15" fmla="*/ 1536287 h 2258663"/>
                  <a:gd name="connsiteX16" fmla="*/ 1531738 w 3829111"/>
                  <a:gd name="connsiteY16" fmla="*/ 1611344 h 2258663"/>
                  <a:gd name="connsiteX17" fmla="*/ 1457919 w 3829111"/>
                  <a:gd name="connsiteY17" fmla="*/ 1642682 h 2258663"/>
                  <a:gd name="connsiteX18" fmla="*/ 313110 w 3829111"/>
                  <a:gd name="connsiteY18" fmla="*/ 1642682 h 2258663"/>
                  <a:gd name="connsiteX19" fmla="*/ 118 w 3829111"/>
                  <a:gd name="connsiteY19" fmla="*/ 1942052 h 2258663"/>
                  <a:gd name="connsiteX20" fmla="*/ 87177 w 3829111"/>
                  <a:gd name="connsiteY20" fmla="*/ 2165414 h 2258663"/>
                  <a:gd name="connsiteX21" fmla="*/ 307966 w 3829111"/>
                  <a:gd name="connsiteY21" fmla="*/ 2258663 h 2258663"/>
                  <a:gd name="connsiteX22" fmla="*/ 2689502 w 3829111"/>
                  <a:gd name="connsiteY22" fmla="*/ 2258663 h 2258663"/>
                  <a:gd name="connsiteX23" fmla="*/ 2689883 w 3829111"/>
                  <a:gd name="connsiteY23" fmla="*/ 2258663 h 2258663"/>
                  <a:gd name="connsiteX24" fmla="*/ 2690074 w 3829111"/>
                  <a:gd name="connsiteY24" fmla="*/ 2258663 h 2258663"/>
                  <a:gd name="connsiteX25" fmla="*/ 2909434 w 3829111"/>
                  <a:gd name="connsiteY25" fmla="*/ 2258663 h 2258663"/>
                  <a:gd name="connsiteX26" fmla="*/ 3114888 w 3829111"/>
                  <a:gd name="connsiteY26" fmla="*/ 2117503 h 2258663"/>
                  <a:gd name="connsiteX27" fmla="*/ 3814309 w 3829111"/>
                  <a:gd name="connsiteY27" fmla="*/ 299085 h 2258663"/>
                  <a:gd name="connsiteX28" fmla="*/ 3790497 w 3829111"/>
                  <a:gd name="connsiteY28" fmla="*/ 95536 h 2258663"/>
                  <a:gd name="connsiteX29" fmla="*/ 3790497 w 3829111"/>
                  <a:gd name="connsiteY29" fmla="*/ 95536 h 2258663"/>
                  <a:gd name="connsiteX30" fmla="*/ 1452776 w 3829111"/>
                  <a:gd name="connsiteY30" fmla="*/ 492823 h 2258663"/>
                  <a:gd name="connsiteX31" fmla="*/ 312443 w 3829111"/>
                  <a:gd name="connsiteY31" fmla="*/ 492823 h 2258663"/>
                  <a:gd name="connsiteX32" fmla="*/ 173092 w 3829111"/>
                  <a:gd name="connsiteY32" fmla="*/ 434245 h 2258663"/>
                  <a:gd name="connsiteX33" fmla="*/ 123276 w 3829111"/>
                  <a:gd name="connsiteY33" fmla="*/ 302705 h 2258663"/>
                  <a:gd name="connsiteX34" fmla="*/ 313110 w 3829111"/>
                  <a:gd name="connsiteY34" fmla="*/ 123158 h 2258663"/>
                  <a:gd name="connsiteX35" fmla="*/ 3421594 w 3829111"/>
                  <a:gd name="connsiteY35" fmla="*/ 123158 h 2258663"/>
                  <a:gd name="connsiteX36" fmla="*/ 3246810 w 3829111"/>
                  <a:gd name="connsiteY36" fmla="*/ 577691 h 2258663"/>
                  <a:gd name="connsiteX37" fmla="*/ 3237380 w 3829111"/>
                  <a:gd name="connsiteY37" fmla="*/ 581406 h 2258663"/>
                  <a:gd name="connsiteX38" fmla="*/ 3029449 w 3829111"/>
                  <a:gd name="connsiteY38" fmla="*/ 685419 h 2258663"/>
                  <a:gd name="connsiteX39" fmla="*/ 3013447 w 3829111"/>
                  <a:gd name="connsiteY39" fmla="*/ 784098 h 2258663"/>
                  <a:gd name="connsiteX40" fmla="*/ 3084504 w 3829111"/>
                  <a:gd name="connsiteY40" fmla="*/ 795623 h 2258663"/>
                  <a:gd name="connsiteX41" fmla="*/ 3181659 w 3829111"/>
                  <a:gd name="connsiteY41" fmla="*/ 747046 h 2258663"/>
                  <a:gd name="connsiteX42" fmla="*/ 2940200 w 3829111"/>
                  <a:gd name="connsiteY42" fmla="*/ 1374743 h 2258663"/>
                  <a:gd name="connsiteX43" fmla="*/ 2602253 w 3829111"/>
                  <a:gd name="connsiteY43" fmla="*/ 1036796 h 2258663"/>
                  <a:gd name="connsiteX44" fmla="*/ 2767417 w 3829111"/>
                  <a:gd name="connsiteY44" fmla="*/ 954215 h 2258663"/>
                  <a:gd name="connsiteX45" fmla="*/ 2783419 w 3829111"/>
                  <a:gd name="connsiteY45" fmla="*/ 855536 h 2258663"/>
                  <a:gd name="connsiteX46" fmla="*/ 2712362 w 3829111"/>
                  <a:gd name="connsiteY46" fmla="*/ 844010 h 2258663"/>
                  <a:gd name="connsiteX47" fmla="*/ 2282308 w 3829111"/>
                  <a:gd name="connsiteY47" fmla="*/ 1058990 h 2258663"/>
                  <a:gd name="connsiteX48" fmla="*/ 1681757 w 3829111"/>
                  <a:gd name="connsiteY48" fmla="*/ 689229 h 2258663"/>
                  <a:gd name="connsiteX49" fmla="*/ 1617939 w 3829111"/>
                  <a:gd name="connsiteY49" fmla="*/ 559403 h 2258663"/>
                  <a:gd name="connsiteX50" fmla="*/ 1452776 w 3829111"/>
                  <a:gd name="connsiteY50" fmla="*/ 492823 h 2258663"/>
                  <a:gd name="connsiteX51" fmla="*/ 1452776 w 3829111"/>
                  <a:gd name="connsiteY51" fmla="*/ 492823 h 2258663"/>
                  <a:gd name="connsiteX52" fmla="*/ 1510974 w 3829111"/>
                  <a:gd name="connsiteY52" fmla="*/ 1321022 h 2258663"/>
                  <a:gd name="connsiteX53" fmla="*/ 1453919 w 3829111"/>
                  <a:gd name="connsiteY53" fmla="*/ 1314069 h 2258663"/>
                  <a:gd name="connsiteX54" fmla="*/ 554473 w 3829111"/>
                  <a:gd name="connsiteY54" fmla="*/ 1314069 h 2258663"/>
                  <a:gd name="connsiteX55" fmla="*/ 421980 w 3829111"/>
                  <a:gd name="connsiteY55" fmla="*/ 1258062 h 2258663"/>
                  <a:gd name="connsiteX56" fmla="*/ 369783 w 3829111"/>
                  <a:gd name="connsiteY56" fmla="*/ 1123950 h 2258663"/>
                  <a:gd name="connsiteX57" fmla="*/ 559617 w 3829111"/>
                  <a:gd name="connsiteY57" fmla="*/ 944404 h 2258663"/>
                  <a:gd name="connsiteX58" fmla="*/ 1454014 w 3829111"/>
                  <a:gd name="connsiteY58" fmla="*/ 944404 h 2258663"/>
                  <a:gd name="connsiteX59" fmla="*/ 1659659 w 3829111"/>
                  <a:gd name="connsiteY59" fmla="*/ 820007 h 2258663"/>
                  <a:gd name="connsiteX60" fmla="*/ 1973031 w 3829111"/>
                  <a:gd name="connsiteY60" fmla="*/ 1012984 h 2258663"/>
                  <a:gd name="connsiteX61" fmla="*/ 1510974 w 3829111"/>
                  <a:gd name="connsiteY61" fmla="*/ 1321022 h 2258663"/>
                  <a:gd name="connsiteX62" fmla="*/ 2647687 w 3829111"/>
                  <a:gd name="connsiteY62" fmla="*/ 2135505 h 2258663"/>
                  <a:gd name="connsiteX63" fmla="*/ 308061 w 3829111"/>
                  <a:gd name="connsiteY63" fmla="*/ 2135505 h 2258663"/>
                  <a:gd name="connsiteX64" fmla="*/ 175569 w 3829111"/>
                  <a:gd name="connsiteY64" fmla="*/ 2079593 h 2258663"/>
                  <a:gd name="connsiteX65" fmla="*/ 123276 w 3829111"/>
                  <a:gd name="connsiteY65" fmla="*/ 1945481 h 2258663"/>
                  <a:gd name="connsiteX66" fmla="*/ 313110 w 3829111"/>
                  <a:gd name="connsiteY66" fmla="*/ 1765935 h 2258663"/>
                  <a:gd name="connsiteX67" fmla="*/ 1457919 w 3829111"/>
                  <a:gd name="connsiteY67" fmla="*/ 1765935 h 2258663"/>
                  <a:gd name="connsiteX68" fmla="*/ 1620416 w 3829111"/>
                  <a:gd name="connsiteY68" fmla="*/ 1696879 h 2258663"/>
                  <a:gd name="connsiteX69" fmla="*/ 1683567 w 3829111"/>
                  <a:gd name="connsiteY69" fmla="*/ 1531906 h 2258663"/>
                  <a:gd name="connsiteX70" fmla="*/ 1627464 w 3829111"/>
                  <a:gd name="connsiteY70" fmla="*/ 1391507 h 2258663"/>
                  <a:gd name="connsiteX71" fmla="*/ 2066948 w 3829111"/>
                  <a:gd name="connsiteY71" fmla="*/ 1098518 h 2258663"/>
                  <a:gd name="connsiteX72" fmla="*/ 2083902 w 3829111"/>
                  <a:gd name="connsiteY72" fmla="*/ 1081564 h 2258663"/>
                  <a:gd name="connsiteX73" fmla="*/ 2246780 w 3829111"/>
                  <a:gd name="connsiteY73" fmla="*/ 1181862 h 2258663"/>
                  <a:gd name="connsiteX74" fmla="*/ 2279070 w 3829111"/>
                  <a:gd name="connsiteY74" fmla="*/ 1191006 h 2258663"/>
                  <a:gd name="connsiteX75" fmla="*/ 2306597 w 3829111"/>
                  <a:gd name="connsiteY75" fmla="*/ 1184529 h 2258663"/>
                  <a:gd name="connsiteX76" fmla="*/ 2485858 w 3829111"/>
                  <a:gd name="connsiteY76" fmla="*/ 1094899 h 2258663"/>
                  <a:gd name="connsiteX77" fmla="*/ 2891622 w 3829111"/>
                  <a:gd name="connsiteY77" fmla="*/ 1500664 h 2258663"/>
                  <a:gd name="connsiteX78" fmla="*/ 2647687 w 3829111"/>
                  <a:gd name="connsiteY78" fmla="*/ 2135505 h 2258663"/>
                  <a:gd name="connsiteX79" fmla="*/ 3000112 w 3829111"/>
                  <a:gd name="connsiteY79" fmla="*/ 2073307 h 2258663"/>
                  <a:gd name="connsiteX80" fmla="*/ 2909625 w 3829111"/>
                  <a:gd name="connsiteY80" fmla="*/ 2135505 h 2258663"/>
                  <a:gd name="connsiteX81" fmla="*/ 2779704 w 3829111"/>
                  <a:gd name="connsiteY81" fmla="*/ 2135505 h 2258663"/>
                  <a:gd name="connsiteX82" fmla="*/ 2940771 w 3829111"/>
                  <a:gd name="connsiteY82" fmla="*/ 1716786 h 2258663"/>
                  <a:gd name="connsiteX83" fmla="*/ 3040975 w 3829111"/>
                  <a:gd name="connsiteY83" fmla="*/ 1967293 h 2258663"/>
                  <a:gd name="connsiteX84" fmla="*/ 3000112 w 3829111"/>
                  <a:gd name="connsiteY84" fmla="*/ 2073307 h 2258663"/>
                  <a:gd name="connsiteX85" fmla="*/ 3105935 w 3829111"/>
                  <a:gd name="connsiteY85" fmla="*/ 1798130 h 2258663"/>
                  <a:gd name="connsiteX86" fmla="*/ 3005732 w 3829111"/>
                  <a:gd name="connsiteY86" fmla="*/ 1547622 h 2258663"/>
                  <a:gd name="connsiteX87" fmla="*/ 3101744 w 3829111"/>
                  <a:gd name="connsiteY87" fmla="*/ 1298067 h 2258663"/>
                  <a:gd name="connsiteX88" fmla="*/ 3201947 w 3829111"/>
                  <a:gd name="connsiteY88" fmla="*/ 1548575 h 2258663"/>
                  <a:gd name="connsiteX89" fmla="*/ 3105935 w 3829111"/>
                  <a:gd name="connsiteY89" fmla="*/ 1798130 h 2258663"/>
                  <a:gd name="connsiteX90" fmla="*/ 3267003 w 3829111"/>
                  <a:gd name="connsiteY90" fmla="*/ 1379411 h 2258663"/>
                  <a:gd name="connsiteX91" fmla="*/ 3166800 w 3829111"/>
                  <a:gd name="connsiteY91" fmla="*/ 1128903 h 2258663"/>
                  <a:gd name="connsiteX92" fmla="*/ 3262812 w 3829111"/>
                  <a:gd name="connsiteY92" fmla="*/ 879348 h 2258663"/>
                  <a:gd name="connsiteX93" fmla="*/ 3363015 w 3829111"/>
                  <a:gd name="connsiteY93" fmla="*/ 1129856 h 2258663"/>
                  <a:gd name="connsiteX94" fmla="*/ 3267003 w 3829111"/>
                  <a:gd name="connsiteY94" fmla="*/ 1379411 h 2258663"/>
                  <a:gd name="connsiteX95" fmla="*/ 3428070 w 3829111"/>
                  <a:gd name="connsiteY95" fmla="*/ 960691 h 2258663"/>
                  <a:gd name="connsiteX96" fmla="*/ 3327868 w 3829111"/>
                  <a:gd name="connsiteY96" fmla="*/ 710184 h 2258663"/>
                  <a:gd name="connsiteX97" fmla="*/ 3423879 w 3829111"/>
                  <a:gd name="connsiteY97" fmla="*/ 460629 h 2258663"/>
                  <a:gd name="connsiteX98" fmla="*/ 3524083 w 3829111"/>
                  <a:gd name="connsiteY98" fmla="*/ 711136 h 2258663"/>
                  <a:gd name="connsiteX99" fmla="*/ 3428070 w 3829111"/>
                  <a:gd name="connsiteY99" fmla="*/ 960691 h 2258663"/>
                  <a:gd name="connsiteX100" fmla="*/ 3699438 w 3829111"/>
                  <a:gd name="connsiteY100" fmla="*/ 254984 h 2258663"/>
                  <a:gd name="connsiteX101" fmla="*/ 3589043 w 3829111"/>
                  <a:gd name="connsiteY101" fmla="*/ 541973 h 2258663"/>
                  <a:gd name="connsiteX102" fmla="*/ 3488840 w 3829111"/>
                  <a:gd name="connsiteY102" fmla="*/ 291465 h 2258663"/>
                  <a:gd name="connsiteX103" fmla="*/ 3553515 w 3829111"/>
                  <a:gd name="connsiteY103" fmla="*/ 123253 h 2258663"/>
                  <a:gd name="connsiteX104" fmla="*/ 3608855 w 3829111"/>
                  <a:gd name="connsiteY104" fmla="*/ 123253 h 2258663"/>
                  <a:gd name="connsiteX105" fmla="*/ 3688770 w 3829111"/>
                  <a:gd name="connsiteY105" fmla="*/ 165354 h 2258663"/>
                  <a:gd name="connsiteX106" fmla="*/ 3699438 w 3829111"/>
                  <a:gd name="connsiteY106" fmla="*/ 254984 h 2258663"/>
                  <a:gd name="connsiteX107" fmla="*/ 3699438 w 3829111"/>
                  <a:gd name="connsiteY107" fmla="*/ 254984 h 2258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3829111" h="2258663">
                    <a:moveTo>
                      <a:pt x="3790497" y="95536"/>
                    </a:moveTo>
                    <a:cubicBezTo>
                      <a:pt x="3749444" y="35719"/>
                      <a:pt x="3681626" y="0"/>
                      <a:pt x="3609045" y="0"/>
                    </a:cubicBezTo>
                    <a:lnTo>
                      <a:pt x="313110" y="0"/>
                    </a:lnTo>
                    <a:cubicBezTo>
                      <a:pt x="145089" y="0"/>
                      <a:pt x="4595" y="134302"/>
                      <a:pt x="118" y="299371"/>
                    </a:cubicBezTo>
                    <a:cubicBezTo>
                      <a:pt x="-2168" y="383381"/>
                      <a:pt x="28788" y="462724"/>
                      <a:pt x="87177" y="522732"/>
                    </a:cubicBezTo>
                    <a:cubicBezTo>
                      <a:pt x="145660" y="582835"/>
                      <a:pt x="224051" y="615982"/>
                      <a:pt x="307966" y="615982"/>
                    </a:cubicBezTo>
                    <a:lnTo>
                      <a:pt x="1457919" y="615982"/>
                    </a:lnTo>
                    <a:cubicBezTo>
                      <a:pt x="1486018" y="615982"/>
                      <a:pt x="1512212" y="627126"/>
                      <a:pt x="1531738" y="647319"/>
                    </a:cubicBezTo>
                    <a:cubicBezTo>
                      <a:pt x="1551264" y="667607"/>
                      <a:pt x="1561456" y="694277"/>
                      <a:pt x="1560504" y="722471"/>
                    </a:cubicBezTo>
                    <a:cubicBezTo>
                      <a:pt x="1558599" y="776954"/>
                      <a:pt x="1510783" y="821341"/>
                      <a:pt x="1454014" y="821341"/>
                    </a:cubicBezTo>
                    <a:lnTo>
                      <a:pt x="559617" y="821341"/>
                    </a:lnTo>
                    <a:cubicBezTo>
                      <a:pt x="391596" y="821341"/>
                      <a:pt x="251102" y="955643"/>
                      <a:pt x="246625" y="1120712"/>
                    </a:cubicBezTo>
                    <a:cubicBezTo>
                      <a:pt x="244339" y="1204722"/>
                      <a:pt x="275200" y="1283970"/>
                      <a:pt x="333684" y="1344168"/>
                    </a:cubicBezTo>
                    <a:cubicBezTo>
                      <a:pt x="392167" y="1404271"/>
                      <a:pt x="470653" y="1437418"/>
                      <a:pt x="554473" y="1437418"/>
                    </a:cubicBezTo>
                    <a:lnTo>
                      <a:pt x="1454014" y="1437418"/>
                    </a:lnTo>
                    <a:cubicBezTo>
                      <a:pt x="1510783" y="1437418"/>
                      <a:pt x="1558599" y="1481804"/>
                      <a:pt x="1560504" y="1536287"/>
                    </a:cubicBezTo>
                    <a:cubicBezTo>
                      <a:pt x="1561551" y="1564481"/>
                      <a:pt x="1551360" y="1591151"/>
                      <a:pt x="1531738" y="1611344"/>
                    </a:cubicBezTo>
                    <a:cubicBezTo>
                      <a:pt x="1512212" y="1631633"/>
                      <a:pt x="1486018" y="1642682"/>
                      <a:pt x="1457919" y="1642682"/>
                    </a:cubicBezTo>
                    <a:lnTo>
                      <a:pt x="313110" y="1642682"/>
                    </a:lnTo>
                    <a:cubicBezTo>
                      <a:pt x="145089" y="1642682"/>
                      <a:pt x="4595" y="1776984"/>
                      <a:pt x="118" y="1942052"/>
                    </a:cubicBezTo>
                    <a:cubicBezTo>
                      <a:pt x="-2168" y="2025967"/>
                      <a:pt x="28788" y="2105311"/>
                      <a:pt x="87177" y="2165414"/>
                    </a:cubicBezTo>
                    <a:cubicBezTo>
                      <a:pt x="145660" y="2225516"/>
                      <a:pt x="224051" y="2258663"/>
                      <a:pt x="307966" y="2258663"/>
                    </a:cubicBezTo>
                    <a:lnTo>
                      <a:pt x="2689502" y="2258663"/>
                    </a:lnTo>
                    <a:cubicBezTo>
                      <a:pt x="2689597" y="2258663"/>
                      <a:pt x="2689788" y="2258663"/>
                      <a:pt x="2689883" y="2258663"/>
                    </a:cubicBezTo>
                    <a:cubicBezTo>
                      <a:pt x="2689978" y="2258663"/>
                      <a:pt x="2689978" y="2258663"/>
                      <a:pt x="2690074" y="2258663"/>
                    </a:cubicBezTo>
                    <a:lnTo>
                      <a:pt x="2909434" y="2258663"/>
                    </a:lnTo>
                    <a:cubicBezTo>
                      <a:pt x="2999922" y="2258663"/>
                      <a:pt x="3082503" y="2201894"/>
                      <a:pt x="3114888" y="2117503"/>
                    </a:cubicBezTo>
                    <a:lnTo>
                      <a:pt x="3814309" y="299085"/>
                    </a:lnTo>
                    <a:cubicBezTo>
                      <a:pt x="3840503" y="231457"/>
                      <a:pt x="3831550" y="155353"/>
                      <a:pt x="3790497" y="95536"/>
                    </a:cubicBezTo>
                    <a:lnTo>
                      <a:pt x="3790497" y="95536"/>
                    </a:lnTo>
                    <a:close/>
                    <a:moveTo>
                      <a:pt x="1452776" y="492823"/>
                    </a:moveTo>
                    <a:lnTo>
                      <a:pt x="312443" y="492823"/>
                    </a:lnTo>
                    <a:cubicBezTo>
                      <a:pt x="260055" y="492823"/>
                      <a:pt x="208906" y="472535"/>
                      <a:pt x="173092" y="434245"/>
                    </a:cubicBezTo>
                    <a:cubicBezTo>
                      <a:pt x="139564" y="398526"/>
                      <a:pt x="121943" y="351949"/>
                      <a:pt x="123276" y="302705"/>
                    </a:cubicBezTo>
                    <a:cubicBezTo>
                      <a:pt x="126039" y="203644"/>
                      <a:pt x="211192" y="123158"/>
                      <a:pt x="313110" y="123158"/>
                    </a:cubicBezTo>
                    <a:lnTo>
                      <a:pt x="3421594" y="123158"/>
                    </a:lnTo>
                    <a:lnTo>
                      <a:pt x="3246810" y="577691"/>
                    </a:lnTo>
                    <a:cubicBezTo>
                      <a:pt x="3243571" y="578644"/>
                      <a:pt x="3240428" y="579882"/>
                      <a:pt x="3237380" y="581406"/>
                    </a:cubicBezTo>
                    <a:lnTo>
                      <a:pt x="3029449" y="685419"/>
                    </a:lnTo>
                    <a:cubicBezTo>
                      <a:pt x="2991826" y="704183"/>
                      <a:pt x="2983729" y="754285"/>
                      <a:pt x="3013447" y="784098"/>
                    </a:cubicBezTo>
                    <a:cubicBezTo>
                      <a:pt x="3032211" y="802862"/>
                      <a:pt x="3060882" y="807529"/>
                      <a:pt x="3084504" y="795623"/>
                    </a:cubicBezTo>
                    <a:lnTo>
                      <a:pt x="3181659" y="747046"/>
                    </a:lnTo>
                    <a:lnTo>
                      <a:pt x="2940200" y="1374743"/>
                    </a:lnTo>
                    <a:lnTo>
                      <a:pt x="2602253" y="1036796"/>
                    </a:lnTo>
                    <a:lnTo>
                      <a:pt x="2767417" y="954215"/>
                    </a:lnTo>
                    <a:cubicBezTo>
                      <a:pt x="2805040" y="935355"/>
                      <a:pt x="2813136" y="885253"/>
                      <a:pt x="2783419" y="855536"/>
                    </a:cubicBezTo>
                    <a:cubicBezTo>
                      <a:pt x="2764654" y="836771"/>
                      <a:pt x="2735984" y="832104"/>
                      <a:pt x="2712362" y="844010"/>
                    </a:cubicBezTo>
                    <a:lnTo>
                      <a:pt x="2282308" y="1058990"/>
                    </a:lnTo>
                    <a:lnTo>
                      <a:pt x="1681757" y="689229"/>
                    </a:lnTo>
                    <a:cubicBezTo>
                      <a:pt x="1675470" y="640366"/>
                      <a:pt x="1653468" y="595122"/>
                      <a:pt x="1617939" y="559403"/>
                    </a:cubicBezTo>
                    <a:cubicBezTo>
                      <a:pt x="1574601" y="515683"/>
                      <a:pt x="1514403" y="492823"/>
                      <a:pt x="1452776" y="492823"/>
                    </a:cubicBezTo>
                    <a:lnTo>
                      <a:pt x="1452776" y="492823"/>
                    </a:lnTo>
                    <a:close/>
                    <a:moveTo>
                      <a:pt x="1510974" y="1321022"/>
                    </a:moveTo>
                    <a:cubicBezTo>
                      <a:pt x="1492781" y="1316546"/>
                      <a:pt x="1473636" y="1314069"/>
                      <a:pt x="1453919" y="1314069"/>
                    </a:cubicBezTo>
                    <a:lnTo>
                      <a:pt x="554473" y="1314069"/>
                    </a:lnTo>
                    <a:cubicBezTo>
                      <a:pt x="504086" y="1314069"/>
                      <a:pt x="457128" y="1294162"/>
                      <a:pt x="421980" y="1258062"/>
                    </a:cubicBezTo>
                    <a:cubicBezTo>
                      <a:pt x="386928" y="1221962"/>
                      <a:pt x="368355" y="1174337"/>
                      <a:pt x="369783" y="1123950"/>
                    </a:cubicBezTo>
                    <a:cubicBezTo>
                      <a:pt x="372546" y="1024985"/>
                      <a:pt x="457699" y="944404"/>
                      <a:pt x="559617" y="944404"/>
                    </a:cubicBezTo>
                    <a:lnTo>
                      <a:pt x="1454014" y="944404"/>
                    </a:lnTo>
                    <a:cubicBezTo>
                      <a:pt x="1544216" y="944404"/>
                      <a:pt x="1622035" y="894112"/>
                      <a:pt x="1659659" y="820007"/>
                    </a:cubicBezTo>
                    <a:lnTo>
                      <a:pt x="1973031" y="1012984"/>
                    </a:lnTo>
                    <a:lnTo>
                      <a:pt x="1510974" y="1321022"/>
                    </a:lnTo>
                    <a:close/>
                    <a:moveTo>
                      <a:pt x="2647687" y="2135505"/>
                    </a:moveTo>
                    <a:lnTo>
                      <a:pt x="308061" y="2135505"/>
                    </a:lnTo>
                    <a:cubicBezTo>
                      <a:pt x="257769" y="2135505"/>
                      <a:pt x="210716" y="2115693"/>
                      <a:pt x="175569" y="2079593"/>
                    </a:cubicBezTo>
                    <a:cubicBezTo>
                      <a:pt x="140517" y="2043493"/>
                      <a:pt x="121943" y="1995964"/>
                      <a:pt x="123276" y="1945481"/>
                    </a:cubicBezTo>
                    <a:cubicBezTo>
                      <a:pt x="126039" y="1846516"/>
                      <a:pt x="211192" y="1765935"/>
                      <a:pt x="313110" y="1765935"/>
                    </a:cubicBezTo>
                    <a:lnTo>
                      <a:pt x="1457919" y="1765935"/>
                    </a:lnTo>
                    <a:cubicBezTo>
                      <a:pt x="1519737" y="1765935"/>
                      <a:pt x="1577553" y="1741456"/>
                      <a:pt x="1620416" y="1696879"/>
                    </a:cubicBezTo>
                    <a:cubicBezTo>
                      <a:pt x="1663374" y="1652397"/>
                      <a:pt x="1685757" y="1593818"/>
                      <a:pt x="1683567" y="1531906"/>
                    </a:cubicBezTo>
                    <a:cubicBezTo>
                      <a:pt x="1681662" y="1477899"/>
                      <a:pt x="1660802" y="1429131"/>
                      <a:pt x="1627464" y="1391507"/>
                    </a:cubicBezTo>
                    <a:lnTo>
                      <a:pt x="2066948" y="1098518"/>
                    </a:lnTo>
                    <a:cubicBezTo>
                      <a:pt x="2073901" y="1093851"/>
                      <a:pt x="2079521" y="1088041"/>
                      <a:pt x="2083902" y="1081564"/>
                    </a:cubicBezTo>
                    <a:lnTo>
                      <a:pt x="2246780" y="1181862"/>
                    </a:lnTo>
                    <a:cubicBezTo>
                      <a:pt x="2256686" y="1187958"/>
                      <a:pt x="2267830" y="1191006"/>
                      <a:pt x="2279070" y="1191006"/>
                    </a:cubicBezTo>
                    <a:cubicBezTo>
                      <a:pt x="2288499" y="1191006"/>
                      <a:pt x="2297929" y="1188815"/>
                      <a:pt x="2306597" y="1184529"/>
                    </a:cubicBezTo>
                    <a:lnTo>
                      <a:pt x="2485858" y="1094899"/>
                    </a:lnTo>
                    <a:lnTo>
                      <a:pt x="2891622" y="1500664"/>
                    </a:lnTo>
                    <a:lnTo>
                      <a:pt x="2647687" y="2135505"/>
                    </a:lnTo>
                    <a:close/>
                    <a:moveTo>
                      <a:pt x="3000112" y="2073307"/>
                    </a:moveTo>
                    <a:cubicBezTo>
                      <a:pt x="2985825" y="2110454"/>
                      <a:pt x="2949439" y="2135505"/>
                      <a:pt x="2909625" y="2135505"/>
                    </a:cubicBezTo>
                    <a:lnTo>
                      <a:pt x="2779704" y="2135505"/>
                    </a:lnTo>
                    <a:lnTo>
                      <a:pt x="2940771" y="1716786"/>
                    </a:lnTo>
                    <a:lnTo>
                      <a:pt x="3040975" y="1967293"/>
                    </a:lnTo>
                    <a:lnTo>
                      <a:pt x="3000112" y="2073307"/>
                    </a:lnTo>
                    <a:close/>
                    <a:moveTo>
                      <a:pt x="3105935" y="1798130"/>
                    </a:moveTo>
                    <a:lnTo>
                      <a:pt x="3005732" y="1547622"/>
                    </a:lnTo>
                    <a:lnTo>
                      <a:pt x="3101744" y="1298067"/>
                    </a:lnTo>
                    <a:lnTo>
                      <a:pt x="3201947" y="1548575"/>
                    </a:lnTo>
                    <a:lnTo>
                      <a:pt x="3105935" y="1798130"/>
                    </a:lnTo>
                    <a:close/>
                    <a:moveTo>
                      <a:pt x="3267003" y="1379411"/>
                    </a:moveTo>
                    <a:lnTo>
                      <a:pt x="3166800" y="1128903"/>
                    </a:lnTo>
                    <a:lnTo>
                      <a:pt x="3262812" y="879348"/>
                    </a:lnTo>
                    <a:lnTo>
                      <a:pt x="3363015" y="1129856"/>
                    </a:lnTo>
                    <a:lnTo>
                      <a:pt x="3267003" y="1379411"/>
                    </a:lnTo>
                    <a:close/>
                    <a:moveTo>
                      <a:pt x="3428070" y="960691"/>
                    </a:moveTo>
                    <a:lnTo>
                      <a:pt x="3327868" y="710184"/>
                    </a:lnTo>
                    <a:lnTo>
                      <a:pt x="3423879" y="460629"/>
                    </a:lnTo>
                    <a:lnTo>
                      <a:pt x="3524083" y="711136"/>
                    </a:lnTo>
                    <a:lnTo>
                      <a:pt x="3428070" y="960691"/>
                    </a:lnTo>
                    <a:close/>
                    <a:moveTo>
                      <a:pt x="3699438" y="254984"/>
                    </a:moveTo>
                    <a:lnTo>
                      <a:pt x="3589043" y="541973"/>
                    </a:lnTo>
                    <a:lnTo>
                      <a:pt x="3488840" y="291465"/>
                    </a:lnTo>
                    <a:lnTo>
                      <a:pt x="3553515" y="123253"/>
                    </a:lnTo>
                    <a:lnTo>
                      <a:pt x="3608855" y="123253"/>
                    </a:lnTo>
                    <a:cubicBezTo>
                      <a:pt x="3641335" y="123253"/>
                      <a:pt x="3670386" y="138589"/>
                      <a:pt x="3688770" y="165354"/>
                    </a:cubicBezTo>
                    <a:cubicBezTo>
                      <a:pt x="3707248" y="192024"/>
                      <a:pt x="3711153" y="224695"/>
                      <a:pt x="3699438" y="254984"/>
                    </a:cubicBezTo>
                    <a:lnTo>
                      <a:pt x="3699438" y="2549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  <p:grpSp>
        <p:nvGrpSpPr>
          <p:cNvPr id="476" name="图形 2">
            <a:extLst>
              <a:ext uri="{FF2B5EF4-FFF2-40B4-BE49-F238E27FC236}">
                <a16:creationId xmlns:a16="http://schemas.microsoft.com/office/drawing/2014/main" id="{FD190599-77F7-4923-A693-4789EC390519}"/>
              </a:ext>
            </a:extLst>
          </p:cNvPr>
          <p:cNvGrpSpPr/>
          <p:nvPr userDrawn="1"/>
        </p:nvGrpSpPr>
        <p:grpSpPr>
          <a:xfrm>
            <a:off x="7567623" y="4981972"/>
            <a:ext cx="343476" cy="343460"/>
            <a:chOff x="4143375" y="1475422"/>
            <a:chExt cx="3901535" cy="3901344"/>
          </a:xfrm>
          <a:solidFill>
            <a:schemeClr val="bg1"/>
          </a:solidFill>
        </p:grpSpPr>
        <p:sp>
          <p:nvSpPr>
            <p:cNvPr id="477" name="任意多边形: 形状 476">
              <a:extLst>
                <a:ext uri="{FF2B5EF4-FFF2-40B4-BE49-F238E27FC236}">
                  <a16:creationId xmlns:a16="http://schemas.microsoft.com/office/drawing/2014/main" id="{B5E293BC-9ABE-45BC-91A0-7DC219CEC9A8}"/>
                </a:ext>
              </a:extLst>
            </p:cNvPr>
            <p:cNvSpPr/>
            <p:nvPr/>
          </p:nvSpPr>
          <p:spPr>
            <a:xfrm>
              <a:off x="4143375" y="1475422"/>
              <a:ext cx="3901535" cy="3901344"/>
            </a:xfrm>
            <a:custGeom>
              <a:avLst/>
              <a:gdLst>
                <a:gd name="connsiteX0" fmla="*/ 3823430 w 3901535"/>
                <a:gd name="connsiteY0" fmla="*/ 572167 h 3901344"/>
                <a:gd name="connsiteX1" fmla="*/ 3901535 w 3901535"/>
                <a:gd name="connsiteY1" fmla="*/ 494157 h 3901344"/>
                <a:gd name="connsiteX2" fmla="*/ 3901535 w 3901535"/>
                <a:gd name="connsiteY2" fmla="*/ 78010 h 3901344"/>
                <a:gd name="connsiteX3" fmla="*/ 3823430 w 3901535"/>
                <a:gd name="connsiteY3" fmla="*/ 0 h 3901344"/>
                <a:gd name="connsiteX4" fmla="*/ 3407283 w 3901535"/>
                <a:gd name="connsiteY4" fmla="*/ 0 h 3901344"/>
                <a:gd name="connsiteX5" fmla="*/ 3329273 w 3901535"/>
                <a:gd name="connsiteY5" fmla="*/ 78010 h 3901344"/>
                <a:gd name="connsiteX6" fmla="*/ 3095149 w 3901535"/>
                <a:gd name="connsiteY6" fmla="*/ 312134 h 3901344"/>
                <a:gd name="connsiteX7" fmla="*/ 2861120 w 3901535"/>
                <a:gd name="connsiteY7" fmla="*/ 78010 h 3901344"/>
                <a:gd name="connsiteX8" fmla="*/ 2783015 w 3901535"/>
                <a:gd name="connsiteY8" fmla="*/ 0 h 3901344"/>
                <a:gd name="connsiteX9" fmla="*/ 2262854 w 3901535"/>
                <a:gd name="connsiteY9" fmla="*/ 0 h 3901344"/>
                <a:gd name="connsiteX10" fmla="*/ 2184845 w 3901535"/>
                <a:gd name="connsiteY10" fmla="*/ 78010 h 3901344"/>
                <a:gd name="connsiteX11" fmla="*/ 1950815 w 3901535"/>
                <a:gd name="connsiteY11" fmla="*/ 312134 h 3901344"/>
                <a:gd name="connsiteX12" fmla="*/ 1716691 w 3901535"/>
                <a:gd name="connsiteY12" fmla="*/ 78010 h 3901344"/>
                <a:gd name="connsiteX13" fmla="*/ 1638681 w 3901535"/>
                <a:gd name="connsiteY13" fmla="*/ 0 h 3901344"/>
                <a:gd name="connsiteX14" fmla="*/ 1118521 w 3901535"/>
                <a:gd name="connsiteY14" fmla="*/ 0 h 3901344"/>
                <a:gd name="connsiteX15" fmla="*/ 1040511 w 3901535"/>
                <a:gd name="connsiteY15" fmla="*/ 78010 h 3901344"/>
                <a:gd name="connsiteX16" fmla="*/ 806482 w 3901535"/>
                <a:gd name="connsiteY16" fmla="*/ 312134 h 3901344"/>
                <a:gd name="connsiteX17" fmla="*/ 572357 w 3901535"/>
                <a:gd name="connsiteY17" fmla="*/ 78010 h 3901344"/>
                <a:gd name="connsiteX18" fmla="*/ 494348 w 3901535"/>
                <a:gd name="connsiteY18" fmla="*/ 0 h 3901344"/>
                <a:gd name="connsiteX19" fmla="*/ 78010 w 3901535"/>
                <a:gd name="connsiteY19" fmla="*/ 0 h 3901344"/>
                <a:gd name="connsiteX20" fmla="*/ 0 w 3901535"/>
                <a:gd name="connsiteY20" fmla="*/ 78010 h 3901344"/>
                <a:gd name="connsiteX21" fmla="*/ 0 w 3901535"/>
                <a:gd name="connsiteY21" fmla="*/ 494157 h 3901344"/>
                <a:gd name="connsiteX22" fmla="*/ 78010 w 3901535"/>
                <a:gd name="connsiteY22" fmla="*/ 572167 h 3901344"/>
                <a:gd name="connsiteX23" fmla="*/ 312134 w 3901535"/>
                <a:gd name="connsiteY23" fmla="*/ 806291 h 3901344"/>
                <a:gd name="connsiteX24" fmla="*/ 78010 w 3901535"/>
                <a:gd name="connsiteY24" fmla="*/ 1040321 h 3901344"/>
                <a:gd name="connsiteX25" fmla="*/ 0 w 3901535"/>
                <a:gd name="connsiteY25" fmla="*/ 1118330 h 3901344"/>
                <a:gd name="connsiteX26" fmla="*/ 0 w 3901535"/>
                <a:gd name="connsiteY26" fmla="*/ 1638491 h 3901344"/>
                <a:gd name="connsiteX27" fmla="*/ 78010 w 3901535"/>
                <a:gd name="connsiteY27" fmla="*/ 1716500 h 3901344"/>
                <a:gd name="connsiteX28" fmla="*/ 312134 w 3901535"/>
                <a:gd name="connsiteY28" fmla="*/ 1950625 h 3901344"/>
                <a:gd name="connsiteX29" fmla="*/ 78010 w 3901535"/>
                <a:gd name="connsiteY29" fmla="*/ 2184654 h 3901344"/>
                <a:gd name="connsiteX30" fmla="*/ 0 w 3901535"/>
                <a:gd name="connsiteY30" fmla="*/ 2262664 h 3901344"/>
                <a:gd name="connsiteX31" fmla="*/ 0 w 3901535"/>
                <a:gd name="connsiteY31" fmla="*/ 2782824 h 3901344"/>
                <a:gd name="connsiteX32" fmla="*/ 78010 w 3901535"/>
                <a:gd name="connsiteY32" fmla="*/ 2860929 h 3901344"/>
                <a:gd name="connsiteX33" fmla="*/ 312134 w 3901535"/>
                <a:gd name="connsiteY33" fmla="*/ 3094958 h 3901344"/>
                <a:gd name="connsiteX34" fmla="*/ 78010 w 3901535"/>
                <a:gd name="connsiteY34" fmla="*/ 3329083 h 3901344"/>
                <a:gd name="connsiteX35" fmla="*/ 0 w 3901535"/>
                <a:gd name="connsiteY35" fmla="*/ 3407093 h 3901344"/>
                <a:gd name="connsiteX36" fmla="*/ 0 w 3901535"/>
                <a:gd name="connsiteY36" fmla="*/ 3823240 h 3901344"/>
                <a:gd name="connsiteX37" fmla="*/ 78010 w 3901535"/>
                <a:gd name="connsiteY37" fmla="*/ 3901345 h 3901344"/>
                <a:gd name="connsiteX38" fmla="*/ 494157 w 3901535"/>
                <a:gd name="connsiteY38" fmla="*/ 3901345 h 3901344"/>
                <a:gd name="connsiteX39" fmla="*/ 572167 w 3901535"/>
                <a:gd name="connsiteY39" fmla="*/ 3823240 h 3901344"/>
                <a:gd name="connsiteX40" fmla="*/ 806291 w 3901535"/>
                <a:gd name="connsiteY40" fmla="*/ 3589211 h 3901344"/>
                <a:gd name="connsiteX41" fmla="*/ 1040321 w 3901535"/>
                <a:gd name="connsiteY41" fmla="*/ 3823240 h 3901344"/>
                <a:gd name="connsiteX42" fmla="*/ 1118330 w 3901535"/>
                <a:gd name="connsiteY42" fmla="*/ 3901345 h 3901344"/>
                <a:gd name="connsiteX43" fmla="*/ 1638491 w 3901535"/>
                <a:gd name="connsiteY43" fmla="*/ 3901345 h 3901344"/>
                <a:gd name="connsiteX44" fmla="*/ 1716500 w 3901535"/>
                <a:gd name="connsiteY44" fmla="*/ 3823240 h 3901344"/>
                <a:gd name="connsiteX45" fmla="*/ 1950625 w 3901535"/>
                <a:gd name="connsiteY45" fmla="*/ 3589211 h 3901344"/>
                <a:gd name="connsiteX46" fmla="*/ 2184654 w 3901535"/>
                <a:gd name="connsiteY46" fmla="*/ 3823240 h 3901344"/>
                <a:gd name="connsiteX47" fmla="*/ 2262664 w 3901535"/>
                <a:gd name="connsiteY47" fmla="*/ 3901345 h 3901344"/>
                <a:gd name="connsiteX48" fmla="*/ 2782824 w 3901535"/>
                <a:gd name="connsiteY48" fmla="*/ 3901345 h 3901344"/>
                <a:gd name="connsiteX49" fmla="*/ 2860929 w 3901535"/>
                <a:gd name="connsiteY49" fmla="*/ 3823240 h 3901344"/>
                <a:gd name="connsiteX50" fmla="*/ 3094958 w 3901535"/>
                <a:gd name="connsiteY50" fmla="*/ 3589211 h 3901344"/>
                <a:gd name="connsiteX51" fmla="*/ 3329083 w 3901535"/>
                <a:gd name="connsiteY51" fmla="*/ 3823240 h 3901344"/>
                <a:gd name="connsiteX52" fmla="*/ 3407093 w 3901535"/>
                <a:gd name="connsiteY52" fmla="*/ 3901345 h 3901344"/>
                <a:gd name="connsiteX53" fmla="*/ 3823240 w 3901535"/>
                <a:gd name="connsiteY53" fmla="*/ 3901345 h 3901344"/>
                <a:gd name="connsiteX54" fmla="*/ 3901345 w 3901535"/>
                <a:gd name="connsiteY54" fmla="*/ 3823240 h 3901344"/>
                <a:gd name="connsiteX55" fmla="*/ 3901345 w 3901535"/>
                <a:gd name="connsiteY55" fmla="*/ 3407093 h 3901344"/>
                <a:gd name="connsiteX56" fmla="*/ 3823240 w 3901535"/>
                <a:gd name="connsiteY56" fmla="*/ 3329083 h 3901344"/>
                <a:gd name="connsiteX57" fmla="*/ 3589211 w 3901535"/>
                <a:gd name="connsiteY57" fmla="*/ 3094958 h 3901344"/>
                <a:gd name="connsiteX58" fmla="*/ 3823240 w 3901535"/>
                <a:gd name="connsiteY58" fmla="*/ 2860929 h 3901344"/>
                <a:gd name="connsiteX59" fmla="*/ 3901345 w 3901535"/>
                <a:gd name="connsiteY59" fmla="*/ 2782824 h 3901344"/>
                <a:gd name="connsiteX60" fmla="*/ 3901345 w 3901535"/>
                <a:gd name="connsiteY60" fmla="*/ 2262664 h 3901344"/>
                <a:gd name="connsiteX61" fmla="*/ 3823240 w 3901535"/>
                <a:gd name="connsiteY61" fmla="*/ 2184654 h 3901344"/>
                <a:gd name="connsiteX62" fmla="*/ 3589211 w 3901535"/>
                <a:gd name="connsiteY62" fmla="*/ 1950625 h 3901344"/>
                <a:gd name="connsiteX63" fmla="*/ 3823240 w 3901535"/>
                <a:gd name="connsiteY63" fmla="*/ 1716500 h 3901344"/>
                <a:gd name="connsiteX64" fmla="*/ 3901345 w 3901535"/>
                <a:gd name="connsiteY64" fmla="*/ 1638491 h 3901344"/>
                <a:gd name="connsiteX65" fmla="*/ 3901345 w 3901535"/>
                <a:gd name="connsiteY65" fmla="*/ 1118330 h 3901344"/>
                <a:gd name="connsiteX66" fmla="*/ 3823240 w 3901535"/>
                <a:gd name="connsiteY66" fmla="*/ 1040321 h 3901344"/>
                <a:gd name="connsiteX67" fmla="*/ 3589211 w 3901535"/>
                <a:gd name="connsiteY67" fmla="*/ 806291 h 3901344"/>
                <a:gd name="connsiteX68" fmla="*/ 3823430 w 3901535"/>
                <a:gd name="connsiteY68" fmla="*/ 572167 h 3901344"/>
                <a:gd name="connsiteX69" fmla="*/ 3823430 w 3901535"/>
                <a:gd name="connsiteY69" fmla="*/ 572167 h 3901344"/>
                <a:gd name="connsiteX70" fmla="*/ 3745325 w 3901535"/>
                <a:gd name="connsiteY70" fmla="*/ 1188625 h 3901344"/>
                <a:gd name="connsiteX71" fmla="*/ 3745325 w 3901535"/>
                <a:gd name="connsiteY71" fmla="*/ 1568482 h 3901344"/>
                <a:gd name="connsiteX72" fmla="*/ 3433191 w 3901535"/>
                <a:gd name="connsiteY72" fmla="*/ 1950815 h 3901344"/>
                <a:gd name="connsiteX73" fmla="*/ 3745325 w 3901535"/>
                <a:gd name="connsiteY73" fmla="*/ 2333149 h 3901344"/>
                <a:gd name="connsiteX74" fmla="*/ 3745325 w 3901535"/>
                <a:gd name="connsiteY74" fmla="*/ 2713006 h 3901344"/>
                <a:gd name="connsiteX75" fmla="*/ 3433191 w 3901535"/>
                <a:gd name="connsiteY75" fmla="*/ 3095339 h 3901344"/>
                <a:gd name="connsiteX76" fmla="*/ 3745325 w 3901535"/>
                <a:gd name="connsiteY76" fmla="*/ 3477673 h 3901344"/>
                <a:gd name="connsiteX77" fmla="*/ 3745325 w 3901535"/>
                <a:gd name="connsiteY77" fmla="*/ 3745516 h 3901344"/>
                <a:gd name="connsiteX78" fmla="*/ 3477387 w 3901535"/>
                <a:gd name="connsiteY78" fmla="*/ 3745516 h 3901344"/>
                <a:gd name="connsiteX79" fmla="*/ 3095054 w 3901535"/>
                <a:gd name="connsiteY79" fmla="*/ 3433381 h 3901344"/>
                <a:gd name="connsiteX80" fmla="*/ 2712720 w 3901535"/>
                <a:gd name="connsiteY80" fmla="*/ 3745516 h 3901344"/>
                <a:gd name="connsiteX81" fmla="*/ 2332958 w 3901535"/>
                <a:gd name="connsiteY81" fmla="*/ 3745516 h 3901344"/>
                <a:gd name="connsiteX82" fmla="*/ 1950625 w 3901535"/>
                <a:gd name="connsiteY82" fmla="*/ 3433381 h 3901344"/>
                <a:gd name="connsiteX83" fmla="*/ 1568291 w 3901535"/>
                <a:gd name="connsiteY83" fmla="*/ 3745516 h 3901344"/>
                <a:gd name="connsiteX84" fmla="*/ 1188434 w 3901535"/>
                <a:gd name="connsiteY84" fmla="*/ 3745516 h 3901344"/>
                <a:gd name="connsiteX85" fmla="*/ 806101 w 3901535"/>
                <a:gd name="connsiteY85" fmla="*/ 3433381 h 3901344"/>
                <a:gd name="connsiteX86" fmla="*/ 423767 w 3901535"/>
                <a:gd name="connsiteY86" fmla="*/ 3745516 h 3901344"/>
                <a:gd name="connsiteX87" fmla="*/ 156019 w 3901535"/>
                <a:gd name="connsiteY87" fmla="*/ 3745516 h 3901344"/>
                <a:gd name="connsiteX88" fmla="*/ 156019 w 3901535"/>
                <a:gd name="connsiteY88" fmla="*/ 3477578 h 3901344"/>
                <a:gd name="connsiteX89" fmla="*/ 468154 w 3901535"/>
                <a:gd name="connsiteY89" fmla="*/ 3095244 h 3901344"/>
                <a:gd name="connsiteX90" fmla="*/ 156019 w 3901535"/>
                <a:gd name="connsiteY90" fmla="*/ 2712911 h 3901344"/>
                <a:gd name="connsiteX91" fmla="*/ 156019 w 3901535"/>
                <a:gd name="connsiteY91" fmla="*/ 2333054 h 3901344"/>
                <a:gd name="connsiteX92" fmla="*/ 468154 w 3901535"/>
                <a:gd name="connsiteY92" fmla="*/ 1950720 h 3901344"/>
                <a:gd name="connsiteX93" fmla="*/ 156019 w 3901535"/>
                <a:gd name="connsiteY93" fmla="*/ 1568387 h 3901344"/>
                <a:gd name="connsiteX94" fmla="*/ 156019 w 3901535"/>
                <a:gd name="connsiteY94" fmla="*/ 1188625 h 3901344"/>
                <a:gd name="connsiteX95" fmla="*/ 468154 w 3901535"/>
                <a:gd name="connsiteY95" fmla="*/ 806291 h 3901344"/>
                <a:gd name="connsiteX96" fmla="*/ 156019 w 3901535"/>
                <a:gd name="connsiteY96" fmla="*/ 423958 h 3901344"/>
                <a:gd name="connsiteX97" fmla="*/ 156019 w 3901535"/>
                <a:gd name="connsiteY97" fmla="*/ 156020 h 3901344"/>
                <a:gd name="connsiteX98" fmla="*/ 423958 w 3901535"/>
                <a:gd name="connsiteY98" fmla="*/ 156020 h 3901344"/>
                <a:gd name="connsiteX99" fmla="*/ 806291 w 3901535"/>
                <a:gd name="connsiteY99" fmla="*/ 468154 h 3901344"/>
                <a:gd name="connsiteX100" fmla="*/ 1188625 w 3901535"/>
                <a:gd name="connsiteY100" fmla="*/ 156020 h 3901344"/>
                <a:gd name="connsiteX101" fmla="*/ 1568482 w 3901535"/>
                <a:gd name="connsiteY101" fmla="*/ 156020 h 3901344"/>
                <a:gd name="connsiteX102" fmla="*/ 1950815 w 3901535"/>
                <a:gd name="connsiteY102" fmla="*/ 468154 h 3901344"/>
                <a:gd name="connsiteX103" fmla="*/ 2333149 w 3901535"/>
                <a:gd name="connsiteY103" fmla="*/ 156020 h 3901344"/>
                <a:gd name="connsiteX104" fmla="*/ 2712911 w 3901535"/>
                <a:gd name="connsiteY104" fmla="*/ 156020 h 3901344"/>
                <a:gd name="connsiteX105" fmla="*/ 3095244 w 3901535"/>
                <a:gd name="connsiteY105" fmla="*/ 468154 h 3901344"/>
                <a:gd name="connsiteX106" fmla="*/ 3477578 w 3901535"/>
                <a:gd name="connsiteY106" fmla="*/ 156020 h 3901344"/>
                <a:gd name="connsiteX107" fmla="*/ 3745516 w 3901535"/>
                <a:gd name="connsiteY107" fmla="*/ 156020 h 3901344"/>
                <a:gd name="connsiteX108" fmla="*/ 3745516 w 3901535"/>
                <a:gd name="connsiteY108" fmla="*/ 423958 h 3901344"/>
                <a:gd name="connsiteX109" fmla="*/ 3433382 w 3901535"/>
                <a:gd name="connsiteY109" fmla="*/ 806291 h 3901344"/>
                <a:gd name="connsiteX110" fmla="*/ 3745325 w 3901535"/>
                <a:gd name="connsiteY110" fmla="*/ 1188625 h 3901344"/>
                <a:gd name="connsiteX111" fmla="*/ 3745325 w 3901535"/>
                <a:gd name="connsiteY111" fmla="*/ 1188625 h 390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901535" h="3901344">
                  <a:moveTo>
                    <a:pt x="3823430" y="572167"/>
                  </a:moveTo>
                  <a:cubicBezTo>
                    <a:pt x="3866579" y="572167"/>
                    <a:pt x="3901535" y="537210"/>
                    <a:pt x="3901535" y="494157"/>
                  </a:cubicBezTo>
                  <a:lnTo>
                    <a:pt x="3901535" y="78010"/>
                  </a:lnTo>
                  <a:cubicBezTo>
                    <a:pt x="3901535" y="34957"/>
                    <a:pt x="3866579" y="0"/>
                    <a:pt x="3823430" y="0"/>
                  </a:cubicBezTo>
                  <a:lnTo>
                    <a:pt x="3407283" y="0"/>
                  </a:lnTo>
                  <a:cubicBezTo>
                    <a:pt x="3364230" y="0"/>
                    <a:pt x="3329273" y="34957"/>
                    <a:pt x="3329273" y="78010"/>
                  </a:cubicBezTo>
                  <a:cubicBezTo>
                    <a:pt x="3329273" y="207074"/>
                    <a:pt x="3224213" y="312134"/>
                    <a:pt x="3095149" y="312134"/>
                  </a:cubicBezTo>
                  <a:cubicBezTo>
                    <a:pt x="2966085" y="312134"/>
                    <a:pt x="2861120" y="207074"/>
                    <a:pt x="2861120" y="78010"/>
                  </a:cubicBezTo>
                  <a:cubicBezTo>
                    <a:pt x="2861120" y="34957"/>
                    <a:pt x="2826163" y="0"/>
                    <a:pt x="2783015" y="0"/>
                  </a:cubicBezTo>
                  <a:lnTo>
                    <a:pt x="2262854" y="0"/>
                  </a:lnTo>
                  <a:cubicBezTo>
                    <a:pt x="2219801" y="0"/>
                    <a:pt x="2184845" y="34957"/>
                    <a:pt x="2184845" y="78010"/>
                  </a:cubicBezTo>
                  <a:cubicBezTo>
                    <a:pt x="2184845" y="207074"/>
                    <a:pt x="2079879" y="312134"/>
                    <a:pt x="1950815" y="312134"/>
                  </a:cubicBezTo>
                  <a:cubicBezTo>
                    <a:pt x="1821752" y="312134"/>
                    <a:pt x="1716691" y="207074"/>
                    <a:pt x="1716691" y="78010"/>
                  </a:cubicBezTo>
                  <a:cubicBezTo>
                    <a:pt x="1716691" y="34957"/>
                    <a:pt x="1681734" y="0"/>
                    <a:pt x="1638681" y="0"/>
                  </a:cubicBezTo>
                  <a:lnTo>
                    <a:pt x="1118521" y="0"/>
                  </a:lnTo>
                  <a:cubicBezTo>
                    <a:pt x="1075468" y="0"/>
                    <a:pt x="1040511" y="34957"/>
                    <a:pt x="1040511" y="78010"/>
                  </a:cubicBezTo>
                  <a:cubicBezTo>
                    <a:pt x="1040511" y="207074"/>
                    <a:pt x="935546" y="312134"/>
                    <a:pt x="806482" y="312134"/>
                  </a:cubicBezTo>
                  <a:cubicBezTo>
                    <a:pt x="677418" y="312134"/>
                    <a:pt x="572357" y="207074"/>
                    <a:pt x="572357" y="78010"/>
                  </a:cubicBezTo>
                  <a:cubicBezTo>
                    <a:pt x="572357" y="34957"/>
                    <a:pt x="537401" y="0"/>
                    <a:pt x="494348" y="0"/>
                  </a:cubicBezTo>
                  <a:lnTo>
                    <a:pt x="78010" y="0"/>
                  </a:lnTo>
                  <a:cubicBezTo>
                    <a:pt x="34957" y="0"/>
                    <a:pt x="0" y="34957"/>
                    <a:pt x="0" y="78010"/>
                  </a:cubicBezTo>
                  <a:lnTo>
                    <a:pt x="0" y="494157"/>
                  </a:lnTo>
                  <a:cubicBezTo>
                    <a:pt x="0" y="537210"/>
                    <a:pt x="34957" y="572167"/>
                    <a:pt x="78010" y="572167"/>
                  </a:cubicBezTo>
                  <a:cubicBezTo>
                    <a:pt x="207074" y="572167"/>
                    <a:pt x="312134" y="677132"/>
                    <a:pt x="312134" y="806291"/>
                  </a:cubicBezTo>
                  <a:cubicBezTo>
                    <a:pt x="312134" y="935355"/>
                    <a:pt x="207074" y="1040321"/>
                    <a:pt x="78010" y="1040321"/>
                  </a:cubicBezTo>
                  <a:cubicBezTo>
                    <a:pt x="34957" y="1040321"/>
                    <a:pt x="0" y="1075277"/>
                    <a:pt x="0" y="1118330"/>
                  </a:cubicBezTo>
                  <a:lnTo>
                    <a:pt x="0" y="1638491"/>
                  </a:lnTo>
                  <a:cubicBezTo>
                    <a:pt x="0" y="1681544"/>
                    <a:pt x="34957" y="1716500"/>
                    <a:pt x="78010" y="1716500"/>
                  </a:cubicBezTo>
                  <a:cubicBezTo>
                    <a:pt x="207074" y="1716500"/>
                    <a:pt x="312134" y="1821466"/>
                    <a:pt x="312134" y="1950625"/>
                  </a:cubicBezTo>
                  <a:cubicBezTo>
                    <a:pt x="312134" y="2079689"/>
                    <a:pt x="207074" y="2184654"/>
                    <a:pt x="78010" y="2184654"/>
                  </a:cubicBezTo>
                  <a:cubicBezTo>
                    <a:pt x="34957" y="2184654"/>
                    <a:pt x="0" y="2219611"/>
                    <a:pt x="0" y="2262664"/>
                  </a:cubicBezTo>
                  <a:lnTo>
                    <a:pt x="0" y="2782824"/>
                  </a:lnTo>
                  <a:cubicBezTo>
                    <a:pt x="0" y="2825972"/>
                    <a:pt x="34957" y="2860929"/>
                    <a:pt x="78010" y="2860929"/>
                  </a:cubicBezTo>
                  <a:cubicBezTo>
                    <a:pt x="207074" y="2860929"/>
                    <a:pt x="312134" y="2965895"/>
                    <a:pt x="312134" y="3094958"/>
                  </a:cubicBezTo>
                  <a:cubicBezTo>
                    <a:pt x="312134" y="3224022"/>
                    <a:pt x="207074" y="3329083"/>
                    <a:pt x="78010" y="3329083"/>
                  </a:cubicBezTo>
                  <a:cubicBezTo>
                    <a:pt x="34957" y="3329083"/>
                    <a:pt x="0" y="3364039"/>
                    <a:pt x="0" y="3407093"/>
                  </a:cubicBezTo>
                  <a:lnTo>
                    <a:pt x="0" y="3823240"/>
                  </a:lnTo>
                  <a:cubicBezTo>
                    <a:pt x="0" y="3866388"/>
                    <a:pt x="34957" y="3901345"/>
                    <a:pt x="78010" y="3901345"/>
                  </a:cubicBezTo>
                  <a:lnTo>
                    <a:pt x="494157" y="3901345"/>
                  </a:lnTo>
                  <a:cubicBezTo>
                    <a:pt x="537210" y="3901345"/>
                    <a:pt x="572167" y="3866388"/>
                    <a:pt x="572167" y="3823240"/>
                  </a:cubicBezTo>
                  <a:cubicBezTo>
                    <a:pt x="572167" y="3694176"/>
                    <a:pt x="677132" y="3589211"/>
                    <a:pt x="806291" y="3589211"/>
                  </a:cubicBezTo>
                  <a:cubicBezTo>
                    <a:pt x="935355" y="3589211"/>
                    <a:pt x="1040321" y="3694176"/>
                    <a:pt x="1040321" y="3823240"/>
                  </a:cubicBezTo>
                  <a:cubicBezTo>
                    <a:pt x="1040321" y="3866388"/>
                    <a:pt x="1075277" y="3901345"/>
                    <a:pt x="1118330" y="3901345"/>
                  </a:cubicBezTo>
                  <a:lnTo>
                    <a:pt x="1638491" y="3901345"/>
                  </a:lnTo>
                  <a:cubicBezTo>
                    <a:pt x="1681543" y="3901345"/>
                    <a:pt x="1716500" y="3866388"/>
                    <a:pt x="1716500" y="3823240"/>
                  </a:cubicBezTo>
                  <a:cubicBezTo>
                    <a:pt x="1716500" y="3694176"/>
                    <a:pt x="1821466" y="3589211"/>
                    <a:pt x="1950625" y="3589211"/>
                  </a:cubicBezTo>
                  <a:cubicBezTo>
                    <a:pt x="2079689" y="3589211"/>
                    <a:pt x="2184654" y="3694176"/>
                    <a:pt x="2184654" y="3823240"/>
                  </a:cubicBezTo>
                  <a:cubicBezTo>
                    <a:pt x="2184654" y="3866388"/>
                    <a:pt x="2219611" y="3901345"/>
                    <a:pt x="2262664" y="3901345"/>
                  </a:cubicBezTo>
                  <a:lnTo>
                    <a:pt x="2782824" y="3901345"/>
                  </a:lnTo>
                  <a:cubicBezTo>
                    <a:pt x="2825972" y="3901345"/>
                    <a:pt x="2860929" y="3866388"/>
                    <a:pt x="2860929" y="3823240"/>
                  </a:cubicBezTo>
                  <a:cubicBezTo>
                    <a:pt x="2860929" y="3694176"/>
                    <a:pt x="2965895" y="3589211"/>
                    <a:pt x="3094958" y="3589211"/>
                  </a:cubicBezTo>
                  <a:cubicBezTo>
                    <a:pt x="3224022" y="3589211"/>
                    <a:pt x="3329083" y="3694176"/>
                    <a:pt x="3329083" y="3823240"/>
                  </a:cubicBezTo>
                  <a:cubicBezTo>
                    <a:pt x="3329083" y="3866388"/>
                    <a:pt x="3364040" y="3901345"/>
                    <a:pt x="3407093" y="3901345"/>
                  </a:cubicBezTo>
                  <a:lnTo>
                    <a:pt x="3823240" y="3901345"/>
                  </a:lnTo>
                  <a:cubicBezTo>
                    <a:pt x="3866388" y="3901345"/>
                    <a:pt x="3901345" y="3866388"/>
                    <a:pt x="3901345" y="3823240"/>
                  </a:cubicBezTo>
                  <a:lnTo>
                    <a:pt x="3901345" y="3407093"/>
                  </a:lnTo>
                  <a:cubicBezTo>
                    <a:pt x="3901345" y="3364039"/>
                    <a:pt x="3866388" y="3329083"/>
                    <a:pt x="3823240" y="3329083"/>
                  </a:cubicBezTo>
                  <a:cubicBezTo>
                    <a:pt x="3694176" y="3329083"/>
                    <a:pt x="3589211" y="3224022"/>
                    <a:pt x="3589211" y="3094958"/>
                  </a:cubicBezTo>
                  <a:cubicBezTo>
                    <a:pt x="3589211" y="2965895"/>
                    <a:pt x="3694176" y="2860929"/>
                    <a:pt x="3823240" y="2860929"/>
                  </a:cubicBezTo>
                  <a:cubicBezTo>
                    <a:pt x="3866388" y="2860929"/>
                    <a:pt x="3901345" y="2825972"/>
                    <a:pt x="3901345" y="2782824"/>
                  </a:cubicBezTo>
                  <a:lnTo>
                    <a:pt x="3901345" y="2262664"/>
                  </a:lnTo>
                  <a:cubicBezTo>
                    <a:pt x="3901345" y="2219611"/>
                    <a:pt x="3866388" y="2184654"/>
                    <a:pt x="3823240" y="2184654"/>
                  </a:cubicBezTo>
                  <a:cubicBezTo>
                    <a:pt x="3694176" y="2184654"/>
                    <a:pt x="3589211" y="2079689"/>
                    <a:pt x="3589211" y="1950625"/>
                  </a:cubicBezTo>
                  <a:cubicBezTo>
                    <a:pt x="3589211" y="1821466"/>
                    <a:pt x="3694176" y="1716500"/>
                    <a:pt x="3823240" y="1716500"/>
                  </a:cubicBezTo>
                  <a:cubicBezTo>
                    <a:pt x="3866388" y="1716500"/>
                    <a:pt x="3901345" y="1681544"/>
                    <a:pt x="3901345" y="1638491"/>
                  </a:cubicBezTo>
                  <a:lnTo>
                    <a:pt x="3901345" y="1118330"/>
                  </a:lnTo>
                  <a:cubicBezTo>
                    <a:pt x="3901345" y="1075277"/>
                    <a:pt x="3866388" y="1040321"/>
                    <a:pt x="3823240" y="1040321"/>
                  </a:cubicBezTo>
                  <a:cubicBezTo>
                    <a:pt x="3694176" y="1040321"/>
                    <a:pt x="3589211" y="935355"/>
                    <a:pt x="3589211" y="806291"/>
                  </a:cubicBezTo>
                  <a:cubicBezTo>
                    <a:pt x="3589306" y="677228"/>
                    <a:pt x="3694366" y="572167"/>
                    <a:pt x="3823430" y="572167"/>
                  </a:cubicBezTo>
                  <a:lnTo>
                    <a:pt x="3823430" y="572167"/>
                  </a:lnTo>
                  <a:close/>
                  <a:moveTo>
                    <a:pt x="3745325" y="1188625"/>
                  </a:moveTo>
                  <a:lnTo>
                    <a:pt x="3745325" y="1568482"/>
                  </a:lnTo>
                  <a:cubicBezTo>
                    <a:pt x="3567494" y="1604772"/>
                    <a:pt x="3433191" y="1762411"/>
                    <a:pt x="3433191" y="1950815"/>
                  </a:cubicBezTo>
                  <a:cubicBezTo>
                    <a:pt x="3433191" y="2139220"/>
                    <a:pt x="3567398" y="2296859"/>
                    <a:pt x="3745325" y="2333149"/>
                  </a:cubicBezTo>
                  <a:lnTo>
                    <a:pt x="3745325" y="2713006"/>
                  </a:lnTo>
                  <a:cubicBezTo>
                    <a:pt x="3567494" y="2749296"/>
                    <a:pt x="3433191" y="2906935"/>
                    <a:pt x="3433191" y="3095339"/>
                  </a:cubicBezTo>
                  <a:cubicBezTo>
                    <a:pt x="3433191" y="3283744"/>
                    <a:pt x="3567398" y="3441383"/>
                    <a:pt x="3745325" y="3477673"/>
                  </a:cubicBezTo>
                  <a:lnTo>
                    <a:pt x="3745325" y="3745516"/>
                  </a:lnTo>
                  <a:lnTo>
                    <a:pt x="3477387" y="3745516"/>
                  </a:lnTo>
                  <a:cubicBezTo>
                    <a:pt x="3441192" y="3567684"/>
                    <a:pt x="3283458" y="3433381"/>
                    <a:pt x="3095054" y="3433381"/>
                  </a:cubicBezTo>
                  <a:cubicBezTo>
                    <a:pt x="2906649" y="3433381"/>
                    <a:pt x="2749010" y="3567589"/>
                    <a:pt x="2712720" y="3745516"/>
                  </a:cubicBezTo>
                  <a:lnTo>
                    <a:pt x="2332958" y="3745516"/>
                  </a:lnTo>
                  <a:cubicBezTo>
                    <a:pt x="2296668" y="3567684"/>
                    <a:pt x="2139029" y="3433381"/>
                    <a:pt x="1950625" y="3433381"/>
                  </a:cubicBezTo>
                  <a:cubicBezTo>
                    <a:pt x="1762220" y="3433381"/>
                    <a:pt x="1604582" y="3567589"/>
                    <a:pt x="1568291" y="3745516"/>
                  </a:cubicBezTo>
                  <a:lnTo>
                    <a:pt x="1188434" y="3745516"/>
                  </a:lnTo>
                  <a:cubicBezTo>
                    <a:pt x="1152144" y="3567684"/>
                    <a:pt x="994601" y="3433381"/>
                    <a:pt x="806101" y="3433381"/>
                  </a:cubicBezTo>
                  <a:cubicBezTo>
                    <a:pt x="617696" y="3433381"/>
                    <a:pt x="460058" y="3567589"/>
                    <a:pt x="423767" y="3745516"/>
                  </a:cubicBezTo>
                  <a:lnTo>
                    <a:pt x="156019" y="3745516"/>
                  </a:lnTo>
                  <a:lnTo>
                    <a:pt x="156019" y="3477578"/>
                  </a:lnTo>
                  <a:cubicBezTo>
                    <a:pt x="333851" y="3441383"/>
                    <a:pt x="468154" y="3283649"/>
                    <a:pt x="468154" y="3095244"/>
                  </a:cubicBezTo>
                  <a:cubicBezTo>
                    <a:pt x="468154" y="2906839"/>
                    <a:pt x="333851" y="2749201"/>
                    <a:pt x="156019" y="2712911"/>
                  </a:cubicBezTo>
                  <a:lnTo>
                    <a:pt x="156019" y="2333054"/>
                  </a:lnTo>
                  <a:cubicBezTo>
                    <a:pt x="333851" y="2296763"/>
                    <a:pt x="468154" y="2139125"/>
                    <a:pt x="468154" y="1950720"/>
                  </a:cubicBezTo>
                  <a:cubicBezTo>
                    <a:pt x="468154" y="1762316"/>
                    <a:pt x="333851" y="1604677"/>
                    <a:pt x="156019" y="1568387"/>
                  </a:cubicBezTo>
                  <a:lnTo>
                    <a:pt x="156019" y="1188625"/>
                  </a:lnTo>
                  <a:cubicBezTo>
                    <a:pt x="333851" y="1152430"/>
                    <a:pt x="468154" y="994696"/>
                    <a:pt x="468154" y="806291"/>
                  </a:cubicBezTo>
                  <a:cubicBezTo>
                    <a:pt x="468154" y="617887"/>
                    <a:pt x="333851" y="460248"/>
                    <a:pt x="156019" y="423958"/>
                  </a:cubicBezTo>
                  <a:lnTo>
                    <a:pt x="156019" y="156020"/>
                  </a:lnTo>
                  <a:lnTo>
                    <a:pt x="423958" y="156020"/>
                  </a:lnTo>
                  <a:cubicBezTo>
                    <a:pt x="460248" y="333851"/>
                    <a:pt x="617887" y="468154"/>
                    <a:pt x="806291" y="468154"/>
                  </a:cubicBezTo>
                  <a:cubicBezTo>
                    <a:pt x="994696" y="468154"/>
                    <a:pt x="1152335" y="333851"/>
                    <a:pt x="1188625" y="156020"/>
                  </a:cubicBezTo>
                  <a:lnTo>
                    <a:pt x="1568482" y="156020"/>
                  </a:lnTo>
                  <a:cubicBezTo>
                    <a:pt x="1604677" y="333851"/>
                    <a:pt x="1762411" y="468154"/>
                    <a:pt x="1950815" y="468154"/>
                  </a:cubicBezTo>
                  <a:cubicBezTo>
                    <a:pt x="2139220" y="468154"/>
                    <a:pt x="2296859" y="333851"/>
                    <a:pt x="2333149" y="156020"/>
                  </a:cubicBezTo>
                  <a:lnTo>
                    <a:pt x="2712911" y="156020"/>
                  </a:lnTo>
                  <a:cubicBezTo>
                    <a:pt x="2749201" y="333851"/>
                    <a:pt x="2906840" y="468154"/>
                    <a:pt x="3095244" y="468154"/>
                  </a:cubicBezTo>
                  <a:cubicBezTo>
                    <a:pt x="3283649" y="468154"/>
                    <a:pt x="3441287" y="333851"/>
                    <a:pt x="3477578" y="156020"/>
                  </a:cubicBezTo>
                  <a:lnTo>
                    <a:pt x="3745516" y="156020"/>
                  </a:lnTo>
                  <a:lnTo>
                    <a:pt x="3745516" y="423958"/>
                  </a:lnTo>
                  <a:cubicBezTo>
                    <a:pt x="3567684" y="460248"/>
                    <a:pt x="3433382" y="617887"/>
                    <a:pt x="3433382" y="806291"/>
                  </a:cubicBezTo>
                  <a:cubicBezTo>
                    <a:pt x="3433286" y="994696"/>
                    <a:pt x="3567494" y="1152335"/>
                    <a:pt x="3745325" y="1188625"/>
                  </a:cubicBezTo>
                  <a:lnTo>
                    <a:pt x="3745325" y="11886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78" name="任意多边形: 形状 477">
              <a:extLst>
                <a:ext uri="{FF2B5EF4-FFF2-40B4-BE49-F238E27FC236}">
                  <a16:creationId xmlns:a16="http://schemas.microsoft.com/office/drawing/2014/main" id="{8E764D10-D2BE-44B3-B65A-05CCBDA2A251}"/>
                </a:ext>
              </a:extLst>
            </p:cNvPr>
            <p:cNvSpPr/>
            <p:nvPr/>
          </p:nvSpPr>
          <p:spPr>
            <a:xfrm>
              <a:off x="4767548" y="2099595"/>
              <a:ext cx="2652998" cy="2652998"/>
            </a:xfrm>
            <a:custGeom>
              <a:avLst/>
              <a:gdLst>
                <a:gd name="connsiteX0" fmla="*/ 2574989 w 2652998"/>
                <a:gd name="connsiteY0" fmla="*/ 624078 h 2652998"/>
                <a:gd name="connsiteX1" fmla="*/ 2652998 w 2652998"/>
                <a:gd name="connsiteY1" fmla="*/ 546068 h 2652998"/>
                <a:gd name="connsiteX2" fmla="*/ 2652998 w 2652998"/>
                <a:gd name="connsiteY2" fmla="*/ 238792 h 2652998"/>
                <a:gd name="connsiteX3" fmla="*/ 2414302 w 2652998"/>
                <a:gd name="connsiteY3" fmla="*/ 0 h 2652998"/>
                <a:gd name="connsiteX4" fmla="*/ 238792 w 2652998"/>
                <a:gd name="connsiteY4" fmla="*/ 0 h 2652998"/>
                <a:gd name="connsiteX5" fmla="*/ 0 w 2652998"/>
                <a:gd name="connsiteY5" fmla="*/ 238792 h 2652998"/>
                <a:gd name="connsiteX6" fmla="*/ 0 w 2652998"/>
                <a:gd name="connsiteY6" fmla="*/ 2414302 h 2652998"/>
                <a:gd name="connsiteX7" fmla="*/ 238792 w 2652998"/>
                <a:gd name="connsiteY7" fmla="*/ 2652998 h 2652998"/>
                <a:gd name="connsiteX8" fmla="*/ 2414302 w 2652998"/>
                <a:gd name="connsiteY8" fmla="*/ 2652998 h 2652998"/>
                <a:gd name="connsiteX9" fmla="*/ 2652998 w 2652998"/>
                <a:gd name="connsiteY9" fmla="*/ 2414302 h 2652998"/>
                <a:gd name="connsiteX10" fmla="*/ 2652998 w 2652998"/>
                <a:gd name="connsiteY10" fmla="*/ 971931 h 2652998"/>
                <a:gd name="connsiteX11" fmla="*/ 2574989 w 2652998"/>
                <a:gd name="connsiteY11" fmla="*/ 893921 h 2652998"/>
                <a:gd name="connsiteX12" fmla="*/ 2496979 w 2652998"/>
                <a:gd name="connsiteY12" fmla="*/ 971931 h 2652998"/>
                <a:gd name="connsiteX13" fmla="*/ 2496979 w 2652998"/>
                <a:gd name="connsiteY13" fmla="*/ 2414302 h 2652998"/>
                <a:gd name="connsiteX14" fmla="*/ 2414302 w 2652998"/>
                <a:gd name="connsiteY14" fmla="*/ 2496979 h 2652998"/>
                <a:gd name="connsiteX15" fmla="*/ 238792 w 2652998"/>
                <a:gd name="connsiteY15" fmla="*/ 2496979 h 2652998"/>
                <a:gd name="connsiteX16" fmla="*/ 156115 w 2652998"/>
                <a:gd name="connsiteY16" fmla="*/ 2414302 h 2652998"/>
                <a:gd name="connsiteX17" fmla="*/ 156115 w 2652998"/>
                <a:gd name="connsiteY17" fmla="*/ 238792 h 2652998"/>
                <a:gd name="connsiteX18" fmla="*/ 238792 w 2652998"/>
                <a:gd name="connsiteY18" fmla="*/ 156115 h 2652998"/>
                <a:gd name="connsiteX19" fmla="*/ 2414302 w 2652998"/>
                <a:gd name="connsiteY19" fmla="*/ 156115 h 2652998"/>
                <a:gd name="connsiteX20" fmla="*/ 2496979 w 2652998"/>
                <a:gd name="connsiteY20" fmla="*/ 238792 h 2652998"/>
                <a:gd name="connsiteX21" fmla="*/ 2496979 w 2652998"/>
                <a:gd name="connsiteY21" fmla="*/ 546068 h 2652998"/>
                <a:gd name="connsiteX22" fmla="*/ 2574989 w 2652998"/>
                <a:gd name="connsiteY22" fmla="*/ 624078 h 2652998"/>
                <a:gd name="connsiteX23" fmla="*/ 2574989 w 2652998"/>
                <a:gd name="connsiteY23" fmla="*/ 624078 h 265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52998" h="2652998">
                  <a:moveTo>
                    <a:pt x="2574989" y="624078"/>
                  </a:moveTo>
                  <a:cubicBezTo>
                    <a:pt x="2618042" y="624078"/>
                    <a:pt x="2652998" y="589121"/>
                    <a:pt x="2652998" y="546068"/>
                  </a:cubicBezTo>
                  <a:lnTo>
                    <a:pt x="2652998" y="238792"/>
                  </a:lnTo>
                  <a:cubicBezTo>
                    <a:pt x="2652998" y="106966"/>
                    <a:pt x="2546128" y="0"/>
                    <a:pt x="2414302" y="0"/>
                  </a:cubicBezTo>
                  <a:lnTo>
                    <a:pt x="238792" y="0"/>
                  </a:lnTo>
                  <a:cubicBezTo>
                    <a:pt x="106966" y="0"/>
                    <a:pt x="0" y="106871"/>
                    <a:pt x="0" y="238792"/>
                  </a:cubicBezTo>
                  <a:lnTo>
                    <a:pt x="0" y="2414302"/>
                  </a:lnTo>
                  <a:cubicBezTo>
                    <a:pt x="0" y="2546128"/>
                    <a:pt x="106871" y="2652998"/>
                    <a:pt x="238792" y="2652998"/>
                  </a:cubicBezTo>
                  <a:lnTo>
                    <a:pt x="2414302" y="2652998"/>
                  </a:lnTo>
                  <a:cubicBezTo>
                    <a:pt x="2546128" y="2652998"/>
                    <a:pt x="2652998" y="2546128"/>
                    <a:pt x="2652998" y="2414302"/>
                  </a:cubicBezTo>
                  <a:lnTo>
                    <a:pt x="2652998" y="971931"/>
                  </a:lnTo>
                  <a:cubicBezTo>
                    <a:pt x="2652998" y="928878"/>
                    <a:pt x="2618042" y="893921"/>
                    <a:pt x="2574989" y="893921"/>
                  </a:cubicBezTo>
                  <a:cubicBezTo>
                    <a:pt x="2531936" y="893921"/>
                    <a:pt x="2496979" y="928878"/>
                    <a:pt x="2496979" y="971931"/>
                  </a:cubicBezTo>
                  <a:lnTo>
                    <a:pt x="2496979" y="2414302"/>
                  </a:lnTo>
                  <a:cubicBezTo>
                    <a:pt x="2496979" y="2459927"/>
                    <a:pt x="2459927" y="2496979"/>
                    <a:pt x="2414302" y="2496979"/>
                  </a:cubicBezTo>
                  <a:lnTo>
                    <a:pt x="238792" y="2496979"/>
                  </a:lnTo>
                  <a:cubicBezTo>
                    <a:pt x="193072" y="2496979"/>
                    <a:pt x="156115" y="2459927"/>
                    <a:pt x="156115" y="2414302"/>
                  </a:cubicBezTo>
                  <a:lnTo>
                    <a:pt x="156115" y="238792"/>
                  </a:lnTo>
                  <a:cubicBezTo>
                    <a:pt x="156115" y="193072"/>
                    <a:pt x="193072" y="156115"/>
                    <a:pt x="238792" y="156115"/>
                  </a:cubicBezTo>
                  <a:lnTo>
                    <a:pt x="2414302" y="156115"/>
                  </a:lnTo>
                  <a:cubicBezTo>
                    <a:pt x="2459927" y="156115"/>
                    <a:pt x="2496979" y="193072"/>
                    <a:pt x="2496979" y="238792"/>
                  </a:cubicBezTo>
                  <a:lnTo>
                    <a:pt x="2496979" y="546068"/>
                  </a:lnTo>
                  <a:cubicBezTo>
                    <a:pt x="2496979" y="589217"/>
                    <a:pt x="2531936" y="624078"/>
                    <a:pt x="2574989" y="624078"/>
                  </a:cubicBezTo>
                  <a:lnTo>
                    <a:pt x="2574989" y="6240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79" name="任意多边形: 形状 478">
              <a:extLst>
                <a:ext uri="{FF2B5EF4-FFF2-40B4-BE49-F238E27FC236}">
                  <a16:creationId xmlns:a16="http://schemas.microsoft.com/office/drawing/2014/main" id="{4A399690-6AEC-459D-A3E0-DF4044E730A7}"/>
                </a:ext>
              </a:extLst>
            </p:cNvPr>
            <p:cNvSpPr/>
            <p:nvPr/>
          </p:nvSpPr>
          <p:spPr>
            <a:xfrm>
              <a:off x="5377148" y="2867844"/>
              <a:ext cx="1419225" cy="1241854"/>
            </a:xfrm>
            <a:custGeom>
              <a:avLst/>
              <a:gdLst>
                <a:gd name="connsiteX0" fmla="*/ 1292828 w 1419225"/>
                <a:gd name="connsiteY0" fmla="*/ 120624 h 1241854"/>
                <a:gd name="connsiteX1" fmla="*/ 709613 w 1419225"/>
                <a:gd name="connsiteY1" fmla="*/ 102146 h 1241854"/>
                <a:gd name="connsiteX2" fmla="*/ 126397 w 1419225"/>
                <a:gd name="connsiteY2" fmla="*/ 120624 h 1241854"/>
                <a:gd name="connsiteX3" fmla="*/ 0 w 1419225"/>
                <a:gd name="connsiteY3" fmla="*/ 415994 h 1241854"/>
                <a:gd name="connsiteX4" fmla="*/ 126397 w 1419225"/>
                <a:gd name="connsiteY4" fmla="*/ 711460 h 1241854"/>
                <a:gd name="connsiteX5" fmla="*/ 652463 w 1419225"/>
                <a:gd name="connsiteY5" fmla="*/ 1219905 h 1241854"/>
                <a:gd name="connsiteX6" fmla="*/ 706660 w 1419225"/>
                <a:gd name="connsiteY6" fmla="*/ 1241812 h 1241854"/>
                <a:gd name="connsiteX7" fmla="*/ 709517 w 1419225"/>
                <a:gd name="connsiteY7" fmla="*/ 1241812 h 1241854"/>
                <a:gd name="connsiteX8" fmla="*/ 766667 w 1419225"/>
                <a:gd name="connsiteY8" fmla="*/ 1219905 h 1241854"/>
                <a:gd name="connsiteX9" fmla="*/ 1292828 w 1419225"/>
                <a:gd name="connsiteY9" fmla="*/ 711365 h 1241854"/>
                <a:gd name="connsiteX10" fmla="*/ 1419225 w 1419225"/>
                <a:gd name="connsiteY10" fmla="*/ 415994 h 1241854"/>
                <a:gd name="connsiteX11" fmla="*/ 1292828 w 1419225"/>
                <a:gd name="connsiteY11" fmla="*/ 120624 h 1241854"/>
                <a:gd name="connsiteX12" fmla="*/ 1292828 w 1419225"/>
                <a:gd name="connsiteY12" fmla="*/ 120624 h 1241854"/>
                <a:gd name="connsiteX13" fmla="*/ 1184434 w 1419225"/>
                <a:gd name="connsiteY13" fmla="*/ 599255 h 1241854"/>
                <a:gd name="connsiteX14" fmla="*/ 709708 w 1419225"/>
                <a:gd name="connsiteY14" fmla="*/ 1058075 h 1241854"/>
                <a:gd name="connsiteX15" fmla="*/ 234982 w 1419225"/>
                <a:gd name="connsiteY15" fmla="*/ 599255 h 1241854"/>
                <a:gd name="connsiteX16" fmla="*/ 156305 w 1419225"/>
                <a:gd name="connsiteY16" fmla="*/ 415994 h 1241854"/>
                <a:gd name="connsiteX17" fmla="*/ 234982 w 1419225"/>
                <a:gd name="connsiteY17" fmla="*/ 232829 h 1241854"/>
                <a:gd name="connsiteX18" fmla="*/ 428339 w 1419225"/>
                <a:gd name="connsiteY18" fmla="*/ 155581 h 1241854"/>
                <a:gd name="connsiteX19" fmla="*/ 621697 w 1419225"/>
                <a:gd name="connsiteY19" fmla="*/ 232829 h 1241854"/>
                <a:gd name="connsiteX20" fmla="*/ 655511 w 1419225"/>
                <a:gd name="connsiteY20" fmla="*/ 265499 h 1241854"/>
                <a:gd name="connsiteX21" fmla="*/ 764000 w 1419225"/>
                <a:gd name="connsiteY21" fmla="*/ 265499 h 1241854"/>
                <a:gd name="connsiteX22" fmla="*/ 797814 w 1419225"/>
                <a:gd name="connsiteY22" fmla="*/ 232829 h 1241854"/>
                <a:gd name="connsiteX23" fmla="*/ 1184529 w 1419225"/>
                <a:gd name="connsiteY23" fmla="*/ 232829 h 1241854"/>
                <a:gd name="connsiteX24" fmla="*/ 1263301 w 1419225"/>
                <a:gd name="connsiteY24" fmla="*/ 415994 h 1241854"/>
                <a:gd name="connsiteX25" fmla="*/ 1184434 w 1419225"/>
                <a:gd name="connsiteY25" fmla="*/ 599255 h 1241854"/>
                <a:gd name="connsiteX26" fmla="*/ 1184434 w 1419225"/>
                <a:gd name="connsiteY26" fmla="*/ 599255 h 124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19225" h="1241854">
                  <a:moveTo>
                    <a:pt x="1292828" y="120624"/>
                  </a:moveTo>
                  <a:cubicBezTo>
                    <a:pt x="1133094" y="-33776"/>
                    <a:pt x="877062" y="-39967"/>
                    <a:pt x="709613" y="102146"/>
                  </a:cubicBezTo>
                  <a:cubicBezTo>
                    <a:pt x="542163" y="-39967"/>
                    <a:pt x="286131" y="-33776"/>
                    <a:pt x="126397" y="120624"/>
                  </a:cubicBezTo>
                  <a:cubicBezTo>
                    <a:pt x="44958" y="199396"/>
                    <a:pt x="0" y="304266"/>
                    <a:pt x="0" y="415994"/>
                  </a:cubicBezTo>
                  <a:cubicBezTo>
                    <a:pt x="0" y="527818"/>
                    <a:pt x="44863" y="632688"/>
                    <a:pt x="126397" y="711460"/>
                  </a:cubicBezTo>
                  <a:lnTo>
                    <a:pt x="652463" y="1219905"/>
                  </a:lnTo>
                  <a:cubicBezTo>
                    <a:pt x="667607" y="1234573"/>
                    <a:pt x="687134" y="1241812"/>
                    <a:pt x="706660" y="1241812"/>
                  </a:cubicBezTo>
                  <a:cubicBezTo>
                    <a:pt x="707612" y="1241812"/>
                    <a:pt x="708565" y="1241812"/>
                    <a:pt x="709517" y="1241812"/>
                  </a:cubicBezTo>
                  <a:cubicBezTo>
                    <a:pt x="730091" y="1242479"/>
                    <a:pt x="750761" y="1235240"/>
                    <a:pt x="766667" y="1219905"/>
                  </a:cubicBezTo>
                  <a:lnTo>
                    <a:pt x="1292828" y="711365"/>
                  </a:lnTo>
                  <a:cubicBezTo>
                    <a:pt x="1374267" y="632593"/>
                    <a:pt x="1419225" y="527723"/>
                    <a:pt x="1419225" y="415994"/>
                  </a:cubicBezTo>
                  <a:cubicBezTo>
                    <a:pt x="1419225" y="304266"/>
                    <a:pt x="1374362" y="199396"/>
                    <a:pt x="1292828" y="120624"/>
                  </a:cubicBezTo>
                  <a:lnTo>
                    <a:pt x="1292828" y="120624"/>
                  </a:lnTo>
                  <a:close/>
                  <a:moveTo>
                    <a:pt x="1184434" y="599255"/>
                  </a:moveTo>
                  <a:lnTo>
                    <a:pt x="709708" y="1058075"/>
                  </a:lnTo>
                  <a:lnTo>
                    <a:pt x="234982" y="599255"/>
                  </a:lnTo>
                  <a:cubicBezTo>
                    <a:pt x="184213" y="550106"/>
                    <a:pt x="156305" y="485051"/>
                    <a:pt x="156305" y="415994"/>
                  </a:cubicBezTo>
                  <a:cubicBezTo>
                    <a:pt x="156305" y="346938"/>
                    <a:pt x="184213" y="281882"/>
                    <a:pt x="234982" y="232829"/>
                  </a:cubicBezTo>
                  <a:cubicBezTo>
                    <a:pt x="288322" y="181298"/>
                    <a:pt x="358330" y="155581"/>
                    <a:pt x="428339" y="155581"/>
                  </a:cubicBezTo>
                  <a:cubicBezTo>
                    <a:pt x="498348" y="155581"/>
                    <a:pt x="568357" y="181394"/>
                    <a:pt x="621697" y="232829"/>
                  </a:cubicBezTo>
                  <a:lnTo>
                    <a:pt x="655511" y="265499"/>
                  </a:lnTo>
                  <a:cubicBezTo>
                    <a:pt x="685800" y="294741"/>
                    <a:pt x="733711" y="294741"/>
                    <a:pt x="764000" y="265499"/>
                  </a:cubicBezTo>
                  <a:lnTo>
                    <a:pt x="797814" y="232829"/>
                  </a:lnTo>
                  <a:cubicBezTo>
                    <a:pt x="904494" y="129768"/>
                    <a:pt x="1077944" y="129768"/>
                    <a:pt x="1184529" y="232829"/>
                  </a:cubicBezTo>
                  <a:cubicBezTo>
                    <a:pt x="1235297" y="281882"/>
                    <a:pt x="1263301" y="346938"/>
                    <a:pt x="1263301" y="415994"/>
                  </a:cubicBezTo>
                  <a:cubicBezTo>
                    <a:pt x="1263110" y="485051"/>
                    <a:pt x="1235202" y="550106"/>
                    <a:pt x="1184434" y="599255"/>
                  </a:cubicBezTo>
                  <a:lnTo>
                    <a:pt x="1184434" y="5992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480" name="图形 2">
            <a:extLst>
              <a:ext uri="{FF2B5EF4-FFF2-40B4-BE49-F238E27FC236}">
                <a16:creationId xmlns:a16="http://schemas.microsoft.com/office/drawing/2014/main" id="{8ED2A50C-EF41-46F8-A0D6-DE84FDFA5947}"/>
              </a:ext>
            </a:extLst>
          </p:cNvPr>
          <p:cNvGrpSpPr/>
          <p:nvPr userDrawn="1"/>
        </p:nvGrpSpPr>
        <p:grpSpPr>
          <a:xfrm>
            <a:off x="8676462" y="4984555"/>
            <a:ext cx="343467" cy="338295"/>
            <a:chOff x="4143375" y="1534167"/>
            <a:chExt cx="3901440" cy="3842694"/>
          </a:xfrm>
          <a:solidFill>
            <a:schemeClr val="bg1"/>
          </a:solidFill>
        </p:grpSpPr>
        <p:sp>
          <p:nvSpPr>
            <p:cNvPr id="481" name="任意多边形: 形状 480">
              <a:extLst>
                <a:ext uri="{FF2B5EF4-FFF2-40B4-BE49-F238E27FC236}">
                  <a16:creationId xmlns:a16="http://schemas.microsoft.com/office/drawing/2014/main" id="{970FD61C-4A57-4F75-92F7-6FE7DF965F16}"/>
                </a:ext>
              </a:extLst>
            </p:cNvPr>
            <p:cNvSpPr/>
            <p:nvPr/>
          </p:nvSpPr>
          <p:spPr>
            <a:xfrm>
              <a:off x="4882610" y="2378963"/>
              <a:ext cx="780287" cy="780287"/>
            </a:xfrm>
            <a:custGeom>
              <a:avLst/>
              <a:gdLst>
                <a:gd name="connsiteX0" fmla="*/ 718661 w 780287"/>
                <a:gd name="connsiteY0" fmla="*/ 0 h 780287"/>
                <a:gd name="connsiteX1" fmla="*/ 61531 w 780287"/>
                <a:gd name="connsiteY1" fmla="*/ 0 h 780287"/>
                <a:gd name="connsiteX2" fmla="*/ 0 w 780287"/>
                <a:gd name="connsiteY2" fmla="*/ 61627 h 780287"/>
                <a:gd name="connsiteX3" fmla="*/ 0 w 780287"/>
                <a:gd name="connsiteY3" fmla="*/ 718661 h 780287"/>
                <a:gd name="connsiteX4" fmla="*/ 61531 w 780287"/>
                <a:gd name="connsiteY4" fmla="*/ 780288 h 780287"/>
                <a:gd name="connsiteX5" fmla="*/ 718661 w 780287"/>
                <a:gd name="connsiteY5" fmla="*/ 780288 h 780287"/>
                <a:gd name="connsiteX6" fmla="*/ 780288 w 780287"/>
                <a:gd name="connsiteY6" fmla="*/ 718661 h 780287"/>
                <a:gd name="connsiteX7" fmla="*/ 780288 w 780287"/>
                <a:gd name="connsiteY7" fmla="*/ 61627 h 780287"/>
                <a:gd name="connsiteX8" fmla="*/ 718661 w 780287"/>
                <a:gd name="connsiteY8" fmla="*/ 0 h 780287"/>
                <a:gd name="connsiteX9" fmla="*/ 718661 w 780287"/>
                <a:gd name="connsiteY9" fmla="*/ 0 h 780287"/>
                <a:gd name="connsiteX10" fmla="*/ 657034 w 780287"/>
                <a:gd name="connsiteY10" fmla="*/ 657035 h 780287"/>
                <a:gd name="connsiteX11" fmla="*/ 123158 w 780287"/>
                <a:gd name="connsiteY11" fmla="*/ 657035 h 780287"/>
                <a:gd name="connsiteX12" fmla="*/ 123158 w 780287"/>
                <a:gd name="connsiteY12" fmla="*/ 123158 h 780287"/>
                <a:gd name="connsiteX13" fmla="*/ 657034 w 780287"/>
                <a:gd name="connsiteY13" fmla="*/ 123158 h 780287"/>
                <a:gd name="connsiteX14" fmla="*/ 657034 w 780287"/>
                <a:gd name="connsiteY14" fmla="*/ 657035 h 78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0287" h="780287">
                  <a:moveTo>
                    <a:pt x="718661" y="0"/>
                  </a:moveTo>
                  <a:lnTo>
                    <a:pt x="61531" y="0"/>
                  </a:lnTo>
                  <a:cubicBezTo>
                    <a:pt x="27527" y="0"/>
                    <a:pt x="0" y="27623"/>
                    <a:pt x="0" y="61627"/>
                  </a:cubicBezTo>
                  <a:lnTo>
                    <a:pt x="0" y="718661"/>
                  </a:lnTo>
                  <a:cubicBezTo>
                    <a:pt x="0" y="752665"/>
                    <a:pt x="27623" y="780288"/>
                    <a:pt x="61531" y="780288"/>
                  </a:cubicBezTo>
                  <a:lnTo>
                    <a:pt x="718661" y="780288"/>
                  </a:lnTo>
                  <a:cubicBezTo>
                    <a:pt x="752666" y="780288"/>
                    <a:pt x="780288" y="752761"/>
                    <a:pt x="780288" y="718661"/>
                  </a:cubicBezTo>
                  <a:lnTo>
                    <a:pt x="780288" y="61627"/>
                  </a:lnTo>
                  <a:cubicBezTo>
                    <a:pt x="780288" y="27527"/>
                    <a:pt x="752666" y="0"/>
                    <a:pt x="718661" y="0"/>
                  </a:cubicBezTo>
                  <a:lnTo>
                    <a:pt x="718661" y="0"/>
                  </a:lnTo>
                  <a:close/>
                  <a:moveTo>
                    <a:pt x="657034" y="657035"/>
                  </a:moveTo>
                  <a:lnTo>
                    <a:pt x="123158" y="657035"/>
                  </a:lnTo>
                  <a:lnTo>
                    <a:pt x="123158" y="123158"/>
                  </a:lnTo>
                  <a:lnTo>
                    <a:pt x="657034" y="123158"/>
                  </a:lnTo>
                  <a:lnTo>
                    <a:pt x="657034" y="6570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82" name="任意多边形: 形状 481">
              <a:extLst>
                <a:ext uri="{FF2B5EF4-FFF2-40B4-BE49-F238E27FC236}">
                  <a16:creationId xmlns:a16="http://schemas.microsoft.com/office/drawing/2014/main" id="{098701C8-C412-4225-974E-7D412CB58CFE}"/>
                </a:ext>
              </a:extLst>
            </p:cNvPr>
            <p:cNvSpPr/>
            <p:nvPr/>
          </p:nvSpPr>
          <p:spPr>
            <a:xfrm>
              <a:off x="5868162" y="2543174"/>
              <a:ext cx="1437417" cy="123158"/>
            </a:xfrm>
            <a:custGeom>
              <a:avLst/>
              <a:gdLst>
                <a:gd name="connsiteX0" fmla="*/ 1375791 w 1437417"/>
                <a:gd name="connsiteY0" fmla="*/ 0 h 123158"/>
                <a:gd name="connsiteX1" fmla="*/ 61627 w 1437417"/>
                <a:gd name="connsiteY1" fmla="*/ 0 h 123158"/>
                <a:gd name="connsiteX2" fmla="*/ 0 w 1437417"/>
                <a:gd name="connsiteY2" fmla="*/ 61531 h 123158"/>
                <a:gd name="connsiteX3" fmla="*/ 61627 w 1437417"/>
                <a:gd name="connsiteY3" fmla="*/ 123158 h 123158"/>
                <a:gd name="connsiteX4" fmla="*/ 1375791 w 1437417"/>
                <a:gd name="connsiteY4" fmla="*/ 123158 h 123158"/>
                <a:gd name="connsiteX5" fmla="*/ 1437418 w 1437417"/>
                <a:gd name="connsiteY5" fmla="*/ 61531 h 123158"/>
                <a:gd name="connsiteX6" fmla="*/ 1375791 w 1437417"/>
                <a:gd name="connsiteY6" fmla="*/ 0 h 123158"/>
                <a:gd name="connsiteX7" fmla="*/ 1375791 w 1437417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7417" h="123158">
                  <a:moveTo>
                    <a:pt x="1375791" y="0"/>
                  </a:moveTo>
                  <a:lnTo>
                    <a:pt x="61627" y="0"/>
                  </a:lnTo>
                  <a:cubicBezTo>
                    <a:pt x="27527" y="0"/>
                    <a:pt x="0" y="27527"/>
                    <a:pt x="0" y="61531"/>
                  </a:cubicBezTo>
                  <a:cubicBezTo>
                    <a:pt x="0" y="95536"/>
                    <a:pt x="27527" y="123158"/>
                    <a:pt x="61627" y="123158"/>
                  </a:cubicBezTo>
                  <a:lnTo>
                    <a:pt x="1375791" y="123158"/>
                  </a:lnTo>
                  <a:cubicBezTo>
                    <a:pt x="1409795" y="123158"/>
                    <a:pt x="1437418" y="95536"/>
                    <a:pt x="1437418" y="61531"/>
                  </a:cubicBezTo>
                  <a:cubicBezTo>
                    <a:pt x="1437418" y="27623"/>
                    <a:pt x="1409891" y="0"/>
                    <a:pt x="1375791" y="0"/>
                  </a:cubicBezTo>
                  <a:lnTo>
                    <a:pt x="137579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483" name="图形 2">
              <a:extLst>
                <a:ext uri="{FF2B5EF4-FFF2-40B4-BE49-F238E27FC236}">
                  <a16:creationId xmlns:a16="http://schemas.microsoft.com/office/drawing/2014/main" id="{16F8AB61-3CE3-4D12-AE1C-45AEF2DB1C36}"/>
                </a:ext>
              </a:extLst>
            </p:cNvPr>
            <p:cNvGrpSpPr/>
            <p:nvPr/>
          </p:nvGrpSpPr>
          <p:grpSpPr>
            <a:xfrm>
              <a:off x="4143375" y="1534167"/>
              <a:ext cx="3901440" cy="3842694"/>
              <a:chOff x="4143375" y="1534167"/>
              <a:chExt cx="3901440" cy="3842694"/>
            </a:xfrm>
            <a:grpFill/>
          </p:grpSpPr>
          <p:sp>
            <p:nvSpPr>
              <p:cNvPr id="484" name="任意多边形: 形状 483">
                <a:extLst>
                  <a:ext uri="{FF2B5EF4-FFF2-40B4-BE49-F238E27FC236}">
                    <a16:creationId xmlns:a16="http://schemas.microsoft.com/office/drawing/2014/main" id="{CE213712-94F0-4521-854F-87AD5309B7E5}"/>
                  </a:ext>
                </a:extLst>
              </p:cNvPr>
              <p:cNvSpPr/>
              <p:nvPr/>
            </p:nvSpPr>
            <p:spPr>
              <a:xfrm>
                <a:off x="5868162" y="2953892"/>
                <a:ext cx="1437417" cy="123158"/>
              </a:xfrm>
              <a:custGeom>
                <a:avLst/>
                <a:gdLst>
                  <a:gd name="connsiteX0" fmla="*/ 1375791 w 1437417"/>
                  <a:gd name="connsiteY0" fmla="*/ 0 h 123158"/>
                  <a:gd name="connsiteX1" fmla="*/ 61627 w 1437417"/>
                  <a:gd name="connsiteY1" fmla="*/ 0 h 123158"/>
                  <a:gd name="connsiteX2" fmla="*/ 0 w 1437417"/>
                  <a:gd name="connsiteY2" fmla="*/ 61627 h 123158"/>
                  <a:gd name="connsiteX3" fmla="*/ 61627 w 1437417"/>
                  <a:gd name="connsiteY3" fmla="*/ 123158 h 123158"/>
                  <a:gd name="connsiteX4" fmla="*/ 1375791 w 1437417"/>
                  <a:gd name="connsiteY4" fmla="*/ 123158 h 123158"/>
                  <a:gd name="connsiteX5" fmla="*/ 1437418 w 1437417"/>
                  <a:gd name="connsiteY5" fmla="*/ 61627 h 123158"/>
                  <a:gd name="connsiteX6" fmla="*/ 1375791 w 1437417"/>
                  <a:gd name="connsiteY6" fmla="*/ 0 h 123158"/>
                  <a:gd name="connsiteX7" fmla="*/ 1375791 w 1437417"/>
                  <a:gd name="connsiteY7" fmla="*/ 0 h 123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7417" h="123158">
                    <a:moveTo>
                      <a:pt x="1375791" y="0"/>
                    </a:moveTo>
                    <a:lnTo>
                      <a:pt x="61627" y="0"/>
                    </a:lnTo>
                    <a:cubicBezTo>
                      <a:pt x="27527" y="0"/>
                      <a:pt x="0" y="27623"/>
                      <a:pt x="0" y="61627"/>
                    </a:cubicBezTo>
                    <a:cubicBezTo>
                      <a:pt x="0" y="95631"/>
                      <a:pt x="27527" y="123158"/>
                      <a:pt x="61627" y="123158"/>
                    </a:cubicBezTo>
                    <a:lnTo>
                      <a:pt x="1375791" y="123158"/>
                    </a:lnTo>
                    <a:cubicBezTo>
                      <a:pt x="1409795" y="123158"/>
                      <a:pt x="1437418" y="95631"/>
                      <a:pt x="1437418" y="61627"/>
                    </a:cubicBezTo>
                    <a:cubicBezTo>
                      <a:pt x="1437418" y="27527"/>
                      <a:pt x="1409891" y="0"/>
                      <a:pt x="1375791" y="0"/>
                    </a:cubicBezTo>
                    <a:lnTo>
                      <a:pt x="137579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485" name="任意多边形: 形状 484">
                <a:extLst>
                  <a:ext uri="{FF2B5EF4-FFF2-40B4-BE49-F238E27FC236}">
                    <a16:creationId xmlns:a16="http://schemas.microsoft.com/office/drawing/2014/main" id="{96F53C48-7914-4368-91F1-0CCCEF72B205}"/>
                  </a:ext>
                </a:extLst>
              </p:cNvPr>
              <p:cNvSpPr/>
              <p:nvPr/>
            </p:nvSpPr>
            <p:spPr>
              <a:xfrm>
                <a:off x="4143375" y="1534167"/>
                <a:ext cx="3901440" cy="3842694"/>
              </a:xfrm>
              <a:custGeom>
                <a:avLst/>
                <a:gdLst>
                  <a:gd name="connsiteX0" fmla="*/ 3901345 w 3901440"/>
                  <a:gd name="connsiteY0" fmla="*/ 1725668 h 3842694"/>
                  <a:gd name="connsiteX1" fmla="*/ 3900964 w 3901440"/>
                  <a:gd name="connsiteY1" fmla="*/ 1720144 h 3842694"/>
                  <a:gd name="connsiteX2" fmla="*/ 3900964 w 3901440"/>
                  <a:gd name="connsiteY2" fmla="*/ 1719572 h 3842694"/>
                  <a:gd name="connsiteX3" fmla="*/ 3900964 w 3901440"/>
                  <a:gd name="connsiteY3" fmla="*/ 1719667 h 3842694"/>
                  <a:gd name="connsiteX4" fmla="*/ 3881533 w 3901440"/>
                  <a:gd name="connsiteY4" fmla="*/ 1682234 h 3842694"/>
                  <a:gd name="connsiteX5" fmla="*/ 3576733 w 3901440"/>
                  <a:gd name="connsiteY5" fmla="*/ 1404009 h 3842694"/>
                  <a:gd name="connsiteX6" fmla="*/ 3573018 w 3901440"/>
                  <a:gd name="connsiteY6" fmla="*/ 1400961 h 3842694"/>
                  <a:gd name="connsiteX7" fmla="*/ 3573018 w 3901440"/>
                  <a:gd name="connsiteY7" fmla="*/ 654391 h 3842694"/>
                  <a:gd name="connsiteX8" fmla="*/ 3352705 w 3901440"/>
                  <a:gd name="connsiteY8" fmla="*/ 434078 h 3842694"/>
                  <a:gd name="connsiteX9" fmla="*/ 2514505 w 3901440"/>
                  <a:gd name="connsiteY9" fmla="*/ 434078 h 3842694"/>
                  <a:gd name="connsiteX10" fmla="*/ 2105025 w 3901440"/>
                  <a:gd name="connsiteY10" fmla="*/ 60222 h 3842694"/>
                  <a:gd name="connsiteX11" fmla="*/ 1796701 w 3901440"/>
                  <a:gd name="connsiteY11" fmla="*/ 60222 h 3842694"/>
                  <a:gd name="connsiteX12" fmla="*/ 1387221 w 3901440"/>
                  <a:gd name="connsiteY12" fmla="*/ 434078 h 3842694"/>
                  <a:gd name="connsiteX13" fmla="*/ 549021 w 3901440"/>
                  <a:gd name="connsiteY13" fmla="*/ 434078 h 3842694"/>
                  <a:gd name="connsiteX14" fmla="*/ 328708 w 3901440"/>
                  <a:gd name="connsiteY14" fmla="*/ 654391 h 3842694"/>
                  <a:gd name="connsiteX15" fmla="*/ 328708 w 3901440"/>
                  <a:gd name="connsiteY15" fmla="*/ 1400580 h 3842694"/>
                  <a:gd name="connsiteX16" fmla="*/ 20098 w 3901440"/>
                  <a:gd name="connsiteY16" fmla="*/ 1682234 h 3842694"/>
                  <a:gd name="connsiteX17" fmla="*/ 4667 w 3901440"/>
                  <a:gd name="connsiteY17" fmla="*/ 1704523 h 3842694"/>
                  <a:gd name="connsiteX18" fmla="*/ 4667 w 3901440"/>
                  <a:gd name="connsiteY18" fmla="*/ 1704332 h 3842694"/>
                  <a:gd name="connsiteX19" fmla="*/ 4000 w 3901440"/>
                  <a:gd name="connsiteY19" fmla="*/ 1706047 h 3842694"/>
                  <a:gd name="connsiteX20" fmla="*/ 3143 w 3901440"/>
                  <a:gd name="connsiteY20" fmla="*/ 1708523 h 3842694"/>
                  <a:gd name="connsiteX21" fmla="*/ 1810 w 3901440"/>
                  <a:gd name="connsiteY21" fmla="*/ 1713190 h 3842694"/>
                  <a:gd name="connsiteX22" fmla="*/ 1334 w 3901440"/>
                  <a:gd name="connsiteY22" fmla="*/ 1715095 h 3842694"/>
                  <a:gd name="connsiteX23" fmla="*/ 286 w 3901440"/>
                  <a:gd name="connsiteY23" fmla="*/ 1721858 h 3842694"/>
                  <a:gd name="connsiteX24" fmla="*/ 191 w 3901440"/>
                  <a:gd name="connsiteY24" fmla="*/ 1723573 h 3842694"/>
                  <a:gd name="connsiteX25" fmla="*/ 0 w 3901440"/>
                  <a:gd name="connsiteY25" fmla="*/ 1727764 h 3842694"/>
                  <a:gd name="connsiteX26" fmla="*/ 0 w 3901440"/>
                  <a:gd name="connsiteY26" fmla="*/ 3781163 h 3842694"/>
                  <a:gd name="connsiteX27" fmla="*/ 61627 w 3901440"/>
                  <a:gd name="connsiteY27" fmla="*/ 3842695 h 3842694"/>
                  <a:gd name="connsiteX28" fmla="*/ 3839813 w 3901440"/>
                  <a:gd name="connsiteY28" fmla="*/ 3842695 h 3842694"/>
                  <a:gd name="connsiteX29" fmla="*/ 3901440 w 3901440"/>
                  <a:gd name="connsiteY29" fmla="*/ 3781163 h 3842694"/>
                  <a:gd name="connsiteX30" fmla="*/ 3901440 w 3901440"/>
                  <a:gd name="connsiteY30" fmla="*/ 1727764 h 3842694"/>
                  <a:gd name="connsiteX31" fmla="*/ 3901345 w 3901440"/>
                  <a:gd name="connsiteY31" fmla="*/ 1725668 h 3842694"/>
                  <a:gd name="connsiteX32" fmla="*/ 3901345 w 3901440"/>
                  <a:gd name="connsiteY32" fmla="*/ 1725668 h 3842694"/>
                  <a:gd name="connsiteX33" fmla="*/ 3572923 w 3901440"/>
                  <a:gd name="connsiteY33" fmla="*/ 1567363 h 3842694"/>
                  <a:gd name="connsiteX34" fmla="*/ 3728752 w 3901440"/>
                  <a:gd name="connsiteY34" fmla="*/ 1709666 h 3842694"/>
                  <a:gd name="connsiteX35" fmla="*/ 3572923 w 3901440"/>
                  <a:gd name="connsiteY35" fmla="*/ 1778913 h 3842694"/>
                  <a:gd name="connsiteX36" fmla="*/ 3572923 w 3901440"/>
                  <a:gd name="connsiteY36" fmla="*/ 1567363 h 3842694"/>
                  <a:gd name="connsiteX37" fmla="*/ 3490722 w 3901440"/>
                  <a:gd name="connsiteY37" fmla="*/ 1950268 h 3842694"/>
                  <a:gd name="connsiteX38" fmla="*/ 3778187 w 3901440"/>
                  <a:gd name="connsiteY38" fmla="*/ 1822537 h 3842694"/>
                  <a:gd name="connsiteX39" fmla="*/ 3778187 w 3901440"/>
                  <a:gd name="connsiteY39" fmla="*/ 2260973 h 3842694"/>
                  <a:gd name="connsiteX40" fmla="*/ 3490722 w 3901440"/>
                  <a:gd name="connsiteY40" fmla="*/ 2375940 h 3842694"/>
                  <a:gd name="connsiteX41" fmla="*/ 3490722 w 3901440"/>
                  <a:gd name="connsiteY41" fmla="*/ 1950268 h 3842694"/>
                  <a:gd name="connsiteX42" fmla="*/ 3490722 w 3901440"/>
                  <a:gd name="connsiteY42" fmla="*/ 2508623 h 3842694"/>
                  <a:gd name="connsiteX43" fmla="*/ 3778187 w 3901440"/>
                  <a:gd name="connsiteY43" fmla="*/ 2393656 h 3842694"/>
                  <a:gd name="connsiteX44" fmla="*/ 3778187 w 3901440"/>
                  <a:gd name="connsiteY44" fmla="*/ 2835902 h 3842694"/>
                  <a:gd name="connsiteX45" fmla="*/ 3490722 w 3901440"/>
                  <a:gd name="connsiteY45" fmla="*/ 2950869 h 3842694"/>
                  <a:gd name="connsiteX46" fmla="*/ 3490722 w 3901440"/>
                  <a:gd name="connsiteY46" fmla="*/ 2508623 h 3842694"/>
                  <a:gd name="connsiteX47" fmla="*/ 1879664 w 3901440"/>
                  <a:gd name="connsiteY47" fmla="*/ 151186 h 3842694"/>
                  <a:gd name="connsiteX48" fmla="*/ 2021872 w 3901440"/>
                  <a:gd name="connsiteY48" fmla="*/ 151186 h 3842694"/>
                  <a:gd name="connsiteX49" fmla="*/ 2331720 w 3901440"/>
                  <a:gd name="connsiteY49" fmla="*/ 434078 h 3842694"/>
                  <a:gd name="connsiteX50" fmla="*/ 1569911 w 3901440"/>
                  <a:gd name="connsiteY50" fmla="*/ 434078 h 3842694"/>
                  <a:gd name="connsiteX51" fmla="*/ 1879664 w 3901440"/>
                  <a:gd name="connsiteY51" fmla="*/ 151186 h 3842694"/>
                  <a:gd name="connsiteX52" fmla="*/ 451771 w 3901440"/>
                  <a:gd name="connsiteY52" fmla="*/ 654391 h 3842694"/>
                  <a:gd name="connsiteX53" fmla="*/ 548926 w 3901440"/>
                  <a:gd name="connsiteY53" fmla="*/ 557236 h 3842694"/>
                  <a:gd name="connsiteX54" fmla="*/ 3352610 w 3901440"/>
                  <a:gd name="connsiteY54" fmla="*/ 557236 h 3842694"/>
                  <a:gd name="connsiteX55" fmla="*/ 3449765 w 3901440"/>
                  <a:gd name="connsiteY55" fmla="*/ 654391 h 3842694"/>
                  <a:gd name="connsiteX56" fmla="*/ 3449765 w 3901440"/>
                  <a:gd name="connsiteY56" fmla="*/ 1833682 h 3842694"/>
                  <a:gd name="connsiteX57" fmla="*/ 2339054 w 3901440"/>
                  <a:gd name="connsiteY57" fmla="*/ 2327362 h 3842694"/>
                  <a:gd name="connsiteX58" fmla="*/ 2105025 w 3901440"/>
                  <a:gd name="connsiteY58" fmla="*/ 2113621 h 3842694"/>
                  <a:gd name="connsiteX59" fmla="*/ 1796701 w 3901440"/>
                  <a:gd name="connsiteY59" fmla="*/ 2113621 h 3842694"/>
                  <a:gd name="connsiteX60" fmla="*/ 1562672 w 3901440"/>
                  <a:gd name="connsiteY60" fmla="*/ 2327362 h 3842694"/>
                  <a:gd name="connsiteX61" fmla="*/ 451771 w 3901440"/>
                  <a:gd name="connsiteY61" fmla="*/ 1833682 h 3842694"/>
                  <a:gd name="connsiteX62" fmla="*/ 451771 w 3901440"/>
                  <a:gd name="connsiteY62" fmla="*/ 654391 h 3842694"/>
                  <a:gd name="connsiteX63" fmla="*/ 1463135 w 3901440"/>
                  <a:gd name="connsiteY63" fmla="*/ 2418040 h 3842694"/>
                  <a:gd name="connsiteX64" fmla="*/ 533876 w 3901440"/>
                  <a:gd name="connsiteY64" fmla="*/ 3266432 h 3842694"/>
                  <a:gd name="connsiteX65" fmla="*/ 533876 w 3901440"/>
                  <a:gd name="connsiteY65" fmla="*/ 2005036 h 3842694"/>
                  <a:gd name="connsiteX66" fmla="*/ 1463135 w 3901440"/>
                  <a:gd name="connsiteY66" fmla="*/ 2418040 h 3842694"/>
                  <a:gd name="connsiteX67" fmla="*/ 328517 w 3901440"/>
                  <a:gd name="connsiteY67" fmla="*/ 1567363 h 3842694"/>
                  <a:gd name="connsiteX68" fmla="*/ 328517 w 3901440"/>
                  <a:gd name="connsiteY68" fmla="*/ 1778913 h 3842694"/>
                  <a:gd name="connsiteX69" fmla="*/ 172688 w 3901440"/>
                  <a:gd name="connsiteY69" fmla="*/ 1709666 h 3842694"/>
                  <a:gd name="connsiteX70" fmla="*/ 328517 w 3901440"/>
                  <a:gd name="connsiteY70" fmla="*/ 1567363 h 3842694"/>
                  <a:gd name="connsiteX71" fmla="*/ 123158 w 3901440"/>
                  <a:gd name="connsiteY71" fmla="*/ 1822442 h 3842694"/>
                  <a:gd name="connsiteX72" fmla="*/ 410623 w 3901440"/>
                  <a:gd name="connsiteY72" fmla="*/ 1950172 h 3842694"/>
                  <a:gd name="connsiteX73" fmla="*/ 410623 w 3901440"/>
                  <a:gd name="connsiteY73" fmla="*/ 2375845 h 3842694"/>
                  <a:gd name="connsiteX74" fmla="*/ 123158 w 3901440"/>
                  <a:gd name="connsiteY74" fmla="*/ 2260878 h 3842694"/>
                  <a:gd name="connsiteX75" fmla="*/ 123158 w 3901440"/>
                  <a:gd name="connsiteY75" fmla="*/ 1822442 h 3842694"/>
                  <a:gd name="connsiteX76" fmla="*/ 123158 w 3901440"/>
                  <a:gd name="connsiteY76" fmla="*/ 2393656 h 3842694"/>
                  <a:gd name="connsiteX77" fmla="*/ 410623 w 3901440"/>
                  <a:gd name="connsiteY77" fmla="*/ 2508623 h 3842694"/>
                  <a:gd name="connsiteX78" fmla="*/ 410623 w 3901440"/>
                  <a:gd name="connsiteY78" fmla="*/ 2950869 h 3842694"/>
                  <a:gd name="connsiteX79" fmla="*/ 123158 w 3901440"/>
                  <a:gd name="connsiteY79" fmla="*/ 2835902 h 3842694"/>
                  <a:gd name="connsiteX80" fmla="*/ 123158 w 3901440"/>
                  <a:gd name="connsiteY80" fmla="*/ 2393656 h 3842694"/>
                  <a:gd name="connsiteX81" fmla="*/ 123158 w 3901440"/>
                  <a:gd name="connsiteY81" fmla="*/ 2968586 h 3842694"/>
                  <a:gd name="connsiteX82" fmla="*/ 410623 w 3901440"/>
                  <a:gd name="connsiteY82" fmla="*/ 3083552 h 3842694"/>
                  <a:gd name="connsiteX83" fmla="*/ 410623 w 3901440"/>
                  <a:gd name="connsiteY83" fmla="*/ 3370350 h 3842694"/>
                  <a:gd name="connsiteX84" fmla="*/ 411194 w 3901440"/>
                  <a:gd name="connsiteY84" fmla="*/ 3378351 h 3842694"/>
                  <a:gd name="connsiteX85" fmla="*/ 123158 w 3901440"/>
                  <a:gd name="connsiteY85" fmla="*/ 3641336 h 3842694"/>
                  <a:gd name="connsiteX86" fmla="*/ 123158 w 3901440"/>
                  <a:gd name="connsiteY86" fmla="*/ 2968586 h 3842694"/>
                  <a:gd name="connsiteX87" fmla="*/ 220409 w 3901440"/>
                  <a:gd name="connsiteY87" fmla="*/ 3719441 h 3842694"/>
                  <a:gd name="connsiteX88" fmla="*/ 1879568 w 3901440"/>
                  <a:gd name="connsiteY88" fmla="*/ 2204585 h 3842694"/>
                  <a:gd name="connsiteX89" fmla="*/ 2021777 w 3901440"/>
                  <a:gd name="connsiteY89" fmla="*/ 2204585 h 3842694"/>
                  <a:gd name="connsiteX90" fmla="*/ 2674620 w 3901440"/>
                  <a:gd name="connsiteY90" fmla="*/ 2800660 h 3842694"/>
                  <a:gd name="connsiteX91" fmla="*/ 2758916 w 3901440"/>
                  <a:gd name="connsiteY91" fmla="*/ 2798755 h 3842694"/>
                  <a:gd name="connsiteX92" fmla="*/ 2759774 w 3901440"/>
                  <a:gd name="connsiteY92" fmla="*/ 2797897 h 3842694"/>
                  <a:gd name="connsiteX93" fmla="*/ 2757773 w 3901440"/>
                  <a:gd name="connsiteY93" fmla="*/ 2709791 h 3842694"/>
                  <a:gd name="connsiteX94" fmla="*/ 2438305 w 3901440"/>
                  <a:gd name="connsiteY94" fmla="*/ 2418040 h 3842694"/>
                  <a:gd name="connsiteX95" fmla="*/ 3367564 w 3901440"/>
                  <a:gd name="connsiteY95" fmla="*/ 2005036 h 3842694"/>
                  <a:gd name="connsiteX96" fmla="*/ 3367564 w 3901440"/>
                  <a:gd name="connsiteY96" fmla="*/ 3266432 h 3842694"/>
                  <a:gd name="connsiteX97" fmla="*/ 3005899 w 3901440"/>
                  <a:gd name="connsiteY97" fmla="*/ 2936200 h 3842694"/>
                  <a:gd name="connsiteX98" fmla="*/ 2920841 w 3901440"/>
                  <a:gd name="connsiteY98" fmla="*/ 2938105 h 3842694"/>
                  <a:gd name="connsiteX99" fmla="*/ 2922841 w 3901440"/>
                  <a:gd name="connsiteY99" fmla="*/ 3027164 h 3842694"/>
                  <a:gd name="connsiteX100" fmla="*/ 3681032 w 3901440"/>
                  <a:gd name="connsiteY100" fmla="*/ 3719441 h 3842694"/>
                  <a:gd name="connsiteX101" fmla="*/ 220409 w 3901440"/>
                  <a:gd name="connsiteY101" fmla="*/ 3719441 h 3842694"/>
                  <a:gd name="connsiteX102" fmla="*/ 3778187 w 3901440"/>
                  <a:gd name="connsiteY102" fmla="*/ 3641431 h 3842694"/>
                  <a:gd name="connsiteX103" fmla="*/ 3490151 w 3901440"/>
                  <a:gd name="connsiteY103" fmla="*/ 3378446 h 3842694"/>
                  <a:gd name="connsiteX104" fmla="*/ 3490722 w 3901440"/>
                  <a:gd name="connsiteY104" fmla="*/ 3370445 h 3842694"/>
                  <a:gd name="connsiteX105" fmla="*/ 3490722 w 3901440"/>
                  <a:gd name="connsiteY105" fmla="*/ 3083552 h 3842694"/>
                  <a:gd name="connsiteX106" fmla="*/ 3778187 w 3901440"/>
                  <a:gd name="connsiteY106" fmla="*/ 2968586 h 3842694"/>
                  <a:gd name="connsiteX107" fmla="*/ 3778187 w 3901440"/>
                  <a:gd name="connsiteY107" fmla="*/ 3641431 h 384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3901440" h="3842694">
                    <a:moveTo>
                      <a:pt x="3901345" y="1725668"/>
                    </a:moveTo>
                    <a:cubicBezTo>
                      <a:pt x="3901249" y="1723763"/>
                      <a:pt x="3901154" y="1721953"/>
                      <a:pt x="3900964" y="1720144"/>
                    </a:cubicBezTo>
                    <a:cubicBezTo>
                      <a:pt x="3900964" y="1719953"/>
                      <a:pt x="3900964" y="1719763"/>
                      <a:pt x="3900964" y="1719572"/>
                    </a:cubicBezTo>
                    <a:cubicBezTo>
                      <a:pt x="3900964" y="1719572"/>
                      <a:pt x="3900964" y="1719572"/>
                      <a:pt x="3900964" y="1719667"/>
                    </a:cubicBezTo>
                    <a:cubicBezTo>
                      <a:pt x="3899059" y="1705475"/>
                      <a:pt x="3892391" y="1692140"/>
                      <a:pt x="3881533" y="1682234"/>
                    </a:cubicBezTo>
                    <a:lnTo>
                      <a:pt x="3576733" y="1404009"/>
                    </a:lnTo>
                    <a:cubicBezTo>
                      <a:pt x="3575495" y="1402961"/>
                      <a:pt x="3574256" y="1402009"/>
                      <a:pt x="3573018" y="1400961"/>
                    </a:cubicBezTo>
                    <a:lnTo>
                      <a:pt x="3573018" y="654391"/>
                    </a:lnTo>
                    <a:cubicBezTo>
                      <a:pt x="3573018" y="532852"/>
                      <a:pt x="3474149" y="434078"/>
                      <a:pt x="3352705" y="434078"/>
                    </a:cubicBezTo>
                    <a:lnTo>
                      <a:pt x="2514505" y="434078"/>
                    </a:lnTo>
                    <a:lnTo>
                      <a:pt x="2105025" y="60222"/>
                    </a:lnTo>
                    <a:cubicBezTo>
                      <a:pt x="2017109" y="-20074"/>
                      <a:pt x="1884521" y="-20074"/>
                      <a:pt x="1796701" y="60222"/>
                    </a:cubicBezTo>
                    <a:lnTo>
                      <a:pt x="1387221" y="434078"/>
                    </a:lnTo>
                    <a:lnTo>
                      <a:pt x="549021" y="434078"/>
                    </a:lnTo>
                    <a:cubicBezTo>
                      <a:pt x="427577" y="434078"/>
                      <a:pt x="328708" y="532852"/>
                      <a:pt x="328708" y="654391"/>
                    </a:cubicBezTo>
                    <a:lnTo>
                      <a:pt x="328708" y="1400580"/>
                    </a:lnTo>
                    <a:lnTo>
                      <a:pt x="20098" y="1682234"/>
                    </a:lnTo>
                    <a:cubicBezTo>
                      <a:pt x="13240" y="1688521"/>
                      <a:pt x="8096" y="1696236"/>
                      <a:pt x="4667" y="1704523"/>
                    </a:cubicBezTo>
                    <a:cubicBezTo>
                      <a:pt x="4667" y="1704427"/>
                      <a:pt x="4667" y="1704427"/>
                      <a:pt x="4667" y="1704332"/>
                    </a:cubicBezTo>
                    <a:cubicBezTo>
                      <a:pt x="4477" y="1704904"/>
                      <a:pt x="4286" y="1705475"/>
                      <a:pt x="4000" y="1706047"/>
                    </a:cubicBezTo>
                    <a:cubicBezTo>
                      <a:pt x="3715" y="1706904"/>
                      <a:pt x="3429" y="1707666"/>
                      <a:pt x="3143" y="1708523"/>
                    </a:cubicBezTo>
                    <a:cubicBezTo>
                      <a:pt x="2572" y="1710047"/>
                      <a:pt x="2191" y="1711571"/>
                      <a:pt x="1810" y="1713190"/>
                    </a:cubicBezTo>
                    <a:cubicBezTo>
                      <a:pt x="1619" y="1713857"/>
                      <a:pt x="1429" y="1714429"/>
                      <a:pt x="1334" y="1715095"/>
                    </a:cubicBezTo>
                    <a:cubicBezTo>
                      <a:pt x="857" y="1717286"/>
                      <a:pt x="476" y="1719572"/>
                      <a:pt x="286" y="1721858"/>
                    </a:cubicBezTo>
                    <a:cubicBezTo>
                      <a:pt x="286" y="1722430"/>
                      <a:pt x="286" y="1723001"/>
                      <a:pt x="191" y="1723573"/>
                    </a:cubicBezTo>
                    <a:cubicBezTo>
                      <a:pt x="95" y="1724906"/>
                      <a:pt x="0" y="1726335"/>
                      <a:pt x="0" y="1727764"/>
                    </a:cubicBezTo>
                    <a:lnTo>
                      <a:pt x="0" y="3781163"/>
                    </a:lnTo>
                    <a:cubicBezTo>
                      <a:pt x="0" y="3815072"/>
                      <a:pt x="27527" y="3842695"/>
                      <a:pt x="61627" y="3842695"/>
                    </a:cubicBezTo>
                    <a:lnTo>
                      <a:pt x="3839813" y="3842695"/>
                    </a:lnTo>
                    <a:cubicBezTo>
                      <a:pt x="3873818" y="3842695"/>
                      <a:pt x="3901440" y="3815167"/>
                      <a:pt x="3901440" y="3781163"/>
                    </a:cubicBezTo>
                    <a:lnTo>
                      <a:pt x="3901440" y="1727764"/>
                    </a:lnTo>
                    <a:cubicBezTo>
                      <a:pt x="3901440" y="1727002"/>
                      <a:pt x="3901345" y="1726335"/>
                      <a:pt x="3901345" y="1725668"/>
                    </a:cubicBezTo>
                    <a:lnTo>
                      <a:pt x="3901345" y="1725668"/>
                    </a:lnTo>
                    <a:close/>
                    <a:moveTo>
                      <a:pt x="3572923" y="1567363"/>
                    </a:moveTo>
                    <a:lnTo>
                      <a:pt x="3728752" y="1709666"/>
                    </a:lnTo>
                    <a:lnTo>
                      <a:pt x="3572923" y="1778913"/>
                    </a:lnTo>
                    <a:lnTo>
                      <a:pt x="3572923" y="1567363"/>
                    </a:lnTo>
                    <a:close/>
                    <a:moveTo>
                      <a:pt x="3490722" y="1950268"/>
                    </a:moveTo>
                    <a:lnTo>
                      <a:pt x="3778187" y="1822537"/>
                    </a:lnTo>
                    <a:lnTo>
                      <a:pt x="3778187" y="2260973"/>
                    </a:lnTo>
                    <a:lnTo>
                      <a:pt x="3490722" y="2375940"/>
                    </a:lnTo>
                    <a:lnTo>
                      <a:pt x="3490722" y="1950268"/>
                    </a:lnTo>
                    <a:close/>
                    <a:moveTo>
                      <a:pt x="3490722" y="2508623"/>
                    </a:moveTo>
                    <a:lnTo>
                      <a:pt x="3778187" y="2393656"/>
                    </a:lnTo>
                    <a:lnTo>
                      <a:pt x="3778187" y="2835902"/>
                    </a:lnTo>
                    <a:lnTo>
                      <a:pt x="3490722" y="2950869"/>
                    </a:lnTo>
                    <a:lnTo>
                      <a:pt x="3490722" y="2508623"/>
                    </a:lnTo>
                    <a:close/>
                    <a:moveTo>
                      <a:pt x="1879664" y="151186"/>
                    </a:moveTo>
                    <a:cubicBezTo>
                      <a:pt x="1920240" y="114133"/>
                      <a:pt x="1981295" y="114133"/>
                      <a:pt x="2021872" y="151186"/>
                    </a:cubicBezTo>
                    <a:lnTo>
                      <a:pt x="2331720" y="434078"/>
                    </a:lnTo>
                    <a:lnTo>
                      <a:pt x="1569911" y="434078"/>
                    </a:lnTo>
                    <a:lnTo>
                      <a:pt x="1879664" y="151186"/>
                    </a:lnTo>
                    <a:close/>
                    <a:moveTo>
                      <a:pt x="451771" y="654391"/>
                    </a:moveTo>
                    <a:cubicBezTo>
                      <a:pt x="451771" y="600766"/>
                      <a:pt x="495300" y="557236"/>
                      <a:pt x="548926" y="557236"/>
                    </a:cubicBezTo>
                    <a:lnTo>
                      <a:pt x="3352610" y="557236"/>
                    </a:lnTo>
                    <a:cubicBezTo>
                      <a:pt x="3406140" y="557236"/>
                      <a:pt x="3449765" y="600766"/>
                      <a:pt x="3449765" y="654391"/>
                    </a:cubicBezTo>
                    <a:lnTo>
                      <a:pt x="3449765" y="1833682"/>
                    </a:lnTo>
                    <a:lnTo>
                      <a:pt x="2339054" y="2327362"/>
                    </a:lnTo>
                    <a:lnTo>
                      <a:pt x="2105025" y="2113621"/>
                    </a:lnTo>
                    <a:cubicBezTo>
                      <a:pt x="2017109" y="2033326"/>
                      <a:pt x="1884521" y="2033326"/>
                      <a:pt x="1796701" y="2113621"/>
                    </a:cubicBezTo>
                    <a:lnTo>
                      <a:pt x="1562672" y="2327362"/>
                    </a:lnTo>
                    <a:lnTo>
                      <a:pt x="451771" y="1833682"/>
                    </a:lnTo>
                    <a:lnTo>
                      <a:pt x="451771" y="654391"/>
                    </a:lnTo>
                    <a:close/>
                    <a:moveTo>
                      <a:pt x="1463135" y="2418040"/>
                    </a:moveTo>
                    <a:lnTo>
                      <a:pt x="533876" y="3266432"/>
                    </a:lnTo>
                    <a:lnTo>
                      <a:pt x="533876" y="2005036"/>
                    </a:lnTo>
                    <a:lnTo>
                      <a:pt x="1463135" y="2418040"/>
                    </a:lnTo>
                    <a:close/>
                    <a:moveTo>
                      <a:pt x="328517" y="1567363"/>
                    </a:moveTo>
                    <a:lnTo>
                      <a:pt x="328517" y="1778913"/>
                    </a:lnTo>
                    <a:lnTo>
                      <a:pt x="172688" y="1709666"/>
                    </a:lnTo>
                    <a:lnTo>
                      <a:pt x="328517" y="1567363"/>
                    </a:lnTo>
                    <a:close/>
                    <a:moveTo>
                      <a:pt x="123158" y="1822442"/>
                    </a:moveTo>
                    <a:lnTo>
                      <a:pt x="410623" y="1950172"/>
                    </a:lnTo>
                    <a:lnTo>
                      <a:pt x="410623" y="2375845"/>
                    </a:lnTo>
                    <a:lnTo>
                      <a:pt x="123158" y="2260878"/>
                    </a:lnTo>
                    <a:lnTo>
                      <a:pt x="123158" y="1822442"/>
                    </a:lnTo>
                    <a:close/>
                    <a:moveTo>
                      <a:pt x="123158" y="2393656"/>
                    </a:moveTo>
                    <a:lnTo>
                      <a:pt x="410623" y="2508623"/>
                    </a:lnTo>
                    <a:lnTo>
                      <a:pt x="410623" y="2950869"/>
                    </a:lnTo>
                    <a:lnTo>
                      <a:pt x="123158" y="2835902"/>
                    </a:lnTo>
                    <a:lnTo>
                      <a:pt x="123158" y="2393656"/>
                    </a:lnTo>
                    <a:close/>
                    <a:moveTo>
                      <a:pt x="123158" y="2968586"/>
                    </a:moveTo>
                    <a:lnTo>
                      <a:pt x="410623" y="3083552"/>
                    </a:lnTo>
                    <a:lnTo>
                      <a:pt x="410623" y="3370350"/>
                    </a:lnTo>
                    <a:cubicBezTo>
                      <a:pt x="410623" y="3373112"/>
                      <a:pt x="410909" y="3375779"/>
                      <a:pt x="411194" y="3378351"/>
                    </a:cubicBezTo>
                    <a:lnTo>
                      <a:pt x="123158" y="3641336"/>
                    </a:lnTo>
                    <a:lnTo>
                      <a:pt x="123158" y="2968586"/>
                    </a:lnTo>
                    <a:close/>
                    <a:moveTo>
                      <a:pt x="220409" y="3719441"/>
                    </a:moveTo>
                    <a:lnTo>
                      <a:pt x="1879568" y="2204585"/>
                    </a:lnTo>
                    <a:cubicBezTo>
                      <a:pt x="1920145" y="2167533"/>
                      <a:pt x="1981200" y="2167533"/>
                      <a:pt x="2021777" y="2204585"/>
                    </a:cubicBezTo>
                    <a:lnTo>
                      <a:pt x="2674620" y="2800660"/>
                    </a:lnTo>
                    <a:cubicBezTo>
                      <a:pt x="2698718" y="2822662"/>
                      <a:pt x="2735771" y="2821805"/>
                      <a:pt x="2758916" y="2798755"/>
                    </a:cubicBezTo>
                    <a:lnTo>
                      <a:pt x="2759774" y="2797897"/>
                    </a:lnTo>
                    <a:cubicBezTo>
                      <a:pt x="2784348" y="2773323"/>
                      <a:pt x="2783396" y="2733223"/>
                      <a:pt x="2757773" y="2709791"/>
                    </a:cubicBezTo>
                    <a:lnTo>
                      <a:pt x="2438305" y="2418040"/>
                    </a:lnTo>
                    <a:lnTo>
                      <a:pt x="3367564" y="2005036"/>
                    </a:lnTo>
                    <a:lnTo>
                      <a:pt x="3367564" y="3266432"/>
                    </a:lnTo>
                    <a:lnTo>
                      <a:pt x="3005899" y="2936200"/>
                    </a:lnTo>
                    <a:cubicBezTo>
                      <a:pt x="2981516" y="2914007"/>
                      <a:pt x="2944082" y="2914864"/>
                      <a:pt x="2920841" y="2938105"/>
                    </a:cubicBezTo>
                    <a:cubicBezTo>
                      <a:pt x="2895981" y="2962966"/>
                      <a:pt x="2896934" y="3003447"/>
                      <a:pt x="2922841" y="3027164"/>
                    </a:cubicBezTo>
                    <a:lnTo>
                      <a:pt x="3681032" y="3719441"/>
                    </a:lnTo>
                    <a:lnTo>
                      <a:pt x="220409" y="3719441"/>
                    </a:lnTo>
                    <a:close/>
                    <a:moveTo>
                      <a:pt x="3778187" y="3641431"/>
                    </a:moveTo>
                    <a:lnTo>
                      <a:pt x="3490151" y="3378446"/>
                    </a:lnTo>
                    <a:cubicBezTo>
                      <a:pt x="3490532" y="3375874"/>
                      <a:pt x="3490722" y="3373207"/>
                      <a:pt x="3490722" y="3370445"/>
                    </a:cubicBezTo>
                    <a:lnTo>
                      <a:pt x="3490722" y="3083552"/>
                    </a:lnTo>
                    <a:lnTo>
                      <a:pt x="3778187" y="2968586"/>
                    </a:lnTo>
                    <a:lnTo>
                      <a:pt x="3778187" y="36414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  <p:sp>
        <p:nvSpPr>
          <p:cNvPr id="486" name="任意多边形: 形状 485">
            <a:extLst>
              <a:ext uri="{FF2B5EF4-FFF2-40B4-BE49-F238E27FC236}">
                <a16:creationId xmlns:a16="http://schemas.microsoft.com/office/drawing/2014/main" id="{D1259845-C4FB-4D23-A0B6-13E81F0607BC}"/>
              </a:ext>
            </a:extLst>
          </p:cNvPr>
          <p:cNvSpPr/>
          <p:nvPr userDrawn="1"/>
        </p:nvSpPr>
        <p:spPr>
          <a:xfrm>
            <a:off x="9785290" y="4992237"/>
            <a:ext cx="343459" cy="322931"/>
          </a:xfrm>
          <a:custGeom>
            <a:avLst/>
            <a:gdLst>
              <a:gd name="connsiteX0" fmla="*/ 3642551 w 3901344"/>
              <a:gd name="connsiteY0" fmla="*/ 0 h 3668172"/>
              <a:gd name="connsiteX1" fmla="*/ 258890 w 3901344"/>
              <a:gd name="connsiteY1" fmla="*/ 0 h 3668172"/>
              <a:gd name="connsiteX2" fmla="*/ 0 w 3901344"/>
              <a:gd name="connsiteY2" fmla="*/ 258890 h 3668172"/>
              <a:gd name="connsiteX3" fmla="*/ 0 w 3901344"/>
              <a:gd name="connsiteY3" fmla="*/ 2574703 h 3668172"/>
              <a:gd name="connsiteX4" fmla="*/ 258890 w 3901344"/>
              <a:gd name="connsiteY4" fmla="*/ 2833592 h 3668172"/>
              <a:gd name="connsiteX5" fmla="*/ 2394680 w 3901344"/>
              <a:gd name="connsiteY5" fmla="*/ 2833592 h 3668172"/>
              <a:gd name="connsiteX6" fmla="*/ 3294793 w 3901344"/>
              <a:gd name="connsiteY6" fmla="*/ 3638074 h 3668172"/>
              <a:gd name="connsiteX7" fmla="*/ 3372707 w 3901344"/>
              <a:gd name="connsiteY7" fmla="*/ 3668173 h 3668172"/>
              <a:gd name="connsiteX8" fmla="*/ 3421190 w 3901344"/>
              <a:gd name="connsiteY8" fmla="*/ 3657696 h 3668172"/>
              <a:gd name="connsiteX9" fmla="*/ 3490722 w 3901344"/>
              <a:gd name="connsiteY9" fmla="*/ 3550349 h 3668172"/>
              <a:gd name="connsiteX10" fmla="*/ 3490722 w 3901344"/>
              <a:gd name="connsiteY10" fmla="*/ 2833497 h 3668172"/>
              <a:gd name="connsiteX11" fmla="*/ 3642455 w 3901344"/>
              <a:gd name="connsiteY11" fmla="*/ 2833497 h 3668172"/>
              <a:gd name="connsiteX12" fmla="*/ 3901345 w 3901344"/>
              <a:gd name="connsiteY12" fmla="*/ 2574608 h 3668172"/>
              <a:gd name="connsiteX13" fmla="*/ 3901345 w 3901344"/>
              <a:gd name="connsiteY13" fmla="*/ 258890 h 3668172"/>
              <a:gd name="connsiteX14" fmla="*/ 3642551 w 3901344"/>
              <a:gd name="connsiteY14" fmla="*/ 0 h 3668172"/>
              <a:gd name="connsiteX15" fmla="*/ 3642551 w 3901344"/>
              <a:gd name="connsiteY15" fmla="*/ 0 h 3668172"/>
              <a:gd name="connsiteX16" fmla="*/ 3509010 w 3901344"/>
              <a:gd name="connsiteY16" fmla="*/ 123158 h 3668172"/>
              <a:gd name="connsiteX17" fmla="*/ 1950720 w 3901344"/>
              <a:gd name="connsiteY17" fmla="*/ 1458944 h 3668172"/>
              <a:gd name="connsiteX18" fmla="*/ 392430 w 3901344"/>
              <a:gd name="connsiteY18" fmla="*/ 123158 h 3668172"/>
              <a:gd name="connsiteX19" fmla="*/ 3509010 w 3901344"/>
              <a:gd name="connsiteY19" fmla="*/ 123158 h 3668172"/>
              <a:gd name="connsiteX20" fmla="*/ 1547717 w 3901344"/>
              <a:gd name="connsiteY20" fmla="*/ 1275779 h 3668172"/>
              <a:gd name="connsiteX21" fmla="*/ 451771 w 3901344"/>
              <a:gd name="connsiteY21" fmla="*/ 2198656 h 3668172"/>
              <a:gd name="connsiteX22" fmla="*/ 451771 w 3901344"/>
              <a:gd name="connsiteY22" fmla="*/ 336328 h 3668172"/>
              <a:gd name="connsiteX23" fmla="*/ 1547717 w 3901344"/>
              <a:gd name="connsiteY23" fmla="*/ 1275779 h 3668172"/>
              <a:gd name="connsiteX24" fmla="*/ 123158 w 3901344"/>
              <a:gd name="connsiteY24" fmla="*/ 258890 h 3668172"/>
              <a:gd name="connsiteX25" fmla="*/ 212693 w 3901344"/>
              <a:gd name="connsiteY25" fmla="*/ 131445 h 3668172"/>
              <a:gd name="connsiteX26" fmla="*/ 328517 w 3901344"/>
              <a:gd name="connsiteY26" fmla="*/ 230696 h 3668172"/>
              <a:gd name="connsiteX27" fmla="*/ 328517 w 3901344"/>
              <a:gd name="connsiteY27" fmla="*/ 569881 h 3668172"/>
              <a:gd name="connsiteX28" fmla="*/ 123158 w 3901344"/>
              <a:gd name="connsiteY28" fmla="*/ 364617 h 3668172"/>
              <a:gd name="connsiteX29" fmla="*/ 123158 w 3901344"/>
              <a:gd name="connsiteY29" fmla="*/ 258890 h 3668172"/>
              <a:gd name="connsiteX30" fmla="*/ 123158 w 3901344"/>
              <a:gd name="connsiteY30" fmla="*/ 538829 h 3668172"/>
              <a:gd name="connsiteX31" fmla="*/ 328517 w 3901344"/>
              <a:gd name="connsiteY31" fmla="*/ 744188 h 3668172"/>
              <a:gd name="connsiteX32" fmla="*/ 328517 w 3901344"/>
              <a:gd name="connsiteY32" fmla="*/ 1062800 h 3668172"/>
              <a:gd name="connsiteX33" fmla="*/ 123158 w 3901344"/>
              <a:gd name="connsiteY33" fmla="*/ 857441 h 3668172"/>
              <a:gd name="connsiteX34" fmla="*/ 123158 w 3901344"/>
              <a:gd name="connsiteY34" fmla="*/ 538829 h 3668172"/>
              <a:gd name="connsiteX35" fmla="*/ 123158 w 3901344"/>
              <a:gd name="connsiteY35" fmla="*/ 1031653 h 3668172"/>
              <a:gd name="connsiteX36" fmla="*/ 328517 w 3901344"/>
              <a:gd name="connsiteY36" fmla="*/ 1237012 h 3668172"/>
              <a:gd name="connsiteX37" fmla="*/ 328517 w 3901344"/>
              <a:gd name="connsiteY37" fmla="*/ 1555623 h 3668172"/>
              <a:gd name="connsiteX38" fmla="*/ 123158 w 3901344"/>
              <a:gd name="connsiteY38" fmla="*/ 1350264 h 3668172"/>
              <a:gd name="connsiteX39" fmla="*/ 123158 w 3901344"/>
              <a:gd name="connsiteY39" fmla="*/ 1031653 h 3668172"/>
              <a:gd name="connsiteX40" fmla="*/ 123158 w 3901344"/>
              <a:gd name="connsiteY40" fmla="*/ 1524476 h 3668172"/>
              <a:gd name="connsiteX41" fmla="*/ 328517 w 3901344"/>
              <a:gd name="connsiteY41" fmla="*/ 1729835 h 3668172"/>
              <a:gd name="connsiteX42" fmla="*/ 328517 w 3901344"/>
              <a:gd name="connsiteY42" fmla="*/ 2048351 h 3668172"/>
              <a:gd name="connsiteX43" fmla="*/ 123158 w 3901344"/>
              <a:gd name="connsiteY43" fmla="*/ 1842992 h 3668172"/>
              <a:gd name="connsiteX44" fmla="*/ 123158 w 3901344"/>
              <a:gd name="connsiteY44" fmla="*/ 1524476 h 3668172"/>
              <a:gd name="connsiteX45" fmla="*/ 123158 w 3901344"/>
              <a:gd name="connsiteY45" fmla="*/ 2017300 h 3668172"/>
              <a:gd name="connsiteX46" fmla="*/ 328517 w 3901344"/>
              <a:gd name="connsiteY46" fmla="*/ 2222564 h 3668172"/>
              <a:gd name="connsiteX47" fmla="*/ 328517 w 3901344"/>
              <a:gd name="connsiteY47" fmla="*/ 2302383 h 3668172"/>
              <a:gd name="connsiteX48" fmla="*/ 123158 w 3901344"/>
              <a:gd name="connsiteY48" fmla="*/ 2475262 h 3668172"/>
              <a:gd name="connsiteX49" fmla="*/ 123158 w 3901344"/>
              <a:gd name="connsiteY49" fmla="*/ 2017300 h 3668172"/>
              <a:gd name="connsiteX50" fmla="*/ 3642551 w 3901344"/>
              <a:gd name="connsiteY50" fmla="*/ 2710434 h 3668172"/>
              <a:gd name="connsiteX51" fmla="*/ 3429191 w 3901344"/>
              <a:gd name="connsiteY51" fmla="*/ 2710434 h 3668172"/>
              <a:gd name="connsiteX52" fmla="*/ 3367659 w 3901344"/>
              <a:gd name="connsiteY52" fmla="*/ 2772061 h 3668172"/>
              <a:gd name="connsiteX53" fmla="*/ 3367659 w 3901344"/>
              <a:gd name="connsiteY53" fmla="*/ 3537871 h 3668172"/>
              <a:gd name="connsiteX54" fmla="*/ 2459355 w 3901344"/>
              <a:gd name="connsiteY54" fmla="*/ 2726150 h 3668172"/>
              <a:gd name="connsiteX55" fmla="*/ 2418302 w 3901344"/>
              <a:gd name="connsiteY55" fmla="*/ 2710434 h 3668172"/>
              <a:gd name="connsiteX56" fmla="*/ 258890 w 3901344"/>
              <a:gd name="connsiteY56" fmla="*/ 2710434 h 3668172"/>
              <a:gd name="connsiteX57" fmla="*/ 133826 w 3901344"/>
              <a:gd name="connsiteY57" fmla="*/ 2627471 h 3668172"/>
              <a:gd name="connsiteX58" fmla="*/ 449771 w 3901344"/>
              <a:gd name="connsiteY58" fmla="*/ 2361343 h 3668172"/>
              <a:gd name="connsiteX59" fmla="*/ 451675 w 3901344"/>
              <a:gd name="connsiteY59" fmla="*/ 2361343 h 3668172"/>
              <a:gd name="connsiteX60" fmla="*/ 451675 w 3901344"/>
              <a:gd name="connsiteY60" fmla="*/ 2359819 h 3668172"/>
              <a:gd name="connsiteX61" fmla="*/ 1642396 w 3901344"/>
              <a:gd name="connsiteY61" fmla="*/ 1357027 h 3668172"/>
              <a:gd name="connsiteX62" fmla="*/ 1910525 w 3901344"/>
              <a:gd name="connsiteY62" fmla="*/ 1586865 h 3668172"/>
              <a:gd name="connsiteX63" fmla="*/ 1950625 w 3901344"/>
              <a:gd name="connsiteY63" fmla="*/ 1601724 h 3668172"/>
              <a:gd name="connsiteX64" fmla="*/ 1990725 w 3901344"/>
              <a:gd name="connsiteY64" fmla="*/ 1586865 h 3668172"/>
              <a:gd name="connsiteX65" fmla="*/ 2258854 w 3901344"/>
              <a:gd name="connsiteY65" fmla="*/ 1357027 h 3668172"/>
              <a:gd name="connsiteX66" fmla="*/ 2640616 w 3901344"/>
              <a:gd name="connsiteY66" fmla="*/ 1678591 h 3668172"/>
              <a:gd name="connsiteX67" fmla="*/ 2723864 w 3901344"/>
              <a:gd name="connsiteY67" fmla="*/ 1674971 h 3668172"/>
              <a:gd name="connsiteX68" fmla="*/ 2719959 w 3901344"/>
              <a:gd name="connsiteY68" fmla="*/ 1584293 h 3668172"/>
              <a:gd name="connsiteX69" fmla="*/ 2353532 w 3901344"/>
              <a:gd name="connsiteY69" fmla="*/ 1275779 h 3668172"/>
              <a:gd name="connsiteX70" fmla="*/ 3449574 w 3901344"/>
              <a:gd name="connsiteY70" fmla="*/ 336423 h 3668172"/>
              <a:gd name="connsiteX71" fmla="*/ 3449574 w 3901344"/>
              <a:gd name="connsiteY71" fmla="*/ 2198846 h 3668172"/>
              <a:gd name="connsiteX72" fmla="*/ 2990850 w 3901344"/>
              <a:gd name="connsiteY72" fmla="*/ 1812512 h 3668172"/>
              <a:gd name="connsiteX73" fmla="*/ 2907602 w 3901344"/>
              <a:gd name="connsiteY73" fmla="*/ 1816132 h 3668172"/>
              <a:gd name="connsiteX74" fmla="*/ 2911507 w 3901344"/>
              <a:gd name="connsiteY74" fmla="*/ 1906810 h 3668172"/>
              <a:gd name="connsiteX75" fmla="*/ 3449574 w 3901344"/>
              <a:gd name="connsiteY75" fmla="*/ 2359914 h 3668172"/>
              <a:gd name="connsiteX76" fmla="*/ 3449574 w 3901344"/>
              <a:gd name="connsiteY76" fmla="*/ 2361438 h 3668172"/>
              <a:gd name="connsiteX77" fmla="*/ 3451479 w 3901344"/>
              <a:gd name="connsiteY77" fmla="*/ 2361438 h 3668172"/>
              <a:gd name="connsiteX78" fmla="*/ 3767519 w 3901344"/>
              <a:gd name="connsiteY78" fmla="*/ 2627567 h 3668172"/>
              <a:gd name="connsiteX79" fmla="*/ 3642551 w 3901344"/>
              <a:gd name="connsiteY79" fmla="*/ 2710434 h 3668172"/>
              <a:gd name="connsiteX80" fmla="*/ 3642551 w 3901344"/>
              <a:gd name="connsiteY80" fmla="*/ 2710434 h 3668172"/>
              <a:gd name="connsiteX81" fmla="*/ 3778187 w 3901344"/>
              <a:gd name="connsiteY81" fmla="*/ 2475357 h 3668172"/>
              <a:gd name="connsiteX82" fmla="*/ 3572828 w 3901344"/>
              <a:gd name="connsiteY82" fmla="*/ 2302478 h 3668172"/>
              <a:gd name="connsiteX83" fmla="*/ 3572828 w 3901344"/>
              <a:gd name="connsiteY83" fmla="*/ 2017300 h 3668172"/>
              <a:gd name="connsiteX84" fmla="*/ 3778187 w 3901344"/>
              <a:gd name="connsiteY84" fmla="*/ 2222564 h 3668172"/>
              <a:gd name="connsiteX85" fmla="*/ 3778187 w 3901344"/>
              <a:gd name="connsiteY85" fmla="*/ 2475357 h 3668172"/>
              <a:gd name="connsiteX86" fmla="*/ 3778187 w 3901344"/>
              <a:gd name="connsiteY86" fmla="*/ 2048351 h 3668172"/>
              <a:gd name="connsiteX87" fmla="*/ 3572828 w 3901344"/>
              <a:gd name="connsiteY87" fmla="*/ 1842992 h 3668172"/>
              <a:gd name="connsiteX88" fmla="*/ 3572828 w 3901344"/>
              <a:gd name="connsiteY88" fmla="*/ 1524476 h 3668172"/>
              <a:gd name="connsiteX89" fmla="*/ 3778187 w 3901344"/>
              <a:gd name="connsiteY89" fmla="*/ 1729835 h 3668172"/>
              <a:gd name="connsiteX90" fmla="*/ 3778187 w 3901344"/>
              <a:gd name="connsiteY90" fmla="*/ 2048351 h 3668172"/>
              <a:gd name="connsiteX91" fmla="*/ 3778187 w 3901344"/>
              <a:gd name="connsiteY91" fmla="*/ 1555528 h 3668172"/>
              <a:gd name="connsiteX92" fmla="*/ 3572828 w 3901344"/>
              <a:gd name="connsiteY92" fmla="*/ 1350169 h 3668172"/>
              <a:gd name="connsiteX93" fmla="*/ 3572828 w 3901344"/>
              <a:gd name="connsiteY93" fmla="*/ 1031653 h 3668172"/>
              <a:gd name="connsiteX94" fmla="*/ 3778187 w 3901344"/>
              <a:gd name="connsiteY94" fmla="*/ 1237012 h 3668172"/>
              <a:gd name="connsiteX95" fmla="*/ 3778187 w 3901344"/>
              <a:gd name="connsiteY95" fmla="*/ 1555528 h 3668172"/>
              <a:gd name="connsiteX96" fmla="*/ 3778187 w 3901344"/>
              <a:gd name="connsiteY96" fmla="*/ 1062800 h 3668172"/>
              <a:gd name="connsiteX97" fmla="*/ 3572828 w 3901344"/>
              <a:gd name="connsiteY97" fmla="*/ 857441 h 3668172"/>
              <a:gd name="connsiteX98" fmla="*/ 3572828 w 3901344"/>
              <a:gd name="connsiteY98" fmla="*/ 538829 h 3668172"/>
              <a:gd name="connsiteX99" fmla="*/ 3778187 w 3901344"/>
              <a:gd name="connsiteY99" fmla="*/ 744188 h 3668172"/>
              <a:gd name="connsiteX100" fmla="*/ 3778187 w 3901344"/>
              <a:gd name="connsiteY100" fmla="*/ 1062800 h 3668172"/>
              <a:gd name="connsiteX101" fmla="*/ 3778187 w 3901344"/>
              <a:gd name="connsiteY101" fmla="*/ 569976 h 3668172"/>
              <a:gd name="connsiteX102" fmla="*/ 3572828 w 3901344"/>
              <a:gd name="connsiteY102" fmla="*/ 364617 h 3668172"/>
              <a:gd name="connsiteX103" fmla="*/ 3572828 w 3901344"/>
              <a:gd name="connsiteY103" fmla="*/ 230791 h 3668172"/>
              <a:gd name="connsiteX104" fmla="*/ 3688652 w 3901344"/>
              <a:gd name="connsiteY104" fmla="*/ 131540 h 3668172"/>
              <a:gd name="connsiteX105" fmla="*/ 3778187 w 3901344"/>
              <a:gd name="connsiteY105" fmla="*/ 258985 h 3668172"/>
              <a:gd name="connsiteX106" fmla="*/ 3778187 w 3901344"/>
              <a:gd name="connsiteY106" fmla="*/ 569976 h 36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901344" h="3668172">
                <a:moveTo>
                  <a:pt x="3642551" y="0"/>
                </a:moveTo>
                <a:lnTo>
                  <a:pt x="258890" y="0"/>
                </a:lnTo>
                <a:cubicBezTo>
                  <a:pt x="116110" y="0"/>
                  <a:pt x="0" y="116110"/>
                  <a:pt x="0" y="258890"/>
                </a:cubicBezTo>
                <a:lnTo>
                  <a:pt x="0" y="2574703"/>
                </a:lnTo>
                <a:cubicBezTo>
                  <a:pt x="0" y="2717483"/>
                  <a:pt x="116110" y="2833592"/>
                  <a:pt x="258890" y="2833592"/>
                </a:cubicBezTo>
                <a:lnTo>
                  <a:pt x="2394680" y="2833592"/>
                </a:lnTo>
                <a:lnTo>
                  <a:pt x="3294793" y="3638074"/>
                </a:lnTo>
                <a:cubicBezTo>
                  <a:pt x="3316986" y="3657886"/>
                  <a:pt x="3344513" y="3668173"/>
                  <a:pt x="3372707" y="3668173"/>
                </a:cubicBezTo>
                <a:cubicBezTo>
                  <a:pt x="3388995" y="3668173"/>
                  <a:pt x="3405473" y="3664744"/>
                  <a:pt x="3421190" y="3657696"/>
                </a:cubicBezTo>
                <a:cubicBezTo>
                  <a:pt x="3464147" y="3638455"/>
                  <a:pt x="3490722" y="3597402"/>
                  <a:pt x="3490722" y="3550349"/>
                </a:cubicBezTo>
                <a:lnTo>
                  <a:pt x="3490722" y="2833497"/>
                </a:lnTo>
                <a:lnTo>
                  <a:pt x="3642455" y="2833497"/>
                </a:lnTo>
                <a:cubicBezTo>
                  <a:pt x="3785235" y="2833497"/>
                  <a:pt x="3901345" y="2717292"/>
                  <a:pt x="3901345" y="2574608"/>
                </a:cubicBezTo>
                <a:lnTo>
                  <a:pt x="3901345" y="258890"/>
                </a:lnTo>
                <a:cubicBezTo>
                  <a:pt x="3901440" y="116110"/>
                  <a:pt x="3785330" y="0"/>
                  <a:pt x="3642551" y="0"/>
                </a:cubicBezTo>
                <a:lnTo>
                  <a:pt x="3642551" y="0"/>
                </a:lnTo>
                <a:close/>
                <a:moveTo>
                  <a:pt x="3509010" y="123158"/>
                </a:moveTo>
                <a:lnTo>
                  <a:pt x="1950720" y="1458944"/>
                </a:lnTo>
                <a:lnTo>
                  <a:pt x="392430" y="123158"/>
                </a:lnTo>
                <a:lnTo>
                  <a:pt x="3509010" y="123158"/>
                </a:lnTo>
                <a:close/>
                <a:moveTo>
                  <a:pt x="1547717" y="1275779"/>
                </a:moveTo>
                <a:lnTo>
                  <a:pt x="451771" y="2198656"/>
                </a:lnTo>
                <a:lnTo>
                  <a:pt x="451771" y="336328"/>
                </a:lnTo>
                <a:lnTo>
                  <a:pt x="1547717" y="1275779"/>
                </a:lnTo>
                <a:close/>
                <a:moveTo>
                  <a:pt x="123158" y="258890"/>
                </a:moveTo>
                <a:cubicBezTo>
                  <a:pt x="123158" y="200311"/>
                  <a:pt x="160496" y="150400"/>
                  <a:pt x="212693" y="131445"/>
                </a:cubicBezTo>
                <a:lnTo>
                  <a:pt x="328517" y="230696"/>
                </a:lnTo>
                <a:lnTo>
                  <a:pt x="328517" y="569881"/>
                </a:lnTo>
                <a:lnTo>
                  <a:pt x="123158" y="364617"/>
                </a:lnTo>
                <a:lnTo>
                  <a:pt x="123158" y="258890"/>
                </a:lnTo>
                <a:close/>
                <a:moveTo>
                  <a:pt x="123158" y="538829"/>
                </a:moveTo>
                <a:lnTo>
                  <a:pt x="328517" y="744188"/>
                </a:lnTo>
                <a:lnTo>
                  <a:pt x="328517" y="1062800"/>
                </a:lnTo>
                <a:lnTo>
                  <a:pt x="123158" y="857441"/>
                </a:lnTo>
                <a:lnTo>
                  <a:pt x="123158" y="538829"/>
                </a:lnTo>
                <a:close/>
                <a:moveTo>
                  <a:pt x="123158" y="1031653"/>
                </a:moveTo>
                <a:lnTo>
                  <a:pt x="328517" y="1237012"/>
                </a:lnTo>
                <a:lnTo>
                  <a:pt x="328517" y="1555623"/>
                </a:lnTo>
                <a:lnTo>
                  <a:pt x="123158" y="1350264"/>
                </a:lnTo>
                <a:lnTo>
                  <a:pt x="123158" y="1031653"/>
                </a:lnTo>
                <a:close/>
                <a:moveTo>
                  <a:pt x="123158" y="1524476"/>
                </a:moveTo>
                <a:lnTo>
                  <a:pt x="328517" y="1729835"/>
                </a:lnTo>
                <a:lnTo>
                  <a:pt x="328517" y="2048351"/>
                </a:lnTo>
                <a:lnTo>
                  <a:pt x="123158" y="1842992"/>
                </a:lnTo>
                <a:lnTo>
                  <a:pt x="123158" y="1524476"/>
                </a:lnTo>
                <a:close/>
                <a:moveTo>
                  <a:pt x="123158" y="2017300"/>
                </a:moveTo>
                <a:lnTo>
                  <a:pt x="328517" y="2222564"/>
                </a:lnTo>
                <a:lnTo>
                  <a:pt x="328517" y="2302383"/>
                </a:lnTo>
                <a:lnTo>
                  <a:pt x="123158" y="2475262"/>
                </a:lnTo>
                <a:lnTo>
                  <a:pt x="123158" y="2017300"/>
                </a:lnTo>
                <a:close/>
                <a:moveTo>
                  <a:pt x="3642551" y="2710434"/>
                </a:moveTo>
                <a:lnTo>
                  <a:pt x="3429191" y="2710434"/>
                </a:lnTo>
                <a:cubicBezTo>
                  <a:pt x="3395186" y="2710434"/>
                  <a:pt x="3367659" y="2738057"/>
                  <a:pt x="3367659" y="2772061"/>
                </a:cubicBezTo>
                <a:lnTo>
                  <a:pt x="3367659" y="3537871"/>
                </a:lnTo>
                <a:lnTo>
                  <a:pt x="2459355" y="2726150"/>
                </a:lnTo>
                <a:cubicBezTo>
                  <a:pt x="2448020" y="2716054"/>
                  <a:pt x="2433447" y="2710434"/>
                  <a:pt x="2418302" y="2710434"/>
                </a:cubicBezTo>
                <a:lnTo>
                  <a:pt x="258890" y="2710434"/>
                </a:lnTo>
                <a:cubicBezTo>
                  <a:pt x="202787" y="2710434"/>
                  <a:pt x="154496" y="2676144"/>
                  <a:pt x="133826" y="2627471"/>
                </a:cubicBezTo>
                <a:lnTo>
                  <a:pt x="449771" y="2361343"/>
                </a:lnTo>
                <a:lnTo>
                  <a:pt x="451675" y="2361343"/>
                </a:lnTo>
                <a:lnTo>
                  <a:pt x="451675" y="2359819"/>
                </a:lnTo>
                <a:lnTo>
                  <a:pt x="1642396" y="1357027"/>
                </a:lnTo>
                <a:lnTo>
                  <a:pt x="1910525" y="1586865"/>
                </a:lnTo>
                <a:cubicBezTo>
                  <a:pt x="1922050" y="1596771"/>
                  <a:pt x="1936337" y="1601724"/>
                  <a:pt x="1950625" y="1601724"/>
                </a:cubicBezTo>
                <a:cubicBezTo>
                  <a:pt x="1964912" y="1601724"/>
                  <a:pt x="1979200" y="1596771"/>
                  <a:pt x="1990725" y="1586865"/>
                </a:cubicBezTo>
                <a:lnTo>
                  <a:pt x="2258854" y="1357027"/>
                </a:lnTo>
                <a:lnTo>
                  <a:pt x="2640616" y="1678591"/>
                </a:lnTo>
                <a:cubicBezTo>
                  <a:pt x="2665095" y="1699165"/>
                  <a:pt x="2701195" y="1697641"/>
                  <a:pt x="2723864" y="1674971"/>
                </a:cubicBezTo>
                <a:cubicBezTo>
                  <a:pt x="2749391" y="1649444"/>
                  <a:pt x="2747582" y="1607534"/>
                  <a:pt x="2719959" y="1584293"/>
                </a:cubicBezTo>
                <a:lnTo>
                  <a:pt x="2353532" y="1275779"/>
                </a:lnTo>
                <a:lnTo>
                  <a:pt x="3449574" y="336423"/>
                </a:lnTo>
                <a:lnTo>
                  <a:pt x="3449574" y="2198846"/>
                </a:lnTo>
                <a:lnTo>
                  <a:pt x="2990850" y="1812512"/>
                </a:lnTo>
                <a:cubicBezTo>
                  <a:pt x="2966371" y="1791938"/>
                  <a:pt x="2930271" y="1793462"/>
                  <a:pt x="2907602" y="1816132"/>
                </a:cubicBezTo>
                <a:cubicBezTo>
                  <a:pt x="2882074" y="1841659"/>
                  <a:pt x="2883884" y="1883569"/>
                  <a:pt x="2911507" y="1906810"/>
                </a:cubicBezTo>
                <a:lnTo>
                  <a:pt x="3449574" y="2359914"/>
                </a:lnTo>
                <a:lnTo>
                  <a:pt x="3449574" y="2361438"/>
                </a:lnTo>
                <a:lnTo>
                  <a:pt x="3451479" y="2361438"/>
                </a:lnTo>
                <a:lnTo>
                  <a:pt x="3767519" y="2627567"/>
                </a:lnTo>
                <a:cubicBezTo>
                  <a:pt x="3746945" y="2676144"/>
                  <a:pt x="3698653" y="2710434"/>
                  <a:pt x="3642551" y="2710434"/>
                </a:cubicBezTo>
                <a:lnTo>
                  <a:pt x="3642551" y="2710434"/>
                </a:lnTo>
                <a:close/>
                <a:moveTo>
                  <a:pt x="3778187" y="2475357"/>
                </a:moveTo>
                <a:lnTo>
                  <a:pt x="3572828" y="2302478"/>
                </a:lnTo>
                <a:lnTo>
                  <a:pt x="3572828" y="2017300"/>
                </a:lnTo>
                <a:lnTo>
                  <a:pt x="3778187" y="2222564"/>
                </a:lnTo>
                <a:lnTo>
                  <a:pt x="3778187" y="2475357"/>
                </a:lnTo>
                <a:close/>
                <a:moveTo>
                  <a:pt x="3778187" y="2048351"/>
                </a:moveTo>
                <a:lnTo>
                  <a:pt x="3572828" y="1842992"/>
                </a:lnTo>
                <a:lnTo>
                  <a:pt x="3572828" y="1524476"/>
                </a:lnTo>
                <a:lnTo>
                  <a:pt x="3778187" y="1729835"/>
                </a:lnTo>
                <a:lnTo>
                  <a:pt x="3778187" y="2048351"/>
                </a:lnTo>
                <a:close/>
                <a:moveTo>
                  <a:pt x="3778187" y="1555528"/>
                </a:moveTo>
                <a:lnTo>
                  <a:pt x="3572828" y="1350169"/>
                </a:lnTo>
                <a:lnTo>
                  <a:pt x="3572828" y="1031653"/>
                </a:lnTo>
                <a:lnTo>
                  <a:pt x="3778187" y="1237012"/>
                </a:lnTo>
                <a:lnTo>
                  <a:pt x="3778187" y="1555528"/>
                </a:lnTo>
                <a:close/>
                <a:moveTo>
                  <a:pt x="3778187" y="1062800"/>
                </a:moveTo>
                <a:lnTo>
                  <a:pt x="3572828" y="857441"/>
                </a:lnTo>
                <a:lnTo>
                  <a:pt x="3572828" y="538829"/>
                </a:lnTo>
                <a:lnTo>
                  <a:pt x="3778187" y="744188"/>
                </a:lnTo>
                <a:lnTo>
                  <a:pt x="3778187" y="1062800"/>
                </a:lnTo>
                <a:close/>
                <a:moveTo>
                  <a:pt x="3778187" y="569976"/>
                </a:moveTo>
                <a:lnTo>
                  <a:pt x="3572828" y="364617"/>
                </a:lnTo>
                <a:lnTo>
                  <a:pt x="3572828" y="230791"/>
                </a:lnTo>
                <a:lnTo>
                  <a:pt x="3688652" y="131540"/>
                </a:lnTo>
                <a:cubicBezTo>
                  <a:pt x="3740753" y="150495"/>
                  <a:pt x="3778187" y="200406"/>
                  <a:pt x="3778187" y="258985"/>
                </a:cubicBezTo>
                <a:lnTo>
                  <a:pt x="3778187" y="56997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487" name="图形 2">
            <a:extLst>
              <a:ext uri="{FF2B5EF4-FFF2-40B4-BE49-F238E27FC236}">
                <a16:creationId xmlns:a16="http://schemas.microsoft.com/office/drawing/2014/main" id="{6E5D8BDE-5FDE-4131-B6D0-7143EFF2F821}"/>
              </a:ext>
            </a:extLst>
          </p:cNvPr>
          <p:cNvGrpSpPr/>
          <p:nvPr userDrawn="1"/>
        </p:nvGrpSpPr>
        <p:grpSpPr>
          <a:xfrm>
            <a:off x="10930279" y="4981965"/>
            <a:ext cx="271151" cy="343475"/>
            <a:chOff x="4143375" y="1475422"/>
            <a:chExt cx="3080003" cy="3901535"/>
          </a:xfrm>
          <a:solidFill>
            <a:schemeClr val="bg1"/>
          </a:solidFill>
        </p:grpSpPr>
        <p:sp>
          <p:nvSpPr>
            <p:cNvPr id="488" name="任意多边形: 形状 487">
              <a:extLst>
                <a:ext uri="{FF2B5EF4-FFF2-40B4-BE49-F238E27FC236}">
                  <a16:creationId xmlns:a16="http://schemas.microsoft.com/office/drawing/2014/main" id="{11048258-3CE8-4ACB-930A-EFCF191F0CD8}"/>
                </a:ext>
              </a:extLst>
            </p:cNvPr>
            <p:cNvSpPr/>
            <p:nvPr/>
          </p:nvSpPr>
          <p:spPr>
            <a:xfrm>
              <a:off x="5375433" y="4842985"/>
              <a:ext cx="615981" cy="369569"/>
            </a:xfrm>
            <a:custGeom>
              <a:avLst/>
              <a:gdLst>
                <a:gd name="connsiteX0" fmla="*/ 431197 w 615981"/>
                <a:gd name="connsiteY0" fmla="*/ 0 h 369569"/>
                <a:gd name="connsiteX1" fmla="*/ 184785 w 615981"/>
                <a:gd name="connsiteY1" fmla="*/ 0 h 369569"/>
                <a:gd name="connsiteX2" fmla="*/ 0 w 615981"/>
                <a:gd name="connsiteY2" fmla="*/ 184785 h 369569"/>
                <a:gd name="connsiteX3" fmla="*/ 184785 w 615981"/>
                <a:gd name="connsiteY3" fmla="*/ 369570 h 369569"/>
                <a:gd name="connsiteX4" fmla="*/ 431197 w 615981"/>
                <a:gd name="connsiteY4" fmla="*/ 369570 h 369569"/>
                <a:gd name="connsiteX5" fmla="*/ 615982 w 615981"/>
                <a:gd name="connsiteY5" fmla="*/ 184785 h 369569"/>
                <a:gd name="connsiteX6" fmla="*/ 431197 w 615981"/>
                <a:gd name="connsiteY6" fmla="*/ 0 h 369569"/>
                <a:gd name="connsiteX7" fmla="*/ 431197 w 615981"/>
                <a:gd name="connsiteY7" fmla="*/ 0 h 369569"/>
                <a:gd name="connsiteX8" fmla="*/ 431197 w 615981"/>
                <a:gd name="connsiteY8" fmla="*/ 246412 h 369569"/>
                <a:gd name="connsiteX9" fmla="*/ 184785 w 615981"/>
                <a:gd name="connsiteY9" fmla="*/ 246412 h 369569"/>
                <a:gd name="connsiteX10" fmla="*/ 123158 w 615981"/>
                <a:gd name="connsiteY10" fmla="*/ 184785 h 369569"/>
                <a:gd name="connsiteX11" fmla="*/ 184785 w 615981"/>
                <a:gd name="connsiteY11" fmla="*/ 123158 h 369569"/>
                <a:gd name="connsiteX12" fmla="*/ 431197 w 615981"/>
                <a:gd name="connsiteY12" fmla="*/ 123158 h 369569"/>
                <a:gd name="connsiteX13" fmla="*/ 492823 w 615981"/>
                <a:gd name="connsiteY13" fmla="*/ 184785 h 369569"/>
                <a:gd name="connsiteX14" fmla="*/ 431197 w 615981"/>
                <a:gd name="connsiteY14" fmla="*/ 246412 h 369569"/>
                <a:gd name="connsiteX15" fmla="*/ 431197 w 615981"/>
                <a:gd name="connsiteY15" fmla="*/ 246412 h 36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5981" h="369569">
                  <a:moveTo>
                    <a:pt x="431197" y="0"/>
                  </a:moveTo>
                  <a:lnTo>
                    <a:pt x="184785" y="0"/>
                  </a:lnTo>
                  <a:cubicBezTo>
                    <a:pt x="82867" y="0"/>
                    <a:pt x="0" y="82867"/>
                    <a:pt x="0" y="184785"/>
                  </a:cubicBezTo>
                  <a:cubicBezTo>
                    <a:pt x="0" y="286702"/>
                    <a:pt x="82867" y="369570"/>
                    <a:pt x="184785" y="369570"/>
                  </a:cubicBezTo>
                  <a:lnTo>
                    <a:pt x="431197" y="369570"/>
                  </a:lnTo>
                  <a:cubicBezTo>
                    <a:pt x="533114" y="369570"/>
                    <a:pt x="615982" y="286702"/>
                    <a:pt x="615982" y="184785"/>
                  </a:cubicBezTo>
                  <a:cubicBezTo>
                    <a:pt x="615982" y="82867"/>
                    <a:pt x="533114" y="0"/>
                    <a:pt x="431197" y="0"/>
                  </a:cubicBezTo>
                  <a:lnTo>
                    <a:pt x="431197" y="0"/>
                  </a:lnTo>
                  <a:close/>
                  <a:moveTo>
                    <a:pt x="431197" y="246412"/>
                  </a:moveTo>
                  <a:lnTo>
                    <a:pt x="184785" y="246412"/>
                  </a:lnTo>
                  <a:cubicBezTo>
                    <a:pt x="150781" y="246412"/>
                    <a:pt x="123158" y="218789"/>
                    <a:pt x="123158" y="184785"/>
                  </a:cubicBezTo>
                  <a:cubicBezTo>
                    <a:pt x="123158" y="150781"/>
                    <a:pt x="150781" y="123158"/>
                    <a:pt x="184785" y="123158"/>
                  </a:cubicBezTo>
                  <a:lnTo>
                    <a:pt x="431197" y="123158"/>
                  </a:lnTo>
                  <a:cubicBezTo>
                    <a:pt x="465201" y="123158"/>
                    <a:pt x="492823" y="150781"/>
                    <a:pt x="492823" y="184785"/>
                  </a:cubicBezTo>
                  <a:cubicBezTo>
                    <a:pt x="492823" y="218789"/>
                    <a:pt x="465201" y="246412"/>
                    <a:pt x="431197" y="246412"/>
                  </a:cubicBezTo>
                  <a:lnTo>
                    <a:pt x="431197" y="2464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89" name="任意多边形: 形状 488">
              <a:extLst>
                <a:ext uri="{FF2B5EF4-FFF2-40B4-BE49-F238E27FC236}">
                  <a16:creationId xmlns:a16="http://schemas.microsoft.com/office/drawing/2014/main" id="{7B51DD79-9EF4-42DC-A116-68128D9C75C0}"/>
                </a:ext>
              </a:extLst>
            </p:cNvPr>
            <p:cNvSpPr/>
            <p:nvPr/>
          </p:nvSpPr>
          <p:spPr>
            <a:xfrm>
              <a:off x="4143375" y="1475422"/>
              <a:ext cx="3080003" cy="3901535"/>
            </a:xfrm>
            <a:custGeom>
              <a:avLst/>
              <a:gdLst>
                <a:gd name="connsiteX0" fmla="*/ 2807589 w 3080003"/>
                <a:gd name="connsiteY0" fmla="*/ 985647 h 3901535"/>
                <a:gd name="connsiteX1" fmla="*/ 2751487 w 3080003"/>
                <a:gd name="connsiteY1" fmla="*/ 985647 h 3901535"/>
                <a:gd name="connsiteX2" fmla="*/ 2751487 w 3080003"/>
                <a:gd name="connsiteY2" fmla="*/ 309372 h 3901535"/>
                <a:gd name="connsiteX3" fmla="*/ 2442115 w 3080003"/>
                <a:gd name="connsiteY3" fmla="*/ 0 h 3901535"/>
                <a:gd name="connsiteX4" fmla="*/ 637985 w 3080003"/>
                <a:gd name="connsiteY4" fmla="*/ 0 h 3901535"/>
                <a:gd name="connsiteX5" fmla="*/ 328613 w 3080003"/>
                <a:gd name="connsiteY5" fmla="*/ 309372 h 3901535"/>
                <a:gd name="connsiteX6" fmla="*/ 328613 w 3080003"/>
                <a:gd name="connsiteY6" fmla="*/ 985647 h 3901535"/>
                <a:gd name="connsiteX7" fmla="*/ 272415 w 3080003"/>
                <a:gd name="connsiteY7" fmla="*/ 985647 h 3901535"/>
                <a:gd name="connsiteX8" fmla="*/ 0 w 3080003"/>
                <a:gd name="connsiteY8" fmla="*/ 1258157 h 3901535"/>
                <a:gd name="connsiteX9" fmla="*/ 0 w 3080003"/>
                <a:gd name="connsiteY9" fmla="*/ 2643378 h 3901535"/>
                <a:gd name="connsiteX10" fmla="*/ 272415 w 3080003"/>
                <a:gd name="connsiteY10" fmla="*/ 2915888 h 3901535"/>
                <a:gd name="connsiteX11" fmla="*/ 328517 w 3080003"/>
                <a:gd name="connsiteY11" fmla="*/ 2915888 h 3901535"/>
                <a:gd name="connsiteX12" fmla="*/ 328517 w 3080003"/>
                <a:gd name="connsiteY12" fmla="*/ 3592163 h 3901535"/>
                <a:gd name="connsiteX13" fmla="*/ 637889 w 3080003"/>
                <a:gd name="connsiteY13" fmla="*/ 3901535 h 3901535"/>
                <a:gd name="connsiteX14" fmla="*/ 2442115 w 3080003"/>
                <a:gd name="connsiteY14" fmla="*/ 3901535 h 3901535"/>
                <a:gd name="connsiteX15" fmla="*/ 2751487 w 3080003"/>
                <a:gd name="connsiteY15" fmla="*/ 3592163 h 3901535"/>
                <a:gd name="connsiteX16" fmla="*/ 2751487 w 3080003"/>
                <a:gd name="connsiteY16" fmla="*/ 2915888 h 3901535"/>
                <a:gd name="connsiteX17" fmla="*/ 2807589 w 3080003"/>
                <a:gd name="connsiteY17" fmla="*/ 2915888 h 3901535"/>
                <a:gd name="connsiteX18" fmla="*/ 3080004 w 3080003"/>
                <a:gd name="connsiteY18" fmla="*/ 2643378 h 3901535"/>
                <a:gd name="connsiteX19" fmla="*/ 3080004 w 3080003"/>
                <a:gd name="connsiteY19" fmla="*/ 1258157 h 3901535"/>
                <a:gd name="connsiteX20" fmla="*/ 2807589 w 3080003"/>
                <a:gd name="connsiteY20" fmla="*/ 985647 h 3901535"/>
                <a:gd name="connsiteX21" fmla="*/ 2807589 w 3080003"/>
                <a:gd name="connsiteY21" fmla="*/ 985647 h 3901535"/>
                <a:gd name="connsiteX22" fmla="*/ 451771 w 3080003"/>
                <a:gd name="connsiteY22" fmla="*/ 309372 h 3901535"/>
                <a:gd name="connsiteX23" fmla="*/ 637985 w 3080003"/>
                <a:gd name="connsiteY23" fmla="*/ 123158 h 3901535"/>
                <a:gd name="connsiteX24" fmla="*/ 2442210 w 3080003"/>
                <a:gd name="connsiteY24" fmla="*/ 123158 h 3901535"/>
                <a:gd name="connsiteX25" fmla="*/ 2628424 w 3080003"/>
                <a:gd name="connsiteY25" fmla="*/ 309372 h 3901535"/>
                <a:gd name="connsiteX26" fmla="*/ 2628424 w 3080003"/>
                <a:gd name="connsiteY26" fmla="*/ 492824 h 3901535"/>
                <a:gd name="connsiteX27" fmla="*/ 451771 w 3080003"/>
                <a:gd name="connsiteY27" fmla="*/ 492824 h 3901535"/>
                <a:gd name="connsiteX28" fmla="*/ 451771 w 3080003"/>
                <a:gd name="connsiteY28" fmla="*/ 309372 h 3901535"/>
                <a:gd name="connsiteX29" fmla="*/ 451771 w 3080003"/>
                <a:gd name="connsiteY29" fmla="*/ 615982 h 3901535"/>
                <a:gd name="connsiteX30" fmla="*/ 2628424 w 3080003"/>
                <a:gd name="connsiteY30" fmla="*/ 615982 h 3901535"/>
                <a:gd name="connsiteX31" fmla="*/ 2628424 w 3080003"/>
                <a:gd name="connsiteY31" fmla="*/ 985552 h 3901535"/>
                <a:gd name="connsiteX32" fmla="*/ 2051685 w 3080003"/>
                <a:gd name="connsiteY32" fmla="*/ 985552 h 3901535"/>
                <a:gd name="connsiteX33" fmla="*/ 1990154 w 3080003"/>
                <a:gd name="connsiteY33" fmla="*/ 1047178 h 3901535"/>
                <a:gd name="connsiteX34" fmla="*/ 2051685 w 3080003"/>
                <a:gd name="connsiteY34" fmla="*/ 1108710 h 3901535"/>
                <a:gd name="connsiteX35" fmla="*/ 2541270 w 3080003"/>
                <a:gd name="connsiteY35" fmla="*/ 1108710 h 3901535"/>
                <a:gd name="connsiteX36" fmla="*/ 1538573 w 3080003"/>
                <a:gd name="connsiteY36" fmla="*/ 2111502 h 3901535"/>
                <a:gd name="connsiteX37" fmla="*/ 464249 w 3080003"/>
                <a:gd name="connsiteY37" fmla="*/ 1108805 h 3901535"/>
                <a:gd name="connsiteX38" fmla="*/ 1698689 w 3080003"/>
                <a:gd name="connsiteY38" fmla="*/ 1108805 h 3901535"/>
                <a:gd name="connsiteX39" fmla="*/ 1760315 w 3080003"/>
                <a:gd name="connsiteY39" fmla="*/ 1047178 h 3901535"/>
                <a:gd name="connsiteX40" fmla="*/ 1698689 w 3080003"/>
                <a:gd name="connsiteY40" fmla="*/ 985552 h 3901535"/>
                <a:gd name="connsiteX41" fmla="*/ 451771 w 3080003"/>
                <a:gd name="connsiteY41" fmla="*/ 985552 h 3901535"/>
                <a:gd name="connsiteX42" fmla="*/ 451771 w 3080003"/>
                <a:gd name="connsiteY42" fmla="*/ 615982 h 3901535"/>
                <a:gd name="connsiteX43" fmla="*/ 123158 w 3080003"/>
                <a:gd name="connsiteY43" fmla="*/ 1258157 h 3901535"/>
                <a:gd name="connsiteX44" fmla="*/ 272415 w 3080003"/>
                <a:gd name="connsiteY44" fmla="*/ 1108901 h 3901535"/>
                <a:gd name="connsiteX45" fmla="*/ 283655 w 3080003"/>
                <a:gd name="connsiteY45" fmla="*/ 1108901 h 3901535"/>
                <a:gd name="connsiteX46" fmla="*/ 1177290 w 3080003"/>
                <a:gd name="connsiteY46" fmla="*/ 1943005 h 3901535"/>
                <a:gd name="connsiteX47" fmla="*/ 123158 w 3080003"/>
                <a:gd name="connsiteY47" fmla="*/ 2505170 h 3901535"/>
                <a:gd name="connsiteX48" fmla="*/ 123158 w 3080003"/>
                <a:gd name="connsiteY48" fmla="*/ 1258157 h 3901535"/>
                <a:gd name="connsiteX49" fmla="*/ 2628329 w 3080003"/>
                <a:gd name="connsiteY49" fmla="*/ 3592068 h 3901535"/>
                <a:gd name="connsiteX50" fmla="*/ 2442115 w 3080003"/>
                <a:gd name="connsiteY50" fmla="*/ 3778282 h 3901535"/>
                <a:gd name="connsiteX51" fmla="*/ 637985 w 3080003"/>
                <a:gd name="connsiteY51" fmla="*/ 3778282 h 3901535"/>
                <a:gd name="connsiteX52" fmla="*/ 451771 w 3080003"/>
                <a:gd name="connsiteY52" fmla="*/ 3592068 h 3901535"/>
                <a:gd name="connsiteX53" fmla="*/ 451771 w 3080003"/>
                <a:gd name="connsiteY53" fmla="*/ 3326511 h 3901535"/>
                <a:gd name="connsiteX54" fmla="*/ 2628424 w 3080003"/>
                <a:gd name="connsiteY54" fmla="*/ 3326511 h 3901535"/>
                <a:gd name="connsiteX55" fmla="*/ 2628424 w 3080003"/>
                <a:gd name="connsiteY55" fmla="*/ 3592068 h 3901535"/>
                <a:gd name="connsiteX56" fmla="*/ 2628329 w 3080003"/>
                <a:gd name="connsiteY56" fmla="*/ 3203353 h 3901535"/>
                <a:gd name="connsiteX57" fmla="*/ 451771 w 3080003"/>
                <a:gd name="connsiteY57" fmla="*/ 3203353 h 3901535"/>
                <a:gd name="connsiteX58" fmla="*/ 451771 w 3080003"/>
                <a:gd name="connsiteY58" fmla="*/ 2915888 h 3901535"/>
                <a:gd name="connsiteX59" fmla="*/ 2628424 w 3080003"/>
                <a:gd name="connsiteY59" fmla="*/ 2915888 h 3901535"/>
                <a:gd name="connsiteX60" fmla="*/ 2628424 w 3080003"/>
                <a:gd name="connsiteY60" fmla="*/ 3203353 h 3901535"/>
                <a:gd name="connsiteX61" fmla="*/ 2956846 w 3080003"/>
                <a:gd name="connsiteY61" fmla="*/ 2643378 h 3901535"/>
                <a:gd name="connsiteX62" fmla="*/ 2807589 w 3080003"/>
                <a:gd name="connsiteY62" fmla="*/ 2792635 h 3901535"/>
                <a:gd name="connsiteX63" fmla="*/ 2690051 w 3080003"/>
                <a:gd name="connsiteY63" fmla="*/ 2792635 h 3901535"/>
                <a:gd name="connsiteX64" fmla="*/ 2689860 w 3080003"/>
                <a:gd name="connsiteY64" fmla="*/ 2792635 h 3901535"/>
                <a:gd name="connsiteX65" fmla="*/ 2689670 w 3080003"/>
                <a:gd name="connsiteY65" fmla="*/ 2792635 h 3901535"/>
                <a:gd name="connsiteX66" fmla="*/ 390335 w 3080003"/>
                <a:gd name="connsiteY66" fmla="*/ 2792635 h 3901535"/>
                <a:gd name="connsiteX67" fmla="*/ 390144 w 3080003"/>
                <a:gd name="connsiteY67" fmla="*/ 2792635 h 3901535"/>
                <a:gd name="connsiteX68" fmla="*/ 389954 w 3080003"/>
                <a:gd name="connsiteY68" fmla="*/ 2792635 h 3901535"/>
                <a:gd name="connsiteX69" fmla="*/ 272415 w 3080003"/>
                <a:gd name="connsiteY69" fmla="*/ 2792635 h 3901535"/>
                <a:gd name="connsiteX70" fmla="*/ 123253 w 3080003"/>
                <a:gd name="connsiteY70" fmla="*/ 2644712 h 3901535"/>
                <a:gd name="connsiteX71" fmla="*/ 1272540 w 3080003"/>
                <a:gd name="connsiteY71" fmla="*/ 2031778 h 3901535"/>
                <a:gd name="connsiteX72" fmla="*/ 1497997 w 3080003"/>
                <a:gd name="connsiteY72" fmla="*/ 2242185 h 3901535"/>
                <a:gd name="connsiteX73" fmla="*/ 1540002 w 3080003"/>
                <a:gd name="connsiteY73" fmla="*/ 2258759 h 3901535"/>
                <a:gd name="connsiteX74" fmla="*/ 1583531 w 3080003"/>
                <a:gd name="connsiteY74" fmla="*/ 2240756 h 3901535"/>
                <a:gd name="connsiteX75" fmla="*/ 1809369 w 3080003"/>
                <a:gd name="connsiteY75" fmla="*/ 2014919 h 3901535"/>
                <a:gd name="connsiteX76" fmla="*/ 2956751 w 3080003"/>
                <a:gd name="connsiteY76" fmla="*/ 2542889 h 3901535"/>
                <a:gd name="connsiteX77" fmla="*/ 2956751 w 3080003"/>
                <a:gd name="connsiteY77" fmla="*/ 2643378 h 3901535"/>
                <a:gd name="connsiteX78" fmla="*/ 2956846 w 3080003"/>
                <a:gd name="connsiteY78" fmla="*/ 2407158 h 3901535"/>
                <a:gd name="connsiteX79" fmla="*/ 1902333 w 3080003"/>
                <a:gd name="connsiteY79" fmla="*/ 1922050 h 3901535"/>
                <a:gd name="connsiteX80" fmla="*/ 2715387 w 3080003"/>
                <a:gd name="connsiteY80" fmla="*/ 1108901 h 3901535"/>
                <a:gd name="connsiteX81" fmla="*/ 2807589 w 3080003"/>
                <a:gd name="connsiteY81" fmla="*/ 1108901 h 3901535"/>
                <a:gd name="connsiteX82" fmla="*/ 2956846 w 3080003"/>
                <a:gd name="connsiteY82" fmla="*/ 1258157 h 3901535"/>
                <a:gd name="connsiteX83" fmla="*/ 2956846 w 3080003"/>
                <a:gd name="connsiteY83" fmla="*/ 2407158 h 390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080003" h="3901535">
                  <a:moveTo>
                    <a:pt x="2807589" y="985647"/>
                  </a:moveTo>
                  <a:lnTo>
                    <a:pt x="2751487" y="985647"/>
                  </a:lnTo>
                  <a:lnTo>
                    <a:pt x="2751487" y="309372"/>
                  </a:lnTo>
                  <a:cubicBezTo>
                    <a:pt x="2751487" y="138779"/>
                    <a:pt x="2612708" y="0"/>
                    <a:pt x="2442115" y="0"/>
                  </a:cubicBezTo>
                  <a:lnTo>
                    <a:pt x="637985" y="0"/>
                  </a:lnTo>
                  <a:cubicBezTo>
                    <a:pt x="467392" y="0"/>
                    <a:pt x="328613" y="138779"/>
                    <a:pt x="328613" y="309372"/>
                  </a:cubicBezTo>
                  <a:lnTo>
                    <a:pt x="328613" y="985647"/>
                  </a:lnTo>
                  <a:lnTo>
                    <a:pt x="272415" y="985647"/>
                  </a:lnTo>
                  <a:cubicBezTo>
                    <a:pt x="122206" y="985647"/>
                    <a:pt x="0" y="1107853"/>
                    <a:pt x="0" y="1258157"/>
                  </a:cubicBezTo>
                  <a:lnTo>
                    <a:pt x="0" y="2643378"/>
                  </a:lnTo>
                  <a:cubicBezTo>
                    <a:pt x="0" y="2793587"/>
                    <a:pt x="122206" y="2915888"/>
                    <a:pt x="272415" y="2915888"/>
                  </a:cubicBezTo>
                  <a:lnTo>
                    <a:pt x="328517" y="2915888"/>
                  </a:lnTo>
                  <a:lnTo>
                    <a:pt x="328517" y="3592163"/>
                  </a:lnTo>
                  <a:cubicBezTo>
                    <a:pt x="328517" y="3762756"/>
                    <a:pt x="467297" y="3901535"/>
                    <a:pt x="637889" y="3901535"/>
                  </a:cubicBezTo>
                  <a:lnTo>
                    <a:pt x="2442115" y="3901535"/>
                  </a:lnTo>
                  <a:cubicBezTo>
                    <a:pt x="2612708" y="3901535"/>
                    <a:pt x="2751487" y="3762756"/>
                    <a:pt x="2751487" y="3592163"/>
                  </a:cubicBezTo>
                  <a:lnTo>
                    <a:pt x="2751487" y="2915888"/>
                  </a:lnTo>
                  <a:lnTo>
                    <a:pt x="2807589" y="2915888"/>
                  </a:lnTo>
                  <a:cubicBezTo>
                    <a:pt x="2957798" y="2915888"/>
                    <a:pt x="3080004" y="2793683"/>
                    <a:pt x="3080004" y="2643378"/>
                  </a:cubicBezTo>
                  <a:lnTo>
                    <a:pt x="3080004" y="1258157"/>
                  </a:lnTo>
                  <a:cubicBezTo>
                    <a:pt x="3080099" y="1107853"/>
                    <a:pt x="2957798" y="985647"/>
                    <a:pt x="2807589" y="985647"/>
                  </a:cubicBezTo>
                  <a:lnTo>
                    <a:pt x="2807589" y="985647"/>
                  </a:lnTo>
                  <a:close/>
                  <a:moveTo>
                    <a:pt x="451771" y="309372"/>
                  </a:moveTo>
                  <a:cubicBezTo>
                    <a:pt x="451771" y="206693"/>
                    <a:pt x="535305" y="123158"/>
                    <a:pt x="637985" y="123158"/>
                  </a:cubicBezTo>
                  <a:lnTo>
                    <a:pt x="2442210" y="123158"/>
                  </a:lnTo>
                  <a:cubicBezTo>
                    <a:pt x="2544890" y="123158"/>
                    <a:pt x="2628424" y="206693"/>
                    <a:pt x="2628424" y="309372"/>
                  </a:cubicBezTo>
                  <a:lnTo>
                    <a:pt x="2628424" y="492824"/>
                  </a:lnTo>
                  <a:lnTo>
                    <a:pt x="451771" y="492824"/>
                  </a:lnTo>
                  <a:lnTo>
                    <a:pt x="451771" y="309372"/>
                  </a:lnTo>
                  <a:close/>
                  <a:moveTo>
                    <a:pt x="451771" y="615982"/>
                  </a:moveTo>
                  <a:lnTo>
                    <a:pt x="2628424" y="615982"/>
                  </a:lnTo>
                  <a:lnTo>
                    <a:pt x="2628424" y="985552"/>
                  </a:lnTo>
                  <a:lnTo>
                    <a:pt x="2051685" y="985552"/>
                  </a:lnTo>
                  <a:cubicBezTo>
                    <a:pt x="2017681" y="985552"/>
                    <a:pt x="1990154" y="1013174"/>
                    <a:pt x="1990154" y="1047178"/>
                  </a:cubicBezTo>
                  <a:cubicBezTo>
                    <a:pt x="1990154" y="1081183"/>
                    <a:pt x="2017681" y="1108710"/>
                    <a:pt x="2051685" y="1108710"/>
                  </a:cubicBezTo>
                  <a:lnTo>
                    <a:pt x="2541270" y="1108710"/>
                  </a:lnTo>
                  <a:lnTo>
                    <a:pt x="1538573" y="2111502"/>
                  </a:lnTo>
                  <a:lnTo>
                    <a:pt x="464249" y="1108805"/>
                  </a:lnTo>
                  <a:lnTo>
                    <a:pt x="1698689" y="1108805"/>
                  </a:lnTo>
                  <a:cubicBezTo>
                    <a:pt x="1732693" y="1108805"/>
                    <a:pt x="1760315" y="1081183"/>
                    <a:pt x="1760315" y="1047178"/>
                  </a:cubicBezTo>
                  <a:cubicBezTo>
                    <a:pt x="1760315" y="1013174"/>
                    <a:pt x="1732693" y="985552"/>
                    <a:pt x="1698689" y="985552"/>
                  </a:cubicBezTo>
                  <a:lnTo>
                    <a:pt x="451771" y="985552"/>
                  </a:lnTo>
                  <a:lnTo>
                    <a:pt x="451771" y="615982"/>
                  </a:lnTo>
                  <a:close/>
                  <a:moveTo>
                    <a:pt x="123158" y="1258157"/>
                  </a:moveTo>
                  <a:cubicBezTo>
                    <a:pt x="123158" y="1175766"/>
                    <a:pt x="190119" y="1108901"/>
                    <a:pt x="272415" y="1108901"/>
                  </a:cubicBezTo>
                  <a:lnTo>
                    <a:pt x="283655" y="1108901"/>
                  </a:lnTo>
                  <a:lnTo>
                    <a:pt x="1177290" y="1943005"/>
                  </a:lnTo>
                  <a:lnTo>
                    <a:pt x="123158" y="2505170"/>
                  </a:lnTo>
                  <a:lnTo>
                    <a:pt x="123158" y="1258157"/>
                  </a:lnTo>
                  <a:close/>
                  <a:moveTo>
                    <a:pt x="2628329" y="3592068"/>
                  </a:moveTo>
                  <a:cubicBezTo>
                    <a:pt x="2628329" y="3694748"/>
                    <a:pt x="2544795" y="3778282"/>
                    <a:pt x="2442115" y="3778282"/>
                  </a:cubicBezTo>
                  <a:lnTo>
                    <a:pt x="637985" y="3778282"/>
                  </a:lnTo>
                  <a:cubicBezTo>
                    <a:pt x="535305" y="3778282"/>
                    <a:pt x="451771" y="3694748"/>
                    <a:pt x="451771" y="3592068"/>
                  </a:cubicBezTo>
                  <a:lnTo>
                    <a:pt x="451771" y="3326511"/>
                  </a:lnTo>
                  <a:lnTo>
                    <a:pt x="2628424" y="3326511"/>
                  </a:lnTo>
                  <a:lnTo>
                    <a:pt x="2628424" y="3592068"/>
                  </a:lnTo>
                  <a:close/>
                  <a:moveTo>
                    <a:pt x="2628329" y="3203353"/>
                  </a:moveTo>
                  <a:lnTo>
                    <a:pt x="451771" y="3203353"/>
                  </a:lnTo>
                  <a:lnTo>
                    <a:pt x="451771" y="2915888"/>
                  </a:lnTo>
                  <a:lnTo>
                    <a:pt x="2628424" y="2915888"/>
                  </a:lnTo>
                  <a:lnTo>
                    <a:pt x="2628424" y="3203353"/>
                  </a:lnTo>
                  <a:close/>
                  <a:moveTo>
                    <a:pt x="2956846" y="2643378"/>
                  </a:moveTo>
                  <a:cubicBezTo>
                    <a:pt x="2956846" y="2725674"/>
                    <a:pt x="2889885" y="2792635"/>
                    <a:pt x="2807589" y="2792635"/>
                  </a:cubicBezTo>
                  <a:lnTo>
                    <a:pt x="2690051" y="2792635"/>
                  </a:lnTo>
                  <a:cubicBezTo>
                    <a:pt x="2689955" y="2792635"/>
                    <a:pt x="2689955" y="2792635"/>
                    <a:pt x="2689860" y="2792635"/>
                  </a:cubicBezTo>
                  <a:cubicBezTo>
                    <a:pt x="2689860" y="2792635"/>
                    <a:pt x="2689765" y="2792635"/>
                    <a:pt x="2689670" y="2792635"/>
                  </a:cubicBezTo>
                  <a:lnTo>
                    <a:pt x="390335" y="2792635"/>
                  </a:lnTo>
                  <a:cubicBezTo>
                    <a:pt x="390239" y="2792635"/>
                    <a:pt x="390239" y="2792635"/>
                    <a:pt x="390144" y="2792635"/>
                  </a:cubicBezTo>
                  <a:cubicBezTo>
                    <a:pt x="390144" y="2792635"/>
                    <a:pt x="390049" y="2792635"/>
                    <a:pt x="389954" y="2792635"/>
                  </a:cubicBezTo>
                  <a:lnTo>
                    <a:pt x="272415" y="2792635"/>
                  </a:lnTo>
                  <a:cubicBezTo>
                    <a:pt x="190595" y="2792635"/>
                    <a:pt x="124016" y="2726436"/>
                    <a:pt x="123253" y="2644712"/>
                  </a:cubicBezTo>
                  <a:lnTo>
                    <a:pt x="1272540" y="2031778"/>
                  </a:lnTo>
                  <a:lnTo>
                    <a:pt x="1497997" y="2242185"/>
                  </a:lnTo>
                  <a:cubicBezTo>
                    <a:pt x="1509903" y="2253234"/>
                    <a:pt x="1524953" y="2258759"/>
                    <a:pt x="1540002" y="2258759"/>
                  </a:cubicBezTo>
                  <a:cubicBezTo>
                    <a:pt x="1555814" y="2258759"/>
                    <a:pt x="1571530" y="2252758"/>
                    <a:pt x="1583531" y="2240756"/>
                  </a:cubicBezTo>
                  <a:lnTo>
                    <a:pt x="1809369" y="2014919"/>
                  </a:lnTo>
                  <a:lnTo>
                    <a:pt x="2956751" y="2542889"/>
                  </a:lnTo>
                  <a:lnTo>
                    <a:pt x="2956751" y="2643378"/>
                  </a:lnTo>
                  <a:close/>
                  <a:moveTo>
                    <a:pt x="2956846" y="2407158"/>
                  </a:moveTo>
                  <a:lnTo>
                    <a:pt x="1902333" y="1922050"/>
                  </a:lnTo>
                  <a:lnTo>
                    <a:pt x="2715387" y="1108901"/>
                  </a:lnTo>
                  <a:lnTo>
                    <a:pt x="2807589" y="1108901"/>
                  </a:lnTo>
                  <a:cubicBezTo>
                    <a:pt x="2889885" y="1108901"/>
                    <a:pt x="2956846" y="1175861"/>
                    <a:pt x="2956846" y="1258157"/>
                  </a:cubicBezTo>
                  <a:lnTo>
                    <a:pt x="2956846" y="24071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90" name="任意多边形: 形状 489">
              <a:extLst>
                <a:ext uri="{FF2B5EF4-FFF2-40B4-BE49-F238E27FC236}">
                  <a16:creationId xmlns:a16="http://schemas.microsoft.com/office/drawing/2014/main" id="{4D441255-8EB6-488D-A072-9979B5A57CA4}"/>
                </a:ext>
              </a:extLst>
            </p:cNvPr>
            <p:cNvSpPr/>
            <p:nvPr/>
          </p:nvSpPr>
          <p:spPr>
            <a:xfrm>
              <a:off x="5211222" y="1721833"/>
              <a:ext cx="698087" cy="123158"/>
            </a:xfrm>
            <a:custGeom>
              <a:avLst/>
              <a:gdLst>
                <a:gd name="connsiteX0" fmla="*/ 636460 w 698087"/>
                <a:gd name="connsiteY0" fmla="*/ 0 h 123158"/>
                <a:gd name="connsiteX1" fmla="*/ 61531 w 698087"/>
                <a:gd name="connsiteY1" fmla="*/ 0 h 123158"/>
                <a:gd name="connsiteX2" fmla="*/ 0 w 698087"/>
                <a:gd name="connsiteY2" fmla="*/ 61531 h 123158"/>
                <a:gd name="connsiteX3" fmla="*/ 61531 w 698087"/>
                <a:gd name="connsiteY3" fmla="*/ 123158 h 123158"/>
                <a:gd name="connsiteX4" fmla="*/ 636460 w 698087"/>
                <a:gd name="connsiteY4" fmla="*/ 123158 h 123158"/>
                <a:gd name="connsiteX5" fmla="*/ 698087 w 698087"/>
                <a:gd name="connsiteY5" fmla="*/ 61531 h 123158"/>
                <a:gd name="connsiteX6" fmla="*/ 636460 w 698087"/>
                <a:gd name="connsiteY6" fmla="*/ 0 h 123158"/>
                <a:gd name="connsiteX7" fmla="*/ 636460 w 698087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8087" h="123158">
                  <a:moveTo>
                    <a:pt x="636460" y="0"/>
                  </a:moveTo>
                  <a:lnTo>
                    <a:pt x="61531" y="0"/>
                  </a:lnTo>
                  <a:cubicBezTo>
                    <a:pt x="27527" y="0"/>
                    <a:pt x="0" y="27527"/>
                    <a:pt x="0" y="61531"/>
                  </a:cubicBezTo>
                  <a:cubicBezTo>
                    <a:pt x="0" y="95536"/>
                    <a:pt x="27527" y="123158"/>
                    <a:pt x="61531" y="123158"/>
                  </a:cubicBezTo>
                  <a:lnTo>
                    <a:pt x="636460" y="123158"/>
                  </a:lnTo>
                  <a:cubicBezTo>
                    <a:pt x="670465" y="123158"/>
                    <a:pt x="698087" y="95631"/>
                    <a:pt x="698087" y="61531"/>
                  </a:cubicBezTo>
                  <a:cubicBezTo>
                    <a:pt x="698087" y="27622"/>
                    <a:pt x="670465" y="0"/>
                    <a:pt x="636460" y="0"/>
                  </a:cubicBezTo>
                  <a:lnTo>
                    <a:pt x="63646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91" name="任意多边形: 形状 490">
              <a:extLst>
                <a:ext uri="{FF2B5EF4-FFF2-40B4-BE49-F238E27FC236}">
                  <a16:creationId xmlns:a16="http://schemas.microsoft.com/office/drawing/2014/main" id="{642840C3-6CE7-4A05-889A-B998662C345C}"/>
                </a:ext>
              </a:extLst>
            </p:cNvPr>
            <p:cNvSpPr/>
            <p:nvPr/>
          </p:nvSpPr>
          <p:spPr>
            <a:xfrm>
              <a:off x="6032468" y="1721833"/>
              <a:ext cx="287464" cy="123158"/>
            </a:xfrm>
            <a:custGeom>
              <a:avLst/>
              <a:gdLst>
                <a:gd name="connsiteX0" fmla="*/ 225933 w 287464"/>
                <a:gd name="connsiteY0" fmla="*/ 0 h 123158"/>
                <a:gd name="connsiteX1" fmla="*/ 61627 w 287464"/>
                <a:gd name="connsiteY1" fmla="*/ 0 h 123158"/>
                <a:gd name="connsiteX2" fmla="*/ 0 w 287464"/>
                <a:gd name="connsiteY2" fmla="*/ 61531 h 123158"/>
                <a:gd name="connsiteX3" fmla="*/ 61627 w 287464"/>
                <a:gd name="connsiteY3" fmla="*/ 123158 h 123158"/>
                <a:gd name="connsiteX4" fmla="*/ 225933 w 287464"/>
                <a:gd name="connsiteY4" fmla="*/ 123158 h 123158"/>
                <a:gd name="connsiteX5" fmla="*/ 287464 w 287464"/>
                <a:gd name="connsiteY5" fmla="*/ 61531 h 123158"/>
                <a:gd name="connsiteX6" fmla="*/ 225933 w 287464"/>
                <a:gd name="connsiteY6" fmla="*/ 0 h 123158"/>
                <a:gd name="connsiteX7" fmla="*/ 225933 w 287464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464" h="123158">
                  <a:moveTo>
                    <a:pt x="225933" y="0"/>
                  </a:moveTo>
                  <a:lnTo>
                    <a:pt x="61627" y="0"/>
                  </a:lnTo>
                  <a:cubicBezTo>
                    <a:pt x="27622" y="0"/>
                    <a:pt x="0" y="27527"/>
                    <a:pt x="0" y="61531"/>
                  </a:cubicBezTo>
                  <a:cubicBezTo>
                    <a:pt x="0" y="95536"/>
                    <a:pt x="27622" y="123158"/>
                    <a:pt x="61627" y="123158"/>
                  </a:cubicBezTo>
                  <a:lnTo>
                    <a:pt x="225933" y="123158"/>
                  </a:lnTo>
                  <a:cubicBezTo>
                    <a:pt x="259937" y="123158"/>
                    <a:pt x="287464" y="95631"/>
                    <a:pt x="287464" y="61531"/>
                  </a:cubicBezTo>
                  <a:cubicBezTo>
                    <a:pt x="287464" y="27622"/>
                    <a:pt x="259937" y="0"/>
                    <a:pt x="225933" y="0"/>
                  </a:cubicBezTo>
                  <a:lnTo>
                    <a:pt x="22593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492" name="图形 2">
            <a:extLst>
              <a:ext uri="{FF2B5EF4-FFF2-40B4-BE49-F238E27FC236}">
                <a16:creationId xmlns:a16="http://schemas.microsoft.com/office/drawing/2014/main" id="{BB3E3B13-DE75-4CEC-B27C-825458BFDD0E}"/>
              </a:ext>
            </a:extLst>
          </p:cNvPr>
          <p:cNvGrpSpPr/>
          <p:nvPr userDrawn="1"/>
        </p:nvGrpSpPr>
        <p:grpSpPr>
          <a:xfrm>
            <a:off x="885804" y="5634556"/>
            <a:ext cx="401138" cy="316686"/>
            <a:chOff x="4143375" y="2296762"/>
            <a:chExt cx="3901440" cy="3080099"/>
          </a:xfrm>
          <a:solidFill>
            <a:schemeClr val="bg1"/>
          </a:solidFill>
        </p:grpSpPr>
        <p:sp>
          <p:nvSpPr>
            <p:cNvPr id="493" name="任意多边形: 形状 492">
              <a:extLst>
                <a:ext uri="{FF2B5EF4-FFF2-40B4-BE49-F238E27FC236}">
                  <a16:creationId xmlns:a16="http://schemas.microsoft.com/office/drawing/2014/main" id="{9D6218C0-F30C-4C8D-B82F-34608D5D21A8}"/>
                </a:ext>
              </a:extLst>
            </p:cNvPr>
            <p:cNvSpPr/>
            <p:nvPr/>
          </p:nvSpPr>
          <p:spPr>
            <a:xfrm>
              <a:off x="6607492" y="4432267"/>
              <a:ext cx="698087" cy="451675"/>
            </a:xfrm>
            <a:custGeom>
              <a:avLst/>
              <a:gdLst>
                <a:gd name="connsiteX0" fmla="*/ 472249 w 698087"/>
                <a:gd name="connsiteY0" fmla="*/ 0 h 451675"/>
                <a:gd name="connsiteX1" fmla="*/ 225838 w 698087"/>
                <a:gd name="connsiteY1" fmla="*/ 0 h 451675"/>
                <a:gd name="connsiteX2" fmla="*/ 0 w 698087"/>
                <a:gd name="connsiteY2" fmla="*/ 225838 h 451675"/>
                <a:gd name="connsiteX3" fmla="*/ 225838 w 698087"/>
                <a:gd name="connsiteY3" fmla="*/ 451676 h 451675"/>
                <a:gd name="connsiteX4" fmla="*/ 472249 w 698087"/>
                <a:gd name="connsiteY4" fmla="*/ 451676 h 451675"/>
                <a:gd name="connsiteX5" fmla="*/ 698087 w 698087"/>
                <a:gd name="connsiteY5" fmla="*/ 225838 h 451675"/>
                <a:gd name="connsiteX6" fmla="*/ 472249 w 698087"/>
                <a:gd name="connsiteY6" fmla="*/ 0 h 451675"/>
                <a:gd name="connsiteX7" fmla="*/ 472249 w 698087"/>
                <a:gd name="connsiteY7" fmla="*/ 0 h 451675"/>
                <a:gd name="connsiteX8" fmla="*/ 472249 w 698087"/>
                <a:gd name="connsiteY8" fmla="*/ 328613 h 451675"/>
                <a:gd name="connsiteX9" fmla="*/ 225838 w 698087"/>
                <a:gd name="connsiteY9" fmla="*/ 328613 h 451675"/>
                <a:gd name="connsiteX10" fmla="*/ 123158 w 698087"/>
                <a:gd name="connsiteY10" fmla="*/ 225933 h 451675"/>
                <a:gd name="connsiteX11" fmla="*/ 225838 w 698087"/>
                <a:gd name="connsiteY11" fmla="*/ 123254 h 451675"/>
                <a:gd name="connsiteX12" fmla="*/ 472249 w 698087"/>
                <a:gd name="connsiteY12" fmla="*/ 123254 h 451675"/>
                <a:gd name="connsiteX13" fmla="*/ 574929 w 698087"/>
                <a:gd name="connsiteY13" fmla="*/ 225933 h 451675"/>
                <a:gd name="connsiteX14" fmla="*/ 472249 w 698087"/>
                <a:gd name="connsiteY14" fmla="*/ 328613 h 451675"/>
                <a:gd name="connsiteX15" fmla="*/ 472249 w 698087"/>
                <a:gd name="connsiteY15" fmla="*/ 328613 h 45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8087" h="451675">
                  <a:moveTo>
                    <a:pt x="472249" y="0"/>
                  </a:moveTo>
                  <a:lnTo>
                    <a:pt x="225838" y="0"/>
                  </a:lnTo>
                  <a:cubicBezTo>
                    <a:pt x="101346" y="0"/>
                    <a:pt x="0" y="101346"/>
                    <a:pt x="0" y="225838"/>
                  </a:cubicBezTo>
                  <a:cubicBezTo>
                    <a:pt x="0" y="350425"/>
                    <a:pt x="101346" y="451676"/>
                    <a:pt x="225838" y="451676"/>
                  </a:cubicBezTo>
                  <a:lnTo>
                    <a:pt x="472249" y="451676"/>
                  </a:lnTo>
                  <a:cubicBezTo>
                    <a:pt x="596741" y="451676"/>
                    <a:pt x="698087" y="350330"/>
                    <a:pt x="698087" y="225838"/>
                  </a:cubicBezTo>
                  <a:cubicBezTo>
                    <a:pt x="698087" y="101346"/>
                    <a:pt x="596741" y="0"/>
                    <a:pt x="472249" y="0"/>
                  </a:cubicBezTo>
                  <a:lnTo>
                    <a:pt x="472249" y="0"/>
                  </a:lnTo>
                  <a:close/>
                  <a:moveTo>
                    <a:pt x="472249" y="328613"/>
                  </a:moveTo>
                  <a:lnTo>
                    <a:pt x="225838" y="328613"/>
                  </a:lnTo>
                  <a:cubicBezTo>
                    <a:pt x="169259" y="328613"/>
                    <a:pt x="123158" y="282512"/>
                    <a:pt x="123158" y="225933"/>
                  </a:cubicBezTo>
                  <a:cubicBezTo>
                    <a:pt x="123158" y="169354"/>
                    <a:pt x="169259" y="123254"/>
                    <a:pt x="225838" y="123254"/>
                  </a:cubicBezTo>
                  <a:lnTo>
                    <a:pt x="472249" y="123254"/>
                  </a:lnTo>
                  <a:cubicBezTo>
                    <a:pt x="528923" y="123254"/>
                    <a:pt x="574929" y="169354"/>
                    <a:pt x="574929" y="225933"/>
                  </a:cubicBezTo>
                  <a:cubicBezTo>
                    <a:pt x="574929" y="282512"/>
                    <a:pt x="528828" y="328613"/>
                    <a:pt x="472249" y="328613"/>
                  </a:cubicBezTo>
                  <a:lnTo>
                    <a:pt x="472249" y="3286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94" name="任意多边形: 形状 493">
              <a:extLst>
                <a:ext uri="{FF2B5EF4-FFF2-40B4-BE49-F238E27FC236}">
                  <a16:creationId xmlns:a16="http://schemas.microsoft.com/office/drawing/2014/main" id="{CBC24329-A65D-46BB-A87A-C1B8F0FBB9DC}"/>
                </a:ext>
              </a:extLst>
            </p:cNvPr>
            <p:cNvSpPr/>
            <p:nvPr/>
          </p:nvSpPr>
          <p:spPr>
            <a:xfrm>
              <a:off x="6689502" y="2625280"/>
              <a:ext cx="533971" cy="451770"/>
            </a:xfrm>
            <a:custGeom>
              <a:avLst/>
              <a:gdLst>
                <a:gd name="connsiteX0" fmla="*/ 308134 w 533971"/>
                <a:gd name="connsiteY0" fmla="*/ 0 h 451770"/>
                <a:gd name="connsiteX1" fmla="*/ 225933 w 533971"/>
                <a:gd name="connsiteY1" fmla="*/ 0 h 451770"/>
                <a:gd name="connsiteX2" fmla="*/ 0 w 533971"/>
                <a:gd name="connsiteY2" fmla="*/ 225933 h 451770"/>
                <a:gd name="connsiteX3" fmla="*/ 225933 w 533971"/>
                <a:gd name="connsiteY3" fmla="*/ 451771 h 451770"/>
                <a:gd name="connsiteX4" fmla="*/ 308134 w 533971"/>
                <a:gd name="connsiteY4" fmla="*/ 451771 h 451770"/>
                <a:gd name="connsiteX5" fmla="*/ 533972 w 533971"/>
                <a:gd name="connsiteY5" fmla="*/ 225933 h 451770"/>
                <a:gd name="connsiteX6" fmla="*/ 308134 w 533971"/>
                <a:gd name="connsiteY6" fmla="*/ 0 h 451770"/>
                <a:gd name="connsiteX7" fmla="*/ 308134 w 533971"/>
                <a:gd name="connsiteY7" fmla="*/ 0 h 451770"/>
                <a:gd name="connsiteX8" fmla="*/ 308134 w 533971"/>
                <a:gd name="connsiteY8" fmla="*/ 328612 h 451770"/>
                <a:gd name="connsiteX9" fmla="*/ 225933 w 533971"/>
                <a:gd name="connsiteY9" fmla="*/ 328612 h 451770"/>
                <a:gd name="connsiteX10" fmla="*/ 123254 w 533971"/>
                <a:gd name="connsiteY10" fmla="*/ 225933 h 451770"/>
                <a:gd name="connsiteX11" fmla="*/ 225933 w 533971"/>
                <a:gd name="connsiteY11" fmla="*/ 123253 h 451770"/>
                <a:gd name="connsiteX12" fmla="*/ 308134 w 533971"/>
                <a:gd name="connsiteY12" fmla="*/ 123253 h 451770"/>
                <a:gd name="connsiteX13" fmla="*/ 410813 w 533971"/>
                <a:gd name="connsiteY13" fmla="*/ 225933 h 451770"/>
                <a:gd name="connsiteX14" fmla="*/ 308134 w 533971"/>
                <a:gd name="connsiteY14" fmla="*/ 328612 h 451770"/>
                <a:gd name="connsiteX15" fmla="*/ 308134 w 533971"/>
                <a:gd name="connsiteY15" fmla="*/ 328612 h 45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3971" h="451770">
                  <a:moveTo>
                    <a:pt x="308134" y="0"/>
                  </a:moveTo>
                  <a:lnTo>
                    <a:pt x="225933" y="0"/>
                  </a:lnTo>
                  <a:cubicBezTo>
                    <a:pt x="101441" y="0"/>
                    <a:pt x="0" y="101346"/>
                    <a:pt x="0" y="225933"/>
                  </a:cubicBezTo>
                  <a:cubicBezTo>
                    <a:pt x="0" y="350425"/>
                    <a:pt x="101346" y="451771"/>
                    <a:pt x="225933" y="451771"/>
                  </a:cubicBezTo>
                  <a:lnTo>
                    <a:pt x="308134" y="451771"/>
                  </a:lnTo>
                  <a:cubicBezTo>
                    <a:pt x="432626" y="451771"/>
                    <a:pt x="533972" y="350425"/>
                    <a:pt x="533972" y="225933"/>
                  </a:cubicBezTo>
                  <a:cubicBezTo>
                    <a:pt x="533972" y="101346"/>
                    <a:pt x="432626" y="0"/>
                    <a:pt x="308134" y="0"/>
                  </a:cubicBezTo>
                  <a:lnTo>
                    <a:pt x="308134" y="0"/>
                  </a:lnTo>
                  <a:close/>
                  <a:moveTo>
                    <a:pt x="308134" y="328612"/>
                  </a:moveTo>
                  <a:lnTo>
                    <a:pt x="225933" y="328612"/>
                  </a:lnTo>
                  <a:cubicBezTo>
                    <a:pt x="169259" y="328612"/>
                    <a:pt x="123254" y="282511"/>
                    <a:pt x="123254" y="225933"/>
                  </a:cubicBezTo>
                  <a:cubicBezTo>
                    <a:pt x="123254" y="169259"/>
                    <a:pt x="169259" y="123253"/>
                    <a:pt x="225933" y="123253"/>
                  </a:cubicBezTo>
                  <a:lnTo>
                    <a:pt x="308134" y="123253"/>
                  </a:lnTo>
                  <a:cubicBezTo>
                    <a:pt x="364712" y="123253"/>
                    <a:pt x="410813" y="169354"/>
                    <a:pt x="410813" y="225933"/>
                  </a:cubicBezTo>
                  <a:cubicBezTo>
                    <a:pt x="410813" y="282511"/>
                    <a:pt x="364712" y="328612"/>
                    <a:pt x="308134" y="328612"/>
                  </a:cubicBezTo>
                  <a:lnTo>
                    <a:pt x="308134" y="3286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95" name="任意多边形: 形状 494">
              <a:extLst>
                <a:ext uri="{FF2B5EF4-FFF2-40B4-BE49-F238E27FC236}">
                  <a16:creationId xmlns:a16="http://schemas.microsoft.com/office/drawing/2014/main" id="{91B922B8-372A-4CD9-B81D-ED1069316D34}"/>
                </a:ext>
              </a:extLst>
            </p:cNvPr>
            <p:cNvSpPr/>
            <p:nvPr/>
          </p:nvSpPr>
          <p:spPr>
            <a:xfrm>
              <a:off x="4143375" y="2296762"/>
              <a:ext cx="3901440" cy="3080099"/>
            </a:xfrm>
            <a:custGeom>
              <a:avLst/>
              <a:gdLst>
                <a:gd name="connsiteX0" fmla="*/ 2361343 w 3901440"/>
                <a:gd name="connsiteY0" fmla="*/ 0 h 3080099"/>
                <a:gd name="connsiteX1" fmla="*/ 1472089 w 3901440"/>
                <a:gd name="connsiteY1" fmla="*/ 282512 h 3080099"/>
                <a:gd name="connsiteX2" fmla="*/ 924211 w 3901440"/>
                <a:gd name="connsiteY2" fmla="*/ 985552 h 3080099"/>
                <a:gd name="connsiteX3" fmla="*/ 764477 w 3901440"/>
                <a:gd name="connsiteY3" fmla="*/ 985552 h 3080099"/>
                <a:gd name="connsiteX4" fmla="*/ 647795 w 3901440"/>
                <a:gd name="connsiteY4" fmla="*/ 1076706 h 3080099"/>
                <a:gd name="connsiteX5" fmla="*/ 609029 w 3901440"/>
                <a:gd name="connsiteY5" fmla="*/ 1231964 h 3080099"/>
                <a:gd name="connsiteX6" fmla="*/ 184785 w 3901440"/>
                <a:gd name="connsiteY6" fmla="*/ 1231964 h 3080099"/>
                <a:gd name="connsiteX7" fmla="*/ 0 w 3901440"/>
                <a:gd name="connsiteY7" fmla="*/ 1416749 h 3080099"/>
                <a:gd name="connsiteX8" fmla="*/ 184785 w 3901440"/>
                <a:gd name="connsiteY8" fmla="*/ 1601534 h 3080099"/>
                <a:gd name="connsiteX9" fmla="*/ 437674 w 3901440"/>
                <a:gd name="connsiteY9" fmla="*/ 1601534 h 3080099"/>
                <a:gd name="connsiteX10" fmla="*/ 486251 w 3901440"/>
                <a:gd name="connsiteY10" fmla="*/ 1625251 h 3080099"/>
                <a:gd name="connsiteX11" fmla="*/ 497491 w 3901440"/>
                <a:gd name="connsiteY11" fmla="*/ 1678115 h 3080099"/>
                <a:gd name="connsiteX12" fmla="*/ 437769 w 3901440"/>
                <a:gd name="connsiteY12" fmla="*/ 1724787 h 3080099"/>
                <a:gd name="connsiteX13" fmla="*/ 184785 w 3901440"/>
                <a:gd name="connsiteY13" fmla="*/ 1724787 h 3080099"/>
                <a:gd name="connsiteX14" fmla="*/ 0 w 3901440"/>
                <a:gd name="connsiteY14" fmla="*/ 1909572 h 3080099"/>
                <a:gd name="connsiteX15" fmla="*/ 184785 w 3901440"/>
                <a:gd name="connsiteY15" fmla="*/ 2094357 h 3080099"/>
                <a:gd name="connsiteX16" fmla="*/ 924211 w 3901440"/>
                <a:gd name="connsiteY16" fmla="*/ 2094357 h 3080099"/>
                <a:gd name="connsiteX17" fmla="*/ 2361343 w 3901440"/>
                <a:gd name="connsiteY17" fmla="*/ 3080099 h 3080099"/>
                <a:gd name="connsiteX18" fmla="*/ 3901440 w 3901440"/>
                <a:gd name="connsiteY18" fmla="*/ 1540097 h 3080099"/>
                <a:gd name="connsiteX19" fmla="*/ 2361343 w 3901440"/>
                <a:gd name="connsiteY19" fmla="*/ 0 h 3080099"/>
                <a:gd name="connsiteX20" fmla="*/ 2361343 w 3901440"/>
                <a:gd name="connsiteY20" fmla="*/ 0 h 3080099"/>
                <a:gd name="connsiteX21" fmla="*/ 1455801 w 3901440"/>
                <a:gd name="connsiteY21" fmla="*/ 451771 h 3080099"/>
                <a:gd name="connsiteX22" fmla="*/ 2115026 w 3901440"/>
                <a:gd name="connsiteY22" fmla="*/ 451771 h 3080099"/>
                <a:gd name="connsiteX23" fmla="*/ 2217706 w 3901440"/>
                <a:gd name="connsiteY23" fmla="*/ 554450 h 3080099"/>
                <a:gd name="connsiteX24" fmla="*/ 2115026 w 3901440"/>
                <a:gd name="connsiteY24" fmla="*/ 657130 h 3080099"/>
                <a:gd name="connsiteX25" fmla="*/ 1253966 w 3901440"/>
                <a:gd name="connsiteY25" fmla="*/ 657130 h 3080099"/>
                <a:gd name="connsiteX26" fmla="*/ 1455801 w 3901440"/>
                <a:gd name="connsiteY26" fmla="*/ 451771 h 3080099"/>
                <a:gd name="connsiteX27" fmla="*/ 1455801 w 3901440"/>
                <a:gd name="connsiteY27" fmla="*/ 451771 h 3080099"/>
                <a:gd name="connsiteX28" fmla="*/ 184785 w 3901440"/>
                <a:gd name="connsiteY28" fmla="*/ 1971294 h 3080099"/>
                <a:gd name="connsiteX29" fmla="*/ 123158 w 3901440"/>
                <a:gd name="connsiteY29" fmla="*/ 1909667 h 3080099"/>
                <a:gd name="connsiteX30" fmla="*/ 184785 w 3901440"/>
                <a:gd name="connsiteY30" fmla="*/ 1848041 h 3080099"/>
                <a:gd name="connsiteX31" fmla="*/ 437674 w 3901440"/>
                <a:gd name="connsiteY31" fmla="*/ 1848041 h 3080099"/>
                <a:gd name="connsiteX32" fmla="*/ 616934 w 3901440"/>
                <a:gd name="connsiteY32" fmla="*/ 1708023 h 3080099"/>
                <a:gd name="connsiteX33" fmla="*/ 583311 w 3901440"/>
                <a:gd name="connsiteY33" fmla="*/ 1549432 h 3080099"/>
                <a:gd name="connsiteX34" fmla="*/ 437674 w 3901440"/>
                <a:gd name="connsiteY34" fmla="*/ 1478375 h 3080099"/>
                <a:gd name="connsiteX35" fmla="*/ 184785 w 3901440"/>
                <a:gd name="connsiteY35" fmla="*/ 1478375 h 3080099"/>
                <a:gd name="connsiteX36" fmla="*/ 123158 w 3901440"/>
                <a:gd name="connsiteY36" fmla="*/ 1416844 h 3080099"/>
                <a:gd name="connsiteX37" fmla="*/ 184785 w 3901440"/>
                <a:gd name="connsiteY37" fmla="*/ 1355217 h 3080099"/>
                <a:gd name="connsiteX38" fmla="*/ 657035 w 3901440"/>
                <a:gd name="connsiteY38" fmla="*/ 1355217 h 3080099"/>
                <a:gd name="connsiteX39" fmla="*/ 716852 w 3901440"/>
                <a:gd name="connsiteY39" fmla="*/ 1308545 h 3080099"/>
                <a:gd name="connsiteX40" fmla="*/ 766763 w 3901440"/>
                <a:gd name="connsiteY40" fmla="*/ 1108805 h 3080099"/>
                <a:gd name="connsiteX41" fmla="*/ 772859 w 3901440"/>
                <a:gd name="connsiteY41" fmla="*/ 1108805 h 3080099"/>
                <a:gd name="connsiteX42" fmla="*/ 1135856 w 3901440"/>
                <a:gd name="connsiteY42" fmla="*/ 1523714 h 3080099"/>
                <a:gd name="connsiteX43" fmla="*/ 613696 w 3901440"/>
                <a:gd name="connsiteY43" fmla="*/ 1971294 h 3080099"/>
                <a:gd name="connsiteX44" fmla="*/ 184785 w 3901440"/>
                <a:gd name="connsiteY44" fmla="*/ 1971294 h 3080099"/>
                <a:gd name="connsiteX45" fmla="*/ 936593 w 3901440"/>
                <a:gd name="connsiteY45" fmla="*/ 1108901 h 3080099"/>
                <a:gd name="connsiteX46" fmla="*/ 1953006 w 3901440"/>
                <a:gd name="connsiteY46" fmla="*/ 1108901 h 3080099"/>
                <a:gd name="connsiteX47" fmla="*/ 1381316 w 3901440"/>
                <a:gd name="connsiteY47" fmla="*/ 1617059 h 3080099"/>
                <a:gd name="connsiteX48" fmla="*/ 936593 w 3901440"/>
                <a:gd name="connsiteY48" fmla="*/ 1108901 h 3080099"/>
                <a:gd name="connsiteX49" fmla="*/ 803053 w 3901440"/>
                <a:gd name="connsiteY49" fmla="*/ 1971294 h 3080099"/>
                <a:gd name="connsiteX50" fmla="*/ 1217009 w 3901440"/>
                <a:gd name="connsiteY50" fmla="*/ 1616488 h 3080099"/>
                <a:gd name="connsiteX51" fmla="*/ 1329404 w 3901440"/>
                <a:gd name="connsiteY51" fmla="*/ 1744885 h 3080099"/>
                <a:gd name="connsiteX52" fmla="*/ 1371886 w 3901440"/>
                <a:gd name="connsiteY52" fmla="*/ 1765840 h 3080099"/>
                <a:gd name="connsiteX53" fmla="*/ 1375791 w 3901440"/>
                <a:gd name="connsiteY53" fmla="*/ 1765935 h 3080099"/>
                <a:gd name="connsiteX54" fmla="*/ 1416749 w 3901440"/>
                <a:gd name="connsiteY54" fmla="*/ 1750314 h 3080099"/>
                <a:gd name="connsiteX55" fmla="*/ 1557242 w 3901440"/>
                <a:gd name="connsiteY55" fmla="*/ 1625441 h 3080099"/>
                <a:gd name="connsiteX56" fmla="*/ 1927479 w 3901440"/>
                <a:gd name="connsiteY56" fmla="*/ 1872234 h 3080099"/>
                <a:gd name="connsiteX57" fmla="*/ 1904619 w 3901440"/>
                <a:gd name="connsiteY57" fmla="*/ 1963579 h 3080099"/>
                <a:gd name="connsiteX58" fmla="*/ 1894904 w 3901440"/>
                <a:gd name="connsiteY58" fmla="*/ 1971199 h 3080099"/>
                <a:gd name="connsiteX59" fmla="*/ 803053 w 3901440"/>
                <a:gd name="connsiteY59" fmla="*/ 1971294 h 3080099"/>
                <a:gd name="connsiteX60" fmla="*/ 803053 w 3901440"/>
                <a:gd name="connsiteY60" fmla="*/ 1971294 h 3080099"/>
                <a:gd name="connsiteX61" fmla="*/ 1264253 w 3901440"/>
                <a:gd name="connsiteY61" fmla="*/ 2436495 h 3080099"/>
                <a:gd name="connsiteX62" fmla="*/ 1264253 w 3901440"/>
                <a:gd name="connsiteY62" fmla="*/ 2436114 h 3080099"/>
                <a:gd name="connsiteX63" fmla="*/ 1192625 w 3901440"/>
                <a:gd name="connsiteY63" fmla="*/ 2340864 h 3080099"/>
                <a:gd name="connsiteX64" fmla="*/ 1991868 w 3901440"/>
                <a:gd name="connsiteY64" fmla="*/ 2340864 h 3080099"/>
                <a:gd name="connsiteX65" fmla="*/ 2053400 w 3901440"/>
                <a:gd name="connsiteY65" fmla="*/ 2402491 h 3080099"/>
                <a:gd name="connsiteX66" fmla="*/ 1991868 w 3901440"/>
                <a:gd name="connsiteY66" fmla="*/ 2464022 h 3080099"/>
                <a:gd name="connsiteX67" fmla="*/ 1827562 w 3901440"/>
                <a:gd name="connsiteY67" fmla="*/ 2464022 h 3080099"/>
                <a:gd name="connsiteX68" fmla="*/ 1765935 w 3901440"/>
                <a:gd name="connsiteY68" fmla="*/ 2525649 h 3080099"/>
                <a:gd name="connsiteX69" fmla="*/ 1827562 w 3901440"/>
                <a:gd name="connsiteY69" fmla="*/ 2587276 h 3080099"/>
                <a:gd name="connsiteX70" fmla="*/ 1889093 w 3901440"/>
                <a:gd name="connsiteY70" fmla="*/ 2648903 h 3080099"/>
                <a:gd name="connsiteX71" fmla="*/ 1827562 w 3901440"/>
                <a:gd name="connsiteY71" fmla="*/ 2710530 h 3080099"/>
                <a:gd name="connsiteX72" fmla="*/ 1563719 w 3901440"/>
                <a:gd name="connsiteY72" fmla="*/ 2710530 h 3080099"/>
                <a:gd name="connsiteX73" fmla="*/ 1264253 w 3901440"/>
                <a:gd name="connsiteY73" fmla="*/ 2436495 h 3080099"/>
                <a:gd name="connsiteX74" fmla="*/ 1264253 w 3901440"/>
                <a:gd name="connsiteY74" fmla="*/ 2436495 h 3080099"/>
                <a:gd name="connsiteX75" fmla="*/ 2361343 w 3901440"/>
                <a:gd name="connsiteY75" fmla="*/ 2956941 h 3080099"/>
                <a:gd name="connsiteX76" fmla="*/ 1784223 w 3901440"/>
                <a:gd name="connsiteY76" fmla="*/ 2833783 h 3080099"/>
                <a:gd name="connsiteX77" fmla="*/ 1822895 w 3901440"/>
                <a:gd name="connsiteY77" fmla="*/ 2833783 h 3080099"/>
                <a:gd name="connsiteX78" fmla="*/ 2012156 w 3901440"/>
                <a:gd name="connsiteY78" fmla="*/ 2655094 h 3080099"/>
                <a:gd name="connsiteX79" fmla="*/ 2001584 w 3901440"/>
                <a:gd name="connsiteY79" fmla="*/ 2587085 h 3080099"/>
                <a:gd name="connsiteX80" fmla="*/ 2176177 w 3901440"/>
                <a:gd name="connsiteY80" fmla="*/ 2391823 h 3080099"/>
                <a:gd name="connsiteX81" fmla="*/ 1987391 w 3901440"/>
                <a:gd name="connsiteY81" fmla="*/ 2217801 h 3080099"/>
                <a:gd name="connsiteX82" fmla="*/ 1116616 w 3901440"/>
                <a:gd name="connsiteY82" fmla="*/ 2217801 h 3080099"/>
                <a:gd name="connsiteX83" fmla="*/ 1056989 w 3901440"/>
                <a:gd name="connsiteY83" fmla="*/ 2094643 h 3080099"/>
                <a:gd name="connsiteX84" fmla="*/ 1894618 w 3901440"/>
                <a:gd name="connsiteY84" fmla="*/ 2094643 h 3080099"/>
                <a:gd name="connsiteX85" fmla="*/ 2023872 w 3901440"/>
                <a:gd name="connsiteY85" fmla="*/ 1993678 h 3080099"/>
                <a:gd name="connsiteX86" fmla="*/ 2108073 w 3901440"/>
                <a:gd name="connsiteY86" fmla="*/ 1656874 h 3080099"/>
                <a:gd name="connsiteX87" fmla="*/ 2048351 w 3901440"/>
                <a:gd name="connsiteY87" fmla="*/ 1580293 h 3080099"/>
                <a:gd name="connsiteX88" fmla="*/ 1988630 w 3901440"/>
                <a:gd name="connsiteY88" fmla="*/ 1626965 h 3080099"/>
                <a:gd name="connsiteX89" fmla="*/ 1959007 w 3901440"/>
                <a:gd name="connsiteY89" fmla="*/ 1745456 h 3080099"/>
                <a:gd name="connsiteX90" fmla="*/ 1652302 w 3901440"/>
                <a:gd name="connsiteY90" fmla="*/ 1540955 h 3080099"/>
                <a:gd name="connsiteX91" fmla="*/ 2112455 w 3901440"/>
                <a:gd name="connsiteY91" fmla="*/ 1131951 h 3080099"/>
                <a:gd name="connsiteX92" fmla="*/ 2072735 w 3901440"/>
                <a:gd name="connsiteY92" fmla="*/ 1290638 h 3080099"/>
                <a:gd name="connsiteX93" fmla="*/ 2132552 w 3901440"/>
                <a:gd name="connsiteY93" fmla="*/ 1367123 h 3080099"/>
                <a:gd name="connsiteX94" fmla="*/ 2192274 w 3901440"/>
                <a:gd name="connsiteY94" fmla="*/ 1320451 h 3080099"/>
                <a:gd name="connsiteX95" fmla="*/ 2234565 w 3901440"/>
                <a:gd name="connsiteY95" fmla="*/ 1151192 h 3080099"/>
                <a:gd name="connsiteX96" fmla="*/ 2205133 w 3901440"/>
                <a:gd name="connsiteY96" fmla="*/ 1030605 h 3080099"/>
                <a:gd name="connsiteX97" fmla="*/ 2101691 w 3901440"/>
                <a:gd name="connsiteY97" fmla="*/ 985647 h 3080099"/>
                <a:gd name="connsiteX98" fmla="*/ 1057180 w 3901440"/>
                <a:gd name="connsiteY98" fmla="*/ 985647 h 3080099"/>
                <a:gd name="connsiteX99" fmla="*/ 1165479 w 3901440"/>
                <a:gd name="connsiteY99" fmla="*/ 780288 h 3080099"/>
                <a:gd name="connsiteX100" fmla="*/ 2110169 w 3901440"/>
                <a:gd name="connsiteY100" fmla="*/ 780288 h 3080099"/>
                <a:gd name="connsiteX101" fmla="*/ 2340769 w 3901440"/>
                <a:gd name="connsiteY101" fmla="*/ 561213 h 3080099"/>
                <a:gd name="connsiteX102" fmla="*/ 2115026 w 3901440"/>
                <a:gd name="connsiteY102" fmla="*/ 328517 h 3080099"/>
                <a:gd name="connsiteX103" fmla="*/ 1628966 w 3901440"/>
                <a:gd name="connsiteY103" fmla="*/ 328517 h 3080099"/>
                <a:gd name="connsiteX104" fmla="*/ 2361438 w 3901440"/>
                <a:gd name="connsiteY104" fmla="*/ 123158 h 3080099"/>
                <a:gd name="connsiteX105" fmla="*/ 3581972 w 3901440"/>
                <a:gd name="connsiteY105" fmla="*/ 821341 h 3080099"/>
                <a:gd name="connsiteX106" fmla="*/ 3351848 w 3901440"/>
                <a:gd name="connsiteY106" fmla="*/ 821341 h 3080099"/>
                <a:gd name="connsiteX107" fmla="*/ 3121152 w 3901440"/>
                <a:gd name="connsiteY107" fmla="*/ 1044893 h 3080099"/>
                <a:gd name="connsiteX108" fmla="*/ 3145822 w 3901440"/>
                <a:gd name="connsiteY108" fmla="*/ 1149953 h 3080099"/>
                <a:gd name="connsiteX109" fmla="*/ 2941130 w 3901440"/>
                <a:gd name="connsiteY109" fmla="*/ 1149953 h 3080099"/>
                <a:gd name="connsiteX110" fmla="*/ 2710529 w 3901440"/>
                <a:gd name="connsiteY110" fmla="*/ 1369028 h 3080099"/>
                <a:gd name="connsiteX111" fmla="*/ 2936272 w 3901440"/>
                <a:gd name="connsiteY111" fmla="*/ 1601724 h 3080099"/>
                <a:gd name="connsiteX112" fmla="*/ 2981516 w 3901440"/>
                <a:gd name="connsiteY112" fmla="*/ 1601724 h 3080099"/>
                <a:gd name="connsiteX113" fmla="*/ 2956846 w 3901440"/>
                <a:gd name="connsiteY113" fmla="*/ 1706785 h 3080099"/>
                <a:gd name="connsiteX114" fmla="*/ 3187541 w 3901440"/>
                <a:gd name="connsiteY114" fmla="*/ 1930241 h 3080099"/>
                <a:gd name="connsiteX115" fmla="*/ 3723513 w 3901440"/>
                <a:gd name="connsiteY115" fmla="*/ 1930241 h 3080099"/>
                <a:gd name="connsiteX116" fmla="*/ 2361343 w 3901440"/>
                <a:gd name="connsiteY116" fmla="*/ 2956941 h 3080099"/>
                <a:gd name="connsiteX117" fmla="*/ 2361343 w 3901440"/>
                <a:gd name="connsiteY117" fmla="*/ 2956941 h 3080099"/>
                <a:gd name="connsiteX118" fmla="*/ 3754660 w 3901440"/>
                <a:gd name="connsiteY118" fmla="*/ 1797749 h 3080099"/>
                <a:gd name="connsiteX119" fmla="*/ 3752850 w 3901440"/>
                <a:gd name="connsiteY119" fmla="*/ 1806988 h 3080099"/>
                <a:gd name="connsiteX120" fmla="*/ 3182684 w 3901440"/>
                <a:gd name="connsiteY120" fmla="*/ 1806988 h 3080099"/>
                <a:gd name="connsiteX121" fmla="*/ 3080004 w 3901440"/>
                <a:gd name="connsiteY121" fmla="*/ 1704308 h 3080099"/>
                <a:gd name="connsiteX122" fmla="*/ 3182684 w 3901440"/>
                <a:gd name="connsiteY122" fmla="*/ 1601629 h 3080099"/>
                <a:gd name="connsiteX123" fmla="*/ 3244215 w 3901440"/>
                <a:gd name="connsiteY123" fmla="*/ 1540002 h 3080099"/>
                <a:gd name="connsiteX124" fmla="*/ 3182684 w 3901440"/>
                <a:gd name="connsiteY124" fmla="*/ 1478471 h 3080099"/>
                <a:gd name="connsiteX125" fmla="*/ 2936272 w 3901440"/>
                <a:gd name="connsiteY125" fmla="*/ 1478471 h 3080099"/>
                <a:gd name="connsiteX126" fmla="*/ 2833592 w 3901440"/>
                <a:gd name="connsiteY126" fmla="*/ 1375791 h 3080099"/>
                <a:gd name="connsiteX127" fmla="*/ 2936272 w 3901440"/>
                <a:gd name="connsiteY127" fmla="*/ 1273112 h 3080099"/>
                <a:gd name="connsiteX128" fmla="*/ 3346990 w 3901440"/>
                <a:gd name="connsiteY128" fmla="*/ 1273112 h 3080099"/>
                <a:gd name="connsiteX129" fmla="*/ 3408521 w 3901440"/>
                <a:gd name="connsiteY129" fmla="*/ 1211485 h 3080099"/>
                <a:gd name="connsiteX130" fmla="*/ 3346990 w 3901440"/>
                <a:gd name="connsiteY130" fmla="*/ 1149858 h 3080099"/>
                <a:gd name="connsiteX131" fmla="*/ 3244310 w 3901440"/>
                <a:gd name="connsiteY131" fmla="*/ 1047179 h 3080099"/>
                <a:gd name="connsiteX132" fmla="*/ 3346990 w 3901440"/>
                <a:gd name="connsiteY132" fmla="*/ 944499 h 3080099"/>
                <a:gd name="connsiteX133" fmla="*/ 3646741 w 3901440"/>
                <a:gd name="connsiteY133" fmla="*/ 944499 h 3080099"/>
                <a:gd name="connsiteX134" fmla="*/ 3778187 w 3901440"/>
                <a:gd name="connsiteY134" fmla="*/ 1540002 h 3080099"/>
                <a:gd name="connsiteX135" fmla="*/ 3758946 w 3901440"/>
                <a:gd name="connsiteY135" fmla="*/ 1772983 h 3080099"/>
                <a:gd name="connsiteX136" fmla="*/ 3754660 w 3901440"/>
                <a:gd name="connsiteY136" fmla="*/ 1797749 h 3080099"/>
                <a:gd name="connsiteX137" fmla="*/ 3754660 w 3901440"/>
                <a:gd name="connsiteY137" fmla="*/ 1797749 h 308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3901440" h="3080099">
                  <a:moveTo>
                    <a:pt x="2361343" y="0"/>
                  </a:moveTo>
                  <a:cubicBezTo>
                    <a:pt x="2040541" y="0"/>
                    <a:pt x="1732979" y="97727"/>
                    <a:pt x="1472089" y="282512"/>
                  </a:cubicBezTo>
                  <a:cubicBezTo>
                    <a:pt x="1222629" y="459200"/>
                    <a:pt x="1033653" y="701993"/>
                    <a:pt x="924211" y="985552"/>
                  </a:cubicBezTo>
                  <a:lnTo>
                    <a:pt x="764477" y="985552"/>
                  </a:lnTo>
                  <a:cubicBezTo>
                    <a:pt x="709136" y="985552"/>
                    <a:pt x="661226" y="1022985"/>
                    <a:pt x="647795" y="1076706"/>
                  </a:cubicBezTo>
                  <a:lnTo>
                    <a:pt x="609029" y="1231964"/>
                  </a:lnTo>
                  <a:lnTo>
                    <a:pt x="184785" y="1231964"/>
                  </a:lnTo>
                  <a:cubicBezTo>
                    <a:pt x="82868" y="1231964"/>
                    <a:pt x="0" y="1314831"/>
                    <a:pt x="0" y="1416749"/>
                  </a:cubicBezTo>
                  <a:cubicBezTo>
                    <a:pt x="0" y="1518666"/>
                    <a:pt x="82868" y="1601534"/>
                    <a:pt x="184785" y="1601534"/>
                  </a:cubicBezTo>
                  <a:lnTo>
                    <a:pt x="437674" y="1601534"/>
                  </a:lnTo>
                  <a:cubicBezTo>
                    <a:pt x="456724" y="1601534"/>
                    <a:pt x="474440" y="1610201"/>
                    <a:pt x="486251" y="1625251"/>
                  </a:cubicBezTo>
                  <a:cubicBezTo>
                    <a:pt x="497967" y="1640300"/>
                    <a:pt x="502063" y="1659541"/>
                    <a:pt x="497491" y="1678115"/>
                  </a:cubicBezTo>
                  <a:cubicBezTo>
                    <a:pt x="490633" y="1705547"/>
                    <a:pt x="466058" y="1724787"/>
                    <a:pt x="437769" y="1724787"/>
                  </a:cubicBezTo>
                  <a:lnTo>
                    <a:pt x="184785" y="1724787"/>
                  </a:lnTo>
                  <a:cubicBezTo>
                    <a:pt x="82868" y="1724787"/>
                    <a:pt x="0" y="1807655"/>
                    <a:pt x="0" y="1909572"/>
                  </a:cubicBezTo>
                  <a:cubicBezTo>
                    <a:pt x="0" y="2011490"/>
                    <a:pt x="82868" y="2094357"/>
                    <a:pt x="184785" y="2094357"/>
                  </a:cubicBezTo>
                  <a:lnTo>
                    <a:pt x="924211" y="2094357"/>
                  </a:lnTo>
                  <a:cubicBezTo>
                    <a:pt x="1152430" y="2685764"/>
                    <a:pt x="1724406" y="3080099"/>
                    <a:pt x="2361343" y="3080099"/>
                  </a:cubicBezTo>
                  <a:cubicBezTo>
                    <a:pt x="3210592" y="3080099"/>
                    <a:pt x="3901440" y="2389251"/>
                    <a:pt x="3901440" y="1540097"/>
                  </a:cubicBezTo>
                  <a:cubicBezTo>
                    <a:pt x="3901440" y="690848"/>
                    <a:pt x="3210592" y="0"/>
                    <a:pt x="2361343" y="0"/>
                  </a:cubicBezTo>
                  <a:lnTo>
                    <a:pt x="2361343" y="0"/>
                  </a:lnTo>
                  <a:close/>
                  <a:moveTo>
                    <a:pt x="1455801" y="451771"/>
                  </a:moveTo>
                  <a:lnTo>
                    <a:pt x="2115026" y="451771"/>
                  </a:lnTo>
                  <a:cubicBezTo>
                    <a:pt x="2171700" y="451771"/>
                    <a:pt x="2217706" y="497872"/>
                    <a:pt x="2217706" y="554450"/>
                  </a:cubicBezTo>
                  <a:cubicBezTo>
                    <a:pt x="2217706" y="611029"/>
                    <a:pt x="2171700" y="657130"/>
                    <a:pt x="2115026" y="657130"/>
                  </a:cubicBezTo>
                  <a:lnTo>
                    <a:pt x="1253966" y="657130"/>
                  </a:lnTo>
                  <a:cubicBezTo>
                    <a:pt x="1314260" y="581787"/>
                    <a:pt x="1381982" y="513017"/>
                    <a:pt x="1455801" y="451771"/>
                  </a:cubicBezTo>
                  <a:lnTo>
                    <a:pt x="1455801" y="451771"/>
                  </a:lnTo>
                  <a:close/>
                  <a:moveTo>
                    <a:pt x="184785" y="1971294"/>
                  </a:moveTo>
                  <a:cubicBezTo>
                    <a:pt x="150781" y="1971294"/>
                    <a:pt x="123158" y="1943672"/>
                    <a:pt x="123158" y="1909667"/>
                  </a:cubicBezTo>
                  <a:cubicBezTo>
                    <a:pt x="123158" y="1875663"/>
                    <a:pt x="150781" y="1848041"/>
                    <a:pt x="184785" y="1848041"/>
                  </a:cubicBezTo>
                  <a:lnTo>
                    <a:pt x="437674" y="1848041"/>
                  </a:lnTo>
                  <a:cubicBezTo>
                    <a:pt x="522637" y="1848041"/>
                    <a:pt x="596360" y="1790509"/>
                    <a:pt x="616934" y="1708023"/>
                  </a:cubicBezTo>
                  <a:cubicBezTo>
                    <a:pt x="630841" y="1652397"/>
                    <a:pt x="618554" y="1594676"/>
                    <a:pt x="583311" y="1549432"/>
                  </a:cubicBezTo>
                  <a:cubicBezTo>
                    <a:pt x="548069" y="1504283"/>
                    <a:pt x="495014" y="1478375"/>
                    <a:pt x="437674" y="1478375"/>
                  </a:cubicBezTo>
                  <a:lnTo>
                    <a:pt x="184785" y="1478375"/>
                  </a:lnTo>
                  <a:cubicBezTo>
                    <a:pt x="150781" y="1478375"/>
                    <a:pt x="123158" y="1450753"/>
                    <a:pt x="123158" y="1416844"/>
                  </a:cubicBezTo>
                  <a:cubicBezTo>
                    <a:pt x="123158" y="1382840"/>
                    <a:pt x="150781" y="1355217"/>
                    <a:pt x="184785" y="1355217"/>
                  </a:cubicBezTo>
                  <a:lnTo>
                    <a:pt x="657035" y="1355217"/>
                  </a:lnTo>
                  <a:cubicBezTo>
                    <a:pt x="685324" y="1355217"/>
                    <a:pt x="709898" y="1335977"/>
                    <a:pt x="716852" y="1308545"/>
                  </a:cubicBezTo>
                  <a:lnTo>
                    <a:pt x="766763" y="1108805"/>
                  </a:lnTo>
                  <a:lnTo>
                    <a:pt x="772859" y="1108805"/>
                  </a:lnTo>
                  <a:lnTo>
                    <a:pt x="1135856" y="1523714"/>
                  </a:lnTo>
                  <a:lnTo>
                    <a:pt x="613696" y="1971294"/>
                  </a:lnTo>
                  <a:lnTo>
                    <a:pt x="184785" y="1971294"/>
                  </a:lnTo>
                  <a:close/>
                  <a:moveTo>
                    <a:pt x="936593" y="1108901"/>
                  </a:moveTo>
                  <a:lnTo>
                    <a:pt x="1953006" y="1108901"/>
                  </a:lnTo>
                  <a:lnTo>
                    <a:pt x="1381316" y="1617059"/>
                  </a:lnTo>
                  <a:lnTo>
                    <a:pt x="936593" y="1108901"/>
                  </a:lnTo>
                  <a:close/>
                  <a:moveTo>
                    <a:pt x="803053" y="1971294"/>
                  </a:moveTo>
                  <a:lnTo>
                    <a:pt x="1217009" y="1616488"/>
                  </a:lnTo>
                  <a:lnTo>
                    <a:pt x="1329404" y="1744885"/>
                  </a:lnTo>
                  <a:cubicBezTo>
                    <a:pt x="1340263" y="1757267"/>
                    <a:pt x="1355503" y="1764792"/>
                    <a:pt x="1371886" y="1765840"/>
                  </a:cubicBezTo>
                  <a:cubicBezTo>
                    <a:pt x="1373219" y="1765935"/>
                    <a:pt x="1374458" y="1765935"/>
                    <a:pt x="1375791" y="1765935"/>
                  </a:cubicBezTo>
                  <a:cubicBezTo>
                    <a:pt x="1390841" y="1765935"/>
                    <a:pt x="1405414" y="1760411"/>
                    <a:pt x="1416749" y="1750314"/>
                  </a:cubicBezTo>
                  <a:lnTo>
                    <a:pt x="1557242" y="1625441"/>
                  </a:lnTo>
                  <a:lnTo>
                    <a:pt x="1927479" y="1872234"/>
                  </a:lnTo>
                  <a:lnTo>
                    <a:pt x="1904619" y="1963579"/>
                  </a:lnTo>
                  <a:cubicBezTo>
                    <a:pt x="1903476" y="1968056"/>
                    <a:pt x="1899476" y="1971199"/>
                    <a:pt x="1894904" y="1971199"/>
                  </a:cubicBezTo>
                  <a:lnTo>
                    <a:pt x="803053" y="1971294"/>
                  </a:lnTo>
                  <a:lnTo>
                    <a:pt x="803053" y="1971294"/>
                  </a:lnTo>
                  <a:close/>
                  <a:moveTo>
                    <a:pt x="1264253" y="2436495"/>
                  </a:moveTo>
                  <a:cubicBezTo>
                    <a:pt x="1264253" y="2436400"/>
                    <a:pt x="1264253" y="2436209"/>
                    <a:pt x="1264253" y="2436114"/>
                  </a:cubicBezTo>
                  <a:cubicBezTo>
                    <a:pt x="1239012" y="2405348"/>
                    <a:pt x="1215104" y="2373535"/>
                    <a:pt x="1192625" y="2340864"/>
                  </a:cubicBezTo>
                  <a:lnTo>
                    <a:pt x="1991868" y="2340864"/>
                  </a:lnTo>
                  <a:cubicBezTo>
                    <a:pt x="2025872" y="2340864"/>
                    <a:pt x="2053400" y="2368487"/>
                    <a:pt x="2053400" y="2402491"/>
                  </a:cubicBezTo>
                  <a:cubicBezTo>
                    <a:pt x="2053400" y="2436495"/>
                    <a:pt x="2025777" y="2464022"/>
                    <a:pt x="1991868" y="2464022"/>
                  </a:cubicBezTo>
                  <a:lnTo>
                    <a:pt x="1827562" y="2464022"/>
                  </a:lnTo>
                  <a:cubicBezTo>
                    <a:pt x="1793558" y="2464022"/>
                    <a:pt x="1765935" y="2491645"/>
                    <a:pt x="1765935" y="2525649"/>
                  </a:cubicBezTo>
                  <a:cubicBezTo>
                    <a:pt x="1765935" y="2559653"/>
                    <a:pt x="1793558" y="2587276"/>
                    <a:pt x="1827562" y="2587276"/>
                  </a:cubicBezTo>
                  <a:cubicBezTo>
                    <a:pt x="1861566" y="2587276"/>
                    <a:pt x="1889093" y="2614898"/>
                    <a:pt x="1889093" y="2648903"/>
                  </a:cubicBezTo>
                  <a:cubicBezTo>
                    <a:pt x="1889093" y="2682907"/>
                    <a:pt x="1861471" y="2710530"/>
                    <a:pt x="1827562" y="2710530"/>
                  </a:cubicBezTo>
                  <a:lnTo>
                    <a:pt x="1563719" y="2710530"/>
                  </a:lnTo>
                  <a:cubicBezTo>
                    <a:pt x="1451705" y="2634234"/>
                    <a:pt x="1350740" y="2542032"/>
                    <a:pt x="1264253" y="2436495"/>
                  </a:cubicBezTo>
                  <a:lnTo>
                    <a:pt x="1264253" y="2436495"/>
                  </a:lnTo>
                  <a:close/>
                  <a:moveTo>
                    <a:pt x="2361343" y="2956941"/>
                  </a:moveTo>
                  <a:cubicBezTo>
                    <a:pt x="2158270" y="2956941"/>
                    <a:pt x="1962341" y="2913317"/>
                    <a:pt x="1784223" y="2833783"/>
                  </a:cubicBezTo>
                  <a:lnTo>
                    <a:pt x="1822895" y="2833783"/>
                  </a:lnTo>
                  <a:cubicBezTo>
                    <a:pt x="1923383" y="2833783"/>
                    <a:pt x="2008918" y="2755488"/>
                    <a:pt x="2012156" y="2655094"/>
                  </a:cubicBezTo>
                  <a:cubicBezTo>
                    <a:pt x="2012918" y="2631186"/>
                    <a:pt x="2009108" y="2608326"/>
                    <a:pt x="2001584" y="2587085"/>
                  </a:cubicBezTo>
                  <a:cubicBezTo>
                    <a:pt x="2102453" y="2581751"/>
                    <a:pt x="2182082" y="2495169"/>
                    <a:pt x="2176177" y="2391823"/>
                  </a:cubicBezTo>
                  <a:cubicBezTo>
                    <a:pt x="2170652" y="2293334"/>
                    <a:pt x="2086070" y="2217801"/>
                    <a:pt x="1987391" y="2217801"/>
                  </a:cubicBezTo>
                  <a:lnTo>
                    <a:pt x="1116616" y="2217801"/>
                  </a:lnTo>
                  <a:cubicBezTo>
                    <a:pt x="1094899" y="2177987"/>
                    <a:pt x="1074896" y="2136839"/>
                    <a:pt x="1056989" y="2094643"/>
                  </a:cubicBezTo>
                  <a:lnTo>
                    <a:pt x="1894618" y="2094643"/>
                  </a:lnTo>
                  <a:cubicBezTo>
                    <a:pt x="1955864" y="2094643"/>
                    <a:pt x="2009013" y="2053114"/>
                    <a:pt x="2023872" y="1993678"/>
                  </a:cubicBezTo>
                  <a:lnTo>
                    <a:pt x="2108073" y="1656874"/>
                  </a:lnTo>
                  <a:cubicBezTo>
                    <a:pt x="2117789" y="1618012"/>
                    <a:pt x="2088356" y="1580293"/>
                    <a:pt x="2048351" y="1580293"/>
                  </a:cubicBezTo>
                  <a:cubicBezTo>
                    <a:pt x="2020062" y="1580293"/>
                    <a:pt x="1995488" y="1599533"/>
                    <a:pt x="1988630" y="1626965"/>
                  </a:cubicBezTo>
                  <a:lnTo>
                    <a:pt x="1959007" y="1745456"/>
                  </a:lnTo>
                  <a:lnTo>
                    <a:pt x="1652302" y="1540955"/>
                  </a:lnTo>
                  <a:lnTo>
                    <a:pt x="2112455" y="1131951"/>
                  </a:lnTo>
                  <a:lnTo>
                    <a:pt x="2072735" y="1290638"/>
                  </a:lnTo>
                  <a:cubicBezTo>
                    <a:pt x="2063020" y="1329500"/>
                    <a:pt x="2092452" y="1367123"/>
                    <a:pt x="2132552" y="1367123"/>
                  </a:cubicBezTo>
                  <a:cubicBezTo>
                    <a:pt x="2160746" y="1367123"/>
                    <a:pt x="2185416" y="1347883"/>
                    <a:pt x="2192274" y="1320451"/>
                  </a:cubicBezTo>
                  <a:lnTo>
                    <a:pt x="2234565" y="1151192"/>
                  </a:lnTo>
                  <a:cubicBezTo>
                    <a:pt x="2245233" y="1108520"/>
                    <a:pt x="2234470" y="1063943"/>
                    <a:pt x="2205133" y="1030605"/>
                  </a:cubicBezTo>
                  <a:cubicBezTo>
                    <a:pt x="2179225" y="1001173"/>
                    <a:pt x="2140934" y="985647"/>
                    <a:pt x="2101691" y="985647"/>
                  </a:cubicBezTo>
                  <a:lnTo>
                    <a:pt x="1057180" y="985647"/>
                  </a:lnTo>
                  <a:cubicBezTo>
                    <a:pt x="1087850" y="913733"/>
                    <a:pt x="1124141" y="845058"/>
                    <a:pt x="1165479" y="780288"/>
                  </a:cubicBezTo>
                  <a:lnTo>
                    <a:pt x="2110169" y="780288"/>
                  </a:lnTo>
                  <a:cubicBezTo>
                    <a:pt x="2233041" y="780288"/>
                    <a:pt x="2337054" y="684086"/>
                    <a:pt x="2340769" y="561213"/>
                  </a:cubicBezTo>
                  <a:cubicBezTo>
                    <a:pt x="2344579" y="433578"/>
                    <a:pt x="2241804" y="328517"/>
                    <a:pt x="2115026" y="328517"/>
                  </a:cubicBezTo>
                  <a:lnTo>
                    <a:pt x="1628966" y="328517"/>
                  </a:lnTo>
                  <a:cubicBezTo>
                    <a:pt x="1845755" y="197263"/>
                    <a:pt x="2097977" y="123158"/>
                    <a:pt x="2361438" y="123158"/>
                  </a:cubicBezTo>
                  <a:cubicBezTo>
                    <a:pt x="2880551" y="123158"/>
                    <a:pt x="3335274" y="403860"/>
                    <a:pt x="3581972" y="821341"/>
                  </a:cubicBezTo>
                  <a:lnTo>
                    <a:pt x="3351848" y="821341"/>
                  </a:lnTo>
                  <a:cubicBezTo>
                    <a:pt x="3227165" y="821341"/>
                    <a:pt x="3122390" y="920210"/>
                    <a:pt x="3121152" y="1044893"/>
                  </a:cubicBezTo>
                  <a:cubicBezTo>
                    <a:pt x="3120771" y="1082707"/>
                    <a:pt x="3129724" y="1118426"/>
                    <a:pt x="3145822" y="1149953"/>
                  </a:cubicBezTo>
                  <a:lnTo>
                    <a:pt x="2941130" y="1149953"/>
                  </a:lnTo>
                  <a:cubicBezTo>
                    <a:pt x="2818257" y="1149953"/>
                    <a:pt x="2714244" y="1246156"/>
                    <a:pt x="2710529" y="1369028"/>
                  </a:cubicBezTo>
                  <a:cubicBezTo>
                    <a:pt x="2706720" y="1496663"/>
                    <a:pt x="2809494" y="1601724"/>
                    <a:pt x="2936272" y="1601724"/>
                  </a:cubicBezTo>
                  <a:lnTo>
                    <a:pt x="2981516" y="1601724"/>
                  </a:lnTo>
                  <a:cubicBezTo>
                    <a:pt x="2965418" y="1633252"/>
                    <a:pt x="2956465" y="1668971"/>
                    <a:pt x="2956846" y="1706785"/>
                  </a:cubicBezTo>
                  <a:cubicBezTo>
                    <a:pt x="2958179" y="1831372"/>
                    <a:pt x="3062954" y="1930241"/>
                    <a:pt x="3187541" y="1930241"/>
                  </a:cubicBezTo>
                  <a:lnTo>
                    <a:pt x="3723513" y="1930241"/>
                  </a:lnTo>
                  <a:cubicBezTo>
                    <a:pt x="3553778" y="2522315"/>
                    <a:pt x="3007328" y="2956941"/>
                    <a:pt x="2361343" y="2956941"/>
                  </a:cubicBezTo>
                  <a:lnTo>
                    <a:pt x="2361343" y="2956941"/>
                  </a:lnTo>
                  <a:close/>
                  <a:moveTo>
                    <a:pt x="3754660" y="1797749"/>
                  </a:moveTo>
                  <a:cubicBezTo>
                    <a:pt x="3754088" y="1800797"/>
                    <a:pt x="3753422" y="1803940"/>
                    <a:pt x="3752850" y="1806988"/>
                  </a:cubicBezTo>
                  <a:lnTo>
                    <a:pt x="3182684" y="1806988"/>
                  </a:lnTo>
                  <a:cubicBezTo>
                    <a:pt x="3126010" y="1806988"/>
                    <a:pt x="3080004" y="1760887"/>
                    <a:pt x="3080004" y="1704308"/>
                  </a:cubicBezTo>
                  <a:cubicBezTo>
                    <a:pt x="3080004" y="1647730"/>
                    <a:pt x="3126105" y="1601629"/>
                    <a:pt x="3182684" y="1601629"/>
                  </a:cubicBezTo>
                  <a:cubicBezTo>
                    <a:pt x="3216688" y="1601629"/>
                    <a:pt x="3244215" y="1574006"/>
                    <a:pt x="3244215" y="1540002"/>
                  </a:cubicBezTo>
                  <a:cubicBezTo>
                    <a:pt x="3244215" y="1505998"/>
                    <a:pt x="3216688" y="1478471"/>
                    <a:pt x="3182684" y="1478471"/>
                  </a:cubicBezTo>
                  <a:lnTo>
                    <a:pt x="2936272" y="1478471"/>
                  </a:lnTo>
                  <a:cubicBezTo>
                    <a:pt x="2879693" y="1478471"/>
                    <a:pt x="2833592" y="1432370"/>
                    <a:pt x="2833592" y="1375791"/>
                  </a:cubicBezTo>
                  <a:cubicBezTo>
                    <a:pt x="2833592" y="1319117"/>
                    <a:pt x="2879598" y="1273112"/>
                    <a:pt x="2936272" y="1273112"/>
                  </a:cubicBezTo>
                  <a:lnTo>
                    <a:pt x="3346990" y="1273112"/>
                  </a:lnTo>
                  <a:cubicBezTo>
                    <a:pt x="3380994" y="1273112"/>
                    <a:pt x="3408521" y="1245489"/>
                    <a:pt x="3408521" y="1211485"/>
                  </a:cubicBezTo>
                  <a:cubicBezTo>
                    <a:pt x="3408521" y="1177481"/>
                    <a:pt x="3380994" y="1149858"/>
                    <a:pt x="3346990" y="1149858"/>
                  </a:cubicBezTo>
                  <a:cubicBezTo>
                    <a:pt x="3290316" y="1149858"/>
                    <a:pt x="3244310" y="1103852"/>
                    <a:pt x="3244310" y="1047179"/>
                  </a:cubicBezTo>
                  <a:cubicBezTo>
                    <a:pt x="3244310" y="990600"/>
                    <a:pt x="3290411" y="944499"/>
                    <a:pt x="3346990" y="944499"/>
                  </a:cubicBezTo>
                  <a:lnTo>
                    <a:pt x="3646741" y="944499"/>
                  </a:lnTo>
                  <a:cubicBezTo>
                    <a:pt x="3731038" y="1125665"/>
                    <a:pt x="3778187" y="1327404"/>
                    <a:pt x="3778187" y="1540002"/>
                  </a:cubicBezTo>
                  <a:cubicBezTo>
                    <a:pt x="3778187" y="1619345"/>
                    <a:pt x="3771519" y="1697165"/>
                    <a:pt x="3758946" y="1772983"/>
                  </a:cubicBezTo>
                  <a:cubicBezTo>
                    <a:pt x="3757613" y="1781270"/>
                    <a:pt x="3756184" y="1789557"/>
                    <a:pt x="3754660" y="1797749"/>
                  </a:cubicBezTo>
                  <a:lnTo>
                    <a:pt x="3754660" y="17977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496" name="任意多边形: 形状 495">
            <a:extLst>
              <a:ext uri="{FF2B5EF4-FFF2-40B4-BE49-F238E27FC236}">
                <a16:creationId xmlns:a16="http://schemas.microsoft.com/office/drawing/2014/main" id="{36CABC0F-19E2-4691-A490-54E571EF298B}"/>
              </a:ext>
            </a:extLst>
          </p:cNvPr>
          <p:cNvSpPr/>
          <p:nvPr userDrawn="1"/>
        </p:nvSpPr>
        <p:spPr>
          <a:xfrm>
            <a:off x="2023466" y="5621165"/>
            <a:ext cx="343459" cy="343467"/>
          </a:xfrm>
          <a:custGeom>
            <a:avLst/>
            <a:gdLst>
              <a:gd name="connsiteX0" fmla="*/ 3523107 w 3901344"/>
              <a:gd name="connsiteY0" fmla="*/ 0 h 3901439"/>
              <a:gd name="connsiteX1" fmla="*/ 378238 w 3901344"/>
              <a:gd name="connsiteY1" fmla="*/ 0 h 3901439"/>
              <a:gd name="connsiteX2" fmla="*/ 0 w 3901344"/>
              <a:gd name="connsiteY2" fmla="*/ 378238 h 3901439"/>
              <a:gd name="connsiteX3" fmla="*/ 0 w 3901344"/>
              <a:gd name="connsiteY3" fmla="*/ 3523107 h 3901439"/>
              <a:gd name="connsiteX4" fmla="*/ 378238 w 3901344"/>
              <a:gd name="connsiteY4" fmla="*/ 3901440 h 3901439"/>
              <a:gd name="connsiteX5" fmla="*/ 3523107 w 3901344"/>
              <a:gd name="connsiteY5" fmla="*/ 3901440 h 3901439"/>
              <a:gd name="connsiteX6" fmla="*/ 3901345 w 3901344"/>
              <a:gd name="connsiteY6" fmla="*/ 3523107 h 3901439"/>
              <a:gd name="connsiteX7" fmla="*/ 3901345 w 3901344"/>
              <a:gd name="connsiteY7" fmla="*/ 378238 h 3901439"/>
              <a:gd name="connsiteX8" fmla="*/ 3523107 w 3901344"/>
              <a:gd name="connsiteY8" fmla="*/ 0 h 3901439"/>
              <a:gd name="connsiteX9" fmla="*/ 3523107 w 3901344"/>
              <a:gd name="connsiteY9" fmla="*/ 0 h 3901439"/>
              <a:gd name="connsiteX10" fmla="*/ 3075051 w 3901344"/>
              <a:gd name="connsiteY10" fmla="*/ 123158 h 3901439"/>
              <a:gd name="connsiteX11" fmla="*/ 3280410 w 3901344"/>
              <a:gd name="connsiteY11" fmla="*/ 328517 h 3901439"/>
              <a:gd name="connsiteX12" fmla="*/ 2797588 w 3901344"/>
              <a:gd name="connsiteY12" fmla="*/ 328517 h 3901439"/>
              <a:gd name="connsiteX13" fmla="*/ 2592229 w 3901344"/>
              <a:gd name="connsiteY13" fmla="*/ 123158 h 3901439"/>
              <a:gd name="connsiteX14" fmla="*/ 3075051 w 3901344"/>
              <a:gd name="connsiteY14" fmla="*/ 123158 h 3901439"/>
              <a:gd name="connsiteX15" fmla="*/ 2975991 w 3901344"/>
              <a:gd name="connsiteY15" fmla="*/ 1335310 h 3901439"/>
              <a:gd name="connsiteX16" fmla="*/ 2976848 w 3901344"/>
              <a:gd name="connsiteY16" fmla="*/ 1336167 h 3901439"/>
              <a:gd name="connsiteX17" fmla="*/ 3063145 w 3901344"/>
              <a:gd name="connsiteY17" fmla="*/ 1336167 h 3901439"/>
              <a:gd name="connsiteX18" fmla="*/ 3449765 w 3901344"/>
              <a:gd name="connsiteY18" fmla="*/ 949547 h 3901439"/>
              <a:gd name="connsiteX19" fmla="*/ 3449765 w 3901344"/>
              <a:gd name="connsiteY19" fmla="*/ 2415445 h 3901439"/>
              <a:gd name="connsiteX20" fmla="*/ 2542318 w 3901344"/>
              <a:gd name="connsiteY20" fmla="*/ 1856994 h 3901439"/>
              <a:gd name="connsiteX21" fmla="*/ 2826258 w 3901344"/>
              <a:gd name="connsiteY21" fmla="*/ 1573054 h 3901439"/>
              <a:gd name="connsiteX22" fmla="*/ 2826258 w 3901344"/>
              <a:gd name="connsiteY22" fmla="*/ 1486853 h 3901439"/>
              <a:gd name="connsiteX23" fmla="*/ 2825401 w 3901344"/>
              <a:gd name="connsiteY23" fmla="*/ 1485995 h 3901439"/>
              <a:gd name="connsiteX24" fmla="*/ 2739199 w 3901344"/>
              <a:gd name="connsiteY24" fmla="*/ 1485995 h 3901439"/>
              <a:gd name="connsiteX25" fmla="*/ 2033492 w 3901344"/>
              <a:gd name="connsiteY25" fmla="*/ 2191703 h 3901439"/>
              <a:gd name="connsiteX26" fmla="*/ 1868234 w 3901344"/>
              <a:gd name="connsiteY26" fmla="*/ 2191703 h 3901439"/>
              <a:gd name="connsiteX27" fmla="*/ 451771 w 3901344"/>
              <a:gd name="connsiteY27" fmla="*/ 775335 h 3901439"/>
              <a:gd name="connsiteX28" fmla="*/ 451771 w 3901344"/>
              <a:gd name="connsiteY28" fmla="*/ 451771 h 3901439"/>
              <a:gd name="connsiteX29" fmla="*/ 3449765 w 3901344"/>
              <a:gd name="connsiteY29" fmla="*/ 451771 h 3901439"/>
              <a:gd name="connsiteX30" fmla="*/ 3449765 w 3901344"/>
              <a:gd name="connsiteY30" fmla="*/ 775335 h 3901439"/>
              <a:gd name="connsiteX31" fmla="*/ 2976086 w 3901344"/>
              <a:gd name="connsiteY31" fmla="*/ 1249108 h 3901439"/>
              <a:gd name="connsiteX32" fmla="*/ 2975991 w 3901344"/>
              <a:gd name="connsiteY32" fmla="*/ 1335310 h 3901439"/>
              <a:gd name="connsiteX33" fmla="*/ 2975991 w 3901344"/>
              <a:gd name="connsiteY33" fmla="*/ 1335310 h 3901439"/>
              <a:gd name="connsiteX34" fmla="*/ 1448753 w 3901344"/>
              <a:gd name="connsiteY34" fmla="*/ 1946529 h 3901439"/>
              <a:gd name="connsiteX35" fmla="*/ 1780985 w 3901344"/>
              <a:gd name="connsiteY35" fmla="*/ 2278761 h 3901439"/>
              <a:gd name="connsiteX36" fmla="*/ 1950720 w 3901344"/>
              <a:gd name="connsiteY36" fmla="*/ 2348960 h 3901439"/>
              <a:gd name="connsiteX37" fmla="*/ 2120456 w 3901344"/>
              <a:gd name="connsiteY37" fmla="*/ 2278761 h 3901439"/>
              <a:gd name="connsiteX38" fmla="*/ 2452688 w 3901344"/>
              <a:gd name="connsiteY38" fmla="*/ 1946529 h 3901439"/>
              <a:gd name="connsiteX39" fmla="*/ 3449670 w 3901344"/>
              <a:gd name="connsiteY39" fmla="*/ 2560035 h 3901439"/>
              <a:gd name="connsiteX40" fmla="*/ 3449670 w 3901344"/>
              <a:gd name="connsiteY40" fmla="*/ 3449574 h 3901439"/>
              <a:gd name="connsiteX41" fmla="*/ 451771 w 3901344"/>
              <a:gd name="connsiteY41" fmla="*/ 3449574 h 3901439"/>
              <a:gd name="connsiteX42" fmla="*/ 451771 w 3901344"/>
              <a:gd name="connsiteY42" fmla="*/ 2560035 h 3901439"/>
              <a:gd name="connsiteX43" fmla="*/ 1448753 w 3901344"/>
              <a:gd name="connsiteY43" fmla="*/ 1946529 h 3901439"/>
              <a:gd name="connsiteX44" fmla="*/ 451771 w 3901344"/>
              <a:gd name="connsiteY44" fmla="*/ 2415445 h 3901439"/>
              <a:gd name="connsiteX45" fmla="*/ 451771 w 3901344"/>
              <a:gd name="connsiteY45" fmla="*/ 949547 h 3901439"/>
              <a:gd name="connsiteX46" fmla="*/ 1359218 w 3901344"/>
              <a:gd name="connsiteY46" fmla="*/ 1856994 h 3901439"/>
              <a:gd name="connsiteX47" fmla="*/ 451771 w 3901344"/>
              <a:gd name="connsiteY47" fmla="*/ 2415445 h 3901439"/>
              <a:gd name="connsiteX48" fmla="*/ 2418017 w 3901344"/>
              <a:gd name="connsiteY48" fmla="*/ 123158 h 3901439"/>
              <a:gd name="connsiteX49" fmla="*/ 2623376 w 3901344"/>
              <a:gd name="connsiteY49" fmla="*/ 328517 h 3901439"/>
              <a:gd name="connsiteX50" fmla="*/ 2140553 w 3901344"/>
              <a:gd name="connsiteY50" fmla="*/ 328517 h 3901439"/>
              <a:gd name="connsiteX51" fmla="*/ 1935194 w 3901344"/>
              <a:gd name="connsiteY51" fmla="*/ 123158 h 3901439"/>
              <a:gd name="connsiteX52" fmla="*/ 2418017 w 3901344"/>
              <a:gd name="connsiteY52" fmla="*/ 123158 h 3901439"/>
              <a:gd name="connsiteX53" fmla="*/ 1760982 w 3901344"/>
              <a:gd name="connsiteY53" fmla="*/ 123158 h 3901439"/>
              <a:gd name="connsiteX54" fmla="*/ 1966341 w 3901344"/>
              <a:gd name="connsiteY54" fmla="*/ 328517 h 3901439"/>
              <a:gd name="connsiteX55" fmla="*/ 1483424 w 3901344"/>
              <a:gd name="connsiteY55" fmla="*/ 328517 h 3901439"/>
              <a:gd name="connsiteX56" fmla="*/ 1278160 w 3901344"/>
              <a:gd name="connsiteY56" fmla="*/ 123158 h 3901439"/>
              <a:gd name="connsiteX57" fmla="*/ 1760982 w 3901344"/>
              <a:gd name="connsiteY57" fmla="*/ 123158 h 3901439"/>
              <a:gd name="connsiteX58" fmla="*/ 1103852 w 3901344"/>
              <a:gd name="connsiteY58" fmla="*/ 123158 h 3901439"/>
              <a:gd name="connsiteX59" fmla="*/ 1309116 w 3901344"/>
              <a:gd name="connsiteY59" fmla="*/ 328517 h 3901439"/>
              <a:gd name="connsiteX60" fmla="*/ 826294 w 3901344"/>
              <a:gd name="connsiteY60" fmla="*/ 328517 h 3901439"/>
              <a:gd name="connsiteX61" fmla="*/ 620935 w 3901344"/>
              <a:gd name="connsiteY61" fmla="*/ 123158 h 3901439"/>
              <a:gd name="connsiteX62" fmla="*/ 1103852 w 3901344"/>
              <a:gd name="connsiteY62" fmla="*/ 123158 h 3901439"/>
              <a:gd name="connsiteX63" fmla="*/ 123158 w 3901344"/>
              <a:gd name="connsiteY63" fmla="*/ 378238 h 3901439"/>
              <a:gd name="connsiteX64" fmla="*/ 378238 w 3901344"/>
              <a:gd name="connsiteY64" fmla="*/ 123158 h 3901439"/>
              <a:gd name="connsiteX65" fmla="*/ 446723 w 3901344"/>
              <a:gd name="connsiteY65" fmla="*/ 123158 h 3901439"/>
              <a:gd name="connsiteX66" fmla="*/ 652082 w 3901344"/>
              <a:gd name="connsiteY66" fmla="*/ 328517 h 3901439"/>
              <a:gd name="connsiteX67" fmla="*/ 390144 w 3901344"/>
              <a:gd name="connsiteY67" fmla="*/ 328517 h 3901439"/>
              <a:gd name="connsiteX68" fmla="*/ 328517 w 3901344"/>
              <a:gd name="connsiteY68" fmla="*/ 390144 h 3901439"/>
              <a:gd name="connsiteX69" fmla="*/ 328517 w 3901344"/>
              <a:gd name="connsiteY69" fmla="*/ 816388 h 3901439"/>
              <a:gd name="connsiteX70" fmla="*/ 123158 w 3901344"/>
              <a:gd name="connsiteY70" fmla="*/ 611029 h 3901439"/>
              <a:gd name="connsiteX71" fmla="*/ 123158 w 3901344"/>
              <a:gd name="connsiteY71" fmla="*/ 378238 h 3901439"/>
              <a:gd name="connsiteX72" fmla="*/ 123158 w 3901344"/>
              <a:gd name="connsiteY72" fmla="*/ 785241 h 3901439"/>
              <a:gd name="connsiteX73" fmla="*/ 328517 w 3901344"/>
              <a:gd name="connsiteY73" fmla="*/ 990600 h 3901439"/>
              <a:gd name="connsiteX74" fmla="*/ 328517 w 3901344"/>
              <a:gd name="connsiteY74" fmla="*/ 1555623 h 3901439"/>
              <a:gd name="connsiteX75" fmla="*/ 123158 w 3901344"/>
              <a:gd name="connsiteY75" fmla="*/ 1350264 h 3901439"/>
              <a:gd name="connsiteX76" fmla="*/ 123158 w 3901344"/>
              <a:gd name="connsiteY76" fmla="*/ 785241 h 3901439"/>
              <a:gd name="connsiteX77" fmla="*/ 123158 w 3901344"/>
              <a:gd name="connsiteY77" fmla="*/ 1524476 h 3901439"/>
              <a:gd name="connsiteX78" fmla="*/ 328517 w 3901344"/>
              <a:gd name="connsiteY78" fmla="*/ 1729835 h 3901439"/>
              <a:gd name="connsiteX79" fmla="*/ 328517 w 3901344"/>
              <a:gd name="connsiteY79" fmla="*/ 2294858 h 3901439"/>
              <a:gd name="connsiteX80" fmla="*/ 123158 w 3901344"/>
              <a:gd name="connsiteY80" fmla="*/ 2089499 h 3901439"/>
              <a:gd name="connsiteX81" fmla="*/ 123158 w 3901344"/>
              <a:gd name="connsiteY81" fmla="*/ 1524476 h 3901439"/>
              <a:gd name="connsiteX82" fmla="*/ 123158 w 3901344"/>
              <a:gd name="connsiteY82" fmla="*/ 2263712 h 3901439"/>
              <a:gd name="connsiteX83" fmla="*/ 328517 w 3901344"/>
              <a:gd name="connsiteY83" fmla="*/ 2469071 h 3901439"/>
              <a:gd name="connsiteX84" fmla="*/ 328517 w 3901344"/>
              <a:gd name="connsiteY84" fmla="*/ 3033998 h 3901439"/>
              <a:gd name="connsiteX85" fmla="*/ 123158 w 3901344"/>
              <a:gd name="connsiteY85" fmla="*/ 2828735 h 3901439"/>
              <a:gd name="connsiteX86" fmla="*/ 123158 w 3901344"/>
              <a:gd name="connsiteY86" fmla="*/ 2263712 h 3901439"/>
              <a:gd name="connsiteX87" fmla="*/ 378238 w 3901344"/>
              <a:gd name="connsiteY87" fmla="*/ 3778187 h 3901439"/>
              <a:gd name="connsiteX88" fmla="*/ 123158 w 3901344"/>
              <a:gd name="connsiteY88" fmla="*/ 3523107 h 3901439"/>
              <a:gd name="connsiteX89" fmla="*/ 123158 w 3901344"/>
              <a:gd name="connsiteY89" fmla="*/ 3002852 h 3901439"/>
              <a:gd name="connsiteX90" fmla="*/ 328517 w 3901344"/>
              <a:gd name="connsiteY90" fmla="*/ 3208211 h 3901439"/>
              <a:gd name="connsiteX91" fmla="*/ 328517 w 3901344"/>
              <a:gd name="connsiteY91" fmla="*/ 3511201 h 3901439"/>
              <a:gd name="connsiteX92" fmla="*/ 390144 w 3901344"/>
              <a:gd name="connsiteY92" fmla="*/ 3572732 h 3901439"/>
              <a:gd name="connsiteX93" fmla="*/ 446723 w 3901344"/>
              <a:gd name="connsiteY93" fmla="*/ 3572732 h 3901439"/>
              <a:gd name="connsiteX94" fmla="*/ 652082 w 3901344"/>
              <a:gd name="connsiteY94" fmla="*/ 3778091 h 3901439"/>
              <a:gd name="connsiteX95" fmla="*/ 378238 w 3901344"/>
              <a:gd name="connsiteY95" fmla="*/ 3778091 h 3901439"/>
              <a:gd name="connsiteX96" fmla="*/ 826294 w 3901344"/>
              <a:gd name="connsiteY96" fmla="*/ 3778187 h 3901439"/>
              <a:gd name="connsiteX97" fmla="*/ 621030 w 3901344"/>
              <a:gd name="connsiteY97" fmla="*/ 3572923 h 3901439"/>
              <a:gd name="connsiteX98" fmla="*/ 1103852 w 3901344"/>
              <a:gd name="connsiteY98" fmla="*/ 3572923 h 3901439"/>
              <a:gd name="connsiteX99" fmla="*/ 1309116 w 3901344"/>
              <a:gd name="connsiteY99" fmla="*/ 3778187 h 3901439"/>
              <a:gd name="connsiteX100" fmla="*/ 826294 w 3901344"/>
              <a:gd name="connsiteY100" fmla="*/ 3778187 h 3901439"/>
              <a:gd name="connsiteX101" fmla="*/ 1483424 w 3901344"/>
              <a:gd name="connsiteY101" fmla="*/ 3778187 h 3901439"/>
              <a:gd name="connsiteX102" fmla="*/ 1278160 w 3901344"/>
              <a:gd name="connsiteY102" fmla="*/ 3572923 h 3901439"/>
              <a:gd name="connsiteX103" fmla="*/ 1760982 w 3901344"/>
              <a:gd name="connsiteY103" fmla="*/ 3572923 h 3901439"/>
              <a:gd name="connsiteX104" fmla="*/ 1966341 w 3901344"/>
              <a:gd name="connsiteY104" fmla="*/ 3778187 h 3901439"/>
              <a:gd name="connsiteX105" fmla="*/ 1483424 w 3901344"/>
              <a:gd name="connsiteY105" fmla="*/ 3778187 h 3901439"/>
              <a:gd name="connsiteX106" fmla="*/ 2140553 w 3901344"/>
              <a:gd name="connsiteY106" fmla="*/ 3778187 h 3901439"/>
              <a:gd name="connsiteX107" fmla="*/ 1935194 w 3901344"/>
              <a:gd name="connsiteY107" fmla="*/ 3572923 h 3901439"/>
              <a:gd name="connsiteX108" fmla="*/ 2418017 w 3901344"/>
              <a:gd name="connsiteY108" fmla="*/ 3572923 h 3901439"/>
              <a:gd name="connsiteX109" fmla="*/ 2623376 w 3901344"/>
              <a:gd name="connsiteY109" fmla="*/ 3778187 h 3901439"/>
              <a:gd name="connsiteX110" fmla="*/ 2140553 w 3901344"/>
              <a:gd name="connsiteY110" fmla="*/ 3778187 h 3901439"/>
              <a:gd name="connsiteX111" fmla="*/ 2797588 w 3901344"/>
              <a:gd name="connsiteY111" fmla="*/ 3778187 h 3901439"/>
              <a:gd name="connsiteX112" fmla="*/ 2592229 w 3901344"/>
              <a:gd name="connsiteY112" fmla="*/ 3572923 h 3901439"/>
              <a:gd name="connsiteX113" fmla="*/ 3075051 w 3901344"/>
              <a:gd name="connsiteY113" fmla="*/ 3572923 h 3901439"/>
              <a:gd name="connsiteX114" fmla="*/ 3280410 w 3901344"/>
              <a:gd name="connsiteY114" fmla="*/ 3778187 h 3901439"/>
              <a:gd name="connsiteX115" fmla="*/ 2797588 w 3901344"/>
              <a:gd name="connsiteY115" fmla="*/ 3778187 h 3901439"/>
              <a:gd name="connsiteX116" fmla="*/ 3778187 w 3901344"/>
              <a:gd name="connsiteY116" fmla="*/ 3523107 h 3901439"/>
              <a:gd name="connsiteX117" fmla="*/ 3523107 w 3901344"/>
              <a:gd name="connsiteY117" fmla="*/ 3778187 h 3901439"/>
              <a:gd name="connsiteX118" fmla="*/ 3454622 w 3901344"/>
              <a:gd name="connsiteY118" fmla="*/ 3778187 h 3901439"/>
              <a:gd name="connsiteX119" fmla="*/ 3249359 w 3901344"/>
              <a:gd name="connsiteY119" fmla="*/ 3572828 h 3901439"/>
              <a:gd name="connsiteX120" fmla="*/ 3511296 w 3901344"/>
              <a:gd name="connsiteY120" fmla="*/ 3572828 h 3901439"/>
              <a:gd name="connsiteX121" fmla="*/ 3572828 w 3901344"/>
              <a:gd name="connsiteY121" fmla="*/ 3511296 h 3901439"/>
              <a:gd name="connsiteX122" fmla="*/ 3572828 w 3901344"/>
              <a:gd name="connsiteY122" fmla="*/ 3002947 h 3901439"/>
              <a:gd name="connsiteX123" fmla="*/ 3778187 w 3901344"/>
              <a:gd name="connsiteY123" fmla="*/ 3208306 h 3901439"/>
              <a:gd name="connsiteX124" fmla="*/ 3778187 w 3901344"/>
              <a:gd name="connsiteY124" fmla="*/ 3523107 h 3901439"/>
              <a:gd name="connsiteX125" fmla="*/ 3778187 w 3901344"/>
              <a:gd name="connsiteY125" fmla="*/ 3033998 h 3901439"/>
              <a:gd name="connsiteX126" fmla="*/ 3572828 w 3901344"/>
              <a:gd name="connsiteY126" fmla="*/ 2828639 h 3901439"/>
              <a:gd name="connsiteX127" fmla="*/ 3572828 w 3901344"/>
              <a:gd name="connsiteY127" fmla="*/ 2263616 h 3901439"/>
              <a:gd name="connsiteX128" fmla="*/ 3778187 w 3901344"/>
              <a:gd name="connsiteY128" fmla="*/ 2468975 h 3901439"/>
              <a:gd name="connsiteX129" fmla="*/ 3778187 w 3901344"/>
              <a:gd name="connsiteY129" fmla="*/ 3033998 h 3901439"/>
              <a:gd name="connsiteX130" fmla="*/ 3778187 w 3901344"/>
              <a:gd name="connsiteY130" fmla="*/ 2294858 h 3901439"/>
              <a:gd name="connsiteX131" fmla="*/ 3572828 w 3901344"/>
              <a:gd name="connsiteY131" fmla="*/ 2089499 h 3901439"/>
              <a:gd name="connsiteX132" fmla="*/ 3572828 w 3901344"/>
              <a:gd name="connsiteY132" fmla="*/ 1524476 h 3901439"/>
              <a:gd name="connsiteX133" fmla="*/ 3778187 w 3901344"/>
              <a:gd name="connsiteY133" fmla="*/ 1729835 h 3901439"/>
              <a:gd name="connsiteX134" fmla="*/ 3778187 w 3901344"/>
              <a:gd name="connsiteY134" fmla="*/ 2294858 h 3901439"/>
              <a:gd name="connsiteX135" fmla="*/ 3778187 w 3901344"/>
              <a:gd name="connsiteY135" fmla="*/ 1555623 h 3901439"/>
              <a:gd name="connsiteX136" fmla="*/ 3572828 w 3901344"/>
              <a:gd name="connsiteY136" fmla="*/ 1350264 h 3901439"/>
              <a:gd name="connsiteX137" fmla="*/ 3572828 w 3901344"/>
              <a:gd name="connsiteY137" fmla="*/ 785336 h 3901439"/>
              <a:gd name="connsiteX138" fmla="*/ 3778187 w 3901344"/>
              <a:gd name="connsiteY138" fmla="*/ 990600 h 3901439"/>
              <a:gd name="connsiteX139" fmla="*/ 3778187 w 3901344"/>
              <a:gd name="connsiteY139" fmla="*/ 1555623 h 3901439"/>
              <a:gd name="connsiteX140" fmla="*/ 3778187 w 3901344"/>
              <a:gd name="connsiteY140" fmla="*/ 816388 h 3901439"/>
              <a:gd name="connsiteX141" fmla="*/ 3572828 w 3901344"/>
              <a:gd name="connsiteY141" fmla="*/ 611124 h 3901439"/>
              <a:gd name="connsiteX142" fmla="*/ 3572828 w 3901344"/>
              <a:gd name="connsiteY142" fmla="*/ 390144 h 3901439"/>
              <a:gd name="connsiteX143" fmla="*/ 3511201 w 3901344"/>
              <a:gd name="connsiteY143" fmla="*/ 328517 h 3901439"/>
              <a:gd name="connsiteX144" fmla="*/ 3454527 w 3901344"/>
              <a:gd name="connsiteY144" fmla="*/ 328517 h 3901439"/>
              <a:gd name="connsiteX145" fmla="*/ 3249263 w 3901344"/>
              <a:gd name="connsiteY145" fmla="*/ 123158 h 3901439"/>
              <a:gd name="connsiteX146" fmla="*/ 3523107 w 3901344"/>
              <a:gd name="connsiteY146" fmla="*/ 123158 h 3901439"/>
              <a:gd name="connsiteX147" fmla="*/ 3778187 w 3901344"/>
              <a:gd name="connsiteY147" fmla="*/ 378238 h 3901439"/>
              <a:gd name="connsiteX148" fmla="*/ 3778187 w 3901344"/>
              <a:gd name="connsiteY148" fmla="*/ 816388 h 3901439"/>
              <a:gd name="connsiteX149" fmla="*/ 3778187 w 3901344"/>
              <a:gd name="connsiteY149" fmla="*/ 816388 h 390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3901344" h="3901439">
                <a:moveTo>
                  <a:pt x="3523107" y="0"/>
                </a:moveTo>
                <a:lnTo>
                  <a:pt x="378238" y="0"/>
                </a:lnTo>
                <a:cubicBezTo>
                  <a:pt x="169736" y="0"/>
                  <a:pt x="0" y="169736"/>
                  <a:pt x="0" y="378238"/>
                </a:cubicBezTo>
                <a:lnTo>
                  <a:pt x="0" y="3523107"/>
                </a:lnTo>
                <a:cubicBezTo>
                  <a:pt x="0" y="3731705"/>
                  <a:pt x="169736" y="3901440"/>
                  <a:pt x="378238" y="3901440"/>
                </a:cubicBezTo>
                <a:lnTo>
                  <a:pt x="3523107" y="3901440"/>
                </a:lnTo>
                <a:cubicBezTo>
                  <a:pt x="3731705" y="3901440"/>
                  <a:pt x="3901345" y="3731705"/>
                  <a:pt x="3901345" y="3523107"/>
                </a:cubicBezTo>
                <a:lnTo>
                  <a:pt x="3901345" y="378238"/>
                </a:lnTo>
                <a:cubicBezTo>
                  <a:pt x="3901440" y="169736"/>
                  <a:pt x="3731800" y="0"/>
                  <a:pt x="3523107" y="0"/>
                </a:cubicBezTo>
                <a:lnTo>
                  <a:pt x="3523107" y="0"/>
                </a:lnTo>
                <a:close/>
                <a:moveTo>
                  <a:pt x="3075051" y="123158"/>
                </a:moveTo>
                <a:lnTo>
                  <a:pt x="3280410" y="328517"/>
                </a:lnTo>
                <a:lnTo>
                  <a:pt x="2797588" y="328517"/>
                </a:lnTo>
                <a:lnTo>
                  <a:pt x="2592229" y="123158"/>
                </a:lnTo>
                <a:lnTo>
                  <a:pt x="3075051" y="123158"/>
                </a:lnTo>
                <a:close/>
                <a:moveTo>
                  <a:pt x="2975991" y="1335310"/>
                </a:moveTo>
                <a:lnTo>
                  <a:pt x="2976848" y="1336167"/>
                </a:lnTo>
                <a:cubicBezTo>
                  <a:pt x="3000661" y="1359979"/>
                  <a:pt x="3039332" y="1359979"/>
                  <a:pt x="3063145" y="1336167"/>
                </a:cubicBezTo>
                <a:lnTo>
                  <a:pt x="3449765" y="949547"/>
                </a:lnTo>
                <a:lnTo>
                  <a:pt x="3449765" y="2415445"/>
                </a:lnTo>
                <a:lnTo>
                  <a:pt x="2542318" y="1856994"/>
                </a:lnTo>
                <a:lnTo>
                  <a:pt x="2826258" y="1573054"/>
                </a:lnTo>
                <a:cubicBezTo>
                  <a:pt x="2850071" y="1549241"/>
                  <a:pt x="2850071" y="1510665"/>
                  <a:pt x="2826258" y="1486853"/>
                </a:cubicBezTo>
                <a:lnTo>
                  <a:pt x="2825401" y="1485995"/>
                </a:lnTo>
                <a:cubicBezTo>
                  <a:pt x="2801588" y="1462183"/>
                  <a:pt x="2763012" y="1462183"/>
                  <a:pt x="2739199" y="1485995"/>
                </a:cubicBezTo>
                <a:lnTo>
                  <a:pt x="2033492" y="2191703"/>
                </a:lnTo>
                <a:cubicBezTo>
                  <a:pt x="1987868" y="2237232"/>
                  <a:pt x="1913763" y="2237232"/>
                  <a:pt x="1868234" y="2191703"/>
                </a:cubicBezTo>
                <a:lnTo>
                  <a:pt x="451771" y="775335"/>
                </a:lnTo>
                <a:lnTo>
                  <a:pt x="451771" y="451771"/>
                </a:lnTo>
                <a:lnTo>
                  <a:pt x="3449765" y="451771"/>
                </a:lnTo>
                <a:lnTo>
                  <a:pt x="3449765" y="775335"/>
                </a:lnTo>
                <a:lnTo>
                  <a:pt x="2976086" y="1249108"/>
                </a:lnTo>
                <a:cubicBezTo>
                  <a:pt x="2952179" y="1272826"/>
                  <a:pt x="2952179" y="1311497"/>
                  <a:pt x="2975991" y="1335310"/>
                </a:cubicBezTo>
                <a:lnTo>
                  <a:pt x="2975991" y="1335310"/>
                </a:lnTo>
                <a:close/>
                <a:moveTo>
                  <a:pt x="1448753" y="1946529"/>
                </a:moveTo>
                <a:lnTo>
                  <a:pt x="1780985" y="2278761"/>
                </a:lnTo>
                <a:cubicBezTo>
                  <a:pt x="1827752" y="2325529"/>
                  <a:pt x="1889284" y="2348960"/>
                  <a:pt x="1950720" y="2348960"/>
                </a:cubicBezTo>
                <a:cubicBezTo>
                  <a:pt x="2012156" y="2348960"/>
                  <a:pt x="2073688" y="2325529"/>
                  <a:pt x="2120456" y="2278761"/>
                </a:cubicBezTo>
                <a:lnTo>
                  <a:pt x="2452688" y="1946529"/>
                </a:lnTo>
                <a:lnTo>
                  <a:pt x="3449670" y="2560035"/>
                </a:lnTo>
                <a:lnTo>
                  <a:pt x="3449670" y="3449574"/>
                </a:lnTo>
                <a:lnTo>
                  <a:pt x="451771" y="3449574"/>
                </a:lnTo>
                <a:lnTo>
                  <a:pt x="451771" y="2560035"/>
                </a:lnTo>
                <a:lnTo>
                  <a:pt x="1448753" y="1946529"/>
                </a:lnTo>
                <a:close/>
                <a:moveTo>
                  <a:pt x="451771" y="2415445"/>
                </a:moveTo>
                <a:lnTo>
                  <a:pt x="451771" y="949547"/>
                </a:lnTo>
                <a:lnTo>
                  <a:pt x="1359218" y="1856994"/>
                </a:lnTo>
                <a:lnTo>
                  <a:pt x="451771" y="2415445"/>
                </a:lnTo>
                <a:close/>
                <a:moveTo>
                  <a:pt x="2418017" y="123158"/>
                </a:moveTo>
                <a:lnTo>
                  <a:pt x="2623376" y="328517"/>
                </a:lnTo>
                <a:lnTo>
                  <a:pt x="2140553" y="328517"/>
                </a:lnTo>
                <a:lnTo>
                  <a:pt x="1935194" y="123158"/>
                </a:lnTo>
                <a:lnTo>
                  <a:pt x="2418017" y="123158"/>
                </a:lnTo>
                <a:close/>
                <a:moveTo>
                  <a:pt x="1760982" y="123158"/>
                </a:moveTo>
                <a:lnTo>
                  <a:pt x="1966341" y="328517"/>
                </a:lnTo>
                <a:lnTo>
                  <a:pt x="1483424" y="328517"/>
                </a:lnTo>
                <a:lnTo>
                  <a:pt x="1278160" y="123158"/>
                </a:lnTo>
                <a:lnTo>
                  <a:pt x="1760982" y="123158"/>
                </a:lnTo>
                <a:close/>
                <a:moveTo>
                  <a:pt x="1103852" y="123158"/>
                </a:moveTo>
                <a:lnTo>
                  <a:pt x="1309116" y="328517"/>
                </a:lnTo>
                <a:lnTo>
                  <a:pt x="826294" y="328517"/>
                </a:lnTo>
                <a:lnTo>
                  <a:pt x="620935" y="123158"/>
                </a:lnTo>
                <a:lnTo>
                  <a:pt x="1103852" y="123158"/>
                </a:lnTo>
                <a:close/>
                <a:moveTo>
                  <a:pt x="123158" y="378238"/>
                </a:moveTo>
                <a:cubicBezTo>
                  <a:pt x="123158" y="237554"/>
                  <a:pt x="237554" y="123158"/>
                  <a:pt x="378238" y="123158"/>
                </a:cubicBezTo>
                <a:lnTo>
                  <a:pt x="446723" y="123158"/>
                </a:lnTo>
                <a:lnTo>
                  <a:pt x="652082" y="328517"/>
                </a:lnTo>
                <a:lnTo>
                  <a:pt x="390144" y="328517"/>
                </a:lnTo>
                <a:cubicBezTo>
                  <a:pt x="356140" y="328517"/>
                  <a:pt x="328517" y="356140"/>
                  <a:pt x="328517" y="390144"/>
                </a:cubicBezTo>
                <a:lnTo>
                  <a:pt x="328517" y="816388"/>
                </a:lnTo>
                <a:lnTo>
                  <a:pt x="123158" y="611029"/>
                </a:lnTo>
                <a:lnTo>
                  <a:pt x="123158" y="378238"/>
                </a:lnTo>
                <a:close/>
                <a:moveTo>
                  <a:pt x="123158" y="785241"/>
                </a:moveTo>
                <a:lnTo>
                  <a:pt x="328517" y="990600"/>
                </a:lnTo>
                <a:lnTo>
                  <a:pt x="328517" y="1555623"/>
                </a:lnTo>
                <a:lnTo>
                  <a:pt x="123158" y="1350264"/>
                </a:lnTo>
                <a:lnTo>
                  <a:pt x="123158" y="785241"/>
                </a:lnTo>
                <a:close/>
                <a:moveTo>
                  <a:pt x="123158" y="1524476"/>
                </a:moveTo>
                <a:lnTo>
                  <a:pt x="328517" y="1729835"/>
                </a:lnTo>
                <a:lnTo>
                  <a:pt x="328517" y="2294858"/>
                </a:lnTo>
                <a:lnTo>
                  <a:pt x="123158" y="2089499"/>
                </a:lnTo>
                <a:lnTo>
                  <a:pt x="123158" y="1524476"/>
                </a:lnTo>
                <a:close/>
                <a:moveTo>
                  <a:pt x="123158" y="2263712"/>
                </a:moveTo>
                <a:lnTo>
                  <a:pt x="328517" y="2469071"/>
                </a:lnTo>
                <a:lnTo>
                  <a:pt x="328517" y="3033998"/>
                </a:lnTo>
                <a:lnTo>
                  <a:pt x="123158" y="2828735"/>
                </a:lnTo>
                <a:lnTo>
                  <a:pt x="123158" y="2263712"/>
                </a:lnTo>
                <a:close/>
                <a:moveTo>
                  <a:pt x="378238" y="3778187"/>
                </a:moveTo>
                <a:cubicBezTo>
                  <a:pt x="237554" y="3778187"/>
                  <a:pt x="123158" y="3663791"/>
                  <a:pt x="123158" y="3523107"/>
                </a:cubicBezTo>
                <a:lnTo>
                  <a:pt x="123158" y="3002852"/>
                </a:lnTo>
                <a:lnTo>
                  <a:pt x="328517" y="3208211"/>
                </a:lnTo>
                <a:lnTo>
                  <a:pt x="328517" y="3511201"/>
                </a:lnTo>
                <a:cubicBezTo>
                  <a:pt x="328517" y="3545205"/>
                  <a:pt x="356045" y="3572732"/>
                  <a:pt x="390144" y="3572732"/>
                </a:cubicBezTo>
                <a:lnTo>
                  <a:pt x="446723" y="3572732"/>
                </a:lnTo>
                <a:lnTo>
                  <a:pt x="652082" y="3778091"/>
                </a:lnTo>
                <a:lnTo>
                  <a:pt x="378238" y="3778091"/>
                </a:lnTo>
                <a:close/>
                <a:moveTo>
                  <a:pt x="826294" y="3778187"/>
                </a:moveTo>
                <a:lnTo>
                  <a:pt x="621030" y="3572923"/>
                </a:lnTo>
                <a:lnTo>
                  <a:pt x="1103852" y="3572923"/>
                </a:lnTo>
                <a:lnTo>
                  <a:pt x="1309116" y="3778187"/>
                </a:lnTo>
                <a:lnTo>
                  <a:pt x="826294" y="3778187"/>
                </a:lnTo>
                <a:close/>
                <a:moveTo>
                  <a:pt x="1483424" y="3778187"/>
                </a:moveTo>
                <a:lnTo>
                  <a:pt x="1278160" y="3572923"/>
                </a:lnTo>
                <a:lnTo>
                  <a:pt x="1760982" y="3572923"/>
                </a:lnTo>
                <a:lnTo>
                  <a:pt x="1966341" y="3778187"/>
                </a:lnTo>
                <a:lnTo>
                  <a:pt x="1483424" y="3778187"/>
                </a:lnTo>
                <a:close/>
                <a:moveTo>
                  <a:pt x="2140553" y="3778187"/>
                </a:moveTo>
                <a:lnTo>
                  <a:pt x="1935194" y="3572923"/>
                </a:lnTo>
                <a:lnTo>
                  <a:pt x="2418017" y="3572923"/>
                </a:lnTo>
                <a:lnTo>
                  <a:pt x="2623376" y="3778187"/>
                </a:lnTo>
                <a:lnTo>
                  <a:pt x="2140553" y="3778187"/>
                </a:lnTo>
                <a:close/>
                <a:moveTo>
                  <a:pt x="2797588" y="3778187"/>
                </a:moveTo>
                <a:lnTo>
                  <a:pt x="2592229" y="3572923"/>
                </a:lnTo>
                <a:lnTo>
                  <a:pt x="3075051" y="3572923"/>
                </a:lnTo>
                <a:lnTo>
                  <a:pt x="3280410" y="3778187"/>
                </a:lnTo>
                <a:lnTo>
                  <a:pt x="2797588" y="3778187"/>
                </a:lnTo>
                <a:close/>
                <a:moveTo>
                  <a:pt x="3778187" y="3523107"/>
                </a:moveTo>
                <a:cubicBezTo>
                  <a:pt x="3778187" y="3663791"/>
                  <a:pt x="3663791" y="3778187"/>
                  <a:pt x="3523107" y="3778187"/>
                </a:cubicBezTo>
                <a:lnTo>
                  <a:pt x="3454622" y="3778187"/>
                </a:lnTo>
                <a:lnTo>
                  <a:pt x="3249359" y="3572828"/>
                </a:lnTo>
                <a:lnTo>
                  <a:pt x="3511296" y="3572828"/>
                </a:lnTo>
                <a:cubicBezTo>
                  <a:pt x="3545300" y="3572828"/>
                  <a:pt x="3572828" y="3545300"/>
                  <a:pt x="3572828" y="3511296"/>
                </a:cubicBezTo>
                <a:lnTo>
                  <a:pt x="3572828" y="3002947"/>
                </a:lnTo>
                <a:lnTo>
                  <a:pt x="3778187" y="3208306"/>
                </a:lnTo>
                <a:lnTo>
                  <a:pt x="3778187" y="3523107"/>
                </a:lnTo>
                <a:close/>
                <a:moveTo>
                  <a:pt x="3778187" y="3033998"/>
                </a:moveTo>
                <a:lnTo>
                  <a:pt x="3572828" y="2828639"/>
                </a:lnTo>
                <a:lnTo>
                  <a:pt x="3572828" y="2263616"/>
                </a:lnTo>
                <a:lnTo>
                  <a:pt x="3778187" y="2468975"/>
                </a:lnTo>
                <a:lnTo>
                  <a:pt x="3778187" y="3033998"/>
                </a:lnTo>
                <a:close/>
                <a:moveTo>
                  <a:pt x="3778187" y="2294858"/>
                </a:moveTo>
                <a:lnTo>
                  <a:pt x="3572828" y="2089499"/>
                </a:lnTo>
                <a:lnTo>
                  <a:pt x="3572828" y="1524476"/>
                </a:lnTo>
                <a:lnTo>
                  <a:pt x="3778187" y="1729835"/>
                </a:lnTo>
                <a:lnTo>
                  <a:pt x="3778187" y="2294858"/>
                </a:lnTo>
                <a:close/>
                <a:moveTo>
                  <a:pt x="3778187" y="1555623"/>
                </a:moveTo>
                <a:lnTo>
                  <a:pt x="3572828" y="1350264"/>
                </a:lnTo>
                <a:lnTo>
                  <a:pt x="3572828" y="785336"/>
                </a:lnTo>
                <a:lnTo>
                  <a:pt x="3778187" y="990600"/>
                </a:lnTo>
                <a:lnTo>
                  <a:pt x="3778187" y="1555623"/>
                </a:lnTo>
                <a:close/>
                <a:moveTo>
                  <a:pt x="3778187" y="816388"/>
                </a:moveTo>
                <a:lnTo>
                  <a:pt x="3572828" y="611124"/>
                </a:lnTo>
                <a:lnTo>
                  <a:pt x="3572828" y="390144"/>
                </a:lnTo>
                <a:cubicBezTo>
                  <a:pt x="3572828" y="356140"/>
                  <a:pt x="3545300" y="328517"/>
                  <a:pt x="3511201" y="328517"/>
                </a:cubicBezTo>
                <a:lnTo>
                  <a:pt x="3454527" y="328517"/>
                </a:lnTo>
                <a:lnTo>
                  <a:pt x="3249263" y="123158"/>
                </a:lnTo>
                <a:lnTo>
                  <a:pt x="3523107" y="123158"/>
                </a:lnTo>
                <a:cubicBezTo>
                  <a:pt x="3663791" y="123158"/>
                  <a:pt x="3778187" y="237649"/>
                  <a:pt x="3778187" y="378238"/>
                </a:cubicBezTo>
                <a:lnTo>
                  <a:pt x="3778187" y="816388"/>
                </a:lnTo>
                <a:lnTo>
                  <a:pt x="3778187" y="81638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497" name="图形 2">
            <a:extLst>
              <a:ext uri="{FF2B5EF4-FFF2-40B4-BE49-F238E27FC236}">
                <a16:creationId xmlns:a16="http://schemas.microsoft.com/office/drawing/2014/main" id="{5415C747-4CB9-4C47-92DA-9AC5AAA07135}"/>
              </a:ext>
            </a:extLst>
          </p:cNvPr>
          <p:cNvGrpSpPr/>
          <p:nvPr userDrawn="1"/>
        </p:nvGrpSpPr>
        <p:grpSpPr>
          <a:xfrm>
            <a:off x="3199159" y="5632011"/>
            <a:ext cx="343459" cy="321774"/>
            <a:chOff x="4143375" y="1721833"/>
            <a:chExt cx="3901344" cy="3655028"/>
          </a:xfrm>
          <a:solidFill>
            <a:schemeClr val="bg1"/>
          </a:solidFill>
        </p:grpSpPr>
        <p:sp>
          <p:nvSpPr>
            <p:cNvPr id="498" name="任意多边形: 形状 497">
              <a:extLst>
                <a:ext uri="{FF2B5EF4-FFF2-40B4-BE49-F238E27FC236}">
                  <a16:creationId xmlns:a16="http://schemas.microsoft.com/office/drawing/2014/main" id="{27EF8551-0081-4BDA-B57D-39DD4B07DC98}"/>
                </a:ext>
              </a:extLst>
            </p:cNvPr>
            <p:cNvSpPr/>
            <p:nvPr/>
          </p:nvSpPr>
          <p:spPr>
            <a:xfrm>
              <a:off x="4143375" y="1721833"/>
              <a:ext cx="3901344" cy="3655028"/>
            </a:xfrm>
            <a:custGeom>
              <a:avLst/>
              <a:gdLst>
                <a:gd name="connsiteX0" fmla="*/ 3839813 w 3901344"/>
                <a:gd name="connsiteY0" fmla="*/ 328517 h 3655028"/>
                <a:gd name="connsiteX1" fmla="*/ 2903315 w 3901344"/>
                <a:gd name="connsiteY1" fmla="*/ 328517 h 3655028"/>
                <a:gd name="connsiteX2" fmla="*/ 2484596 w 3901344"/>
                <a:gd name="connsiteY2" fmla="*/ 0 h 3655028"/>
                <a:gd name="connsiteX3" fmla="*/ 1416844 w 3901344"/>
                <a:gd name="connsiteY3" fmla="*/ 0 h 3655028"/>
                <a:gd name="connsiteX4" fmla="*/ 998125 w 3901344"/>
                <a:gd name="connsiteY4" fmla="*/ 328517 h 3655028"/>
                <a:gd name="connsiteX5" fmla="*/ 61627 w 3901344"/>
                <a:gd name="connsiteY5" fmla="*/ 328517 h 3655028"/>
                <a:gd name="connsiteX6" fmla="*/ 0 w 3901344"/>
                <a:gd name="connsiteY6" fmla="*/ 390144 h 3655028"/>
                <a:gd name="connsiteX7" fmla="*/ 0 w 3901344"/>
                <a:gd name="connsiteY7" fmla="*/ 3100578 h 3655028"/>
                <a:gd name="connsiteX8" fmla="*/ 191 w 3901344"/>
                <a:gd name="connsiteY8" fmla="*/ 3103436 h 3655028"/>
                <a:gd name="connsiteX9" fmla="*/ 286 w 3901344"/>
                <a:gd name="connsiteY9" fmla="*/ 3105531 h 3655028"/>
                <a:gd name="connsiteX10" fmla="*/ 1429 w 3901344"/>
                <a:gd name="connsiteY10" fmla="*/ 3113437 h 3655028"/>
                <a:gd name="connsiteX11" fmla="*/ 1429 w 3901344"/>
                <a:gd name="connsiteY11" fmla="*/ 3113532 h 3655028"/>
                <a:gd name="connsiteX12" fmla="*/ 1524 w 3901344"/>
                <a:gd name="connsiteY12" fmla="*/ 3113913 h 3655028"/>
                <a:gd name="connsiteX13" fmla="*/ 3715 w 3901344"/>
                <a:gd name="connsiteY13" fmla="*/ 3121247 h 3655028"/>
                <a:gd name="connsiteX14" fmla="*/ 4191 w 3901344"/>
                <a:gd name="connsiteY14" fmla="*/ 3122771 h 3655028"/>
                <a:gd name="connsiteX15" fmla="*/ 11716 w 3901344"/>
                <a:gd name="connsiteY15" fmla="*/ 3136678 h 3655028"/>
                <a:gd name="connsiteX16" fmla="*/ 12859 w 3901344"/>
                <a:gd name="connsiteY16" fmla="*/ 3138202 h 3655028"/>
                <a:gd name="connsiteX17" fmla="*/ 17717 w 3901344"/>
                <a:gd name="connsiteY17" fmla="*/ 3143821 h 3655028"/>
                <a:gd name="connsiteX18" fmla="*/ 17907 w 3901344"/>
                <a:gd name="connsiteY18" fmla="*/ 3144012 h 3655028"/>
                <a:gd name="connsiteX19" fmla="*/ 23717 w 3901344"/>
                <a:gd name="connsiteY19" fmla="*/ 3149156 h 3655028"/>
                <a:gd name="connsiteX20" fmla="*/ 25241 w 3901344"/>
                <a:gd name="connsiteY20" fmla="*/ 3150203 h 3655028"/>
                <a:gd name="connsiteX21" fmla="*/ 31337 w 3901344"/>
                <a:gd name="connsiteY21" fmla="*/ 3154204 h 3655028"/>
                <a:gd name="connsiteX22" fmla="*/ 31814 w 3901344"/>
                <a:gd name="connsiteY22" fmla="*/ 3154490 h 3655028"/>
                <a:gd name="connsiteX23" fmla="*/ 39148 w 3901344"/>
                <a:gd name="connsiteY23" fmla="*/ 3157919 h 3655028"/>
                <a:gd name="connsiteX24" fmla="*/ 40481 w 3901344"/>
                <a:gd name="connsiteY24" fmla="*/ 3158395 h 3655028"/>
                <a:gd name="connsiteX25" fmla="*/ 47625 w 3901344"/>
                <a:gd name="connsiteY25" fmla="*/ 3160586 h 3655028"/>
                <a:gd name="connsiteX26" fmla="*/ 48197 w 3901344"/>
                <a:gd name="connsiteY26" fmla="*/ 3160776 h 3655028"/>
                <a:gd name="connsiteX27" fmla="*/ 48863 w 3901344"/>
                <a:gd name="connsiteY27" fmla="*/ 3160967 h 3655028"/>
                <a:gd name="connsiteX28" fmla="*/ 49244 w 3901344"/>
                <a:gd name="connsiteY28" fmla="*/ 3161062 h 3655028"/>
                <a:gd name="connsiteX29" fmla="*/ 2265807 w 3901344"/>
                <a:gd name="connsiteY29" fmla="*/ 3653600 h 3655028"/>
                <a:gd name="connsiteX30" fmla="*/ 2266093 w 3901344"/>
                <a:gd name="connsiteY30" fmla="*/ 3653600 h 3655028"/>
                <a:gd name="connsiteX31" fmla="*/ 2271427 w 3901344"/>
                <a:gd name="connsiteY31" fmla="*/ 3654457 h 3655028"/>
                <a:gd name="connsiteX32" fmla="*/ 2272665 w 3901344"/>
                <a:gd name="connsiteY32" fmla="*/ 3654647 h 3655028"/>
                <a:gd name="connsiteX33" fmla="*/ 2277618 w 3901344"/>
                <a:gd name="connsiteY33" fmla="*/ 3654933 h 3655028"/>
                <a:gd name="connsiteX34" fmla="*/ 2279237 w 3901344"/>
                <a:gd name="connsiteY34" fmla="*/ 3655028 h 3655028"/>
                <a:gd name="connsiteX35" fmla="*/ 2279333 w 3901344"/>
                <a:gd name="connsiteY35" fmla="*/ 3655028 h 3655028"/>
                <a:gd name="connsiteX36" fmla="*/ 3839813 w 3901344"/>
                <a:gd name="connsiteY36" fmla="*/ 3655028 h 3655028"/>
                <a:gd name="connsiteX37" fmla="*/ 3901345 w 3901344"/>
                <a:gd name="connsiteY37" fmla="*/ 3593497 h 3655028"/>
                <a:gd name="connsiteX38" fmla="*/ 3901345 w 3901344"/>
                <a:gd name="connsiteY38" fmla="*/ 390144 h 3655028"/>
                <a:gd name="connsiteX39" fmla="*/ 3839813 w 3901344"/>
                <a:gd name="connsiteY39" fmla="*/ 328517 h 3655028"/>
                <a:gd name="connsiteX40" fmla="*/ 3839813 w 3901344"/>
                <a:gd name="connsiteY40" fmla="*/ 328517 h 3655028"/>
                <a:gd name="connsiteX41" fmla="*/ 205740 w 3901344"/>
                <a:gd name="connsiteY41" fmla="*/ 3069527 h 3655028"/>
                <a:gd name="connsiteX42" fmla="*/ 721709 w 3901344"/>
                <a:gd name="connsiteY42" fmla="*/ 2682526 h 3655028"/>
                <a:gd name="connsiteX43" fmla="*/ 1947196 w 3901344"/>
                <a:gd name="connsiteY43" fmla="*/ 3456432 h 3655028"/>
                <a:gd name="connsiteX44" fmla="*/ 205740 w 3901344"/>
                <a:gd name="connsiteY44" fmla="*/ 3069527 h 3655028"/>
                <a:gd name="connsiteX45" fmla="*/ 3778187 w 3901344"/>
                <a:gd name="connsiteY45" fmla="*/ 3531775 h 3655028"/>
                <a:gd name="connsiteX46" fmla="*/ 2297049 w 3901344"/>
                <a:gd name="connsiteY46" fmla="*/ 3531775 h 3655028"/>
                <a:gd name="connsiteX47" fmla="*/ 1191578 w 3901344"/>
                <a:gd name="connsiteY47" fmla="*/ 2833592 h 3655028"/>
                <a:gd name="connsiteX48" fmla="*/ 3098006 w 3901344"/>
                <a:gd name="connsiteY48" fmla="*/ 2833592 h 3655028"/>
                <a:gd name="connsiteX49" fmla="*/ 3162110 w 3901344"/>
                <a:gd name="connsiteY49" fmla="*/ 2773871 h 3655028"/>
                <a:gd name="connsiteX50" fmla="*/ 3100578 w 3901344"/>
                <a:gd name="connsiteY50" fmla="*/ 2710339 h 3655028"/>
                <a:gd name="connsiteX51" fmla="*/ 996601 w 3901344"/>
                <a:gd name="connsiteY51" fmla="*/ 2710339 h 3655028"/>
                <a:gd name="connsiteX52" fmla="*/ 751618 w 3901344"/>
                <a:gd name="connsiteY52" fmla="*/ 2555558 h 3655028"/>
                <a:gd name="connsiteX53" fmla="*/ 681704 w 3901344"/>
                <a:gd name="connsiteY53" fmla="*/ 2558320 h 3655028"/>
                <a:gd name="connsiteX54" fmla="*/ 123158 w 3901344"/>
                <a:gd name="connsiteY54" fmla="*/ 2977229 h 3655028"/>
                <a:gd name="connsiteX55" fmla="*/ 123158 w 3901344"/>
                <a:gd name="connsiteY55" fmla="*/ 451676 h 3655028"/>
                <a:gd name="connsiteX56" fmla="*/ 986123 w 3901344"/>
                <a:gd name="connsiteY56" fmla="*/ 451676 h 3655028"/>
                <a:gd name="connsiteX57" fmla="*/ 1416844 w 3901344"/>
                <a:gd name="connsiteY57" fmla="*/ 862394 h 3655028"/>
                <a:gd name="connsiteX58" fmla="*/ 1935099 w 3901344"/>
                <a:gd name="connsiteY58" fmla="*/ 862394 h 3655028"/>
                <a:gd name="connsiteX59" fmla="*/ 1996726 w 3901344"/>
                <a:gd name="connsiteY59" fmla="*/ 800767 h 3655028"/>
                <a:gd name="connsiteX60" fmla="*/ 1935099 w 3901344"/>
                <a:gd name="connsiteY60" fmla="*/ 739235 h 3655028"/>
                <a:gd name="connsiteX61" fmla="*/ 1422654 w 3901344"/>
                <a:gd name="connsiteY61" fmla="*/ 739235 h 3655028"/>
                <a:gd name="connsiteX62" fmla="*/ 1108996 w 3901344"/>
                <a:gd name="connsiteY62" fmla="*/ 438626 h 3655028"/>
                <a:gd name="connsiteX63" fmla="*/ 1416939 w 3901344"/>
                <a:gd name="connsiteY63" fmla="*/ 123158 h 3655028"/>
                <a:gd name="connsiteX64" fmla="*/ 2478977 w 3901344"/>
                <a:gd name="connsiteY64" fmla="*/ 123158 h 3655028"/>
                <a:gd name="connsiteX65" fmla="*/ 2792635 w 3901344"/>
                <a:gd name="connsiteY65" fmla="*/ 423767 h 3655028"/>
                <a:gd name="connsiteX66" fmla="*/ 2484691 w 3901344"/>
                <a:gd name="connsiteY66" fmla="*/ 739235 h 3655028"/>
                <a:gd name="connsiteX67" fmla="*/ 2271427 w 3901344"/>
                <a:gd name="connsiteY67" fmla="*/ 739235 h 3655028"/>
                <a:gd name="connsiteX68" fmla="*/ 2209800 w 3901344"/>
                <a:gd name="connsiteY68" fmla="*/ 800767 h 3655028"/>
                <a:gd name="connsiteX69" fmla="*/ 2271427 w 3901344"/>
                <a:gd name="connsiteY69" fmla="*/ 862394 h 3655028"/>
                <a:gd name="connsiteX70" fmla="*/ 2484691 w 3901344"/>
                <a:gd name="connsiteY70" fmla="*/ 862394 h 3655028"/>
                <a:gd name="connsiteX71" fmla="*/ 2915412 w 3901344"/>
                <a:gd name="connsiteY71" fmla="*/ 451676 h 3655028"/>
                <a:gd name="connsiteX72" fmla="*/ 3778377 w 3901344"/>
                <a:gd name="connsiteY72" fmla="*/ 451676 h 3655028"/>
                <a:gd name="connsiteX73" fmla="*/ 3778187 w 3901344"/>
                <a:gd name="connsiteY73" fmla="*/ 3531775 h 3655028"/>
                <a:gd name="connsiteX74" fmla="*/ 3778187 w 3901344"/>
                <a:gd name="connsiteY74" fmla="*/ 3531775 h 365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3901344" h="3655028">
                  <a:moveTo>
                    <a:pt x="3839813" y="328517"/>
                  </a:moveTo>
                  <a:lnTo>
                    <a:pt x="2903315" y="328517"/>
                  </a:lnTo>
                  <a:cubicBezTo>
                    <a:pt x="2857119" y="140208"/>
                    <a:pt x="2686907" y="0"/>
                    <a:pt x="2484596" y="0"/>
                  </a:cubicBezTo>
                  <a:lnTo>
                    <a:pt x="1416844" y="0"/>
                  </a:lnTo>
                  <a:cubicBezTo>
                    <a:pt x="1214438" y="0"/>
                    <a:pt x="1044226" y="140208"/>
                    <a:pt x="998125" y="328517"/>
                  </a:cubicBezTo>
                  <a:lnTo>
                    <a:pt x="61627" y="328517"/>
                  </a:lnTo>
                  <a:cubicBezTo>
                    <a:pt x="27527" y="328517"/>
                    <a:pt x="0" y="356045"/>
                    <a:pt x="0" y="390144"/>
                  </a:cubicBezTo>
                  <a:lnTo>
                    <a:pt x="0" y="3100578"/>
                  </a:lnTo>
                  <a:cubicBezTo>
                    <a:pt x="0" y="3101531"/>
                    <a:pt x="95" y="3102483"/>
                    <a:pt x="191" y="3103436"/>
                  </a:cubicBezTo>
                  <a:cubicBezTo>
                    <a:pt x="191" y="3104102"/>
                    <a:pt x="191" y="3104864"/>
                    <a:pt x="286" y="3105531"/>
                  </a:cubicBezTo>
                  <a:cubicBezTo>
                    <a:pt x="476" y="3108198"/>
                    <a:pt x="857" y="3110865"/>
                    <a:pt x="1429" y="3113437"/>
                  </a:cubicBezTo>
                  <a:cubicBezTo>
                    <a:pt x="1429" y="3113437"/>
                    <a:pt x="1429" y="3113532"/>
                    <a:pt x="1429" y="3113532"/>
                  </a:cubicBezTo>
                  <a:cubicBezTo>
                    <a:pt x="1429" y="3113627"/>
                    <a:pt x="1524" y="3113818"/>
                    <a:pt x="1524" y="3113913"/>
                  </a:cubicBezTo>
                  <a:cubicBezTo>
                    <a:pt x="2096" y="3116390"/>
                    <a:pt x="2858" y="3118866"/>
                    <a:pt x="3715" y="3121247"/>
                  </a:cubicBezTo>
                  <a:cubicBezTo>
                    <a:pt x="3905" y="3121724"/>
                    <a:pt x="4096" y="3122295"/>
                    <a:pt x="4191" y="3122771"/>
                  </a:cubicBezTo>
                  <a:cubicBezTo>
                    <a:pt x="6096" y="3127725"/>
                    <a:pt x="8668" y="3132392"/>
                    <a:pt x="11716" y="3136678"/>
                  </a:cubicBezTo>
                  <a:cubicBezTo>
                    <a:pt x="12097" y="3137154"/>
                    <a:pt x="12478" y="3137630"/>
                    <a:pt x="12859" y="3138202"/>
                  </a:cubicBezTo>
                  <a:cubicBezTo>
                    <a:pt x="14383" y="3140202"/>
                    <a:pt x="16002" y="3142107"/>
                    <a:pt x="17717" y="3143821"/>
                  </a:cubicBezTo>
                  <a:cubicBezTo>
                    <a:pt x="17812" y="3143917"/>
                    <a:pt x="17812" y="3143917"/>
                    <a:pt x="17907" y="3144012"/>
                  </a:cubicBezTo>
                  <a:cubicBezTo>
                    <a:pt x="19717" y="3145917"/>
                    <a:pt x="21717" y="3147536"/>
                    <a:pt x="23717" y="3149156"/>
                  </a:cubicBezTo>
                  <a:cubicBezTo>
                    <a:pt x="24194" y="3149537"/>
                    <a:pt x="24670" y="3149822"/>
                    <a:pt x="25241" y="3150203"/>
                  </a:cubicBezTo>
                  <a:cubicBezTo>
                    <a:pt x="27146" y="3151632"/>
                    <a:pt x="29242" y="3152966"/>
                    <a:pt x="31337" y="3154204"/>
                  </a:cubicBezTo>
                  <a:cubicBezTo>
                    <a:pt x="31528" y="3154299"/>
                    <a:pt x="31623" y="3154394"/>
                    <a:pt x="31814" y="3154490"/>
                  </a:cubicBezTo>
                  <a:cubicBezTo>
                    <a:pt x="34195" y="3155728"/>
                    <a:pt x="36576" y="3156871"/>
                    <a:pt x="39148" y="3157919"/>
                  </a:cubicBezTo>
                  <a:cubicBezTo>
                    <a:pt x="39624" y="3158109"/>
                    <a:pt x="40005" y="3158204"/>
                    <a:pt x="40481" y="3158395"/>
                  </a:cubicBezTo>
                  <a:cubicBezTo>
                    <a:pt x="42863" y="3159252"/>
                    <a:pt x="45244" y="3160014"/>
                    <a:pt x="47625" y="3160586"/>
                  </a:cubicBezTo>
                  <a:cubicBezTo>
                    <a:pt x="47816" y="3160586"/>
                    <a:pt x="48006" y="3160681"/>
                    <a:pt x="48197" y="3160776"/>
                  </a:cubicBezTo>
                  <a:lnTo>
                    <a:pt x="48863" y="3160967"/>
                  </a:lnTo>
                  <a:cubicBezTo>
                    <a:pt x="49054" y="3160967"/>
                    <a:pt x="49149" y="3160967"/>
                    <a:pt x="49244" y="3161062"/>
                  </a:cubicBezTo>
                  <a:lnTo>
                    <a:pt x="2265807" y="3653600"/>
                  </a:lnTo>
                  <a:cubicBezTo>
                    <a:pt x="2265902" y="3653600"/>
                    <a:pt x="2265998" y="3653600"/>
                    <a:pt x="2266093" y="3653600"/>
                  </a:cubicBezTo>
                  <a:cubicBezTo>
                    <a:pt x="2267807" y="3653981"/>
                    <a:pt x="2269617" y="3654266"/>
                    <a:pt x="2271427" y="3654457"/>
                  </a:cubicBezTo>
                  <a:cubicBezTo>
                    <a:pt x="2271808" y="3654552"/>
                    <a:pt x="2272284" y="3654647"/>
                    <a:pt x="2272665" y="3654647"/>
                  </a:cubicBezTo>
                  <a:cubicBezTo>
                    <a:pt x="2274284" y="3654838"/>
                    <a:pt x="2275904" y="3654838"/>
                    <a:pt x="2277618" y="3654933"/>
                  </a:cubicBezTo>
                  <a:cubicBezTo>
                    <a:pt x="2278094" y="3654933"/>
                    <a:pt x="2278666" y="3655028"/>
                    <a:pt x="2279237" y="3655028"/>
                  </a:cubicBezTo>
                  <a:cubicBezTo>
                    <a:pt x="2279237" y="3655028"/>
                    <a:pt x="2279333" y="3655028"/>
                    <a:pt x="2279333" y="3655028"/>
                  </a:cubicBezTo>
                  <a:lnTo>
                    <a:pt x="3839813" y="3655028"/>
                  </a:lnTo>
                  <a:cubicBezTo>
                    <a:pt x="3873818" y="3655028"/>
                    <a:pt x="3901345" y="3627501"/>
                    <a:pt x="3901345" y="3593497"/>
                  </a:cubicBezTo>
                  <a:lnTo>
                    <a:pt x="3901345" y="390144"/>
                  </a:lnTo>
                  <a:cubicBezTo>
                    <a:pt x="3901440" y="356045"/>
                    <a:pt x="3873913" y="328517"/>
                    <a:pt x="3839813" y="328517"/>
                  </a:cubicBezTo>
                  <a:lnTo>
                    <a:pt x="3839813" y="328517"/>
                  </a:lnTo>
                  <a:close/>
                  <a:moveTo>
                    <a:pt x="205740" y="3069527"/>
                  </a:moveTo>
                  <a:lnTo>
                    <a:pt x="721709" y="2682526"/>
                  </a:lnTo>
                  <a:lnTo>
                    <a:pt x="1947196" y="3456432"/>
                  </a:lnTo>
                  <a:lnTo>
                    <a:pt x="205740" y="3069527"/>
                  </a:lnTo>
                  <a:close/>
                  <a:moveTo>
                    <a:pt x="3778187" y="3531775"/>
                  </a:moveTo>
                  <a:lnTo>
                    <a:pt x="2297049" y="3531775"/>
                  </a:lnTo>
                  <a:lnTo>
                    <a:pt x="1191578" y="2833592"/>
                  </a:lnTo>
                  <a:lnTo>
                    <a:pt x="3098006" y="2833592"/>
                  </a:lnTo>
                  <a:cubicBezTo>
                    <a:pt x="3131725" y="2833592"/>
                    <a:pt x="3161157" y="2807589"/>
                    <a:pt x="3162110" y="2773871"/>
                  </a:cubicBezTo>
                  <a:cubicBezTo>
                    <a:pt x="3163157" y="2739009"/>
                    <a:pt x="3135249" y="2710339"/>
                    <a:pt x="3100578" y="2710339"/>
                  </a:cubicBezTo>
                  <a:lnTo>
                    <a:pt x="996601" y="2710339"/>
                  </a:lnTo>
                  <a:lnTo>
                    <a:pt x="751618" y="2555558"/>
                  </a:lnTo>
                  <a:cubicBezTo>
                    <a:pt x="729996" y="2541937"/>
                    <a:pt x="702183" y="2542985"/>
                    <a:pt x="681704" y="2558320"/>
                  </a:cubicBezTo>
                  <a:lnTo>
                    <a:pt x="123158" y="2977229"/>
                  </a:lnTo>
                  <a:lnTo>
                    <a:pt x="123158" y="451676"/>
                  </a:lnTo>
                  <a:lnTo>
                    <a:pt x="986123" y="451676"/>
                  </a:lnTo>
                  <a:cubicBezTo>
                    <a:pt x="996887" y="679990"/>
                    <a:pt x="1185958" y="862394"/>
                    <a:pt x="1416844" y="862394"/>
                  </a:cubicBezTo>
                  <a:lnTo>
                    <a:pt x="1935099" y="862394"/>
                  </a:lnTo>
                  <a:cubicBezTo>
                    <a:pt x="1969103" y="862394"/>
                    <a:pt x="1996726" y="834771"/>
                    <a:pt x="1996726" y="800767"/>
                  </a:cubicBezTo>
                  <a:cubicBezTo>
                    <a:pt x="1996726" y="766762"/>
                    <a:pt x="1969103" y="739235"/>
                    <a:pt x="1935099" y="739235"/>
                  </a:cubicBezTo>
                  <a:lnTo>
                    <a:pt x="1422654" y="739235"/>
                  </a:lnTo>
                  <a:cubicBezTo>
                    <a:pt x="1254443" y="739235"/>
                    <a:pt x="1112996" y="606743"/>
                    <a:pt x="1108996" y="438626"/>
                  </a:cubicBezTo>
                  <a:cubicBezTo>
                    <a:pt x="1104900" y="265367"/>
                    <a:pt x="1244632" y="123158"/>
                    <a:pt x="1416939" y="123158"/>
                  </a:cubicBezTo>
                  <a:lnTo>
                    <a:pt x="2478977" y="123158"/>
                  </a:lnTo>
                  <a:cubicBezTo>
                    <a:pt x="2647188" y="123158"/>
                    <a:pt x="2788730" y="255651"/>
                    <a:pt x="2792635" y="423767"/>
                  </a:cubicBezTo>
                  <a:cubicBezTo>
                    <a:pt x="2796731" y="597027"/>
                    <a:pt x="2656999" y="739235"/>
                    <a:pt x="2484691" y="739235"/>
                  </a:cubicBezTo>
                  <a:lnTo>
                    <a:pt x="2271427" y="739235"/>
                  </a:lnTo>
                  <a:cubicBezTo>
                    <a:pt x="2237423" y="739235"/>
                    <a:pt x="2209800" y="766762"/>
                    <a:pt x="2209800" y="800767"/>
                  </a:cubicBezTo>
                  <a:cubicBezTo>
                    <a:pt x="2209800" y="834771"/>
                    <a:pt x="2237327" y="862394"/>
                    <a:pt x="2271427" y="862394"/>
                  </a:cubicBezTo>
                  <a:lnTo>
                    <a:pt x="2484691" y="862394"/>
                  </a:lnTo>
                  <a:cubicBezTo>
                    <a:pt x="2715578" y="862394"/>
                    <a:pt x="2904649" y="679990"/>
                    <a:pt x="2915412" y="451676"/>
                  </a:cubicBezTo>
                  <a:lnTo>
                    <a:pt x="3778377" y="451676"/>
                  </a:lnTo>
                  <a:lnTo>
                    <a:pt x="3778187" y="3531775"/>
                  </a:lnTo>
                  <a:lnTo>
                    <a:pt x="3778187" y="35317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99" name="任意多边形: 形状 498">
              <a:extLst>
                <a:ext uri="{FF2B5EF4-FFF2-40B4-BE49-F238E27FC236}">
                  <a16:creationId xmlns:a16="http://schemas.microsoft.com/office/drawing/2014/main" id="{F5D29BB8-4DD1-46B1-A5AD-0865DEAD27F4}"/>
                </a:ext>
              </a:extLst>
            </p:cNvPr>
            <p:cNvSpPr/>
            <p:nvPr/>
          </p:nvSpPr>
          <p:spPr>
            <a:xfrm>
              <a:off x="4882610" y="2789586"/>
              <a:ext cx="2422969" cy="123158"/>
            </a:xfrm>
            <a:custGeom>
              <a:avLst/>
              <a:gdLst>
                <a:gd name="connsiteX0" fmla="*/ 2361343 w 2422969"/>
                <a:gd name="connsiteY0" fmla="*/ 0 h 123158"/>
                <a:gd name="connsiteX1" fmla="*/ 61531 w 2422969"/>
                <a:gd name="connsiteY1" fmla="*/ 0 h 123158"/>
                <a:gd name="connsiteX2" fmla="*/ 0 w 2422969"/>
                <a:gd name="connsiteY2" fmla="*/ 61532 h 123158"/>
                <a:gd name="connsiteX3" fmla="*/ 61531 w 2422969"/>
                <a:gd name="connsiteY3" fmla="*/ 123158 h 123158"/>
                <a:gd name="connsiteX4" fmla="*/ 2361343 w 2422969"/>
                <a:gd name="connsiteY4" fmla="*/ 123158 h 123158"/>
                <a:gd name="connsiteX5" fmla="*/ 2422970 w 2422969"/>
                <a:gd name="connsiteY5" fmla="*/ 61532 h 123158"/>
                <a:gd name="connsiteX6" fmla="*/ 2361343 w 2422969"/>
                <a:gd name="connsiteY6" fmla="*/ 0 h 123158"/>
                <a:gd name="connsiteX7" fmla="*/ 2361343 w 2422969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2969" h="123158">
                  <a:moveTo>
                    <a:pt x="2361343" y="0"/>
                  </a:moveTo>
                  <a:lnTo>
                    <a:pt x="61531" y="0"/>
                  </a:lnTo>
                  <a:cubicBezTo>
                    <a:pt x="27527" y="0"/>
                    <a:pt x="0" y="27527"/>
                    <a:pt x="0" y="61532"/>
                  </a:cubicBezTo>
                  <a:cubicBezTo>
                    <a:pt x="0" y="95536"/>
                    <a:pt x="27623" y="123158"/>
                    <a:pt x="61531" y="123158"/>
                  </a:cubicBezTo>
                  <a:lnTo>
                    <a:pt x="2361343" y="123158"/>
                  </a:lnTo>
                  <a:cubicBezTo>
                    <a:pt x="2395347" y="123158"/>
                    <a:pt x="2422970" y="95631"/>
                    <a:pt x="2422970" y="61532"/>
                  </a:cubicBezTo>
                  <a:cubicBezTo>
                    <a:pt x="2422970" y="27527"/>
                    <a:pt x="2395442" y="0"/>
                    <a:pt x="2361343" y="0"/>
                  </a:cubicBezTo>
                  <a:lnTo>
                    <a:pt x="236134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00" name="任意多边形: 形状 499">
              <a:extLst>
                <a:ext uri="{FF2B5EF4-FFF2-40B4-BE49-F238E27FC236}">
                  <a16:creationId xmlns:a16="http://schemas.microsoft.com/office/drawing/2014/main" id="{A3C298F7-B1FA-46A2-9C4F-646EA794C6BD}"/>
                </a:ext>
              </a:extLst>
            </p:cNvPr>
            <p:cNvSpPr/>
            <p:nvPr/>
          </p:nvSpPr>
          <p:spPr>
            <a:xfrm>
              <a:off x="4554092" y="3200304"/>
              <a:ext cx="2751486" cy="123158"/>
            </a:xfrm>
            <a:custGeom>
              <a:avLst/>
              <a:gdLst>
                <a:gd name="connsiteX0" fmla="*/ 2689860 w 2751486"/>
                <a:gd name="connsiteY0" fmla="*/ 0 h 123158"/>
                <a:gd name="connsiteX1" fmla="*/ 61532 w 2751486"/>
                <a:gd name="connsiteY1" fmla="*/ 0 h 123158"/>
                <a:gd name="connsiteX2" fmla="*/ 0 w 2751486"/>
                <a:gd name="connsiteY2" fmla="*/ 61531 h 123158"/>
                <a:gd name="connsiteX3" fmla="*/ 61532 w 2751486"/>
                <a:gd name="connsiteY3" fmla="*/ 123158 h 123158"/>
                <a:gd name="connsiteX4" fmla="*/ 2689860 w 2751486"/>
                <a:gd name="connsiteY4" fmla="*/ 123158 h 123158"/>
                <a:gd name="connsiteX5" fmla="*/ 2751487 w 2751486"/>
                <a:gd name="connsiteY5" fmla="*/ 61531 h 123158"/>
                <a:gd name="connsiteX6" fmla="*/ 2689860 w 2751486"/>
                <a:gd name="connsiteY6" fmla="*/ 0 h 123158"/>
                <a:gd name="connsiteX7" fmla="*/ 2689860 w 2751486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1486" h="123158">
                  <a:moveTo>
                    <a:pt x="2689860" y="0"/>
                  </a:moveTo>
                  <a:lnTo>
                    <a:pt x="61532" y="0"/>
                  </a:lnTo>
                  <a:cubicBezTo>
                    <a:pt x="27527" y="0"/>
                    <a:pt x="0" y="27527"/>
                    <a:pt x="0" y="61531"/>
                  </a:cubicBezTo>
                  <a:cubicBezTo>
                    <a:pt x="0" y="95536"/>
                    <a:pt x="27527" y="123158"/>
                    <a:pt x="61532" y="123158"/>
                  </a:cubicBezTo>
                  <a:lnTo>
                    <a:pt x="2689860" y="123158"/>
                  </a:lnTo>
                  <a:cubicBezTo>
                    <a:pt x="2723864" y="123158"/>
                    <a:pt x="2751487" y="95536"/>
                    <a:pt x="2751487" y="61531"/>
                  </a:cubicBezTo>
                  <a:cubicBezTo>
                    <a:pt x="2751487" y="27527"/>
                    <a:pt x="2723960" y="0"/>
                    <a:pt x="2689860" y="0"/>
                  </a:cubicBezTo>
                  <a:lnTo>
                    <a:pt x="268986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01" name="任意多边形: 形状 500">
              <a:extLst>
                <a:ext uri="{FF2B5EF4-FFF2-40B4-BE49-F238E27FC236}">
                  <a16:creationId xmlns:a16="http://schemas.microsoft.com/office/drawing/2014/main" id="{BA8FEAC2-EC1F-41FC-87EA-45AE1F64638D}"/>
                </a:ext>
              </a:extLst>
            </p:cNvPr>
            <p:cNvSpPr/>
            <p:nvPr/>
          </p:nvSpPr>
          <p:spPr>
            <a:xfrm>
              <a:off x="4554092" y="3610927"/>
              <a:ext cx="2751486" cy="123158"/>
            </a:xfrm>
            <a:custGeom>
              <a:avLst/>
              <a:gdLst>
                <a:gd name="connsiteX0" fmla="*/ 2689860 w 2751486"/>
                <a:gd name="connsiteY0" fmla="*/ 0 h 123158"/>
                <a:gd name="connsiteX1" fmla="*/ 61532 w 2751486"/>
                <a:gd name="connsiteY1" fmla="*/ 0 h 123158"/>
                <a:gd name="connsiteX2" fmla="*/ 0 w 2751486"/>
                <a:gd name="connsiteY2" fmla="*/ 61627 h 123158"/>
                <a:gd name="connsiteX3" fmla="*/ 61532 w 2751486"/>
                <a:gd name="connsiteY3" fmla="*/ 123158 h 123158"/>
                <a:gd name="connsiteX4" fmla="*/ 2689860 w 2751486"/>
                <a:gd name="connsiteY4" fmla="*/ 123158 h 123158"/>
                <a:gd name="connsiteX5" fmla="*/ 2751487 w 2751486"/>
                <a:gd name="connsiteY5" fmla="*/ 61627 h 123158"/>
                <a:gd name="connsiteX6" fmla="*/ 2689860 w 2751486"/>
                <a:gd name="connsiteY6" fmla="*/ 0 h 123158"/>
                <a:gd name="connsiteX7" fmla="*/ 2689860 w 2751486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1486" h="123158">
                  <a:moveTo>
                    <a:pt x="2689860" y="0"/>
                  </a:moveTo>
                  <a:lnTo>
                    <a:pt x="61532" y="0"/>
                  </a:lnTo>
                  <a:cubicBezTo>
                    <a:pt x="27527" y="0"/>
                    <a:pt x="0" y="27622"/>
                    <a:pt x="0" y="61627"/>
                  </a:cubicBezTo>
                  <a:cubicBezTo>
                    <a:pt x="0" y="95631"/>
                    <a:pt x="27527" y="123158"/>
                    <a:pt x="61532" y="123158"/>
                  </a:cubicBezTo>
                  <a:lnTo>
                    <a:pt x="2689860" y="123158"/>
                  </a:lnTo>
                  <a:cubicBezTo>
                    <a:pt x="2723864" y="123158"/>
                    <a:pt x="2751487" y="95631"/>
                    <a:pt x="2751487" y="61627"/>
                  </a:cubicBezTo>
                  <a:cubicBezTo>
                    <a:pt x="2751487" y="27527"/>
                    <a:pt x="2723960" y="0"/>
                    <a:pt x="2689860" y="0"/>
                  </a:cubicBezTo>
                  <a:lnTo>
                    <a:pt x="268986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02" name="任意多边形: 形状 501">
              <a:extLst>
                <a:ext uri="{FF2B5EF4-FFF2-40B4-BE49-F238E27FC236}">
                  <a16:creationId xmlns:a16="http://schemas.microsoft.com/office/drawing/2014/main" id="{49AE98D8-9E45-4D37-A780-609E261E329D}"/>
                </a:ext>
              </a:extLst>
            </p:cNvPr>
            <p:cNvSpPr/>
            <p:nvPr/>
          </p:nvSpPr>
          <p:spPr>
            <a:xfrm>
              <a:off x="4554092" y="4021645"/>
              <a:ext cx="2751486" cy="123253"/>
            </a:xfrm>
            <a:custGeom>
              <a:avLst/>
              <a:gdLst>
                <a:gd name="connsiteX0" fmla="*/ 2689860 w 2751486"/>
                <a:gd name="connsiteY0" fmla="*/ 0 h 123253"/>
                <a:gd name="connsiteX1" fmla="*/ 61532 w 2751486"/>
                <a:gd name="connsiteY1" fmla="*/ 0 h 123253"/>
                <a:gd name="connsiteX2" fmla="*/ 0 w 2751486"/>
                <a:gd name="connsiteY2" fmla="*/ 61627 h 123253"/>
                <a:gd name="connsiteX3" fmla="*/ 61532 w 2751486"/>
                <a:gd name="connsiteY3" fmla="*/ 123254 h 123253"/>
                <a:gd name="connsiteX4" fmla="*/ 2689860 w 2751486"/>
                <a:gd name="connsiteY4" fmla="*/ 123254 h 123253"/>
                <a:gd name="connsiteX5" fmla="*/ 2751487 w 2751486"/>
                <a:gd name="connsiteY5" fmla="*/ 61627 h 123253"/>
                <a:gd name="connsiteX6" fmla="*/ 2689860 w 2751486"/>
                <a:gd name="connsiteY6" fmla="*/ 0 h 123253"/>
                <a:gd name="connsiteX7" fmla="*/ 2689860 w 2751486"/>
                <a:gd name="connsiteY7" fmla="*/ 0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1486" h="123253">
                  <a:moveTo>
                    <a:pt x="2689860" y="0"/>
                  </a:moveTo>
                  <a:lnTo>
                    <a:pt x="61532" y="0"/>
                  </a:lnTo>
                  <a:cubicBezTo>
                    <a:pt x="27527" y="0"/>
                    <a:pt x="0" y="27527"/>
                    <a:pt x="0" y="61627"/>
                  </a:cubicBezTo>
                  <a:cubicBezTo>
                    <a:pt x="0" y="95631"/>
                    <a:pt x="27527" y="123254"/>
                    <a:pt x="61532" y="123254"/>
                  </a:cubicBezTo>
                  <a:lnTo>
                    <a:pt x="2689860" y="123254"/>
                  </a:lnTo>
                  <a:cubicBezTo>
                    <a:pt x="2723864" y="123254"/>
                    <a:pt x="2751487" y="95631"/>
                    <a:pt x="2751487" y="61627"/>
                  </a:cubicBezTo>
                  <a:cubicBezTo>
                    <a:pt x="2751487" y="27527"/>
                    <a:pt x="2723960" y="0"/>
                    <a:pt x="2689860" y="0"/>
                  </a:cubicBezTo>
                  <a:lnTo>
                    <a:pt x="268986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503" name="图形 2">
            <a:extLst>
              <a:ext uri="{FF2B5EF4-FFF2-40B4-BE49-F238E27FC236}">
                <a16:creationId xmlns:a16="http://schemas.microsoft.com/office/drawing/2014/main" id="{3A332C13-909A-4C24-B3CE-E9601EF29722}"/>
              </a:ext>
            </a:extLst>
          </p:cNvPr>
          <p:cNvGrpSpPr/>
          <p:nvPr userDrawn="1"/>
        </p:nvGrpSpPr>
        <p:grpSpPr>
          <a:xfrm>
            <a:off x="4207744" y="5671779"/>
            <a:ext cx="343467" cy="242238"/>
            <a:chOff x="4143375" y="2625280"/>
            <a:chExt cx="3901440" cy="2751581"/>
          </a:xfrm>
          <a:solidFill>
            <a:schemeClr val="bg1"/>
          </a:solidFill>
        </p:grpSpPr>
        <p:sp>
          <p:nvSpPr>
            <p:cNvPr id="504" name="任意多边形: 形状 503">
              <a:extLst>
                <a:ext uri="{FF2B5EF4-FFF2-40B4-BE49-F238E27FC236}">
                  <a16:creationId xmlns:a16="http://schemas.microsoft.com/office/drawing/2014/main" id="{7AB9602E-61B9-47A0-B34B-907046B37EE1}"/>
                </a:ext>
              </a:extLst>
            </p:cNvPr>
            <p:cNvSpPr/>
            <p:nvPr/>
          </p:nvSpPr>
          <p:spPr>
            <a:xfrm>
              <a:off x="6853904" y="3446716"/>
              <a:ext cx="780287" cy="780192"/>
            </a:xfrm>
            <a:custGeom>
              <a:avLst/>
              <a:gdLst>
                <a:gd name="connsiteX0" fmla="*/ 718661 w 780287"/>
                <a:gd name="connsiteY0" fmla="*/ 249936 h 780192"/>
                <a:gd name="connsiteX1" fmla="*/ 780288 w 780287"/>
                <a:gd name="connsiteY1" fmla="*/ 188309 h 780192"/>
                <a:gd name="connsiteX2" fmla="*/ 780288 w 780287"/>
                <a:gd name="connsiteY2" fmla="*/ 61532 h 780192"/>
                <a:gd name="connsiteX3" fmla="*/ 718661 w 780287"/>
                <a:gd name="connsiteY3" fmla="*/ 0 h 780192"/>
                <a:gd name="connsiteX4" fmla="*/ 61627 w 780287"/>
                <a:gd name="connsiteY4" fmla="*/ 0 h 780192"/>
                <a:gd name="connsiteX5" fmla="*/ 0 w 780287"/>
                <a:gd name="connsiteY5" fmla="*/ 61532 h 780192"/>
                <a:gd name="connsiteX6" fmla="*/ 0 w 780287"/>
                <a:gd name="connsiteY6" fmla="*/ 718661 h 780192"/>
                <a:gd name="connsiteX7" fmla="*/ 61627 w 780287"/>
                <a:gd name="connsiteY7" fmla="*/ 780193 h 780192"/>
                <a:gd name="connsiteX8" fmla="*/ 718661 w 780287"/>
                <a:gd name="connsiteY8" fmla="*/ 780193 h 780192"/>
                <a:gd name="connsiteX9" fmla="*/ 780288 w 780287"/>
                <a:gd name="connsiteY9" fmla="*/ 718661 h 780192"/>
                <a:gd name="connsiteX10" fmla="*/ 780288 w 780287"/>
                <a:gd name="connsiteY10" fmla="*/ 524637 h 780192"/>
                <a:gd name="connsiteX11" fmla="*/ 718661 w 780287"/>
                <a:gd name="connsiteY11" fmla="*/ 463010 h 780192"/>
                <a:gd name="connsiteX12" fmla="*/ 657130 w 780287"/>
                <a:gd name="connsiteY12" fmla="*/ 524637 h 780192"/>
                <a:gd name="connsiteX13" fmla="*/ 657130 w 780287"/>
                <a:gd name="connsiteY13" fmla="*/ 657034 h 780192"/>
                <a:gd name="connsiteX14" fmla="*/ 123158 w 780287"/>
                <a:gd name="connsiteY14" fmla="*/ 657034 h 780192"/>
                <a:gd name="connsiteX15" fmla="*/ 123158 w 780287"/>
                <a:gd name="connsiteY15" fmla="*/ 123158 h 780192"/>
                <a:gd name="connsiteX16" fmla="*/ 657034 w 780287"/>
                <a:gd name="connsiteY16" fmla="*/ 123158 h 780192"/>
                <a:gd name="connsiteX17" fmla="*/ 657034 w 780287"/>
                <a:gd name="connsiteY17" fmla="*/ 188309 h 780192"/>
                <a:gd name="connsiteX18" fmla="*/ 718661 w 780287"/>
                <a:gd name="connsiteY18" fmla="*/ 249936 h 780192"/>
                <a:gd name="connsiteX19" fmla="*/ 718661 w 780287"/>
                <a:gd name="connsiteY19" fmla="*/ 249936 h 78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80287" h="780192">
                  <a:moveTo>
                    <a:pt x="718661" y="249936"/>
                  </a:moveTo>
                  <a:cubicBezTo>
                    <a:pt x="752665" y="249936"/>
                    <a:pt x="780288" y="222409"/>
                    <a:pt x="780288" y="188309"/>
                  </a:cubicBezTo>
                  <a:lnTo>
                    <a:pt x="780288" y="61532"/>
                  </a:lnTo>
                  <a:cubicBezTo>
                    <a:pt x="780288" y="27527"/>
                    <a:pt x="752761" y="0"/>
                    <a:pt x="718661" y="0"/>
                  </a:cubicBezTo>
                  <a:lnTo>
                    <a:pt x="61627" y="0"/>
                  </a:lnTo>
                  <a:cubicBezTo>
                    <a:pt x="27622" y="0"/>
                    <a:pt x="0" y="27622"/>
                    <a:pt x="0" y="61532"/>
                  </a:cubicBezTo>
                  <a:lnTo>
                    <a:pt x="0" y="718661"/>
                  </a:lnTo>
                  <a:cubicBezTo>
                    <a:pt x="0" y="752666"/>
                    <a:pt x="27622" y="780193"/>
                    <a:pt x="61627" y="780193"/>
                  </a:cubicBezTo>
                  <a:lnTo>
                    <a:pt x="718661" y="780193"/>
                  </a:lnTo>
                  <a:cubicBezTo>
                    <a:pt x="752665" y="780193"/>
                    <a:pt x="780288" y="752666"/>
                    <a:pt x="780288" y="718661"/>
                  </a:cubicBezTo>
                  <a:lnTo>
                    <a:pt x="780288" y="524637"/>
                  </a:lnTo>
                  <a:cubicBezTo>
                    <a:pt x="780288" y="490633"/>
                    <a:pt x="752761" y="463010"/>
                    <a:pt x="718661" y="463010"/>
                  </a:cubicBezTo>
                  <a:cubicBezTo>
                    <a:pt x="684657" y="463010"/>
                    <a:pt x="657130" y="490537"/>
                    <a:pt x="657130" y="524637"/>
                  </a:cubicBezTo>
                  <a:lnTo>
                    <a:pt x="657130" y="657034"/>
                  </a:lnTo>
                  <a:lnTo>
                    <a:pt x="123158" y="657034"/>
                  </a:lnTo>
                  <a:lnTo>
                    <a:pt x="123158" y="123158"/>
                  </a:lnTo>
                  <a:lnTo>
                    <a:pt x="657034" y="123158"/>
                  </a:lnTo>
                  <a:lnTo>
                    <a:pt x="657034" y="188309"/>
                  </a:lnTo>
                  <a:cubicBezTo>
                    <a:pt x="657034" y="222409"/>
                    <a:pt x="684657" y="249936"/>
                    <a:pt x="718661" y="249936"/>
                  </a:cubicBezTo>
                  <a:lnTo>
                    <a:pt x="718661" y="2499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05" name="任意多边形: 形状 504">
              <a:extLst>
                <a:ext uri="{FF2B5EF4-FFF2-40B4-BE49-F238E27FC236}">
                  <a16:creationId xmlns:a16="http://schemas.microsoft.com/office/drawing/2014/main" id="{CEA48188-0D48-4EA7-A407-F739E0C363BD}"/>
                </a:ext>
              </a:extLst>
            </p:cNvPr>
            <p:cNvSpPr/>
            <p:nvPr/>
          </p:nvSpPr>
          <p:spPr>
            <a:xfrm>
              <a:off x="4554092" y="3446716"/>
              <a:ext cx="1108805" cy="123158"/>
            </a:xfrm>
            <a:custGeom>
              <a:avLst/>
              <a:gdLst>
                <a:gd name="connsiteX0" fmla="*/ 1047179 w 1108805"/>
                <a:gd name="connsiteY0" fmla="*/ 0 h 123158"/>
                <a:gd name="connsiteX1" fmla="*/ 61532 w 1108805"/>
                <a:gd name="connsiteY1" fmla="*/ 0 h 123158"/>
                <a:gd name="connsiteX2" fmla="*/ 0 w 1108805"/>
                <a:gd name="connsiteY2" fmla="*/ 61532 h 123158"/>
                <a:gd name="connsiteX3" fmla="*/ 61532 w 1108805"/>
                <a:gd name="connsiteY3" fmla="*/ 123158 h 123158"/>
                <a:gd name="connsiteX4" fmla="*/ 1047179 w 1108805"/>
                <a:gd name="connsiteY4" fmla="*/ 123158 h 123158"/>
                <a:gd name="connsiteX5" fmla="*/ 1108805 w 1108805"/>
                <a:gd name="connsiteY5" fmla="*/ 61532 h 123158"/>
                <a:gd name="connsiteX6" fmla="*/ 1047179 w 1108805"/>
                <a:gd name="connsiteY6" fmla="*/ 0 h 123158"/>
                <a:gd name="connsiteX7" fmla="*/ 1047179 w 1108805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8805" h="123158">
                  <a:moveTo>
                    <a:pt x="1047179" y="0"/>
                  </a:moveTo>
                  <a:lnTo>
                    <a:pt x="61532" y="0"/>
                  </a:lnTo>
                  <a:cubicBezTo>
                    <a:pt x="27527" y="0"/>
                    <a:pt x="0" y="27622"/>
                    <a:pt x="0" y="61532"/>
                  </a:cubicBezTo>
                  <a:cubicBezTo>
                    <a:pt x="0" y="95536"/>
                    <a:pt x="27527" y="123158"/>
                    <a:pt x="61532" y="123158"/>
                  </a:cubicBezTo>
                  <a:lnTo>
                    <a:pt x="1047179" y="123158"/>
                  </a:lnTo>
                  <a:cubicBezTo>
                    <a:pt x="1081183" y="123158"/>
                    <a:pt x="1108805" y="95536"/>
                    <a:pt x="1108805" y="61532"/>
                  </a:cubicBezTo>
                  <a:cubicBezTo>
                    <a:pt x="1108805" y="27527"/>
                    <a:pt x="1081183" y="0"/>
                    <a:pt x="1047179" y="0"/>
                  </a:cubicBezTo>
                  <a:lnTo>
                    <a:pt x="104717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06" name="任意多边形: 形状 505">
              <a:extLst>
                <a:ext uri="{FF2B5EF4-FFF2-40B4-BE49-F238E27FC236}">
                  <a16:creationId xmlns:a16="http://schemas.microsoft.com/office/drawing/2014/main" id="{41B15457-8B71-4E9A-B9A2-4DC8A4556524}"/>
                </a:ext>
              </a:extLst>
            </p:cNvPr>
            <p:cNvSpPr/>
            <p:nvPr/>
          </p:nvSpPr>
          <p:spPr>
            <a:xfrm>
              <a:off x="4554092" y="3775233"/>
              <a:ext cx="1108805" cy="123158"/>
            </a:xfrm>
            <a:custGeom>
              <a:avLst/>
              <a:gdLst>
                <a:gd name="connsiteX0" fmla="*/ 1047179 w 1108805"/>
                <a:gd name="connsiteY0" fmla="*/ 0 h 123158"/>
                <a:gd name="connsiteX1" fmla="*/ 61532 w 1108805"/>
                <a:gd name="connsiteY1" fmla="*/ 0 h 123158"/>
                <a:gd name="connsiteX2" fmla="*/ 0 w 1108805"/>
                <a:gd name="connsiteY2" fmla="*/ 61531 h 123158"/>
                <a:gd name="connsiteX3" fmla="*/ 61532 w 1108805"/>
                <a:gd name="connsiteY3" fmla="*/ 123158 h 123158"/>
                <a:gd name="connsiteX4" fmla="*/ 1047179 w 1108805"/>
                <a:gd name="connsiteY4" fmla="*/ 123158 h 123158"/>
                <a:gd name="connsiteX5" fmla="*/ 1108805 w 1108805"/>
                <a:gd name="connsiteY5" fmla="*/ 61531 h 123158"/>
                <a:gd name="connsiteX6" fmla="*/ 1047179 w 1108805"/>
                <a:gd name="connsiteY6" fmla="*/ 0 h 123158"/>
                <a:gd name="connsiteX7" fmla="*/ 1047179 w 1108805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8805" h="123158">
                  <a:moveTo>
                    <a:pt x="1047179" y="0"/>
                  </a:moveTo>
                  <a:lnTo>
                    <a:pt x="61532" y="0"/>
                  </a:lnTo>
                  <a:cubicBezTo>
                    <a:pt x="27527" y="0"/>
                    <a:pt x="0" y="27527"/>
                    <a:pt x="0" y="61531"/>
                  </a:cubicBezTo>
                  <a:cubicBezTo>
                    <a:pt x="0" y="95536"/>
                    <a:pt x="27527" y="123158"/>
                    <a:pt x="61532" y="123158"/>
                  </a:cubicBezTo>
                  <a:lnTo>
                    <a:pt x="1047179" y="123158"/>
                  </a:lnTo>
                  <a:cubicBezTo>
                    <a:pt x="1081183" y="123158"/>
                    <a:pt x="1108805" y="95536"/>
                    <a:pt x="1108805" y="61531"/>
                  </a:cubicBezTo>
                  <a:cubicBezTo>
                    <a:pt x="1108805" y="27527"/>
                    <a:pt x="1081183" y="0"/>
                    <a:pt x="1047179" y="0"/>
                  </a:cubicBezTo>
                  <a:lnTo>
                    <a:pt x="104717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07" name="任意多边形: 形状 506">
              <a:extLst>
                <a:ext uri="{FF2B5EF4-FFF2-40B4-BE49-F238E27FC236}">
                  <a16:creationId xmlns:a16="http://schemas.microsoft.com/office/drawing/2014/main" id="{8D830C89-F4F9-47DD-A914-FCD53C687EE6}"/>
                </a:ext>
              </a:extLst>
            </p:cNvPr>
            <p:cNvSpPr/>
            <p:nvPr/>
          </p:nvSpPr>
          <p:spPr>
            <a:xfrm>
              <a:off x="5375433" y="4268056"/>
              <a:ext cx="1273016" cy="123253"/>
            </a:xfrm>
            <a:custGeom>
              <a:avLst/>
              <a:gdLst>
                <a:gd name="connsiteX0" fmla="*/ 1211485 w 1273016"/>
                <a:gd name="connsiteY0" fmla="*/ 0 h 123253"/>
                <a:gd name="connsiteX1" fmla="*/ 61531 w 1273016"/>
                <a:gd name="connsiteY1" fmla="*/ 0 h 123253"/>
                <a:gd name="connsiteX2" fmla="*/ 0 w 1273016"/>
                <a:gd name="connsiteY2" fmla="*/ 61627 h 123253"/>
                <a:gd name="connsiteX3" fmla="*/ 61531 w 1273016"/>
                <a:gd name="connsiteY3" fmla="*/ 123254 h 123253"/>
                <a:gd name="connsiteX4" fmla="*/ 1211485 w 1273016"/>
                <a:gd name="connsiteY4" fmla="*/ 123254 h 123253"/>
                <a:gd name="connsiteX5" fmla="*/ 1273016 w 1273016"/>
                <a:gd name="connsiteY5" fmla="*/ 61627 h 123253"/>
                <a:gd name="connsiteX6" fmla="*/ 1211485 w 1273016"/>
                <a:gd name="connsiteY6" fmla="*/ 0 h 123253"/>
                <a:gd name="connsiteX7" fmla="*/ 1211485 w 1273016"/>
                <a:gd name="connsiteY7" fmla="*/ 0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3016" h="123253">
                  <a:moveTo>
                    <a:pt x="1211485" y="0"/>
                  </a:moveTo>
                  <a:lnTo>
                    <a:pt x="61531" y="0"/>
                  </a:lnTo>
                  <a:cubicBezTo>
                    <a:pt x="27527" y="0"/>
                    <a:pt x="0" y="27527"/>
                    <a:pt x="0" y="61627"/>
                  </a:cubicBezTo>
                  <a:cubicBezTo>
                    <a:pt x="0" y="95631"/>
                    <a:pt x="27527" y="123254"/>
                    <a:pt x="61531" y="123254"/>
                  </a:cubicBezTo>
                  <a:lnTo>
                    <a:pt x="1211485" y="123254"/>
                  </a:lnTo>
                  <a:cubicBezTo>
                    <a:pt x="1245489" y="123254"/>
                    <a:pt x="1273016" y="95726"/>
                    <a:pt x="1273016" y="61627"/>
                  </a:cubicBezTo>
                  <a:cubicBezTo>
                    <a:pt x="1273016" y="27527"/>
                    <a:pt x="1245489" y="0"/>
                    <a:pt x="1211485" y="0"/>
                  </a:cubicBezTo>
                  <a:lnTo>
                    <a:pt x="121148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08" name="任意多边形: 形状 507">
              <a:extLst>
                <a:ext uri="{FF2B5EF4-FFF2-40B4-BE49-F238E27FC236}">
                  <a16:creationId xmlns:a16="http://schemas.microsoft.com/office/drawing/2014/main" id="{01158A1F-B68E-4FD8-BB21-9A312F26BA9D}"/>
                </a:ext>
              </a:extLst>
            </p:cNvPr>
            <p:cNvSpPr/>
            <p:nvPr/>
          </p:nvSpPr>
          <p:spPr>
            <a:xfrm>
              <a:off x="5375433" y="4596573"/>
              <a:ext cx="1273016" cy="123158"/>
            </a:xfrm>
            <a:custGeom>
              <a:avLst/>
              <a:gdLst>
                <a:gd name="connsiteX0" fmla="*/ 1211485 w 1273016"/>
                <a:gd name="connsiteY0" fmla="*/ 0 h 123158"/>
                <a:gd name="connsiteX1" fmla="*/ 61531 w 1273016"/>
                <a:gd name="connsiteY1" fmla="*/ 0 h 123158"/>
                <a:gd name="connsiteX2" fmla="*/ 0 w 1273016"/>
                <a:gd name="connsiteY2" fmla="*/ 61627 h 123158"/>
                <a:gd name="connsiteX3" fmla="*/ 61531 w 1273016"/>
                <a:gd name="connsiteY3" fmla="*/ 123158 h 123158"/>
                <a:gd name="connsiteX4" fmla="*/ 1211485 w 1273016"/>
                <a:gd name="connsiteY4" fmla="*/ 123158 h 123158"/>
                <a:gd name="connsiteX5" fmla="*/ 1273016 w 1273016"/>
                <a:gd name="connsiteY5" fmla="*/ 61627 h 123158"/>
                <a:gd name="connsiteX6" fmla="*/ 1211485 w 1273016"/>
                <a:gd name="connsiteY6" fmla="*/ 0 h 123158"/>
                <a:gd name="connsiteX7" fmla="*/ 1211485 w 1273016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3016" h="123158">
                  <a:moveTo>
                    <a:pt x="1211485" y="0"/>
                  </a:moveTo>
                  <a:lnTo>
                    <a:pt x="61531" y="0"/>
                  </a:lnTo>
                  <a:cubicBezTo>
                    <a:pt x="27527" y="0"/>
                    <a:pt x="0" y="27527"/>
                    <a:pt x="0" y="61627"/>
                  </a:cubicBezTo>
                  <a:cubicBezTo>
                    <a:pt x="0" y="95631"/>
                    <a:pt x="27527" y="123158"/>
                    <a:pt x="61531" y="123158"/>
                  </a:cubicBezTo>
                  <a:lnTo>
                    <a:pt x="1211485" y="123158"/>
                  </a:lnTo>
                  <a:cubicBezTo>
                    <a:pt x="1245489" y="123158"/>
                    <a:pt x="1273016" y="95631"/>
                    <a:pt x="1273016" y="61627"/>
                  </a:cubicBezTo>
                  <a:cubicBezTo>
                    <a:pt x="1273112" y="27623"/>
                    <a:pt x="1245489" y="0"/>
                    <a:pt x="1211485" y="0"/>
                  </a:cubicBezTo>
                  <a:lnTo>
                    <a:pt x="121148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09" name="任意多边形: 形状 508">
              <a:extLst>
                <a:ext uri="{FF2B5EF4-FFF2-40B4-BE49-F238E27FC236}">
                  <a16:creationId xmlns:a16="http://schemas.microsoft.com/office/drawing/2014/main" id="{158C6AE9-4B65-463E-963A-33844A61A7C4}"/>
                </a:ext>
              </a:extLst>
            </p:cNvPr>
            <p:cNvSpPr/>
            <p:nvPr/>
          </p:nvSpPr>
          <p:spPr>
            <a:xfrm>
              <a:off x="5375433" y="4925091"/>
              <a:ext cx="1273016" cy="123158"/>
            </a:xfrm>
            <a:custGeom>
              <a:avLst/>
              <a:gdLst>
                <a:gd name="connsiteX0" fmla="*/ 1211485 w 1273016"/>
                <a:gd name="connsiteY0" fmla="*/ 0 h 123158"/>
                <a:gd name="connsiteX1" fmla="*/ 61531 w 1273016"/>
                <a:gd name="connsiteY1" fmla="*/ 0 h 123158"/>
                <a:gd name="connsiteX2" fmla="*/ 0 w 1273016"/>
                <a:gd name="connsiteY2" fmla="*/ 61627 h 123158"/>
                <a:gd name="connsiteX3" fmla="*/ 61531 w 1273016"/>
                <a:gd name="connsiteY3" fmla="*/ 123158 h 123158"/>
                <a:gd name="connsiteX4" fmla="*/ 1211485 w 1273016"/>
                <a:gd name="connsiteY4" fmla="*/ 123158 h 123158"/>
                <a:gd name="connsiteX5" fmla="*/ 1273016 w 1273016"/>
                <a:gd name="connsiteY5" fmla="*/ 61627 h 123158"/>
                <a:gd name="connsiteX6" fmla="*/ 1211485 w 1273016"/>
                <a:gd name="connsiteY6" fmla="*/ 0 h 123158"/>
                <a:gd name="connsiteX7" fmla="*/ 1211485 w 1273016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3016" h="123158">
                  <a:moveTo>
                    <a:pt x="1211485" y="0"/>
                  </a:moveTo>
                  <a:lnTo>
                    <a:pt x="61531" y="0"/>
                  </a:lnTo>
                  <a:cubicBezTo>
                    <a:pt x="27527" y="0"/>
                    <a:pt x="0" y="27527"/>
                    <a:pt x="0" y="61627"/>
                  </a:cubicBezTo>
                  <a:cubicBezTo>
                    <a:pt x="0" y="95631"/>
                    <a:pt x="27527" y="123158"/>
                    <a:pt x="61531" y="123158"/>
                  </a:cubicBezTo>
                  <a:lnTo>
                    <a:pt x="1211485" y="123158"/>
                  </a:lnTo>
                  <a:cubicBezTo>
                    <a:pt x="1245489" y="123158"/>
                    <a:pt x="1273016" y="95631"/>
                    <a:pt x="1273016" y="61627"/>
                  </a:cubicBezTo>
                  <a:cubicBezTo>
                    <a:pt x="1273112" y="27622"/>
                    <a:pt x="1245489" y="0"/>
                    <a:pt x="1211485" y="0"/>
                  </a:cubicBezTo>
                  <a:lnTo>
                    <a:pt x="121148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10" name="任意多边形: 形状 509">
              <a:extLst>
                <a:ext uri="{FF2B5EF4-FFF2-40B4-BE49-F238E27FC236}">
                  <a16:creationId xmlns:a16="http://schemas.microsoft.com/office/drawing/2014/main" id="{D87F0EE0-E318-41C4-86C7-FDEDC24E2DDA}"/>
                </a:ext>
              </a:extLst>
            </p:cNvPr>
            <p:cNvSpPr/>
            <p:nvPr/>
          </p:nvSpPr>
          <p:spPr>
            <a:xfrm>
              <a:off x="4143375" y="2625280"/>
              <a:ext cx="3901440" cy="2751581"/>
            </a:xfrm>
            <a:custGeom>
              <a:avLst/>
              <a:gdLst>
                <a:gd name="connsiteX0" fmla="*/ 3698843 w 3901440"/>
                <a:gd name="connsiteY0" fmla="*/ 4572 h 2751581"/>
                <a:gd name="connsiteX1" fmla="*/ 3667601 w 3901440"/>
                <a:gd name="connsiteY1" fmla="*/ 571 h 2751581"/>
                <a:gd name="connsiteX2" fmla="*/ 3651409 w 3901440"/>
                <a:gd name="connsiteY2" fmla="*/ 0 h 2751581"/>
                <a:gd name="connsiteX3" fmla="*/ 250031 w 3901440"/>
                <a:gd name="connsiteY3" fmla="*/ 0 h 2751581"/>
                <a:gd name="connsiteX4" fmla="*/ 0 w 3901440"/>
                <a:gd name="connsiteY4" fmla="*/ 250031 h 2751581"/>
                <a:gd name="connsiteX5" fmla="*/ 0 w 3901440"/>
                <a:gd name="connsiteY5" fmla="*/ 2501551 h 2751581"/>
                <a:gd name="connsiteX6" fmla="*/ 250031 w 3901440"/>
                <a:gd name="connsiteY6" fmla="*/ 2751582 h 2751581"/>
                <a:gd name="connsiteX7" fmla="*/ 3651409 w 3901440"/>
                <a:gd name="connsiteY7" fmla="*/ 2751582 h 2751581"/>
                <a:gd name="connsiteX8" fmla="*/ 3901440 w 3901440"/>
                <a:gd name="connsiteY8" fmla="*/ 2501551 h 2751581"/>
                <a:gd name="connsiteX9" fmla="*/ 3901440 w 3901440"/>
                <a:gd name="connsiteY9" fmla="*/ 250031 h 2751581"/>
                <a:gd name="connsiteX10" fmla="*/ 3698843 w 3901440"/>
                <a:gd name="connsiteY10" fmla="*/ 4572 h 2751581"/>
                <a:gd name="connsiteX11" fmla="*/ 3698843 w 3901440"/>
                <a:gd name="connsiteY11" fmla="*/ 4572 h 2751581"/>
                <a:gd name="connsiteX12" fmla="*/ 3133535 w 3901440"/>
                <a:gd name="connsiteY12" fmla="*/ 123253 h 2751581"/>
                <a:gd name="connsiteX13" fmla="*/ 3560445 w 3901440"/>
                <a:gd name="connsiteY13" fmla="*/ 123253 h 2751581"/>
                <a:gd name="connsiteX14" fmla="*/ 3314033 w 3901440"/>
                <a:gd name="connsiteY14" fmla="*/ 492823 h 2751581"/>
                <a:gd name="connsiteX15" fmla="*/ 2887123 w 3901440"/>
                <a:gd name="connsiteY15" fmla="*/ 492823 h 2751581"/>
                <a:gd name="connsiteX16" fmla="*/ 3133535 w 3901440"/>
                <a:gd name="connsiteY16" fmla="*/ 123253 h 2751581"/>
                <a:gd name="connsiteX17" fmla="*/ 2558606 w 3901440"/>
                <a:gd name="connsiteY17" fmla="*/ 123253 h 2751581"/>
                <a:gd name="connsiteX18" fmla="*/ 2985516 w 3901440"/>
                <a:gd name="connsiteY18" fmla="*/ 123253 h 2751581"/>
                <a:gd name="connsiteX19" fmla="*/ 2739104 w 3901440"/>
                <a:gd name="connsiteY19" fmla="*/ 492823 h 2751581"/>
                <a:gd name="connsiteX20" fmla="*/ 2312194 w 3901440"/>
                <a:gd name="connsiteY20" fmla="*/ 492823 h 2751581"/>
                <a:gd name="connsiteX21" fmla="*/ 2558606 w 3901440"/>
                <a:gd name="connsiteY21" fmla="*/ 123253 h 2751581"/>
                <a:gd name="connsiteX22" fmla="*/ 1983677 w 3901440"/>
                <a:gd name="connsiteY22" fmla="*/ 123253 h 2751581"/>
                <a:gd name="connsiteX23" fmla="*/ 2410587 w 3901440"/>
                <a:gd name="connsiteY23" fmla="*/ 123253 h 2751581"/>
                <a:gd name="connsiteX24" fmla="*/ 2164175 w 3901440"/>
                <a:gd name="connsiteY24" fmla="*/ 492823 h 2751581"/>
                <a:gd name="connsiteX25" fmla="*/ 1737265 w 3901440"/>
                <a:gd name="connsiteY25" fmla="*/ 492823 h 2751581"/>
                <a:gd name="connsiteX26" fmla="*/ 1983677 w 3901440"/>
                <a:gd name="connsiteY26" fmla="*/ 123253 h 2751581"/>
                <a:gd name="connsiteX27" fmla="*/ 1408748 w 3901440"/>
                <a:gd name="connsiteY27" fmla="*/ 123253 h 2751581"/>
                <a:gd name="connsiteX28" fmla="*/ 1835658 w 3901440"/>
                <a:gd name="connsiteY28" fmla="*/ 123253 h 2751581"/>
                <a:gd name="connsiteX29" fmla="*/ 1589246 w 3901440"/>
                <a:gd name="connsiteY29" fmla="*/ 492823 h 2751581"/>
                <a:gd name="connsiteX30" fmla="*/ 1162336 w 3901440"/>
                <a:gd name="connsiteY30" fmla="*/ 492823 h 2751581"/>
                <a:gd name="connsiteX31" fmla="*/ 1408748 w 3901440"/>
                <a:gd name="connsiteY31" fmla="*/ 123253 h 2751581"/>
                <a:gd name="connsiteX32" fmla="*/ 833723 w 3901440"/>
                <a:gd name="connsiteY32" fmla="*/ 123253 h 2751581"/>
                <a:gd name="connsiteX33" fmla="*/ 1260634 w 3901440"/>
                <a:gd name="connsiteY33" fmla="*/ 123253 h 2751581"/>
                <a:gd name="connsiteX34" fmla="*/ 1014222 w 3901440"/>
                <a:gd name="connsiteY34" fmla="*/ 492823 h 2751581"/>
                <a:gd name="connsiteX35" fmla="*/ 587407 w 3901440"/>
                <a:gd name="connsiteY35" fmla="*/ 492823 h 2751581"/>
                <a:gd name="connsiteX36" fmla="*/ 833723 w 3901440"/>
                <a:gd name="connsiteY36" fmla="*/ 123253 h 2751581"/>
                <a:gd name="connsiteX37" fmla="*/ 123158 w 3901440"/>
                <a:gd name="connsiteY37" fmla="*/ 250031 h 2751581"/>
                <a:gd name="connsiteX38" fmla="*/ 250031 w 3901440"/>
                <a:gd name="connsiteY38" fmla="*/ 123158 h 2751581"/>
                <a:gd name="connsiteX39" fmla="*/ 685705 w 3901440"/>
                <a:gd name="connsiteY39" fmla="*/ 123158 h 2751581"/>
                <a:gd name="connsiteX40" fmla="*/ 439293 w 3901440"/>
                <a:gd name="connsiteY40" fmla="*/ 492728 h 2751581"/>
                <a:gd name="connsiteX41" fmla="*/ 123158 w 3901440"/>
                <a:gd name="connsiteY41" fmla="*/ 492728 h 2751581"/>
                <a:gd name="connsiteX42" fmla="*/ 123158 w 3901440"/>
                <a:gd name="connsiteY42" fmla="*/ 250031 h 2751581"/>
                <a:gd name="connsiteX43" fmla="*/ 3778187 w 3901440"/>
                <a:gd name="connsiteY43" fmla="*/ 2501551 h 2751581"/>
                <a:gd name="connsiteX44" fmla="*/ 3651314 w 3901440"/>
                <a:gd name="connsiteY44" fmla="*/ 2628424 h 2751581"/>
                <a:gd name="connsiteX45" fmla="*/ 250031 w 3901440"/>
                <a:gd name="connsiteY45" fmla="*/ 2628424 h 2751581"/>
                <a:gd name="connsiteX46" fmla="*/ 123158 w 3901440"/>
                <a:gd name="connsiteY46" fmla="*/ 2501551 h 2751581"/>
                <a:gd name="connsiteX47" fmla="*/ 123158 w 3901440"/>
                <a:gd name="connsiteY47" fmla="*/ 616077 h 2751581"/>
                <a:gd name="connsiteX48" fmla="*/ 472059 w 3901440"/>
                <a:gd name="connsiteY48" fmla="*/ 616077 h 2751581"/>
                <a:gd name="connsiteX49" fmla="*/ 472154 w 3901440"/>
                <a:gd name="connsiteY49" fmla="*/ 616077 h 2751581"/>
                <a:gd name="connsiteX50" fmla="*/ 472250 w 3901440"/>
                <a:gd name="connsiteY50" fmla="*/ 616077 h 2751581"/>
                <a:gd name="connsiteX51" fmla="*/ 1046988 w 3901440"/>
                <a:gd name="connsiteY51" fmla="*/ 616077 h 2751581"/>
                <a:gd name="connsiteX52" fmla="*/ 1047083 w 3901440"/>
                <a:gd name="connsiteY52" fmla="*/ 616077 h 2751581"/>
                <a:gd name="connsiteX53" fmla="*/ 1047179 w 3901440"/>
                <a:gd name="connsiteY53" fmla="*/ 616077 h 2751581"/>
                <a:gd name="connsiteX54" fmla="*/ 1621917 w 3901440"/>
                <a:gd name="connsiteY54" fmla="*/ 616077 h 2751581"/>
                <a:gd name="connsiteX55" fmla="*/ 1622012 w 3901440"/>
                <a:gd name="connsiteY55" fmla="*/ 616077 h 2751581"/>
                <a:gd name="connsiteX56" fmla="*/ 1622108 w 3901440"/>
                <a:gd name="connsiteY56" fmla="*/ 616077 h 2751581"/>
                <a:gd name="connsiteX57" fmla="*/ 2196846 w 3901440"/>
                <a:gd name="connsiteY57" fmla="*/ 616077 h 2751581"/>
                <a:gd name="connsiteX58" fmla="*/ 2196941 w 3901440"/>
                <a:gd name="connsiteY58" fmla="*/ 616077 h 2751581"/>
                <a:gd name="connsiteX59" fmla="*/ 2197037 w 3901440"/>
                <a:gd name="connsiteY59" fmla="*/ 616077 h 2751581"/>
                <a:gd name="connsiteX60" fmla="*/ 2771775 w 3901440"/>
                <a:gd name="connsiteY60" fmla="*/ 616077 h 2751581"/>
                <a:gd name="connsiteX61" fmla="*/ 2771870 w 3901440"/>
                <a:gd name="connsiteY61" fmla="*/ 616077 h 2751581"/>
                <a:gd name="connsiteX62" fmla="*/ 2772061 w 3901440"/>
                <a:gd name="connsiteY62" fmla="*/ 616077 h 2751581"/>
                <a:gd name="connsiteX63" fmla="*/ 3346799 w 3901440"/>
                <a:gd name="connsiteY63" fmla="*/ 616077 h 2751581"/>
                <a:gd name="connsiteX64" fmla="*/ 3346895 w 3901440"/>
                <a:gd name="connsiteY64" fmla="*/ 616077 h 2751581"/>
                <a:gd name="connsiteX65" fmla="*/ 3346990 w 3901440"/>
                <a:gd name="connsiteY65" fmla="*/ 616077 h 2751581"/>
                <a:gd name="connsiteX66" fmla="*/ 3778187 w 3901440"/>
                <a:gd name="connsiteY66" fmla="*/ 616077 h 2751581"/>
                <a:gd name="connsiteX67" fmla="*/ 3778187 w 3901440"/>
                <a:gd name="connsiteY67" fmla="*/ 2501551 h 2751581"/>
                <a:gd name="connsiteX68" fmla="*/ 3778282 w 3901440"/>
                <a:gd name="connsiteY68" fmla="*/ 492823 h 2751581"/>
                <a:gd name="connsiteX69" fmla="*/ 3462147 w 3901440"/>
                <a:gd name="connsiteY69" fmla="*/ 492823 h 2751581"/>
                <a:gd name="connsiteX70" fmla="*/ 3701606 w 3901440"/>
                <a:gd name="connsiteY70" fmla="*/ 133636 h 2751581"/>
                <a:gd name="connsiteX71" fmla="*/ 3778282 w 3901440"/>
                <a:gd name="connsiteY71" fmla="*/ 250127 h 2751581"/>
                <a:gd name="connsiteX72" fmla="*/ 3778282 w 3901440"/>
                <a:gd name="connsiteY72" fmla="*/ 492823 h 2751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901440" h="2751581">
                  <a:moveTo>
                    <a:pt x="3698843" y="4572"/>
                  </a:moveTo>
                  <a:cubicBezTo>
                    <a:pt x="3688747" y="476"/>
                    <a:pt x="3677984" y="-762"/>
                    <a:pt x="3667601" y="571"/>
                  </a:cubicBezTo>
                  <a:cubicBezTo>
                    <a:pt x="3662267" y="190"/>
                    <a:pt x="3656838" y="0"/>
                    <a:pt x="3651409" y="0"/>
                  </a:cubicBezTo>
                  <a:lnTo>
                    <a:pt x="250031" y="0"/>
                  </a:lnTo>
                  <a:cubicBezTo>
                    <a:pt x="112205" y="0"/>
                    <a:pt x="0" y="112204"/>
                    <a:pt x="0" y="250031"/>
                  </a:cubicBezTo>
                  <a:lnTo>
                    <a:pt x="0" y="2501551"/>
                  </a:lnTo>
                  <a:cubicBezTo>
                    <a:pt x="0" y="2639473"/>
                    <a:pt x="112205" y="2751582"/>
                    <a:pt x="250031" y="2751582"/>
                  </a:cubicBezTo>
                  <a:lnTo>
                    <a:pt x="3651409" y="2751582"/>
                  </a:lnTo>
                  <a:cubicBezTo>
                    <a:pt x="3789331" y="2751582"/>
                    <a:pt x="3901440" y="2639473"/>
                    <a:pt x="3901440" y="2501551"/>
                  </a:cubicBezTo>
                  <a:lnTo>
                    <a:pt x="3901440" y="250031"/>
                  </a:lnTo>
                  <a:cubicBezTo>
                    <a:pt x="3901440" y="128397"/>
                    <a:pt x="3814096" y="26860"/>
                    <a:pt x="3698843" y="4572"/>
                  </a:cubicBezTo>
                  <a:lnTo>
                    <a:pt x="3698843" y="4572"/>
                  </a:lnTo>
                  <a:close/>
                  <a:moveTo>
                    <a:pt x="3133535" y="123253"/>
                  </a:moveTo>
                  <a:lnTo>
                    <a:pt x="3560445" y="123253"/>
                  </a:lnTo>
                  <a:lnTo>
                    <a:pt x="3314033" y="492823"/>
                  </a:lnTo>
                  <a:lnTo>
                    <a:pt x="2887123" y="492823"/>
                  </a:lnTo>
                  <a:lnTo>
                    <a:pt x="3133535" y="123253"/>
                  </a:lnTo>
                  <a:close/>
                  <a:moveTo>
                    <a:pt x="2558606" y="123253"/>
                  </a:moveTo>
                  <a:lnTo>
                    <a:pt x="2985516" y="123253"/>
                  </a:lnTo>
                  <a:lnTo>
                    <a:pt x="2739104" y="492823"/>
                  </a:lnTo>
                  <a:lnTo>
                    <a:pt x="2312194" y="492823"/>
                  </a:lnTo>
                  <a:lnTo>
                    <a:pt x="2558606" y="123253"/>
                  </a:lnTo>
                  <a:close/>
                  <a:moveTo>
                    <a:pt x="1983677" y="123253"/>
                  </a:moveTo>
                  <a:lnTo>
                    <a:pt x="2410587" y="123253"/>
                  </a:lnTo>
                  <a:lnTo>
                    <a:pt x="2164175" y="492823"/>
                  </a:lnTo>
                  <a:lnTo>
                    <a:pt x="1737265" y="492823"/>
                  </a:lnTo>
                  <a:lnTo>
                    <a:pt x="1983677" y="123253"/>
                  </a:lnTo>
                  <a:close/>
                  <a:moveTo>
                    <a:pt x="1408748" y="123253"/>
                  </a:moveTo>
                  <a:lnTo>
                    <a:pt x="1835658" y="123253"/>
                  </a:lnTo>
                  <a:lnTo>
                    <a:pt x="1589246" y="492823"/>
                  </a:lnTo>
                  <a:lnTo>
                    <a:pt x="1162336" y="492823"/>
                  </a:lnTo>
                  <a:lnTo>
                    <a:pt x="1408748" y="123253"/>
                  </a:lnTo>
                  <a:close/>
                  <a:moveTo>
                    <a:pt x="833723" y="123253"/>
                  </a:moveTo>
                  <a:lnTo>
                    <a:pt x="1260634" y="123253"/>
                  </a:lnTo>
                  <a:lnTo>
                    <a:pt x="1014222" y="492823"/>
                  </a:lnTo>
                  <a:lnTo>
                    <a:pt x="587407" y="492823"/>
                  </a:lnTo>
                  <a:lnTo>
                    <a:pt x="833723" y="123253"/>
                  </a:lnTo>
                  <a:close/>
                  <a:moveTo>
                    <a:pt x="123158" y="250031"/>
                  </a:moveTo>
                  <a:cubicBezTo>
                    <a:pt x="123158" y="180118"/>
                    <a:pt x="180023" y="123158"/>
                    <a:pt x="250031" y="123158"/>
                  </a:cubicBezTo>
                  <a:lnTo>
                    <a:pt x="685705" y="123158"/>
                  </a:lnTo>
                  <a:lnTo>
                    <a:pt x="439293" y="492728"/>
                  </a:lnTo>
                  <a:lnTo>
                    <a:pt x="123158" y="492728"/>
                  </a:lnTo>
                  <a:lnTo>
                    <a:pt x="123158" y="250031"/>
                  </a:lnTo>
                  <a:close/>
                  <a:moveTo>
                    <a:pt x="3778187" y="2501551"/>
                  </a:moveTo>
                  <a:cubicBezTo>
                    <a:pt x="3778187" y="2571464"/>
                    <a:pt x="3721322" y="2628424"/>
                    <a:pt x="3651314" y="2628424"/>
                  </a:cubicBezTo>
                  <a:lnTo>
                    <a:pt x="250031" y="2628424"/>
                  </a:lnTo>
                  <a:cubicBezTo>
                    <a:pt x="180118" y="2628424"/>
                    <a:pt x="123158" y="2571560"/>
                    <a:pt x="123158" y="2501551"/>
                  </a:cubicBezTo>
                  <a:lnTo>
                    <a:pt x="123158" y="616077"/>
                  </a:lnTo>
                  <a:lnTo>
                    <a:pt x="472059" y="616077"/>
                  </a:lnTo>
                  <a:cubicBezTo>
                    <a:pt x="472059" y="616077"/>
                    <a:pt x="472154" y="616077"/>
                    <a:pt x="472154" y="616077"/>
                  </a:cubicBezTo>
                  <a:cubicBezTo>
                    <a:pt x="472154" y="616077"/>
                    <a:pt x="472250" y="616077"/>
                    <a:pt x="472250" y="616077"/>
                  </a:cubicBezTo>
                  <a:lnTo>
                    <a:pt x="1046988" y="616077"/>
                  </a:lnTo>
                  <a:cubicBezTo>
                    <a:pt x="1046988" y="616077"/>
                    <a:pt x="1047083" y="616077"/>
                    <a:pt x="1047083" y="616077"/>
                  </a:cubicBezTo>
                  <a:cubicBezTo>
                    <a:pt x="1047083" y="616077"/>
                    <a:pt x="1047179" y="616077"/>
                    <a:pt x="1047179" y="616077"/>
                  </a:cubicBezTo>
                  <a:lnTo>
                    <a:pt x="1621917" y="616077"/>
                  </a:lnTo>
                  <a:cubicBezTo>
                    <a:pt x="1621917" y="616077"/>
                    <a:pt x="1622012" y="616077"/>
                    <a:pt x="1622012" y="616077"/>
                  </a:cubicBezTo>
                  <a:cubicBezTo>
                    <a:pt x="1622012" y="616077"/>
                    <a:pt x="1622108" y="616077"/>
                    <a:pt x="1622108" y="616077"/>
                  </a:cubicBezTo>
                  <a:lnTo>
                    <a:pt x="2196846" y="616077"/>
                  </a:lnTo>
                  <a:cubicBezTo>
                    <a:pt x="2196846" y="616077"/>
                    <a:pt x="2196941" y="616077"/>
                    <a:pt x="2196941" y="616077"/>
                  </a:cubicBezTo>
                  <a:cubicBezTo>
                    <a:pt x="2196941" y="616077"/>
                    <a:pt x="2197037" y="616077"/>
                    <a:pt x="2197037" y="616077"/>
                  </a:cubicBezTo>
                  <a:lnTo>
                    <a:pt x="2771775" y="616077"/>
                  </a:lnTo>
                  <a:cubicBezTo>
                    <a:pt x="2771775" y="616077"/>
                    <a:pt x="2771870" y="616077"/>
                    <a:pt x="2771870" y="616077"/>
                  </a:cubicBezTo>
                  <a:cubicBezTo>
                    <a:pt x="2771870" y="616077"/>
                    <a:pt x="2771966" y="616077"/>
                    <a:pt x="2772061" y="616077"/>
                  </a:cubicBezTo>
                  <a:lnTo>
                    <a:pt x="3346799" y="616077"/>
                  </a:lnTo>
                  <a:cubicBezTo>
                    <a:pt x="3346799" y="616077"/>
                    <a:pt x="3346895" y="616077"/>
                    <a:pt x="3346895" y="616077"/>
                  </a:cubicBezTo>
                  <a:cubicBezTo>
                    <a:pt x="3346895" y="616077"/>
                    <a:pt x="3346990" y="616077"/>
                    <a:pt x="3346990" y="616077"/>
                  </a:cubicBezTo>
                  <a:lnTo>
                    <a:pt x="3778187" y="616077"/>
                  </a:lnTo>
                  <a:lnTo>
                    <a:pt x="3778187" y="2501551"/>
                  </a:lnTo>
                  <a:close/>
                  <a:moveTo>
                    <a:pt x="3778282" y="492823"/>
                  </a:moveTo>
                  <a:lnTo>
                    <a:pt x="3462147" y="492823"/>
                  </a:lnTo>
                  <a:lnTo>
                    <a:pt x="3701606" y="133636"/>
                  </a:lnTo>
                  <a:cubicBezTo>
                    <a:pt x="3746659" y="153162"/>
                    <a:pt x="3778282" y="197929"/>
                    <a:pt x="3778282" y="250127"/>
                  </a:cubicBezTo>
                  <a:lnTo>
                    <a:pt x="3778282" y="4928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511" name="任意多边形: 形状 510">
            <a:extLst>
              <a:ext uri="{FF2B5EF4-FFF2-40B4-BE49-F238E27FC236}">
                <a16:creationId xmlns:a16="http://schemas.microsoft.com/office/drawing/2014/main" id="{01A1383E-53A7-4F0D-886B-BC0E1284DF3E}"/>
              </a:ext>
            </a:extLst>
          </p:cNvPr>
          <p:cNvSpPr/>
          <p:nvPr userDrawn="1"/>
        </p:nvSpPr>
        <p:spPr>
          <a:xfrm>
            <a:off x="5348737" y="5632011"/>
            <a:ext cx="343467" cy="321774"/>
          </a:xfrm>
          <a:custGeom>
            <a:avLst/>
            <a:gdLst>
              <a:gd name="connsiteX0" fmla="*/ 3692366 w 3901440"/>
              <a:gd name="connsiteY0" fmla="*/ 2135505 h 3655028"/>
              <a:gd name="connsiteX1" fmla="*/ 3490722 w 3901440"/>
              <a:gd name="connsiteY1" fmla="*/ 2135505 h 3655028"/>
              <a:gd name="connsiteX2" fmla="*/ 3490722 w 3901440"/>
              <a:gd name="connsiteY2" fmla="*/ 1047274 h 3655028"/>
              <a:gd name="connsiteX3" fmla="*/ 3429095 w 3901440"/>
              <a:gd name="connsiteY3" fmla="*/ 985647 h 3655028"/>
              <a:gd name="connsiteX4" fmla="*/ 3244310 w 3901440"/>
              <a:gd name="connsiteY4" fmla="*/ 985647 h 3655028"/>
              <a:gd name="connsiteX5" fmla="*/ 3244310 w 3901440"/>
              <a:gd name="connsiteY5" fmla="*/ 472249 h 3655028"/>
              <a:gd name="connsiteX6" fmla="*/ 3182779 w 3901440"/>
              <a:gd name="connsiteY6" fmla="*/ 410623 h 3655028"/>
              <a:gd name="connsiteX7" fmla="*/ 3080099 w 3901440"/>
              <a:gd name="connsiteY7" fmla="*/ 410623 h 3655028"/>
              <a:gd name="connsiteX8" fmla="*/ 3080099 w 3901440"/>
              <a:gd name="connsiteY8" fmla="*/ 61627 h 3655028"/>
              <a:gd name="connsiteX9" fmla="*/ 3018568 w 3901440"/>
              <a:gd name="connsiteY9" fmla="*/ 0 h 3655028"/>
              <a:gd name="connsiteX10" fmla="*/ 882968 w 3901440"/>
              <a:gd name="connsiteY10" fmla="*/ 0 h 3655028"/>
              <a:gd name="connsiteX11" fmla="*/ 821341 w 3901440"/>
              <a:gd name="connsiteY11" fmla="*/ 61627 h 3655028"/>
              <a:gd name="connsiteX12" fmla="*/ 821341 w 3901440"/>
              <a:gd name="connsiteY12" fmla="*/ 410718 h 3655028"/>
              <a:gd name="connsiteX13" fmla="*/ 718661 w 3901440"/>
              <a:gd name="connsiteY13" fmla="*/ 410718 h 3655028"/>
              <a:gd name="connsiteX14" fmla="*/ 657035 w 3901440"/>
              <a:gd name="connsiteY14" fmla="*/ 472249 h 3655028"/>
              <a:gd name="connsiteX15" fmla="*/ 657035 w 3901440"/>
              <a:gd name="connsiteY15" fmla="*/ 985647 h 3655028"/>
              <a:gd name="connsiteX16" fmla="*/ 472250 w 3901440"/>
              <a:gd name="connsiteY16" fmla="*/ 985647 h 3655028"/>
              <a:gd name="connsiteX17" fmla="*/ 410718 w 3901440"/>
              <a:gd name="connsiteY17" fmla="*/ 1047274 h 3655028"/>
              <a:gd name="connsiteX18" fmla="*/ 410718 w 3901440"/>
              <a:gd name="connsiteY18" fmla="*/ 2135600 h 3655028"/>
              <a:gd name="connsiteX19" fmla="*/ 209074 w 3901440"/>
              <a:gd name="connsiteY19" fmla="*/ 2135600 h 3655028"/>
              <a:gd name="connsiteX20" fmla="*/ 0 w 3901440"/>
              <a:gd name="connsiteY20" fmla="*/ 2344579 h 3655028"/>
              <a:gd name="connsiteX21" fmla="*/ 0 w 3901440"/>
              <a:gd name="connsiteY21" fmla="*/ 3445955 h 3655028"/>
              <a:gd name="connsiteX22" fmla="*/ 209074 w 3901440"/>
              <a:gd name="connsiteY22" fmla="*/ 3655028 h 3655028"/>
              <a:gd name="connsiteX23" fmla="*/ 3692366 w 3901440"/>
              <a:gd name="connsiteY23" fmla="*/ 3655028 h 3655028"/>
              <a:gd name="connsiteX24" fmla="*/ 3901440 w 3901440"/>
              <a:gd name="connsiteY24" fmla="*/ 3445955 h 3655028"/>
              <a:gd name="connsiteX25" fmla="*/ 3901440 w 3901440"/>
              <a:gd name="connsiteY25" fmla="*/ 2344579 h 3655028"/>
              <a:gd name="connsiteX26" fmla="*/ 3692366 w 3901440"/>
              <a:gd name="connsiteY26" fmla="*/ 2135505 h 3655028"/>
              <a:gd name="connsiteX27" fmla="*/ 3692366 w 3901440"/>
              <a:gd name="connsiteY27" fmla="*/ 2135505 h 3655028"/>
              <a:gd name="connsiteX28" fmla="*/ 3121152 w 3901440"/>
              <a:gd name="connsiteY28" fmla="*/ 598265 h 3655028"/>
              <a:gd name="connsiteX29" fmla="*/ 3121152 w 3901440"/>
              <a:gd name="connsiteY29" fmla="*/ 985647 h 3655028"/>
              <a:gd name="connsiteX30" fmla="*/ 2623090 w 3901440"/>
              <a:gd name="connsiteY30" fmla="*/ 985647 h 3655028"/>
              <a:gd name="connsiteX31" fmla="*/ 3121152 w 3901440"/>
              <a:gd name="connsiteY31" fmla="*/ 598265 h 3655028"/>
              <a:gd name="connsiteX32" fmla="*/ 2808256 w 3901440"/>
              <a:gd name="connsiteY32" fmla="*/ 123158 h 3655028"/>
              <a:gd name="connsiteX33" fmla="*/ 2359819 w 3901440"/>
              <a:gd name="connsiteY33" fmla="*/ 410623 h 3655028"/>
              <a:gd name="connsiteX34" fmla="*/ 1541717 w 3901440"/>
              <a:gd name="connsiteY34" fmla="*/ 410623 h 3655028"/>
              <a:gd name="connsiteX35" fmla="*/ 1093184 w 3901440"/>
              <a:gd name="connsiteY35" fmla="*/ 123158 h 3655028"/>
              <a:gd name="connsiteX36" fmla="*/ 2808256 w 3901440"/>
              <a:gd name="connsiteY36" fmla="*/ 123158 h 3655028"/>
              <a:gd name="connsiteX37" fmla="*/ 2956846 w 3901440"/>
              <a:gd name="connsiteY37" fmla="*/ 174212 h 3655028"/>
              <a:gd name="connsiteX38" fmla="*/ 2956846 w 3901440"/>
              <a:gd name="connsiteY38" fmla="*/ 410623 h 3655028"/>
              <a:gd name="connsiteX39" fmla="*/ 2588038 w 3901440"/>
              <a:gd name="connsiteY39" fmla="*/ 410623 h 3655028"/>
              <a:gd name="connsiteX40" fmla="*/ 2956846 w 3901440"/>
              <a:gd name="connsiteY40" fmla="*/ 174212 h 3655028"/>
              <a:gd name="connsiteX41" fmla="*/ 944594 w 3901440"/>
              <a:gd name="connsiteY41" fmla="*/ 174212 h 3655028"/>
              <a:gd name="connsiteX42" fmla="*/ 1313402 w 3901440"/>
              <a:gd name="connsiteY42" fmla="*/ 410623 h 3655028"/>
              <a:gd name="connsiteX43" fmla="*/ 944594 w 3901440"/>
              <a:gd name="connsiteY43" fmla="*/ 410623 h 3655028"/>
              <a:gd name="connsiteX44" fmla="*/ 944594 w 3901440"/>
              <a:gd name="connsiteY44" fmla="*/ 174212 h 3655028"/>
              <a:gd name="connsiteX45" fmla="*/ 1523429 w 3901440"/>
              <a:gd name="connsiteY45" fmla="*/ 533876 h 3655028"/>
              <a:gd name="connsiteX46" fmla="*/ 1523524 w 3901440"/>
              <a:gd name="connsiteY46" fmla="*/ 533876 h 3655028"/>
              <a:gd name="connsiteX47" fmla="*/ 1523714 w 3901440"/>
              <a:gd name="connsiteY47" fmla="*/ 533876 h 3655028"/>
              <a:gd name="connsiteX48" fmla="*/ 2377726 w 3901440"/>
              <a:gd name="connsiteY48" fmla="*/ 533876 h 3655028"/>
              <a:gd name="connsiteX49" fmla="*/ 2377821 w 3901440"/>
              <a:gd name="connsiteY49" fmla="*/ 533876 h 3655028"/>
              <a:gd name="connsiteX50" fmla="*/ 2378012 w 3901440"/>
              <a:gd name="connsiteY50" fmla="*/ 533876 h 3655028"/>
              <a:gd name="connsiteX51" fmla="*/ 3003233 w 3901440"/>
              <a:gd name="connsiteY51" fmla="*/ 533876 h 3655028"/>
              <a:gd name="connsiteX52" fmla="*/ 2422398 w 3901440"/>
              <a:gd name="connsiteY52" fmla="*/ 985647 h 3655028"/>
              <a:gd name="connsiteX53" fmla="*/ 1479042 w 3901440"/>
              <a:gd name="connsiteY53" fmla="*/ 985647 h 3655028"/>
              <a:gd name="connsiteX54" fmla="*/ 898208 w 3901440"/>
              <a:gd name="connsiteY54" fmla="*/ 533876 h 3655028"/>
              <a:gd name="connsiteX55" fmla="*/ 1523429 w 3901440"/>
              <a:gd name="connsiteY55" fmla="*/ 533876 h 3655028"/>
              <a:gd name="connsiteX56" fmla="*/ 780288 w 3901440"/>
              <a:gd name="connsiteY56" fmla="*/ 598265 h 3655028"/>
              <a:gd name="connsiteX57" fmla="*/ 1278350 w 3901440"/>
              <a:gd name="connsiteY57" fmla="*/ 985647 h 3655028"/>
              <a:gd name="connsiteX58" fmla="*/ 780288 w 3901440"/>
              <a:gd name="connsiteY58" fmla="*/ 985647 h 3655028"/>
              <a:gd name="connsiteX59" fmla="*/ 780288 w 3901440"/>
              <a:gd name="connsiteY59" fmla="*/ 598265 h 3655028"/>
              <a:gd name="connsiteX60" fmla="*/ 1457801 w 3901440"/>
              <a:gd name="connsiteY60" fmla="*/ 1108805 h 3655028"/>
              <a:gd name="connsiteX61" fmla="*/ 3225737 w 3901440"/>
              <a:gd name="connsiteY61" fmla="*/ 1108805 h 3655028"/>
              <a:gd name="connsiteX62" fmla="*/ 2771966 w 3901440"/>
              <a:gd name="connsiteY62" fmla="*/ 1411319 h 3655028"/>
              <a:gd name="connsiteX63" fmla="*/ 2762822 w 3901440"/>
              <a:gd name="connsiteY63" fmla="*/ 1505426 h 3655028"/>
              <a:gd name="connsiteX64" fmla="*/ 2763679 w 3901440"/>
              <a:gd name="connsiteY64" fmla="*/ 1506284 h 3655028"/>
              <a:gd name="connsiteX65" fmla="*/ 2840450 w 3901440"/>
              <a:gd name="connsiteY65" fmla="*/ 1513808 h 3655028"/>
              <a:gd name="connsiteX66" fmla="*/ 3367564 w 3901440"/>
              <a:gd name="connsiteY66" fmla="*/ 1162431 h 3655028"/>
              <a:gd name="connsiteX67" fmla="*/ 3367564 w 3901440"/>
              <a:gd name="connsiteY67" fmla="*/ 2135600 h 3655028"/>
              <a:gd name="connsiteX68" fmla="*/ 2888266 w 3901440"/>
              <a:gd name="connsiteY68" fmla="*/ 2135600 h 3655028"/>
              <a:gd name="connsiteX69" fmla="*/ 2704053 w 3901440"/>
              <a:gd name="connsiteY69" fmla="*/ 2296382 h 3655028"/>
              <a:gd name="connsiteX70" fmla="*/ 2691956 w 3901440"/>
              <a:gd name="connsiteY70" fmla="*/ 2364296 h 3655028"/>
              <a:gd name="connsiteX71" fmla="*/ 2198751 w 3901440"/>
              <a:gd name="connsiteY71" fmla="*/ 1941576 h 3655028"/>
              <a:gd name="connsiteX72" fmla="*/ 2556034 w 3901440"/>
              <a:gd name="connsiteY72" fmla="*/ 1703451 h 3655028"/>
              <a:gd name="connsiteX73" fmla="*/ 2565178 w 3901440"/>
              <a:gd name="connsiteY73" fmla="*/ 1609439 h 3655028"/>
              <a:gd name="connsiteX74" fmla="*/ 2564321 w 3901440"/>
              <a:gd name="connsiteY74" fmla="*/ 1608582 h 3655028"/>
              <a:gd name="connsiteX75" fmla="*/ 2487454 w 3901440"/>
              <a:gd name="connsiteY75" fmla="*/ 1601057 h 3655028"/>
              <a:gd name="connsiteX76" fmla="*/ 1950625 w 3901440"/>
              <a:gd name="connsiteY76" fmla="*/ 1958911 h 3655028"/>
              <a:gd name="connsiteX77" fmla="*/ 675704 w 3901440"/>
              <a:gd name="connsiteY77" fmla="*/ 1108805 h 3655028"/>
              <a:gd name="connsiteX78" fmla="*/ 1457801 w 3901440"/>
              <a:gd name="connsiteY78" fmla="*/ 1108805 h 3655028"/>
              <a:gd name="connsiteX79" fmla="*/ 2651189 w 3901440"/>
              <a:gd name="connsiteY79" fmla="*/ 2491359 h 3655028"/>
              <a:gd name="connsiteX80" fmla="*/ 1950720 w 3901440"/>
              <a:gd name="connsiteY80" fmla="*/ 2956846 h 3655028"/>
              <a:gd name="connsiteX81" fmla="*/ 1250156 w 3901440"/>
              <a:gd name="connsiteY81" fmla="*/ 2491359 h 3655028"/>
              <a:gd name="connsiteX82" fmla="*/ 1251490 w 3901440"/>
              <a:gd name="connsiteY82" fmla="*/ 2490311 h 3655028"/>
              <a:gd name="connsiteX83" fmla="*/ 1808988 w 3901440"/>
              <a:gd name="connsiteY83" fmla="*/ 2012442 h 3655028"/>
              <a:gd name="connsiteX84" fmla="*/ 1916430 w 3901440"/>
              <a:gd name="connsiteY84" fmla="*/ 2084070 h 3655028"/>
              <a:gd name="connsiteX85" fmla="*/ 1950625 w 3901440"/>
              <a:gd name="connsiteY85" fmla="*/ 2094452 h 3655028"/>
              <a:gd name="connsiteX86" fmla="*/ 1984820 w 3901440"/>
              <a:gd name="connsiteY86" fmla="*/ 2084070 h 3655028"/>
              <a:gd name="connsiteX87" fmla="*/ 2092262 w 3901440"/>
              <a:gd name="connsiteY87" fmla="*/ 2012442 h 3655028"/>
              <a:gd name="connsiteX88" fmla="*/ 2649760 w 3901440"/>
              <a:gd name="connsiteY88" fmla="*/ 2490311 h 3655028"/>
              <a:gd name="connsiteX89" fmla="*/ 2651189 w 3901440"/>
              <a:gd name="connsiteY89" fmla="*/ 2491359 h 3655028"/>
              <a:gd name="connsiteX90" fmla="*/ 2651189 w 3901440"/>
              <a:gd name="connsiteY90" fmla="*/ 2491359 h 3655028"/>
              <a:gd name="connsiteX91" fmla="*/ 533876 w 3901440"/>
              <a:gd name="connsiteY91" fmla="*/ 1162336 h 3655028"/>
              <a:gd name="connsiteX92" fmla="*/ 1702594 w 3901440"/>
              <a:gd name="connsiteY92" fmla="*/ 1941481 h 3655028"/>
              <a:gd name="connsiteX93" fmla="*/ 1209389 w 3901440"/>
              <a:gd name="connsiteY93" fmla="*/ 2364200 h 3655028"/>
              <a:gd name="connsiteX94" fmla="*/ 1197293 w 3901440"/>
              <a:gd name="connsiteY94" fmla="*/ 2296287 h 3655028"/>
              <a:gd name="connsiteX95" fmla="*/ 1013174 w 3901440"/>
              <a:gd name="connsiteY95" fmla="*/ 2135505 h 3655028"/>
              <a:gd name="connsiteX96" fmla="*/ 533876 w 3901440"/>
              <a:gd name="connsiteY96" fmla="*/ 2135505 h 3655028"/>
              <a:gd name="connsiteX97" fmla="*/ 533876 w 3901440"/>
              <a:gd name="connsiteY97" fmla="*/ 1162336 h 3655028"/>
              <a:gd name="connsiteX98" fmla="*/ 3778187 w 3901440"/>
              <a:gd name="connsiteY98" fmla="*/ 3445955 h 3655028"/>
              <a:gd name="connsiteX99" fmla="*/ 3692366 w 3901440"/>
              <a:gd name="connsiteY99" fmla="*/ 3531775 h 3655028"/>
              <a:gd name="connsiteX100" fmla="*/ 209074 w 3901440"/>
              <a:gd name="connsiteY100" fmla="*/ 3531775 h 3655028"/>
              <a:gd name="connsiteX101" fmla="*/ 123253 w 3901440"/>
              <a:gd name="connsiteY101" fmla="*/ 3445955 h 3655028"/>
              <a:gd name="connsiteX102" fmla="*/ 123253 w 3901440"/>
              <a:gd name="connsiteY102" fmla="*/ 2344579 h 3655028"/>
              <a:gd name="connsiteX103" fmla="*/ 209074 w 3901440"/>
              <a:gd name="connsiteY103" fmla="*/ 2258759 h 3655028"/>
              <a:gd name="connsiteX104" fmla="*/ 1013270 w 3901440"/>
              <a:gd name="connsiteY104" fmla="*/ 2258759 h 3655028"/>
              <a:gd name="connsiteX105" fmla="*/ 1075182 w 3901440"/>
              <a:gd name="connsiteY105" fmla="*/ 2312194 h 3655028"/>
              <a:gd name="connsiteX106" fmla="*/ 1950720 w 3901440"/>
              <a:gd name="connsiteY106" fmla="*/ 3080100 h 3655028"/>
              <a:gd name="connsiteX107" fmla="*/ 2826258 w 3901440"/>
              <a:gd name="connsiteY107" fmla="*/ 2312194 h 3655028"/>
              <a:gd name="connsiteX108" fmla="*/ 2888266 w 3901440"/>
              <a:gd name="connsiteY108" fmla="*/ 2258759 h 3655028"/>
              <a:gd name="connsiteX109" fmla="*/ 3692462 w 3901440"/>
              <a:gd name="connsiteY109" fmla="*/ 2258759 h 3655028"/>
              <a:gd name="connsiteX110" fmla="*/ 3778282 w 3901440"/>
              <a:gd name="connsiteY110" fmla="*/ 2344579 h 3655028"/>
              <a:gd name="connsiteX111" fmla="*/ 3778282 w 3901440"/>
              <a:gd name="connsiteY111" fmla="*/ 3445955 h 365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901440" h="3655028">
                <a:moveTo>
                  <a:pt x="3692366" y="2135505"/>
                </a:moveTo>
                <a:lnTo>
                  <a:pt x="3490722" y="2135505"/>
                </a:lnTo>
                <a:lnTo>
                  <a:pt x="3490722" y="1047274"/>
                </a:lnTo>
                <a:cubicBezTo>
                  <a:pt x="3490722" y="1013174"/>
                  <a:pt x="3463195" y="985647"/>
                  <a:pt x="3429095" y="985647"/>
                </a:cubicBezTo>
                <a:lnTo>
                  <a:pt x="3244310" y="985647"/>
                </a:lnTo>
                <a:lnTo>
                  <a:pt x="3244310" y="472249"/>
                </a:lnTo>
                <a:cubicBezTo>
                  <a:pt x="3244310" y="438245"/>
                  <a:pt x="3216783" y="410623"/>
                  <a:pt x="3182779" y="410623"/>
                </a:cubicBezTo>
                <a:lnTo>
                  <a:pt x="3080099" y="410623"/>
                </a:lnTo>
                <a:lnTo>
                  <a:pt x="3080099" y="61627"/>
                </a:lnTo>
                <a:cubicBezTo>
                  <a:pt x="3080099" y="27622"/>
                  <a:pt x="3052572" y="0"/>
                  <a:pt x="3018568" y="0"/>
                </a:cubicBezTo>
                <a:lnTo>
                  <a:pt x="882968" y="0"/>
                </a:lnTo>
                <a:cubicBezTo>
                  <a:pt x="848963" y="0"/>
                  <a:pt x="821341" y="27622"/>
                  <a:pt x="821341" y="61627"/>
                </a:cubicBezTo>
                <a:lnTo>
                  <a:pt x="821341" y="410718"/>
                </a:lnTo>
                <a:lnTo>
                  <a:pt x="718661" y="410718"/>
                </a:lnTo>
                <a:cubicBezTo>
                  <a:pt x="684657" y="410718"/>
                  <a:pt x="657035" y="438245"/>
                  <a:pt x="657035" y="472249"/>
                </a:cubicBezTo>
                <a:lnTo>
                  <a:pt x="657035" y="985647"/>
                </a:lnTo>
                <a:lnTo>
                  <a:pt x="472250" y="985647"/>
                </a:lnTo>
                <a:cubicBezTo>
                  <a:pt x="438245" y="985647"/>
                  <a:pt x="410718" y="1013269"/>
                  <a:pt x="410718" y="1047274"/>
                </a:cubicBezTo>
                <a:lnTo>
                  <a:pt x="410718" y="2135600"/>
                </a:lnTo>
                <a:lnTo>
                  <a:pt x="209074" y="2135600"/>
                </a:lnTo>
                <a:cubicBezTo>
                  <a:pt x="93726" y="2135505"/>
                  <a:pt x="0" y="2229326"/>
                  <a:pt x="0" y="2344579"/>
                </a:cubicBezTo>
                <a:lnTo>
                  <a:pt x="0" y="3445955"/>
                </a:lnTo>
                <a:cubicBezTo>
                  <a:pt x="0" y="3561302"/>
                  <a:pt x="93726" y="3655028"/>
                  <a:pt x="209074" y="3655028"/>
                </a:cubicBezTo>
                <a:lnTo>
                  <a:pt x="3692366" y="3655028"/>
                </a:lnTo>
                <a:cubicBezTo>
                  <a:pt x="3807619" y="3655028"/>
                  <a:pt x="3901440" y="3561302"/>
                  <a:pt x="3901440" y="3445955"/>
                </a:cubicBezTo>
                <a:lnTo>
                  <a:pt x="3901440" y="2344579"/>
                </a:lnTo>
                <a:cubicBezTo>
                  <a:pt x="3901440" y="2229326"/>
                  <a:pt x="3807619" y="2135505"/>
                  <a:pt x="3692366" y="2135505"/>
                </a:cubicBezTo>
                <a:lnTo>
                  <a:pt x="3692366" y="2135505"/>
                </a:lnTo>
                <a:close/>
                <a:moveTo>
                  <a:pt x="3121152" y="598265"/>
                </a:moveTo>
                <a:lnTo>
                  <a:pt x="3121152" y="985647"/>
                </a:lnTo>
                <a:lnTo>
                  <a:pt x="2623090" y="985647"/>
                </a:lnTo>
                <a:lnTo>
                  <a:pt x="3121152" y="598265"/>
                </a:lnTo>
                <a:close/>
                <a:moveTo>
                  <a:pt x="2808256" y="123158"/>
                </a:moveTo>
                <a:lnTo>
                  <a:pt x="2359819" y="410623"/>
                </a:lnTo>
                <a:lnTo>
                  <a:pt x="1541717" y="410623"/>
                </a:lnTo>
                <a:lnTo>
                  <a:pt x="1093184" y="123158"/>
                </a:lnTo>
                <a:lnTo>
                  <a:pt x="2808256" y="123158"/>
                </a:lnTo>
                <a:close/>
                <a:moveTo>
                  <a:pt x="2956846" y="174212"/>
                </a:moveTo>
                <a:lnTo>
                  <a:pt x="2956846" y="410623"/>
                </a:lnTo>
                <a:lnTo>
                  <a:pt x="2588038" y="410623"/>
                </a:lnTo>
                <a:lnTo>
                  <a:pt x="2956846" y="174212"/>
                </a:lnTo>
                <a:close/>
                <a:moveTo>
                  <a:pt x="944594" y="174212"/>
                </a:moveTo>
                <a:lnTo>
                  <a:pt x="1313402" y="410623"/>
                </a:lnTo>
                <a:lnTo>
                  <a:pt x="944594" y="410623"/>
                </a:lnTo>
                <a:lnTo>
                  <a:pt x="944594" y="174212"/>
                </a:lnTo>
                <a:close/>
                <a:moveTo>
                  <a:pt x="1523429" y="533876"/>
                </a:moveTo>
                <a:cubicBezTo>
                  <a:pt x="1523429" y="533876"/>
                  <a:pt x="1523524" y="533876"/>
                  <a:pt x="1523524" y="533876"/>
                </a:cubicBezTo>
                <a:cubicBezTo>
                  <a:pt x="1523524" y="533876"/>
                  <a:pt x="1523619" y="533876"/>
                  <a:pt x="1523714" y="533876"/>
                </a:cubicBezTo>
                <a:lnTo>
                  <a:pt x="2377726" y="533876"/>
                </a:lnTo>
                <a:cubicBezTo>
                  <a:pt x="2377726" y="533876"/>
                  <a:pt x="2377821" y="533876"/>
                  <a:pt x="2377821" y="533876"/>
                </a:cubicBezTo>
                <a:cubicBezTo>
                  <a:pt x="2377916" y="533876"/>
                  <a:pt x="2377916" y="533876"/>
                  <a:pt x="2378012" y="533876"/>
                </a:cubicBezTo>
                <a:lnTo>
                  <a:pt x="3003233" y="533876"/>
                </a:lnTo>
                <a:lnTo>
                  <a:pt x="2422398" y="985647"/>
                </a:lnTo>
                <a:lnTo>
                  <a:pt x="1479042" y="985647"/>
                </a:lnTo>
                <a:lnTo>
                  <a:pt x="898208" y="533876"/>
                </a:lnTo>
                <a:lnTo>
                  <a:pt x="1523429" y="533876"/>
                </a:lnTo>
                <a:close/>
                <a:moveTo>
                  <a:pt x="780288" y="598265"/>
                </a:moveTo>
                <a:lnTo>
                  <a:pt x="1278350" y="985647"/>
                </a:lnTo>
                <a:lnTo>
                  <a:pt x="780288" y="985647"/>
                </a:lnTo>
                <a:lnTo>
                  <a:pt x="780288" y="598265"/>
                </a:lnTo>
                <a:close/>
                <a:moveTo>
                  <a:pt x="1457801" y="1108805"/>
                </a:moveTo>
                <a:lnTo>
                  <a:pt x="3225737" y="1108805"/>
                </a:lnTo>
                <a:lnTo>
                  <a:pt x="2771966" y="1411319"/>
                </a:lnTo>
                <a:cubicBezTo>
                  <a:pt x="2739866" y="1432751"/>
                  <a:pt x="2735485" y="1478185"/>
                  <a:pt x="2762822" y="1505426"/>
                </a:cubicBezTo>
                <a:lnTo>
                  <a:pt x="2763679" y="1506284"/>
                </a:lnTo>
                <a:cubicBezTo>
                  <a:pt x="2784253" y="1526762"/>
                  <a:pt x="2816352" y="1529810"/>
                  <a:pt x="2840450" y="1513808"/>
                </a:cubicBezTo>
                <a:lnTo>
                  <a:pt x="3367564" y="1162431"/>
                </a:lnTo>
                <a:lnTo>
                  <a:pt x="3367564" y="2135600"/>
                </a:lnTo>
                <a:lnTo>
                  <a:pt x="2888266" y="2135600"/>
                </a:lnTo>
                <a:cubicBezTo>
                  <a:pt x="2795207" y="2135600"/>
                  <a:pt x="2715959" y="2204752"/>
                  <a:pt x="2704053" y="2296382"/>
                </a:cubicBezTo>
                <a:cubicBezTo>
                  <a:pt x="2701099" y="2319433"/>
                  <a:pt x="2697004" y="2342007"/>
                  <a:pt x="2691956" y="2364296"/>
                </a:cubicBezTo>
                <a:lnTo>
                  <a:pt x="2198751" y="1941576"/>
                </a:lnTo>
                <a:lnTo>
                  <a:pt x="2556034" y="1703451"/>
                </a:lnTo>
                <a:cubicBezTo>
                  <a:pt x="2588133" y="1682020"/>
                  <a:pt x="2592515" y="1636681"/>
                  <a:pt x="2565178" y="1609439"/>
                </a:cubicBezTo>
                <a:lnTo>
                  <a:pt x="2564321" y="1608582"/>
                </a:lnTo>
                <a:cubicBezTo>
                  <a:pt x="2543747" y="1588103"/>
                  <a:pt x="2511647" y="1584960"/>
                  <a:pt x="2487454" y="1601057"/>
                </a:cubicBezTo>
                <a:lnTo>
                  <a:pt x="1950625" y="1958911"/>
                </a:lnTo>
                <a:lnTo>
                  <a:pt x="675704" y="1108805"/>
                </a:lnTo>
                <a:lnTo>
                  <a:pt x="1457801" y="1108805"/>
                </a:lnTo>
                <a:close/>
                <a:moveTo>
                  <a:pt x="2651189" y="2491359"/>
                </a:moveTo>
                <a:cubicBezTo>
                  <a:pt x="2535174" y="2766727"/>
                  <a:pt x="2261902" y="2956846"/>
                  <a:pt x="1950720" y="2956846"/>
                </a:cubicBezTo>
                <a:cubicBezTo>
                  <a:pt x="1639538" y="2956846"/>
                  <a:pt x="1366171" y="2766727"/>
                  <a:pt x="1250156" y="2491359"/>
                </a:cubicBezTo>
                <a:cubicBezTo>
                  <a:pt x="1250633" y="2490978"/>
                  <a:pt x="1251109" y="2490692"/>
                  <a:pt x="1251490" y="2490311"/>
                </a:cubicBezTo>
                <a:lnTo>
                  <a:pt x="1808988" y="2012442"/>
                </a:lnTo>
                <a:lnTo>
                  <a:pt x="1916430" y="2084070"/>
                </a:lnTo>
                <a:cubicBezTo>
                  <a:pt x="1926812" y="2090928"/>
                  <a:pt x="1938718" y="2094452"/>
                  <a:pt x="1950625" y="2094452"/>
                </a:cubicBezTo>
                <a:cubicBezTo>
                  <a:pt x="1962531" y="2094452"/>
                  <a:pt x="1974437" y="2091023"/>
                  <a:pt x="1984820" y="2084070"/>
                </a:cubicBezTo>
                <a:lnTo>
                  <a:pt x="2092262" y="2012442"/>
                </a:lnTo>
                <a:lnTo>
                  <a:pt x="2649760" y="2490311"/>
                </a:lnTo>
                <a:cubicBezTo>
                  <a:pt x="2650331" y="2490692"/>
                  <a:pt x="2650808" y="2490978"/>
                  <a:pt x="2651189" y="2491359"/>
                </a:cubicBezTo>
                <a:lnTo>
                  <a:pt x="2651189" y="2491359"/>
                </a:lnTo>
                <a:close/>
                <a:moveTo>
                  <a:pt x="533876" y="1162336"/>
                </a:moveTo>
                <a:lnTo>
                  <a:pt x="1702594" y="1941481"/>
                </a:lnTo>
                <a:lnTo>
                  <a:pt x="1209389" y="2364200"/>
                </a:lnTo>
                <a:cubicBezTo>
                  <a:pt x="1204436" y="2341912"/>
                  <a:pt x="1200341" y="2319338"/>
                  <a:pt x="1197293" y="2296287"/>
                </a:cubicBezTo>
                <a:cubicBezTo>
                  <a:pt x="1185386" y="2204657"/>
                  <a:pt x="1106234" y="2135505"/>
                  <a:pt x="1013174" y="2135505"/>
                </a:cubicBezTo>
                <a:lnTo>
                  <a:pt x="533876" y="2135505"/>
                </a:lnTo>
                <a:lnTo>
                  <a:pt x="533876" y="1162336"/>
                </a:lnTo>
                <a:close/>
                <a:moveTo>
                  <a:pt x="3778187" y="3445955"/>
                </a:moveTo>
                <a:cubicBezTo>
                  <a:pt x="3778187" y="3493294"/>
                  <a:pt x="3739706" y="3531775"/>
                  <a:pt x="3692366" y="3531775"/>
                </a:cubicBezTo>
                <a:lnTo>
                  <a:pt x="209074" y="3531775"/>
                </a:lnTo>
                <a:cubicBezTo>
                  <a:pt x="161735" y="3531775"/>
                  <a:pt x="123253" y="3493294"/>
                  <a:pt x="123253" y="3445955"/>
                </a:cubicBezTo>
                <a:lnTo>
                  <a:pt x="123253" y="2344579"/>
                </a:lnTo>
                <a:cubicBezTo>
                  <a:pt x="123253" y="2297240"/>
                  <a:pt x="161735" y="2258759"/>
                  <a:pt x="209074" y="2258759"/>
                </a:cubicBezTo>
                <a:lnTo>
                  <a:pt x="1013270" y="2258759"/>
                </a:lnTo>
                <a:cubicBezTo>
                  <a:pt x="1044607" y="2258759"/>
                  <a:pt x="1071277" y="2281714"/>
                  <a:pt x="1075182" y="2312194"/>
                </a:cubicBezTo>
                <a:cubicBezTo>
                  <a:pt x="1132237" y="2749963"/>
                  <a:pt x="1508570" y="3080100"/>
                  <a:pt x="1950720" y="3080100"/>
                </a:cubicBezTo>
                <a:cubicBezTo>
                  <a:pt x="2392871" y="3080100"/>
                  <a:pt x="2769203" y="2749963"/>
                  <a:pt x="2826258" y="2312194"/>
                </a:cubicBezTo>
                <a:cubicBezTo>
                  <a:pt x="2830259" y="2281714"/>
                  <a:pt x="2856833" y="2258759"/>
                  <a:pt x="2888266" y="2258759"/>
                </a:cubicBezTo>
                <a:lnTo>
                  <a:pt x="3692462" y="2258759"/>
                </a:lnTo>
                <a:cubicBezTo>
                  <a:pt x="3739801" y="2258759"/>
                  <a:pt x="3778282" y="2297240"/>
                  <a:pt x="3778282" y="2344579"/>
                </a:cubicBezTo>
                <a:lnTo>
                  <a:pt x="3778282" y="344595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512" name="图形 2">
            <a:extLst>
              <a:ext uri="{FF2B5EF4-FFF2-40B4-BE49-F238E27FC236}">
                <a16:creationId xmlns:a16="http://schemas.microsoft.com/office/drawing/2014/main" id="{8D94A3E9-4E20-464F-B56E-C301AA13AF48}"/>
              </a:ext>
            </a:extLst>
          </p:cNvPr>
          <p:cNvGrpSpPr/>
          <p:nvPr userDrawn="1"/>
        </p:nvGrpSpPr>
        <p:grpSpPr>
          <a:xfrm>
            <a:off x="6531111" y="5621169"/>
            <a:ext cx="198852" cy="343459"/>
            <a:chOff x="4143375" y="1475517"/>
            <a:chExt cx="2258758" cy="3901344"/>
          </a:xfrm>
          <a:solidFill>
            <a:schemeClr val="bg1"/>
          </a:solidFill>
        </p:grpSpPr>
        <p:sp>
          <p:nvSpPr>
            <p:cNvPr id="513" name="任意多边形: 形状 512">
              <a:extLst>
                <a:ext uri="{FF2B5EF4-FFF2-40B4-BE49-F238E27FC236}">
                  <a16:creationId xmlns:a16="http://schemas.microsoft.com/office/drawing/2014/main" id="{DF24E2D2-6D53-46E6-8D26-E3EBEDD7A8C4}"/>
                </a:ext>
              </a:extLst>
            </p:cNvPr>
            <p:cNvSpPr/>
            <p:nvPr/>
          </p:nvSpPr>
          <p:spPr>
            <a:xfrm>
              <a:off x="4143375" y="1475517"/>
              <a:ext cx="2258758" cy="3901344"/>
            </a:xfrm>
            <a:custGeom>
              <a:avLst/>
              <a:gdLst>
                <a:gd name="connsiteX0" fmla="*/ 2103787 w 2258758"/>
                <a:gd name="connsiteY0" fmla="*/ 3367469 h 3901344"/>
                <a:gd name="connsiteX1" fmla="*/ 1930146 w 2258758"/>
                <a:gd name="connsiteY1" fmla="*/ 3367469 h 3901344"/>
                <a:gd name="connsiteX2" fmla="*/ 1930146 w 2258758"/>
                <a:gd name="connsiteY2" fmla="*/ 1354931 h 3901344"/>
                <a:gd name="connsiteX3" fmla="*/ 2094452 w 2258758"/>
                <a:gd name="connsiteY3" fmla="*/ 1186339 h 3901344"/>
                <a:gd name="connsiteX4" fmla="*/ 2094452 w 2258758"/>
                <a:gd name="connsiteY4" fmla="*/ 990219 h 3901344"/>
                <a:gd name="connsiteX5" fmla="*/ 2087975 w 2258758"/>
                <a:gd name="connsiteY5" fmla="*/ 944594 h 3901344"/>
                <a:gd name="connsiteX6" fmla="*/ 2114931 w 2258758"/>
                <a:gd name="connsiteY6" fmla="*/ 944594 h 3901344"/>
                <a:gd name="connsiteX7" fmla="*/ 2176463 w 2258758"/>
                <a:gd name="connsiteY7" fmla="*/ 882968 h 3901344"/>
                <a:gd name="connsiteX8" fmla="*/ 1293495 w 2258758"/>
                <a:gd name="connsiteY8" fmla="*/ 0 h 3901344"/>
                <a:gd name="connsiteX9" fmla="*/ 964978 w 2258758"/>
                <a:gd name="connsiteY9" fmla="*/ 0 h 3901344"/>
                <a:gd name="connsiteX10" fmla="*/ 82010 w 2258758"/>
                <a:gd name="connsiteY10" fmla="*/ 882968 h 3901344"/>
                <a:gd name="connsiteX11" fmla="*/ 143637 w 2258758"/>
                <a:gd name="connsiteY11" fmla="*/ 944594 h 3901344"/>
                <a:gd name="connsiteX12" fmla="*/ 170593 w 2258758"/>
                <a:gd name="connsiteY12" fmla="*/ 944594 h 3901344"/>
                <a:gd name="connsiteX13" fmla="*/ 164116 w 2258758"/>
                <a:gd name="connsiteY13" fmla="*/ 990219 h 3901344"/>
                <a:gd name="connsiteX14" fmla="*/ 164116 w 2258758"/>
                <a:gd name="connsiteY14" fmla="*/ 1186339 h 3901344"/>
                <a:gd name="connsiteX15" fmla="*/ 328422 w 2258758"/>
                <a:gd name="connsiteY15" fmla="*/ 1354931 h 3901344"/>
                <a:gd name="connsiteX16" fmla="*/ 328422 w 2258758"/>
                <a:gd name="connsiteY16" fmla="*/ 3367469 h 3901344"/>
                <a:gd name="connsiteX17" fmla="*/ 154972 w 2258758"/>
                <a:gd name="connsiteY17" fmla="*/ 3367469 h 3901344"/>
                <a:gd name="connsiteX18" fmla="*/ 0 w 2258758"/>
                <a:gd name="connsiteY18" fmla="*/ 3522440 h 3901344"/>
                <a:gd name="connsiteX19" fmla="*/ 0 w 2258758"/>
                <a:gd name="connsiteY19" fmla="*/ 3746373 h 3901344"/>
                <a:gd name="connsiteX20" fmla="*/ 154972 w 2258758"/>
                <a:gd name="connsiteY20" fmla="*/ 3901345 h 3901344"/>
                <a:gd name="connsiteX21" fmla="*/ 2103787 w 2258758"/>
                <a:gd name="connsiteY21" fmla="*/ 3901345 h 3901344"/>
                <a:gd name="connsiteX22" fmla="*/ 2258759 w 2258758"/>
                <a:gd name="connsiteY22" fmla="*/ 3746373 h 3901344"/>
                <a:gd name="connsiteX23" fmla="*/ 2258759 w 2258758"/>
                <a:gd name="connsiteY23" fmla="*/ 3522440 h 3901344"/>
                <a:gd name="connsiteX24" fmla="*/ 2103787 w 2258758"/>
                <a:gd name="connsiteY24" fmla="*/ 3367469 h 3901344"/>
                <a:gd name="connsiteX25" fmla="*/ 2103787 w 2258758"/>
                <a:gd name="connsiteY25" fmla="*/ 3367469 h 3901344"/>
                <a:gd name="connsiteX26" fmla="*/ 207836 w 2258758"/>
                <a:gd name="connsiteY26" fmla="*/ 821246 h 3901344"/>
                <a:gd name="connsiteX27" fmla="*/ 228314 w 2258758"/>
                <a:gd name="connsiteY27" fmla="*/ 698087 h 3901344"/>
                <a:gd name="connsiteX28" fmla="*/ 1622108 w 2258758"/>
                <a:gd name="connsiteY28" fmla="*/ 698087 h 3901344"/>
                <a:gd name="connsiteX29" fmla="*/ 1683734 w 2258758"/>
                <a:gd name="connsiteY29" fmla="*/ 636461 h 3901344"/>
                <a:gd name="connsiteX30" fmla="*/ 1622108 w 2258758"/>
                <a:gd name="connsiteY30" fmla="*/ 574929 h 3901344"/>
                <a:gd name="connsiteX31" fmla="*/ 270701 w 2258758"/>
                <a:gd name="connsiteY31" fmla="*/ 574929 h 3901344"/>
                <a:gd name="connsiteX32" fmla="*/ 965073 w 2258758"/>
                <a:gd name="connsiteY32" fmla="*/ 123158 h 3901344"/>
                <a:gd name="connsiteX33" fmla="*/ 1293590 w 2258758"/>
                <a:gd name="connsiteY33" fmla="*/ 123158 h 3901344"/>
                <a:gd name="connsiteX34" fmla="*/ 2050923 w 2258758"/>
                <a:gd name="connsiteY34" fmla="*/ 821341 h 3901344"/>
                <a:gd name="connsiteX35" fmla="*/ 207836 w 2258758"/>
                <a:gd name="connsiteY35" fmla="*/ 821341 h 3901344"/>
                <a:gd name="connsiteX36" fmla="*/ 287465 w 2258758"/>
                <a:gd name="connsiteY36" fmla="*/ 1186244 h 3901344"/>
                <a:gd name="connsiteX37" fmla="*/ 287465 w 2258758"/>
                <a:gd name="connsiteY37" fmla="*/ 990124 h 3901344"/>
                <a:gd name="connsiteX38" fmla="*/ 333185 w 2258758"/>
                <a:gd name="connsiteY38" fmla="*/ 944404 h 3901344"/>
                <a:gd name="connsiteX39" fmla="*/ 1925574 w 2258758"/>
                <a:gd name="connsiteY39" fmla="*/ 944404 h 3901344"/>
                <a:gd name="connsiteX40" fmla="*/ 1971294 w 2258758"/>
                <a:gd name="connsiteY40" fmla="*/ 990124 h 3901344"/>
                <a:gd name="connsiteX41" fmla="*/ 1971294 w 2258758"/>
                <a:gd name="connsiteY41" fmla="*/ 1186244 h 3901344"/>
                <a:gd name="connsiteX42" fmla="*/ 1925574 w 2258758"/>
                <a:gd name="connsiteY42" fmla="*/ 1231964 h 3901344"/>
                <a:gd name="connsiteX43" fmla="*/ 333185 w 2258758"/>
                <a:gd name="connsiteY43" fmla="*/ 1231964 h 3901344"/>
                <a:gd name="connsiteX44" fmla="*/ 287465 w 2258758"/>
                <a:gd name="connsiteY44" fmla="*/ 1186244 h 3901344"/>
                <a:gd name="connsiteX45" fmla="*/ 287465 w 2258758"/>
                <a:gd name="connsiteY45" fmla="*/ 1186244 h 3901344"/>
                <a:gd name="connsiteX46" fmla="*/ 1806988 w 2258758"/>
                <a:gd name="connsiteY46" fmla="*/ 1355122 h 3901344"/>
                <a:gd name="connsiteX47" fmla="*/ 1806988 w 2258758"/>
                <a:gd name="connsiteY47" fmla="*/ 3367469 h 3901344"/>
                <a:gd name="connsiteX48" fmla="*/ 451771 w 2258758"/>
                <a:gd name="connsiteY48" fmla="*/ 3367469 h 3901344"/>
                <a:gd name="connsiteX49" fmla="*/ 451771 w 2258758"/>
                <a:gd name="connsiteY49" fmla="*/ 1355122 h 3901344"/>
                <a:gd name="connsiteX50" fmla="*/ 1806988 w 2258758"/>
                <a:gd name="connsiteY50" fmla="*/ 1355122 h 3901344"/>
                <a:gd name="connsiteX51" fmla="*/ 2135505 w 2258758"/>
                <a:gd name="connsiteY51" fmla="*/ 3746373 h 3901344"/>
                <a:gd name="connsiteX52" fmla="*/ 2103787 w 2258758"/>
                <a:gd name="connsiteY52" fmla="*/ 3778091 h 3901344"/>
                <a:gd name="connsiteX53" fmla="*/ 154972 w 2258758"/>
                <a:gd name="connsiteY53" fmla="*/ 3778091 h 3901344"/>
                <a:gd name="connsiteX54" fmla="*/ 123253 w 2258758"/>
                <a:gd name="connsiteY54" fmla="*/ 3746373 h 3901344"/>
                <a:gd name="connsiteX55" fmla="*/ 123253 w 2258758"/>
                <a:gd name="connsiteY55" fmla="*/ 3522440 h 3901344"/>
                <a:gd name="connsiteX56" fmla="*/ 154972 w 2258758"/>
                <a:gd name="connsiteY56" fmla="*/ 3490722 h 3901344"/>
                <a:gd name="connsiteX57" fmla="*/ 2103882 w 2258758"/>
                <a:gd name="connsiteY57" fmla="*/ 3490722 h 3901344"/>
                <a:gd name="connsiteX58" fmla="*/ 2135600 w 2258758"/>
                <a:gd name="connsiteY58" fmla="*/ 3522440 h 3901344"/>
                <a:gd name="connsiteX59" fmla="*/ 2135600 w 2258758"/>
                <a:gd name="connsiteY59" fmla="*/ 3746373 h 390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258758" h="3901344">
                  <a:moveTo>
                    <a:pt x="2103787" y="3367469"/>
                  </a:moveTo>
                  <a:lnTo>
                    <a:pt x="1930146" y="3367469"/>
                  </a:lnTo>
                  <a:lnTo>
                    <a:pt x="1930146" y="1354931"/>
                  </a:lnTo>
                  <a:cubicBezTo>
                    <a:pt x="2021110" y="1352455"/>
                    <a:pt x="2094452" y="1277874"/>
                    <a:pt x="2094452" y="1186339"/>
                  </a:cubicBezTo>
                  <a:lnTo>
                    <a:pt x="2094452" y="990219"/>
                  </a:lnTo>
                  <a:cubicBezTo>
                    <a:pt x="2094452" y="974408"/>
                    <a:pt x="2092071" y="959072"/>
                    <a:pt x="2087975" y="944594"/>
                  </a:cubicBezTo>
                  <a:lnTo>
                    <a:pt x="2114931" y="944594"/>
                  </a:lnTo>
                  <a:cubicBezTo>
                    <a:pt x="2148935" y="944594"/>
                    <a:pt x="2176463" y="916972"/>
                    <a:pt x="2176463" y="882968"/>
                  </a:cubicBezTo>
                  <a:cubicBezTo>
                    <a:pt x="2176463" y="396145"/>
                    <a:pt x="1780413" y="0"/>
                    <a:pt x="1293495" y="0"/>
                  </a:cubicBezTo>
                  <a:lnTo>
                    <a:pt x="964978" y="0"/>
                  </a:lnTo>
                  <a:cubicBezTo>
                    <a:pt x="478155" y="0"/>
                    <a:pt x="82010" y="396145"/>
                    <a:pt x="82010" y="882968"/>
                  </a:cubicBezTo>
                  <a:cubicBezTo>
                    <a:pt x="82010" y="916972"/>
                    <a:pt x="109633" y="944594"/>
                    <a:pt x="143637" y="944594"/>
                  </a:cubicBezTo>
                  <a:lnTo>
                    <a:pt x="170593" y="944594"/>
                  </a:lnTo>
                  <a:cubicBezTo>
                    <a:pt x="166497" y="959168"/>
                    <a:pt x="164116" y="974408"/>
                    <a:pt x="164116" y="990219"/>
                  </a:cubicBezTo>
                  <a:lnTo>
                    <a:pt x="164116" y="1186339"/>
                  </a:lnTo>
                  <a:cubicBezTo>
                    <a:pt x="164116" y="1277874"/>
                    <a:pt x="237458" y="1352455"/>
                    <a:pt x="328422" y="1354931"/>
                  </a:cubicBezTo>
                  <a:lnTo>
                    <a:pt x="328422" y="3367469"/>
                  </a:lnTo>
                  <a:lnTo>
                    <a:pt x="154972" y="3367469"/>
                  </a:lnTo>
                  <a:cubicBezTo>
                    <a:pt x="69533" y="3367469"/>
                    <a:pt x="0" y="3437001"/>
                    <a:pt x="0" y="3522440"/>
                  </a:cubicBezTo>
                  <a:lnTo>
                    <a:pt x="0" y="3746373"/>
                  </a:lnTo>
                  <a:cubicBezTo>
                    <a:pt x="0" y="3831812"/>
                    <a:pt x="69533" y="3901345"/>
                    <a:pt x="154972" y="3901345"/>
                  </a:cubicBezTo>
                  <a:lnTo>
                    <a:pt x="2103787" y="3901345"/>
                  </a:lnTo>
                  <a:cubicBezTo>
                    <a:pt x="2189226" y="3901345"/>
                    <a:pt x="2258759" y="3831812"/>
                    <a:pt x="2258759" y="3746373"/>
                  </a:cubicBezTo>
                  <a:lnTo>
                    <a:pt x="2258759" y="3522440"/>
                  </a:lnTo>
                  <a:cubicBezTo>
                    <a:pt x="2258759" y="3437001"/>
                    <a:pt x="2189226" y="3367469"/>
                    <a:pt x="2103787" y="3367469"/>
                  </a:cubicBezTo>
                  <a:lnTo>
                    <a:pt x="2103787" y="3367469"/>
                  </a:lnTo>
                  <a:close/>
                  <a:moveTo>
                    <a:pt x="207836" y="821246"/>
                  </a:moveTo>
                  <a:cubicBezTo>
                    <a:pt x="211265" y="779050"/>
                    <a:pt x="218313" y="737997"/>
                    <a:pt x="228314" y="698087"/>
                  </a:cubicBezTo>
                  <a:lnTo>
                    <a:pt x="1622108" y="698087"/>
                  </a:lnTo>
                  <a:cubicBezTo>
                    <a:pt x="1656112" y="698087"/>
                    <a:pt x="1683734" y="670560"/>
                    <a:pt x="1683734" y="636461"/>
                  </a:cubicBezTo>
                  <a:cubicBezTo>
                    <a:pt x="1683734" y="602456"/>
                    <a:pt x="1656207" y="574929"/>
                    <a:pt x="1622108" y="574929"/>
                  </a:cubicBezTo>
                  <a:lnTo>
                    <a:pt x="270701" y="574929"/>
                  </a:lnTo>
                  <a:cubicBezTo>
                    <a:pt x="389096" y="309086"/>
                    <a:pt x="655796" y="123158"/>
                    <a:pt x="965073" y="123158"/>
                  </a:cubicBezTo>
                  <a:lnTo>
                    <a:pt x="1293590" y="123158"/>
                  </a:lnTo>
                  <a:cubicBezTo>
                    <a:pt x="1691831" y="123158"/>
                    <a:pt x="2019395" y="431101"/>
                    <a:pt x="2050923" y="821341"/>
                  </a:cubicBezTo>
                  <a:lnTo>
                    <a:pt x="207836" y="821341"/>
                  </a:lnTo>
                  <a:close/>
                  <a:moveTo>
                    <a:pt x="287465" y="1186244"/>
                  </a:moveTo>
                  <a:lnTo>
                    <a:pt x="287465" y="990124"/>
                  </a:lnTo>
                  <a:cubicBezTo>
                    <a:pt x="287465" y="964978"/>
                    <a:pt x="307943" y="944404"/>
                    <a:pt x="333185" y="944404"/>
                  </a:cubicBezTo>
                  <a:lnTo>
                    <a:pt x="1925574" y="944404"/>
                  </a:lnTo>
                  <a:cubicBezTo>
                    <a:pt x="1950815" y="944404"/>
                    <a:pt x="1971294" y="964883"/>
                    <a:pt x="1971294" y="990124"/>
                  </a:cubicBezTo>
                  <a:lnTo>
                    <a:pt x="1971294" y="1186244"/>
                  </a:lnTo>
                  <a:cubicBezTo>
                    <a:pt x="1971294" y="1211390"/>
                    <a:pt x="1950815" y="1231964"/>
                    <a:pt x="1925574" y="1231964"/>
                  </a:cubicBezTo>
                  <a:lnTo>
                    <a:pt x="333185" y="1231964"/>
                  </a:lnTo>
                  <a:cubicBezTo>
                    <a:pt x="307943" y="1231964"/>
                    <a:pt x="287465" y="1211485"/>
                    <a:pt x="287465" y="1186244"/>
                  </a:cubicBezTo>
                  <a:lnTo>
                    <a:pt x="287465" y="1186244"/>
                  </a:lnTo>
                  <a:close/>
                  <a:moveTo>
                    <a:pt x="1806988" y="1355122"/>
                  </a:moveTo>
                  <a:lnTo>
                    <a:pt x="1806988" y="3367469"/>
                  </a:lnTo>
                  <a:lnTo>
                    <a:pt x="451771" y="3367469"/>
                  </a:lnTo>
                  <a:lnTo>
                    <a:pt x="451771" y="1355122"/>
                  </a:lnTo>
                  <a:lnTo>
                    <a:pt x="1806988" y="1355122"/>
                  </a:lnTo>
                  <a:close/>
                  <a:moveTo>
                    <a:pt x="2135505" y="3746373"/>
                  </a:moveTo>
                  <a:cubicBezTo>
                    <a:pt x="2135505" y="3763899"/>
                    <a:pt x="2121218" y="3778091"/>
                    <a:pt x="2103787" y="3778091"/>
                  </a:cubicBezTo>
                  <a:lnTo>
                    <a:pt x="154972" y="3778091"/>
                  </a:lnTo>
                  <a:cubicBezTo>
                    <a:pt x="137446" y="3778091"/>
                    <a:pt x="123253" y="3763899"/>
                    <a:pt x="123253" y="3746373"/>
                  </a:cubicBezTo>
                  <a:lnTo>
                    <a:pt x="123253" y="3522440"/>
                  </a:lnTo>
                  <a:cubicBezTo>
                    <a:pt x="123253" y="3504914"/>
                    <a:pt x="137541" y="3490722"/>
                    <a:pt x="154972" y="3490722"/>
                  </a:cubicBezTo>
                  <a:lnTo>
                    <a:pt x="2103882" y="3490722"/>
                  </a:lnTo>
                  <a:cubicBezTo>
                    <a:pt x="2121408" y="3490722"/>
                    <a:pt x="2135600" y="3505010"/>
                    <a:pt x="2135600" y="3522440"/>
                  </a:cubicBezTo>
                  <a:lnTo>
                    <a:pt x="2135600" y="37463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14" name="任意多边形: 形状 513">
              <a:extLst>
                <a:ext uri="{FF2B5EF4-FFF2-40B4-BE49-F238E27FC236}">
                  <a16:creationId xmlns:a16="http://schemas.microsoft.com/office/drawing/2014/main" id="{42AF6257-1AB4-4F7B-A303-AF0A09513590}"/>
                </a:ext>
              </a:extLst>
            </p:cNvPr>
            <p:cNvSpPr/>
            <p:nvPr/>
          </p:nvSpPr>
          <p:spPr>
            <a:xfrm>
              <a:off x="4718304" y="3035998"/>
              <a:ext cx="1108900" cy="698087"/>
            </a:xfrm>
            <a:custGeom>
              <a:avLst/>
              <a:gdLst>
                <a:gd name="connsiteX0" fmla="*/ 1047274 w 1108900"/>
                <a:gd name="connsiteY0" fmla="*/ 0 h 698087"/>
                <a:gd name="connsiteX1" fmla="*/ 61627 w 1108900"/>
                <a:gd name="connsiteY1" fmla="*/ 0 h 698087"/>
                <a:gd name="connsiteX2" fmla="*/ 0 w 1108900"/>
                <a:gd name="connsiteY2" fmla="*/ 61627 h 698087"/>
                <a:gd name="connsiteX3" fmla="*/ 0 w 1108900"/>
                <a:gd name="connsiteY3" fmla="*/ 390144 h 698087"/>
                <a:gd name="connsiteX4" fmla="*/ 61627 w 1108900"/>
                <a:gd name="connsiteY4" fmla="*/ 451675 h 698087"/>
                <a:gd name="connsiteX5" fmla="*/ 82201 w 1108900"/>
                <a:gd name="connsiteY5" fmla="*/ 451675 h 698087"/>
                <a:gd name="connsiteX6" fmla="*/ 82201 w 1108900"/>
                <a:gd name="connsiteY6" fmla="*/ 636460 h 698087"/>
                <a:gd name="connsiteX7" fmla="*/ 143827 w 1108900"/>
                <a:gd name="connsiteY7" fmla="*/ 698087 h 698087"/>
                <a:gd name="connsiteX8" fmla="*/ 965168 w 1108900"/>
                <a:gd name="connsiteY8" fmla="*/ 698087 h 698087"/>
                <a:gd name="connsiteX9" fmla="*/ 1026795 w 1108900"/>
                <a:gd name="connsiteY9" fmla="*/ 636460 h 698087"/>
                <a:gd name="connsiteX10" fmla="*/ 1026795 w 1108900"/>
                <a:gd name="connsiteY10" fmla="*/ 451675 h 698087"/>
                <a:gd name="connsiteX11" fmla="*/ 1047274 w 1108900"/>
                <a:gd name="connsiteY11" fmla="*/ 451675 h 698087"/>
                <a:gd name="connsiteX12" fmla="*/ 1108901 w 1108900"/>
                <a:gd name="connsiteY12" fmla="*/ 390144 h 698087"/>
                <a:gd name="connsiteX13" fmla="*/ 1108901 w 1108900"/>
                <a:gd name="connsiteY13" fmla="*/ 61627 h 698087"/>
                <a:gd name="connsiteX14" fmla="*/ 1047274 w 1108900"/>
                <a:gd name="connsiteY14" fmla="*/ 0 h 698087"/>
                <a:gd name="connsiteX15" fmla="*/ 1047274 w 1108900"/>
                <a:gd name="connsiteY15" fmla="*/ 0 h 698087"/>
                <a:gd name="connsiteX16" fmla="*/ 903542 w 1108900"/>
                <a:gd name="connsiteY16" fmla="*/ 575024 h 698087"/>
                <a:gd name="connsiteX17" fmla="*/ 205359 w 1108900"/>
                <a:gd name="connsiteY17" fmla="*/ 575024 h 698087"/>
                <a:gd name="connsiteX18" fmla="*/ 205359 w 1108900"/>
                <a:gd name="connsiteY18" fmla="*/ 451866 h 698087"/>
                <a:gd name="connsiteX19" fmla="*/ 903542 w 1108900"/>
                <a:gd name="connsiteY19" fmla="*/ 451866 h 698087"/>
                <a:gd name="connsiteX20" fmla="*/ 903542 w 1108900"/>
                <a:gd name="connsiteY20" fmla="*/ 575024 h 698087"/>
                <a:gd name="connsiteX21" fmla="*/ 985647 w 1108900"/>
                <a:gd name="connsiteY21" fmla="*/ 328517 h 698087"/>
                <a:gd name="connsiteX22" fmla="*/ 123254 w 1108900"/>
                <a:gd name="connsiteY22" fmla="*/ 328517 h 698087"/>
                <a:gd name="connsiteX23" fmla="*/ 123254 w 1108900"/>
                <a:gd name="connsiteY23" fmla="*/ 123158 h 698087"/>
                <a:gd name="connsiteX24" fmla="*/ 985647 w 1108900"/>
                <a:gd name="connsiteY24" fmla="*/ 123158 h 698087"/>
                <a:gd name="connsiteX25" fmla="*/ 985647 w 1108900"/>
                <a:gd name="connsiteY25" fmla="*/ 328517 h 69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08900" h="698087">
                  <a:moveTo>
                    <a:pt x="1047274" y="0"/>
                  </a:moveTo>
                  <a:lnTo>
                    <a:pt x="61627" y="0"/>
                  </a:lnTo>
                  <a:cubicBezTo>
                    <a:pt x="27622" y="0"/>
                    <a:pt x="0" y="27527"/>
                    <a:pt x="0" y="61627"/>
                  </a:cubicBezTo>
                  <a:lnTo>
                    <a:pt x="0" y="390144"/>
                  </a:lnTo>
                  <a:cubicBezTo>
                    <a:pt x="0" y="424148"/>
                    <a:pt x="27622" y="451675"/>
                    <a:pt x="61627" y="451675"/>
                  </a:cubicBezTo>
                  <a:lnTo>
                    <a:pt x="82201" y="451675"/>
                  </a:lnTo>
                  <a:lnTo>
                    <a:pt x="82201" y="636460"/>
                  </a:lnTo>
                  <a:cubicBezTo>
                    <a:pt x="82201" y="670465"/>
                    <a:pt x="109823" y="698087"/>
                    <a:pt x="143827" y="698087"/>
                  </a:cubicBezTo>
                  <a:lnTo>
                    <a:pt x="965168" y="698087"/>
                  </a:lnTo>
                  <a:cubicBezTo>
                    <a:pt x="999172" y="698087"/>
                    <a:pt x="1026795" y="670560"/>
                    <a:pt x="1026795" y="636460"/>
                  </a:cubicBezTo>
                  <a:lnTo>
                    <a:pt x="1026795" y="451675"/>
                  </a:lnTo>
                  <a:lnTo>
                    <a:pt x="1047274" y="451675"/>
                  </a:lnTo>
                  <a:cubicBezTo>
                    <a:pt x="1081278" y="451675"/>
                    <a:pt x="1108901" y="424053"/>
                    <a:pt x="1108901" y="390144"/>
                  </a:cubicBezTo>
                  <a:lnTo>
                    <a:pt x="1108901" y="61627"/>
                  </a:lnTo>
                  <a:cubicBezTo>
                    <a:pt x="1108805" y="27622"/>
                    <a:pt x="1081278" y="0"/>
                    <a:pt x="1047274" y="0"/>
                  </a:cubicBezTo>
                  <a:lnTo>
                    <a:pt x="1047274" y="0"/>
                  </a:lnTo>
                  <a:close/>
                  <a:moveTo>
                    <a:pt x="903542" y="575024"/>
                  </a:moveTo>
                  <a:lnTo>
                    <a:pt x="205359" y="575024"/>
                  </a:lnTo>
                  <a:lnTo>
                    <a:pt x="205359" y="451866"/>
                  </a:lnTo>
                  <a:lnTo>
                    <a:pt x="903542" y="451866"/>
                  </a:lnTo>
                  <a:lnTo>
                    <a:pt x="903542" y="575024"/>
                  </a:lnTo>
                  <a:close/>
                  <a:moveTo>
                    <a:pt x="985647" y="328517"/>
                  </a:moveTo>
                  <a:lnTo>
                    <a:pt x="123254" y="328517"/>
                  </a:lnTo>
                  <a:lnTo>
                    <a:pt x="123254" y="123158"/>
                  </a:lnTo>
                  <a:lnTo>
                    <a:pt x="985647" y="123158"/>
                  </a:lnTo>
                  <a:lnTo>
                    <a:pt x="985647" y="3285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15" name="任意多边形: 形状 514">
              <a:extLst>
                <a:ext uri="{FF2B5EF4-FFF2-40B4-BE49-F238E27FC236}">
                  <a16:creationId xmlns:a16="http://schemas.microsoft.com/office/drawing/2014/main" id="{F4F942E3-5ACB-4100-B672-FBA5B3BBC420}"/>
                </a:ext>
              </a:extLst>
            </p:cNvPr>
            <p:cNvSpPr/>
            <p:nvPr/>
          </p:nvSpPr>
          <p:spPr>
            <a:xfrm>
              <a:off x="4718304" y="3939539"/>
              <a:ext cx="1108805" cy="780287"/>
            </a:xfrm>
            <a:custGeom>
              <a:avLst/>
              <a:gdLst>
                <a:gd name="connsiteX0" fmla="*/ 1047274 w 1108805"/>
                <a:gd name="connsiteY0" fmla="*/ 0 h 780287"/>
                <a:gd name="connsiteX1" fmla="*/ 857059 w 1108805"/>
                <a:gd name="connsiteY1" fmla="*/ 0 h 780287"/>
                <a:gd name="connsiteX2" fmla="*/ 795433 w 1108805"/>
                <a:gd name="connsiteY2" fmla="*/ 61531 h 780287"/>
                <a:gd name="connsiteX3" fmla="*/ 857059 w 1108805"/>
                <a:gd name="connsiteY3" fmla="*/ 123158 h 780287"/>
                <a:gd name="connsiteX4" fmla="*/ 985647 w 1108805"/>
                <a:gd name="connsiteY4" fmla="*/ 123158 h 780287"/>
                <a:gd name="connsiteX5" fmla="*/ 985647 w 1108805"/>
                <a:gd name="connsiteY5" fmla="*/ 657034 h 780287"/>
                <a:gd name="connsiteX6" fmla="*/ 123254 w 1108805"/>
                <a:gd name="connsiteY6" fmla="*/ 657034 h 780287"/>
                <a:gd name="connsiteX7" fmla="*/ 123254 w 1108805"/>
                <a:gd name="connsiteY7" fmla="*/ 123158 h 780287"/>
                <a:gd name="connsiteX8" fmla="*/ 520922 w 1108805"/>
                <a:gd name="connsiteY8" fmla="*/ 123158 h 780287"/>
                <a:gd name="connsiteX9" fmla="*/ 582549 w 1108805"/>
                <a:gd name="connsiteY9" fmla="*/ 61627 h 780287"/>
                <a:gd name="connsiteX10" fmla="*/ 520922 w 1108805"/>
                <a:gd name="connsiteY10" fmla="*/ 0 h 780287"/>
                <a:gd name="connsiteX11" fmla="*/ 61627 w 1108805"/>
                <a:gd name="connsiteY11" fmla="*/ 0 h 780287"/>
                <a:gd name="connsiteX12" fmla="*/ 0 w 1108805"/>
                <a:gd name="connsiteY12" fmla="*/ 61627 h 780287"/>
                <a:gd name="connsiteX13" fmla="*/ 0 w 1108805"/>
                <a:gd name="connsiteY13" fmla="*/ 718661 h 780287"/>
                <a:gd name="connsiteX14" fmla="*/ 61627 w 1108805"/>
                <a:gd name="connsiteY14" fmla="*/ 780288 h 780287"/>
                <a:gd name="connsiteX15" fmla="*/ 1047274 w 1108805"/>
                <a:gd name="connsiteY15" fmla="*/ 780288 h 780287"/>
                <a:gd name="connsiteX16" fmla="*/ 1108805 w 1108805"/>
                <a:gd name="connsiteY16" fmla="*/ 718661 h 780287"/>
                <a:gd name="connsiteX17" fmla="*/ 1108805 w 1108805"/>
                <a:gd name="connsiteY17" fmla="*/ 61627 h 780287"/>
                <a:gd name="connsiteX18" fmla="*/ 1047274 w 1108805"/>
                <a:gd name="connsiteY18" fmla="*/ 0 h 780287"/>
                <a:gd name="connsiteX19" fmla="*/ 1047274 w 1108805"/>
                <a:gd name="connsiteY19" fmla="*/ 0 h 78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08805" h="780287">
                  <a:moveTo>
                    <a:pt x="1047274" y="0"/>
                  </a:moveTo>
                  <a:lnTo>
                    <a:pt x="857059" y="0"/>
                  </a:lnTo>
                  <a:cubicBezTo>
                    <a:pt x="823055" y="0"/>
                    <a:pt x="795433" y="27527"/>
                    <a:pt x="795433" y="61531"/>
                  </a:cubicBezTo>
                  <a:cubicBezTo>
                    <a:pt x="795433" y="95536"/>
                    <a:pt x="823055" y="123158"/>
                    <a:pt x="857059" y="123158"/>
                  </a:cubicBezTo>
                  <a:lnTo>
                    <a:pt x="985647" y="123158"/>
                  </a:lnTo>
                  <a:lnTo>
                    <a:pt x="985647" y="657034"/>
                  </a:lnTo>
                  <a:lnTo>
                    <a:pt x="123254" y="657034"/>
                  </a:lnTo>
                  <a:lnTo>
                    <a:pt x="123254" y="123158"/>
                  </a:lnTo>
                  <a:lnTo>
                    <a:pt x="520922" y="123158"/>
                  </a:lnTo>
                  <a:cubicBezTo>
                    <a:pt x="554927" y="123158"/>
                    <a:pt x="582549" y="95631"/>
                    <a:pt x="582549" y="61627"/>
                  </a:cubicBezTo>
                  <a:cubicBezTo>
                    <a:pt x="582549" y="27622"/>
                    <a:pt x="554927" y="0"/>
                    <a:pt x="520922" y="0"/>
                  </a:cubicBezTo>
                  <a:lnTo>
                    <a:pt x="61627" y="0"/>
                  </a:lnTo>
                  <a:cubicBezTo>
                    <a:pt x="27622" y="0"/>
                    <a:pt x="0" y="27527"/>
                    <a:pt x="0" y="61627"/>
                  </a:cubicBezTo>
                  <a:lnTo>
                    <a:pt x="0" y="718661"/>
                  </a:lnTo>
                  <a:cubicBezTo>
                    <a:pt x="0" y="752665"/>
                    <a:pt x="27622" y="780288"/>
                    <a:pt x="61627" y="780288"/>
                  </a:cubicBezTo>
                  <a:lnTo>
                    <a:pt x="1047274" y="780288"/>
                  </a:lnTo>
                  <a:cubicBezTo>
                    <a:pt x="1081278" y="780288"/>
                    <a:pt x="1108805" y="752665"/>
                    <a:pt x="1108805" y="718661"/>
                  </a:cubicBezTo>
                  <a:lnTo>
                    <a:pt x="1108805" y="61627"/>
                  </a:lnTo>
                  <a:cubicBezTo>
                    <a:pt x="1108805" y="27527"/>
                    <a:pt x="1081278" y="0"/>
                    <a:pt x="1047274" y="0"/>
                  </a:cubicBezTo>
                  <a:lnTo>
                    <a:pt x="104727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516" name="图形 2">
            <a:extLst>
              <a:ext uri="{FF2B5EF4-FFF2-40B4-BE49-F238E27FC236}">
                <a16:creationId xmlns:a16="http://schemas.microsoft.com/office/drawing/2014/main" id="{EF2E9DCF-6A9D-4600-8D0C-5F6746B6D3E0}"/>
              </a:ext>
            </a:extLst>
          </p:cNvPr>
          <p:cNvGrpSpPr/>
          <p:nvPr userDrawn="1"/>
        </p:nvGrpSpPr>
        <p:grpSpPr>
          <a:xfrm>
            <a:off x="7603786" y="5621169"/>
            <a:ext cx="271151" cy="343459"/>
            <a:chOff x="4143375" y="1475422"/>
            <a:chExt cx="3080003" cy="3901344"/>
          </a:xfrm>
          <a:solidFill>
            <a:schemeClr val="bg1"/>
          </a:solidFill>
        </p:grpSpPr>
        <p:sp>
          <p:nvSpPr>
            <p:cNvPr id="517" name="任意多边形: 形状 516">
              <a:extLst>
                <a:ext uri="{FF2B5EF4-FFF2-40B4-BE49-F238E27FC236}">
                  <a16:creationId xmlns:a16="http://schemas.microsoft.com/office/drawing/2014/main" id="{DA095F41-73A3-4F5A-B5B6-0CE28D7DD245}"/>
                </a:ext>
              </a:extLst>
            </p:cNvPr>
            <p:cNvSpPr/>
            <p:nvPr/>
          </p:nvSpPr>
          <p:spPr>
            <a:xfrm>
              <a:off x="4718304" y="3035998"/>
              <a:ext cx="1930241" cy="1601723"/>
            </a:xfrm>
            <a:custGeom>
              <a:avLst/>
              <a:gdLst>
                <a:gd name="connsiteX0" fmla="*/ 1868615 w 1930241"/>
                <a:gd name="connsiteY0" fmla="*/ 0 h 1601723"/>
                <a:gd name="connsiteX1" fmla="*/ 61627 w 1930241"/>
                <a:gd name="connsiteY1" fmla="*/ 0 h 1601723"/>
                <a:gd name="connsiteX2" fmla="*/ 0 w 1930241"/>
                <a:gd name="connsiteY2" fmla="*/ 61627 h 1601723"/>
                <a:gd name="connsiteX3" fmla="*/ 0 w 1930241"/>
                <a:gd name="connsiteY3" fmla="*/ 472250 h 1601723"/>
                <a:gd name="connsiteX4" fmla="*/ 61627 w 1930241"/>
                <a:gd name="connsiteY4" fmla="*/ 533876 h 1601723"/>
                <a:gd name="connsiteX5" fmla="*/ 164306 w 1930241"/>
                <a:gd name="connsiteY5" fmla="*/ 533876 h 1601723"/>
                <a:gd name="connsiteX6" fmla="*/ 164306 w 1930241"/>
                <a:gd name="connsiteY6" fmla="*/ 882968 h 1601723"/>
                <a:gd name="connsiteX7" fmla="*/ 225838 w 1930241"/>
                <a:gd name="connsiteY7" fmla="*/ 944594 h 1601723"/>
                <a:gd name="connsiteX8" fmla="*/ 410623 w 1930241"/>
                <a:gd name="connsiteY8" fmla="*/ 944594 h 1601723"/>
                <a:gd name="connsiteX9" fmla="*/ 410623 w 1930241"/>
                <a:gd name="connsiteY9" fmla="*/ 1540097 h 1601723"/>
                <a:gd name="connsiteX10" fmla="*/ 472250 w 1930241"/>
                <a:gd name="connsiteY10" fmla="*/ 1601724 h 1601723"/>
                <a:gd name="connsiteX11" fmla="*/ 1457897 w 1930241"/>
                <a:gd name="connsiteY11" fmla="*/ 1601724 h 1601723"/>
                <a:gd name="connsiteX12" fmla="*/ 1519523 w 1930241"/>
                <a:gd name="connsiteY12" fmla="*/ 1540097 h 1601723"/>
                <a:gd name="connsiteX13" fmla="*/ 1519523 w 1930241"/>
                <a:gd name="connsiteY13" fmla="*/ 944594 h 1601723"/>
                <a:gd name="connsiteX14" fmla="*/ 1704308 w 1930241"/>
                <a:gd name="connsiteY14" fmla="*/ 944594 h 1601723"/>
                <a:gd name="connsiteX15" fmla="*/ 1765935 w 1930241"/>
                <a:gd name="connsiteY15" fmla="*/ 882968 h 1601723"/>
                <a:gd name="connsiteX16" fmla="*/ 1765935 w 1930241"/>
                <a:gd name="connsiteY16" fmla="*/ 533876 h 1601723"/>
                <a:gd name="connsiteX17" fmla="*/ 1868615 w 1930241"/>
                <a:gd name="connsiteY17" fmla="*/ 533876 h 1601723"/>
                <a:gd name="connsiteX18" fmla="*/ 1930241 w 1930241"/>
                <a:gd name="connsiteY18" fmla="*/ 472250 h 1601723"/>
                <a:gd name="connsiteX19" fmla="*/ 1930241 w 1930241"/>
                <a:gd name="connsiteY19" fmla="*/ 61627 h 1601723"/>
                <a:gd name="connsiteX20" fmla="*/ 1868615 w 1930241"/>
                <a:gd name="connsiteY20" fmla="*/ 0 h 1601723"/>
                <a:gd name="connsiteX21" fmla="*/ 1868615 w 1930241"/>
                <a:gd name="connsiteY21" fmla="*/ 0 h 1601723"/>
                <a:gd name="connsiteX22" fmla="*/ 410718 w 1930241"/>
                <a:gd name="connsiteY22" fmla="*/ 821341 h 1601723"/>
                <a:gd name="connsiteX23" fmla="*/ 287465 w 1930241"/>
                <a:gd name="connsiteY23" fmla="*/ 821341 h 1601723"/>
                <a:gd name="connsiteX24" fmla="*/ 287465 w 1930241"/>
                <a:gd name="connsiteY24" fmla="*/ 533876 h 1601723"/>
                <a:gd name="connsiteX25" fmla="*/ 410623 w 1930241"/>
                <a:gd name="connsiteY25" fmla="*/ 533876 h 1601723"/>
                <a:gd name="connsiteX26" fmla="*/ 410623 w 1930241"/>
                <a:gd name="connsiteY26" fmla="*/ 821341 h 1601723"/>
                <a:gd name="connsiteX27" fmla="*/ 1396365 w 1930241"/>
                <a:gd name="connsiteY27" fmla="*/ 1478470 h 1601723"/>
                <a:gd name="connsiteX28" fmla="*/ 587407 w 1930241"/>
                <a:gd name="connsiteY28" fmla="*/ 1478470 h 1601723"/>
                <a:gd name="connsiteX29" fmla="*/ 1016318 w 1930241"/>
                <a:gd name="connsiteY29" fmla="*/ 835057 h 1601723"/>
                <a:gd name="connsiteX30" fmla="*/ 1014222 w 1930241"/>
                <a:gd name="connsiteY30" fmla="*/ 763810 h 1601723"/>
                <a:gd name="connsiteX31" fmla="*/ 840867 w 1930241"/>
                <a:gd name="connsiteY31" fmla="*/ 533972 h 1601723"/>
                <a:gd name="connsiteX32" fmla="*/ 1396270 w 1930241"/>
                <a:gd name="connsiteY32" fmla="*/ 533972 h 1601723"/>
                <a:gd name="connsiteX33" fmla="*/ 1396270 w 1930241"/>
                <a:gd name="connsiteY33" fmla="*/ 1478470 h 1601723"/>
                <a:gd name="connsiteX34" fmla="*/ 533876 w 1930241"/>
                <a:gd name="connsiteY34" fmla="*/ 1336548 h 1601723"/>
                <a:gd name="connsiteX35" fmla="*/ 533876 w 1930241"/>
                <a:gd name="connsiteY35" fmla="*/ 533876 h 1601723"/>
                <a:gd name="connsiteX36" fmla="*/ 686562 w 1930241"/>
                <a:gd name="connsiteY36" fmla="*/ 533876 h 1601723"/>
                <a:gd name="connsiteX37" fmla="*/ 889540 w 1930241"/>
                <a:gd name="connsiteY37" fmla="*/ 802957 h 1601723"/>
                <a:gd name="connsiteX38" fmla="*/ 533876 w 1930241"/>
                <a:gd name="connsiteY38" fmla="*/ 1336548 h 1601723"/>
                <a:gd name="connsiteX39" fmla="*/ 1642682 w 1930241"/>
                <a:gd name="connsiteY39" fmla="*/ 821341 h 1601723"/>
                <a:gd name="connsiteX40" fmla="*/ 1519523 w 1930241"/>
                <a:gd name="connsiteY40" fmla="*/ 821341 h 1601723"/>
                <a:gd name="connsiteX41" fmla="*/ 1519523 w 1930241"/>
                <a:gd name="connsiteY41" fmla="*/ 533876 h 1601723"/>
                <a:gd name="connsiteX42" fmla="*/ 1642682 w 1930241"/>
                <a:gd name="connsiteY42" fmla="*/ 533876 h 1601723"/>
                <a:gd name="connsiteX43" fmla="*/ 1642682 w 1930241"/>
                <a:gd name="connsiteY43" fmla="*/ 821341 h 1601723"/>
                <a:gd name="connsiteX44" fmla="*/ 1806988 w 1930241"/>
                <a:gd name="connsiteY44" fmla="*/ 410718 h 1601723"/>
                <a:gd name="connsiteX45" fmla="*/ 123254 w 1930241"/>
                <a:gd name="connsiteY45" fmla="*/ 410718 h 1601723"/>
                <a:gd name="connsiteX46" fmla="*/ 123254 w 1930241"/>
                <a:gd name="connsiteY46" fmla="*/ 123253 h 1601723"/>
                <a:gd name="connsiteX47" fmla="*/ 1806988 w 1930241"/>
                <a:gd name="connsiteY47" fmla="*/ 123253 h 1601723"/>
                <a:gd name="connsiteX48" fmla="*/ 1806988 w 1930241"/>
                <a:gd name="connsiteY48" fmla="*/ 410718 h 160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30241" h="1601723">
                  <a:moveTo>
                    <a:pt x="1868615" y="0"/>
                  </a:moveTo>
                  <a:lnTo>
                    <a:pt x="61627" y="0"/>
                  </a:lnTo>
                  <a:cubicBezTo>
                    <a:pt x="27622" y="0"/>
                    <a:pt x="0" y="27527"/>
                    <a:pt x="0" y="61627"/>
                  </a:cubicBezTo>
                  <a:lnTo>
                    <a:pt x="0" y="472250"/>
                  </a:lnTo>
                  <a:cubicBezTo>
                    <a:pt x="0" y="506254"/>
                    <a:pt x="27622" y="533876"/>
                    <a:pt x="61627" y="533876"/>
                  </a:cubicBezTo>
                  <a:lnTo>
                    <a:pt x="164306" y="533876"/>
                  </a:lnTo>
                  <a:lnTo>
                    <a:pt x="164306" y="882968"/>
                  </a:lnTo>
                  <a:cubicBezTo>
                    <a:pt x="164306" y="916972"/>
                    <a:pt x="191929" y="944594"/>
                    <a:pt x="225838" y="944594"/>
                  </a:cubicBezTo>
                  <a:lnTo>
                    <a:pt x="410623" y="944594"/>
                  </a:lnTo>
                  <a:lnTo>
                    <a:pt x="410623" y="1540097"/>
                  </a:lnTo>
                  <a:cubicBezTo>
                    <a:pt x="410623" y="1574102"/>
                    <a:pt x="438245" y="1601724"/>
                    <a:pt x="472250" y="1601724"/>
                  </a:cubicBezTo>
                  <a:lnTo>
                    <a:pt x="1457897" y="1601724"/>
                  </a:lnTo>
                  <a:cubicBezTo>
                    <a:pt x="1491901" y="1601724"/>
                    <a:pt x="1519523" y="1574102"/>
                    <a:pt x="1519523" y="1540097"/>
                  </a:cubicBezTo>
                  <a:lnTo>
                    <a:pt x="1519523" y="944594"/>
                  </a:lnTo>
                  <a:lnTo>
                    <a:pt x="1704308" y="944594"/>
                  </a:lnTo>
                  <a:cubicBezTo>
                    <a:pt x="1738313" y="944594"/>
                    <a:pt x="1765935" y="916972"/>
                    <a:pt x="1765935" y="882968"/>
                  </a:cubicBezTo>
                  <a:lnTo>
                    <a:pt x="1765935" y="533876"/>
                  </a:lnTo>
                  <a:lnTo>
                    <a:pt x="1868615" y="533876"/>
                  </a:lnTo>
                  <a:cubicBezTo>
                    <a:pt x="1902619" y="533876"/>
                    <a:pt x="1930241" y="506349"/>
                    <a:pt x="1930241" y="472250"/>
                  </a:cubicBezTo>
                  <a:lnTo>
                    <a:pt x="1930241" y="61627"/>
                  </a:lnTo>
                  <a:cubicBezTo>
                    <a:pt x="1930241" y="27527"/>
                    <a:pt x="1902619" y="0"/>
                    <a:pt x="1868615" y="0"/>
                  </a:cubicBezTo>
                  <a:lnTo>
                    <a:pt x="1868615" y="0"/>
                  </a:lnTo>
                  <a:close/>
                  <a:moveTo>
                    <a:pt x="410718" y="821341"/>
                  </a:moveTo>
                  <a:lnTo>
                    <a:pt x="287465" y="821341"/>
                  </a:lnTo>
                  <a:lnTo>
                    <a:pt x="287465" y="533876"/>
                  </a:lnTo>
                  <a:lnTo>
                    <a:pt x="410623" y="533876"/>
                  </a:lnTo>
                  <a:lnTo>
                    <a:pt x="410623" y="821341"/>
                  </a:lnTo>
                  <a:close/>
                  <a:moveTo>
                    <a:pt x="1396365" y="1478470"/>
                  </a:moveTo>
                  <a:lnTo>
                    <a:pt x="587407" y="1478470"/>
                  </a:lnTo>
                  <a:lnTo>
                    <a:pt x="1016318" y="835057"/>
                  </a:lnTo>
                  <a:cubicBezTo>
                    <a:pt x="1030796" y="813244"/>
                    <a:pt x="1030034" y="784669"/>
                    <a:pt x="1014222" y="763810"/>
                  </a:cubicBezTo>
                  <a:lnTo>
                    <a:pt x="840867" y="533972"/>
                  </a:lnTo>
                  <a:lnTo>
                    <a:pt x="1396270" y="533972"/>
                  </a:lnTo>
                  <a:lnTo>
                    <a:pt x="1396270" y="1478470"/>
                  </a:lnTo>
                  <a:close/>
                  <a:moveTo>
                    <a:pt x="533876" y="1336548"/>
                  </a:moveTo>
                  <a:lnTo>
                    <a:pt x="533876" y="533876"/>
                  </a:lnTo>
                  <a:lnTo>
                    <a:pt x="686562" y="533876"/>
                  </a:lnTo>
                  <a:lnTo>
                    <a:pt x="889540" y="802957"/>
                  </a:lnTo>
                  <a:lnTo>
                    <a:pt x="533876" y="1336548"/>
                  </a:lnTo>
                  <a:close/>
                  <a:moveTo>
                    <a:pt x="1642682" y="821341"/>
                  </a:moveTo>
                  <a:lnTo>
                    <a:pt x="1519523" y="821341"/>
                  </a:lnTo>
                  <a:lnTo>
                    <a:pt x="1519523" y="533876"/>
                  </a:lnTo>
                  <a:lnTo>
                    <a:pt x="1642682" y="533876"/>
                  </a:lnTo>
                  <a:lnTo>
                    <a:pt x="1642682" y="821341"/>
                  </a:lnTo>
                  <a:close/>
                  <a:moveTo>
                    <a:pt x="1806988" y="410718"/>
                  </a:moveTo>
                  <a:lnTo>
                    <a:pt x="123254" y="410718"/>
                  </a:lnTo>
                  <a:lnTo>
                    <a:pt x="123254" y="123253"/>
                  </a:lnTo>
                  <a:lnTo>
                    <a:pt x="1806988" y="123253"/>
                  </a:lnTo>
                  <a:lnTo>
                    <a:pt x="1806988" y="4107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18" name="任意多边形: 形状 517">
              <a:extLst>
                <a:ext uri="{FF2B5EF4-FFF2-40B4-BE49-F238E27FC236}">
                  <a16:creationId xmlns:a16="http://schemas.microsoft.com/office/drawing/2014/main" id="{83C101DA-B31F-49A2-B665-FD0A7C253EB4}"/>
                </a:ext>
              </a:extLst>
            </p:cNvPr>
            <p:cNvSpPr/>
            <p:nvPr/>
          </p:nvSpPr>
          <p:spPr>
            <a:xfrm>
              <a:off x="4143375" y="1475422"/>
              <a:ext cx="3080003" cy="3901344"/>
            </a:xfrm>
            <a:custGeom>
              <a:avLst/>
              <a:gdLst>
                <a:gd name="connsiteX0" fmla="*/ 1786414 w 3080003"/>
                <a:gd name="connsiteY0" fmla="*/ 0 h 3901344"/>
                <a:gd name="connsiteX1" fmla="*/ 1293590 w 3080003"/>
                <a:gd name="connsiteY1" fmla="*/ 0 h 3901344"/>
                <a:gd name="connsiteX2" fmla="*/ 0 w 3080003"/>
                <a:gd name="connsiteY2" fmla="*/ 1293590 h 3901344"/>
                <a:gd name="connsiteX3" fmla="*/ 61627 w 3080003"/>
                <a:gd name="connsiteY3" fmla="*/ 1355217 h 3901344"/>
                <a:gd name="connsiteX4" fmla="*/ 328517 w 3080003"/>
                <a:gd name="connsiteY4" fmla="*/ 1355217 h 3901344"/>
                <a:gd name="connsiteX5" fmla="*/ 328517 w 3080003"/>
                <a:gd name="connsiteY5" fmla="*/ 3839813 h 3901344"/>
                <a:gd name="connsiteX6" fmla="*/ 390144 w 3080003"/>
                <a:gd name="connsiteY6" fmla="*/ 3901345 h 3901344"/>
                <a:gd name="connsiteX7" fmla="*/ 2689955 w 3080003"/>
                <a:gd name="connsiteY7" fmla="*/ 3901345 h 3901344"/>
                <a:gd name="connsiteX8" fmla="*/ 2751487 w 3080003"/>
                <a:gd name="connsiteY8" fmla="*/ 3839813 h 3901344"/>
                <a:gd name="connsiteX9" fmla="*/ 2751487 w 3080003"/>
                <a:gd name="connsiteY9" fmla="*/ 1355217 h 3901344"/>
                <a:gd name="connsiteX10" fmla="*/ 3018473 w 3080003"/>
                <a:gd name="connsiteY10" fmla="*/ 1355217 h 3901344"/>
                <a:gd name="connsiteX11" fmla="*/ 3080004 w 3080003"/>
                <a:gd name="connsiteY11" fmla="*/ 1293590 h 3901344"/>
                <a:gd name="connsiteX12" fmla="*/ 1786414 w 3080003"/>
                <a:gd name="connsiteY12" fmla="*/ 0 h 3901344"/>
                <a:gd name="connsiteX13" fmla="*/ 1786414 w 3080003"/>
                <a:gd name="connsiteY13" fmla="*/ 0 h 3901344"/>
                <a:gd name="connsiteX14" fmla="*/ 2169795 w 3080003"/>
                <a:gd name="connsiteY14" fmla="*/ 1232059 h 3901344"/>
                <a:gd name="connsiteX15" fmla="*/ 2108168 w 3080003"/>
                <a:gd name="connsiteY15" fmla="*/ 1293686 h 3901344"/>
                <a:gd name="connsiteX16" fmla="*/ 2169795 w 3080003"/>
                <a:gd name="connsiteY16" fmla="*/ 1355312 h 3901344"/>
                <a:gd name="connsiteX17" fmla="*/ 2628329 w 3080003"/>
                <a:gd name="connsiteY17" fmla="*/ 1355312 h 3901344"/>
                <a:gd name="connsiteX18" fmla="*/ 2628329 w 3080003"/>
                <a:gd name="connsiteY18" fmla="*/ 3531870 h 3901344"/>
                <a:gd name="connsiteX19" fmla="*/ 2364010 w 3080003"/>
                <a:gd name="connsiteY19" fmla="*/ 3531870 h 3901344"/>
                <a:gd name="connsiteX20" fmla="*/ 2299811 w 3080003"/>
                <a:gd name="connsiteY20" fmla="*/ 3591592 h 3901344"/>
                <a:gd name="connsiteX21" fmla="*/ 2361343 w 3080003"/>
                <a:gd name="connsiteY21" fmla="*/ 3655124 h 3901344"/>
                <a:gd name="connsiteX22" fmla="*/ 2628329 w 3080003"/>
                <a:gd name="connsiteY22" fmla="*/ 3655124 h 3901344"/>
                <a:gd name="connsiteX23" fmla="*/ 2628329 w 3080003"/>
                <a:gd name="connsiteY23" fmla="*/ 3778282 h 3901344"/>
                <a:gd name="connsiteX24" fmla="*/ 451771 w 3080003"/>
                <a:gd name="connsiteY24" fmla="*/ 3778282 h 3901344"/>
                <a:gd name="connsiteX25" fmla="*/ 451771 w 3080003"/>
                <a:gd name="connsiteY25" fmla="*/ 3655124 h 3901344"/>
                <a:gd name="connsiteX26" fmla="*/ 2030349 w 3080003"/>
                <a:gd name="connsiteY26" fmla="*/ 3655124 h 3901344"/>
                <a:gd name="connsiteX27" fmla="*/ 2094548 w 3080003"/>
                <a:gd name="connsiteY27" fmla="*/ 3595402 h 3901344"/>
                <a:gd name="connsiteX28" fmla="*/ 2033016 w 3080003"/>
                <a:gd name="connsiteY28" fmla="*/ 3531965 h 3901344"/>
                <a:gd name="connsiteX29" fmla="*/ 451866 w 3080003"/>
                <a:gd name="connsiteY29" fmla="*/ 3531965 h 3901344"/>
                <a:gd name="connsiteX30" fmla="*/ 451866 w 3080003"/>
                <a:gd name="connsiteY30" fmla="*/ 1355217 h 3901344"/>
                <a:gd name="connsiteX31" fmla="*/ 1833563 w 3080003"/>
                <a:gd name="connsiteY31" fmla="*/ 1355217 h 3901344"/>
                <a:gd name="connsiteX32" fmla="*/ 1895094 w 3080003"/>
                <a:gd name="connsiteY32" fmla="*/ 1293590 h 3901344"/>
                <a:gd name="connsiteX33" fmla="*/ 1833563 w 3080003"/>
                <a:gd name="connsiteY33" fmla="*/ 1231964 h 3901344"/>
                <a:gd name="connsiteX34" fmla="*/ 124778 w 3080003"/>
                <a:gd name="connsiteY34" fmla="*/ 1231964 h 3901344"/>
                <a:gd name="connsiteX35" fmla="*/ 1293590 w 3080003"/>
                <a:gd name="connsiteY35" fmla="*/ 123158 h 3901344"/>
                <a:gd name="connsiteX36" fmla="*/ 1786414 w 3080003"/>
                <a:gd name="connsiteY36" fmla="*/ 123158 h 3901344"/>
                <a:gd name="connsiteX37" fmla="*/ 2955227 w 3080003"/>
                <a:gd name="connsiteY37" fmla="*/ 1231964 h 3901344"/>
                <a:gd name="connsiteX38" fmla="*/ 2169795 w 3080003"/>
                <a:gd name="connsiteY38" fmla="*/ 1231964 h 390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080003" h="3901344">
                  <a:moveTo>
                    <a:pt x="1786414" y="0"/>
                  </a:moveTo>
                  <a:lnTo>
                    <a:pt x="1293590" y="0"/>
                  </a:lnTo>
                  <a:cubicBezTo>
                    <a:pt x="580358" y="0"/>
                    <a:pt x="0" y="580358"/>
                    <a:pt x="0" y="1293590"/>
                  </a:cubicBezTo>
                  <a:cubicBezTo>
                    <a:pt x="0" y="1327595"/>
                    <a:pt x="27527" y="1355217"/>
                    <a:pt x="61627" y="1355217"/>
                  </a:cubicBezTo>
                  <a:lnTo>
                    <a:pt x="328517" y="1355217"/>
                  </a:lnTo>
                  <a:lnTo>
                    <a:pt x="328517" y="3839813"/>
                  </a:lnTo>
                  <a:cubicBezTo>
                    <a:pt x="328517" y="3873818"/>
                    <a:pt x="356140" y="3901345"/>
                    <a:pt x="390144" y="3901345"/>
                  </a:cubicBezTo>
                  <a:lnTo>
                    <a:pt x="2689955" y="3901345"/>
                  </a:lnTo>
                  <a:cubicBezTo>
                    <a:pt x="2723960" y="3901345"/>
                    <a:pt x="2751487" y="3873818"/>
                    <a:pt x="2751487" y="3839813"/>
                  </a:cubicBezTo>
                  <a:lnTo>
                    <a:pt x="2751487" y="1355217"/>
                  </a:lnTo>
                  <a:lnTo>
                    <a:pt x="3018473" y="1355217"/>
                  </a:lnTo>
                  <a:cubicBezTo>
                    <a:pt x="3052477" y="1355217"/>
                    <a:pt x="3080004" y="1327690"/>
                    <a:pt x="3080004" y="1293590"/>
                  </a:cubicBezTo>
                  <a:cubicBezTo>
                    <a:pt x="3080099" y="580358"/>
                    <a:pt x="2499741" y="0"/>
                    <a:pt x="1786414" y="0"/>
                  </a:cubicBezTo>
                  <a:lnTo>
                    <a:pt x="1786414" y="0"/>
                  </a:lnTo>
                  <a:close/>
                  <a:moveTo>
                    <a:pt x="2169795" y="1232059"/>
                  </a:moveTo>
                  <a:cubicBezTo>
                    <a:pt x="2135696" y="1232059"/>
                    <a:pt x="2108168" y="1259681"/>
                    <a:pt x="2108168" y="1293686"/>
                  </a:cubicBezTo>
                  <a:cubicBezTo>
                    <a:pt x="2108168" y="1327690"/>
                    <a:pt x="2135791" y="1355312"/>
                    <a:pt x="2169795" y="1355312"/>
                  </a:cubicBezTo>
                  <a:lnTo>
                    <a:pt x="2628329" y="1355312"/>
                  </a:lnTo>
                  <a:lnTo>
                    <a:pt x="2628329" y="3531870"/>
                  </a:lnTo>
                  <a:lnTo>
                    <a:pt x="2364010" y="3531870"/>
                  </a:lnTo>
                  <a:cubicBezTo>
                    <a:pt x="2330291" y="3531870"/>
                    <a:pt x="2300859" y="3557873"/>
                    <a:pt x="2299811" y="3591592"/>
                  </a:cubicBezTo>
                  <a:cubicBezTo>
                    <a:pt x="2298764" y="3626453"/>
                    <a:pt x="2326672" y="3655124"/>
                    <a:pt x="2361343" y="3655124"/>
                  </a:cubicBezTo>
                  <a:lnTo>
                    <a:pt x="2628329" y="3655124"/>
                  </a:lnTo>
                  <a:lnTo>
                    <a:pt x="2628329" y="3778282"/>
                  </a:lnTo>
                  <a:lnTo>
                    <a:pt x="451771" y="3778282"/>
                  </a:lnTo>
                  <a:lnTo>
                    <a:pt x="451771" y="3655124"/>
                  </a:lnTo>
                  <a:lnTo>
                    <a:pt x="2030349" y="3655124"/>
                  </a:lnTo>
                  <a:cubicBezTo>
                    <a:pt x="2064068" y="3655124"/>
                    <a:pt x="2093500" y="3629120"/>
                    <a:pt x="2094548" y="3595402"/>
                  </a:cubicBezTo>
                  <a:cubicBezTo>
                    <a:pt x="2095595" y="3560540"/>
                    <a:pt x="2067592" y="3531965"/>
                    <a:pt x="2033016" y="3531965"/>
                  </a:cubicBezTo>
                  <a:lnTo>
                    <a:pt x="451866" y="3531965"/>
                  </a:lnTo>
                  <a:lnTo>
                    <a:pt x="451866" y="1355217"/>
                  </a:lnTo>
                  <a:lnTo>
                    <a:pt x="1833563" y="1355217"/>
                  </a:lnTo>
                  <a:cubicBezTo>
                    <a:pt x="1867567" y="1355217"/>
                    <a:pt x="1895094" y="1327690"/>
                    <a:pt x="1895094" y="1293590"/>
                  </a:cubicBezTo>
                  <a:cubicBezTo>
                    <a:pt x="1895094" y="1259586"/>
                    <a:pt x="1867567" y="1231964"/>
                    <a:pt x="1833563" y="1231964"/>
                  </a:cubicBezTo>
                  <a:lnTo>
                    <a:pt x="124778" y="1231964"/>
                  </a:lnTo>
                  <a:cubicBezTo>
                    <a:pt x="156972" y="615220"/>
                    <a:pt x="668941" y="123158"/>
                    <a:pt x="1293590" y="123158"/>
                  </a:cubicBezTo>
                  <a:lnTo>
                    <a:pt x="1786414" y="123158"/>
                  </a:lnTo>
                  <a:cubicBezTo>
                    <a:pt x="2411063" y="123158"/>
                    <a:pt x="2923128" y="615220"/>
                    <a:pt x="2955227" y="1231964"/>
                  </a:cubicBezTo>
                  <a:lnTo>
                    <a:pt x="2169795" y="12319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519" name="图形 2">
            <a:extLst>
              <a:ext uri="{FF2B5EF4-FFF2-40B4-BE49-F238E27FC236}">
                <a16:creationId xmlns:a16="http://schemas.microsoft.com/office/drawing/2014/main" id="{03A4C11F-24FA-4A28-A66F-C562758118A6}"/>
              </a:ext>
            </a:extLst>
          </p:cNvPr>
          <p:cNvGrpSpPr/>
          <p:nvPr userDrawn="1"/>
        </p:nvGrpSpPr>
        <p:grpSpPr>
          <a:xfrm>
            <a:off x="8657421" y="5638268"/>
            <a:ext cx="381548" cy="309261"/>
            <a:chOff x="4143375" y="2214657"/>
            <a:chExt cx="3901344" cy="3162204"/>
          </a:xfrm>
          <a:solidFill>
            <a:schemeClr val="bg1"/>
          </a:solidFill>
        </p:grpSpPr>
        <p:sp>
          <p:nvSpPr>
            <p:cNvPr id="520" name="任意多边形: 形状 519">
              <a:extLst>
                <a:ext uri="{FF2B5EF4-FFF2-40B4-BE49-F238E27FC236}">
                  <a16:creationId xmlns:a16="http://schemas.microsoft.com/office/drawing/2014/main" id="{161068F6-1861-47B7-94B7-388044B9F010}"/>
                </a:ext>
              </a:extLst>
            </p:cNvPr>
            <p:cNvSpPr/>
            <p:nvPr/>
          </p:nvSpPr>
          <p:spPr>
            <a:xfrm>
              <a:off x="4143375" y="2214657"/>
              <a:ext cx="3901344" cy="3162204"/>
            </a:xfrm>
            <a:custGeom>
              <a:avLst/>
              <a:gdLst>
                <a:gd name="connsiteX0" fmla="*/ 3656743 w 3901344"/>
                <a:gd name="connsiteY0" fmla="*/ 0 h 3162204"/>
                <a:gd name="connsiteX1" fmla="*/ 244697 w 3901344"/>
                <a:gd name="connsiteY1" fmla="*/ 0 h 3162204"/>
                <a:gd name="connsiteX2" fmla="*/ 0 w 3901344"/>
                <a:gd name="connsiteY2" fmla="*/ 244697 h 3162204"/>
                <a:gd name="connsiteX3" fmla="*/ 0 w 3901344"/>
                <a:gd name="connsiteY3" fmla="*/ 2178272 h 3162204"/>
                <a:gd name="connsiteX4" fmla="*/ 244697 w 3901344"/>
                <a:gd name="connsiteY4" fmla="*/ 2422970 h 3162204"/>
                <a:gd name="connsiteX5" fmla="*/ 1396270 w 3901344"/>
                <a:gd name="connsiteY5" fmla="*/ 2422970 h 3162204"/>
                <a:gd name="connsiteX6" fmla="*/ 1396270 w 3901344"/>
                <a:gd name="connsiteY6" fmla="*/ 2835497 h 3162204"/>
                <a:gd name="connsiteX7" fmla="*/ 1242346 w 3901344"/>
                <a:gd name="connsiteY7" fmla="*/ 3066383 h 3162204"/>
                <a:gd name="connsiteX8" fmla="*/ 1239298 w 3901344"/>
                <a:gd name="connsiteY8" fmla="*/ 3129629 h 3162204"/>
                <a:gd name="connsiteX9" fmla="*/ 1293590 w 3901344"/>
                <a:gd name="connsiteY9" fmla="*/ 3162205 h 3162204"/>
                <a:gd name="connsiteX10" fmla="*/ 2607755 w 3901344"/>
                <a:gd name="connsiteY10" fmla="*/ 3162205 h 3162204"/>
                <a:gd name="connsiteX11" fmla="*/ 2662047 w 3901344"/>
                <a:gd name="connsiteY11" fmla="*/ 3129629 h 3162204"/>
                <a:gd name="connsiteX12" fmla="*/ 2658999 w 3901344"/>
                <a:gd name="connsiteY12" fmla="*/ 3066383 h 3162204"/>
                <a:gd name="connsiteX13" fmla="*/ 2505075 w 3901344"/>
                <a:gd name="connsiteY13" fmla="*/ 2835497 h 3162204"/>
                <a:gd name="connsiteX14" fmla="*/ 2505075 w 3901344"/>
                <a:gd name="connsiteY14" fmla="*/ 2422970 h 3162204"/>
                <a:gd name="connsiteX15" fmla="*/ 3656648 w 3901344"/>
                <a:gd name="connsiteY15" fmla="*/ 2422970 h 3162204"/>
                <a:gd name="connsiteX16" fmla="*/ 3901345 w 3901344"/>
                <a:gd name="connsiteY16" fmla="*/ 2178272 h 3162204"/>
                <a:gd name="connsiteX17" fmla="*/ 3901345 w 3901344"/>
                <a:gd name="connsiteY17" fmla="*/ 244697 h 3162204"/>
                <a:gd name="connsiteX18" fmla="*/ 3656743 w 3901344"/>
                <a:gd name="connsiteY18" fmla="*/ 0 h 3162204"/>
                <a:gd name="connsiteX19" fmla="*/ 3656743 w 3901344"/>
                <a:gd name="connsiteY19" fmla="*/ 0 h 3162204"/>
                <a:gd name="connsiteX20" fmla="*/ 1408748 w 3901344"/>
                <a:gd name="connsiteY20" fmla="*/ 3039047 h 3162204"/>
                <a:gd name="connsiteX21" fmla="*/ 1490948 w 3901344"/>
                <a:gd name="connsiteY21" fmla="*/ 2915793 h 3162204"/>
                <a:gd name="connsiteX22" fmla="*/ 2115026 w 3901344"/>
                <a:gd name="connsiteY22" fmla="*/ 2915793 h 3162204"/>
                <a:gd name="connsiteX23" fmla="*/ 2176558 w 3901344"/>
                <a:gd name="connsiteY23" fmla="*/ 2854262 h 3162204"/>
                <a:gd name="connsiteX24" fmla="*/ 2115026 w 3901344"/>
                <a:gd name="connsiteY24" fmla="*/ 2792635 h 3162204"/>
                <a:gd name="connsiteX25" fmla="*/ 1519523 w 3901344"/>
                <a:gd name="connsiteY25" fmla="*/ 2792635 h 3162204"/>
                <a:gd name="connsiteX26" fmla="*/ 1519523 w 3901344"/>
                <a:gd name="connsiteY26" fmla="*/ 2423065 h 3162204"/>
                <a:gd name="connsiteX27" fmla="*/ 2381917 w 3901344"/>
                <a:gd name="connsiteY27" fmla="*/ 2423065 h 3162204"/>
                <a:gd name="connsiteX28" fmla="*/ 2381917 w 3901344"/>
                <a:gd name="connsiteY28" fmla="*/ 2854262 h 3162204"/>
                <a:gd name="connsiteX29" fmla="*/ 2392299 w 3901344"/>
                <a:gd name="connsiteY29" fmla="*/ 2888456 h 3162204"/>
                <a:gd name="connsiteX30" fmla="*/ 2492693 w 3901344"/>
                <a:gd name="connsiteY30" fmla="*/ 3039142 h 3162204"/>
                <a:gd name="connsiteX31" fmla="*/ 1408748 w 3901344"/>
                <a:gd name="connsiteY31" fmla="*/ 3039142 h 3162204"/>
                <a:gd name="connsiteX32" fmla="*/ 3778187 w 3901344"/>
                <a:gd name="connsiteY32" fmla="*/ 1806988 h 3162204"/>
                <a:gd name="connsiteX33" fmla="*/ 3202305 w 3901344"/>
                <a:gd name="connsiteY33" fmla="*/ 1806988 h 3162204"/>
                <a:gd name="connsiteX34" fmla="*/ 3140678 w 3901344"/>
                <a:gd name="connsiteY34" fmla="*/ 1868519 h 3162204"/>
                <a:gd name="connsiteX35" fmla="*/ 3202305 w 3901344"/>
                <a:gd name="connsiteY35" fmla="*/ 1930146 h 3162204"/>
                <a:gd name="connsiteX36" fmla="*/ 3778282 w 3901344"/>
                <a:gd name="connsiteY36" fmla="*/ 1930146 h 3162204"/>
                <a:gd name="connsiteX37" fmla="*/ 3778282 w 3901344"/>
                <a:gd name="connsiteY37" fmla="*/ 2178272 h 3162204"/>
                <a:gd name="connsiteX38" fmla="*/ 3656743 w 3901344"/>
                <a:gd name="connsiteY38" fmla="*/ 2299811 h 3162204"/>
                <a:gd name="connsiteX39" fmla="*/ 244697 w 3901344"/>
                <a:gd name="connsiteY39" fmla="*/ 2299811 h 3162204"/>
                <a:gd name="connsiteX40" fmla="*/ 123158 w 3901344"/>
                <a:gd name="connsiteY40" fmla="*/ 2178272 h 3162204"/>
                <a:gd name="connsiteX41" fmla="*/ 123158 w 3901344"/>
                <a:gd name="connsiteY41" fmla="*/ 1930146 h 3162204"/>
                <a:gd name="connsiteX42" fmla="*/ 2849309 w 3901344"/>
                <a:gd name="connsiteY42" fmla="*/ 1930146 h 3162204"/>
                <a:gd name="connsiteX43" fmla="*/ 2910935 w 3901344"/>
                <a:gd name="connsiteY43" fmla="*/ 1868519 h 3162204"/>
                <a:gd name="connsiteX44" fmla="*/ 2849309 w 3901344"/>
                <a:gd name="connsiteY44" fmla="*/ 1806988 h 3162204"/>
                <a:gd name="connsiteX45" fmla="*/ 123158 w 3901344"/>
                <a:gd name="connsiteY45" fmla="*/ 1806988 h 3162204"/>
                <a:gd name="connsiteX46" fmla="*/ 123158 w 3901344"/>
                <a:gd name="connsiteY46" fmla="*/ 244697 h 3162204"/>
                <a:gd name="connsiteX47" fmla="*/ 244697 w 3901344"/>
                <a:gd name="connsiteY47" fmla="*/ 123158 h 3162204"/>
                <a:gd name="connsiteX48" fmla="*/ 3656743 w 3901344"/>
                <a:gd name="connsiteY48" fmla="*/ 123158 h 3162204"/>
                <a:gd name="connsiteX49" fmla="*/ 3778282 w 3901344"/>
                <a:gd name="connsiteY49" fmla="*/ 244697 h 3162204"/>
                <a:gd name="connsiteX50" fmla="*/ 3778282 w 3901344"/>
                <a:gd name="connsiteY50" fmla="*/ 1806988 h 3162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901344" h="3162204">
                  <a:moveTo>
                    <a:pt x="3656743" y="0"/>
                  </a:moveTo>
                  <a:lnTo>
                    <a:pt x="244697" y="0"/>
                  </a:lnTo>
                  <a:cubicBezTo>
                    <a:pt x="109823" y="0"/>
                    <a:pt x="0" y="109728"/>
                    <a:pt x="0" y="244697"/>
                  </a:cubicBezTo>
                  <a:lnTo>
                    <a:pt x="0" y="2178272"/>
                  </a:lnTo>
                  <a:cubicBezTo>
                    <a:pt x="0" y="2313242"/>
                    <a:pt x="109823" y="2422970"/>
                    <a:pt x="244697" y="2422970"/>
                  </a:cubicBezTo>
                  <a:lnTo>
                    <a:pt x="1396270" y="2422970"/>
                  </a:lnTo>
                  <a:lnTo>
                    <a:pt x="1396270" y="2835497"/>
                  </a:lnTo>
                  <a:lnTo>
                    <a:pt x="1242346" y="3066383"/>
                  </a:lnTo>
                  <a:cubicBezTo>
                    <a:pt x="1229678" y="3085338"/>
                    <a:pt x="1228535" y="3109627"/>
                    <a:pt x="1239298" y="3129629"/>
                  </a:cubicBezTo>
                  <a:cubicBezTo>
                    <a:pt x="1250061" y="3149727"/>
                    <a:pt x="1270921" y="3162205"/>
                    <a:pt x="1293590" y="3162205"/>
                  </a:cubicBezTo>
                  <a:lnTo>
                    <a:pt x="2607755" y="3162205"/>
                  </a:lnTo>
                  <a:cubicBezTo>
                    <a:pt x="2630424" y="3162205"/>
                    <a:pt x="2651379" y="3149727"/>
                    <a:pt x="2662047" y="3129629"/>
                  </a:cubicBezTo>
                  <a:cubicBezTo>
                    <a:pt x="2672810" y="3109627"/>
                    <a:pt x="2671572" y="3085338"/>
                    <a:pt x="2658999" y="3066383"/>
                  </a:cubicBezTo>
                  <a:lnTo>
                    <a:pt x="2505075" y="2835497"/>
                  </a:lnTo>
                  <a:lnTo>
                    <a:pt x="2505075" y="2422970"/>
                  </a:lnTo>
                  <a:lnTo>
                    <a:pt x="3656648" y="2422970"/>
                  </a:lnTo>
                  <a:cubicBezTo>
                    <a:pt x="3791617" y="2422970"/>
                    <a:pt x="3901345" y="2313242"/>
                    <a:pt x="3901345" y="2178272"/>
                  </a:cubicBezTo>
                  <a:lnTo>
                    <a:pt x="3901345" y="244697"/>
                  </a:lnTo>
                  <a:cubicBezTo>
                    <a:pt x="3901440" y="109728"/>
                    <a:pt x="3791617" y="0"/>
                    <a:pt x="3656743" y="0"/>
                  </a:cubicBezTo>
                  <a:lnTo>
                    <a:pt x="3656743" y="0"/>
                  </a:lnTo>
                  <a:close/>
                  <a:moveTo>
                    <a:pt x="1408748" y="3039047"/>
                  </a:moveTo>
                  <a:lnTo>
                    <a:pt x="1490948" y="2915793"/>
                  </a:lnTo>
                  <a:lnTo>
                    <a:pt x="2115026" y="2915793"/>
                  </a:lnTo>
                  <a:cubicBezTo>
                    <a:pt x="2149031" y="2915793"/>
                    <a:pt x="2176558" y="2888266"/>
                    <a:pt x="2176558" y="2854262"/>
                  </a:cubicBezTo>
                  <a:cubicBezTo>
                    <a:pt x="2176558" y="2820257"/>
                    <a:pt x="2149031" y="2792635"/>
                    <a:pt x="2115026" y="2792635"/>
                  </a:cubicBezTo>
                  <a:lnTo>
                    <a:pt x="1519523" y="2792635"/>
                  </a:lnTo>
                  <a:lnTo>
                    <a:pt x="1519523" y="2423065"/>
                  </a:lnTo>
                  <a:lnTo>
                    <a:pt x="2381917" y="2423065"/>
                  </a:lnTo>
                  <a:lnTo>
                    <a:pt x="2381917" y="2854262"/>
                  </a:lnTo>
                  <a:cubicBezTo>
                    <a:pt x="2381917" y="2866358"/>
                    <a:pt x="2385536" y="2878265"/>
                    <a:pt x="2392299" y="2888456"/>
                  </a:cubicBezTo>
                  <a:lnTo>
                    <a:pt x="2492693" y="3039142"/>
                  </a:lnTo>
                  <a:lnTo>
                    <a:pt x="1408748" y="3039142"/>
                  </a:lnTo>
                  <a:close/>
                  <a:moveTo>
                    <a:pt x="3778187" y="1806988"/>
                  </a:moveTo>
                  <a:lnTo>
                    <a:pt x="3202305" y="1806988"/>
                  </a:lnTo>
                  <a:cubicBezTo>
                    <a:pt x="3168301" y="1806988"/>
                    <a:pt x="3140678" y="1834515"/>
                    <a:pt x="3140678" y="1868519"/>
                  </a:cubicBezTo>
                  <a:cubicBezTo>
                    <a:pt x="3140678" y="1902524"/>
                    <a:pt x="3168301" y="1930146"/>
                    <a:pt x="3202305" y="1930146"/>
                  </a:cubicBezTo>
                  <a:lnTo>
                    <a:pt x="3778282" y="1930146"/>
                  </a:lnTo>
                  <a:lnTo>
                    <a:pt x="3778282" y="2178272"/>
                  </a:lnTo>
                  <a:cubicBezTo>
                    <a:pt x="3778282" y="2245424"/>
                    <a:pt x="3723894" y="2299811"/>
                    <a:pt x="3656743" y="2299811"/>
                  </a:cubicBezTo>
                  <a:lnTo>
                    <a:pt x="244697" y="2299811"/>
                  </a:lnTo>
                  <a:cubicBezTo>
                    <a:pt x="177546" y="2299811"/>
                    <a:pt x="123158" y="2245424"/>
                    <a:pt x="123158" y="2178272"/>
                  </a:cubicBezTo>
                  <a:lnTo>
                    <a:pt x="123158" y="1930146"/>
                  </a:lnTo>
                  <a:lnTo>
                    <a:pt x="2849309" y="1930146"/>
                  </a:lnTo>
                  <a:cubicBezTo>
                    <a:pt x="2883313" y="1930146"/>
                    <a:pt x="2910935" y="1902524"/>
                    <a:pt x="2910935" y="1868519"/>
                  </a:cubicBezTo>
                  <a:cubicBezTo>
                    <a:pt x="2910935" y="1834515"/>
                    <a:pt x="2883408" y="1806988"/>
                    <a:pt x="2849309" y="1806988"/>
                  </a:cubicBezTo>
                  <a:lnTo>
                    <a:pt x="123158" y="1806988"/>
                  </a:lnTo>
                  <a:lnTo>
                    <a:pt x="123158" y="244697"/>
                  </a:lnTo>
                  <a:cubicBezTo>
                    <a:pt x="123158" y="177546"/>
                    <a:pt x="177546" y="123158"/>
                    <a:pt x="244697" y="123158"/>
                  </a:cubicBezTo>
                  <a:lnTo>
                    <a:pt x="3656743" y="123158"/>
                  </a:lnTo>
                  <a:cubicBezTo>
                    <a:pt x="3723894" y="123158"/>
                    <a:pt x="3778282" y="177546"/>
                    <a:pt x="3778282" y="244697"/>
                  </a:cubicBezTo>
                  <a:lnTo>
                    <a:pt x="3778282" y="18069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21" name="任意多边形: 形状 520">
              <a:extLst>
                <a:ext uri="{FF2B5EF4-FFF2-40B4-BE49-F238E27FC236}">
                  <a16:creationId xmlns:a16="http://schemas.microsoft.com/office/drawing/2014/main" id="{CACC9635-F325-4D23-913E-D7F3249A1163}"/>
                </a:ext>
              </a:extLst>
            </p:cNvPr>
            <p:cNvSpPr/>
            <p:nvPr/>
          </p:nvSpPr>
          <p:spPr>
            <a:xfrm>
              <a:off x="5046821" y="2625375"/>
              <a:ext cx="2094547" cy="1190910"/>
            </a:xfrm>
            <a:custGeom>
              <a:avLst/>
              <a:gdLst>
                <a:gd name="connsiteX0" fmla="*/ 1830991 w 2094547"/>
                <a:gd name="connsiteY0" fmla="*/ 0 h 1190910"/>
                <a:gd name="connsiteX1" fmla="*/ 263557 w 2094547"/>
                <a:gd name="connsiteY1" fmla="*/ 0 h 1190910"/>
                <a:gd name="connsiteX2" fmla="*/ 0 w 2094547"/>
                <a:gd name="connsiteY2" fmla="*/ 263461 h 1190910"/>
                <a:gd name="connsiteX3" fmla="*/ 0 w 2094547"/>
                <a:gd name="connsiteY3" fmla="*/ 927354 h 1190910"/>
                <a:gd name="connsiteX4" fmla="*/ 263557 w 2094547"/>
                <a:gd name="connsiteY4" fmla="*/ 1190911 h 1190910"/>
                <a:gd name="connsiteX5" fmla="*/ 1830991 w 2094547"/>
                <a:gd name="connsiteY5" fmla="*/ 1190911 h 1190910"/>
                <a:gd name="connsiteX6" fmla="*/ 2094548 w 2094547"/>
                <a:gd name="connsiteY6" fmla="*/ 927354 h 1190910"/>
                <a:gd name="connsiteX7" fmla="*/ 2094548 w 2094547"/>
                <a:gd name="connsiteY7" fmla="*/ 263461 h 1190910"/>
                <a:gd name="connsiteX8" fmla="*/ 1830991 w 2094547"/>
                <a:gd name="connsiteY8" fmla="*/ 0 h 1190910"/>
                <a:gd name="connsiteX9" fmla="*/ 1830991 w 2094547"/>
                <a:gd name="connsiteY9" fmla="*/ 0 h 1190910"/>
                <a:gd name="connsiteX10" fmla="*/ 1673257 w 2094547"/>
                <a:gd name="connsiteY10" fmla="*/ 123158 h 1190910"/>
                <a:gd name="connsiteX11" fmla="*/ 1047369 w 2094547"/>
                <a:gd name="connsiteY11" fmla="*/ 561308 h 1190910"/>
                <a:gd name="connsiteX12" fmla="*/ 421386 w 2094547"/>
                <a:gd name="connsiteY12" fmla="*/ 123158 h 1190910"/>
                <a:gd name="connsiteX13" fmla="*/ 1673257 w 2094547"/>
                <a:gd name="connsiteY13" fmla="*/ 123158 h 1190910"/>
                <a:gd name="connsiteX14" fmla="*/ 123254 w 2094547"/>
                <a:gd name="connsiteY14" fmla="*/ 263461 h 1190910"/>
                <a:gd name="connsiteX15" fmla="*/ 217742 w 2094547"/>
                <a:gd name="connsiteY15" fmla="*/ 130969 h 1190910"/>
                <a:gd name="connsiteX16" fmla="*/ 784193 w 2094547"/>
                <a:gd name="connsiteY16" fmla="*/ 527495 h 1190910"/>
                <a:gd name="connsiteX17" fmla="*/ 123254 w 2094547"/>
                <a:gd name="connsiteY17" fmla="*/ 791813 h 1190910"/>
                <a:gd name="connsiteX18" fmla="*/ 123254 w 2094547"/>
                <a:gd name="connsiteY18" fmla="*/ 263461 h 1190910"/>
                <a:gd name="connsiteX19" fmla="*/ 1830991 w 2094547"/>
                <a:gd name="connsiteY19" fmla="*/ 1067753 h 1190910"/>
                <a:gd name="connsiteX20" fmla="*/ 263557 w 2094547"/>
                <a:gd name="connsiteY20" fmla="*/ 1067753 h 1190910"/>
                <a:gd name="connsiteX21" fmla="*/ 123254 w 2094547"/>
                <a:gd name="connsiteY21" fmla="*/ 927354 h 1190910"/>
                <a:gd name="connsiteX22" fmla="*/ 123254 w 2094547"/>
                <a:gd name="connsiteY22" fmla="*/ 924592 h 1190910"/>
                <a:gd name="connsiteX23" fmla="*/ 904780 w 2094547"/>
                <a:gd name="connsiteY23" fmla="*/ 611981 h 1190910"/>
                <a:gd name="connsiteX24" fmla="*/ 1011936 w 2094547"/>
                <a:gd name="connsiteY24" fmla="*/ 686943 h 1190910"/>
                <a:gd name="connsiteX25" fmla="*/ 1047274 w 2094547"/>
                <a:gd name="connsiteY25" fmla="*/ 698087 h 1190910"/>
                <a:gd name="connsiteX26" fmla="*/ 1082612 w 2094547"/>
                <a:gd name="connsiteY26" fmla="*/ 686943 h 1190910"/>
                <a:gd name="connsiteX27" fmla="*/ 1179005 w 2094547"/>
                <a:gd name="connsiteY27" fmla="*/ 619506 h 1190910"/>
                <a:gd name="connsiteX28" fmla="*/ 1190625 w 2094547"/>
                <a:gd name="connsiteY28" fmla="*/ 627698 h 1190910"/>
                <a:gd name="connsiteX29" fmla="*/ 1930813 w 2094547"/>
                <a:gd name="connsiteY29" fmla="*/ 1025938 h 1190910"/>
                <a:gd name="connsiteX30" fmla="*/ 1830991 w 2094547"/>
                <a:gd name="connsiteY30" fmla="*/ 1067753 h 1190910"/>
                <a:gd name="connsiteX31" fmla="*/ 1830991 w 2094547"/>
                <a:gd name="connsiteY31" fmla="*/ 1067753 h 1190910"/>
                <a:gd name="connsiteX32" fmla="*/ 1971294 w 2094547"/>
                <a:gd name="connsiteY32" fmla="*/ 907828 h 1190910"/>
                <a:gd name="connsiteX33" fmla="*/ 1290447 w 2094547"/>
                <a:gd name="connsiteY33" fmla="*/ 541496 h 1190910"/>
                <a:gd name="connsiteX34" fmla="*/ 1876901 w 2094547"/>
                <a:gd name="connsiteY34" fmla="*/ 130969 h 1190910"/>
                <a:gd name="connsiteX35" fmla="*/ 1971294 w 2094547"/>
                <a:gd name="connsiteY35" fmla="*/ 263461 h 1190910"/>
                <a:gd name="connsiteX36" fmla="*/ 1971294 w 2094547"/>
                <a:gd name="connsiteY36" fmla="*/ 907828 h 119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94547" h="1190910">
                  <a:moveTo>
                    <a:pt x="1830991" y="0"/>
                  </a:moveTo>
                  <a:lnTo>
                    <a:pt x="263557" y="0"/>
                  </a:lnTo>
                  <a:cubicBezTo>
                    <a:pt x="118205" y="0"/>
                    <a:pt x="0" y="118205"/>
                    <a:pt x="0" y="263461"/>
                  </a:cubicBezTo>
                  <a:lnTo>
                    <a:pt x="0" y="927354"/>
                  </a:lnTo>
                  <a:cubicBezTo>
                    <a:pt x="0" y="1072610"/>
                    <a:pt x="118205" y="1190911"/>
                    <a:pt x="263557" y="1190911"/>
                  </a:cubicBezTo>
                  <a:lnTo>
                    <a:pt x="1830991" y="1190911"/>
                  </a:lnTo>
                  <a:cubicBezTo>
                    <a:pt x="1976342" y="1190911"/>
                    <a:pt x="2094548" y="1072706"/>
                    <a:pt x="2094548" y="927354"/>
                  </a:cubicBezTo>
                  <a:lnTo>
                    <a:pt x="2094548" y="263461"/>
                  </a:lnTo>
                  <a:cubicBezTo>
                    <a:pt x="2094548" y="118110"/>
                    <a:pt x="1976247" y="0"/>
                    <a:pt x="1830991" y="0"/>
                  </a:cubicBezTo>
                  <a:lnTo>
                    <a:pt x="1830991" y="0"/>
                  </a:lnTo>
                  <a:close/>
                  <a:moveTo>
                    <a:pt x="1673257" y="123158"/>
                  </a:moveTo>
                  <a:lnTo>
                    <a:pt x="1047369" y="561308"/>
                  </a:lnTo>
                  <a:lnTo>
                    <a:pt x="421386" y="123158"/>
                  </a:lnTo>
                  <a:lnTo>
                    <a:pt x="1673257" y="123158"/>
                  </a:lnTo>
                  <a:close/>
                  <a:moveTo>
                    <a:pt x="123254" y="263461"/>
                  </a:moveTo>
                  <a:cubicBezTo>
                    <a:pt x="123254" y="202216"/>
                    <a:pt x="162877" y="150019"/>
                    <a:pt x="217742" y="130969"/>
                  </a:cubicBezTo>
                  <a:lnTo>
                    <a:pt x="784193" y="527495"/>
                  </a:lnTo>
                  <a:lnTo>
                    <a:pt x="123254" y="791813"/>
                  </a:lnTo>
                  <a:lnTo>
                    <a:pt x="123254" y="263461"/>
                  </a:lnTo>
                  <a:close/>
                  <a:moveTo>
                    <a:pt x="1830991" y="1067753"/>
                  </a:moveTo>
                  <a:lnTo>
                    <a:pt x="263557" y="1067753"/>
                  </a:lnTo>
                  <a:cubicBezTo>
                    <a:pt x="186214" y="1067753"/>
                    <a:pt x="123254" y="1004792"/>
                    <a:pt x="123254" y="927354"/>
                  </a:cubicBezTo>
                  <a:lnTo>
                    <a:pt x="123254" y="924592"/>
                  </a:lnTo>
                  <a:lnTo>
                    <a:pt x="904780" y="611981"/>
                  </a:lnTo>
                  <a:lnTo>
                    <a:pt x="1011936" y="686943"/>
                  </a:lnTo>
                  <a:cubicBezTo>
                    <a:pt x="1022509" y="694373"/>
                    <a:pt x="1034891" y="698087"/>
                    <a:pt x="1047274" y="698087"/>
                  </a:cubicBezTo>
                  <a:cubicBezTo>
                    <a:pt x="1059656" y="698087"/>
                    <a:pt x="1071944" y="694373"/>
                    <a:pt x="1082612" y="686943"/>
                  </a:cubicBezTo>
                  <a:lnTo>
                    <a:pt x="1179005" y="619506"/>
                  </a:lnTo>
                  <a:cubicBezTo>
                    <a:pt x="1182529" y="622554"/>
                    <a:pt x="1186339" y="625411"/>
                    <a:pt x="1190625" y="627698"/>
                  </a:cubicBezTo>
                  <a:lnTo>
                    <a:pt x="1930813" y="1025938"/>
                  </a:lnTo>
                  <a:cubicBezTo>
                    <a:pt x="1905286" y="1051655"/>
                    <a:pt x="1869948" y="1067753"/>
                    <a:pt x="1830991" y="1067753"/>
                  </a:cubicBezTo>
                  <a:lnTo>
                    <a:pt x="1830991" y="1067753"/>
                  </a:lnTo>
                  <a:close/>
                  <a:moveTo>
                    <a:pt x="1971294" y="907828"/>
                  </a:moveTo>
                  <a:lnTo>
                    <a:pt x="1290447" y="541496"/>
                  </a:lnTo>
                  <a:lnTo>
                    <a:pt x="1876901" y="130969"/>
                  </a:lnTo>
                  <a:cubicBezTo>
                    <a:pt x="1931765" y="150019"/>
                    <a:pt x="1971294" y="202121"/>
                    <a:pt x="1971294" y="263461"/>
                  </a:cubicBezTo>
                  <a:lnTo>
                    <a:pt x="1971294" y="907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522" name="图形 2">
            <a:extLst>
              <a:ext uri="{FF2B5EF4-FFF2-40B4-BE49-F238E27FC236}">
                <a16:creationId xmlns:a16="http://schemas.microsoft.com/office/drawing/2014/main" id="{3656538F-55EC-43EB-894B-137FB6CB5C6C}"/>
              </a:ext>
            </a:extLst>
          </p:cNvPr>
          <p:cNvGrpSpPr/>
          <p:nvPr userDrawn="1"/>
        </p:nvGrpSpPr>
        <p:grpSpPr>
          <a:xfrm>
            <a:off x="9793737" y="5602120"/>
            <a:ext cx="326564" cy="381557"/>
            <a:chOff x="4143375" y="1475422"/>
            <a:chExt cx="3339130" cy="3901439"/>
          </a:xfrm>
          <a:solidFill>
            <a:schemeClr val="bg1"/>
          </a:solidFill>
        </p:grpSpPr>
        <p:sp>
          <p:nvSpPr>
            <p:cNvPr id="523" name="任意多边形: 形状 522">
              <a:extLst>
                <a:ext uri="{FF2B5EF4-FFF2-40B4-BE49-F238E27FC236}">
                  <a16:creationId xmlns:a16="http://schemas.microsoft.com/office/drawing/2014/main" id="{5675DCB9-5146-4948-A75D-B85586424820}"/>
                </a:ext>
              </a:extLst>
            </p:cNvPr>
            <p:cNvSpPr/>
            <p:nvPr/>
          </p:nvSpPr>
          <p:spPr>
            <a:xfrm>
              <a:off x="4750784" y="2904076"/>
              <a:ext cx="239256" cy="239267"/>
            </a:xfrm>
            <a:custGeom>
              <a:avLst/>
              <a:gdLst>
                <a:gd name="connsiteX0" fmla="*/ 221170 w 239256"/>
                <a:gd name="connsiteY0" fmla="*/ 134112 h 239267"/>
                <a:gd name="connsiteX1" fmla="*/ 105061 w 239256"/>
                <a:gd name="connsiteY1" fmla="*/ 18002 h 239267"/>
                <a:gd name="connsiteX2" fmla="*/ 18002 w 239256"/>
                <a:gd name="connsiteY2" fmla="*/ 18002 h 239267"/>
                <a:gd name="connsiteX3" fmla="*/ 18002 w 239256"/>
                <a:gd name="connsiteY3" fmla="*/ 105061 h 239267"/>
                <a:gd name="connsiteX4" fmla="*/ 134207 w 239256"/>
                <a:gd name="connsiteY4" fmla="*/ 221266 h 239267"/>
                <a:gd name="connsiteX5" fmla="*/ 177737 w 239256"/>
                <a:gd name="connsiteY5" fmla="*/ 239268 h 239267"/>
                <a:gd name="connsiteX6" fmla="*/ 221266 w 239256"/>
                <a:gd name="connsiteY6" fmla="*/ 221266 h 239267"/>
                <a:gd name="connsiteX7" fmla="*/ 221170 w 239256"/>
                <a:gd name="connsiteY7" fmla="*/ 134112 h 239267"/>
                <a:gd name="connsiteX8" fmla="*/ 221170 w 239256"/>
                <a:gd name="connsiteY8" fmla="*/ 134112 h 23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256" h="239267">
                  <a:moveTo>
                    <a:pt x="221170" y="134112"/>
                  </a:moveTo>
                  <a:lnTo>
                    <a:pt x="105061" y="18002"/>
                  </a:lnTo>
                  <a:cubicBezTo>
                    <a:pt x="81058" y="-6001"/>
                    <a:pt x="42005" y="-6001"/>
                    <a:pt x="18002" y="18002"/>
                  </a:cubicBezTo>
                  <a:cubicBezTo>
                    <a:pt x="-6001" y="42101"/>
                    <a:pt x="-6001" y="81058"/>
                    <a:pt x="18002" y="105061"/>
                  </a:cubicBezTo>
                  <a:lnTo>
                    <a:pt x="134207" y="221266"/>
                  </a:lnTo>
                  <a:cubicBezTo>
                    <a:pt x="146209" y="233267"/>
                    <a:pt x="162020" y="239268"/>
                    <a:pt x="177737" y="239268"/>
                  </a:cubicBezTo>
                  <a:cubicBezTo>
                    <a:pt x="193453" y="239268"/>
                    <a:pt x="209264" y="233267"/>
                    <a:pt x="221266" y="221266"/>
                  </a:cubicBezTo>
                  <a:cubicBezTo>
                    <a:pt x="245269" y="197168"/>
                    <a:pt x="245269" y="158210"/>
                    <a:pt x="221170" y="134112"/>
                  </a:cubicBezTo>
                  <a:lnTo>
                    <a:pt x="221170" y="1341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24" name="任意多边形: 形状 523">
              <a:extLst>
                <a:ext uri="{FF2B5EF4-FFF2-40B4-BE49-F238E27FC236}">
                  <a16:creationId xmlns:a16="http://schemas.microsoft.com/office/drawing/2014/main" id="{92C15D5A-E746-4551-8BD8-8EA5C1AA8841}"/>
                </a:ext>
              </a:extLst>
            </p:cNvPr>
            <p:cNvSpPr/>
            <p:nvPr/>
          </p:nvSpPr>
          <p:spPr>
            <a:xfrm>
              <a:off x="4389881" y="3775233"/>
              <a:ext cx="287464" cy="123158"/>
            </a:xfrm>
            <a:custGeom>
              <a:avLst/>
              <a:gdLst>
                <a:gd name="connsiteX0" fmla="*/ 225743 w 287464"/>
                <a:gd name="connsiteY0" fmla="*/ 0 h 123158"/>
                <a:gd name="connsiteX1" fmla="*/ 61532 w 287464"/>
                <a:gd name="connsiteY1" fmla="*/ 0 h 123158"/>
                <a:gd name="connsiteX2" fmla="*/ 0 w 287464"/>
                <a:gd name="connsiteY2" fmla="*/ 61531 h 123158"/>
                <a:gd name="connsiteX3" fmla="*/ 61532 w 287464"/>
                <a:gd name="connsiteY3" fmla="*/ 123158 h 123158"/>
                <a:gd name="connsiteX4" fmla="*/ 225838 w 287464"/>
                <a:gd name="connsiteY4" fmla="*/ 123158 h 123158"/>
                <a:gd name="connsiteX5" fmla="*/ 287465 w 287464"/>
                <a:gd name="connsiteY5" fmla="*/ 61531 h 123158"/>
                <a:gd name="connsiteX6" fmla="*/ 225743 w 287464"/>
                <a:gd name="connsiteY6" fmla="*/ 0 h 123158"/>
                <a:gd name="connsiteX7" fmla="*/ 225743 w 287464"/>
                <a:gd name="connsiteY7" fmla="*/ 0 h 1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464" h="123158">
                  <a:moveTo>
                    <a:pt x="225743" y="0"/>
                  </a:moveTo>
                  <a:lnTo>
                    <a:pt x="61532" y="0"/>
                  </a:lnTo>
                  <a:cubicBezTo>
                    <a:pt x="27527" y="0"/>
                    <a:pt x="0" y="27622"/>
                    <a:pt x="0" y="61531"/>
                  </a:cubicBezTo>
                  <a:cubicBezTo>
                    <a:pt x="0" y="95536"/>
                    <a:pt x="27527" y="123158"/>
                    <a:pt x="61532" y="123158"/>
                  </a:cubicBezTo>
                  <a:lnTo>
                    <a:pt x="225838" y="123158"/>
                  </a:lnTo>
                  <a:cubicBezTo>
                    <a:pt x="259842" y="123158"/>
                    <a:pt x="287465" y="95536"/>
                    <a:pt x="287465" y="61531"/>
                  </a:cubicBezTo>
                  <a:cubicBezTo>
                    <a:pt x="287369" y="27527"/>
                    <a:pt x="259842" y="0"/>
                    <a:pt x="225743" y="0"/>
                  </a:cubicBezTo>
                  <a:lnTo>
                    <a:pt x="22574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25" name="任意多边形: 形状 524">
              <a:extLst>
                <a:ext uri="{FF2B5EF4-FFF2-40B4-BE49-F238E27FC236}">
                  <a16:creationId xmlns:a16="http://schemas.microsoft.com/office/drawing/2014/main" id="{0AABA9D5-8E83-4BF1-8308-CB6C4D044379}"/>
                </a:ext>
              </a:extLst>
            </p:cNvPr>
            <p:cNvSpPr/>
            <p:nvPr/>
          </p:nvSpPr>
          <p:spPr>
            <a:xfrm>
              <a:off x="4750689" y="4530279"/>
              <a:ext cx="239327" cy="239363"/>
            </a:xfrm>
            <a:custGeom>
              <a:avLst/>
              <a:gdLst>
                <a:gd name="connsiteX0" fmla="*/ 221266 w 239327"/>
                <a:gd name="connsiteY0" fmla="*/ 18002 h 239363"/>
                <a:gd name="connsiteX1" fmla="*/ 134207 w 239327"/>
                <a:gd name="connsiteY1" fmla="*/ 18002 h 239363"/>
                <a:gd name="connsiteX2" fmla="*/ 18002 w 239327"/>
                <a:gd name="connsiteY2" fmla="*/ 134207 h 239363"/>
                <a:gd name="connsiteX3" fmla="*/ 18002 w 239327"/>
                <a:gd name="connsiteY3" fmla="*/ 221361 h 239363"/>
                <a:gd name="connsiteX4" fmla="*/ 61532 w 239327"/>
                <a:gd name="connsiteY4" fmla="*/ 239363 h 239363"/>
                <a:gd name="connsiteX5" fmla="*/ 105061 w 239327"/>
                <a:gd name="connsiteY5" fmla="*/ 221361 h 239363"/>
                <a:gd name="connsiteX6" fmla="*/ 221171 w 239327"/>
                <a:gd name="connsiteY6" fmla="*/ 105156 h 239363"/>
                <a:gd name="connsiteX7" fmla="*/ 221266 w 239327"/>
                <a:gd name="connsiteY7" fmla="*/ 18002 h 239363"/>
                <a:gd name="connsiteX8" fmla="*/ 221266 w 239327"/>
                <a:gd name="connsiteY8" fmla="*/ 18002 h 23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327" h="239363">
                  <a:moveTo>
                    <a:pt x="221266" y="18002"/>
                  </a:moveTo>
                  <a:cubicBezTo>
                    <a:pt x="197263" y="-6001"/>
                    <a:pt x="158210" y="-6001"/>
                    <a:pt x="134207" y="18002"/>
                  </a:cubicBezTo>
                  <a:lnTo>
                    <a:pt x="18002" y="134207"/>
                  </a:lnTo>
                  <a:cubicBezTo>
                    <a:pt x="-6001" y="158305"/>
                    <a:pt x="-6001" y="197263"/>
                    <a:pt x="18002" y="221361"/>
                  </a:cubicBezTo>
                  <a:cubicBezTo>
                    <a:pt x="30004" y="233363"/>
                    <a:pt x="45815" y="239363"/>
                    <a:pt x="61532" y="239363"/>
                  </a:cubicBezTo>
                  <a:cubicBezTo>
                    <a:pt x="77248" y="239363"/>
                    <a:pt x="93059" y="233363"/>
                    <a:pt x="105061" y="221361"/>
                  </a:cubicBezTo>
                  <a:lnTo>
                    <a:pt x="221171" y="105156"/>
                  </a:lnTo>
                  <a:cubicBezTo>
                    <a:pt x="245364" y="81058"/>
                    <a:pt x="245364" y="42101"/>
                    <a:pt x="221266" y="18002"/>
                  </a:cubicBezTo>
                  <a:lnTo>
                    <a:pt x="221266" y="180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26" name="任意多边形: 形状 525">
              <a:extLst>
                <a:ext uri="{FF2B5EF4-FFF2-40B4-BE49-F238E27FC236}">
                  <a16:creationId xmlns:a16="http://schemas.microsoft.com/office/drawing/2014/main" id="{E6BB3904-83E0-42F7-B7C8-DEE3D656AC6D}"/>
                </a:ext>
              </a:extLst>
            </p:cNvPr>
            <p:cNvSpPr/>
            <p:nvPr/>
          </p:nvSpPr>
          <p:spPr>
            <a:xfrm>
              <a:off x="5621750" y="4842985"/>
              <a:ext cx="123253" cy="287464"/>
            </a:xfrm>
            <a:custGeom>
              <a:avLst/>
              <a:gdLst>
                <a:gd name="connsiteX0" fmla="*/ 61627 w 123253"/>
                <a:gd name="connsiteY0" fmla="*/ 0 h 287464"/>
                <a:gd name="connsiteX1" fmla="*/ 0 w 123253"/>
                <a:gd name="connsiteY1" fmla="*/ 61531 h 287464"/>
                <a:gd name="connsiteX2" fmla="*/ 0 w 123253"/>
                <a:gd name="connsiteY2" fmla="*/ 225838 h 287464"/>
                <a:gd name="connsiteX3" fmla="*/ 61627 w 123253"/>
                <a:gd name="connsiteY3" fmla="*/ 287464 h 287464"/>
                <a:gd name="connsiteX4" fmla="*/ 123253 w 123253"/>
                <a:gd name="connsiteY4" fmla="*/ 225838 h 287464"/>
                <a:gd name="connsiteX5" fmla="*/ 123253 w 123253"/>
                <a:gd name="connsiteY5" fmla="*/ 61531 h 287464"/>
                <a:gd name="connsiteX6" fmla="*/ 61627 w 123253"/>
                <a:gd name="connsiteY6" fmla="*/ 0 h 287464"/>
                <a:gd name="connsiteX7" fmla="*/ 61627 w 123253"/>
                <a:gd name="connsiteY7" fmla="*/ 0 h 28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253" h="287464">
                  <a:moveTo>
                    <a:pt x="61627" y="0"/>
                  </a:moveTo>
                  <a:cubicBezTo>
                    <a:pt x="27622" y="0"/>
                    <a:pt x="0" y="27527"/>
                    <a:pt x="0" y="61531"/>
                  </a:cubicBezTo>
                  <a:lnTo>
                    <a:pt x="0" y="225838"/>
                  </a:lnTo>
                  <a:cubicBezTo>
                    <a:pt x="0" y="259842"/>
                    <a:pt x="27527" y="287464"/>
                    <a:pt x="61627" y="287464"/>
                  </a:cubicBezTo>
                  <a:cubicBezTo>
                    <a:pt x="95631" y="287464"/>
                    <a:pt x="123253" y="259937"/>
                    <a:pt x="123253" y="225838"/>
                  </a:cubicBezTo>
                  <a:lnTo>
                    <a:pt x="123253" y="61531"/>
                  </a:lnTo>
                  <a:cubicBezTo>
                    <a:pt x="123253" y="27622"/>
                    <a:pt x="95726" y="0"/>
                    <a:pt x="61627" y="0"/>
                  </a:cubicBezTo>
                  <a:lnTo>
                    <a:pt x="6162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27" name="任意多边形: 形状 526">
              <a:extLst>
                <a:ext uri="{FF2B5EF4-FFF2-40B4-BE49-F238E27FC236}">
                  <a16:creationId xmlns:a16="http://schemas.microsoft.com/office/drawing/2014/main" id="{AA0C3D2D-725C-4261-AE79-CCE8DCF85792}"/>
                </a:ext>
              </a:extLst>
            </p:cNvPr>
            <p:cNvSpPr/>
            <p:nvPr/>
          </p:nvSpPr>
          <p:spPr>
            <a:xfrm>
              <a:off x="5621750" y="2543174"/>
              <a:ext cx="1355121" cy="2226373"/>
            </a:xfrm>
            <a:custGeom>
              <a:avLst/>
              <a:gdLst>
                <a:gd name="connsiteX0" fmla="*/ 62008 w 1355121"/>
                <a:gd name="connsiteY0" fmla="*/ 0 h 2226373"/>
                <a:gd name="connsiteX1" fmla="*/ 95 w 1355121"/>
                <a:gd name="connsiteY1" fmla="*/ 61531 h 2226373"/>
                <a:gd name="connsiteX2" fmla="*/ 95 w 1355121"/>
                <a:gd name="connsiteY2" fmla="*/ 558546 h 2226373"/>
                <a:gd name="connsiteX3" fmla="*/ 61722 w 1355121"/>
                <a:gd name="connsiteY3" fmla="*/ 620173 h 2226373"/>
                <a:gd name="connsiteX4" fmla="*/ 123349 w 1355121"/>
                <a:gd name="connsiteY4" fmla="*/ 558546 h 2226373"/>
                <a:gd name="connsiteX5" fmla="*/ 123349 w 1355121"/>
                <a:gd name="connsiteY5" fmla="*/ 124777 h 2226373"/>
                <a:gd name="connsiteX6" fmla="*/ 1232154 w 1355121"/>
                <a:gd name="connsiteY6" fmla="*/ 1293590 h 2226373"/>
                <a:gd name="connsiteX7" fmla="*/ 931735 w 1355121"/>
                <a:gd name="connsiteY7" fmla="*/ 2076545 h 2226373"/>
                <a:gd name="connsiteX8" fmla="*/ 123253 w 1355121"/>
                <a:gd name="connsiteY8" fmla="*/ 1268063 h 2226373"/>
                <a:gd name="connsiteX9" fmla="*/ 123253 w 1355121"/>
                <a:gd name="connsiteY9" fmla="*/ 911543 h 2226373"/>
                <a:gd name="connsiteX10" fmla="*/ 61627 w 1355121"/>
                <a:gd name="connsiteY10" fmla="*/ 849916 h 2226373"/>
                <a:gd name="connsiteX11" fmla="*/ 0 w 1355121"/>
                <a:gd name="connsiteY11" fmla="*/ 911543 h 2226373"/>
                <a:gd name="connsiteX12" fmla="*/ 0 w 1355121"/>
                <a:gd name="connsiteY12" fmla="*/ 1293686 h 2226373"/>
                <a:gd name="connsiteX13" fmla="*/ 18002 w 1355121"/>
                <a:gd name="connsiteY13" fmla="*/ 1337215 h 2226373"/>
                <a:gd name="connsiteX14" fmla="*/ 889159 w 1355121"/>
                <a:gd name="connsiteY14" fmla="*/ 2208371 h 2226373"/>
                <a:gd name="connsiteX15" fmla="*/ 932688 w 1355121"/>
                <a:gd name="connsiteY15" fmla="*/ 2226374 h 2226373"/>
                <a:gd name="connsiteX16" fmla="*/ 976217 w 1355121"/>
                <a:gd name="connsiteY16" fmla="*/ 2208371 h 2226373"/>
                <a:gd name="connsiteX17" fmla="*/ 1355122 w 1355121"/>
                <a:gd name="connsiteY17" fmla="*/ 1293590 h 2226373"/>
                <a:gd name="connsiteX18" fmla="*/ 62008 w 1355121"/>
                <a:gd name="connsiteY18" fmla="*/ 0 h 2226373"/>
                <a:gd name="connsiteX19" fmla="*/ 62008 w 1355121"/>
                <a:gd name="connsiteY19" fmla="*/ 0 h 222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55121" h="2226373">
                  <a:moveTo>
                    <a:pt x="62008" y="0"/>
                  </a:moveTo>
                  <a:cubicBezTo>
                    <a:pt x="28003" y="0"/>
                    <a:pt x="95" y="27527"/>
                    <a:pt x="95" y="61531"/>
                  </a:cubicBezTo>
                  <a:lnTo>
                    <a:pt x="95" y="558546"/>
                  </a:lnTo>
                  <a:cubicBezTo>
                    <a:pt x="95" y="592550"/>
                    <a:pt x="27622" y="620173"/>
                    <a:pt x="61722" y="620173"/>
                  </a:cubicBezTo>
                  <a:cubicBezTo>
                    <a:pt x="95726" y="620173"/>
                    <a:pt x="123349" y="592550"/>
                    <a:pt x="123349" y="558546"/>
                  </a:cubicBezTo>
                  <a:lnTo>
                    <a:pt x="123349" y="124777"/>
                  </a:lnTo>
                  <a:cubicBezTo>
                    <a:pt x="740188" y="156972"/>
                    <a:pt x="1232154" y="668941"/>
                    <a:pt x="1232154" y="1293590"/>
                  </a:cubicBezTo>
                  <a:cubicBezTo>
                    <a:pt x="1232154" y="1585627"/>
                    <a:pt x="1125950" y="1861376"/>
                    <a:pt x="931735" y="2076545"/>
                  </a:cubicBezTo>
                  <a:lnTo>
                    <a:pt x="123253" y="1268063"/>
                  </a:lnTo>
                  <a:lnTo>
                    <a:pt x="123253" y="911543"/>
                  </a:lnTo>
                  <a:cubicBezTo>
                    <a:pt x="123253" y="877538"/>
                    <a:pt x="95726" y="849916"/>
                    <a:pt x="61627" y="849916"/>
                  </a:cubicBezTo>
                  <a:cubicBezTo>
                    <a:pt x="27622" y="849916"/>
                    <a:pt x="0" y="877538"/>
                    <a:pt x="0" y="911543"/>
                  </a:cubicBezTo>
                  <a:lnTo>
                    <a:pt x="0" y="1293686"/>
                  </a:lnTo>
                  <a:cubicBezTo>
                    <a:pt x="0" y="1310068"/>
                    <a:pt x="6477" y="1325689"/>
                    <a:pt x="18002" y="1337215"/>
                  </a:cubicBezTo>
                  <a:lnTo>
                    <a:pt x="889159" y="2208371"/>
                  </a:lnTo>
                  <a:cubicBezTo>
                    <a:pt x="901160" y="2220373"/>
                    <a:pt x="916972" y="2226374"/>
                    <a:pt x="932688" y="2226374"/>
                  </a:cubicBezTo>
                  <a:cubicBezTo>
                    <a:pt x="948404" y="2226374"/>
                    <a:pt x="964216" y="2220373"/>
                    <a:pt x="976217" y="2208371"/>
                  </a:cubicBezTo>
                  <a:cubicBezTo>
                    <a:pt x="1220534" y="1964055"/>
                    <a:pt x="1355122" y="1639157"/>
                    <a:pt x="1355122" y="1293590"/>
                  </a:cubicBezTo>
                  <a:cubicBezTo>
                    <a:pt x="1355312" y="580454"/>
                    <a:pt x="775144" y="190"/>
                    <a:pt x="62008" y="0"/>
                  </a:cubicBezTo>
                  <a:lnTo>
                    <a:pt x="6200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28" name="任意多边形: 形状 527">
              <a:extLst>
                <a:ext uri="{FF2B5EF4-FFF2-40B4-BE49-F238E27FC236}">
                  <a16:creationId xmlns:a16="http://schemas.microsoft.com/office/drawing/2014/main" id="{9047B97E-98E8-4FD1-B64A-0EAC523D58AA}"/>
                </a:ext>
              </a:extLst>
            </p:cNvPr>
            <p:cNvSpPr/>
            <p:nvPr/>
          </p:nvSpPr>
          <p:spPr>
            <a:xfrm>
              <a:off x="4143375" y="1475422"/>
              <a:ext cx="3339130" cy="3901439"/>
            </a:xfrm>
            <a:custGeom>
              <a:avLst/>
              <a:gdLst>
                <a:gd name="connsiteX0" fmla="*/ 3301079 w 3339130"/>
                <a:gd name="connsiteY0" fmla="*/ 1023461 h 3901439"/>
                <a:gd name="connsiteX1" fmla="*/ 2951036 w 3339130"/>
                <a:gd name="connsiteY1" fmla="*/ 658273 h 3901439"/>
                <a:gd name="connsiteX2" fmla="*/ 2854833 w 3339130"/>
                <a:gd name="connsiteY2" fmla="*/ 616077 h 3901439"/>
                <a:gd name="connsiteX3" fmla="*/ 2757011 w 3339130"/>
                <a:gd name="connsiteY3" fmla="*/ 654272 h 3901439"/>
                <a:gd name="connsiteX4" fmla="*/ 2628995 w 3339130"/>
                <a:gd name="connsiteY4" fmla="*/ 776954 h 3901439"/>
                <a:gd name="connsiteX5" fmla="*/ 2586799 w 3339130"/>
                <a:gd name="connsiteY5" fmla="*/ 873157 h 3901439"/>
                <a:gd name="connsiteX6" fmla="*/ 2624899 w 3339130"/>
                <a:gd name="connsiteY6" fmla="*/ 970978 h 3901439"/>
                <a:gd name="connsiteX7" fmla="*/ 2643569 w 3339130"/>
                <a:gd name="connsiteY7" fmla="*/ 990505 h 3901439"/>
                <a:gd name="connsiteX8" fmla="*/ 2482787 w 3339130"/>
                <a:gd name="connsiteY8" fmla="*/ 1144619 h 3901439"/>
                <a:gd name="connsiteX9" fmla="*/ 1765840 w 3339130"/>
                <a:gd name="connsiteY9" fmla="*/ 838010 h 3901439"/>
                <a:gd name="connsiteX10" fmla="*/ 1765840 w 3339130"/>
                <a:gd name="connsiteY10" fmla="*/ 451771 h 3901439"/>
                <a:gd name="connsiteX11" fmla="*/ 1792891 w 3339130"/>
                <a:gd name="connsiteY11" fmla="*/ 451771 h 3901439"/>
                <a:gd name="connsiteX12" fmla="*/ 1930146 w 3339130"/>
                <a:gd name="connsiteY12" fmla="*/ 314515 h 3901439"/>
                <a:gd name="connsiteX13" fmla="*/ 1930146 w 3339130"/>
                <a:gd name="connsiteY13" fmla="*/ 137255 h 3901439"/>
                <a:gd name="connsiteX14" fmla="*/ 1792891 w 3339130"/>
                <a:gd name="connsiteY14" fmla="*/ 0 h 3901439"/>
                <a:gd name="connsiteX15" fmla="*/ 1287018 w 3339130"/>
                <a:gd name="connsiteY15" fmla="*/ 0 h 3901439"/>
                <a:gd name="connsiteX16" fmla="*/ 1149763 w 3339130"/>
                <a:gd name="connsiteY16" fmla="*/ 137255 h 3901439"/>
                <a:gd name="connsiteX17" fmla="*/ 1149763 w 3339130"/>
                <a:gd name="connsiteY17" fmla="*/ 314515 h 3901439"/>
                <a:gd name="connsiteX18" fmla="*/ 1287018 w 3339130"/>
                <a:gd name="connsiteY18" fmla="*/ 451771 h 3901439"/>
                <a:gd name="connsiteX19" fmla="*/ 1314069 w 3339130"/>
                <a:gd name="connsiteY19" fmla="*/ 451771 h 3901439"/>
                <a:gd name="connsiteX20" fmla="*/ 1314069 w 3339130"/>
                <a:gd name="connsiteY20" fmla="*/ 838010 h 3901439"/>
                <a:gd name="connsiteX21" fmla="*/ 0 w 3339130"/>
                <a:gd name="connsiteY21" fmla="*/ 2361343 h 3901439"/>
                <a:gd name="connsiteX22" fmla="*/ 1540002 w 3339130"/>
                <a:gd name="connsiteY22" fmla="*/ 3901440 h 3901439"/>
                <a:gd name="connsiteX23" fmla="*/ 3080004 w 3339130"/>
                <a:gd name="connsiteY23" fmla="*/ 2361343 h 3901439"/>
                <a:gd name="connsiteX24" fmla="*/ 2795588 w 3339130"/>
                <a:gd name="connsiteY24" fmla="*/ 1470565 h 3901439"/>
                <a:gd name="connsiteX25" fmla="*/ 2956179 w 3339130"/>
                <a:gd name="connsiteY25" fmla="*/ 1316546 h 3901439"/>
                <a:gd name="connsiteX26" fmla="*/ 2974848 w 3339130"/>
                <a:gd name="connsiteY26" fmla="*/ 1336072 h 3901439"/>
                <a:gd name="connsiteX27" fmla="*/ 3073908 w 3339130"/>
                <a:gd name="connsiteY27" fmla="*/ 1378268 h 3901439"/>
                <a:gd name="connsiteX28" fmla="*/ 3168872 w 3339130"/>
                <a:gd name="connsiteY28" fmla="*/ 1340168 h 3901439"/>
                <a:gd name="connsiteX29" fmla="*/ 3296888 w 3339130"/>
                <a:gd name="connsiteY29" fmla="*/ 1217486 h 3901439"/>
                <a:gd name="connsiteX30" fmla="*/ 3339084 w 3339130"/>
                <a:gd name="connsiteY30" fmla="*/ 1121283 h 3901439"/>
                <a:gd name="connsiteX31" fmla="*/ 3301079 w 3339130"/>
                <a:gd name="connsiteY31" fmla="*/ 1023461 h 3901439"/>
                <a:gd name="connsiteX32" fmla="*/ 3301079 w 3339130"/>
                <a:gd name="connsiteY32" fmla="*/ 1023461 h 3901439"/>
                <a:gd name="connsiteX33" fmla="*/ 1287113 w 3339130"/>
                <a:gd name="connsiteY33" fmla="*/ 328517 h 3901439"/>
                <a:gd name="connsiteX34" fmla="*/ 1273112 w 3339130"/>
                <a:gd name="connsiteY34" fmla="*/ 314515 h 3901439"/>
                <a:gd name="connsiteX35" fmla="*/ 1273112 w 3339130"/>
                <a:gd name="connsiteY35" fmla="*/ 137255 h 3901439"/>
                <a:gd name="connsiteX36" fmla="*/ 1287113 w 3339130"/>
                <a:gd name="connsiteY36" fmla="*/ 123254 h 3901439"/>
                <a:gd name="connsiteX37" fmla="*/ 1792986 w 3339130"/>
                <a:gd name="connsiteY37" fmla="*/ 123254 h 3901439"/>
                <a:gd name="connsiteX38" fmla="*/ 1806988 w 3339130"/>
                <a:gd name="connsiteY38" fmla="*/ 137255 h 3901439"/>
                <a:gd name="connsiteX39" fmla="*/ 1806988 w 3339130"/>
                <a:gd name="connsiteY39" fmla="*/ 314515 h 3901439"/>
                <a:gd name="connsiteX40" fmla="*/ 1792986 w 3339130"/>
                <a:gd name="connsiteY40" fmla="*/ 328517 h 3901439"/>
                <a:gd name="connsiteX41" fmla="*/ 1287113 w 3339130"/>
                <a:gd name="connsiteY41" fmla="*/ 328517 h 3901439"/>
                <a:gd name="connsiteX42" fmla="*/ 1642682 w 3339130"/>
                <a:gd name="connsiteY42" fmla="*/ 451771 h 3901439"/>
                <a:gd name="connsiteX43" fmla="*/ 1642682 w 3339130"/>
                <a:gd name="connsiteY43" fmla="*/ 824865 h 3901439"/>
                <a:gd name="connsiteX44" fmla="*/ 1540002 w 3339130"/>
                <a:gd name="connsiteY44" fmla="*/ 821341 h 3901439"/>
                <a:gd name="connsiteX45" fmla="*/ 1437323 w 3339130"/>
                <a:gd name="connsiteY45" fmla="*/ 824865 h 3901439"/>
                <a:gd name="connsiteX46" fmla="*/ 1437323 w 3339130"/>
                <a:gd name="connsiteY46" fmla="*/ 451771 h 3901439"/>
                <a:gd name="connsiteX47" fmla="*/ 1642682 w 3339130"/>
                <a:gd name="connsiteY47" fmla="*/ 451771 h 3901439"/>
                <a:gd name="connsiteX48" fmla="*/ 2956846 w 3339130"/>
                <a:gd name="connsiteY48" fmla="*/ 2361343 h 3901439"/>
                <a:gd name="connsiteX49" fmla="*/ 1540002 w 3339130"/>
                <a:gd name="connsiteY49" fmla="*/ 3778187 h 3901439"/>
                <a:gd name="connsiteX50" fmla="*/ 123158 w 3339130"/>
                <a:gd name="connsiteY50" fmla="*/ 2361343 h 3901439"/>
                <a:gd name="connsiteX51" fmla="*/ 1540002 w 3339130"/>
                <a:gd name="connsiteY51" fmla="*/ 944499 h 3901439"/>
                <a:gd name="connsiteX52" fmla="*/ 2956846 w 3339130"/>
                <a:gd name="connsiteY52" fmla="*/ 2361343 h 3901439"/>
                <a:gd name="connsiteX53" fmla="*/ 2956846 w 3339130"/>
                <a:gd name="connsiteY53" fmla="*/ 2361343 h 3901439"/>
                <a:gd name="connsiteX54" fmla="*/ 2719769 w 3339130"/>
                <a:gd name="connsiteY54" fmla="*/ 1372648 h 3901439"/>
                <a:gd name="connsiteX55" fmla="*/ 2577656 w 3339130"/>
                <a:gd name="connsiteY55" fmla="*/ 1224439 h 3901439"/>
                <a:gd name="connsiteX56" fmla="*/ 2728913 w 3339130"/>
                <a:gd name="connsiteY56" fmla="*/ 1079468 h 3901439"/>
                <a:gd name="connsiteX57" fmla="*/ 2871026 w 3339130"/>
                <a:gd name="connsiteY57" fmla="*/ 1227677 h 3901439"/>
                <a:gd name="connsiteX58" fmla="*/ 2719769 w 3339130"/>
                <a:gd name="connsiteY58" fmla="*/ 1372648 h 3901439"/>
                <a:gd name="connsiteX59" fmla="*/ 3211735 w 3339130"/>
                <a:gd name="connsiteY59" fmla="*/ 1128522 h 3901439"/>
                <a:gd name="connsiteX60" fmla="*/ 3083814 w 3339130"/>
                <a:gd name="connsiteY60" fmla="*/ 1251204 h 3901439"/>
                <a:gd name="connsiteX61" fmla="*/ 3064002 w 3339130"/>
                <a:gd name="connsiteY61" fmla="*/ 1250823 h 3901439"/>
                <a:gd name="connsiteX62" fmla="*/ 3002661 w 3339130"/>
                <a:gd name="connsiteY62" fmla="*/ 1186910 h 3901439"/>
                <a:gd name="connsiteX63" fmla="*/ 3002661 w 3339130"/>
                <a:gd name="connsiteY63" fmla="*/ 1186910 h 3901439"/>
                <a:gd name="connsiteX64" fmla="*/ 3002661 w 3339130"/>
                <a:gd name="connsiteY64" fmla="*/ 1186910 h 3901439"/>
                <a:gd name="connsiteX65" fmla="*/ 2775395 w 3339130"/>
                <a:gd name="connsiteY65" fmla="*/ 949833 h 3901439"/>
                <a:gd name="connsiteX66" fmla="*/ 2775395 w 3339130"/>
                <a:gd name="connsiteY66" fmla="*/ 949833 h 3901439"/>
                <a:gd name="connsiteX67" fmla="*/ 2775395 w 3339130"/>
                <a:gd name="connsiteY67" fmla="*/ 949833 h 3901439"/>
                <a:gd name="connsiteX68" fmla="*/ 2714054 w 3339130"/>
                <a:gd name="connsiteY68" fmla="*/ 885825 h 3901439"/>
                <a:gd name="connsiteX69" fmla="*/ 2710148 w 3339130"/>
                <a:gd name="connsiteY69" fmla="*/ 875824 h 3901439"/>
                <a:gd name="connsiteX70" fmla="*/ 2714435 w 3339130"/>
                <a:gd name="connsiteY70" fmla="*/ 866013 h 3901439"/>
                <a:gd name="connsiteX71" fmla="*/ 2842451 w 3339130"/>
                <a:gd name="connsiteY71" fmla="*/ 743331 h 3901439"/>
                <a:gd name="connsiteX72" fmla="*/ 2852452 w 3339130"/>
                <a:gd name="connsiteY72" fmla="*/ 739426 h 3901439"/>
                <a:gd name="connsiteX73" fmla="*/ 2862263 w 3339130"/>
                <a:gd name="connsiteY73" fmla="*/ 743712 h 3901439"/>
                <a:gd name="connsiteX74" fmla="*/ 3212306 w 3339130"/>
                <a:gd name="connsiteY74" fmla="*/ 1108901 h 3901439"/>
                <a:gd name="connsiteX75" fmla="*/ 3216212 w 3339130"/>
                <a:gd name="connsiteY75" fmla="*/ 1118902 h 3901439"/>
                <a:gd name="connsiteX76" fmla="*/ 3211735 w 3339130"/>
                <a:gd name="connsiteY76" fmla="*/ 1128522 h 3901439"/>
                <a:gd name="connsiteX77" fmla="*/ 3211735 w 3339130"/>
                <a:gd name="connsiteY77" fmla="*/ 1128522 h 390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339130" h="3901439">
                  <a:moveTo>
                    <a:pt x="3301079" y="1023461"/>
                  </a:moveTo>
                  <a:lnTo>
                    <a:pt x="2951036" y="658273"/>
                  </a:lnTo>
                  <a:cubicBezTo>
                    <a:pt x="2925699" y="631793"/>
                    <a:pt x="2891504" y="616839"/>
                    <a:pt x="2854833" y="616077"/>
                  </a:cubicBezTo>
                  <a:cubicBezTo>
                    <a:pt x="2818257" y="615125"/>
                    <a:pt x="2783396" y="628841"/>
                    <a:pt x="2757011" y="654272"/>
                  </a:cubicBezTo>
                  <a:lnTo>
                    <a:pt x="2628995" y="776954"/>
                  </a:lnTo>
                  <a:cubicBezTo>
                    <a:pt x="2602516" y="802291"/>
                    <a:pt x="2587562" y="836486"/>
                    <a:pt x="2586799" y="873157"/>
                  </a:cubicBezTo>
                  <a:cubicBezTo>
                    <a:pt x="2586038" y="909828"/>
                    <a:pt x="2599563" y="944594"/>
                    <a:pt x="2624899" y="970978"/>
                  </a:cubicBezTo>
                  <a:lnTo>
                    <a:pt x="2643569" y="990505"/>
                  </a:lnTo>
                  <a:lnTo>
                    <a:pt x="2482787" y="1144619"/>
                  </a:lnTo>
                  <a:cubicBezTo>
                    <a:pt x="2278380" y="985933"/>
                    <a:pt x="2033207" y="877443"/>
                    <a:pt x="1765840" y="838010"/>
                  </a:cubicBezTo>
                  <a:lnTo>
                    <a:pt x="1765840" y="451771"/>
                  </a:lnTo>
                  <a:lnTo>
                    <a:pt x="1792891" y="451771"/>
                  </a:lnTo>
                  <a:cubicBezTo>
                    <a:pt x="1868519" y="451771"/>
                    <a:pt x="1930146" y="390239"/>
                    <a:pt x="1930146" y="314515"/>
                  </a:cubicBezTo>
                  <a:lnTo>
                    <a:pt x="1930146" y="137255"/>
                  </a:lnTo>
                  <a:cubicBezTo>
                    <a:pt x="1930146" y="61532"/>
                    <a:pt x="1868614" y="0"/>
                    <a:pt x="1792891" y="0"/>
                  </a:cubicBezTo>
                  <a:lnTo>
                    <a:pt x="1287018" y="0"/>
                  </a:lnTo>
                  <a:cubicBezTo>
                    <a:pt x="1211390" y="0"/>
                    <a:pt x="1149763" y="61627"/>
                    <a:pt x="1149763" y="137255"/>
                  </a:cubicBezTo>
                  <a:lnTo>
                    <a:pt x="1149763" y="314515"/>
                  </a:lnTo>
                  <a:cubicBezTo>
                    <a:pt x="1149763" y="390239"/>
                    <a:pt x="1211294" y="451771"/>
                    <a:pt x="1287018" y="451771"/>
                  </a:cubicBezTo>
                  <a:lnTo>
                    <a:pt x="1314069" y="451771"/>
                  </a:lnTo>
                  <a:lnTo>
                    <a:pt x="1314069" y="838010"/>
                  </a:lnTo>
                  <a:cubicBezTo>
                    <a:pt x="571691" y="947547"/>
                    <a:pt x="0" y="1588961"/>
                    <a:pt x="0" y="2361343"/>
                  </a:cubicBezTo>
                  <a:cubicBezTo>
                    <a:pt x="0" y="3210592"/>
                    <a:pt x="690848" y="3901440"/>
                    <a:pt x="1540002" y="3901440"/>
                  </a:cubicBezTo>
                  <a:cubicBezTo>
                    <a:pt x="2389251" y="3901440"/>
                    <a:pt x="3080004" y="3210592"/>
                    <a:pt x="3080004" y="2361343"/>
                  </a:cubicBezTo>
                  <a:cubicBezTo>
                    <a:pt x="3080004" y="2029682"/>
                    <a:pt x="2974658" y="1722215"/>
                    <a:pt x="2795588" y="1470565"/>
                  </a:cubicBezTo>
                  <a:lnTo>
                    <a:pt x="2956179" y="1316546"/>
                  </a:lnTo>
                  <a:lnTo>
                    <a:pt x="2974848" y="1336072"/>
                  </a:lnTo>
                  <a:cubicBezTo>
                    <a:pt x="3001709" y="1364171"/>
                    <a:pt x="3037808" y="1378268"/>
                    <a:pt x="3073908" y="1378268"/>
                  </a:cubicBezTo>
                  <a:cubicBezTo>
                    <a:pt x="3108103" y="1378268"/>
                    <a:pt x="3142298" y="1365599"/>
                    <a:pt x="3168872" y="1340168"/>
                  </a:cubicBezTo>
                  <a:lnTo>
                    <a:pt x="3296888" y="1217486"/>
                  </a:lnTo>
                  <a:cubicBezTo>
                    <a:pt x="3323368" y="1192149"/>
                    <a:pt x="3338322" y="1157954"/>
                    <a:pt x="3339084" y="1121283"/>
                  </a:cubicBezTo>
                  <a:cubicBezTo>
                    <a:pt x="3340037" y="1084612"/>
                    <a:pt x="3326416" y="1049941"/>
                    <a:pt x="3301079" y="1023461"/>
                  </a:cubicBezTo>
                  <a:lnTo>
                    <a:pt x="3301079" y="1023461"/>
                  </a:lnTo>
                  <a:close/>
                  <a:moveTo>
                    <a:pt x="1287113" y="328517"/>
                  </a:moveTo>
                  <a:cubicBezTo>
                    <a:pt x="1279398" y="328517"/>
                    <a:pt x="1273112" y="322231"/>
                    <a:pt x="1273112" y="314515"/>
                  </a:cubicBezTo>
                  <a:lnTo>
                    <a:pt x="1273112" y="137255"/>
                  </a:lnTo>
                  <a:cubicBezTo>
                    <a:pt x="1273112" y="129540"/>
                    <a:pt x="1279398" y="123254"/>
                    <a:pt x="1287113" y="123254"/>
                  </a:cubicBezTo>
                  <a:lnTo>
                    <a:pt x="1792986" y="123254"/>
                  </a:lnTo>
                  <a:cubicBezTo>
                    <a:pt x="1800701" y="123254"/>
                    <a:pt x="1806988" y="129540"/>
                    <a:pt x="1806988" y="137255"/>
                  </a:cubicBezTo>
                  <a:lnTo>
                    <a:pt x="1806988" y="314515"/>
                  </a:lnTo>
                  <a:cubicBezTo>
                    <a:pt x="1806988" y="322231"/>
                    <a:pt x="1800701" y="328517"/>
                    <a:pt x="1792986" y="328517"/>
                  </a:cubicBezTo>
                  <a:lnTo>
                    <a:pt x="1287113" y="328517"/>
                  </a:lnTo>
                  <a:close/>
                  <a:moveTo>
                    <a:pt x="1642682" y="451771"/>
                  </a:moveTo>
                  <a:lnTo>
                    <a:pt x="1642682" y="824865"/>
                  </a:lnTo>
                  <a:cubicBezTo>
                    <a:pt x="1608677" y="822579"/>
                    <a:pt x="1574483" y="821341"/>
                    <a:pt x="1540002" y="821341"/>
                  </a:cubicBezTo>
                  <a:cubicBezTo>
                    <a:pt x="1505522" y="821341"/>
                    <a:pt x="1471232" y="822579"/>
                    <a:pt x="1437323" y="824865"/>
                  </a:cubicBezTo>
                  <a:lnTo>
                    <a:pt x="1437323" y="451771"/>
                  </a:lnTo>
                  <a:lnTo>
                    <a:pt x="1642682" y="451771"/>
                  </a:lnTo>
                  <a:close/>
                  <a:moveTo>
                    <a:pt x="2956846" y="2361343"/>
                  </a:moveTo>
                  <a:cubicBezTo>
                    <a:pt x="2956846" y="3142583"/>
                    <a:pt x="2321243" y="3778187"/>
                    <a:pt x="1540002" y="3778187"/>
                  </a:cubicBezTo>
                  <a:cubicBezTo>
                    <a:pt x="758762" y="3778187"/>
                    <a:pt x="123158" y="3142583"/>
                    <a:pt x="123158" y="2361343"/>
                  </a:cubicBezTo>
                  <a:cubicBezTo>
                    <a:pt x="123158" y="1580102"/>
                    <a:pt x="758762" y="944499"/>
                    <a:pt x="1540002" y="944499"/>
                  </a:cubicBezTo>
                  <a:cubicBezTo>
                    <a:pt x="2321338" y="944594"/>
                    <a:pt x="2956846" y="1580102"/>
                    <a:pt x="2956846" y="2361343"/>
                  </a:cubicBezTo>
                  <a:lnTo>
                    <a:pt x="2956846" y="2361343"/>
                  </a:lnTo>
                  <a:close/>
                  <a:moveTo>
                    <a:pt x="2719769" y="1372648"/>
                  </a:moveTo>
                  <a:cubicBezTo>
                    <a:pt x="2675668" y="1320165"/>
                    <a:pt x="2628233" y="1270635"/>
                    <a:pt x="2577656" y="1224439"/>
                  </a:cubicBezTo>
                  <a:lnTo>
                    <a:pt x="2728913" y="1079468"/>
                  </a:lnTo>
                  <a:lnTo>
                    <a:pt x="2871026" y="1227677"/>
                  </a:lnTo>
                  <a:lnTo>
                    <a:pt x="2719769" y="1372648"/>
                  </a:lnTo>
                  <a:close/>
                  <a:moveTo>
                    <a:pt x="3211735" y="1128522"/>
                  </a:moveTo>
                  <a:lnTo>
                    <a:pt x="3083814" y="1251204"/>
                  </a:lnTo>
                  <a:cubicBezTo>
                    <a:pt x="3078195" y="1256538"/>
                    <a:pt x="3069336" y="1256348"/>
                    <a:pt x="3064002" y="1250823"/>
                  </a:cubicBezTo>
                  <a:lnTo>
                    <a:pt x="3002661" y="1186910"/>
                  </a:lnTo>
                  <a:cubicBezTo>
                    <a:pt x="3002661" y="1186910"/>
                    <a:pt x="3002661" y="1186910"/>
                    <a:pt x="3002661" y="1186910"/>
                  </a:cubicBezTo>
                  <a:cubicBezTo>
                    <a:pt x="3002661" y="1186910"/>
                    <a:pt x="3002661" y="1186910"/>
                    <a:pt x="3002661" y="1186910"/>
                  </a:cubicBezTo>
                  <a:lnTo>
                    <a:pt x="2775395" y="949833"/>
                  </a:lnTo>
                  <a:cubicBezTo>
                    <a:pt x="2775395" y="949833"/>
                    <a:pt x="2775395" y="949833"/>
                    <a:pt x="2775395" y="949833"/>
                  </a:cubicBezTo>
                  <a:cubicBezTo>
                    <a:pt x="2775395" y="949833"/>
                    <a:pt x="2775395" y="949833"/>
                    <a:pt x="2775395" y="949833"/>
                  </a:cubicBezTo>
                  <a:lnTo>
                    <a:pt x="2714054" y="885825"/>
                  </a:lnTo>
                  <a:cubicBezTo>
                    <a:pt x="2710720" y="882396"/>
                    <a:pt x="2710148" y="878491"/>
                    <a:pt x="2710148" y="875824"/>
                  </a:cubicBezTo>
                  <a:cubicBezTo>
                    <a:pt x="2710244" y="873157"/>
                    <a:pt x="2711006" y="869347"/>
                    <a:pt x="2714435" y="866013"/>
                  </a:cubicBezTo>
                  <a:lnTo>
                    <a:pt x="2842451" y="743331"/>
                  </a:lnTo>
                  <a:cubicBezTo>
                    <a:pt x="2845880" y="739997"/>
                    <a:pt x="2849595" y="739235"/>
                    <a:pt x="2852452" y="739426"/>
                  </a:cubicBezTo>
                  <a:cubicBezTo>
                    <a:pt x="2855119" y="739521"/>
                    <a:pt x="2858929" y="740283"/>
                    <a:pt x="2862263" y="743712"/>
                  </a:cubicBezTo>
                  <a:lnTo>
                    <a:pt x="3212306" y="1108901"/>
                  </a:lnTo>
                  <a:cubicBezTo>
                    <a:pt x="3215640" y="1112330"/>
                    <a:pt x="3216212" y="1116235"/>
                    <a:pt x="3216212" y="1118902"/>
                  </a:cubicBezTo>
                  <a:cubicBezTo>
                    <a:pt x="3216021" y="1121378"/>
                    <a:pt x="3215164" y="1125188"/>
                    <a:pt x="3211735" y="1128522"/>
                  </a:cubicBezTo>
                  <a:lnTo>
                    <a:pt x="3211735" y="112852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529" name="图形 2">
            <a:extLst>
              <a:ext uri="{FF2B5EF4-FFF2-40B4-BE49-F238E27FC236}">
                <a16:creationId xmlns:a16="http://schemas.microsoft.com/office/drawing/2014/main" id="{AAE9B6A3-E4C7-42EF-BFEF-F08CFF414156}"/>
              </a:ext>
            </a:extLst>
          </p:cNvPr>
          <p:cNvGrpSpPr/>
          <p:nvPr userDrawn="1"/>
        </p:nvGrpSpPr>
        <p:grpSpPr>
          <a:xfrm>
            <a:off x="10918457" y="5602120"/>
            <a:ext cx="294794" cy="381557"/>
            <a:chOff x="4143375" y="1475326"/>
            <a:chExt cx="3014281" cy="3901439"/>
          </a:xfrm>
          <a:solidFill>
            <a:schemeClr val="bg1"/>
          </a:solidFill>
        </p:grpSpPr>
        <p:sp>
          <p:nvSpPr>
            <p:cNvPr id="530" name="任意多边形: 形状 529">
              <a:extLst>
                <a:ext uri="{FF2B5EF4-FFF2-40B4-BE49-F238E27FC236}">
                  <a16:creationId xmlns:a16="http://schemas.microsoft.com/office/drawing/2014/main" id="{F0F59601-CE00-4EB0-B5F9-C34546514FC7}"/>
                </a:ext>
              </a:extLst>
            </p:cNvPr>
            <p:cNvSpPr/>
            <p:nvPr/>
          </p:nvSpPr>
          <p:spPr>
            <a:xfrm>
              <a:off x="4143375" y="1475326"/>
              <a:ext cx="3014281" cy="3901439"/>
            </a:xfrm>
            <a:custGeom>
              <a:avLst/>
              <a:gdLst>
                <a:gd name="connsiteX0" fmla="*/ 2755773 w 3014281"/>
                <a:gd name="connsiteY0" fmla="*/ 1276541 h 3901439"/>
                <a:gd name="connsiteX1" fmla="*/ 2585085 w 3014281"/>
                <a:gd name="connsiteY1" fmla="*/ 1082135 h 3901439"/>
                <a:gd name="connsiteX2" fmla="*/ 2496884 w 3014281"/>
                <a:gd name="connsiteY2" fmla="*/ 827723 h 3901439"/>
                <a:gd name="connsiteX3" fmla="*/ 2260949 w 3014281"/>
                <a:gd name="connsiteY3" fmla="*/ 399002 h 3901439"/>
                <a:gd name="connsiteX4" fmla="*/ 1865090 w 3014281"/>
                <a:gd name="connsiteY4" fmla="*/ 386715 h 3901439"/>
                <a:gd name="connsiteX5" fmla="*/ 1882997 w 3014281"/>
                <a:gd name="connsiteY5" fmla="*/ 207264 h 3901439"/>
                <a:gd name="connsiteX6" fmla="*/ 1835182 w 3014281"/>
                <a:gd name="connsiteY6" fmla="*/ 62008 h 3901439"/>
                <a:gd name="connsiteX7" fmla="*/ 1695450 w 3014281"/>
                <a:gd name="connsiteY7" fmla="*/ 0 h 3901439"/>
                <a:gd name="connsiteX8" fmla="*/ 1318736 w 3014281"/>
                <a:gd name="connsiteY8" fmla="*/ 0 h 3901439"/>
                <a:gd name="connsiteX9" fmla="*/ 1179005 w 3014281"/>
                <a:gd name="connsiteY9" fmla="*/ 62008 h 3901439"/>
                <a:gd name="connsiteX10" fmla="*/ 1131189 w 3014281"/>
                <a:gd name="connsiteY10" fmla="*/ 207264 h 3901439"/>
                <a:gd name="connsiteX11" fmla="*/ 1149287 w 3014281"/>
                <a:gd name="connsiteY11" fmla="*/ 386810 h 3901439"/>
                <a:gd name="connsiteX12" fmla="*/ 753428 w 3014281"/>
                <a:gd name="connsiteY12" fmla="*/ 399098 h 3901439"/>
                <a:gd name="connsiteX13" fmla="*/ 517493 w 3014281"/>
                <a:gd name="connsiteY13" fmla="*/ 827818 h 3901439"/>
                <a:gd name="connsiteX14" fmla="*/ 429387 w 3014281"/>
                <a:gd name="connsiteY14" fmla="*/ 1082231 h 3901439"/>
                <a:gd name="connsiteX15" fmla="*/ 258699 w 3014281"/>
                <a:gd name="connsiteY15" fmla="*/ 1276636 h 3901439"/>
                <a:gd name="connsiteX16" fmla="*/ 0 w 3014281"/>
                <a:gd name="connsiteY16" fmla="*/ 1704404 h 3901439"/>
                <a:gd name="connsiteX17" fmla="*/ 258604 w 3014281"/>
                <a:gd name="connsiteY17" fmla="*/ 2132267 h 3901439"/>
                <a:gd name="connsiteX18" fmla="*/ 429292 w 3014281"/>
                <a:gd name="connsiteY18" fmla="*/ 2326577 h 3901439"/>
                <a:gd name="connsiteX19" fmla="*/ 517398 w 3014281"/>
                <a:gd name="connsiteY19" fmla="*/ 2580989 h 3901439"/>
                <a:gd name="connsiteX20" fmla="*/ 601694 w 3014281"/>
                <a:gd name="connsiteY20" fmla="*/ 2836640 h 3901439"/>
                <a:gd name="connsiteX21" fmla="*/ 281369 w 3014281"/>
                <a:gd name="connsiteY21" fmla="*/ 3633026 h 3901439"/>
                <a:gd name="connsiteX22" fmla="*/ 290894 w 3014281"/>
                <a:gd name="connsiteY22" fmla="*/ 3695033 h 3901439"/>
                <a:gd name="connsiteX23" fmla="*/ 349853 w 3014281"/>
                <a:gd name="connsiteY23" fmla="*/ 3716560 h 3901439"/>
                <a:gd name="connsiteX24" fmla="*/ 629126 w 3014281"/>
                <a:gd name="connsiteY24" fmla="*/ 3664649 h 3901439"/>
                <a:gd name="connsiteX25" fmla="*/ 741902 w 3014281"/>
                <a:gd name="connsiteY25" fmla="*/ 3869532 h 3901439"/>
                <a:gd name="connsiteX26" fmla="*/ 795814 w 3014281"/>
                <a:gd name="connsiteY26" fmla="*/ 3901440 h 3901439"/>
                <a:gd name="connsiteX27" fmla="*/ 799529 w 3014281"/>
                <a:gd name="connsiteY27" fmla="*/ 3901345 h 3901439"/>
                <a:gd name="connsiteX28" fmla="*/ 852964 w 3014281"/>
                <a:gd name="connsiteY28" fmla="*/ 3862864 h 3901439"/>
                <a:gd name="connsiteX29" fmla="*/ 1196054 w 3014281"/>
                <a:gd name="connsiteY29" fmla="*/ 3009900 h 3901439"/>
                <a:gd name="connsiteX30" fmla="*/ 1232059 w 3014281"/>
                <a:gd name="connsiteY30" fmla="*/ 3000280 h 3901439"/>
                <a:gd name="connsiteX31" fmla="*/ 1507141 w 3014281"/>
                <a:gd name="connsiteY31" fmla="*/ 2948750 h 3901439"/>
                <a:gd name="connsiteX32" fmla="*/ 1782223 w 3014281"/>
                <a:gd name="connsiteY32" fmla="*/ 3000280 h 3901439"/>
                <a:gd name="connsiteX33" fmla="*/ 1818323 w 3014281"/>
                <a:gd name="connsiteY33" fmla="*/ 3009900 h 3901439"/>
                <a:gd name="connsiteX34" fmla="*/ 2161413 w 3014281"/>
                <a:gd name="connsiteY34" fmla="*/ 3862864 h 3901439"/>
                <a:gd name="connsiteX35" fmla="*/ 2214848 w 3014281"/>
                <a:gd name="connsiteY35" fmla="*/ 3901345 h 3901439"/>
                <a:gd name="connsiteX36" fmla="*/ 2218563 w 3014281"/>
                <a:gd name="connsiteY36" fmla="*/ 3901440 h 3901439"/>
                <a:gd name="connsiteX37" fmla="*/ 2272475 w 3014281"/>
                <a:gd name="connsiteY37" fmla="*/ 3869532 h 3901439"/>
                <a:gd name="connsiteX38" fmla="*/ 2385251 w 3014281"/>
                <a:gd name="connsiteY38" fmla="*/ 3664649 h 3901439"/>
                <a:gd name="connsiteX39" fmla="*/ 2664524 w 3014281"/>
                <a:gd name="connsiteY39" fmla="*/ 3716560 h 3901439"/>
                <a:gd name="connsiteX40" fmla="*/ 2723388 w 3014281"/>
                <a:gd name="connsiteY40" fmla="*/ 3695033 h 3901439"/>
                <a:gd name="connsiteX41" fmla="*/ 2732913 w 3014281"/>
                <a:gd name="connsiteY41" fmla="*/ 3633026 h 3901439"/>
                <a:gd name="connsiteX42" fmla="*/ 2412587 w 3014281"/>
                <a:gd name="connsiteY42" fmla="*/ 2836640 h 3901439"/>
                <a:gd name="connsiteX43" fmla="*/ 2496884 w 3014281"/>
                <a:gd name="connsiteY43" fmla="*/ 2581085 h 3901439"/>
                <a:gd name="connsiteX44" fmla="*/ 2584990 w 3014281"/>
                <a:gd name="connsiteY44" fmla="*/ 2326672 h 3901439"/>
                <a:gd name="connsiteX45" fmla="*/ 2755678 w 3014281"/>
                <a:gd name="connsiteY45" fmla="*/ 2132362 h 3901439"/>
                <a:gd name="connsiteX46" fmla="*/ 3014282 w 3014281"/>
                <a:gd name="connsiteY46" fmla="*/ 1704499 h 3901439"/>
                <a:gd name="connsiteX47" fmla="*/ 2755773 w 3014281"/>
                <a:gd name="connsiteY47" fmla="*/ 1276541 h 3901439"/>
                <a:gd name="connsiteX48" fmla="*/ 2755773 w 3014281"/>
                <a:gd name="connsiteY48" fmla="*/ 1276541 h 3901439"/>
                <a:gd name="connsiteX49" fmla="*/ 1270445 w 3014281"/>
                <a:gd name="connsiteY49" fmla="*/ 144780 h 3901439"/>
                <a:gd name="connsiteX50" fmla="*/ 1318832 w 3014281"/>
                <a:gd name="connsiteY50" fmla="*/ 123254 h 3901439"/>
                <a:gd name="connsiteX51" fmla="*/ 1695545 w 3014281"/>
                <a:gd name="connsiteY51" fmla="*/ 123254 h 3901439"/>
                <a:gd name="connsiteX52" fmla="*/ 1743932 w 3014281"/>
                <a:gd name="connsiteY52" fmla="*/ 144780 h 3901439"/>
                <a:gd name="connsiteX53" fmla="*/ 1760506 w 3014281"/>
                <a:gd name="connsiteY53" fmla="*/ 195072 h 3901439"/>
                <a:gd name="connsiteX54" fmla="*/ 1737932 w 3014281"/>
                <a:gd name="connsiteY54" fmla="*/ 420434 h 3901439"/>
                <a:gd name="connsiteX55" fmla="*/ 1507141 w 3014281"/>
                <a:gd name="connsiteY55" fmla="*/ 460058 h 3901439"/>
                <a:gd name="connsiteX56" fmla="*/ 1276350 w 3014281"/>
                <a:gd name="connsiteY56" fmla="*/ 420434 h 3901439"/>
                <a:gd name="connsiteX57" fmla="*/ 1253776 w 3014281"/>
                <a:gd name="connsiteY57" fmla="*/ 195072 h 3901439"/>
                <a:gd name="connsiteX58" fmla="*/ 1270445 w 3014281"/>
                <a:gd name="connsiteY58" fmla="*/ 144780 h 3901439"/>
                <a:gd name="connsiteX59" fmla="*/ 1270445 w 3014281"/>
                <a:gd name="connsiteY59" fmla="*/ 144780 h 3901439"/>
                <a:gd name="connsiteX60" fmla="*/ 787146 w 3014281"/>
                <a:gd name="connsiteY60" fmla="*/ 3696367 h 3901439"/>
                <a:gd name="connsiteX61" fmla="*/ 715613 w 3014281"/>
                <a:gd name="connsiteY61" fmla="*/ 3566351 h 3901439"/>
                <a:gd name="connsiteX62" fmla="*/ 650367 w 3014281"/>
                <a:gd name="connsiteY62" fmla="*/ 3535490 h 3901439"/>
                <a:gd name="connsiteX63" fmla="*/ 437579 w 3014281"/>
                <a:gd name="connsiteY63" fmla="*/ 3575018 h 3901439"/>
                <a:gd name="connsiteX64" fmla="*/ 685800 w 3014281"/>
                <a:gd name="connsiteY64" fmla="*/ 2957894 h 3901439"/>
                <a:gd name="connsiteX65" fmla="*/ 753332 w 3014281"/>
                <a:gd name="connsiteY65" fmla="*/ 3009805 h 3901439"/>
                <a:gd name="connsiteX66" fmla="*/ 934784 w 3014281"/>
                <a:gd name="connsiteY66" fmla="*/ 3054572 h 3901439"/>
                <a:gd name="connsiteX67" fmla="*/ 1049655 w 3014281"/>
                <a:gd name="connsiteY67" fmla="*/ 3043619 h 3901439"/>
                <a:gd name="connsiteX68" fmla="*/ 787146 w 3014281"/>
                <a:gd name="connsiteY68" fmla="*/ 3696367 h 3901439"/>
                <a:gd name="connsiteX69" fmla="*/ 2576798 w 3014281"/>
                <a:gd name="connsiteY69" fmla="*/ 3575018 h 3901439"/>
                <a:gd name="connsiteX70" fmla="*/ 2364010 w 3014281"/>
                <a:gd name="connsiteY70" fmla="*/ 3535490 h 3901439"/>
                <a:gd name="connsiteX71" fmla="*/ 2298764 w 3014281"/>
                <a:gd name="connsiteY71" fmla="*/ 3566351 h 3901439"/>
                <a:gd name="connsiteX72" fmla="*/ 2227231 w 3014281"/>
                <a:gd name="connsiteY72" fmla="*/ 3696367 h 3901439"/>
                <a:gd name="connsiteX73" fmla="*/ 1964722 w 3014281"/>
                <a:gd name="connsiteY73" fmla="*/ 3043524 h 3901439"/>
                <a:gd name="connsiteX74" fmla="*/ 2261045 w 3014281"/>
                <a:gd name="connsiteY74" fmla="*/ 3009710 h 3901439"/>
                <a:gd name="connsiteX75" fmla="*/ 2328577 w 3014281"/>
                <a:gd name="connsiteY75" fmla="*/ 2957799 h 3901439"/>
                <a:gd name="connsiteX76" fmla="*/ 2576798 w 3014281"/>
                <a:gd name="connsiteY76" fmla="*/ 3575018 h 3901439"/>
                <a:gd name="connsiteX77" fmla="*/ 2669858 w 3014281"/>
                <a:gd name="connsiteY77" fmla="*/ 2043970 h 3901439"/>
                <a:gd name="connsiteX78" fmla="*/ 2478500 w 3014281"/>
                <a:gd name="connsiteY78" fmla="*/ 2264950 h 3901439"/>
                <a:gd name="connsiteX79" fmla="*/ 2377821 w 3014281"/>
                <a:gd name="connsiteY79" fmla="*/ 2549938 h 3901439"/>
                <a:gd name="connsiteX80" fmla="*/ 2199418 w 3014281"/>
                <a:gd name="connsiteY80" fmla="*/ 2903125 h 3901439"/>
                <a:gd name="connsiteX81" fmla="*/ 1814417 w 3014281"/>
                <a:gd name="connsiteY81" fmla="*/ 2881313 h 3901439"/>
                <a:gd name="connsiteX82" fmla="*/ 1507236 w 3014281"/>
                <a:gd name="connsiteY82" fmla="*/ 2825591 h 3901439"/>
                <a:gd name="connsiteX83" fmla="*/ 1200055 w 3014281"/>
                <a:gd name="connsiteY83" fmla="*/ 2881313 h 3901439"/>
                <a:gd name="connsiteX84" fmla="*/ 815054 w 3014281"/>
                <a:gd name="connsiteY84" fmla="*/ 2903125 h 3901439"/>
                <a:gd name="connsiteX85" fmla="*/ 636651 w 3014281"/>
                <a:gd name="connsiteY85" fmla="*/ 2549938 h 3901439"/>
                <a:gd name="connsiteX86" fmla="*/ 535972 w 3014281"/>
                <a:gd name="connsiteY86" fmla="*/ 2264950 h 3901439"/>
                <a:gd name="connsiteX87" fmla="*/ 344519 w 3014281"/>
                <a:gd name="connsiteY87" fmla="*/ 2043970 h 3901439"/>
                <a:gd name="connsiteX88" fmla="*/ 123158 w 3014281"/>
                <a:gd name="connsiteY88" fmla="*/ 1704404 h 3901439"/>
                <a:gd name="connsiteX89" fmla="*/ 344519 w 3014281"/>
                <a:gd name="connsiteY89" fmla="*/ 1364837 h 3901439"/>
                <a:gd name="connsiteX90" fmla="*/ 535972 w 3014281"/>
                <a:gd name="connsiteY90" fmla="*/ 1143857 h 3901439"/>
                <a:gd name="connsiteX91" fmla="*/ 636651 w 3014281"/>
                <a:gd name="connsiteY91" fmla="*/ 858869 h 3901439"/>
                <a:gd name="connsiteX92" fmla="*/ 815054 w 3014281"/>
                <a:gd name="connsiteY92" fmla="*/ 505587 h 3901439"/>
                <a:gd name="connsiteX93" fmla="*/ 935641 w 3014281"/>
                <a:gd name="connsiteY93" fmla="*/ 477393 h 3901439"/>
                <a:gd name="connsiteX94" fmla="*/ 1200055 w 3014281"/>
                <a:gd name="connsiteY94" fmla="*/ 527495 h 3901439"/>
                <a:gd name="connsiteX95" fmla="*/ 1507236 w 3014281"/>
                <a:gd name="connsiteY95" fmla="*/ 583216 h 3901439"/>
                <a:gd name="connsiteX96" fmla="*/ 1814417 w 3014281"/>
                <a:gd name="connsiteY96" fmla="*/ 527495 h 3901439"/>
                <a:gd name="connsiteX97" fmla="*/ 2199418 w 3014281"/>
                <a:gd name="connsiteY97" fmla="*/ 505587 h 3901439"/>
                <a:gd name="connsiteX98" fmla="*/ 2377821 w 3014281"/>
                <a:gd name="connsiteY98" fmla="*/ 858869 h 3901439"/>
                <a:gd name="connsiteX99" fmla="*/ 2478500 w 3014281"/>
                <a:gd name="connsiteY99" fmla="*/ 1143857 h 3901439"/>
                <a:gd name="connsiteX100" fmla="*/ 2669858 w 3014281"/>
                <a:gd name="connsiteY100" fmla="*/ 1364837 h 3901439"/>
                <a:gd name="connsiteX101" fmla="*/ 2891219 w 3014281"/>
                <a:gd name="connsiteY101" fmla="*/ 1704404 h 3901439"/>
                <a:gd name="connsiteX102" fmla="*/ 2669858 w 3014281"/>
                <a:gd name="connsiteY102" fmla="*/ 2043970 h 3901439"/>
                <a:gd name="connsiteX103" fmla="*/ 2669858 w 3014281"/>
                <a:gd name="connsiteY103" fmla="*/ 2043970 h 390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014281" h="3901439">
                  <a:moveTo>
                    <a:pt x="2755773" y="1276541"/>
                  </a:moveTo>
                  <a:cubicBezTo>
                    <a:pt x="2687288" y="1209866"/>
                    <a:pt x="2622518" y="1146810"/>
                    <a:pt x="2585085" y="1082135"/>
                  </a:cubicBezTo>
                  <a:cubicBezTo>
                    <a:pt x="2545461" y="1013651"/>
                    <a:pt x="2521839" y="923354"/>
                    <a:pt x="2496884" y="827723"/>
                  </a:cubicBezTo>
                  <a:cubicBezTo>
                    <a:pt x="2452688" y="658463"/>
                    <a:pt x="2407063" y="483394"/>
                    <a:pt x="2260949" y="399002"/>
                  </a:cubicBezTo>
                  <a:cubicBezTo>
                    <a:pt x="2143411" y="330994"/>
                    <a:pt x="2004346" y="351949"/>
                    <a:pt x="1865090" y="386715"/>
                  </a:cubicBezTo>
                  <a:lnTo>
                    <a:pt x="1882997" y="207264"/>
                  </a:lnTo>
                  <a:cubicBezTo>
                    <a:pt x="1888331" y="154305"/>
                    <a:pt x="1870901" y="101441"/>
                    <a:pt x="1835182" y="62008"/>
                  </a:cubicBezTo>
                  <a:cubicBezTo>
                    <a:pt x="1799558" y="22574"/>
                    <a:pt x="1748600" y="0"/>
                    <a:pt x="1695450" y="0"/>
                  </a:cubicBezTo>
                  <a:lnTo>
                    <a:pt x="1318736" y="0"/>
                  </a:lnTo>
                  <a:cubicBezTo>
                    <a:pt x="1265587" y="0"/>
                    <a:pt x="1214628" y="22574"/>
                    <a:pt x="1179005" y="62008"/>
                  </a:cubicBezTo>
                  <a:cubicBezTo>
                    <a:pt x="1143381" y="101441"/>
                    <a:pt x="1125950" y="154305"/>
                    <a:pt x="1131189" y="207264"/>
                  </a:cubicBezTo>
                  <a:lnTo>
                    <a:pt x="1149287" y="386810"/>
                  </a:lnTo>
                  <a:cubicBezTo>
                    <a:pt x="1010031" y="351949"/>
                    <a:pt x="870966" y="330994"/>
                    <a:pt x="753428" y="399098"/>
                  </a:cubicBezTo>
                  <a:cubicBezTo>
                    <a:pt x="607409" y="483584"/>
                    <a:pt x="561689" y="658559"/>
                    <a:pt x="517493" y="827818"/>
                  </a:cubicBezTo>
                  <a:cubicBezTo>
                    <a:pt x="492538" y="923449"/>
                    <a:pt x="468916" y="1013746"/>
                    <a:pt x="429387" y="1082231"/>
                  </a:cubicBezTo>
                  <a:cubicBezTo>
                    <a:pt x="391954" y="1146905"/>
                    <a:pt x="327184" y="1209866"/>
                    <a:pt x="258699" y="1276636"/>
                  </a:cubicBezTo>
                  <a:cubicBezTo>
                    <a:pt x="137446" y="1394460"/>
                    <a:pt x="0" y="1528191"/>
                    <a:pt x="0" y="1704404"/>
                  </a:cubicBezTo>
                  <a:cubicBezTo>
                    <a:pt x="0" y="1880616"/>
                    <a:pt x="137446" y="2014347"/>
                    <a:pt x="258604" y="2132267"/>
                  </a:cubicBezTo>
                  <a:cubicBezTo>
                    <a:pt x="327184" y="2198942"/>
                    <a:pt x="391859" y="2261902"/>
                    <a:pt x="429292" y="2326577"/>
                  </a:cubicBezTo>
                  <a:cubicBezTo>
                    <a:pt x="468916" y="2395061"/>
                    <a:pt x="492443" y="2485358"/>
                    <a:pt x="517398" y="2580989"/>
                  </a:cubicBezTo>
                  <a:cubicBezTo>
                    <a:pt x="540353" y="2669191"/>
                    <a:pt x="563880" y="2758916"/>
                    <a:pt x="601694" y="2836640"/>
                  </a:cubicBezTo>
                  <a:lnTo>
                    <a:pt x="281369" y="3633026"/>
                  </a:lnTo>
                  <a:cubicBezTo>
                    <a:pt x="272987" y="3653885"/>
                    <a:pt x="276606" y="3677603"/>
                    <a:pt x="290894" y="3695033"/>
                  </a:cubicBezTo>
                  <a:cubicBezTo>
                    <a:pt x="305181" y="3712464"/>
                    <a:pt x="327755" y="3720656"/>
                    <a:pt x="349853" y="3716560"/>
                  </a:cubicBezTo>
                  <a:lnTo>
                    <a:pt x="629126" y="3664649"/>
                  </a:lnTo>
                  <a:lnTo>
                    <a:pt x="741902" y="3869532"/>
                  </a:lnTo>
                  <a:cubicBezTo>
                    <a:pt x="752761" y="3889248"/>
                    <a:pt x="773525" y="3901440"/>
                    <a:pt x="795814" y="3901440"/>
                  </a:cubicBezTo>
                  <a:cubicBezTo>
                    <a:pt x="797052" y="3901440"/>
                    <a:pt x="798290" y="3901440"/>
                    <a:pt x="799529" y="3901345"/>
                  </a:cubicBezTo>
                  <a:cubicBezTo>
                    <a:pt x="823246" y="3899916"/>
                    <a:pt x="844106" y="3884867"/>
                    <a:pt x="852964" y="3862864"/>
                  </a:cubicBezTo>
                  <a:lnTo>
                    <a:pt x="1196054" y="3009900"/>
                  </a:lnTo>
                  <a:cubicBezTo>
                    <a:pt x="1208056" y="3006662"/>
                    <a:pt x="1220153" y="3003423"/>
                    <a:pt x="1232059" y="3000280"/>
                  </a:cubicBezTo>
                  <a:cubicBezTo>
                    <a:pt x="1325975" y="2974943"/>
                    <a:pt x="1423035" y="2948750"/>
                    <a:pt x="1507141" y="2948750"/>
                  </a:cubicBezTo>
                  <a:cubicBezTo>
                    <a:pt x="1591342" y="2948750"/>
                    <a:pt x="1688306" y="2974943"/>
                    <a:pt x="1782223" y="3000280"/>
                  </a:cubicBezTo>
                  <a:cubicBezTo>
                    <a:pt x="1794224" y="3003518"/>
                    <a:pt x="1806226" y="3006757"/>
                    <a:pt x="1818323" y="3009900"/>
                  </a:cubicBezTo>
                  <a:lnTo>
                    <a:pt x="2161413" y="3862864"/>
                  </a:lnTo>
                  <a:cubicBezTo>
                    <a:pt x="2170271" y="3884962"/>
                    <a:pt x="2191131" y="3899916"/>
                    <a:pt x="2214848" y="3901345"/>
                  </a:cubicBezTo>
                  <a:cubicBezTo>
                    <a:pt x="2216087" y="3901440"/>
                    <a:pt x="2217325" y="3901440"/>
                    <a:pt x="2218563" y="3901440"/>
                  </a:cubicBezTo>
                  <a:cubicBezTo>
                    <a:pt x="2240852" y="3901440"/>
                    <a:pt x="2261616" y="3889248"/>
                    <a:pt x="2272475" y="3869532"/>
                  </a:cubicBezTo>
                  <a:lnTo>
                    <a:pt x="2385251" y="3664649"/>
                  </a:lnTo>
                  <a:lnTo>
                    <a:pt x="2664524" y="3716560"/>
                  </a:lnTo>
                  <a:cubicBezTo>
                    <a:pt x="2686622" y="3720656"/>
                    <a:pt x="2709196" y="3712369"/>
                    <a:pt x="2723388" y="3695033"/>
                  </a:cubicBezTo>
                  <a:cubicBezTo>
                    <a:pt x="2737676" y="3677603"/>
                    <a:pt x="2741295" y="3653885"/>
                    <a:pt x="2732913" y="3633026"/>
                  </a:cubicBezTo>
                  <a:lnTo>
                    <a:pt x="2412587" y="2836640"/>
                  </a:lnTo>
                  <a:cubicBezTo>
                    <a:pt x="2450402" y="2758916"/>
                    <a:pt x="2473833" y="2669286"/>
                    <a:pt x="2496884" y="2581085"/>
                  </a:cubicBezTo>
                  <a:cubicBezTo>
                    <a:pt x="2521839" y="2485453"/>
                    <a:pt x="2545461" y="2395061"/>
                    <a:pt x="2584990" y="2326672"/>
                  </a:cubicBezTo>
                  <a:cubicBezTo>
                    <a:pt x="2622423" y="2261997"/>
                    <a:pt x="2687193" y="2199037"/>
                    <a:pt x="2755678" y="2132362"/>
                  </a:cubicBezTo>
                  <a:cubicBezTo>
                    <a:pt x="2876931" y="2014347"/>
                    <a:pt x="3014282" y="1880711"/>
                    <a:pt x="3014282" y="1704499"/>
                  </a:cubicBezTo>
                  <a:cubicBezTo>
                    <a:pt x="3014377" y="1528191"/>
                    <a:pt x="2876931" y="1394460"/>
                    <a:pt x="2755773" y="1276541"/>
                  </a:cubicBezTo>
                  <a:lnTo>
                    <a:pt x="2755773" y="1276541"/>
                  </a:lnTo>
                  <a:close/>
                  <a:moveTo>
                    <a:pt x="1270445" y="144780"/>
                  </a:moveTo>
                  <a:cubicBezTo>
                    <a:pt x="1283018" y="130874"/>
                    <a:pt x="1300163" y="123254"/>
                    <a:pt x="1318832" y="123254"/>
                  </a:cubicBezTo>
                  <a:lnTo>
                    <a:pt x="1695545" y="123254"/>
                  </a:lnTo>
                  <a:cubicBezTo>
                    <a:pt x="1714214" y="123254"/>
                    <a:pt x="1731359" y="130874"/>
                    <a:pt x="1743932" y="144780"/>
                  </a:cubicBezTo>
                  <a:cubicBezTo>
                    <a:pt x="1756505" y="158591"/>
                    <a:pt x="1762316" y="176498"/>
                    <a:pt x="1760506" y="195072"/>
                  </a:cubicBezTo>
                  <a:lnTo>
                    <a:pt x="1737932" y="420434"/>
                  </a:lnTo>
                  <a:cubicBezTo>
                    <a:pt x="1658303" y="441484"/>
                    <a:pt x="1578102" y="460058"/>
                    <a:pt x="1507141" y="460058"/>
                  </a:cubicBezTo>
                  <a:cubicBezTo>
                    <a:pt x="1436180" y="460058"/>
                    <a:pt x="1356074" y="441484"/>
                    <a:pt x="1276350" y="420434"/>
                  </a:cubicBezTo>
                  <a:lnTo>
                    <a:pt x="1253776" y="195072"/>
                  </a:lnTo>
                  <a:cubicBezTo>
                    <a:pt x="1251966" y="176498"/>
                    <a:pt x="1257872" y="158591"/>
                    <a:pt x="1270445" y="144780"/>
                  </a:cubicBezTo>
                  <a:lnTo>
                    <a:pt x="1270445" y="144780"/>
                  </a:lnTo>
                  <a:close/>
                  <a:moveTo>
                    <a:pt x="787146" y="3696367"/>
                  </a:moveTo>
                  <a:lnTo>
                    <a:pt x="715613" y="3566351"/>
                  </a:lnTo>
                  <a:cubicBezTo>
                    <a:pt x="702850" y="3543014"/>
                    <a:pt x="676561" y="3530632"/>
                    <a:pt x="650367" y="3535490"/>
                  </a:cubicBezTo>
                  <a:lnTo>
                    <a:pt x="437579" y="3575018"/>
                  </a:lnTo>
                  <a:lnTo>
                    <a:pt x="685800" y="2957894"/>
                  </a:lnTo>
                  <a:cubicBezTo>
                    <a:pt x="705612" y="2977610"/>
                    <a:pt x="727996" y="2995041"/>
                    <a:pt x="753332" y="3009805"/>
                  </a:cubicBezTo>
                  <a:cubicBezTo>
                    <a:pt x="809625" y="3042476"/>
                    <a:pt x="870966" y="3054572"/>
                    <a:pt x="934784" y="3054572"/>
                  </a:cubicBezTo>
                  <a:cubicBezTo>
                    <a:pt x="972312" y="3054572"/>
                    <a:pt x="1010793" y="3050382"/>
                    <a:pt x="1049655" y="3043619"/>
                  </a:cubicBezTo>
                  <a:lnTo>
                    <a:pt x="787146" y="3696367"/>
                  </a:lnTo>
                  <a:close/>
                  <a:moveTo>
                    <a:pt x="2576798" y="3575018"/>
                  </a:moveTo>
                  <a:lnTo>
                    <a:pt x="2364010" y="3535490"/>
                  </a:lnTo>
                  <a:cubicBezTo>
                    <a:pt x="2337911" y="3530632"/>
                    <a:pt x="2311622" y="3543110"/>
                    <a:pt x="2298764" y="3566351"/>
                  </a:cubicBezTo>
                  <a:lnTo>
                    <a:pt x="2227231" y="3696367"/>
                  </a:lnTo>
                  <a:lnTo>
                    <a:pt x="1964722" y="3043524"/>
                  </a:lnTo>
                  <a:cubicBezTo>
                    <a:pt x="2069687" y="3061716"/>
                    <a:pt x="2171605" y="3061526"/>
                    <a:pt x="2261045" y="3009710"/>
                  </a:cubicBezTo>
                  <a:cubicBezTo>
                    <a:pt x="2286476" y="2995041"/>
                    <a:pt x="2308765" y="2977515"/>
                    <a:pt x="2328577" y="2957799"/>
                  </a:cubicBezTo>
                  <a:lnTo>
                    <a:pt x="2576798" y="3575018"/>
                  </a:lnTo>
                  <a:close/>
                  <a:moveTo>
                    <a:pt x="2669858" y="2043970"/>
                  </a:moveTo>
                  <a:cubicBezTo>
                    <a:pt x="2598325" y="2113598"/>
                    <a:pt x="2524411" y="2185511"/>
                    <a:pt x="2478500" y="2264950"/>
                  </a:cubicBezTo>
                  <a:cubicBezTo>
                    <a:pt x="2430590" y="2347817"/>
                    <a:pt x="2403729" y="2450592"/>
                    <a:pt x="2377821" y="2549938"/>
                  </a:cubicBezTo>
                  <a:cubicBezTo>
                    <a:pt x="2338292" y="2701385"/>
                    <a:pt x="2300954" y="2844451"/>
                    <a:pt x="2199418" y="2903125"/>
                  </a:cubicBezTo>
                  <a:cubicBezTo>
                    <a:pt x="2102834" y="2959037"/>
                    <a:pt x="1962722" y="2921318"/>
                    <a:pt x="1814417" y="2881313"/>
                  </a:cubicBezTo>
                  <a:cubicBezTo>
                    <a:pt x="1712786" y="2853881"/>
                    <a:pt x="1607725" y="2825591"/>
                    <a:pt x="1507236" y="2825591"/>
                  </a:cubicBezTo>
                  <a:cubicBezTo>
                    <a:pt x="1406747" y="2825591"/>
                    <a:pt x="1301687" y="2853881"/>
                    <a:pt x="1200055" y="2881313"/>
                  </a:cubicBezTo>
                  <a:cubicBezTo>
                    <a:pt x="1051751" y="2921318"/>
                    <a:pt x="911733" y="2959037"/>
                    <a:pt x="815054" y="2903125"/>
                  </a:cubicBezTo>
                  <a:cubicBezTo>
                    <a:pt x="713518" y="2844451"/>
                    <a:pt x="676180" y="2701385"/>
                    <a:pt x="636651" y="2549938"/>
                  </a:cubicBezTo>
                  <a:cubicBezTo>
                    <a:pt x="610743" y="2450592"/>
                    <a:pt x="583883" y="2347817"/>
                    <a:pt x="535972" y="2264950"/>
                  </a:cubicBezTo>
                  <a:cubicBezTo>
                    <a:pt x="489966" y="2185511"/>
                    <a:pt x="416052" y="2113598"/>
                    <a:pt x="344519" y="2043970"/>
                  </a:cubicBezTo>
                  <a:cubicBezTo>
                    <a:pt x="230696" y="1933194"/>
                    <a:pt x="123158" y="1828610"/>
                    <a:pt x="123158" y="1704404"/>
                  </a:cubicBezTo>
                  <a:cubicBezTo>
                    <a:pt x="123158" y="1580293"/>
                    <a:pt x="230696" y="1475613"/>
                    <a:pt x="344519" y="1364837"/>
                  </a:cubicBezTo>
                  <a:cubicBezTo>
                    <a:pt x="416052" y="1295305"/>
                    <a:pt x="489966" y="1223296"/>
                    <a:pt x="535972" y="1143857"/>
                  </a:cubicBezTo>
                  <a:cubicBezTo>
                    <a:pt x="583883" y="1060990"/>
                    <a:pt x="610743" y="958215"/>
                    <a:pt x="636651" y="858869"/>
                  </a:cubicBezTo>
                  <a:cubicBezTo>
                    <a:pt x="676180" y="707422"/>
                    <a:pt x="713518" y="564356"/>
                    <a:pt x="815054" y="505587"/>
                  </a:cubicBezTo>
                  <a:cubicBezTo>
                    <a:pt x="850106" y="485299"/>
                    <a:pt x="890778" y="477393"/>
                    <a:pt x="935641" y="477393"/>
                  </a:cubicBezTo>
                  <a:cubicBezTo>
                    <a:pt x="1014317" y="477393"/>
                    <a:pt x="1105567" y="501968"/>
                    <a:pt x="1200055" y="527495"/>
                  </a:cubicBezTo>
                  <a:cubicBezTo>
                    <a:pt x="1301687" y="554831"/>
                    <a:pt x="1406747" y="583216"/>
                    <a:pt x="1507236" y="583216"/>
                  </a:cubicBezTo>
                  <a:cubicBezTo>
                    <a:pt x="1607725" y="583216"/>
                    <a:pt x="1712786" y="554831"/>
                    <a:pt x="1814417" y="527495"/>
                  </a:cubicBezTo>
                  <a:cubicBezTo>
                    <a:pt x="1962722" y="487490"/>
                    <a:pt x="2102834" y="449771"/>
                    <a:pt x="2199418" y="505587"/>
                  </a:cubicBezTo>
                  <a:cubicBezTo>
                    <a:pt x="2300954" y="564356"/>
                    <a:pt x="2338292" y="707422"/>
                    <a:pt x="2377821" y="858869"/>
                  </a:cubicBezTo>
                  <a:cubicBezTo>
                    <a:pt x="2403729" y="958215"/>
                    <a:pt x="2430590" y="1060990"/>
                    <a:pt x="2478500" y="1143857"/>
                  </a:cubicBezTo>
                  <a:cubicBezTo>
                    <a:pt x="2524411" y="1223296"/>
                    <a:pt x="2598420" y="1295210"/>
                    <a:pt x="2669858" y="1364837"/>
                  </a:cubicBezTo>
                  <a:cubicBezTo>
                    <a:pt x="2783681" y="1475613"/>
                    <a:pt x="2891219" y="1580197"/>
                    <a:pt x="2891219" y="1704404"/>
                  </a:cubicBezTo>
                  <a:cubicBezTo>
                    <a:pt x="2891219" y="1828610"/>
                    <a:pt x="2783681" y="1933194"/>
                    <a:pt x="2669858" y="2043970"/>
                  </a:cubicBezTo>
                  <a:lnTo>
                    <a:pt x="2669858" y="204397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31" name="任意多边形: 形状 530">
              <a:extLst>
                <a:ext uri="{FF2B5EF4-FFF2-40B4-BE49-F238E27FC236}">
                  <a16:creationId xmlns:a16="http://schemas.microsoft.com/office/drawing/2014/main" id="{295A2969-AB65-4144-A5D9-D055DE2FB6B5}"/>
                </a:ext>
              </a:extLst>
            </p:cNvPr>
            <p:cNvSpPr/>
            <p:nvPr/>
          </p:nvSpPr>
          <p:spPr>
            <a:xfrm>
              <a:off x="4603475" y="2132452"/>
              <a:ext cx="2094483" cy="2094473"/>
            </a:xfrm>
            <a:custGeom>
              <a:avLst/>
              <a:gdLst>
                <a:gd name="connsiteX0" fmla="*/ 1741413 w 2094483"/>
                <a:gd name="connsiteY0" fmla="*/ 264037 h 2094473"/>
                <a:gd name="connsiteX1" fmla="*/ 1656831 w 2094483"/>
                <a:gd name="connsiteY1" fmla="*/ 266419 h 2094473"/>
                <a:gd name="connsiteX2" fmla="*/ 1659974 w 2094483"/>
                <a:gd name="connsiteY2" fmla="*/ 356430 h 2094473"/>
                <a:gd name="connsiteX3" fmla="*/ 1970775 w 2094483"/>
                <a:gd name="connsiteY3" fmla="*/ 1074329 h 2094473"/>
                <a:gd name="connsiteX4" fmla="*/ 1078283 w 2094483"/>
                <a:gd name="connsiteY4" fmla="*/ 1970822 h 2094473"/>
                <a:gd name="connsiteX5" fmla="*/ 123592 w 2094483"/>
                <a:gd name="connsiteY5" fmla="*/ 1017370 h 2094473"/>
                <a:gd name="connsiteX6" fmla="*/ 1008560 w 2094483"/>
                <a:gd name="connsiteY6" fmla="*/ 124020 h 2094473"/>
                <a:gd name="connsiteX7" fmla="*/ 1382987 w 2094483"/>
                <a:gd name="connsiteY7" fmla="*/ 186504 h 2094473"/>
                <a:gd name="connsiteX8" fmla="*/ 1448900 w 2094483"/>
                <a:gd name="connsiteY8" fmla="*/ 173074 h 2094473"/>
                <a:gd name="connsiteX9" fmla="*/ 1449853 w 2094483"/>
                <a:gd name="connsiteY9" fmla="*/ 172121 h 2094473"/>
                <a:gd name="connsiteX10" fmla="*/ 1429470 w 2094483"/>
                <a:gd name="connsiteY10" fmla="*/ 72299 h 2094473"/>
                <a:gd name="connsiteX11" fmla="*/ 1018370 w 2094483"/>
                <a:gd name="connsiteY11" fmla="*/ 385 h 2094473"/>
                <a:gd name="connsiteX12" fmla="*/ 53 w 2094483"/>
                <a:gd name="connsiteY12" fmla="*/ 1036705 h 2094473"/>
                <a:gd name="connsiteX13" fmla="*/ 1082759 w 2094483"/>
                <a:gd name="connsiteY13" fmla="*/ 2093885 h 2094473"/>
                <a:gd name="connsiteX14" fmla="*/ 2093838 w 2094483"/>
                <a:gd name="connsiteY14" fmla="*/ 1084997 h 2094473"/>
                <a:gd name="connsiteX15" fmla="*/ 1741413 w 2094483"/>
                <a:gd name="connsiteY15" fmla="*/ 264037 h 2094473"/>
                <a:gd name="connsiteX16" fmla="*/ 1741413 w 2094483"/>
                <a:gd name="connsiteY16" fmla="*/ 264037 h 209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94483" h="2094473">
                  <a:moveTo>
                    <a:pt x="1741413" y="264037"/>
                  </a:moveTo>
                  <a:cubicBezTo>
                    <a:pt x="1716934" y="242416"/>
                    <a:pt x="1679882" y="243368"/>
                    <a:pt x="1656831" y="266419"/>
                  </a:cubicBezTo>
                  <a:cubicBezTo>
                    <a:pt x="1631590" y="291660"/>
                    <a:pt x="1633304" y="332713"/>
                    <a:pt x="1659974" y="356430"/>
                  </a:cubicBezTo>
                  <a:cubicBezTo>
                    <a:pt x="1856951" y="531404"/>
                    <a:pt x="1978871" y="788960"/>
                    <a:pt x="1970775" y="1074329"/>
                  </a:cubicBezTo>
                  <a:cubicBezTo>
                    <a:pt x="1956869" y="1559818"/>
                    <a:pt x="1563677" y="1954820"/>
                    <a:pt x="1078283" y="1970822"/>
                  </a:cubicBezTo>
                  <a:cubicBezTo>
                    <a:pt x="544597" y="1988444"/>
                    <a:pt x="106733" y="1550865"/>
                    <a:pt x="123592" y="1017370"/>
                  </a:cubicBezTo>
                  <a:cubicBezTo>
                    <a:pt x="138927" y="535881"/>
                    <a:pt x="527261" y="143832"/>
                    <a:pt x="1008560" y="124020"/>
                  </a:cubicBezTo>
                  <a:cubicBezTo>
                    <a:pt x="1140957" y="118591"/>
                    <a:pt x="1267545" y="141260"/>
                    <a:pt x="1382987" y="186504"/>
                  </a:cubicBezTo>
                  <a:cubicBezTo>
                    <a:pt x="1405752" y="195457"/>
                    <a:pt x="1431660" y="190409"/>
                    <a:pt x="1448900" y="173074"/>
                  </a:cubicBezTo>
                  <a:lnTo>
                    <a:pt x="1449853" y="172121"/>
                  </a:lnTo>
                  <a:cubicBezTo>
                    <a:pt x="1480809" y="141165"/>
                    <a:pt x="1470141" y="88396"/>
                    <a:pt x="1429470" y="72299"/>
                  </a:cubicBezTo>
                  <a:cubicBezTo>
                    <a:pt x="1302596" y="22388"/>
                    <a:pt x="1163627" y="-3520"/>
                    <a:pt x="1018370" y="385"/>
                  </a:cubicBezTo>
                  <a:cubicBezTo>
                    <a:pt x="469064" y="15244"/>
                    <a:pt x="5482" y="487208"/>
                    <a:pt x="53" y="1036705"/>
                  </a:cubicBezTo>
                  <a:cubicBezTo>
                    <a:pt x="-5853" y="1630780"/>
                    <a:pt x="485637" y="2113697"/>
                    <a:pt x="1082759" y="2093885"/>
                  </a:cubicBezTo>
                  <a:cubicBezTo>
                    <a:pt x="1630161" y="2075692"/>
                    <a:pt x="2074503" y="1632304"/>
                    <a:pt x="2093838" y="1084997"/>
                  </a:cubicBezTo>
                  <a:cubicBezTo>
                    <a:pt x="2105173" y="758671"/>
                    <a:pt x="1966489" y="463681"/>
                    <a:pt x="1741413" y="264037"/>
                  </a:cubicBezTo>
                  <a:lnTo>
                    <a:pt x="1741413" y="2640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32" name="任意多边形: 形状 531">
              <a:extLst>
                <a:ext uri="{FF2B5EF4-FFF2-40B4-BE49-F238E27FC236}">
                  <a16:creationId xmlns:a16="http://schemas.microsoft.com/office/drawing/2014/main" id="{A43BF472-1A41-4471-9CC7-3AD33D8EDE56}"/>
                </a:ext>
              </a:extLst>
            </p:cNvPr>
            <p:cNvSpPr/>
            <p:nvPr/>
          </p:nvSpPr>
          <p:spPr>
            <a:xfrm>
              <a:off x="4849749" y="2378963"/>
              <a:ext cx="862393" cy="862393"/>
            </a:xfrm>
            <a:custGeom>
              <a:avLst/>
              <a:gdLst>
                <a:gd name="connsiteX0" fmla="*/ 800767 w 862393"/>
                <a:gd name="connsiteY0" fmla="*/ 0 h 862393"/>
                <a:gd name="connsiteX1" fmla="*/ 0 w 862393"/>
                <a:gd name="connsiteY1" fmla="*/ 800767 h 862393"/>
                <a:gd name="connsiteX2" fmla="*/ 61531 w 862393"/>
                <a:gd name="connsiteY2" fmla="*/ 862394 h 862393"/>
                <a:gd name="connsiteX3" fmla="*/ 123158 w 862393"/>
                <a:gd name="connsiteY3" fmla="*/ 800767 h 862393"/>
                <a:gd name="connsiteX4" fmla="*/ 800767 w 862393"/>
                <a:gd name="connsiteY4" fmla="*/ 123158 h 862393"/>
                <a:gd name="connsiteX5" fmla="*/ 862393 w 862393"/>
                <a:gd name="connsiteY5" fmla="*/ 61627 h 862393"/>
                <a:gd name="connsiteX6" fmla="*/ 800767 w 862393"/>
                <a:gd name="connsiteY6" fmla="*/ 0 h 862393"/>
                <a:gd name="connsiteX7" fmla="*/ 800767 w 862393"/>
                <a:gd name="connsiteY7" fmla="*/ 0 h 862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2393" h="862393">
                  <a:moveTo>
                    <a:pt x="800767" y="0"/>
                  </a:moveTo>
                  <a:cubicBezTo>
                    <a:pt x="359188" y="0"/>
                    <a:pt x="0" y="359188"/>
                    <a:pt x="0" y="800767"/>
                  </a:cubicBezTo>
                  <a:cubicBezTo>
                    <a:pt x="0" y="834771"/>
                    <a:pt x="27622" y="862394"/>
                    <a:pt x="61531" y="862394"/>
                  </a:cubicBezTo>
                  <a:cubicBezTo>
                    <a:pt x="95536" y="862394"/>
                    <a:pt x="123158" y="834771"/>
                    <a:pt x="123158" y="800767"/>
                  </a:cubicBezTo>
                  <a:cubicBezTo>
                    <a:pt x="123158" y="427101"/>
                    <a:pt x="427101" y="123158"/>
                    <a:pt x="800767" y="123158"/>
                  </a:cubicBezTo>
                  <a:cubicBezTo>
                    <a:pt x="834771" y="123158"/>
                    <a:pt x="862393" y="95631"/>
                    <a:pt x="862393" y="61627"/>
                  </a:cubicBezTo>
                  <a:cubicBezTo>
                    <a:pt x="862393" y="27527"/>
                    <a:pt x="834771" y="0"/>
                    <a:pt x="800767" y="0"/>
                  </a:cubicBezTo>
                  <a:lnTo>
                    <a:pt x="80076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33" name="任意多边形: 形状 532">
              <a:extLst>
                <a:ext uri="{FF2B5EF4-FFF2-40B4-BE49-F238E27FC236}">
                  <a16:creationId xmlns:a16="http://schemas.microsoft.com/office/drawing/2014/main" id="{E27E18CE-A1FB-460E-A517-AA6564C00949}"/>
                </a:ext>
              </a:extLst>
            </p:cNvPr>
            <p:cNvSpPr/>
            <p:nvPr/>
          </p:nvSpPr>
          <p:spPr>
            <a:xfrm>
              <a:off x="5588984" y="3118103"/>
              <a:ext cx="862393" cy="862298"/>
            </a:xfrm>
            <a:custGeom>
              <a:avLst/>
              <a:gdLst>
                <a:gd name="connsiteX0" fmla="*/ 800767 w 862393"/>
                <a:gd name="connsiteY0" fmla="*/ 0 h 862298"/>
                <a:gd name="connsiteX1" fmla="*/ 739140 w 862393"/>
                <a:gd name="connsiteY1" fmla="*/ 61532 h 862298"/>
                <a:gd name="connsiteX2" fmla="*/ 61531 w 862393"/>
                <a:gd name="connsiteY2" fmla="*/ 739140 h 862298"/>
                <a:gd name="connsiteX3" fmla="*/ 0 w 862393"/>
                <a:gd name="connsiteY3" fmla="*/ 800767 h 862298"/>
                <a:gd name="connsiteX4" fmla="*/ 61531 w 862393"/>
                <a:gd name="connsiteY4" fmla="*/ 862298 h 862298"/>
                <a:gd name="connsiteX5" fmla="*/ 862393 w 862393"/>
                <a:gd name="connsiteY5" fmla="*/ 61532 h 862298"/>
                <a:gd name="connsiteX6" fmla="*/ 800767 w 862393"/>
                <a:gd name="connsiteY6" fmla="*/ 0 h 862298"/>
                <a:gd name="connsiteX7" fmla="*/ 800767 w 862393"/>
                <a:gd name="connsiteY7" fmla="*/ 0 h 86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2393" h="862298">
                  <a:moveTo>
                    <a:pt x="800767" y="0"/>
                  </a:moveTo>
                  <a:cubicBezTo>
                    <a:pt x="766763" y="0"/>
                    <a:pt x="739140" y="27622"/>
                    <a:pt x="739140" y="61532"/>
                  </a:cubicBezTo>
                  <a:cubicBezTo>
                    <a:pt x="739140" y="435197"/>
                    <a:pt x="435197" y="739140"/>
                    <a:pt x="61531" y="739140"/>
                  </a:cubicBezTo>
                  <a:cubicBezTo>
                    <a:pt x="27527" y="739140"/>
                    <a:pt x="0" y="766763"/>
                    <a:pt x="0" y="800767"/>
                  </a:cubicBezTo>
                  <a:cubicBezTo>
                    <a:pt x="0" y="834771"/>
                    <a:pt x="27527" y="862298"/>
                    <a:pt x="61531" y="862298"/>
                  </a:cubicBezTo>
                  <a:cubicBezTo>
                    <a:pt x="503110" y="862298"/>
                    <a:pt x="862393" y="503110"/>
                    <a:pt x="862393" y="61532"/>
                  </a:cubicBezTo>
                  <a:cubicBezTo>
                    <a:pt x="862393" y="27622"/>
                    <a:pt x="834771" y="0"/>
                    <a:pt x="800767" y="0"/>
                  </a:cubicBezTo>
                  <a:lnTo>
                    <a:pt x="80076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49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064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565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41D17E69-4D0A-4A84-943B-DAD9443D6970}"/>
              </a:ext>
            </a:extLst>
          </p:cNvPr>
          <p:cNvSpPr/>
          <p:nvPr userDrawn="1"/>
        </p:nvSpPr>
        <p:spPr>
          <a:xfrm rot="1052946">
            <a:off x="1354029" y="2698826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16072E63-D526-42F8-8028-480CD4DD28A6}"/>
              </a:ext>
            </a:extLst>
          </p:cNvPr>
          <p:cNvSpPr/>
          <p:nvPr userDrawn="1"/>
        </p:nvSpPr>
        <p:spPr>
          <a:xfrm rot="1052946" flipH="1" flipV="1">
            <a:off x="1145279" y="-1687234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椭圆 45" hidden="1">
            <a:extLst>
              <a:ext uri="{FF2B5EF4-FFF2-40B4-BE49-F238E27FC236}">
                <a16:creationId xmlns:a16="http://schemas.microsoft.com/office/drawing/2014/main" id="{996FB990-64D3-45C3-B6F4-6F4BB5E086FA}"/>
              </a:ext>
            </a:extLst>
          </p:cNvPr>
          <p:cNvSpPr/>
          <p:nvPr/>
        </p:nvSpPr>
        <p:spPr>
          <a:xfrm rot="20825546">
            <a:off x="4378848" y="1149425"/>
            <a:ext cx="1181380" cy="475879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缺角矩形 46" hidden="1">
            <a:extLst>
              <a:ext uri="{FF2B5EF4-FFF2-40B4-BE49-F238E27FC236}">
                <a16:creationId xmlns:a16="http://schemas.microsoft.com/office/drawing/2014/main" id="{8F9365F5-839F-4706-A6E9-A56B32ACBC1C}"/>
              </a:ext>
            </a:extLst>
          </p:cNvPr>
          <p:cNvSpPr/>
          <p:nvPr/>
        </p:nvSpPr>
        <p:spPr>
          <a:xfrm>
            <a:off x="4262182" y="1299118"/>
            <a:ext cx="250362" cy="252145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263A21C0-7B74-4A20-A7EF-3D37A71C4C77}"/>
              </a:ext>
            </a:extLst>
          </p:cNvPr>
          <p:cNvSpPr/>
          <p:nvPr/>
        </p:nvSpPr>
        <p:spPr>
          <a:xfrm>
            <a:off x="11625532" y="6285469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87C6EF02-DD16-4BB7-AC86-D9397C928FAA}"/>
              </a:ext>
            </a:extLst>
          </p:cNvPr>
          <p:cNvSpPr/>
          <p:nvPr/>
        </p:nvSpPr>
        <p:spPr>
          <a:xfrm>
            <a:off x="11625532" y="4388550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01DA55FB-CED6-4369-9358-1859AB4CBE0B}"/>
              </a:ext>
            </a:extLst>
          </p:cNvPr>
          <p:cNvSpPr/>
          <p:nvPr/>
        </p:nvSpPr>
        <p:spPr>
          <a:xfrm>
            <a:off x="105359" y="5804978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499CA4F-4D5F-4D63-BB2A-1766BE26A7C3}"/>
              </a:ext>
            </a:extLst>
          </p:cNvPr>
          <p:cNvSpPr txBox="1"/>
          <p:nvPr/>
        </p:nvSpPr>
        <p:spPr>
          <a:xfrm rot="5400000">
            <a:off x="-1138378" y="2265216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INTRODUCTION</a:t>
            </a: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03A8A5A8-91FF-455E-BFF2-AB9B45EAA2AB}"/>
              </a:ext>
            </a:extLst>
          </p:cNvPr>
          <p:cNvSpPr/>
          <p:nvPr/>
        </p:nvSpPr>
        <p:spPr>
          <a:xfrm>
            <a:off x="105359" y="3932922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6381EF4-5AED-4D92-88BD-DE38DF8084B2}"/>
              </a:ext>
            </a:extLst>
          </p:cNvPr>
          <p:cNvSpPr txBox="1"/>
          <p:nvPr/>
        </p:nvSpPr>
        <p:spPr>
          <a:xfrm rot="5400000">
            <a:off x="-398549" y="4901963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71B9DF0-AA6D-4DBC-86CC-DE2AE519B640}"/>
              </a:ext>
            </a:extLst>
          </p:cNvPr>
          <p:cNvSpPr txBox="1"/>
          <p:nvPr/>
        </p:nvSpPr>
        <p:spPr>
          <a:xfrm rot="5400000">
            <a:off x="10381795" y="2678338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INTRODUCTION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A926B1BC-B783-44CD-ADA7-D4D815A0F276}"/>
              </a:ext>
            </a:extLst>
          </p:cNvPr>
          <p:cNvSpPr txBox="1"/>
          <p:nvPr/>
        </p:nvSpPr>
        <p:spPr>
          <a:xfrm rot="5400000">
            <a:off x="11121624" y="5315085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F08789AF-1137-409C-97B7-6DB06FDD1C5E}"/>
              </a:ext>
            </a:extLst>
          </p:cNvPr>
          <p:cNvCxnSpPr>
            <a:cxnSpLocks/>
          </p:cNvCxnSpPr>
          <p:nvPr/>
        </p:nvCxnSpPr>
        <p:spPr>
          <a:xfrm>
            <a:off x="329273" y="6509524"/>
            <a:ext cx="0" cy="356096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D9BC2528-A4E2-4C81-9647-08806E888797}"/>
              </a:ext>
            </a:extLst>
          </p:cNvPr>
          <p:cNvCxnSpPr>
            <a:cxnSpLocks/>
          </p:cNvCxnSpPr>
          <p:nvPr/>
        </p:nvCxnSpPr>
        <p:spPr>
          <a:xfrm>
            <a:off x="329273" y="-2381"/>
            <a:ext cx="0" cy="851277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32_2">
            <a:extLst>
              <a:ext uri="{FF2B5EF4-FFF2-40B4-BE49-F238E27FC236}">
                <a16:creationId xmlns:a16="http://schemas.microsoft.com/office/drawing/2014/main" id="{66ABB179-3590-42B4-B506-A79330DA035C}"/>
              </a:ext>
            </a:extLst>
          </p:cNvPr>
          <p:cNvCxnSpPr>
            <a:cxnSpLocks/>
          </p:cNvCxnSpPr>
          <p:nvPr/>
        </p:nvCxnSpPr>
        <p:spPr>
          <a:xfrm>
            <a:off x="11849446" y="-2381"/>
            <a:ext cx="0" cy="1382398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A65B6CA7-A64B-4EF7-B932-84ACE3720857}"/>
              </a:ext>
            </a:extLst>
          </p:cNvPr>
          <p:cNvSpPr/>
          <p:nvPr userDrawn="1"/>
        </p:nvSpPr>
        <p:spPr>
          <a:xfrm>
            <a:off x="635256" y="243073"/>
            <a:ext cx="10968602" cy="6371855"/>
          </a:xfrm>
          <a:prstGeom prst="rect">
            <a:avLst/>
          </a:prstGeom>
          <a:solidFill>
            <a:srgbClr val="F7F7F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Picture 143">
            <a:extLst>
              <a:ext uri="{FF2B5EF4-FFF2-40B4-BE49-F238E27FC236}">
                <a16:creationId xmlns:a16="http://schemas.microsoft.com/office/drawing/2014/main" id="{236271CC-6933-438F-9645-C4605600F3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020" y="242783"/>
            <a:ext cx="10985838" cy="6371855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603E19DA-344E-4552-A809-C6D172EB5808}"/>
              </a:ext>
            </a:extLst>
          </p:cNvPr>
          <p:cNvGrpSpPr/>
          <p:nvPr/>
        </p:nvGrpSpPr>
        <p:grpSpPr>
          <a:xfrm>
            <a:off x="4262182" y="1675114"/>
            <a:ext cx="1298046" cy="475879"/>
            <a:chOff x="4484230" y="4658592"/>
            <a:chExt cx="1339007" cy="487424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2B73D891-D69B-43D3-981A-4CF80BE1EE93}"/>
                </a:ext>
              </a:extLst>
            </p:cNvPr>
            <p:cNvSpPr/>
            <p:nvPr/>
          </p:nvSpPr>
          <p:spPr>
            <a:xfrm rot="20825546">
              <a:off x="4604578" y="4658592"/>
              <a:ext cx="1218659" cy="48742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缺角矩形 25">
              <a:extLst>
                <a:ext uri="{FF2B5EF4-FFF2-40B4-BE49-F238E27FC236}">
                  <a16:creationId xmlns:a16="http://schemas.microsoft.com/office/drawing/2014/main" id="{BF654C4D-ACF0-4BB4-B685-DCC58BB504B0}"/>
                </a:ext>
              </a:extLst>
            </p:cNvPr>
            <p:cNvSpPr/>
            <p:nvPr/>
          </p:nvSpPr>
          <p:spPr>
            <a:xfrm>
              <a:off x="4484230" y="4811917"/>
              <a:ext cx="258262" cy="258262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509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项内容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157A1E78-E3A4-4742-8B4D-1C6591E43805}"/>
              </a:ext>
            </a:extLst>
          </p:cNvPr>
          <p:cNvSpPr/>
          <p:nvPr userDrawn="1"/>
        </p:nvSpPr>
        <p:spPr>
          <a:xfrm rot="1052946">
            <a:off x="1354029" y="2698826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5F4C7F01-6328-4D52-A86E-35B4057388C7}"/>
              </a:ext>
            </a:extLst>
          </p:cNvPr>
          <p:cNvSpPr/>
          <p:nvPr userDrawn="1"/>
        </p:nvSpPr>
        <p:spPr>
          <a:xfrm rot="1052946" flipH="1" flipV="1">
            <a:off x="1145279" y="-1687234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597F858-FE9A-4768-8876-C4422D5B216C}"/>
              </a:ext>
            </a:extLst>
          </p:cNvPr>
          <p:cNvSpPr/>
          <p:nvPr userDrawn="1"/>
        </p:nvSpPr>
        <p:spPr>
          <a:xfrm>
            <a:off x="635256" y="243073"/>
            <a:ext cx="10968602" cy="6371855"/>
          </a:xfrm>
          <a:prstGeom prst="rect">
            <a:avLst/>
          </a:prstGeom>
          <a:solidFill>
            <a:srgbClr val="F7F7F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Picture 143">
            <a:extLst>
              <a:ext uri="{FF2B5EF4-FFF2-40B4-BE49-F238E27FC236}">
                <a16:creationId xmlns:a16="http://schemas.microsoft.com/office/drawing/2014/main" id="{47906ED3-5AE5-4422-9B45-5B85BFB64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020" y="242783"/>
            <a:ext cx="10985838" cy="6371855"/>
          </a:xfrm>
          <a:prstGeom prst="rect">
            <a:avLst/>
          </a:prstGeom>
        </p:spPr>
      </p:pic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1D476597-6E22-4111-8131-45C9546B7FED}"/>
              </a:ext>
            </a:extLst>
          </p:cNvPr>
          <p:cNvSpPr/>
          <p:nvPr userDrawn="1"/>
        </p:nvSpPr>
        <p:spPr>
          <a:xfrm>
            <a:off x="112233" y="5804978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0BF0065-98E7-445F-BC55-A0C88EC957B8}"/>
              </a:ext>
            </a:extLst>
          </p:cNvPr>
          <p:cNvGrpSpPr/>
          <p:nvPr userDrawn="1"/>
        </p:nvGrpSpPr>
        <p:grpSpPr>
          <a:xfrm>
            <a:off x="1212443" y="1741384"/>
            <a:ext cx="9814229" cy="4312850"/>
            <a:chOff x="1254731" y="1741384"/>
            <a:chExt cx="9814229" cy="4312850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C0C2D83-7ED1-498C-8CE5-E79357C325A0}"/>
                </a:ext>
              </a:extLst>
            </p:cNvPr>
            <p:cNvSpPr/>
            <p:nvPr userDrawn="1"/>
          </p:nvSpPr>
          <p:spPr>
            <a:xfrm>
              <a:off x="1259188" y="1835012"/>
              <a:ext cx="3214905" cy="4219222"/>
            </a:xfrm>
            <a:prstGeom prst="roundRect">
              <a:avLst>
                <a:gd name="adj" fmla="val 5399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0" dist="457200" dir="5400000" sx="90000" sy="90000" algn="ctr" rotWithShape="0">
                <a:schemeClr val="tx1">
                  <a:lumMod val="85000"/>
                  <a:lumOff val="1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缺角矩形 24">
              <a:extLst>
                <a:ext uri="{FF2B5EF4-FFF2-40B4-BE49-F238E27FC236}">
                  <a16:creationId xmlns:a16="http://schemas.microsoft.com/office/drawing/2014/main" id="{79278150-7AEA-4C6F-8CB1-C38690DCF1FC}"/>
                </a:ext>
              </a:extLst>
            </p:cNvPr>
            <p:cNvSpPr/>
            <p:nvPr userDrawn="1"/>
          </p:nvSpPr>
          <p:spPr>
            <a:xfrm>
              <a:off x="1254731" y="1741384"/>
              <a:ext cx="250362" cy="252145"/>
            </a:xfrm>
            <a:prstGeom prst="plaque">
              <a:avLst>
                <a:gd name="adj" fmla="val 50000"/>
              </a:avLst>
            </a:prstGeom>
            <a:solidFill>
              <a:srgbClr val="FEE20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3A71CDFF-6C9B-4170-86C7-2C061D128BD1}"/>
                </a:ext>
              </a:extLst>
            </p:cNvPr>
            <p:cNvSpPr/>
            <p:nvPr userDrawn="1"/>
          </p:nvSpPr>
          <p:spPr>
            <a:xfrm>
              <a:off x="4554763" y="1835012"/>
              <a:ext cx="3214905" cy="4219222"/>
            </a:xfrm>
            <a:prstGeom prst="roundRect">
              <a:avLst>
                <a:gd name="adj" fmla="val 5399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0" dist="457200" dir="5400000" sx="90000" sy="90000" algn="ctr" rotWithShape="0">
                <a:schemeClr val="tx1">
                  <a:lumMod val="85000"/>
                  <a:lumOff val="1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缺角矩形 26">
              <a:extLst>
                <a:ext uri="{FF2B5EF4-FFF2-40B4-BE49-F238E27FC236}">
                  <a16:creationId xmlns:a16="http://schemas.microsoft.com/office/drawing/2014/main" id="{7D0D3484-8C2A-40CB-9F36-1D868FFA0098}"/>
                </a:ext>
              </a:extLst>
            </p:cNvPr>
            <p:cNvSpPr/>
            <p:nvPr userDrawn="1"/>
          </p:nvSpPr>
          <p:spPr>
            <a:xfrm>
              <a:off x="4629546" y="1741384"/>
              <a:ext cx="250362" cy="252145"/>
            </a:xfrm>
            <a:prstGeom prst="plaque">
              <a:avLst>
                <a:gd name="adj" fmla="val 50000"/>
              </a:avLst>
            </a:prstGeom>
            <a:solidFill>
              <a:srgbClr val="FEE20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4185AECB-3D18-41B0-8E58-CDD008415D68}"/>
                </a:ext>
              </a:extLst>
            </p:cNvPr>
            <p:cNvSpPr/>
            <p:nvPr userDrawn="1"/>
          </p:nvSpPr>
          <p:spPr>
            <a:xfrm>
              <a:off x="7854055" y="1835012"/>
              <a:ext cx="3214905" cy="4219222"/>
            </a:xfrm>
            <a:prstGeom prst="roundRect">
              <a:avLst>
                <a:gd name="adj" fmla="val 5399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0" dist="457200" dir="5400000" sx="90000" sy="90000" algn="ctr" rotWithShape="0">
                <a:schemeClr val="tx1">
                  <a:lumMod val="85000"/>
                  <a:lumOff val="1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缺角矩形 28">
              <a:extLst>
                <a:ext uri="{FF2B5EF4-FFF2-40B4-BE49-F238E27FC236}">
                  <a16:creationId xmlns:a16="http://schemas.microsoft.com/office/drawing/2014/main" id="{4F9E84D0-5E01-46C6-ABFE-2C90FBBEE2E1}"/>
                </a:ext>
              </a:extLst>
            </p:cNvPr>
            <p:cNvSpPr/>
            <p:nvPr userDrawn="1"/>
          </p:nvSpPr>
          <p:spPr>
            <a:xfrm>
              <a:off x="7936626" y="1741384"/>
              <a:ext cx="250362" cy="252145"/>
            </a:xfrm>
            <a:prstGeom prst="plaque">
              <a:avLst>
                <a:gd name="adj" fmla="val 50000"/>
              </a:avLst>
            </a:prstGeom>
            <a:solidFill>
              <a:srgbClr val="FEE20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CFF0C899-8D34-4448-A161-DCB57C8DE4C0}"/>
              </a:ext>
            </a:extLst>
          </p:cNvPr>
          <p:cNvSpPr/>
          <p:nvPr userDrawn="1"/>
        </p:nvSpPr>
        <p:spPr>
          <a:xfrm>
            <a:off x="11625532" y="6285469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CE319AB-EABE-4FD4-9923-5BF4D01CB392}"/>
              </a:ext>
            </a:extLst>
          </p:cNvPr>
          <p:cNvSpPr/>
          <p:nvPr userDrawn="1"/>
        </p:nvSpPr>
        <p:spPr>
          <a:xfrm>
            <a:off x="11625532" y="4388550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AAD5CA36-867B-4E34-8C6D-585443EFA450}"/>
              </a:ext>
            </a:extLst>
          </p:cNvPr>
          <p:cNvSpPr/>
          <p:nvPr userDrawn="1"/>
        </p:nvSpPr>
        <p:spPr>
          <a:xfrm>
            <a:off x="105359" y="5804978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9EB2D5C-A6E1-4609-B856-1419B6EB520E}"/>
              </a:ext>
            </a:extLst>
          </p:cNvPr>
          <p:cNvSpPr txBox="1"/>
          <p:nvPr userDrawn="1"/>
        </p:nvSpPr>
        <p:spPr>
          <a:xfrm rot="5400000">
            <a:off x="-1138378" y="2265216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INTRODUCTION</a:t>
            </a: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C3EB407A-C593-4395-999F-89DFABA2A4AF}"/>
              </a:ext>
            </a:extLst>
          </p:cNvPr>
          <p:cNvSpPr/>
          <p:nvPr userDrawn="1"/>
        </p:nvSpPr>
        <p:spPr>
          <a:xfrm>
            <a:off x="105359" y="3932922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9344007A-7947-49EC-B099-DFB1C44B4E27}"/>
              </a:ext>
            </a:extLst>
          </p:cNvPr>
          <p:cNvSpPr txBox="1"/>
          <p:nvPr userDrawn="1"/>
        </p:nvSpPr>
        <p:spPr>
          <a:xfrm rot="5400000">
            <a:off x="-398549" y="4901963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3BEB1B3C-F335-4469-91FA-4DC12837EBE2}"/>
              </a:ext>
            </a:extLst>
          </p:cNvPr>
          <p:cNvSpPr txBox="1"/>
          <p:nvPr userDrawn="1"/>
        </p:nvSpPr>
        <p:spPr>
          <a:xfrm rot="5400000">
            <a:off x="10381795" y="2678338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INTRODUCTION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5658D56-B9E0-47BD-BE13-955C381E2C49}"/>
              </a:ext>
            </a:extLst>
          </p:cNvPr>
          <p:cNvSpPr txBox="1"/>
          <p:nvPr userDrawn="1"/>
        </p:nvSpPr>
        <p:spPr>
          <a:xfrm rot="5400000">
            <a:off x="11121624" y="5315085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CAC1D090-53C2-4596-9533-FE6DE0F2C043}"/>
              </a:ext>
            </a:extLst>
          </p:cNvPr>
          <p:cNvCxnSpPr>
            <a:cxnSpLocks/>
          </p:cNvCxnSpPr>
          <p:nvPr userDrawn="1"/>
        </p:nvCxnSpPr>
        <p:spPr>
          <a:xfrm>
            <a:off x="329273" y="6509524"/>
            <a:ext cx="0" cy="356096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F6C50548-DABE-4BD9-A943-F352DF0FB651}"/>
              </a:ext>
            </a:extLst>
          </p:cNvPr>
          <p:cNvCxnSpPr>
            <a:cxnSpLocks/>
          </p:cNvCxnSpPr>
          <p:nvPr userDrawn="1"/>
        </p:nvCxnSpPr>
        <p:spPr>
          <a:xfrm>
            <a:off x="329273" y="-2381"/>
            <a:ext cx="0" cy="851277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32_2">
            <a:extLst>
              <a:ext uri="{FF2B5EF4-FFF2-40B4-BE49-F238E27FC236}">
                <a16:creationId xmlns:a16="http://schemas.microsoft.com/office/drawing/2014/main" id="{E8950C80-16A1-4384-9003-7D08F4499BB5}"/>
              </a:ext>
            </a:extLst>
          </p:cNvPr>
          <p:cNvCxnSpPr>
            <a:cxnSpLocks/>
          </p:cNvCxnSpPr>
          <p:nvPr userDrawn="1"/>
        </p:nvCxnSpPr>
        <p:spPr>
          <a:xfrm>
            <a:off x="11849446" y="-2381"/>
            <a:ext cx="0" cy="1382398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534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B29E2B5A-F17A-4963-93A5-F26396C39A27}"/>
              </a:ext>
            </a:extLst>
          </p:cNvPr>
          <p:cNvSpPr/>
          <p:nvPr userDrawn="1"/>
        </p:nvSpPr>
        <p:spPr>
          <a:xfrm rot="1052946">
            <a:off x="1354029" y="2698826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72E655A0-A2BE-4F5C-869D-D745CDFEDBD2}"/>
              </a:ext>
            </a:extLst>
          </p:cNvPr>
          <p:cNvSpPr/>
          <p:nvPr userDrawn="1"/>
        </p:nvSpPr>
        <p:spPr>
          <a:xfrm rot="1052946" flipH="1" flipV="1">
            <a:off x="1145279" y="-1687234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D8705E37-A884-4ABF-8DE6-E6E8E4E99FDD}"/>
              </a:ext>
            </a:extLst>
          </p:cNvPr>
          <p:cNvSpPr/>
          <p:nvPr userDrawn="1"/>
        </p:nvSpPr>
        <p:spPr>
          <a:xfrm>
            <a:off x="11625532" y="6285469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137BAC5A-3CAE-4C1A-A59F-FABB73D824E7}"/>
              </a:ext>
            </a:extLst>
          </p:cNvPr>
          <p:cNvSpPr/>
          <p:nvPr userDrawn="1"/>
        </p:nvSpPr>
        <p:spPr>
          <a:xfrm>
            <a:off x="11625532" y="4388550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C5F77D4-E905-4018-8878-0A6C9228723F}"/>
              </a:ext>
            </a:extLst>
          </p:cNvPr>
          <p:cNvSpPr/>
          <p:nvPr userDrawn="1"/>
        </p:nvSpPr>
        <p:spPr>
          <a:xfrm>
            <a:off x="105359" y="5804978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7CCF4DE-9BCF-48D6-B954-C6B490A84700}"/>
              </a:ext>
            </a:extLst>
          </p:cNvPr>
          <p:cNvSpPr txBox="1"/>
          <p:nvPr userDrawn="1"/>
        </p:nvSpPr>
        <p:spPr>
          <a:xfrm rot="5400000">
            <a:off x="-1138378" y="2265216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INTRODUCTION</a:t>
            </a: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59FFABCA-AD1A-450F-816A-109499E985A7}"/>
              </a:ext>
            </a:extLst>
          </p:cNvPr>
          <p:cNvSpPr/>
          <p:nvPr userDrawn="1"/>
        </p:nvSpPr>
        <p:spPr>
          <a:xfrm>
            <a:off x="105359" y="3932922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E979D7F-3167-4719-9B55-9F40D2DE7BA6}"/>
              </a:ext>
            </a:extLst>
          </p:cNvPr>
          <p:cNvSpPr txBox="1"/>
          <p:nvPr userDrawn="1"/>
        </p:nvSpPr>
        <p:spPr>
          <a:xfrm rot="5400000">
            <a:off x="-398549" y="4901963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46D6C39-6CF2-416C-8716-0D7AA575BB0E}"/>
              </a:ext>
            </a:extLst>
          </p:cNvPr>
          <p:cNvSpPr txBox="1"/>
          <p:nvPr userDrawn="1"/>
        </p:nvSpPr>
        <p:spPr>
          <a:xfrm rot="5400000">
            <a:off x="10381795" y="2678338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INTRODUCTION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CA4400B-2A02-494A-8D3C-FBD4DF19EAD4}"/>
              </a:ext>
            </a:extLst>
          </p:cNvPr>
          <p:cNvSpPr txBox="1"/>
          <p:nvPr userDrawn="1"/>
        </p:nvSpPr>
        <p:spPr>
          <a:xfrm rot="5400000">
            <a:off x="11121624" y="5315085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00D1F872-B4AB-4976-9847-D06EB653FF91}"/>
              </a:ext>
            </a:extLst>
          </p:cNvPr>
          <p:cNvCxnSpPr>
            <a:cxnSpLocks/>
          </p:cNvCxnSpPr>
          <p:nvPr userDrawn="1"/>
        </p:nvCxnSpPr>
        <p:spPr>
          <a:xfrm>
            <a:off x="329273" y="6509524"/>
            <a:ext cx="0" cy="356096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DECC0C01-E7E9-428B-BCB1-8105A72FD6D4}"/>
              </a:ext>
            </a:extLst>
          </p:cNvPr>
          <p:cNvCxnSpPr>
            <a:cxnSpLocks/>
          </p:cNvCxnSpPr>
          <p:nvPr userDrawn="1"/>
        </p:nvCxnSpPr>
        <p:spPr>
          <a:xfrm>
            <a:off x="329273" y="-2381"/>
            <a:ext cx="0" cy="851277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_2">
            <a:extLst>
              <a:ext uri="{FF2B5EF4-FFF2-40B4-BE49-F238E27FC236}">
                <a16:creationId xmlns:a16="http://schemas.microsoft.com/office/drawing/2014/main" id="{72761CC4-326C-4C0A-935E-4BE3BFF641A4}"/>
              </a:ext>
            </a:extLst>
          </p:cNvPr>
          <p:cNvCxnSpPr>
            <a:cxnSpLocks/>
          </p:cNvCxnSpPr>
          <p:nvPr userDrawn="1"/>
        </p:nvCxnSpPr>
        <p:spPr>
          <a:xfrm>
            <a:off x="11849446" y="-2381"/>
            <a:ext cx="0" cy="1382398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6B8467AF-D0C8-4114-9174-C1A045A5AB30}"/>
              </a:ext>
            </a:extLst>
          </p:cNvPr>
          <p:cNvSpPr/>
          <p:nvPr userDrawn="1"/>
        </p:nvSpPr>
        <p:spPr>
          <a:xfrm>
            <a:off x="635256" y="243073"/>
            <a:ext cx="10968602" cy="6371855"/>
          </a:xfrm>
          <a:prstGeom prst="rect">
            <a:avLst/>
          </a:prstGeom>
          <a:solidFill>
            <a:srgbClr val="F7F7F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43">
            <a:extLst>
              <a:ext uri="{FF2B5EF4-FFF2-40B4-BE49-F238E27FC236}">
                <a16:creationId xmlns:a16="http://schemas.microsoft.com/office/drawing/2014/main" id="{0FE33BE7-C757-4310-A8FF-9540E530B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020" y="242783"/>
            <a:ext cx="10985838" cy="6371855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D079BC-C4B1-4F43-9898-CE0E7667443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77733" y="725489"/>
            <a:ext cx="6085067" cy="65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4000" kern="1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9D8DD5-0D41-4FB4-96F7-909088B398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7300" y="1019699"/>
            <a:ext cx="2870200" cy="319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kern="10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pPr lvl="0"/>
            <a:r>
              <a:rPr lang="zh-CN" altLang="en-US" dirty="0"/>
              <a:t>文本样式</a:t>
            </a:r>
          </a:p>
        </p:txBody>
      </p:sp>
    </p:spTree>
    <p:extLst>
      <p:ext uri="{BB962C8B-B14F-4D97-AF65-F5344CB8AC3E}">
        <p14:creationId xmlns:p14="http://schemas.microsoft.com/office/powerpoint/2010/main" val="54070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B29E2B5A-F17A-4963-93A5-F26396C39A27}"/>
              </a:ext>
            </a:extLst>
          </p:cNvPr>
          <p:cNvSpPr/>
          <p:nvPr userDrawn="1"/>
        </p:nvSpPr>
        <p:spPr>
          <a:xfrm rot="1052946">
            <a:off x="1354029" y="2698826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72E655A0-A2BE-4F5C-869D-D745CDFEDBD2}"/>
              </a:ext>
            </a:extLst>
          </p:cNvPr>
          <p:cNvSpPr/>
          <p:nvPr userDrawn="1"/>
        </p:nvSpPr>
        <p:spPr>
          <a:xfrm rot="1052946" flipH="1" flipV="1">
            <a:off x="1145279" y="-1687234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D8705E37-A884-4ABF-8DE6-E6E8E4E99FDD}"/>
              </a:ext>
            </a:extLst>
          </p:cNvPr>
          <p:cNvSpPr/>
          <p:nvPr userDrawn="1"/>
        </p:nvSpPr>
        <p:spPr>
          <a:xfrm>
            <a:off x="11625532" y="6285469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137BAC5A-3CAE-4C1A-A59F-FABB73D824E7}"/>
              </a:ext>
            </a:extLst>
          </p:cNvPr>
          <p:cNvSpPr/>
          <p:nvPr userDrawn="1"/>
        </p:nvSpPr>
        <p:spPr>
          <a:xfrm>
            <a:off x="11625532" y="4388550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C5F77D4-E905-4018-8878-0A6C9228723F}"/>
              </a:ext>
            </a:extLst>
          </p:cNvPr>
          <p:cNvSpPr/>
          <p:nvPr userDrawn="1"/>
        </p:nvSpPr>
        <p:spPr>
          <a:xfrm>
            <a:off x="105359" y="5804978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7CCF4DE-9BCF-48D6-B954-C6B490A84700}"/>
              </a:ext>
            </a:extLst>
          </p:cNvPr>
          <p:cNvSpPr txBox="1"/>
          <p:nvPr userDrawn="1"/>
        </p:nvSpPr>
        <p:spPr>
          <a:xfrm rot="5400000">
            <a:off x="-1138378" y="2265216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INTRODUCTION</a:t>
            </a: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59FFABCA-AD1A-450F-816A-109499E985A7}"/>
              </a:ext>
            </a:extLst>
          </p:cNvPr>
          <p:cNvSpPr/>
          <p:nvPr userDrawn="1"/>
        </p:nvSpPr>
        <p:spPr>
          <a:xfrm>
            <a:off x="105359" y="3932922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E979D7F-3167-4719-9B55-9F40D2DE7BA6}"/>
              </a:ext>
            </a:extLst>
          </p:cNvPr>
          <p:cNvSpPr txBox="1"/>
          <p:nvPr userDrawn="1"/>
        </p:nvSpPr>
        <p:spPr>
          <a:xfrm rot="5400000">
            <a:off x="-398549" y="4901963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46D6C39-6CF2-416C-8716-0D7AA575BB0E}"/>
              </a:ext>
            </a:extLst>
          </p:cNvPr>
          <p:cNvSpPr txBox="1"/>
          <p:nvPr userDrawn="1"/>
        </p:nvSpPr>
        <p:spPr>
          <a:xfrm rot="5400000">
            <a:off x="10381795" y="2678338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INTRODUCTION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CA4400B-2A02-494A-8D3C-FBD4DF19EAD4}"/>
              </a:ext>
            </a:extLst>
          </p:cNvPr>
          <p:cNvSpPr txBox="1"/>
          <p:nvPr userDrawn="1"/>
        </p:nvSpPr>
        <p:spPr>
          <a:xfrm rot="5400000">
            <a:off x="11121624" y="5315085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00D1F872-B4AB-4976-9847-D06EB653FF91}"/>
              </a:ext>
            </a:extLst>
          </p:cNvPr>
          <p:cNvCxnSpPr>
            <a:cxnSpLocks/>
          </p:cNvCxnSpPr>
          <p:nvPr userDrawn="1"/>
        </p:nvCxnSpPr>
        <p:spPr>
          <a:xfrm>
            <a:off x="329273" y="6509524"/>
            <a:ext cx="0" cy="356096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DECC0C01-E7E9-428B-BCB1-8105A72FD6D4}"/>
              </a:ext>
            </a:extLst>
          </p:cNvPr>
          <p:cNvCxnSpPr>
            <a:cxnSpLocks/>
          </p:cNvCxnSpPr>
          <p:nvPr userDrawn="1"/>
        </p:nvCxnSpPr>
        <p:spPr>
          <a:xfrm>
            <a:off x="329273" y="-2381"/>
            <a:ext cx="0" cy="851277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_2">
            <a:extLst>
              <a:ext uri="{FF2B5EF4-FFF2-40B4-BE49-F238E27FC236}">
                <a16:creationId xmlns:a16="http://schemas.microsoft.com/office/drawing/2014/main" id="{72761CC4-326C-4C0A-935E-4BE3BFF641A4}"/>
              </a:ext>
            </a:extLst>
          </p:cNvPr>
          <p:cNvCxnSpPr>
            <a:cxnSpLocks/>
          </p:cNvCxnSpPr>
          <p:nvPr userDrawn="1"/>
        </p:nvCxnSpPr>
        <p:spPr>
          <a:xfrm>
            <a:off x="11849446" y="-2381"/>
            <a:ext cx="0" cy="1382398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6B8467AF-D0C8-4114-9174-C1A045A5AB30}"/>
              </a:ext>
            </a:extLst>
          </p:cNvPr>
          <p:cNvSpPr/>
          <p:nvPr userDrawn="1"/>
        </p:nvSpPr>
        <p:spPr>
          <a:xfrm>
            <a:off x="635256" y="243073"/>
            <a:ext cx="10968602" cy="6371855"/>
          </a:xfrm>
          <a:prstGeom prst="rect">
            <a:avLst/>
          </a:prstGeom>
          <a:solidFill>
            <a:srgbClr val="F7F7F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43">
            <a:extLst>
              <a:ext uri="{FF2B5EF4-FFF2-40B4-BE49-F238E27FC236}">
                <a16:creationId xmlns:a16="http://schemas.microsoft.com/office/drawing/2014/main" id="{0FE33BE7-C757-4310-A8FF-9540E530B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020" y="242783"/>
            <a:ext cx="10985838" cy="6371855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03590732-629F-40DF-853D-D18475096A9C}"/>
              </a:ext>
            </a:extLst>
          </p:cNvPr>
          <p:cNvSpPr txBox="1"/>
          <p:nvPr userDrawn="1"/>
        </p:nvSpPr>
        <p:spPr>
          <a:xfrm>
            <a:off x="1579778" y="4324276"/>
            <a:ext cx="2170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>
                <a:sym typeface="Hanson" pitchFamily="2" charset="0"/>
              </a:rPr>
              <a:t>CONTENTS</a:t>
            </a:r>
            <a:endParaRPr lang="zh-CN" altLang="en-US" sz="1000">
              <a:sym typeface="Hanson" pitchFamily="2" charset="0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0791D0DA-61AA-4F2B-AF86-FB09F19CF08D}"/>
              </a:ext>
            </a:extLst>
          </p:cNvPr>
          <p:cNvGrpSpPr/>
          <p:nvPr userDrawn="1"/>
        </p:nvGrpSpPr>
        <p:grpSpPr>
          <a:xfrm>
            <a:off x="2409543" y="2331706"/>
            <a:ext cx="1348297" cy="475879"/>
            <a:chOff x="6824277" y="4938232"/>
            <a:chExt cx="1390842" cy="487424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D7CDCB9B-3A05-4F28-8B20-7B97DC456A92}"/>
                </a:ext>
              </a:extLst>
            </p:cNvPr>
            <p:cNvGrpSpPr/>
            <p:nvPr/>
          </p:nvGrpSpPr>
          <p:grpSpPr>
            <a:xfrm>
              <a:off x="6824277" y="4938232"/>
              <a:ext cx="1339007" cy="487424"/>
              <a:chOff x="4484230" y="4658592"/>
              <a:chExt cx="1339007" cy="487424"/>
            </a:xfrm>
          </p:grpSpPr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BDC9279B-3B72-474B-95D8-FAD849DC6E87}"/>
                  </a:ext>
                </a:extLst>
              </p:cNvPr>
              <p:cNvSpPr/>
              <p:nvPr/>
            </p:nvSpPr>
            <p:spPr>
              <a:xfrm rot="20825546">
                <a:off x="4604578" y="4658592"/>
                <a:ext cx="1218659" cy="487424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缺角矩形 51">
                <a:extLst>
                  <a:ext uri="{FF2B5EF4-FFF2-40B4-BE49-F238E27FC236}">
                    <a16:creationId xmlns:a16="http://schemas.microsoft.com/office/drawing/2014/main" id="{9AC71926-6C37-42B9-9CE9-16FEB881914E}"/>
                  </a:ext>
                </a:extLst>
              </p:cNvPr>
              <p:cNvSpPr/>
              <p:nvPr/>
            </p:nvSpPr>
            <p:spPr>
              <a:xfrm>
                <a:off x="4484230" y="4811917"/>
                <a:ext cx="258262" cy="258262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3B7A9554-CD32-4501-9D9D-63093CBB77BB}"/>
                </a:ext>
              </a:extLst>
            </p:cNvPr>
            <p:cNvSpPr txBox="1"/>
            <p:nvPr/>
          </p:nvSpPr>
          <p:spPr>
            <a:xfrm rot="20663541">
              <a:off x="7025860" y="4956976"/>
              <a:ext cx="1189259" cy="409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zh-CN" altLang="en-US" sz="2000">
                  <a:latin typeface="+mj-ea"/>
                  <a:ea typeface="+mj-ea"/>
                </a:rPr>
                <a:t>都学啥？</a:t>
              </a:r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AAF3C629-F1EC-4B57-9942-AB5CE36DF9E8}"/>
              </a:ext>
            </a:extLst>
          </p:cNvPr>
          <p:cNvSpPr txBox="1"/>
          <p:nvPr userDrawn="1"/>
        </p:nvSpPr>
        <p:spPr>
          <a:xfrm>
            <a:off x="1450394" y="2011214"/>
            <a:ext cx="1043555" cy="1354217"/>
          </a:xfrm>
          <a:prstGeom prst="rect">
            <a:avLst/>
          </a:prstGeom>
          <a:ln w="12700">
            <a:noFill/>
          </a:ln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kumimoji="0" lang="zh-CN" altLang="en-US" b="0" i="0" u="none" strike="noStrike" kern="100" cap="none" spc="0" normalizeH="0" baseline="0" noProof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目</a:t>
            </a:r>
            <a:endParaRPr lang="zh-CN" altLang="en-US"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noFill/>
              <a:latin typeface="+mj-ea"/>
              <a:ea typeface="+mj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35A04D2D-167E-4D74-8F7B-3B136DFFDDC5}"/>
              </a:ext>
            </a:extLst>
          </p:cNvPr>
          <p:cNvSpPr txBox="1"/>
          <p:nvPr userDrawn="1"/>
        </p:nvSpPr>
        <p:spPr>
          <a:xfrm>
            <a:off x="2482951" y="2978394"/>
            <a:ext cx="1043555" cy="1354217"/>
          </a:xfrm>
          <a:prstGeom prst="rect">
            <a:avLst/>
          </a:prstGeom>
          <a:ln w="12700">
            <a:noFill/>
          </a:ln>
        </p:spPr>
        <p:txBody>
          <a:bodyPr vert="horz" wrap="none" lIns="0" tIns="0" rIns="0" bIns="0" rtlCol="0" anchor="ctr">
            <a:spAutoFit/>
          </a:bodyPr>
          <a:lstStyle>
            <a:defPPr>
              <a:defRPr lang="zh-CN"/>
            </a:defPPr>
            <a:lvl1pPr marR="0">
              <a:lnSpc>
                <a:spcPct val="100000"/>
              </a:lnSpc>
              <a:spcBef>
                <a:spcPct val="0"/>
              </a:spcBef>
              <a:buNone/>
              <a:defRPr kumimoji="0" sz="8800" b="0" i="0" u="none" strike="noStrike" kern="100" cap="none" spc="0" normalizeH="0" baseline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>
                <a:sym typeface="字制区喜脉体" panose="02000603000000000000" pitchFamily="2" charset="-122"/>
              </a:rPr>
              <a:t>录</a:t>
            </a:r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A71DE07-D968-4A18-BFB2-4C68E1B89730}"/>
              </a:ext>
            </a:extLst>
          </p:cNvPr>
          <p:cNvSpPr txBox="1"/>
          <p:nvPr userDrawn="1"/>
        </p:nvSpPr>
        <p:spPr>
          <a:xfrm>
            <a:off x="2421014" y="2974916"/>
            <a:ext cx="1043555" cy="135421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录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A1B00AD-596A-4318-9EC4-EBC9018E0FDA}"/>
              </a:ext>
            </a:extLst>
          </p:cNvPr>
          <p:cNvSpPr txBox="1"/>
          <p:nvPr userDrawn="1"/>
        </p:nvSpPr>
        <p:spPr>
          <a:xfrm>
            <a:off x="1510445" y="2030009"/>
            <a:ext cx="1043555" cy="135421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目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6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logo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E581AC52-68DA-40FE-B57D-8EFD73BA3866}"/>
              </a:ext>
            </a:extLst>
          </p:cNvPr>
          <p:cNvSpPr/>
          <p:nvPr userDrawn="1"/>
        </p:nvSpPr>
        <p:spPr>
          <a:xfrm rot="1052946">
            <a:off x="1354029" y="2698826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37BEBAE7-28A6-4788-810D-9A73B0976A23}"/>
              </a:ext>
            </a:extLst>
          </p:cNvPr>
          <p:cNvSpPr/>
          <p:nvPr userDrawn="1"/>
        </p:nvSpPr>
        <p:spPr>
          <a:xfrm rot="1052946" flipH="1" flipV="1">
            <a:off x="1145279" y="-1687234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8B0ECAD-4EF8-4C60-8F63-B97B2873BBA3}"/>
              </a:ext>
            </a:extLst>
          </p:cNvPr>
          <p:cNvSpPr/>
          <p:nvPr userDrawn="1"/>
        </p:nvSpPr>
        <p:spPr>
          <a:xfrm>
            <a:off x="635256" y="243073"/>
            <a:ext cx="10968602" cy="6371855"/>
          </a:xfrm>
          <a:prstGeom prst="rect">
            <a:avLst/>
          </a:prstGeom>
          <a:solidFill>
            <a:srgbClr val="F7F7F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Picture 143">
            <a:extLst>
              <a:ext uri="{FF2B5EF4-FFF2-40B4-BE49-F238E27FC236}">
                <a16:creationId xmlns:a16="http://schemas.microsoft.com/office/drawing/2014/main" id="{37D0E0DD-6CF8-4288-9187-88D4777B96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020" y="242783"/>
            <a:ext cx="10985838" cy="637185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48DEB779-AD5F-4245-9570-15E084B84A13}"/>
              </a:ext>
            </a:extLst>
          </p:cNvPr>
          <p:cNvSpPr/>
          <p:nvPr userDrawn="1"/>
        </p:nvSpPr>
        <p:spPr>
          <a:xfrm>
            <a:off x="1270000" y="1945581"/>
            <a:ext cx="2222500" cy="952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90500" dir="2700000" algn="tl" rotWithShape="0">
              <a:schemeClr val="accent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61B747E-FF1C-48FC-950E-191BEF4A56F3}"/>
              </a:ext>
            </a:extLst>
          </p:cNvPr>
          <p:cNvSpPr/>
          <p:nvPr userDrawn="1"/>
        </p:nvSpPr>
        <p:spPr>
          <a:xfrm>
            <a:off x="3746500" y="1945581"/>
            <a:ext cx="2222500" cy="952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90500" dir="2700000" algn="tl" rotWithShape="0">
              <a:schemeClr val="accent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DD3747E-9F07-4167-BA8D-4D0DC1CBAE79}"/>
              </a:ext>
            </a:extLst>
          </p:cNvPr>
          <p:cNvSpPr/>
          <p:nvPr userDrawn="1"/>
        </p:nvSpPr>
        <p:spPr>
          <a:xfrm>
            <a:off x="6223000" y="1945581"/>
            <a:ext cx="2222500" cy="952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90500" dir="2700000" algn="tl" rotWithShape="0">
              <a:schemeClr val="accent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17CFDA0-6A0B-4E35-9B29-02E39C29B2E8}"/>
              </a:ext>
            </a:extLst>
          </p:cNvPr>
          <p:cNvSpPr/>
          <p:nvPr userDrawn="1"/>
        </p:nvSpPr>
        <p:spPr>
          <a:xfrm>
            <a:off x="8699500" y="1945581"/>
            <a:ext cx="2222500" cy="952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90500" dir="2700000" algn="tl" rotWithShape="0">
              <a:schemeClr val="accent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DFCB81-F6B0-4D06-B7C2-54C4092E3C3B}"/>
              </a:ext>
            </a:extLst>
          </p:cNvPr>
          <p:cNvSpPr/>
          <p:nvPr userDrawn="1"/>
        </p:nvSpPr>
        <p:spPr>
          <a:xfrm>
            <a:off x="1270000" y="3260031"/>
            <a:ext cx="2222500" cy="952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90500" dir="2700000" algn="tl" rotWithShape="0">
              <a:schemeClr val="accent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BA87E9E-CC31-4587-B729-9D358CF9684A}"/>
              </a:ext>
            </a:extLst>
          </p:cNvPr>
          <p:cNvSpPr/>
          <p:nvPr userDrawn="1"/>
        </p:nvSpPr>
        <p:spPr>
          <a:xfrm>
            <a:off x="3746500" y="3260031"/>
            <a:ext cx="2222500" cy="952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90500" dir="2700000" algn="tl" rotWithShape="0">
              <a:schemeClr val="accent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977351E-06B9-4AE7-8946-955A1CA28DF1}"/>
              </a:ext>
            </a:extLst>
          </p:cNvPr>
          <p:cNvSpPr/>
          <p:nvPr userDrawn="1"/>
        </p:nvSpPr>
        <p:spPr>
          <a:xfrm>
            <a:off x="6223000" y="3260031"/>
            <a:ext cx="2222500" cy="952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90500" dir="2700000" algn="tl" rotWithShape="0">
              <a:schemeClr val="accent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F7DAB37-5718-46FA-8F78-464ED145D01C}"/>
              </a:ext>
            </a:extLst>
          </p:cNvPr>
          <p:cNvSpPr/>
          <p:nvPr userDrawn="1"/>
        </p:nvSpPr>
        <p:spPr>
          <a:xfrm>
            <a:off x="8699500" y="3260031"/>
            <a:ext cx="2222500" cy="952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90500" dir="2700000" algn="tl" rotWithShape="0">
              <a:schemeClr val="accent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F43B2DD-54BB-44E7-9AED-9C9644635B45}"/>
              </a:ext>
            </a:extLst>
          </p:cNvPr>
          <p:cNvSpPr/>
          <p:nvPr userDrawn="1"/>
        </p:nvSpPr>
        <p:spPr>
          <a:xfrm>
            <a:off x="1270000" y="4574481"/>
            <a:ext cx="2222500" cy="952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90500" dir="2700000" algn="tl" rotWithShape="0">
              <a:schemeClr val="accent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5E61AAC-2F03-4E30-8786-509CC5B1F717}"/>
              </a:ext>
            </a:extLst>
          </p:cNvPr>
          <p:cNvSpPr/>
          <p:nvPr userDrawn="1"/>
        </p:nvSpPr>
        <p:spPr>
          <a:xfrm>
            <a:off x="3746500" y="4574481"/>
            <a:ext cx="2222500" cy="952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90500" dir="2700000" algn="tl" rotWithShape="0">
              <a:schemeClr val="accent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DFCBC4F-9CC9-4B99-ACEF-FBA8BA628146}"/>
              </a:ext>
            </a:extLst>
          </p:cNvPr>
          <p:cNvSpPr/>
          <p:nvPr userDrawn="1"/>
        </p:nvSpPr>
        <p:spPr>
          <a:xfrm>
            <a:off x="6223000" y="4574481"/>
            <a:ext cx="2222500" cy="952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90500" dir="2700000" algn="tl" rotWithShape="0">
              <a:schemeClr val="accent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655F7C3-6C7F-490D-B073-766DCC0BDABE}"/>
              </a:ext>
            </a:extLst>
          </p:cNvPr>
          <p:cNvSpPr/>
          <p:nvPr userDrawn="1"/>
        </p:nvSpPr>
        <p:spPr>
          <a:xfrm>
            <a:off x="8699500" y="4574481"/>
            <a:ext cx="2222500" cy="952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90500" dir="2700000" algn="tl" rotWithShape="0">
              <a:schemeClr val="accent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FE91E799-CB9D-4AB7-AF43-DFF056C67DDE}"/>
              </a:ext>
            </a:extLst>
          </p:cNvPr>
          <p:cNvSpPr/>
          <p:nvPr userDrawn="1"/>
        </p:nvSpPr>
        <p:spPr>
          <a:xfrm>
            <a:off x="11625532" y="6285469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86622B10-C4C3-4347-A13C-7FE179E3F37C}"/>
              </a:ext>
            </a:extLst>
          </p:cNvPr>
          <p:cNvSpPr/>
          <p:nvPr userDrawn="1"/>
        </p:nvSpPr>
        <p:spPr>
          <a:xfrm>
            <a:off x="11625532" y="4388550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1DF58E82-A7C8-487A-83B2-DC6665F0E637}"/>
              </a:ext>
            </a:extLst>
          </p:cNvPr>
          <p:cNvSpPr/>
          <p:nvPr userDrawn="1"/>
        </p:nvSpPr>
        <p:spPr>
          <a:xfrm>
            <a:off x="105359" y="5804978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7A61718-BE52-4051-BBF8-741DE2346587}"/>
              </a:ext>
            </a:extLst>
          </p:cNvPr>
          <p:cNvSpPr txBox="1"/>
          <p:nvPr userDrawn="1"/>
        </p:nvSpPr>
        <p:spPr>
          <a:xfrm rot="5400000">
            <a:off x="-1138378" y="2265216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INTRODUCTION</a:t>
            </a: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04A291E0-257D-43B5-B17A-3A6C5BC1D6A7}"/>
              </a:ext>
            </a:extLst>
          </p:cNvPr>
          <p:cNvSpPr/>
          <p:nvPr userDrawn="1"/>
        </p:nvSpPr>
        <p:spPr>
          <a:xfrm>
            <a:off x="105359" y="3932922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8CB527D-8165-4F65-8C07-F5B74B338EF4}"/>
              </a:ext>
            </a:extLst>
          </p:cNvPr>
          <p:cNvSpPr txBox="1"/>
          <p:nvPr userDrawn="1"/>
        </p:nvSpPr>
        <p:spPr>
          <a:xfrm rot="5400000">
            <a:off x="-398549" y="4901963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F94EB61-9FA8-495C-A42D-A7C03D782D5E}"/>
              </a:ext>
            </a:extLst>
          </p:cNvPr>
          <p:cNvSpPr txBox="1"/>
          <p:nvPr userDrawn="1"/>
        </p:nvSpPr>
        <p:spPr>
          <a:xfrm rot="5400000">
            <a:off x="10381795" y="2678338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INTRODUCTION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49C00C4-6B62-40AC-B690-1A6BF1969A6E}"/>
              </a:ext>
            </a:extLst>
          </p:cNvPr>
          <p:cNvSpPr txBox="1"/>
          <p:nvPr userDrawn="1"/>
        </p:nvSpPr>
        <p:spPr>
          <a:xfrm rot="5400000">
            <a:off x="11121624" y="5315085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A24131DF-1CB5-45BB-AA2A-2C9621DB2A78}"/>
              </a:ext>
            </a:extLst>
          </p:cNvPr>
          <p:cNvCxnSpPr>
            <a:cxnSpLocks/>
          </p:cNvCxnSpPr>
          <p:nvPr userDrawn="1"/>
        </p:nvCxnSpPr>
        <p:spPr>
          <a:xfrm>
            <a:off x="329273" y="6509524"/>
            <a:ext cx="0" cy="356096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C019F0EC-20FE-449E-B3E6-166715D2484D}"/>
              </a:ext>
            </a:extLst>
          </p:cNvPr>
          <p:cNvCxnSpPr>
            <a:cxnSpLocks/>
          </p:cNvCxnSpPr>
          <p:nvPr userDrawn="1"/>
        </p:nvCxnSpPr>
        <p:spPr>
          <a:xfrm>
            <a:off x="329273" y="-2381"/>
            <a:ext cx="0" cy="851277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2_2">
            <a:extLst>
              <a:ext uri="{FF2B5EF4-FFF2-40B4-BE49-F238E27FC236}">
                <a16:creationId xmlns:a16="http://schemas.microsoft.com/office/drawing/2014/main" id="{79C248F2-199D-4C32-A3DE-615AA623F2AE}"/>
              </a:ext>
            </a:extLst>
          </p:cNvPr>
          <p:cNvCxnSpPr>
            <a:cxnSpLocks/>
          </p:cNvCxnSpPr>
          <p:nvPr userDrawn="1"/>
        </p:nvCxnSpPr>
        <p:spPr>
          <a:xfrm>
            <a:off x="11849446" y="-2381"/>
            <a:ext cx="0" cy="1382398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712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谢谢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2D69FD58-410D-4142-856D-2A621FE9BF22}"/>
              </a:ext>
            </a:extLst>
          </p:cNvPr>
          <p:cNvSpPr/>
          <p:nvPr userDrawn="1"/>
        </p:nvSpPr>
        <p:spPr>
          <a:xfrm rot="1052946">
            <a:off x="1354029" y="2698826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BF1F5F1E-30D3-4420-8236-BC7C688E0502}"/>
              </a:ext>
            </a:extLst>
          </p:cNvPr>
          <p:cNvSpPr/>
          <p:nvPr userDrawn="1"/>
        </p:nvSpPr>
        <p:spPr>
          <a:xfrm rot="1052946" flipH="1" flipV="1">
            <a:off x="1145279" y="-1687234"/>
            <a:ext cx="10287121" cy="5846119"/>
          </a:xfrm>
          <a:custGeom>
            <a:avLst/>
            <a:gdLst>
              <a:gd name="connsiteX0" fmla="*/ 164966 w 10287121"/>
              <a:gd name="connsiteY0" fmla="*/ 3274596 h 5846119"/>
              <a:gd name="connsiteX1" fmla="*/ 905193 w 10287121"/>
              <a:gd name="connsiteY1" fmla="*/ 3274595 h 5846119"/>
              <a:gd name="connsiteX2" fmla="*/ 755556 w 10287121"/>
              <a:gd name="connsiteY2" fmla="*/ 5607181 h 5846119"/>
              <a:gd name="connsiteX3" fmla="*/ 0 w 10287121"/>
              <a:gd name="connsiteY3" fmla="*/ 5846119 h 5846119"/>
              <a:gd name="connsiteX4" fmla="*/ 3461660 w 10287121"/>
              <a:gd name="connsiteY4" fmla="*/ 1949943 h 5846119"/>
              <a:gd name="connsiteX5" fmla="*/ 4201887 w 10287121"/>
              <a:gd name="connsiteY5" fmla="*/ 1949943 h 5846119"/>
              <a:gd name="connsiteX6" fmla="*/ 4033778 w 10287121"/>
              <a:gd name="connsiteY6" fmla="*/ 4570472 h 5846119"/>
              <a:gd name="connsiteX7" fmla="*/ 3278223 w 10287121"/>
              <a:gd name="connsiteY7" fmla="*/ 4809410 h 5846119"/>
              <a:gd name="connsiteX8" fmla="*/ 8078230 w 10287121"/>
              <a:gd name="connsiteY8" fmla="*/ 470585 h 5846119"/>
              <a:gd name="connsiteX9" fmla="*/ 8818457 w 10287121"/>
              <a:gd name="connsiteY9" fmla="*/ 470585 h 5846119"/>
              <a:gd name="connsiteX10" fmla="*/ 8649077 w 10287121"/>
              <a:gd name="connsiteY10" fmla="*/ 3110925 h 5846119"/>
              <a:gd name="connsiteX11" fmla="*/ 7893523 w 10287121"/>
              <a:gd name="connsiteY11" fmla="*/ 3349862 h 5846119"/>
              <a:gd name="connsiteX12" fmla="*/ 4944135 w 10287121"/>
              <a:gd name="connsiteY12" fmla="*/ 1461714 h 5846119"/>
              <a:gd name="connsiteX13" fmla="*/ 5684361 w 10287121"/>
              <a:gd name="connsiteY13" fmla="*/ 1461714 h 5846119"/>
              <a:gd name="connsiteX14" fmla="*/ 5514982 w 10287121"/>
              <a:gd name="connsiteY14" fmla="*/ 4102054 h 5846119"/>
              <a:gd name="connsiteX15" fmla="*/ 4759426 w 10287121"/>
              <a:gd name="connsiteY15" fmla="*/ 4340992 h 5846119"/>
              <a:gd name="connsiteX16" fmla="*/ 9566284 w 10287121"/>
              <a:gd name="connsiteY16" fmla="*/ 0 h 5846119"/>
              <a:gd name="connsiteX17" fmla="*/ 10191539 w 10287121"/>
              <a:gd name="connsiteY17" fmla="*/ 0 h 5846119"/>
              <a:gd name="connsiteX18" fmla="*/ 10287121 w 10287121"/>
              <a:gd name="connsiteY18" fmla="*/ 302243 h 5846119"/>
              <a:gd name="connsiteX19" fmla="*/ 10137132 w 10287121"/>
              <a:gd name="connsiteY19" fmla="*/ 2640340 h 5846119"/>
              <a:gd name="connsiteX20" fmla="*/ 9381576 w 10287121"/>
              <a:gd name="connsiteY20" fmla="*/ 2879278 h 5846119"/>
              <a:gd name="connsiteX21" fmla="*/ 6463222 w 10287121"/>
              <a:gd name="connsiteY21" fmla="*/ 981316 h 5846119"/>
              <a:gd name="connsiteX22" fmla="*/ 7203448 w 10287121"/>
              <a:gd name="connsiteY22" fmla="*/ 981316 h 5846119"/>
              <a:gd name="connsiteX23" fmla="*/ 7034069 w 10287121"/>
              <a:gd name="connsiteY23" fmla="*/ 3621657 h 5846119"/>
              <a:gd name="connsiteX24" fmla="*/ 6278513 w 10287121"/>
              <a:gd name="connsiteY24" fmla="*/ 3860594 h 5846119"/>
              <a:gd name="connsiteX25" fmla="*/ 1841073 w 10287121"/>
              <a:gd name="connsiteY25" fmla="*/ 2443030 h 5846119"/>
              <a:gd name="connsiteX26" fmla="*/ 2581299 w 10287121"/>
              <a:gd name="connsiteY26" fmla="*/ 2443030 h 5846119"/>
              <a:gd name="connsiteX27" fmla="*/ 2411920 w 10287121"/>
              <a:gd name="connsiteY27" fmla="*/ 5083370 h 5846119"/>
              <a:gd name="connsiteX28" fmla="*/ 1656365 w 10287121"/>
              <a:gd name="connsiteY28" fmla="*/ 5322308 h 58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121" h="5846119">
                <a:moveTo>
                  <a:pt x="164966" y="3274596"/>
                </a:moveTo>
                <a:lnTo>
                  <a:pt x="905193" y="3274595"/>
                </a:lnTo>
                <a:lnTo>
                  <a:pt x="755556" y="5607181"/>
                </a:lnTo>
                <a:lnTo>
                  <a:pt x="0" y="5846119"/>
                </a:lnTo>
                <a:close/>
                <a:moveTo>
                  <a:pt x="3461660" y="1949943"/>
                </a:moveTo>
                <a:lnTo>
                  <a:pt x="4201887" y="1949943"/>
                </a:lnTo>
                <a:lnTo>
                  <a:pt x="4033778" y="4570472"/>
                </a:lnTo>
                <a:lnTo>
                  <a:pt x="3278223" y="4809410"/>
                </a:lnTo>
                <a:close/>
                <a:moveTo>
                  <a:pt x="8078230" y="470585"/>
                </a:moveTo>
                <a:lnTo>
                  <a:pt x="8818457" y="470585"/>
                </a:lnTo>
                <a:lnTo>
                  <a:pt x="8649077" y="3110925"/>
                </a:lnTo>
                <a:lnTo>
                  <a:pt x="7893523" y="3349862"/>
                </a:lnTo>
                <a:close/>
                <a:moveTo>
                  <a:pt x="4944135" y="1461714"/>
                </a:moveTo>
                <a:lnTo>
                  <a:pt x="5684361" y="1461714"/>
                </a:lnTo>
                <a:lnTo>
                  <a:pt x="5514982" y="4102054"/>
                </a:lnTo>
                <a:lnTo>
                  <a:pt x="4759426" y="4340992"/>
                </a:lnTo>
                <a:close/>
                <a:moveTo>
                  <a:pt x="9566284" y="0"/>
                </a:moveTo>
                <a:lnTo>
                  <a:pt x="10191539" y="0"/>
                </a:lnTo>
                <a:lnTo>
                  <a:pt x="10287121" y="302243"/>
                </a:lnTo>
                <a:lnTo>
                  <a:pt x="10137132" y="2640340"/>
                </a:lnTo>
                <a:lnTo>
                  <a:pt x="9381576" y="2879278"/>
                </a:lnTo>
                <a:close/>
                <a:moveTo>
                  <a:pt x="6463222" y="981316"/>
                </a:moveTo>
                <a:lnTo>
                  <a:pt x="7203448" y="981316"/>
                </a:lnTo>
                <a:lnTo>
                  <a:pt x="7034069" y="3621657"/>
                </a:lnTo>
                <a:lnTo>
                  <a:pt x="6278513" y="3860594"/>
                </a:lnTo>
                <a:close/>
                <a:moveTo>
                  <a:pt x="1841073" y="2443030"/>
                </a:moveTo>
                <a:lnTo>
                  <a:pt x="2581299" y="2443030"/>
                </a:lnTo>
                <a:lnTo>
                  <a:pt x="2411920" y="5083370"/>
                </a:lnTo>
                <a:lnTo>
                  <a:pt x="1656365" y="532230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41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B94B916F-2F5E-4FAD-A2D9-2F8D9D302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5" y="560274"/>
            <a:ext cx="6235154" cy="5686460"/>
          </a:xfrm>
          <a:prstGeom prst="rect">
            <a:avLst/>
          </a:prstGeom>
        </p:spPr>
      </p:pic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6EFCCB4-3096-4735-9C5B-BF5621F466EB}"/>
              </a:ext>
            </a:extLst>
          </p:cNvPr>
          <p:cNvSpPr/>
          <p:nvPr userDrawn="1"/>
        </p:nvSpPr>
        <p:spPr>
          <a:xfrm>
            <a:off x="11625532" y="6285469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55F1746-7423-4E10-8AB8-D4B418F430D5}"/>
              </a:ext>
            </a:extLst>
          </p:cNvPr>
          <p:cNvSpPr/>
          <p:nvPr userDrawn="1"/>
        </p:nvSpPr>
        <p:spPr>
          <a:xfrm>
            <a:off x="11625532" y="4388550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CB1D3038-35BE-4CF6-820C-01D855F82FA5}"/>
              </a:ext>
            </a:extLst>
          </p:cNvPr>
          <p:cNvSpPr/>
          <p:nvPr userDrawn="1"/>
        </p:nvSpPr>
        <p:spPr>
          <a:xfrm>
            <a:off x="105359" y="5804978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2C8DB87-FCF8-4A93-8397-86BBEB617F6D}"/>
              </a:ext>
            </a:extLst>
          </p:cNvPr>
          <p:cNvSpPr txBox="1"/>
          <p:nvPr userDrawn="1"/>
        </p:nvSpPr>
        <p:spPr>
          <a:xfrm rot="5400000">
            <a:off x="-1138378" y="2265216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INTRODUCTION</a:t>
            </a: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610754D1-9E9A-409A-BF0B-3D8C3A4EB8B9}"/>
              </a:ext>
            </a:extLst>
          </p:cNvPr>
          <p:cNvSpPr/>
          <p:nvPr userDrawn="1"/>
        </p:nvSpPr>
        <p:spPr>
          <a:xfrm>
            <a:off x="105359" y="3932922"/>
            <a:ext cx="447829" cy="39118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887C7EE-89E8-4709-92DD-1C1621575121}"/>
              </a:ext>
            </a:extLst>
          </p:cNvPr>
          <p:cNvSpPr txBox="1"/>
          <p:nvPr userDrawn="1"/>
        </p:nvSpPr>
        <p:spPr>
          <a:xfrm rot="5400000">
            <a:off x="-398549" y="4901963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617BEE0-E0EF-420A-8C6C-12A2A024F519}"/>
              </a:ext>
            </a:extLst>
          </p:cNvPr>
          <p:cNvSpPr txBox="1"/>
          <p:nvPr userDrawn="1"/>
        </p:nvSpPr>
        <p:spPr>
          <a:xfrm rot="5400000">
            <a:off x="10381795" y="2678338"/>
            <a:ext cx="2935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INTRODUCTION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6EC40C6-5259-4238-AC1C-C5F467071CDD}"/>
              </a:ext>
            </a:extLst>
          </p:cNvPr>
          <p:cNvSpPr txBox="1"/>
          <p:nvPr userDrawn="1"/>
        </p:nvSpPr>
        <p:spPr>
          <a:xfrm rot="5400000">
            <a:off x="11121624" y="5315085"/>
            <a:ext cx="1455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dist" defTabSz="914400" rtl="0" eaLnBrk="1" latinLnBrk="0" hangingPunct="1"/>
            <a:r>
              <a:rPr lang="en-US" altLang="zh-CN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STUDY</a:t>
            </a:r>
            <a:endParaRPr lang="zh-CN" alt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A5B28246-8AEE-40CC-BAF0-7A1738EE21AC}"/>
              </a:ext>
            </a:extLst>
          </p:cNvPr>
          <p:cNvCxnSpPr>
            <a:cxnSpLocks/>
          </p:cNvCxnSpPr>
          <p:nvPr userDrawn="1"/>
        </p:nvCxnSpPr>
        <p:spPr>
          <a:xfrm>
            <a:off x="329273" y="6509524"/>
            <a:ext cx="0" cy="356096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2AD4C3E3-E558-40FB-90C3-96F8254E6FC4}"/>
              </a:ext>
            </a:extLst>
          </p:cNvPr>
          <p:cNvCxnSpPr>
            <a:cxnSpLocks/>
          </p:cNvCxnSpPr>
          <p:nvPr userDrawn="1"/>
        </p:nvCxnSpPr>
        <p:spPr>
          <a:xfrm>
            <a:off x="329273" y="-2381"/>
            <a:ext cx="0" cy="851277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2_2">
            <a:extLst>
              <a:ext uri="{FF2B5EF4-FFF2-40B4-BE49-F238E27FC236}">
                <a16:creationId xmlns:a16="http://schemas.microsoft.com/office/drawing/2014/main" id="{73B9FB43-8266-46CC-B7BF-A53938EAF4E3}"/>
              </a:ext>
            </a:extLst>
          </p:cNvPr>
          <p:cNvCxnSpPr>
            <a:cxnSpLocks/>
          </p:cNvCxnSpPr>
          <p:nvPr userDrawn="1"/>
        </p:nvCxnSpPr>
        <p:spPr>
          <a:xfrm>
            <a:off x="11849446" y="-2381"/>
            <a:ext cx="0" cy="1382398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172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63A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AD1AB3C-E2DB-40F3-9DFD-7A0A29EA301D}"/>
              </a:ext>
            </a:extLst>
          </p:cNvPr>
          <p:cNvSpPr/>
          <p:nvPr userDrawn="1"/>
        </p:nvSpPr>
        <p:spPr>
          <a:xfrm>
            <a:off x="604930" y="535419"/>
            <a:ext cx="61555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标注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1B25A2F-92BA-4DFE-95C6-85D6B6AC4C9C}"/>
              </a:ext>
            </a:extLst>
          </p:cNvPr>
          <p:cNvSpPr txBox="1"/>
          <p:nvPr userDrawn="1"/>
        </p:nvSpPr>
        <p:spPr>
          <a:xfrm>
            <a:off x="3708400" y="568470"/>
            <a:ext cx="7351486" cy="9171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英文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Hanson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（可商用字体）     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Freestyle Script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（修饰字体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——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可商用字体）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字制区喜脉体 （可商用字体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) 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思源黑体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CN Medium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（可商用字体）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Roboto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FDBB2A-2D28-4545-8961-7696160CC7B6}"/>
              </a:ext>
            </a:extLst>
          </p:cNvPr>
          <p:cNvSpPr txBox="1"/>
          <p:nvPr userDrawn="1"/>
        </p:nvSpPr>
        <p:spPr>
          <a:xfrm>
            <a:off x="3708400" y="1978170"/>
            <a:ext cx="713337" cy="5970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正文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1.2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Roboto" pitchFamily="2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4FDA70-54F0-4BCC-A4A6-E096B502D52D}"/>
              </a:ext>
            </a:extLst>
          </p:cNvPr>
          <p:cNvSpPr txBox="1"/>
          <p:nvPr userDrawn="1"/>
        </p:nvSpPr>
        <p:spPr>
          <a:xfrm>
            <a:off x="3708399" y="2741837"/>
            <a:ext cx="7788275" cy="9171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https://unsplash.com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（可商用素材网站）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https://www.pickpik.com/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（可商用素材网站）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https://www.freepik.com/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（可商用素材网站）部分自己拍摄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Roboto" pitchFamily="2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D3DAB9-B3DD-4534-B7CA-60B891C3FACB}"/>
              </a:ext>
            </a:extLst>
          </p:cNvPr>
          <p:cNvSpPr txBox="1"/>
          <p:nvPr userDrawn="1"/>
        </p:nvSpPr>
        <p:spPr>
          <a:xfrm>
            <a:off x="3708399" y="3659011"/>
            <a:ext cx="7454901" cy="1557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本网站所提供的任何信息内容（包括但不限于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PPT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模板、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Word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文档、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Excel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图表、图片素材等）均受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中华人民共和国著作权法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》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信息网络传播权保护条例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》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及其他适用的法律法规的保护，未经权利人书面明确授权，信息内容的任何部分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(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包括图片或图表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)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不得被全部或部分的复制、传播、销售，否则将承担法律责任。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Roboto" pitchFamily="2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E74B0F-B08D-45FA-8639-2B1075D4CA90}"/>
              </a:ext>
            </a:extLst>
          </p:cNvPr>
          <p:cNvSpPr txBox="1"/>
          <p:nvPr userDrawn="1"/>
        </p:nvSpPr>
        <p:spPr>
          <a:xfrm>
            <a:off x="3708399" y="5534170"/>
            <a:ext cx="2394886" cy="5970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海贝 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751184078@qq.com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Roboto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E1C5AE8-74B0-418D-9CC8-ED1D2D917772}"/>
              </a:ext>
            </a:extLst>
          </p:cNvPr>
          <p:cNvSpPr/>
          <p:nvPr userDrawn="1"/>
        </p:nvSpPr>
        <p:spPr>
          <a:xfrm>
            <a:off x="2252564" y="568470"/>
            <a:ext cx="992259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字体使用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FE0300E-5736-446E-B093-493275D9D2E6}"/>
              </a:ext>
            </a:extLst>
          </p:cNvPr>
          <p:cNvSpPr/>
          <p:nvPr userDrawn="1"/>
        </p:nvSpPr>
        <p:spPr>
          <a:xfrm>
            <a:off x="2252564" y="1978170"/>
            <a:ext cx="4616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行距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1C139B1-9883-4F19-AF11-8136CB6D4BAA}"/>
              </a:ext>
            </a:extLst>
          </p:cNvPr>
          <p:cNvSpPr/>
          <p:nvPr userDrawn="1"/>
        </p:nvSpPr>
        <p:spPr>
          <a:xfrm>
            <a:off x="2252564" y="2741837"/>
            <a:ext cx="923330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29C9E17-0DB4-46CC-A04D-78899E92F057}"/>
              </a:ext>
            </a:extLst>
          </p:cNvPr>
          <p:cNvSpPr/>
          <p:nvPr userDrawn="1"/>
        </p:nvSpPr>
        <p:spPr>
          <a:xfrm>
            <a:off x="2252564" y="3659011"/>
            <a:ext cx="461665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声明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4D1E52F-3F60-4D88-B379-2E7D3324BDC7}"/>
              </a:ext>
            </a:extLst>
          </p:cNvPr>
          <p:cNvSpPr/>
          <p:nvPr userDrawn="1"/>
        </p:nvSpPr>
        <p:spPr>
          <a:xfrm>
            <a:off x="2252564" y="5534170"/>
            <a:ext cx="461665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241885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54DCAA4-077D-4E17-BC82-E2A2A1B8EC83}"/>
              </a:ext>
            </a:extLst>
          </p:cNvPr>
          <p:cNvSpPr txBox="1"/>
          <p:nvPr userDrawn="1"/>
        </p:nvSpPr>
        <p:spPr>
          <a:xfrm>
            <a:off x="695325" y="1250688"/>
            <a:ext cx="369331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一键调整模板颜色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CE595EE-06CB-44A8-81C3-63ADBCA7D706}"/>
              </a:ext>
            </a:extLst>
          </p:cNvPr>
          <p:cNvSpPr/>
          <p:nvPr userDrawn="1"/>
        </p:nvSpPr>
        <p:spPr>
          <a:xfrm>
            <a:off x="695325" y="688522"/>
            <a:ext cx="156773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 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E4A5680-1A6D-433B-9BC0-AA81C3DF8A05}"/>
              </a:ext>
            </a:extLst>
          </p:cNvPr>
          <p:cNvSpPr txBox="1"/>
          <p:nvPr userDrawn="1"/>
        </p:nvSpPr>
        <p:spPr>
          <a:xfrm>
            <a:off x="695325" y="5799745"/>
            <a:ext cx="29896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1.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 选择“设计”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“变体”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“颜色”；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7652D6D-6155-44A4-AD40-1754F31C501D}"/>
              </a:ext>
            </a:extLst>
          </p:cNvPr>
          <p:cNvSpPr txBox="1"/>
          <p:nvPr userDrawn="1"/>
        </p:nvSpPr>
        <p:spPr>
          <a:xfrm>
            <a:off x="6431466" y="5799745"/>
            <a:ext cx="574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2.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/>
              </a:rPr>
              <a:t> 选择你喜欢的颜色搭配，模板一秒调整为你选颜色。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Segoe UI Ligh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AA855FE-A406-4B3F-AC6A-7E233B3B1C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1466" y="2093315"/>
            <a:ext cx="4897181" cy="338650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4F1FA7-3C4F-47D0-BA43-5A22F3CF24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325" y="2161195"/>
            <a:ext cx="5314234" cy="32820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7C7937F-384D-4F59-BC65-DCF3338042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3439" y="225926"/>
            <a:ext cx="2162075" cy="9709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B05C211-0B13-425C-8B20-F33D80B7DA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2990" y="2268720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09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13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8" r:id="rId5"/>
    <p:sldLayoutId id="2147483657" r:id="rId6"/>
    <p:sldLayoutId id="2147483655" r:id="rId7"/>
    <p:sldLayoutId id="2147483659" r:id="rId8"/>
    <p:sldLayoutId id="2147483660" r:id="rId9"/>
    <p:sldLayoutId id="2147483661" r:id="rId10"/>
    <p:sldLayoutId id="2147483662" r:id="rId11"/>
    <p:sldLayoutId id="214748365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7242">
          <p15:clr>
            <a:srgbClr val="F26B43"/>
          </p15:clr>
        </p15:guide>
        <p15:guide id="3" pos="438">
          <p15:clr>
            <a:srgbClr val="F26B43"/>
          </p15:clr>
        </p15:guide>
        <p15:guide id="4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hyperlink" Target="http://office.msn.com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C64EF54-E132-4E51-9D3A-E537E4450D3A}"/>
              </a:ext>
            </a:extLst>
          </p:cNvPr>
          <p:cNvSpPr txBox="1"/>
          <p:nvPr/>
        </p:nvSpPr>
        <p:spPr>
          <a:xfrm>
            <a:off x="1029591" y="3960828"/>
            <a:ext cx="4213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rgbClr val="666666"/>
                </a:solidFill>
                <a:latin typeface="Arial" panose="020B0604020202020204" pitchFamily="34" charset="0"/>
                <a:sym typeface="Hanson" pitchFamily="2" charset="0"/>
              </a:rPr>
              <a:t>THE STUDY OF </a:t>
            </a:r>
            <a:r>
              <a:rPr lang="en-US" altLang="zh-CN" sz="1000" dirty="0">
                <a:solidFill>
                  <a:srgbClr val="666666"/>
                </a:solidFill>
                <a:sym typeface="Hanson" pitchFamily="2" charset="0"/>
              </a:rPr>
              <a:t>PHOTOGRAPHY</a:t>
            </a:r>
            <a:r>
              <a:rPr lang="en-US" altLang="zh-CN" sz="1000" dirty="0">
                <a:solidFill>
                  <a:srgbClr val="666666"/>
                </a:solidFill>
                <a:latin typeface="Arial" panose="020B0604020202020204" pitchFamily="34" charset="0"/>
                <a:sym typeface="Hanson" pitchFamily="2" charset="0"/>
              </a:rPr>
              <a:t> KNOWLEDGE</a:t>
            </a:r>
            <a:endParaRPr lang="zh-CN" altLang="en-US" sz="1000" dirty="0">
              <a:solidFill>
                <a:srgbClr val="666666"/>
              </a:solidFill>
              <a:latin typeface="Arial" panose="020B0604020202020204" pitchFamily="34" charset="0"/>
              <a:sym typeface="Hanson" pitchFamily="2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718DF39-C18A-4EC8-9174-D18EF1A8B406}"/>
              </a:ext>
            </a:extLst>
          </p:cNvPr>
          <p:cNvSpPr txBox="1"/>
          <p:nvPr/>
        </p:nvSpPr>
        <p:spPr>
          <a:xfrm>
            <a:off x="1140756" y="1207142"/>
            <a:ext cx="2257028" cy="1354217"/>
          </a:xfrm>
          <a:prstGeom prst="rect">
            <a:avLst/>
          </a:prstGeom>
          <a:ln w="12700">
            <a:noFill/>
          </a:ln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kumimoji="0" lang="zh-CN" altLang="en-US" b="1" i="0" u="none" strike="noStrike" kern="100" cap="none" spc="0" normalizeH="0" baseline="0" noProof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摄影</a:t>
            </a:r>
            <a:endParaRPr lang="zh-CN" altLang="en-US" b="1"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noFill/>
              <a:latin typeface="+mj-ea"/>
              <a:ea typeface="+mj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8506FA8-C548-4A37-8881-A37A151D134E}"/>
              </a:ext>
            </a:extLst>
          </p:cNvPr>
          <p:cNvSpPr txBox="1"/>
          <p:nvPr/>
        </p:nvSpPr>
        <p:spPr>
          <a:xfrm>
            <a:off x="1152715" y="2631644"/>
            <a:ext cx="4174220" cy="135421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基础入门</a:t>
            </a:r>
            <a:endParaRPr lang="zh-CN" altLang="en-US"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noFill/>
              <a:latin typeface="+mj-ea"/>
              <a:ea typeface="+mj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35C6B37-1DAF-41B0-A377-668E6D0BF441}"/>
              </a:ext>
            </a:extLst>
          </p:cNvPr>
          <p:cNvSpPr txBox="1"/>
          <p:nvPr/>
        </p:nvSpPr>
        <p:spPr>
          <a:xfrm>
            <a:off x="1090213" y="1210719"/>
            <a:ext cx="2257028" cy="135421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kumimoji="0" lang="zh-CN" altLang="en-US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摄影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0710456-2513-4D9D-96E9-49DA4270D633}"/>
              </a:ext>
            </a:extLst>
          </p:cNvPr>
          <p:cNvSpPr txBox="1"/>
          <p:nvPr/>
        </p:nvSpPr>
        <p:spPr>
          <a:xfrm>
            <a:off x="1095492" y="2637491"/>
            <a:ext cx="4514056" cy="135421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kumimoji="0" lang="zh-CN" altLang="en-US" b="1" i="0" u="none" strike="noStrike" kern="1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基础入门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9CAA3BA-E1DE-4BBA-A950-AB0F3640ECB3}"/>
              </a:ext>
            </a:extLst>
          </p:cNvPr>
          <p:cNvSpPr txBox="1"/>
          <p:nvPr/>
        </p:nvSpPr>
        <p:spPr>
          <a:xfrm>
            <a:off x="1260795" y="5095240"/>
            <a:ext cx="2381229" cy="3077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  <a:sym typeface="字制区喜脉体" panose="02000603000000000000" pitchFamily="2" charset="-122"/>
              </a:rPr>
              <a:t>演讲人：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  <a:sym typeface="字制区喜脉体" panose="02000603000000000000" pitchFamily="2" charset="-122"/>
              </a:rPr>
              <a:t>OfficePLUS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cs"/>
              <a:sym typeface="字制区喜脉体" panose="02000603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0633418-051B-4513-8713-1FF6BFA141C5}"/>
              </a:ext>
            </a:extLst>
          </p:cNvPr>
          <p:cNvSpPr/>
          <p:nvPr/>
        </p:nvSpPr>
        <p:spPr>
          <a:xfrm>
            <a:off x="1111244" y="5041520"/>
            <a:ext cx="2662470" cy="415216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6" name="图形 15">
            <a:extLst>
              <a:ext uri="{FF2B5EF4-FFF2-40B4-BE49-F238E27FC236}">
                <a16:creationId xmlns:a16="http://schemas.microsoft.com/office/drawing/2014/main" id="{D638D743-EF20-4E5B-92B9-1469AD76F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228" y="4912992"/>
            <a:ext cx="279567" cy="279567"/>
          </a:xfrm>
          <a:prstGeom prst="rect">
            <a:avLst/>
          </a:prstGeom>
        </p:spPr>
      </p:pic>
      <p:pic>
        <p:nvPicPr>
          <p:cNvPr id="11" name="OfficePLUS.cn-14">
            <a:hlinkClick r:id="rId4"/>
            <a:extLst>
              <a:ext uri="{FF2B5EF4-FFF2-40B4-BE49-F238E27FC236}">
                <a16:creationId xmlns:a16="http://schemas.microsoft.com/office/drawing/2014/main" id="{3DA2C5D5-E0EF-4A3C-B228-5A7E51659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39" y="600989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38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1BEE4B58-974C-4F53-9860-5604B5B7A956}"/>
              </a:ext>
            </a:extLst>
          </p:cNvPr>
          <p:cNvSpPr/>
          <p:nvPr/>
        </p:nvSpPr>
        <p:spPr>
          <a:xfrm rot="21059852">
            <a:off x="1182076" y="1850819"/>
            <a:ext cx="5433550" cy="39377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  <a:alpha val="17000"/>
              </a:schemeClr>
            </a:solidFill>
          </a:ln>
          <a:effectLst>
            <a:outerShdw blurRad="571500" dist="152400" dir="21000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D03020E-70B0-46EE-9983-659840ACD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610">
            <a:off x="1445278" y="2108731"/>
            <a:ext cx="5133361" cy="3419890"/>
          </a:xfrm>
          <a:prstGeom prst="rect">
            <a:avLst/>
          </a:prstGeom>
        </p:spPr>
      </p:pic>
      <p:sp>
        <p:nvSpPr>
          <p:cNvPr id="43" name="标题 1">
            <a:extLst>
              <a:ext uri="{FF2B5EF4-FFF2-40B4-BE49-F238E27FC236}">
                <a16:creationId xmlns:a16="http://schemas.microsoft.com/office/drawing/2014/main" id="{05E74974-857E-4935-AF4A-2E57ABA97C40}"/>
              </a:ext>
            </a:extLst>
          </p:cNvPr>
          <p:cNvSpPr txBox="1">
            <a:spLocks/>
          </p:cNvSpPr>
          <p:nvPr/>
        </p:nvSpPr>
        <p:spPr>
          <a:xfrm rot="1320604">
            <a:off x="8896692" y="1440288"/>
            <a:ext cx="65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400" kern="1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Freestyle Script" panose="030804020302050B0404" pitchFamily="66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49F8BD0B-6BEA-47B6-8CFF-B2A256E33EE1}"/>
              </a:ext>
            </a:extLst>
          </p:cNvPr>
          <p:cNvSpPr/>
          <p:nvPr/>
        </p:nvSpPr>
        <p:spPr>
          <a:xfrm rot="780456">
            <a:off x="5990089" y="1936771"/>
            <a:ext cx="5433550" cy="393775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  <a:alpha val="17000"/>
              </a:schemeClr>
            </a:solidFill>
          </a:ln>
          <a:effectLst>
            <a:outerShdw blurRad="571500" dist="152400" dir="21000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C34D93-AB39-4443-8E41-F21C36347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017">
            <a:off x="6221559" y="2317582"/>
            <a:ext cx="4957887" cy="3302988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73108C66-F000-4888-95CD-BD1907EF8C5E}"/>
              </a:ext>
            </a:extLst>
          </p:cNvPr>
          <p:cNvGrpSpPr/>
          <p:nvPr/>
        </p:nvGrpSpPr>
        <p:grpSpPr>
          <a:xfrm rot="780456">
            <a:off x="6422958" y="1098159"/>
            <a:ext cx="1312061" cy="868825"/>
            <a:chOff x="1220472" y="1674055"/>
            <a:chExt cx="1253530" cy="822708"/>
          </a:xfrm>
        </p:grpSpPr>
        <p:pic>
          <p:nvPicPr>
            <p:cNvPr id="47" name="图片 46" descr="图片包含 游戏机&#10;&#10;描述已自动生成">
              <a:extLst>
                <a:ext uri="{FF2B5EF4-FFF2-40B4-BE49-F238E27FC236}">
                  <a16:creationId xmlns:a16="http://schemas.microsoft.com/office/drawing/2014/main" id="{9C4D2C4E-DB7C-4CE7-BF85-90389CFCE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54" t="73110" r="4940" b="3937"/>
            <a:stretch/>
          </p:blipFill>
          <p:spPr>
            <a:xfrm rot="20470960">
              <a:off x="1220472" y="1674055"/>
              <a:ext cx="1253530" cy="822708"/>
            </a:xfrm>
            <a:prstGeom prst="rect">
              <a:avLst/>
            </a:prstGeom>
          </p:spPr>
        </p:pic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7079098B-CDBB-410F-ACBD-117ECEEDEDE4}"/>
                </a:ext>
              </a:extLst>
            </p:cNvPr>
            <p:cNvSpPr txBox="1"/>
            <p:nvPr/>
          </p:nvSpPr>
          <p:spPr>
            <a:xfrm rot="20540231">
              <a:off x="1485400" y="1951814"/>
              <a:ext cx="807418" cy="29144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R="0">
                <a:lnSpc>
                  <a:spcPct val="100000"/>
                </a:lnSpc>
                <a:spcBef>
                  <a:spcPct val="0"/>
                </a:spcBef>
                <a:buNone/>
                <a:defRPr sz="8800" b="0" i="0" u="none" strike="noStrike" kern="100" baseline="0">
                  <a:latin typeface="字制区喜脉体" panose="02000603000000000000" pitchFamily="2" charset="-122"/>
                  <a:ea typeface="字制区喜脉体" panose="02000603000000000000" pitchFamily="2" charset="-122"/>
                  <a:cs typeface="+mj-cs"/>
                </a:defRPr>
              </a:lvl1pPr>
            </a:lstStyle>
            <a:p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cs"/>
                  <a:sym typeface="字制区喜脉体" panose="02000603000000000000" pitchFamily="2" charset="-122"/>
                </a:rPr>
                <a:t>小光圈</a:t>
              </a:r>
              <a:endPara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endParaRPr>
            </a:p>
          </p:txBody>
        </p: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F8833AA5-F81E-445E-9A17-046F8295BC76}"/>
              </a:ext>
            </a:extLst>
          </p:cNvPr>
          <p:cNvSpPr txBox="1"/>
          <p:nvPr/>
        </p:nvSpPr>
        <p:spPr>
          <a:xfrm>
            <a:off x="1147598" y="726028"/>
            <a:ext cx="3167534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基础知识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-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光圈 </a:t>
            </a:r>
          </a:p>
        </p:txBody>
      </p:sp>
      <p:sp>
        <p:nvSpPr>
          <p:cNvPr id="73" name="标题 1">
            <a:extLst>
              <a:ext uri="{FF2B5EF4-FFF2-40B4-BE49-F238E27FC236}">
                <a16:creationId xmlns:a16="http://schemas.microsoft.com/office/drawing/2014/main" id="{422490C1-D25B-4CC5-858D-D4D0A158CEA2}"/>
              </a:ext>
            </a:extLst>
          </p:cNvPr>
          <p:cNvSpPr txBox="1">
            <a:spLocks/>
          </p:cNvSpPr>
          <p:nvPr/>
        </p:nvSpPr>
        <p:spPr>
          <a:xfrm>
            <a:off x="2527244" y="1119436"/>
            <a:ext cx="3008837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BASIC KNOWLEDGE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9616441F-D5D0-45C5-B711-F4BDEC4F0EAA}"/>
              </a:ext>
            </a:extLst>
          </p:cNvPr>
          <p:cNvGrpSpPr/>
          <p:nvPr/>
        </p:nvGrpSpPr>
        <p:grpSpPr>
          <a:xfrm rot="21059852">
            <a:off x="844230" y="1795240"/>
            <a:ext cx="1312061" cy="868825"/>
            <a:chOff x="1220472" y="1674055"/>
            <a:chExt cx="1253530" cy="822708"/>
          </a:xfrm>
        </p:grpSpPr>
        <p:pic>
          <p:nvPicPr>
            <p:cNvPr id="40" name="图片 39" descr="图片包含 游戏机&#10;&#10;描述已自动生成">
              <a:extLst>
                <a:ext uri="{FF2B5EF4-FFF2-40B4-BE49-F238E27FC236}">
                  <a16:creationId xmlns:a16="http://schemas.microsoft.com/office/drawing/2014/main" id="{0BE833C5-5CB4-45D3-8A92-72FEEDD9A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54" t="73110" r="4940" b="3937"/>
            <a:stretch/>
          </p:blipFill>
          <p:spPr>
            <a:xfrm rot="20470960">
              <a:off x="1220472" y="1674055"/>
              <a:ext cx="1253530" cy="822708"/>
            </a:xfrm>
            <a:prstGeom prst="rect">
              <a:avLst/>
            </a:prstGeom>
          </p:spPr>
        </p:pic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458B1F0C-691A-4C4C-9FFA-6888CEB4A10B}"/>
                </a:ext>
              </a:extLst>
            </p:cNvPr>
            <p:cNvSpPr txBox="1"/>
            <p:nvPr/>
          </p:nvSpPr>
          <p:spPr>
            <a:xfrm rot="20540231">
              <a:off x="1442964" y="1981675"/>
              <a:ext cx="807418" cy="29144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R="0">
                <a:lnSpc>
                  <a:spcPct val="100000"/>
                </a:lnSpc>
                <a:spcBef>
                  <a:spcPct val="0"/>
                </a:spcBef>
                <a:buNone/>
                <a:defRPr sz="8800" b="0" i="0" u="none" strike="noStrike" kern="100" baseline="0">
                  <a:latin typeface="字制区喜脉体" panose="02000603000000000000" pitchFamily="2" charset="-122"/>
                  <a:ea typeface="字制区喜脉体" panose="02000603000000000000" pitchFamily="2" charset="-122"/>
                  <a:cs typeface="+mj-cs"/>
                </a:defRPr>
              </a:lvl1pPr>
            </a:lstStyle>
            <a:p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cs"/>
                  <a:sym typeface="字制区喜脉体" panose="02000603000000000000" pitchFamily="2" charset="-122"/>
                </a:rPr>
                <a:t>大光圈</a:t>
              </a:r>
              <a:endPara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2652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B01DB564-4052-407E-AA6F-CC6F9AB0DEB4}"/>
              </a:ext>
            </a:extLst>
          </p:cNvPr>
          <p:cNvSpPr txBox="1"/>
          <p:nvPr/>
        </p:nvSpPr>
        <p:spPr>
          <a:xfrm>
            <a:off x="2485575" y="2483907"/>
            <a:ext cx="759823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概念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A7808E5-D4E0-4828-869E-2C06F126D0EF}"/>
              </a:ext>
            </a:extLst>
          </p:cNvPr>
          <p:cNvSpPr txBox="1"/>
          <p:nvPr/>
        </p:nvSpPr>
        <p:spPr>
          <a:xfrm>
            <a:off x="1503595" y="3322688"/>
            <a:ext cx="2723783" cy="8662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类似一个帘子，挡在镜头光圈和感光部件之间。按下快门的一瞬间，快门帘打开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134B12A-A183-4AE6-804B-0FCB712F8E2D}"/>
              </a:ext>
            </a:extLst>
          </p:cNvPr>
          <p:cNvSpPr txBox="1"/>
          <p:nvPr/>
        </p:nvSpPr>
        <p:spPr>
          <a:xfrm>
            <a:off x="5739646" y="2483907"/>
            <a:ext cx="759823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数值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B3CA148-0E04-42BF-91BE-DBDE119AB568}"/>
              </a:ext>
            </a:extLst>
          </p:cNvPr>
          <p:cNvSpPr txBox="1"/>
          <p:nvPr/>
        </p:nvSpPr>
        <p:spPr>
          <a:xfrm>
            <a:off x="4781466" y="3322688"/>
            <a:ext cx="2723783" cy="1457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1/60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代表快门打开时间为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1/60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秒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indent="-28575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数值越大，快门打开时间就越长，相同光圈下，进光量就越多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8DDAE84-6C2D-491B-830D-BC276ED97F61}"/>
              </a:ext>
            </a:extLst>
          </p:cNvPr>
          <p:cNvSpPr txBox="1"/>
          <p:nvPr/>
        </p:nvSpPr>
        <p:spPr>
          <a:xfrm>
            <a:off x="8089158" y="2483907"/>
            <a:ext cx="2659382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与曝光时间关系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E38C83B-424F-458A-9A4A-E2BC181252EA}"/>
              </a:ext>
            </a:extLst>
          </p:cNvPr>
          <p:cNvSpPr txBox="1"/>
          <p:nvPr/>
        </p:nvSpPr>
        <p:spPr>
          <a:xfrm>
            <a:off x="8093967" y="3322688"/>
            <a:ext cx="2596865" cy="1752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dist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快门速度快的时候，高速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dist" hangingPunct="0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运动的瞬间被凝结了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indent="-285750" algn="dist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快门速度慢的时候，一个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dist" hangingPunct="0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运动的过程被凝结下来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比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dist" hangingPunct="0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如车流、 流水成了梦幻的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dist" hangingPunct="0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带状，也即是“糊了”   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10F88CB-E573-4DC8-8C79-057C4F9C2F52}"/>
              </a:ext>
            </a:extLst>
          </p:cNvPr>
          <p:cNvSpPr txBox="1"/>
          <p:nvPr/>
        </p:nvSpPr>
        <p:spPr>
          <a:xfrm>
            <a:off x="1147598" y="726028"/>
            <a:ext cx="3988271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基础知识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-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快门速度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EA5EAE07-6A80-4888-B007-322DE8CF18F0}"/>
              </a:ext>
            </a:extLst>
          </p:cNvPr>
          <p:cNvSpPr txBox="1">
            <a:spLocks/>
          </p:cNvSpPr>
          <p:nvPr/>
        </p:nvSpPr>
        <p:spPr>
          <a:xfrm>
            <a:off x="2527244" y="1119436"/>
            <a:ext cx="3008837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BASIC KNOWLEDGE</a:t>
            </a:r>
          </a:p>
        </p:txBody>
      </p:sp>
    </p:spTree>
    <p:extLst>
      <p:ext uri="{BB962C8B-B14F-4D97-AF65-F5344CB8AC3E}">
        <p14:creationId xmlns:p14="http://schemas.microsoft.com/office/powerpoint/2010/main" val="2962794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06CA679-3AA8-44B5-B002-A0BE8B9C478A}"/>
              </a:ext>
            </a:extLst>
          </p:cNvPr>
          <p:cNvGrpSpPr/>
          <p:nvPr/>
        </p:nvGrpSpPr>
        <p:grpSpPr>
          <a:xfrm>
            <a:off x="1191345" y="1545846"/>
            <a:ext cx="9809310" cy="4886342"/>
            <a:chOff x="1173872" y="1545846"/>
            <a:chExt cx="9809310" cy="4886342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BB08896-C41E-4790-8300-B9F58C200B72}"/>
                </a:ext>
              </a:extLst>
            </p:cNvPr>
            <p:cNvGrpSpPr/>
            <p:nvPr/>
          </p:nvGrpSpPr>
          <p:grpSpPr>
            <a:xfrm>
              <a:off x="1173872" y="1558546"/>
              <a:ext cx="4774601" cy="2350780"/>
              <a:chOff x="1173872" y="1761746"/>
              <a:chExt cx="4774601" cy="235078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94190E5B-E10A-4F99-B958-56D98A636343}"/>
                  </a:ext>
                </a:extLst>
              </p:cNvPr>
              <p:cNvSpPr/>
              <p:nvPr/>
            </p:nvSpPr>
            <p:spPr>
              <a:xfrm>
                <a:off x="1259189" y="1835012"/>
                <a:ext cx="4689284" cy="2277514"/>
              </a:xfrm>
              <a:prstGeom prst="roundRect">
                <a:avLst>
                  <a:gd name="adj" fmla="val 5399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缺角矩形 14">
                <a:extLst>
                  <a:ext uri="{FF2B5EF4-FFF2-40B4-BE49-F238E27FC236}">
                    <a16:creationId xmlns:a16="http://schemas.microsoft.com/office/drawing/2014/main" id="{CAF7187B-BC1D-4990-928A-AE5203013BA1}"/>
                  </a:ext>
                </a:extLst>
              </p:cNvPr>
              <p:cNvSpPr/>
              <p:nvPr/>
            </p:nvSpPr>
            <p:spPr>
              <a:xfrm>
                <a:off x="1173872" y="1761746"/>
                <a:ext cx="250362" cy="252145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FC6216F-9A6C-4214-A69C-65DFBC2D5379}"/>
                </a:ext>
              </a:extLst>
            </p:cNvPr>
            <p:cNvSpPr txBox="1"/>
            <p:nvPr/>
          </p:nvSpPr>
          <p:spPr>
            <a:xfrm>
              <a:off x="1565056" y="2014857"/>
              <a:ext cx="2867605" cy="1306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数值越大，感光度越大。形成画面需要的光量就越小，成倍数关系。</a:t>
              </a: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ISO200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需要的光量是</a:t>
              </a: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ISO100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的一半</a:t>
              </a: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EA647ADB-AB7D-4FF6-AF24-33B074659483}"/>
                </a:ext>
              </a:extLst>
            </p:cNvPr>
            <p:cNvSpPr/>
            <p:nvPr/>
          </p:nvSpPr>
          <p:spPr>
            <a:xfrm>
              <a:off x="6293898" y="1619112"/>
              <a:ext cx="4689284" cy="2277514"/>
            </a:xfrm>
            <a:prstGeom prst="roundRect">
              <a:avLst>
                <a:gd name="adj" fmla="val 539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缺角矩形 21">
              <a:extLst>
                <a:ext uri="{FF2B5EF4-FFF2-40B4-BE49-F238E27FC236}">
                  <a16:creationId xmlns:a16="http://schemas.microsoft.com/office/drawing/2014/main" id="{7BE87209-B53B-4F12-98A8-562D82F566BA}"/>
                </a:ext>
              </a:extLst>
            </p:cNvPr>
            <p:cNvSpPr/>
            <p:nvPr/>
          </p:nvSpPr>
          <p:spPr>
            <a:xfrm>
              <a:off x="10628731" y="1545846"/>
              <a:ext cx="250362" cy="252145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B36956B3-0A6C-4FC0-9475-35E78540DAF3}"/>
                </a:ext>
              </a:extLst>
            </p:cNvPr>
            <p:cNvGrpSpPr/>
            <p:nvPr/>
          </p:nvGrpSpPr>
          <p:grpSpPr>
            <a:xfrm>
              <a:off x="1173872" y="4081408"/>
              <a:ext cx="4774601" cy="2350780"/>
              <a:chOff x="1173872" y="1761746"/>
              <a:chExt cx="4774601" cy="2350780"/>
            </a:xfrm>
          </p:grpSpPr>
          <p:sp>
            <p:nvSpPr>
              <p:cNvPr id="24" name="矩形: 圆角 23">
                <a:extLst>
                  <a:ext uri="{FF2B5EF4-FFF2-40B4-BE49-F238E27FC236}">
                    <a16:creationId xmlns:a16="http://schemas.microsoft.com/office/drawing/2014/main" id="{4CF4703C-34A9-4E42-9905-9C309C7522D3}"/>
                  </a:ext>
                </a:extLst>
              </p:cNvPr>
              <p:cNvSpPr/>
              <p:nvPr/>
            </p:nvSpPr>
            <p:spPr>
              <a:xfrm>
                <a:off x="1259189" y="1835012"/>
                <a:ext cx="4689284" cy="2277514"/>
              </a:xfrm>
              <a:prstGeom prst="roundRect">
                <a:avLst>
                  <a:gd name="adj" fmla="val 5399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缺角矩形 24">
                <a:extLst>
                  <a:ext uri="{FF2B5EF4-FFF2-40B4-BE49-F238E27FC236}">
                    <a16:creationId xmlns:a16="http://schemas.microsoft.com/office/drawing/2014/main" id="{8DE1F4DC-8540-474E-A1D0-DF0D353E59A6}"/>
                  </a:ext>
                </a:extLst>
              </p:cNvPr>
              <p:cNvSpPr/>
              <p:nvPr/>
            </p:nvSpPr>
            <p:spPr>
              <a:xfrm>
                <a:off x="1173872" y="1761746"/>
                <a:ext cx="250362" cy="252145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BF3F2A52-5411-4B24-833E-EB1970321C30}"/>
                </a:ext>
              </a:extLst>
            </p:cNvPr>
            <p:cNvGrpSpPr/>
            <p:nvPr/>
          </p:nvGrpSpPr>
          <p:grpSpPr>
            <a:xfrm>
              <a:off x="6208581" y="4068708"/>
              <a:ext cx="4774601" cy="2350780"/>
              <a:chOff x="1173872" y="1761746"/>
              <a:chExt cx="4774601" cy="2350780"/>
            </a:xfrm>
          </p:grpSpPr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DBAD031F-EDF8-45C2-984F-3920CC752B56}"/>
                  </a:ext>
                </a:extLst>
              </p:cNvPr>
              <p:cNvSpPr/>
              <p:nvPr/>
            </p:nvSpPr>
            <p:spPr>
              <a:xfrm>
                <a:off x="1259189" y="1835012"/>
                <a:ext cx="4689284" cy="2277514"/>
              </a:xfrm>
              <a:prstGeom prst="roundRect">
                <a:avLst>
                  <a:gd name="adj" fmla="val 5399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缺角矩形 27">
                <a:extLst>
                  <a:ext uri="{FF2B5EF4-FFF2-40B4-BE49-F238E27FC236}">
                    <a16:creationId xmlns:a16="http://schemas.microsoft.com/office/drawing/2014/main" id="{631F8610-D772-4176-B16D-9B68B72968B0}"/>
                  </a:ext>
                </a:extLst>
              </p:cNvPr>
              <p:cNvSpPr/>
              <p:nvPr/>
            </p:nvSpPr>
            <p:spPr>
              <a:xfrm>
                <a:off x="1173872" y="1761746"/>
                <a:ext cx="250362" cy="252145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ADBC0EB-0BC3-4428-B069-AA147EFD68DF}"/>
                </a:ext>
              </a:extLst>
            </p:cNvPr>
            <p:cNvSpPr txBox="1"/>
            <p:nvPr/>
          </p:nvSpPr>
          <p:spPr>
            <a:xfrm>
              <a:off x="7528235" y="2014857"/>
              <a:ext cx="3093364" cy="1306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ISO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越大，画面的颗粒就越粗，反之画面越细腻在光线条件比较好的情况下，尽量使用小的</a:t>
              </a: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ISO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值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30B072B-2E35-4FBB-9365-6D4FB816106F}"/>
                </a:ext>
              </a:extLst>
            </p:cNvPr>
            <p:cNvSpPr txBox="1"/>
            <p:nvPr/>
          </p:nvSpPr>
          <p:spPr>
            <a:xfrm>
              <a:off x="7470576" y="4897817"/>
              <a:ext cx="3054549" cy="642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尽量不要使用高于</a:t>
              </a: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800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的</a:t>
              </a: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ISO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，</a:t>
              </a:r>
              <a:endPara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否则画面颗粒很大</a:t>
              </a: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05AA0E58-7DFB-48B0-94D0-2C7BD50E237D}"/>
                </a:ext>
              </a:extLst>
            </p:cNvPr>
            <p:cNvSpPr/>
            <p:nvPr/>
          </p:nvSpPr>
          <p:spPr>
            <a:xfrm>
              <a:off x="4517978" y="2317980"/>
              <a:ext cx="3001840" cy="3001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8D8CEA33-1D97-48E9-9E11-3D15FE47919C}"/>
                </a:ext>
              </a:extLst>
            </p:cNvPr>
            <p:cNvSpPr txBox="1"/>
            <p:nvPr/>
          </p:nvSpPr>
          <p:spPr>
            <a:xfrm>
              <a:off x="1565056" y="4717768"/>
              <a:ext cx="3387277" cy="10526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白天拍风景，使用最小的</a:t>
              </a: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ISO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值，以得到细腻的画面。夜晚拍照，使用较高的</a:t>
              </a: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ISO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，以提高快门速度</a:t>
              </a: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9115FD99-8578-4076-9FBA-DAFC48DFEF12}"/>
                </a:ext>
              </a:extLst>
            </p:cNvPr>
            <p:cNvSpPr/>
            <p:nvPr/>
          </p:nvSpPr>
          <p:spPr>
            <a:xfrm>
              <a:off x="4665501" y="2465503"/>
              <a:ext cx="2706795" cy="2706795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缺角矩形 33">
              <a:extLst>
                <a:ext uri="{FF2B5EF4-FFF2-40B4-BE49-F238E27FC236}">
                  <a16:creationId xmlns:a16="http://schemas.microsoft.com/office/drawing/2014/main" id="{0D7AA52B-63D3-4042-9B7F-546926B7AF0C}"/>
                </a:ext>
              </a:extLst>
            </p:cNvPr>
            <p:cNvSpPr/>
            <p:nvPr/>
          </p:nvSpPr>
          <p:spPr>
            <a:xfrm>
              <a:off x="10628731" y="4031871"/>
              <a:ext cx="250362" cy="252145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1838CAFA-42AE-438C-9B41-634A496A7ECE}"/>
              </a:ext>
            </a:extLst>
          </p:cNvPr>
          <p:cNvSpPr txBox="1"/>
          <p:nvPr/>
        </p:nvSpPr>
        <p:spPr>
          <a:xfrm>
            <a:off x="1147598" y="726028"/>
            <a:ext cx="2895023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基础知识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-ISO</a:t>
            </a:r>
            <a:endParaRPr lang="zh-CN" altLang="en-US" sz="40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cs"/>
              <a:sym typeface="字制区喜脉体" panose="02000603000000000000" pitchFamily="2" charset="-122"/>
            </a:endParaRPr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D3AD842B-8D17-44D3-BE75-602C1CE56EF1}"/>
              </a:ext>
            </a:extLst>
          </p:cNvPr>
          <p:cNvSpPr txBox="1">
            <a:spLocks/>
          </p:cNvSpPr>
          <p:nvPr/>
        </p:nvSpPr>
        <p:spPr>
          <a:xfrm>
            <a:off x="2527244" y="1119436"/>
            <a:ext cx="3008837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BASIC KNOWLEDGE</a:t>
            </a:r>
          </a:p>
        </p:txBody>
      </p:sp>
    </p:spTree>
    <p:extLst>
      <p:ext uri="{BB962C8B-B14F-4D97-AF65-F5344CB8AC3E}">
        <p14:creationId xmlns:p14="http://schemas.microsoft.com/office/powerpoint/2010/main" val="2417603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5F9B272C-D094-4202-B319-6F69178211A8}"/>
              </a:ext>
            </a:extLst>
          </p:cNvPr>
          <p:cNvSpPr/>
          <p:nvPr/>
        </p:nvSpPr>
        <p:spPr>
          <a:xfrm>
            <a:off x="1259189" y="1835012"/>
            <a:ext cx="4689284" cy="3702188"/>
          </a:xfrm>
          <a:prstGeom prst="roundRect">
            <a:avLst>
              <a:gd name="adj" fmla="val 53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缺角矩形 5">
            <a:extLst>
              <a:ext uri="{FF2B5EF4-FFF2-40B4-BE49-F238E27FC236}">
                <a16:creationId xmlns:a16="http://schemas.microsoft.com/office/drawing/2014/main" id="{C118283F-6E8D-48ED-8788-F10782495880}"/>
              </a:ext>
            </a:extLst>
          </p:cNvPr>
          <p:cNvSpPr/>
          <p:nvPr/>
        </p:nvSpPr>
        <p:spPr>
          <a:xfrm>
            <a:off x="1173872" y="1761746"/>
            <a:ext cx="250362" cy="252145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4678C-61A6-4DEB-9FA2-A3F6903F16E7}"/>
              </a:ext>
            </a:extLst>
          </p:cNvPr>
          <p:cNvSpPr txBox="1"/>
          <p:nvPr/>
        </p:nvSpPr>
        <p:spPr>
          <a:xfrm>
            <a:off x="1474899" y="3236165"/>
            <a:ext cx="3299930" cy="1457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简单理解：一个镜头能拍多远或者多宽就行了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数字越小，焦距越短，视角则会越广；数字越大，焦距越长，视角则会越窄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1BCF088-45C7-472E-9A9B-1A3047D3FDBD}"/>
              </a:ext>
            </a:extLst>
          </p:cNvPr>
          <p:cNvSpPr txBox="1"/>
          <p:nvPr/>
        </p:nvSpPr>
        <p:spPr>
          <a:xfrm>
            <a:off x="2744953" y="2396600"/>
            <a:ext cx="759823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概念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46FCE2-4E3B-4C8A-A746-A4BDF0AF4384}"/>
              </a:ext>
            </a:extLst>
          </p:cNvPr>
          <p:cNvSpPr/>
          <p:nvPr/>
        </p:nvSpPr>
        <p:spPr>
          <a:xfrm>
            <a:off x="5012468" y="1487890"/>
            <a:ext cx="6111666" cy="4361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24000"/>
              </a:prstClr>
            </a:outerShdw>
          </a:effectLst>
          <a:scene3d>
            <a:camera prst="orthographicFront"/>
            <a:lightRig rig="threePt" dir="t"/>
          </a:scene3d>
          <a:sp3d extrusionH="254000">
            <a:extrusionClr>
              <a:schemeClr val="tx1">
                <a:lumMod val="85000"/>
                <a:lumOff val="1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9176D11-81B4-42C7-838E-6FF74FF9C1FA}"/>
              </a:ext>
            </a:extLst>
          </p:cNvPr>
          <p:cNvSpPr txBox="1"/>
          <p:nvPr/>
        </p:nvSpPr>
        <p:spPr>
          <a:xfrm>
            <a:off x="1147598" y="726028"/>
            <a:ext cx="3039294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基础知识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-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焦距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5AC917EC-32AD-472D-84F2-0BC5BDEBF9C0}"/>
              </a:ext>
            </a:extLst>
          </p:cNvPr>
          <p:cNvSpPr txBox="1">
            <a:spLocks/>
          </p:cNvSpPr>
          <p:nvPr/>
        </p:nvSpPr>
        <p:spPr>
          <a:xfrm>
            <a:off x="2527244" y="1119436"/>
            <a:ext cx="3008837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BASIC KNOWLEDGE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3EBB1C3-C2C3-4600-87F4-AACCD8B54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620"/>
                    </a14:imgEffect>
                    <a14:imgEffect>
                      <a14:saturation sat="1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97" y="1411101"/>
            <a:ext cx="610552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E6087A-4D61-4787-9746-4F5E6F3A67BB}"/>
              </a:ext>
            </a:extLst>
          </p:cNvPr>
          <p:cNvSpPr txBox="1"/>
          <p:nvPr/>
        </p:nvSpPr>
        <p:spPr>
          <a:xfrm>
            <a:off x="2965336" y="3617551"/>
            <a:ext cx="6771084" cy="135421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摄影构图原则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F364BD55-E277-4079-AC16-1907F808D149}"/>
              </a:ext>
            </a:extLst>
          </p:cNvPr>
          <p:cNvSpPr txBox="1">
            <a:spLocks/>
          </p:cNvSpPr>
          <p:nvPr/>
        </p:nvSpPr>
        <p:spPr>
          <a:xfrm>
            <a:off x="3013426" y="4729099"/>
            <a:ext cx="8386848" cy="3877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PRINCIPLES OF PHOTOGRAPHIC COMPOSITION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39A46A3-17AD-4F8C-93B7-C5406CC3DA78}"/>
              </a:ext>
            </a:extLst>
          </p:cNvPr>
          <p:cNvSpPr txBox="1"/>
          <p:nvPr/>
        </p:nvSpPr>
        <p:spPr>
          <a:xfrm rot="20663541">
            <a:off x="4395618" y="1722090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第三章哦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A735045-E909-4C4B-BFB9-4E37ED55538E}"/>
              </a:ext>
            </a:extLst>
          </p:cNvPr>
          <p:cNvSpPr txBox="1"/>
          <p:nvPr/>
        </p:nvSpPr>
        <p:spPr>
          <a:xfrm>
            <a:off x="4683755" y="1727577"/>
            <a:ext cx="2838919" cy="200054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3000" kern="100">
                <a:ln w="25400">
                  <a:solidFill>
                    <a:schemeClr val="tx1"/>
                  </a:solidFill>
                </a:ln>
                <a:noFill/>
                <a:ea typeface="字制区喜脉体" panose="02000603000000000000" pitchFamily="2" charset="-122"/>
                <a:sym typeface="Roboto" pitchFamily="2" charset="0"/>
              </a:rPr>
              <a:t>03</a:t>
            </a:r>
            <a:endParaRPr lang="zh-CN" altLang="en-US" sz="13000" kern="100">
              <a:ln w="25400">
                <a:solidFill>
                  <a:schemeClr val="tx1"/>
                </a:solidFill>
              </a:ln>
              <a:noFill/>
              <a:ea typeface="字制区喜脉体" panose="02000603000000000000" pitchFamily="2" charset="-122"/>
              <a:sym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99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CB5F35EB-5160-4261-B943-E092720369FB}"/>
              </a:ext>
            </a:extLst>
          </p:cNvPr>
          <p:cNvSpPr/>
          <p:nvPr/>
        </p:nvSpPr>
        <p:spPr>
          <a:xfrm>
            <a:off x="1215732" y="2004119"/>
            <a:ext cx="9663240" cy="3687749"/>
          </a:xfrm>
          <a:prstGeom prst="roundRect">
            <a:avLst>
              <a:gd name="adj" fmla="val 42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缺角矩形 5">
            <a:extLst>
              <a:ext uri="{FF2B5EF4-FFF2-40B4-BE49-F238E27FC236}">
                <a16:creationId xmlns:a16="http://schemas.microsoft.com/office/drawing/2014/main" id="{A4B48A03-546E-4E88-B05C-44ABDA1876D0}"/>
              </a:ext>
            </a:extLst>
          </p:cNvPr>
          <p:cNvSpPr/>
          <p:nvPr/>
        </p:nvSpPr>
        <p:spPr>
          <a:xfrm flipV="1">
            <a:off x="1174913" y="1899194"/>
            <a:ext cx="250362" cy="252145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E559A6E-5A54-47CD-9B19-175B6EB80762}"/>
              </a:ext>
            </a:extLst>
          </p:cNvPr>
          <p:cNvGrpSpPr/>
          <p:nvPr/>
        </p:nvGrpSpPr>
        <p:grpSpPr>
          <a:xfrm>
            <a:off x="1675008" y="2292688"/>
            <a:ext cx="4704356" cy="3110611"/>
            <a:chOff x="1675008" y="2321017"/>
            <a:chExt cx="4704356" cy="311061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91140DC-9A23-4216-A897-10CDB991EA90}"/>
                </a:ext>
              </a:extLst>
            </p:cNvPr>
            <p:cNvSpPr txBox="1"/>
            <p:nvPr/>
          </p:nvSpPr>
          <p:spPr>
            <a:xfrm>
              <a:off x="1675008" y="4565365"/>
              <a:ext cx="4704356" cy="8662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取景时，有意识地让后方水平线（地</a:t>
              </a:r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海），与参考线平行，或者直接使水平线和参考线重合，完成视觉水平构成</a:t>
              </a:r>
              <a:endPara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AA8529B-5563-4546-A561-F2A750051EDE}"/>
                </a:ext>
              </a:extLst>
            </p:cNvPr>
            <p:cNvSpPr txBox="1"/>
            <p:nvPr/>
          </p:nvSpPr>
          <p:spPr>
            <a:xfrm>
              <a:off x="1675009" y="2321017"/>
              <a:ext cx="759823" cy="49244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lvl1pPr marR="0">
                <a:lnSpc>
                  <a:spcPct val="100000"/>
                </a:lnSpc>
                <a:spcBef>
                  <a:spcPct val="0"/>
                </a:spcBef>
                <a:buNone/>
                <a:defRPr sz="8800" b="0" i="0" u="none" strike="noStrike" kern="100" baseline="0">
                  <a:latin typeface="字制区喜脉体" panose="02000603000000000000" pitchFamily="2" charset="-122"/>
                  <a:ea typeface="字制区喜脉体" panose="02000603000000000000" pitchFamily="2" charset="-122"/>
                  <a:cs typeface="+mj-cs"/>
                </a:defRPr>
              </a:lvl1pPr>
            </a:lstStyle>
            <a:p>
              <a:r>
                <a:rPr lang="zh-CN" alt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cs"/>
                  <a:sym typeface="字制区喜脉体" panose="02000603000000000000" pitchFamily="2" charset="-122"/>
                </a:rPr>
                <a:t>概述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2066B59-2B91-4738-A06E-9CD20C4CF4B3}"/>
                </a:ext>
              </a:extLst>
            </p:cNvPr>
            <p:cNvSpPr txBox="1"/>
            <p:nvPr/>
          </p:nvSpPr>
          <p:spPr>
            <a:xfrm>
              <a:off x="1675008" y="4029015"/>
              <a:ext cx="759823" cy="49244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lvl1pPr marR="0">
                <a:lnSpc>
                  <a:spcPct val="100000"/>
                </a:lnSpc>
                <a:spcBef>
                  <a:spcPct val="0"/>
                </a:spcBef>
                <a:buNone/>
                <a:defRPr sz="8800" b="0" i="0" u="none" strike="noStrike" kern="100" baseline="0">
                  <a:latin typeface="字制区喜脉体" panose="02000603000000000000" pitchFamily="2" charset="-122"/>
                  <a:ea typeface="字制区喜脉体" panose="02000603000000000000" pitchFamily="2" charset="-122"/>
                  <a:cs typeface="+mj-cs"/>
                </a:defRPr>
              </a:lvl1pPr>
            </a:lstStyle>
            <a:p>
              <a:r>
                <a:rPr lang="zh-CN" alt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cs"/>
                  <a:sym typeface="字制区喜脉体" panose="02000603000000000000" pitchFamily="2" charset="-122"/>
                </a:rPr>
                <a:t>方法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E6C3802-70D9-48AC-9ABA-330092ACE571}"/>
                </a:ext>
              </a:extLst>
            </p:cNvPr>
            <p:cNvSpPr txBox="1"/>
            <p:nvPr/>
          </p:nvSpPr>
          <p:spPr>
            <a:xfrm>
              <a:off x="1675009" y="2865923"/>
              <a:ext cx="4704355" cy="8662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当我们看见一些印象中「本应」水平的景物，例如极目远望的地（海）平线，如果画面中不保持水平，人们会本能地感到不舒适，垂直方向同理</a:t>
              </a:r>
              <a:endPara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4783361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构图原则之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—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水平垂直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2527244" y="1119436"/>
            <a:ext cx="4613442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PRINCIPLES OF COMPOSITION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D830954-E073-47CB-B94E-07C42746B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2"/>
          <a:stretch>
            <a:fillRect/>
          </a:stretch>
        </p:blipFill>
        <p:spPr>
          <a:xfrm>
            <a:off x="6517754" y="682496"/>
            <a:ext cx="5400000" cy="6175505"/>
          </a:xfrm>
          <a:custGeom>
            <a:avLst/>
            <a:gdLst>
              <a:gd name="connsiteX0" fmla="*/ 0 w 5400000"/>
              <a:gd name="connsiteY0" fmla="*/ 0 h 6175505"/>
              <a:gd name="connsiteX1" fmla="*/ 5400000 w 5400000"/>
              <a:gd name="connsiteY1" fmla="*/ 0 h 6175505"/>
              <a:gd name="connsiteX2" fmla="*/ 5400000 w 5400000"/>
              <a:gd name="connsiteY2" fmla="*/ 6175505 h 6175505"/>
              <a:gd name="connsiteX3" fmla="*/ 0 w 5400000"/>
              <a:gd name="connsiteY3" fmla="*/ 6175505 h 617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175505">
                <a:moveTo>
                  <a:pt x="0" y="0"/>
                </a:moveTo>
                <a:lnTo>
                  <a:pt x="5400000" y="0"/>
                </a:lnTo>
                <a:lnTo>
                  <a:pt x="5400000" y="6175505"/>
                </a:lnTo>
                <a:lnTo>
                  <a:pt x="0" y="6175505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A86078A-571F-43B6-8E60-77C17E178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0" t="1963" r="25349" b="1488"/>
          <a:stretch/>
        </p:blipFill>
        <p:spPr>
          <a:xfrm>
            <a:off x="7322821" y="1752600"/>
            <a:ext cx="2766060" cy="432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97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4783361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构图原则之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—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水平垂直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2527244" y="1119436"/>
            <a:ext cx="4613442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PRINCIPLES OF COMPOSITION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BE7A6F8-48A6-4ECC-9BA7-5949F84E2FF4}"/>
              </a:ext>
            </a:extLst>
          </p:cNvPr>
          <p:cNvSpPr txBox="1"/>
          <p:nvPr/>
        </p:nvSpPr>
        <p:spPr>
          <a:xfrm>
            <a:off x="2826513" y="5608751"/>
            <a:ext cx="1279196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非水平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4317FAB-BE6A-47B1-9C16-3B750F9E65DD}"/>
              </a:ext>
            </a:extLst>
          </p:cNvPr>
          <p:cNvSpPr txBox="1"/>
          <p:nvPr/>
        </p:nvSpPr>
        <p:spPr>
          <a:xfrm>
            <a:off x="8086293" y="5608752"/>
            <a:ext cx="852798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水平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36A3B05-65E2-41B5-827E-39986E5B8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71" y="2071702"/>
            <a:ext cx="4670573" cy="3015343"/>
          </a:xfrm>
          <a:prstGeom prst="rect">
            <a:avLst/>
          </a:prstGeom>
          <a:noFill/>
          <a:effectLst>
            <a:reflection blurRad="6350" stA="22000" endPos="20000" dir="5400000" sy="-100000" algn="bl" rotWithShape="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310E554-946F-4B18-8663-A8ABDA072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52" y="2071702"/>
            <a:ext cx="4670573" cy="3015343"/>
          </a:xfrm>
          <a:prstGeom prst="rect">
            <a:avLst/>
          </a:prstGeom>
          <a:noFill/>
          <a:effectLst>
            <a:reflection blurRad="6350" stA="22000" endPos="20000" dir="5400000" sy="-100000" algn="bl" rotWithShape="0"/>
          </a:effectLst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56B3848E-8E93-4294-987A-EA4F19B9E968}"/>
              </a:ext>
            </a:extLst>
          </p:cNvPr>
          <p:cNvGrpSpPr/>
          <p:nvPr/>
        </p:nvGrpSpPr>
        <p:grpSpPr>
          <a:xfrm>
            <a:off x="5993122" y="1833762"/>
            <a:ext cx="1295533" cy="475879"/>
            <a:chOff x="4551567" y="4575109"/>
            <a:chExt cx="1336415" cy="487424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932E8CED-056D-437A-AD1E-D5FD6D1DFA0C}"/>
                </a:ext>
              </a:extLst>
            </p:cNvPr>
            <p:cNvSpPr/>
            <p:nvPr/>
          </p:nvSpPr>
          <p:spPr>
            <a:xfrm rot="20825546">
              <a:off x="4669323" y="4575109"/>
              <a:ext cx="1218659" cy="48742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缺角矩形 33">
              <a:extLst>
                <a:ext uri="{FF2B5EF4-FFF2-40B4-BE49-F238E27FC236}">
                  <a16:creationId xmlns:a16="http://schemas.microsoft.com/office/drawing/2014/main" id="{E661EDDE-9534-4E9E-9BDD-DB77885CD78C}"/>
                </a:ext>
              </a:extLst>
            </p:cNvPr>
            <p:cNvSpPr/>
            <p:nvPr/>
          </p:nvSpPr>
          <p:spPr>
            <a:xfrm>
              <a:off x="4551567" y="4736140"/>
              <a:ext cx="258262" cy="258262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7EE0BD6E-1092-426F-8175-95DD5D5B2D93}"/>
              </a:ext>
            </a:extLst>
          </p:cNvPr>
          <p:cNvSpPr txBox="1"/>
          <p:nvPr/>
        </p:nvSpPr>
        <p:spPr>
          <a:xfrm rot="20663541">
            <a:off x="6049291" y="1869964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latin typeface="+mj-ea"/>
                <a:ea typeface="+mj-ea"/>
              </a:rPr>
              <a:t>   懂了吗？</a:t>
            </a:r>
          </a:p>
        </p:txBody>
      </p:sp>
    </p:spTree>
    <p:extLst>
      <p:ext uri="{BB962C8B-B14F-4D97-AF65-F5344CB8AC3E}">
        <p14:creationId xmlns:p14="http://schemas.microsoft.com/office/powerpoint/2010/main" val="296763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4783361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构图原则之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—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水平垂直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2527244" y="1119436"/>
            <a:ext cx="4613442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PRINCIPLES OF COMPOSITION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C8E6191-2320-4F6C-AA44-05B20A89E443}"/>
              </a:ext>
            </a:extLst>
          </p:cNvPr>
          <p:cNvSpPr txBox="1"/>
          <p:nvPr/>
        </p:nvSpPr>
        <p:spPr>
          <a:xfrm>
            <a:off x="6941853" y="3277181"/>
            <a:ext cx="3203633" cy="8662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非水平垂直和透视利用到构图中，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是一种构图的创意，表达出速度和运动感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81E0433-A030-495B-9D6E-477BE48B369B}"/>
              </a:ext>
            </a:extLst>
          </p:cNvPr>
          <p:cNvSpPr txBox="1"/>
          <p:nvPr/>
        </p:nvSpPr>
        <p:spPr>
          <a:xfrm>
            <a:off x="6941852" y="2497259"/>
            <a:ext cx="1899559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非水平构图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CA1754A1-A184-4B3B-9B87-B944C99BB693}"/>
              </a:ext>
            </a:extLst>
          </p:cNvPr>
          <p:cNvSpPr/>
          <p:nvPr/>
        </p:nvSpPr>
        <p:spPr>
          <a:xfrm>
            <a:off x="1384745" y="1795243"/>
            <a:ext cx="4704084" cy="4404163"/>
          </a:xfrm>
          <a:custGeom>
            <a:avLst/>
            <a:gdLst>
              <a:gd name="connsiteX0" fmla="*/ 4284307 w 5409681"/>
              <a:gd name="connsiteY0" fmla="*/ 466777 h 5141817"/>
              <a:gd name="connsiteX1" fmla="*/ 4619949 w 5409681"/>
              <a:gd name="connsiteY1" fmla="*/ 802418 h 5141817"/>
              <a:gd name="connsiteX2" fmla="*/ 4619949 w 5409681"/>
              <a:gd name="connsiteY2" fmla="*/ 4806175 h 5141817"/>
              <a:gd name="connsiteX3" fmla="*/ 4284307 w 5409681"/>
              <a:gd name="connsiteY3" fmla="*/ 5141817 h 5141817"/>
              <a:gd name="connsiteX4" fmla="*/ 3948665 w 5409681"/>
              <a:gd name="connsiteY4" fmla="*/ 4806175 h 5141817"/>
              <a:gd name="connsiteX5" fmla="*/ 3948665 w 5409681"/>
              <a:gd name="connsiteY5" fmla="*/ 802418 h 5141817"/>
              <a:gd name="connsiteX6" fmla="*/ 4284307 w 5409681"/>
              <a:gd name="connsiteY6" fmla="*/ 466777 h 5141817"/>
              <a:gd name="connsiteX7" fmla="*/ 2704841 w 5409681"/>
              <a:gd name="connsiteY7" fmla="*/ 466776 h 5141817"/>
              <a:gd name="connsiteX8" fmla="*/ 3040483 w 5409681"/>
              <a:gd name="connsiteY8" fmla="*/ 802418 h 5141817"/>
              <a:gd name="connsiteX9" fmla="*/ 3040483 w 5409681"/>
              <a:gd name="connsiteY9" fmla="*/ 4806175 h 5141817"/>
              <a:gd name="connsiteX10" fmla="*/ 2704841 w 5409681"/>
              <a:gd name="connsiteY10" fmla="*/ 5141817 h 5141817"/>
              <a:gd name="connsiteX11" fmla="*/ 2369199 w 5409681"/>
              <a:gd name="connsiteY11" fmla="*/ 4806175 h 5141817"/>
              <a:gd name="connsiteX12" fmla="*/ 2369199 w 5409681"/>
              <a:gd name="connsiteY12" fmla="*/ 802418 h 5141817"/>
              <a:gd name="connsiteX13" fmla="*/ 2704841 w 5409681"/>
              <a:gd name="connsiteY13" fmla="*/ 466776 h 5141817"/>
              <a:gd name="connsiteX14" fmla="*/ 1125375 w 5409681"/>
              <a:gd name="connsiteY14" fmla="*/ 466776 h 5141817"/>
              <a:gd name="connsiteX15" fmla="*/ 1461017 w 5409681"/>
              <a:gd name="connsiteY15" fmla="*/ 802418 h 5141817"/>
              <a:gd name="connsiteX16" fmla="*/ 1461017 w 5409681"/>
              <a:gd name="connsiteY16" fmla="*/ 4806175 h 5141817"/>
              <a:gd name="connsiteX17" fmla="*/ 1125375 w 5409681"/>
              <a:gd name="connsiteY17" fmla="*/ 5141817 h 5141817"/>
              <a:gd name="connsiteX18" fmla="*/ 789733 w 5409681"/>
              <a:gd name="connsiteY18" fmla="*/ 4806175 h 5141817"/>
              <a:gd name="connsiteX19" fmla="*/ 789733 w 5409681"/>
              <a:gd name="connsiteY19" fmla="*/ 802418 h 5141817"/>
              <a:gd name="connsiteX20" fmla="*/ 1125375 w 5409681"/>
              <a:gd name="connsiteY20" fmla="*/ 466776 h 5141817"/>
              <a:gd name="connsiteX21" fmla="*/ 5074039 w 5409681"/>
              <a:gd name="connsiteY21" fmla="*/ 1 h 5141817"/>
              <a:gd name="connsiteX22" fmla="*/ 5409681 w 5409681"/>
              <a:gd name="connsiteY22" fmla="*/ 335643 h 5141817"/>
              <a:gd name="connsiteX23" fmla="*/ 5409681 w 5409681"/>
              <a:gd name="connsiteY23" fmla="*/ 4339399 h 5141817"/>
              <a:gd name="connsiteX24" fmla="*/ 5074039 w 5409681"/>
              <a:gd name="connsiteY24" fmla="*/ 4675041 h 5141817"/>
              <a:gd name="connsiteX25" fmla="*/ 4738397 w 5409681"/>
              <a:gd name="connsiteY25" fmla="*/ 4339399 h 5141817"/>
              <a:gd name="connsiteX26" fmla="*/ 4738397 w 5409681"/>
              <a:gd name="connsiteY26" fmla="*/ 335643 h 5141817"/>
              <a:gd name="connsiteX27" fmla="*/ 5074039 w 5409681"/>
              <a:gd name="connsiteY27" fmla="*/ 1 h 5141817"/>
              <a:gd name="connsiteX28" fmla="*/ 3494574 w 5409681"/>
              <a:gd name="connsiteY28" fmla="*/ 1 h 5141817"/>
              <a:gd name="connsiteX29" fmla="*/ 3830216 w 5409681"/>
              <a:gd name="connsiteY29" fmla="*/ 335643 h 5141817"/>
              <a:gd name="connsiteX30" fmla="*/ 3830216 w 5409681"/>
              <a:gd name="connsiteY30" fmla="*/ 4339399 h 5141817"/>
              <a:gd name="connsiteX31" fmla="*/ 3494574 w 5409681"/>
              <a:gd name="connsiteY31" fmla="*/ 4675041 h 5141817"/>
              <a:gd name="connsiteX32" fmla="*/ 3158932 w 5409681"/>
              <a:gd name="connsiteY32" fmla="*/ 4339399 h 5141817"/>
              <a:gd name="connsiteX33" fmla="*/ 3158932 w 5409681"/>
              <a:gd name="connsiteY33" fmla="*/ 335643 h 5141817"/>
              <a:gd name="connsiteX34" fmla="*/ 3494574 w 5409681"/>
              <a:gd name="connsiteY34" fmla="*/ 1 h 5141817"/>
              <a:gd name="connsiteX35" fmla="*/ 1915108 w 5409681"/>
              <a:gd name="connsiteY35" fmla="*/ 0 h 5141817"/>
              <a:gd name="connsiteX36" fmla="*/ 2250750 w 5409681"/>
              <a:gd name="connsiteY36" fmla="*/ 335642 h 5141817"/>
              <a:gd name="connsiteX37" fmla="*/ 2250750 w 5409681"/>
              <a:gd name="connsiteY37" fmla="*/ 4339399 h 5141817"/>
              <a:gd name="connsiteX38" fmla="*/ 1915108 w 5409681"/>
              <a:gd name="connsiteY38" fmla="*/ 4675041 h 5141817"/>
              <a:gd name="connsiteX39" fmla="*/ 1579466 w 5409681"/>
              <a:gd name="connsiteY39" fmla="*/ 4339399 h 5141817"/>
              <a:gd name="connsiteX40" fmla="*/ 1579466 w 5409681"/>
              <a:gd name="connsiteY40" fmla="*/ 335642 h 5141817"/>
              <a:gd name="connsiteX41" fmla="*/ 1915108 w 5409681"/>
              <a:gd name="connsiteY41" fmla="*/ 0 h 5141817"/>
              <a:gd name="connsiteX42" fmla="*/ 335642 w 5409681"/>
              <a:gd name="connsiteY42" fmla="*/ 0 h 5141817"/>
              <a:gd name="connsiteX43" fmla="*/ 671284 w 5409681"/>
              <a:gd name="connsiteY43" fmla="*/ 335642 h 5141817"/>
              <a:gd name="connsiteX44" fmla="*/ 671284 w 5409681"/>
              <a:gd name="connsiteY44" fmla="*/ 4339399 h 5141817"/>
              <a:gd name="connsiteX45" fmla="*/ 335642 w 5409681"/>
              <a:gd name="connsiteY45" fmla="*/ 4675041 h 5141817"/>
              <a:gd name="connsiteX46" fmla="*/ 0 w 5409681"/>
              <a:gd name="connsiteY46" fmla="*/ 4339399 h 5141817"/>
              <a:gd name="connsiteX47" fmla="*/ 0 w 5409681"/>
              <a:gd name="connsiteY47" fmla="*/ 335642 h 5141817"/>
              <a:gd name="connsiteX48" fmla="*/ 335642 w 5409681"/>
              <a:gd name="connsiteY48" fmla="*/ 0 h 5141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409681" h="5141817">
                <a:moveTo>
                  <a:pt x="4284307" y="466777"/>
                </a:moveTo>
                <a:cubicBezTo>
                  <a:pt x="4469677" y="466777"/>
                  <a:pt x="4619949" y="617048"/>
                  <a:pt x="4619949" y="802418"/>
                </a:cubicBezTo>
                <a:lnTo>
                  <a:pt x="4619949" y="4806175"/>
                </a:lnTo>
                <a:cubicBezTo>
                  <a:pt x="4619949" y="4991545"/>
                  <a:pt x="4469677" y="5141817"/>
                  <a:pt x="4284307" y="5141817"/>
                </a:cubicBezTo>
                <a:cubicBezTo>
                  <a:pt x="4098937" y="5141817"/>
                  <a:pt x="3948665" y="4991545"/>
                  <a:pt x="3948665" y="4806175"/>
                </a:cubicBezTo>
                <a:lnTo>
                  <a:pt x="3948665" y="802418"/>
                </a:lnTo>
                <a:cubicBezTo>
                  <a:pt x="3948665" y="617048"/>
                  <a:pt x="4098937" y="466777"/>
                  <a:pt x="4284307" y="466777"/>
                </a:cubicBezTo>
                <a:close/>
                <a:moveTo>
                  <a:pt x="2704841" y="466776"/>
                </a:moveTo>
                <a:cubicBezTo>
                  <a:pt x="2890211" y="466776"/>
                  <a:pt x="3040483" y="617048"/>
                  <a:pt x="3040483" y="802418"/>
                </a:cubicBezTo>
                <a:lnTo>
                  <a:pt x="3040483" y="4806175"/>
                </a:lnTo>
                <a:cubicBezTo>
                  <a:pt x="3040483" y="4991545"/>
                  <a:pt x="2890211" y="5141817"/>
                  <a:pt x="2704841" y="5141817"/>
                </a:cubicBezTo>
                <a:cubicBezTo>
                  <a:pt x="2519471" y="5141817"/>
                  <a:pt x="2369199" y="4991545"/>
                  <a:pt x="2369199" y="4806175"/>
                </a:cubicBezTo>
                <a:lnTo>
                  <a:pt x="2369199" y="802418"/>
                </a:lnTo>
                <a:cubicBezTo>
                  <a:pt x="2369199" y="617048"/>
                  <a:pt x="2519471" y="466776"/>
                  <a:pt x="2704841" y="466776"/>
                </a:cubicBezTo>
                <a:close/>
                <a:moveTo>
                  <a:pt x="1125375" y="466776"/>
                </a:moveTo>
                <a:cubicBezTo>
                  <a:pt x="1310745" y="466776"/>
                  <a:pt x="1461017" y="617048"/>
                  <a:pt x="1461017" y="802418"/>
                </a:cubicBezTo>
                <a:lnTo>
                  <a:pt x="1461017" y="4806175"/>
                </a:lnTo>
                <a:cubicBezTo>
                  <a:pt x="1461017" y="4991545"/>
                  <a:pt x="1310745" y="5141817"/>
                  <a:pt x="1125375" y="5141817"/>
                </a:cubicBezTo>
                <a:cubicBezTo>
                  <a:pt x="940005" y="5141817"/>
                  <a:pt x="789733" y="4991545"/>
                  <a:pt x="789733" y="4806175"/>
                </a:cubicBezTo>
                <a:lnTo>
                  <a:pt x="789733" y="802418"/>
                </a:lnTo>
                <a:cubicBezTo>
                  <a:pt x="789733" y="617048"/>
                  <a:pt x="940005" y="466776"/>
                  <a:pt x="1125375" y="466776"/>
                </a:cubicBezTo>
                <a:close/>
                <a:moveTo>
                  <a:pt x="5074039" y="1"/>
                </a:moveTo>
                <a:cubicBezTo>
                  <a:pt x="5259409" y="1"/>
                  <a:pt x="5409681" y="150273"/>
                  <a:pt x="5409681" y="335643"/>
                </a:cubicBezTo>
                <a:lnTo>
                  <a:pt x="5409681" y="4339399"/>
                </a:lnTo>
                <a:cubicBezTo>
                  <a:pt x="5409681" y="4524769"/>
                  <a:pt x="5259409" y="4675041"/>
                  <a:pt x="5074039" y="4675041"/>
                </a:cubicBezTo>
                <a:cubicBezTo>
                  <a:pt x="4888669" y="4675041"/>
                  <a:pt x="4738397" y="4524769"/>
                  <a:pt x="4738397" y="4339399"/>
                </a:cubicBezTo>
                <a:lnTo>
                  <a:pt x="4738397" y="335643"/>
                </a:lnTo>
                <a:cubicBezTo>
                  <a:pt x="4738397" y="150273"/>
                  <a:pt x="4888669" y="1"/>
                  <a:pt x="5074039" y="1"/>
                </a:cubicBezTo>
                <a:close/>
                <a:moveTo>
                  <a:pt x="3494574" y="1"/>
                </a:moveTo>
                <a:cubicBezTo>
                  <a:pt x="3679944" y="1"/>
                  <a:pt x="3830216" y="150273"/>
                  <a:pt x="3830216" y="335643"/>
                </a:cubicBezTo>
                <a:lnTo>
                  <a:pt x="3830216" y="4339399"/>
                </a:lnTo>
                <a:cubicBezTo>
                  <a:pt x="3830216" y="4524769"/>
                  <a:pt x="3679944" y="4675041"/>
                  <a:pt x="3494574" y="4675041"/>
                </a:cubicBezTo>
                <a:cubicBezTo>
                  <a:pt x="3309204" y="4675041"/>
                  <a:pt x="3158932" y="4524769"/>
                  <a:pt x="3158932" y="4339399"/>
                </a:cubicBezTo>
                <a:lnTo>
                  <a:pt x="3158932" y="335643"/>
                </a:lnTo>
                <a:cubicBezTo>
                  <a:pt x="3158932" y="150273"/>
                  <a:pt x="3309204" y="1"/>
                  <a:pt x="3494574" y="1"/>
                </a:cubicBezTo>
                <a:close/>
                <a:moveTo>
                  <a:pt x="1915108" y="0"/>
                </a:moveTo>
                <a:cubicBezTo>
                  <a:pt x="2100478" y="0"/>
                  <a:pt x="2250750" y="150272"/>
                  <a:pt x="2250750" y="335642"/>
                </a:cubicBezTo>
                <a:lnTo>
                  <a:pt x="2250750" y="4339399"/>
                </a:lnTo>
                <a:cubicBezTo>
                  <a:pt x="2250750" y="4524769"/>
                  <a:pt x="2100478" y="4675041"/>
                  <a:pt x="1915108" y="4675041"/>
                </a:cubicBezTo>
                <a:cubicBezTo>
                  <a:pt x="1729738" y="4675041"/>
                  <a:pt x="1579466" y="4524769"/>
                  <a:pt x="1579466" y="4339399"/>
                </a:cubicBezTo>
                <a:lnTo>
                  <a:pt x="1579466" y="335642"/>
                </a:lnTo>
                <a:cubicBezTo>
                  <a:pt x="1579466" y="150272"/>
                  <a:pt x="1729738" y="0"/>
                  <a:pt x="1915108" y="0"/>
                </a:cubicBezTo>
                <a:close/>
                <a:moveTo>
                  <a:pt x="335642" y="0"/>
                </a:moveTo>
                <a:cubicBezTo>
                  <a:pt x="521012" y="0"/>
                  <a:pt x="671284" y="150272"/>
                  <a:pt x="671284" y="335642"/>
                </a:cubicBezTo>
                <a:lnTo>
                  <a:pt x="671284" y="4339399"/>
                </a:lnTo>
                <a:cubicBezTo>
                  <a:pt x="671284" y="4524769"/>
                  <a:pt x="521012" y="4675041"/>
                  <a:pt x="335642" y="4675041"/>
                </a:cubicBezTo>
                <a:cubicBezTo>
                  <a:pt x="150272" y="4675041"/>
                  <a:pt x="0" y="4524769"/>
                  <a:pt x="0" y="4339399"/>
                </a:cubicBezTo>
                <a:lnTo>
                  <a:pt x="0" y="335642"/>
                </a:lnTo>
                <a:cubicBezTo>
                  <a:pt x="0" y="150272"/>
                  <a:pt x="150272" y="0"/>
                  <a:pt x="335642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F1BD1BC-3646-4660-8BC7-F36D4AEBC97B}"/>
              </a:ext>
            </a:extLst>
          </p:cNvPr>
          <p:cNvCxnSpPr>
            <a:cxnSpLocks/>
          </p:cNvCxnSpPr>
          <p:nvPr/>
        </p:nvCxnSpPr>
        <p:spPr>
          <a:xfrm>
            <a:off x="6941852" y="3171737"/>
            <a:ext cx="3287998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190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4783361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构图原则之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—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净化构图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2527244" y="1119436"/>
            <a:ext cx="4613442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PRINCIPLES OF COMPOSITION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FC4F8EFC-5E16-420C-B157-77368730EDF5}"/>
              </a:ext>
            </a:extLst>
          </p:cNvPr>
          <p:cNvSpPr/>
          <p:nvPr/>
        </p:nvSpPr>
        <p:spPr>
          <a:xfrm rot="18900000">
            <a:off x="1736002" y="-1043434"/>
            <a:ext cx="8579844" cy="8579844"/>
          </a:xfrm>
          <a:custGeom>
            <a:avLst/>
            <a:gdLst>
              <a:gd name="connsiteX0" fmla="*/ 2167757 w 8579844"/>
              <a:gd name="connsiteY0" fmla="*/ 65914 h 8579844"/>
              <a:gd name="connsiteX1" fmla="*/ 8513931 w 8579844"/>
              <a:gd name="connsiteY1" fmla="*/ 6412088 h 8579844"/>
              <a:gd name="connsiteX2" fmla="*/ 8513931 w 8579844"/>
              <a:gd name="connsiteY2" fmla="*/ 6730349 h 8579844"/>
              <a:gd name="connsiteX3" fmla="*/ 6730349 w 8579844"/>
              <a:gd name="connsiteY3" fmla="*/ 8513931 h 8579844"/>
              <a:gd name="connsiteX4" fmla="*/ 6412088 w 8579844"/>
              <a:gd name="connsiteY4" fmla="*/ 8513931 h 8579844"/>
              <a:gd name="connsiteX5" fmla="*/ 3229071 w 8579844"/>
              <a:gd name="connsiteY5" fmla="*/ 5330914 h 8579844"/>
              <a:gd name="connsiteX6" fmla="*/ 2599950 w 8579844"/>
              <a:gd name="connsiteY6" fmla="*/ 5330914 h 8579844"/>
              <a:gd name="connsiteX7" fmla="*/ 2599950 w 8579844"/>
              <a:gd name="connsiteY7" fmla="*/ 4701793 h 8579844"/>
              <a:gd name="connsiteX8" fmla="*/ 65914 w 8579844"/>
              <a:gd name="connsiteY8" fmla="*/ 2167757 h 8579844"/>
              <a:gd name="connsiteX9" fmla="*/ 65914 w 8579844"/>
              <a:gd name="connsiteY9" fmla="*/ 1849495 h 8579844"/>
              <a:gd name="connsiteX10" fmla="*/ 1849495 w 8579844"/>
              <a:gd name="connsiteY10" fmla="*/ 65914 h 8579844"/>
              <a:gd name="connsiteX11" fmla="*/ 2167757 w 8579844"/>
              <a:gd name="connsiteY11" fmla="*/ 65914 h 857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79844" h="8579844">
                <a:moveTo>
                  <a:pt x="2167757" y="65914"/>
                </a:moveTo>
                <a:lnTo>
                  <a:pt x="8513931" y="6412088"/>
                </a:lnTo>
                <a:cubicBezTo>
                  <a:pt x="8601816" y="6499973"/>
                  <a:pt x="8601816" y="6642464"/>
                  <a:pt x="8513931" y="6730349"/>
                </a:cubicBezTo>
                <a:lnTo>
                  <a:pt x="6730349" y="8513931"/>
                </a:lnTo>
                <a:cubicBezTo>
                  <a:pt x="6642464" y="8601816"/>
                  <a:pt x="6499973" y="8601816"/>
                  <a:pt x="6412088" y="8513931"/>
                </a:cubicBezTo>
                <a:lnTo>
                  <a:pt x="3229071" y="5330914"/>
                </a:lnTo>
                <a:lnTo>
                  <a:pt x="2599950" y="5330914"/>
                </a:lnTo>
                <a:lnTo>
                  <a:pt x="2599950" y="4701793"/>
                </a:lnTo>
                <a:lnTo>
                  <a:pt x="65914" y="2167757"/>
                </a:lnTo>
                <a:cubicBezTo>
                  <a:pt x="-21972" y="2079871"/>
                  <a:pt x="-21972" y="1937381"/>
                  <a:pt x="65914" y="1849495"/>
                </a:cubicBezTo>
                <a:lnTo>
                  <a:pt x="1849495" y="65914"/>
                </a:lnTo>
                <a:cubicBezTo>
                  <a:pt x="1937381" y="-21972"/>
                  <a:pt x="2079871" y="-21972"/>
                  <a:pt x="2167757" y="6591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506099-ECC9-4F94-99D9-F5038739A984}"/>
              </a:ext>
            </a:extLst>
          </p:cNvPr>
          <p:cNvSpPr txBox="1"/>
          <p:nvPr/>
        </p:nvSpPr>
        <p:spPr>
          <a:xfrm>
            <a:off x="4202366" y="5385148"/>
            <a:ext cx="3834383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什么是净化构图？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692BCD-C332-4336-B0B3-724E1BE71F4C}"/>
              </a:ext>
            </a:extLst>
          </p:cNvPr>
          <p:cNvSpPr txBox="1"/>
          <p:nvPr/>
        </p:nvSpPr>
        <p:spPr>
          <a:xfrm>
            <a:off x="2486556" y="2497133"/>
            <a:ext cx="7078736" cy="17324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指通过构图、后期处理等手段，使画面看上去简单明了、重点突出、主体显著的原则</a:t>
            </a:r>
            <a:endParaRPr lang="en-US" altLang="zh-CN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6D011EA-3E4E-4049-88C5-57CFF5A6342C}"/>
              </a:ext>
            </a:extLst>
          </p:cNvPr>
          <p:cNvSpPr txBox="1"/>
          <p:nvPr/>
        </p:nvSpPr>
        <p:spPr>
          <a:xfrm>
            <a:off x="9758471" y="3627746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9600">
                <a:solidFill>
                  <a:schemeClr val="tx1">
                    <a:alpha val="11000"/>
                  </a:schemeClr>
                </a:solidFill>
                <a:latin typeface="+mn-ea"/>
                <a:cs typeface="+mn-cs"/>
                <a:sym typeface="思源黑体 CN Bold" panose="020B0800000000000000" pitchFamily="34" charset="-122"/>
              </a:rPr>
              <a:t>”</a:t>
            </a:r>
            <a:endParaRPr lang="zh-CN" altLang="en-US" sz="9600">
              <a:solidFill>
                <a:schemeClr val="tx1">
                  <a:alpha val="11000"/>
                </a:schemeClr>
              </a:solidFill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21B5707-9F24-43B4-B007-78587A6410C4}"/>
              </a:ext>
            </a:extLst>
          </p:cNvPr>
          <p:cNvSpPr txBox="1"/>
          <p:nvPr/>
        </p:nvSpPr>
        <p:spPr>
          <a:xfrm flipH="1" flipV="1">
            <a:off x="1062271" y="1341581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9600">
                <a:solidFill>
                  <a:schemeClr val="tx1">
                    <a:alpha val="11000"/>
                  </a:schemeClr>
                </a:solidFill>
                <a:latin typeface="+mn-ea"/>
                <a:sym typeface="思源黑体 CN Bold" panose="020B0800000000000000" pitchFamily="34" charset="-122"/>
              </a:rPr>
              <a:t>”</a:t>
            </a:r>
            <a:endParaRPr lang="zh-CN" altLang="en-US" sz="9600">
              <a:solidFill>
                <a:schemeClr val="tx1">
                  <a:alpha val="11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8997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4783361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构图原则之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—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净化构图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2527244" y="1119436"/>
            <a:ext cx="4613442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PRINCIPLES OF COMPOSITION</a:t>
            </a: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F07C347A-AE99-4742-810E-800093274008}"/>
              </a:ext>
            </a:extLst>
          </p:cNvPr>
          <p:cNvSpPr/>
          <p:nvPr/>
        </p:nvSpPr>
        <p:spPr>
          <a:xfrm rot="16200000">
            <a:off x="5981853" y="3101458"/>
            <a:ext cx="659279" cy="102168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CD52567-A6B3-4CC5-A965-D31EA9D000BA}"/>
              </a:ext>
            </a:extLst>
          </p:cNvPr>
          <p:cNvSpPr txBox="1"/>
          <p:nvPr/>
        </p:nvSpPr>
        <p:spPr>
          <a:xfrm>
            <a:off x="2325737" y="5908635"/>
            <a:ext cx="7540526" cy="4817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走近主体，背景更为统一悦目，而且构图更饱满</a:t>
            </a:r>
            <a:endParaRPr lang="en-US" altLang="zh-CN" sz="28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956678B-9D0F-4673-B361-5CEA9BE3B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26" y="1711333"/>
            <a:ext cx="2866292" cy="3821723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 extrusionH="254000">
            <a:bevelT w="12700" h="12700"/>
            <a:extrusionClr>
              <a:schemeClr val="accent2"/>
            </a:extrusion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D3DDE-D7FB-4B20-8599-A6F9ED1057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1" r="15181"/>
          <a:stretch/>
        </p:blipFill>
        <p:spPr>
          <a:xfrm>
            <a:off x="2193266" y="1711333"/>
            <a:ext cx="2951985" cy="3849838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 extrusionH="254000">
            <a:bevelT w="12700" h="12700"/>
            <a:extrusionClr>
              <a:schemeClr val="tx1"/>
            </a:extrusionClr>
          </a:sp3d>
        </p:spPr>
      </p:pic>
    </p:spTree>
    <p:extLst>
      <p:ext uri="{BB962C8B-B14F-4D97-AF65-F5344CB8AC3E}">
        <p14:creationId xmlns:p14="http://schemas.microsoft.com/office/powerpoint/2010/main" val="2322247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4A7C408A-89C7-4739-933E-138539E18357}"/>
              </a:ext>
            </a:extLst>
          </p:cNvPr>
          <p:cNvGrpSpPr/>
          <p:nvPr/>
        </p:nvGrpSpPr>
        <p:grpSpPr>
          <a:xfrm>
            <a:off x="5313380" y="1172304"/>
            <a:ext cx="3899941" cy="830997"/>
            <a:chOff x="5313380" y="1229113"/>
            <a:chExt cx="3899941" cy="830997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CECB33F-D7CC-4688-92A8-0D4C681B4F7B}"/>
                </a:ext>
              </a:extLst>
            </p:cNvPr>
            <p:cNvSpPr txBox="1"/>
            <p:nvPr/>
          </p:nvSpPr>
          <p:spPr>
            <a:xfrm>
              <a:off x="6751108" y="1398390"/>
              <a:ext cx="246221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3200">
                  <a:solidFill>
                    <a:srgbClr val="000000"/>
                  </a:solidFill>
                  <a:latin typeface="+mn-ea"/>
                </a:rPr>
                <a:t>了解你的相机</a:t>
              </a:r>
              <a:endParaRPr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E1CB7DC-D4BD-4AFA-A6B4-D712BB704466}"/>
                </a:ext>
              </a:extLst>
            </p:cNvPr>
            <p:cNvSpPr txBox="1"/>
            <p:nvPr/>
          </p:nvSpPr>
          <p:spPr>
            <a:xfrm>
              <a:off x="5313380" y="1229113"/>
              <a:ext cx="1082027" cy="830997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ctr">
              <a:spAutoFit/>
            </a:bodyPr>
            <a:lstStyle>
              <a:lvl1pPr marR="0">
                <a:lnSpc>
                  <a:spcPct val="100000"/>
                </a:lnSpc>
                <a:spcBef>
                  <a:spcPct val="0"/>
                </a:spcBef>
                <a:buNone/>
                <a:defRPr sz="8800" b="0" i="0" u="none" strike="noStrike" kern="100" baseline="0">
                  <a:latin typeface="字制区喜脉体" panose="02000603000000000000" pitchFamily="2" charset="-122"/>
                  <a:ea typeface="字制区喜脉体" panose="02000603000000000000" pitchFamily="2" charset="-122"/>
                  <a:cs typeface="+mj-cs"/>
                </a:defRPr>
              </a:lvl1pPr>
            </a:lstStyle>
            <a:p>
              <a:r>
                <a:rPr kumimoji="0" lang="en-US" altLang="zh-CN" sz="5400" b="0" i="0" u="none" strike="noStrike" kern="100" cap="none" spc="0" normalizeH="0" baseline="0" noProof="0">
                  <a:ln w="12700">
                    <a:solidFill>
                      <a:schemeClr val="tx1"/>
                    </a:solidFill>
                  </a:ln>
                  <a:noFill/>
                  <a:effectLst/>
                  <a:uLnTx/>
                  <a:uFillTx/>
                  <a:latin typeface="+mn-lt"/>
                  <a:cs typeface="+mn-cs"/>
                  <a:sym typeface="Hanson" pitchFamily="2" charset="0"/>
                </a:rPr>
                <a:t>01</a:t>
              </a:r>
              <a:endParaRPr lang="zh-CN" altLang="en-US" sz="5400">
                <a:ln w="12700">
                  <a:solidFill>
                    <a:schemeClr val="tx1"/>
                  </a:solidFill>
                </a:ln>
                <a:noFill/>
                <a:latin typeface="+mn-lt"/>
                <a:sym typeface="Hanson" pitchFamily="2" charset="0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8597CDC-9743-492A-94F2-3F5F124906D8}"/>
              </a:ext>
            </a:extLst>
          </p:cNvPr>
          <p:cNvGrpSpPr/>
          <p:nvPr/>
        </p:nvGrpSpPr>
        <p:grpSpPr>
          <a:xfrm>
            <a:off x="5313380" y="2092902"/>
            <a:ext cx="4177581" cy="830997"/>
            <a:chOff x="5313380" y="2334012"/>
            <a:chExt cx="4177581" cy="830997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8468F254-2E59-4F07-ADC7-50FCF2E0C559}"/>
                </a:ext>
              </a:extLst>
            </p:cNvPr>
            <p:cNvSpPr txBox="1"/>
            <p:nvPr/>
          </p:nvSpPr>
          <p:spPr>
            <a:xfrm>
              <a:off x="6751108" y="2457123"/>
              <a:ext cx="27398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>
                  <a:solidFill>
                    <a:srgbClr val="000000"/>
                  </a:solidFill>
                  <a:latin typeface="+mn-ea"/>
                </a:rPr>
                <a:t>摄影基础知识 </a:t>
              </a:r>
              <a:endParaRPr lang="zh-CN" altLang="en-US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7C794B3D-98E7-4210-BD27-937BA3BA419B}"/>
                </a:ext>
              </a:extLst>
            </p:cNvPr>
            <p:cNvSpPr txBox="1"/>
            <p:nvPr/>
          </p:nvSpPr>
          <p:spPr>
            <a:xfrm>
              <a:off x="5313380" y="2334012"/>
              <a:ext cx="1175002" cy="830997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ctr">
              <a:spAutoFit/>
            </a:bodyPr>
            <a:lstStyle>
              <a:lvl1pPr marR="0">
                <a:lnSpc>
                  <a:spcPct val="100000"/>
                </a:lnSpc>
                <a:spcBef>
                  <a:spcPct val="0"/>
                </a:spcBef>
                <a:buNone/>
                <a:defRPr sz="8800" b="0" i="0" u="none" strike="noStrike" kern="100" baseline="0">
                  <a:latin typeface="字制区喜脉体" panose="02000603000000000000" pitchFamily="2" charset="-122"/>
                  <a:ea typeface="字制区喜脉体" panose="02000603000000000000" pitchFamily="2" charset="-122"/>
                  <a:cs typeface="+mj-cs"/>
                </a:defRPr>
              </a:lvl1pPr>
            </a:lstStyle>
            <a:p>
              <a:r>
                <a:rPr lang="en-US" altLang="zh-CN" sz="5400">
                  <a:ln w="12700">
                    <a:solidFill>
                      <a:schemeClr val="tx1"/>
                    </a:solidFill>
                  </a:ln>
                  <a:noFill/>
                  <a:latin typeface="+mn-lt"/>
                  <a:cs typeface="+mn-cs"/>
                  <a:sym typeface="Hanson" pitchFamily="2" charset="0"/>
                </a:rPr>
                <a:t>02</a:t>
              </a:r>
              <a:endParaRPr lang="zh-CN" altLang="en-US" sz="5400">
                <a:ln w="12700">
                  <a:solidFill>
                    <a:schemeClr val="tx1"/>
                  </a:solidFill>
                </a:ln>
                <a:noFill/>
                <a:latin typeface="+mn-lt"/>
                <a:cs typeface="+mn-cs"/>
                <a:sym typeface="Hanson" pitchFamily="2" charset="0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66191310-4436-4371-B8BC-9A991E294ED7}"/>
              </a:ext>
            </a:extLst>
          </p:cNvPr>
          <p:cNvGrpSpPr/>
          <p:nvPr/>
        </p:nvGrpSpPr>
        <p:grpSpPr>
          <a:xfrm>
            <a:off x="5313380" y="3013500"/>
            <a:ext cx="4177581" cy="830997"/>
            <a:chOff x="5313380" y="3197612"/>
            <a:chExt cx="4177581" cy="830997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D64F1A3-418D-40B7-9853-D75E66444298}"/>
                </a:ext>
              </a:extLst>
            </p:cNvPr>
            <p:cNvSpPr txBox="1"/>
            <p:nvPr/>
          </p:nvSpPr>
          <p:spPr>
            <a:xfrm>
              <a:off x="6751108" y="3320723"/>
              <a:ext cx="27398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>
                  <a:solidFill>
                    <a:srgbClr val="000000"/>
                  </a:solidFill>
                  <a:latin typeface="+mn-ea"/>
                </a:rPr>
                <a:t>摄影构图原则</a:t>
              </a:r>
              <a:endParaRPr lang="zh-CN" altLang="en-US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7CEE3BE-6E95-421F-925B-3713F0B4D1A0}"/>
                </a:ext>
              </a:extLst>
            </p:cNvPr>
            <p:cNvSpPr txBox="1"/>
            <p:nvPr/>
          </p:nvSpPr>
          <p:spPr>
            <a:xfrm>
              <a:off x="5313380" y="3197612"/>
              <a:ext cx="1179810" cy="830997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ctr">
              <a:spAutoFit/>
            </a:bodyPr>
            <a:lstStyle>
              <a:lvl1pPr marR="0">
                <a:lnSpc>
                  <a:spcPct val="100000"/>
                </a:lnSpc>
                <a:spcBef>
                  <a:spcPct val="0"/>
                </a:spcBef>
                <a:buNone/>
                <a:defRPr sz="8800" b="0" i="0" u="none" strike="noStrike" kern="100" baseline="0">
                  <a:latin typeface="字制区喜脉体" panose="02000603000000000000" pitchFamily="2" charset="-122"/>
                  <a:ea typeface="字制区喜脉体" panose="02000603000000000000" pitchFamily="2" charset="-122"/>
                  <a:cs typeface="+mj-cs"/>
                </a:defRPr>
              </a:lvl1pPr>
            </a:lstStyle>
            <a:p>
              <a:r>
                <a:rPr lang="en-US" altLang="zh-CN" sz="5400">
                  <a:ln w="12700">
                    <a:solidFill>
                      <a:schemeClr val="tx1"/>
                    </a:solidFill>
                  </a:ln>
                  <a:noFill/>
                  <a:latin typeface="+mn-lt"/>
                  <a:cs typeface="+mn-cs"/>
                  <a:sym typeface="Hanson" pitchFamily="2" charset="0"/>
                </a:rPr>
                <a:t>03</a:t>
              </a:r>
              <a:endParaRPr lang="zh-CN" altLang="en-US" sz="5400">
                <a:ln w="12700">
                  <a:solidFill>
                    <a:schemeClr val="tx1"/>
                  </a:solidFill>
                </a:ln>
                <a:noFill/>
                <a:latin typeface="+mn-lt"/>
                <a:cs typeface="+mn-cs"/>
                <a:sym typeface="Hanson" pitchFamily="2" charset="0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100662E-DD0F-4E94-A0CA-7ED3E8511280}"/>
              </a:ext>
            </a:extLst>
          </p:cNvPr>
          <p:cNvGrpSpPr/>
          <p:nvPr/>
        </p:nvGrpSpPr>
        <p:grpSpPr>
          <a:xfrm>
            <a:off x="5313380" y="3934098"/>
            <a:ext cx="4084606" cy="830997"/>
            <a:chOff x="5313380" y="4073912"/>
            <a:chExt cx="4084606" cy="830997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7F616F1-F5BE-42BC-8225-8F5BA2EC842D}"/>
                </a:ext>
              </a:extLst>
            </p:cNvPr>
            <p:cNvSpPr txBox="1"/>
            <p:nvPr/>
          </p:nvSpPr>
          <p:spPr>
            <a:xfrm>
              <a:off x="6751108" y="4197023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>
                  <a:solidFill>
                    <a:srgbClr val="000000"/>
                  </a:solidFill>
                  <a:latin typeface="+mn-ea"/>
                </a:rPr>
                <a:t>摄影构图方法</a:t>
              </a:r>
              <a:endParaRPr lang="zh-CN" altLang="en-US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09E87E25-8DF6-4E4A-8300-D3BA669A659B}"/>
                </a:ext>
              </a:extLst>
            </p:cNvPr>
            <p:cNvSpPr txBox="1"/>
            <p:nvPr/>
          </p:nvSpPr>
          <p:spPr>
            <a:xfrm>
              <a:off x="5313380" y="4073912"/>
              <a:ext cx="1208664" cy="830997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ctr">
              <a:spAutoFit/>
            </a:bodyPr>
            <a:lstStyle>
              <a:lvl1pPr marR="0">
                <a:lnSpc>
                  <a:spcPct val="100000"/>
                </a:lnSpc>
                <a:spcBef>
                  <a:spcPct val="0"/>
                </a:spcBef>
                <a:buNone/>
                <a:defRPr sz="8800" b="0" i="0" u="none" strike="noStrike" kern="100" baseline="0">
                  <a:latin typeface="字制区喜脉体" panose="02000603000000000000" pitchFamily="2" charset="-122"/>
                  <a:ea typeface="字制区喜脉体" panose="02000603000000000000" pitchFamily="2" charset="-122"/>
                  <a:cs typeface="+mj-cs"/>
                </a:defRPr>
              </a:lvl1pPr>
            </a:lstStyle>
            <a:p>
              <a:r>
                <a:rPr lang="en-US" altLang="zh-CN" sz="5400">
                  <a:ln w="12700">
                    <a:solidFill>
                      <a:schemeClr val="tx1"/>
                    </a:solidFill>
                  </a:ln>
                  <a:noFill/>
                  <a:latin typeface="+mn-lt"/>
                  <a:cs typeface="+mn-cs"/>
                  <a:sym typeface="Hanson" pitchFamily="2" charset="0"/>
                </a:rPr>
                <a:t>04</a:t>
              </a:r>
              <a:endParaRPr lang="zh-CN" altLang="en-US" sz="5400">
                <a:ln w="12700">
                  <a:solidFill>
                    <a:schemeClr val="tx1"/>
                  </a:solidFill>
                </a:ln>
                <a:noFill/>
                <a:latin typeface="+mn-lt"/>
                <a:cs typeface="+mn-cs"/>
                <a:sym typeface="Hanson" pitchFamily="2" charset="0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B2B05F30-039E-4DAE-A91B-8BD6C3B2D7B6}"/>
              </a:ext>
            </a:extLst>
          </p:cNvPr>
          <p:cNvGrpSpPr/>
          <p:nvPr/>
        </p:nvGrpSpPr>
        <p:grpSpPr>
          <a:xfrm>
            <a:off x="5313380" y="4854698"/>
            <a:ext cx="3263869" cy="830997"/>
            <a:chOff x="5313380" y="4861312"/>
            <a:chExt cx="3263869" cy="830997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815FE127-8C41-45AA-B70B-719B864932C7}"/>
                </a:ext>
              </a:extLst>
            </p:cNvPr>
            <p:cNvSpPr txBox="1"/>
            <p:nvPr/>
          </p:nvSpPr>
          <p:spPr>
            <a:xfrm>
              <a:off x="6751108" y="4984423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>
                  <a:solidFill>
                    <a:srgbClr val="000000"/>
                  </a:solidFill>
                  <a:latin typeface="+mn-ea"/>
                </a:rPr>
                <a:t>摄影前景</a:t>
              </a:r>
              <a:endParaRPr lang="zh-CN" altLang="en-US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E4C8CA6F-2374-49A2-98B3-DBF398C009E3}"/>
                </a:ext>
              </a:extLst>
            </p:cNvPr>
            <p:cNvSpPr txBox="1"/>
            <p:nvPr/>
          </p:nvSpPr>
          <p:spPr>
            <a:xfrm>
              <a:off x="5313380" y="4861312"/>
              <a:ext cx="1171796" cy="830997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ctr">
              <a:spAutoFit/>
            </a:bodyPr>
            <a:lstStyle>
              <a:lvl1pPr marR="0">
                <a:lnSpc>
                  <a:spcPct val="100000"/>
                </a:lnSpc>
                <a:spcBef>
                  <a:spcPct val="0"/>
                </a:spcBef>
                <a:buNone/>
                <a:defRPr sz="8800" b="0" i="0" u="none" strike="noStrike" kern="100" baseline="0">
                  <a:latin typeface="字制区喜脉体" panose="02000603000000000000" pitchFamily="2" charset="-122"/>
                  <a:ea typeface="字制区喜脉体" panose="02000603000000000000" pitchFamily="2" charset="-122"/>
                  <a:cs typeface="+mj-cs"/>
                </a:defRPr>
              </a:lvl1pPr>
            </a:lstStyle>
            <a:p>
              <a:r>
                <a:rPr lang="en-US" altLang="zh-CN" sz="5400">
                  <a:ln w="12700">
                    <a:solidFill>
                      <a:schemeClr val="tx1"/>
                    </a:solidFill>
                  </a:ln>
                  <a:noFill/>
                  <a:latin typeface="+mn-lt"/>
                  <a:cs typeface="+mn-cs"/>
                  <a:sym typeface="Hanson" pitchFamily="2" charset="0"/>
                </a:rPr>
                <a:t>05</a:t>
              </a:r>
              <a:endParaRPr lang="zh-CN" altLang="en-US" sz="5400">
                <a:ln w="12700">
                  <a:solidFill>
                    <a:schemeClr val="tx1"/>
                  </a:solidFill>
                </a:ln>
                <a:noFill/>
                <a:latin typeface="+mn-lt"/>
                <a:cs typeface="+mn-cs"/>
                <a:sym typeface="Hans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810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4783361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构图原则之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—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检查边缘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2527244" y="1119436"/>
            <a:ext cx="4613442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PRINCIPLES OF COMPOSITION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D8FA91C-A5FD-4201-A71F-83684BE5FE72}"/>
              </a:ext>
            </a:extLst>
          </p:cNvPr>
          <p:cNvSpPr txBox="1"/>
          <p:nvPr/>
        </p:nvSpPr>
        <p:spPr>
          <a:xfrm>
            <a:off x="1209180" y="2751472"/>
            <a:ext cx="4667997" cy="570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一些树木枝丫、灯光照明还有其他杂物，一不留神就会入镜，所以在取景的时候，需要多留一个心眼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50E538E-3282-45DA-BE6D-C5C9DE3F7C8A}"/>
              </a:ext>
            </a:extLst>
          </p:cNvPr>
          <p:cNvSpPr txBox="1"/>
          <p:nvPr/>
        </p:nvSpPr>
        <p:spPr>
          <a:xfrm>
            <a:off x="1209180" y="4946801"/>
            <a:ext cx="4614539" cy="8662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在对焦测光后，目光顺着画面边缘过一圈，确定没有东西「乱入」，再按快门。或者干脆从另一个角度取景，就能很好避免问题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62448B5-ECA6-4F3F-BF3D-557B30CBED8C}"/>
              </a:ext>
            </a:extLst>
          </p:cNvPr>
          <p:cNvSpPr txBox="1"/>
          <p:nvPr/>
        </p:nvSpPr>
        <p:spPr>
          <a:xfrm>
            <a:off x="1209180" y="4149677"/>
            <a:ext cx="227947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kern="100">
                <a:solidFill>
                  <a:srgbClr val="FF0000"/>
                </a:solidFill>
                <a:latin typeface="字制区喜脉体" panose="02000603000000000000" pitchFamily="2" charset="-122"/>
                <a:ea typeface="字制区喜脉体" panose="02000603000000000000" pitchFamily="2" charset="-122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养成一个习惯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A8BC2DE-D14A-4920-B619-55DA0DA56ECC}"/>
              </a:ext>
            </a:extLst>
          </p:cNvPr>
          <p:cNvSpPr txBox="1"/>
          <p:nvPr/>
        </p:nvSpPr>
        <p:spPr>
          <a:xfrm>
            <a:off x="1209180" y="2057980"/>
            <a:ext cx="75982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200" kern="1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背景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9888820F-41E5-4B91-9F4D-203D8D20BE46}"/>
              </a:ext>
            </a:extLst>
          </p:cNvPr>
          <p:cNvCxnSpPr>
            <a:cxnSpLocks/>
          </p:cNvCxnSpPr>
          <p:nvPr/>
        </p:nvCxnSpPr>
        <p:spPr>
          <a:xfrm>
            <a:off x="1163638" y="4774581"/>
            <a:ext cx="4660081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667A7114-D58B-489D-A072-DDD2BD63AF5D}"/>
              </a:ext>
            </a:extLst>
          </p:cNvPr>
          <p:cNvCxnSpPr>
            <a:cxnSpLocks/>
          </p:cNvCxnSpPr>
          <p:nvPr/>
        </p:nvCxnSpPr>
        <p:spPr>
          <a:xfrm>
            <a:off x="1163638" y="2656221"/>
            <a:ext cx="4660081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7A748CA-8C6C-4F18-9A6B-8DAE6F8A3BCA}"/>
              </a:ext>
            </a:extLst>
          </p:cNvPr>
          <p:cNvGrpSpPr/>
          <p:nvPr/>
        </p:nvGrpSpPr>
        <p:grpSpPr>
          <a:xfrm>
            <a:off x="3398653" y="4168654"/>
            <a:ext cx="1295533" cy="475879"/>
            <a:chOff x="4551567" y="4575109"/>
            <a:chExt cx="1336415" cy="487424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D477DEBF-4BED-4B5E-84AD-7FF4957761A2}"/>
                </a:ext>
              </a:extLst>
            </p:cNvPr>
            <p:cNvSpPr/>
            <p:nvPr/>
          </p:nvSpPr>
          <p:spPr>
            <a:xfrm rot="20825546">
              <a:off x="4669323" y="4575109"/>
              <a:ext cx="1218659" cy="48742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缺角矩形 24">
              <a:extLst>
                <a:ext uri="{FF2B5EF4-FFF2-40B4-BE49-F238E27FC236}">
                  <a16:creationId xmlns:a16="http://schemas.microsoft.com/office/drawing/2014/main" id="{F66E43A0-5E8A-4033-8879-A8FFE66AD694}"/>
                </a:ext>
              </a:extLst>
            </p:cNvPr>
            <p:cNvSpPr/>
            <p:nvPr/>
          </p:nvSpPr>
          <p:spPr>
            <a:xfrm>
              <a:off x="4551567" y="4736140"/>
              <a:ext cx="258262" cy="258262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8BFB77E3-2035-4ADD-8C8F-38A0C49E2555}"/>
              </a:ext>
            </a:extLst>
          </p:cNvPr>
          <p:cNvSpPr txBox="1"/>
          <p:nvPr/>
        </p:nvSpPr>
        <p:spPr>
          <a:xfrm rot="20663541">
            <a:off x="3400321" y="4204850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2000">
                <a:latin typeface="+mj-ea"/>
                <a:ea typeface="+mj-ea"/>
              </a:rPr>
              <a:t>   懂了吗？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364AD2B-A6D7-4417-93F4-2B5D5974C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42" y="0"/>
            <a:ext cx="5836453" cy="6858000"/>
          </a:xfrm>
          <a:prstGeom prst="rect">
            <a:avLst/>
          </a:prstGeom>
          <a:effectLst>
            <a:outerShdw blurRad="393700" dist="38100" dir="10800000" algn="r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1449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4783361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构图原则之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—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检查边缘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2527244" y="1119436"/>
            <a:ext cx="4613442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PRINCIPLES OF COMPOSITION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4C02157-E60C-41CB-9B63-FB2EC58717EA}"/>
              </a:ext>
            </a:extLst>
          </p:cNvPr>
          <p:cNvSpPr txBox="1"/>
          <p:nvPr/>
        </p:nvSpPr>
        <p:spPr>
          <a:xfrm>
            <a:off x="8316221" y="3375910"/>
            <a:ext cx="2848767" cy="8662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修改前花的颜色大大干扰了主体，容易让人第一眼看到花而看不到主体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3647BA9-E5E9-4B1A-8352-6748A2534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7"/>
          <a:stretch/>
        </p:blipFill>
        <p:spPr>
          <a:xfrm>
            <a:off x="565226" y="5506943"/>
            <a:ext cx="11377069" cy="1138526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4C55EE05-5C0D-480B-9005-01ED07318788}"/>
              </a:ext>
            </a:extLst>
          </p:cNvPr>
          <p:cNvSpPr txBox="1"/>
          <p:nvPr/>
        </p:nvSpPr>
        <p:spPr>
          <a:xfrm>
            <a:off x="8316221" y="2363267"/>
            <a:ext cx="117019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200" kern="1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点评：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F040BB-F009-4868-8F0E-DD14E331BF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2"/>
          <a:stretch/>
        </p:blipFill>
        <p:spPr>
          <a:xfrm>
            <a:off x="1156547" y="2419235"/>
            <a:ext cx="3278293" cy="3419754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  <a:effectLst>
            <a:outerShdw blurRad="266700" dist="381000" dir="10800000" algn="r" rotWithShape="0">
              <a:prstClr val="black">
                <a:alpha val="21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A876F7-C760-46C3-85F2-4C9063CD43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9" r="17523"/>
          <a:stretch/>
        </p:blipFill>
        <p:spPr>
          <a:xfrm>
            <a:off x="4681952" y="2437605"/>
            <a:ext cx="3202469" cy="3383014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  <a:effectLst>
            <a:outerShdw blurRad="266700" dist="381000" dir="10800000" algn="r" rotWithShape="0">
              <a:prstClr val="black">
                <a:alpha val="21000"/>
              </a:prstClr>
            </a:outerShdw>
          </a:effectLst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4554D62F-8AEB-440B-BBB0-5C7F29335978}"/>
              </a:ext>
            </a:extLst>
          </p:cNvPr>
          <p:cNvGrpSpPr/>
          <p:nvPr/>
        </p:nvGrpSpPr>
        <p:grpSpPr>
          <a:xfrm>
            <a:off x="944872" y="2063310"/>
            <a:ext cx="1295533" cy="475879"/>
            <a:chOff x="4551567" y="4575109"/>
            <a:chExt cx="1336415" cy="487424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F39D7502-51F4-4002-A644-ED08DF77DD67}"/>
                </a:ext>
              </a:extLst>
            </p:cNvPr>
            <p:cNvSpPr/>
            <p:nvPr/>
          </p:nvSpPr>
          <p:spPr>
            <a:xfrm rot="20825546">
              <a:off x="4669323" y="4575109"/>
              <a:ext cx="1218659" cy="48742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缺角矩形 31">
              <a:extLst>
                <a:ext uri="{FF2B5EF4-FFF2-40B4-BE49-F238E27FC236}">
                  <a16:creationId xmlns:a16="http://schemas.microsoft.com/office/drawing/2014/main" id="{84AF6906-8AFB-4323-BD36-60242DD045D4}"/>
                </a:ext>
              </a:extLst>
            </p:cNvPr>
            <p:cNvSpPr/>
            <p:nvPr/>
          </p:nvSpPr>
          <p:spPr>
            <a:xfrm>
              <a:off x="4551567" y="4736140"/>
              <a:ext cx="258262" cy="258262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A51460E2-280A-41B4-8997-E332F868F13C}"/>
              </a:ext>
            </a:extLst>
          </p:cNvPr>
          <p:cNvSpPr txBox="1"/>
          <p:nvPr/>
        </p:nvSpPr>
        <p:spPr>
          <a:xfrm rot="20663541">
            <a:off x="1170959" y="2099512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2000">
                <a:latin typeface="+mj-ea"/>
                <a:ea typeface="+mj-ea"/>
              </a:rPr>
              <a:t>修改前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7174740-9016-4B11-9C80-6698BE8DEA82}"/>
              </a:ext>
            </a:extLst>
          </p:cNvPr>
          <p:cNvGrpSpPr/>
          <p:nvPr/>
        </p:nvGrpSpPr>
        <p:grpSpPr>
          <a:xfrm>
            <a:off x="4379447" y="2063310"/>
            <a:ext cx="1295533" cy="475879"/>
            <a:chOff x="4551567" y="4575109"/>
            <a:chExt cx="1336415" cy="487424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92106C02-F0A1-4923-92E1-86B50C369F6D}"/>
                </a:ext>
              </a:extLst>
            </p:cNvPr>
            <p:cNvSpPr/>
            <p:nvPr/>
          </p:nvSpPr>
          <p:spPr>
            <a:xfrm rot="20825546">
              <a:off x="4669323" y="4575109"/>
              <a:ext cx="1218659" cy="48742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缺角矩形 36">
              <a:extLst>
                <a:ext uri="{FF2B5EF4-FFF2-40B4-BE49-F238E27FC236}">
                  <a16:creationId xmlns:a16="http://schemas.microsoft.com/office/drawing/2014/main" id="{49FD2956-090F-4DFD-A0BB-BFCE2B34691E}"/>
                </a:ext>
              </a:extLst>
            </p:cNvPr>
            <p:cNvSpPr/>
            <p:nvPr/>
          </p:nvSpPr>
          <p:spPr>
            <a:xfrm>
              <a:off x="4551567" y="4736140"/>
              <a:ext cx="258262" cy="258262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D6F1BE1D-D75F-4253-BADF-E02908617805}"/>
              </a:ext>
            </a:extLst>
          </p:cNvPr>
          <p:cNvSpPr txBox="1"/>
          <p:nvPr/>
        </p:nvSpPr>
        <p:spPr>
          <a:xfrm rot="20663541">
            <a:off x="4451017" y="2113274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2000">
                <a:latin typeface="+mj-ea"/>
                <a:ea typeface="+mj-ea"/>
              </a:rPr>
              <a:t>   修改后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BAE6041-AFBC-4ACA-83A3-6071C91D39A6}"/>
              </a:ext>
            </a:extLst>
          </p:cNvPr>
          <p:cNvSpPr txBox="1"/>
          <p:nvPr/>
        </p:nvSpPr>
        <p:spPr>
          <a:xfrm>
            <a:off x="8316221" y="4488283"/>
            <a:ext cx="2848767" cy="570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所以，平移位置，拉近镜头进行取景</a:t>
            </a:r>
          </a:p>
        </p:txBody>
      </p:sp>
    </p:spTree>
    <p:extLst>
      <p:ext uri="{BB962C8B-B14F-4D97-AF65-F5344CB8AC3E}">
        <p14:creationId xmlns:p14="http://schemas.microsoft.com/office/powerpoint/2010/main" val="3970598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4783361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构图原则之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—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交叉叠加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2527244" y="1119436"/>
            <a:ext cx="4613442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PRINCIPLES OF COMPOSITION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32EF131-0826-49DA-B2AF-A207FB452432}"/>
              </a:ext>
            </a:extLst>
          </p:cNvPr>
          <p:cNvSpPr/>
          <p:nvPr/>
        </p:nvSpPr>
        <p:spPr>
          <a:xfrm>
            <a:off x="931823" y="1786187"/>
            <a:ext cx="10328355" cy="436805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52400" dist="165100" dir="27000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D08ACD-6AF1-4070-AD8D-ED0D587B90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6" r="9738"/>
          <a:stretch/>
        </p:blipFill>
        <p:spPr>
          <a:xfrm>
            <a:off x="1390418" y="2539478"/>
            <a:ext cx="3016999" cy="30511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69EBC9C-5468-4500-BA27-76EBECD9A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2" b="8805"/>
          <a:stretch/>
        </p:blipFill>
        <p:spPr>
          <a:xfrm rot="16200000">
            <a:off x="7981000" y="2525694"/>
            <a:ext cx="3051119" cy="3078688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55062DCE-127F-4D7E-A68A-0C41C523BBBD}"/>
              </a:ext>
            </a:extLst>
          </p:cNvPr>
          <p:cNvGrpSpPr/>
          <p:nvPr/>
        </p:nvGrpSpPr>
        <p:grpSpPr>
          <a:xfrm>
            <a:off x="1146096" y="2211565"/>
            <a:ext cx="1295533" cy="475879"/>
            <a:chOff x="6891614" y="4854749"/>
            <a:chExt cx="1336415" cy="487424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E6CF2A1E-61BC-41D9-A1BD-6954EFEE09DA}"/>
                </a:ext>
              </a:extLst>
            </p:cNvPr>
            <p:cNvGrpSpPr/>
            <p:nvPr/>
          </p:nvGrpSpPr>
          <p:grpSpPr>
            <a:xfrm>
              <a:off x="6891614" y="4854749"/>
              <a:ext cx="1336415" cy="487424"/>
              <a:chOff x="4551567" y="4575109"/>
              <a:chExt cx="1336415" cy="487424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23E95174-66E7-4F02-AF01-46376D00F8D3}"/>
                  </a:ext>
                </a:extLst>
              </p:cNvPr>
              <p:cNvSpPr/>
              <p:nvPr/>
            </p:nvSpPr>
            <p:spPr>
              <a:xfrm rot="20825546">
                <a:off x="4669323" y="4575109"/>
                <a:ext cx="1218659" cy="487424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缺角矩形 43">
                <a:extLst>
                  <a:ext uri="{FF2B5EF4-FFF2-40B4-BE49-F238E27FC236}">
                    <a16:creationId xmlns:a16="http://schemas.microsoft.com/office/drawing/2014/main" id="{43767DDB-EB63-4642-A147-BDEA6045B881}"/>
                  </a:ext>
                </a:extLst>
              </p:cNvPr>
              <p:cNvSpPr/>
              <p:nvPr/>
            </p:nvSpPr>
            <p:spPr>
              <a:xfrm>
                <a:off x="4551567" y="4736140"/>
                <a:ext cx="258262" cy="258262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06B35A8-81D2-4317-AF6A-4A46D221F0B1}"/>
                </a:ext>
              </a:extLst>
            </p:cNvPr>
            <p:cNvSpPr txBox="1"/>
            <p:nvPr/>
          </p:nvSpPr>
          <p:spPr>
            <a:xfrm rot="20663541">
              <a:off x="7124835" y="4891829"/>
              <a:ext cx="924686" cy="409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zh-CN" altLang="en-US" sz="2000">
                  <a:latin typeface="+mj-ea"/>
                  <a:ea typeface="+mj-ea"/>
                </a:rPr>
                <a:t>修改前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9FAB2917-F294-4638-B4F1-538ECDA0C1C9}"/>
              </a:ext>
            </a:extLst>
          </p:cNvPr>
          <p:cNvGrpSpPr/>
          <p:nvPr/>
        </p:nvGrpSpPr>
        <p:grpSpPr>
          <a:xfrm>
            <a:off x="7946172" y="2211566"/>
            <a:ext cx="1295533" cy="475879"/>
            <a:chOff x="6891614" y="4854749"/>
            <a:chExt cx="1336415" cy="487424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8DF11159-28D8-4158-B5C8-6C19FDE1F268}"/>
                </a:ext>
              </a:extLst>
            </p:cNvPr>
            <p:cNvGrpSpPr/>
            <p:nvPr/>
          </p:nvGrpSpPr>
          <p:grpSpPr>
            <a:xfrm>
              <a:off x="6891614" y="4854749"/>
              <a:ext cx="1336415" cy="487424"/>
              <a:chOff x="4551567" y="4575109"/>
              <a:chExt cx="1336415" cy="487424"/>
            </a:xfrm>
          </p:grpSpPr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4C74566A-ABCA-47E0-8FBB-23910DFC8C3F}"/>
                  </a:ext>
                </a:extLst>
              </p:cNvPr>
              <p:cNvSpPr/>
              <p:nvPr/>
            </p:nvSpPr>
            <p:spPr>
              <a:xfrm rot="20825546">
                <a:off x="4669323" y="4575109"/>
                <a:ext cx="1218659" cy="487424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缺角矩形 48">
                <a:extLst>
                  <a:ext uri="{FF2B5EF4-FFF2-40B4-BE49-F238E27FC236}">
                    <a16:creationId xmlns:a16="http://schemas.microsoft.com/office/drawing/2014/main" id="{832C67E7-C26D-49F5-BE2A-4DF3048CE7F7}"/>
                  </a:ext>
                </a:extLst>
              </p:cNvPr>
              <p:cNvSpPr/>
              <p:nvPr/>
            </p:nvSpPr>
            <p:spPr>
              <a:xfrm>
                <a:off x="4551567" y="4736140"/>
                <a:ext cx="258262" cy="258262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F3468E7E-F6C5-4927-A8E6-9BFC989585DF}"/>
                </a:ext>
              </a:extLst>
            </p:cNvPr>
            <p:cNvSpPr txBox="1"/>
            <p:nvPr/>
          </p:nvSpPr>
          <p:spPr>
            <a:xfrm rot="20663541">
              <a:off x="6965442" y="4905925"/>
              <a:ext cx="1123117" cy="409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zh-CN" altLang="en-US" sz="2000">
                  <a:latin typeface="+mj-ea"/>
                  <a:ea typeface="+mj-ea"/>
                </a:rPr>
                <a:t>   修改后</a:t>
              </a: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310D84D5-72D8-44ED-BA44-8C18565A621D}"/>
              </a:ext>
            </a:extLst>
          </p:cNvPr>
          <p:cNvSpPr txBox="1"/>
          <p:nvPr/>
        </p:nvSpPr>
        <p:spPr>
          <a:xfrm>
            <a:off x="4806371" y="2539478"/>
            <a:ext cx="2848767" cy="8662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当两种没有直接联系的事物在画面中相交或者重叠的时候，会构成新的视觉联系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3870831-494F-4599-ADBE-C0F9C9891E3F}"/>
              </a:ext>
            </a:extLst>
          </p:cNvPr>
          <p:cNvSpPr txBox="1"/>
          <p:nvPr/>
        </p:nvSpPr>
        <p:spPr>
          <a:xfrm>
            <a:off x="4806371" y="3787706"/>
            <a:ext cx="2848767" cy="1457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比如这个画面，因为花和安全导航都在视觉同一个角度，给人感觉是花长出一个安全导航，正确做法是重新构图，突出主题，避免误解</a:t>
            </a:r>
          </a:p>
        </p:txBody>
      </p:sp>
    </p:spTree>
    <p:extLst>
      <p:ext uri="{BB962C8B-B14F-4D97-AF65-F5344CB8AC3E}">
        <p14:creationId xmlns:p14="http://schemas.microsoft.com/office/powerpoint/2010/main" val="3757092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E6087A-4D61-4787-9746-4F5E6F3A67BB}"/>
              </a:ext>
            </a:extLst>
          </p:cNvPr>
          <p:cNvSpPr txBox="1"/>
          <p:nvPr/>
        </p:nvSpPr>
        <p:spPr>
          <a:xfrm>
            <a:off x="2965336" y="3617551"/>
            <a:ext cx="6771084" cy="135421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8800" b="1" dirty="0">
                <a:latin typeface="+mj-ea"/>
                <a:ea typeface="+mj-ea"/>
              </a:rPr>
              <a:t>摄影</a:t>
            </a:r>
            <a:r>
              <a:rPr lang="zh-CN" altLang="en-US" b="1" dirty="0"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构图方法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F364BD55-E277-4079-AC16-1907F808D149}"/>
              </a:ext>
            </a:extLst>
          </p:cNvPr>
          <p:cNvSpPr txBox="1">
            <a:spLocks/>
          </p:cNvSpPr>
          <p:nvPr/>
        </p:nvSpPr>
        <p:spPr>
          <a:xfrm>
            <a:off x="4486585" y="4729099"/>
            <a:ext cx="4922823" cy="4431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COMPOSITION METHOD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39A46A3-17AD-4F8C-93B7-C5406CC3DA78}"/>
              </a:ext>
            </a:extLst>
          </p:cNvPr>
          <p:cNvSpPr txBox="1"/>
          <p:nvPr/>
        </p:nvSpPr>
        <p:spPr>
          <a:xfrm rot="20663541">
            <a:off x="4415940" y="1729193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第四章哦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856B3DE-22B3-4738-937B-B9E689BF3323}"/>
              </a:ext>
            </a:extLst>
          </p:cNvPr>
          <p:cNvSpPr txBox="1"/>
          <p:nvPr/>
        </p:nvSpPr>
        <p:spPr>
          <a:xfrm>
            <a:off x="4683755" y="1727577"/>
            <a:ext cx="2907847" cy="200054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3000" kern="100">
                <a:ln w="25400">
                  <a:solidFill>
                    <a:schemeClr val="tx1"/>
                  </a:solidFill>
                </a:ln>
                <a:noFill/>
                <a:ea typeface="字制区喜脉体" panose="02000603000000000000" pitchFamily="2" charset="-122"/>
                <a:sym typeface="Roboto" pitchFamily="2" charset="0"/>
              </a:rPr>
              <a:t>04</a:t>
            </a:r>
            <a:endParaRPr lang="zh-CN" altLang="en-US" sz="13000" kern="100">
              <a:ln w="25400">
                <a:solidFill>
                  <a:schemeClr val="tx1"/>
                </a:solidFill>
              </a:ln>
              <a:noFill/>
              <a:ea typeface="字制区喜脉体" panose="02000603000000000000" pitchFamily="2" charset="-122"/>
              <a:sym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89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5257850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构图方法之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—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九宫格构图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3566881" y="1119436"/>
            <a:ext cx="3605154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COMPOSITION METHOD</a:t>
            </a:r>
          </a:p>
        </p:txBody>
      </p:sp>
      <p:pic>
        <p:nvPicPr>
          <p:cNvPr id="31" name="图片 30" descr="图片3">
            <a:extLst>
              <a:ext uri="{FF2B5EF4-FFF2-40B4-BE49-F238E27FC236}">
                <a16:creationId xmlns:a16="http://schemas.microsoft.com/office/drawing/2014/main" id="{2A9190E5-5AE7-456F-8724-51BDD91118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5"/>
          <a:stretch>
            <a:fillRect/>
          </a:stretch>
        </p:blipFill>
        <p:spPr>
          <a:xfrm>
            <a:off x="678636" y="1184710"/>
            <a:ext cx="10834728" cy="5673290"/>
          </a:xfrm>
          <a:custGeom>
            <a:avLst/>
            <a:gdLst>
              <a:gd name="connsiteX0" fmla="*/ 0 w 10834728"/>
              <a:gd name="connsiteY0" fmla="*/ 0 h 5673290"/>
              <a:gd name="connsiteX1" fmla="*/ 10834728 w 10834728"/>
              <a:gd name="connsiteY1" fmla="*/ 0 h 5673290"/>
              <a:gd name="connsiteX2" fmla="*/ 10834728 w 10834728"/>
              <a:gd name="connsiteY2" fmla="*/ 5673290 h 5673290"/>
              <a:gd name="connsiteX3" fmla="*/ 0 w 10834728"/>
              <a:gd name="connsiteY3" fmla="*/ 5673290 h 567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34728" h="5673290">
                <a:moveTo>
                  <a:pt x="0" y="0"/>
                </a:moveTo>
                <a:lnTo>
                  <a:pt x="10834728" y="0"/>
                </a:lnTo>
                <a:lnTo>
                  <a:pt x="10834728" y="5673290"/>
                </a:lnTo>
                <a:lnTo>
                  <a:pt x="0" y="5673290"/>
                </a:lnTo>
                <a:close/>
              </a:path>
            </a:pathLst>
          </a:cu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AC99719-E20F-4FCB-BA67-D6D82760C73C}"/>
              </a:ext>
            </a:extLst>
          </p:cNvPr>
          <p:cNvSpPr txBox="1"/>
          <p:nvPr/>
        </p:nvSpPr>
        <p:spPr>
          <a:xfrm>
            <a:off x="6576160" y="2822060"/>
            <a:ext cx="3765573" cy="2343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在构图的时候，画面的横向和纵向平均分成三份，每一条线的交叉点，我们将它称为趣味中心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zh-CN" sz="1600">
              <a:solidFill>
                <a:srgbClr val="000000"/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我们在欣赏或者看一张照片时，眼睛最先注意到的地方就是趣味中心，所以在拍照的时候尽量将自己拍摄的主体安排在趣味中心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0910915-9ACB-4434-A9B1-78ED407DFAF7}"/>
              </a:ext>
            </a:extLst>
          </p:cNvPr>
          <p:cNvGrpSpPr/>
          <p:nvPr/>
        </p:nvGrpSpPr>
        <p:grpSpPr>
          <a:xfrm>
            <a:off x="1679537" y="2795396"/>
            <a:ext cx="4193972" cy="2790826"/>
            <a:chOff x="6405448" y="2795396"/>
            <a:chExt cx="4193972" cy="279082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6EE065F-8268-480A-BDF6-973D1865C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5448" y="2795396"/>
              <a:ext cx="4189115" cy="2790825"/>
            </a:xfrm>
            <a:prstGeom prst="rect">
              <a:avLst/>
            </a:prstGeom>
          </p:spPr>
        </p:pic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36055A3F-5624-42B0-9C33-4374D34D7C43}"/>
                </a:ext>
              </a:extLst>
            </p:cNvPr>
            <p:cNvCxnSpPr/>
            <p:nvPr/>
          </p:nvCxnSpPr>
          <p:spPr>
            <a:xfrm>
              <a:off x="6405448" y="3680460"/>
              <a:ext cx="419397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3323E523-1811-42D0-9CDE-73A5F0654B7B}"/>
                </a:ext>
              </a:extLst>
            </p:cNvPr>
            <p:cNvCxnSpPr/>
            <p:nvPr/>
          </p:nvCxnSpPr>
          <p:spPr>
            <a:xfrm>
              <a:off x="6405448" y="4798060"/>
              <a:ext cx="419397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7DE67220-4FCB-4ACE-975A-8A047533A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7100" y="2795396"/>
              <a:ext cx="0" cy="279082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0EF985C5-269A-4117-BD52-E91529BBFE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3634" y="2795396"/>
              <a:ext cx="0" cy="279082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3162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5257850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构图方法之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—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对角线构图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3566881" y="1119436"/>
            <a:ext cx="3605154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COMPOSITION METHOD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6DB53C7-14AB-483B-8EEE-5B224C5EA906}"/>
              </a:ext>
            </a:extLst>
          </p:cNvPr>
          <p:cNvGrpSpPr/>
          <p:nvPr/>
        </p:nvGrpSpPr>
        <p:grpSpPr>
          <a:xfrm>
            <a:off x="7397535" y="2313256"/>
            <a:ext cx="3753111" cy="3260241"/>
            <a:chOff x="7397535" y="1838057"/>
            <a:chExt cx="3753111" cy="326024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D0A04A6-9308-444D-99D5-293A13F3FFDA}"/>
                </a:ext>
              </a:extLst>
            </p:cNvPr>
            <p:cNvSpPr txBox="1"/>
            <p:nvPr/>
          </p:nvSpPr>
          <p:spPr>
            <a:xfrm>
              <a:off x="7423429" y="2439911"/>
              <a:ext cx="3727217" cy="5750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1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对角线构图非常灵活，无论是风光摄影还是人像摄影，对角线构图都用的比较多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3DE1DD7-855C-43D0-8229-A839E61343DA}"/>
                </a:ext>
              </a:extLst>
            </p:cNvPr>
            <p:cNvSpPr txBox="1"/>
            <p:nvPr/>
          </p:nvSpPr>
          <p:spPr>
            <a:xfrm>
              <a:off x="7423429" y="4527501"/>
              <a:ext cx="3727217" cy="570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对角线构图能吸引观众的视线，牵引观众看完整个画面，同时也让画面灵活起来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F6BEA3E-6BB6-4C14-87CA-BCD02EF4A1BE}"/>
                </a:ext>
              </a:extLst>
            </p:cNvPr>
            <p:cNvSpPr txBox="1"/>
            <p:nvPr/>
          </p:nvSpPr>
          <p:spPr>
            <a:xfrm>
              <a:off x="7397535" y="1838057"/>
              <a:ext cx="759823" cy="49244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lvl1pPr marR="0">
                <a:lnSpc>
                  <a:spcPct val="100000"/>
                </a:lnSpc>
                <a:spcBef>
                  <a:spcPct val="0"/>
                </a:spcBef>
                <a:buNone/>
                <a:defRPr sz="8800" b="0" i="0" u="none" strike="noStrike" kern="100" baseline="0">
                  <a:latin typeface="字制区喜脉体" panose="02000603000000000000" pitchFamily="2" charset="-122"/>
                  <a:ea typeface="字制区喜脉体" panose="02000603000000000000" pitchFamily="2" charset="-122"/>
                  <a:cs typeface="+mj-cs"/>
                </a:defRPr>
              </a:lvl1pPr>
            </a:lstStyle>
            <a:p>
              <a:r>
                <a:rPr lang="zh-CN" alt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cs"/>
                  <a:sym typeface="字制区喜脉体" panose="02000603000000000000" pitchFamily="2" charset="-122"/>
                </a:rPr>
                <a:t>场所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5BC1357-B305-471C-8F67-7E18C7790C5F}"/>
                </a:ext>
              </a:extLst>
            </p:cNvPr>
            <p:cNvSpPr txBox="1"/>
            <p:nvPr/>
          </p:nvSpPr>
          <p:spPr>
            <a:xfrm>
              <a:off x="7397535" y="3925647"/>
              <a:ext cx="759823" cy="49244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lvl1pPr marR="0">
                <a:lnSpc>
                  <a:spcPct val="100000"/>
                </a:lnSpc>
                <a:spcBef>
                  <a:spcPct val="0"/>
                </a:spcBef>
                <a:buNone/>
                <a:defRPr sz="8800" b="0" i="0" u="none" strike="noStrike" kern="100" baseline="0">
                  <a:latin typeface="字制区喜脉体" panose="02000603000000000000" pitchFamily="2" charset="-122"/>
                  <a:ea typeface="字制区喜脉体" panose="02000603000000000000" pitchFamily="2" charset="-122"/>
                  <a:cs typeface="+mj-cs"/>
                </a:defRPr>
              </a:lvl1pPr>
            </a:lstStyle>
            <a:p>
              <a:r>
                <a:rPr lang="zh-CN" alt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cs"/>
                  <a:sym typeface="字制区喜脉体" panose="02000603000000000000" pitchFamily="2" charset="-122"/>
                </a:rPr>
                <a:t>作用</a:t>
              </a: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F8B1388F-C31F-4EC6-B215-C3618ECF0B59}"/>
              </a:ext>
            </a:extLst>
          </p:cNvPr>
          <p:cNvSpPr/>
          <p:nvPr/>
        </p:nvSpPr>
        <p:spPr>
          <a:xfrm>
            <a:off x="1181928" y="1838057"/>
            <a:ext cx="5842907" cy="42106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DFCCE2-16BF-4A97-BD9F-4A7694D3E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19" y="2117923"/>
            <a:ext cx="5480124" cy="365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87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4783361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构图方法之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—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居中构图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3566881" y="1119436"/>
            <a:ext cx="3605154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COMPOSITION METHOD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CCA617B-B37B-45D9-8E3E-843ED197793F}"/>
              </a:ext>
            </a:extLst>
          </p:cNvPr>
          <p:cNvGrpSpPr/>
          <p:nvPr/>
        </p:nvGrpSpPr>
        <p:grpSpPr>
          <a:xfrm rot="20825394">
            <a:off x="1207866" y="2091907"/>
            <a:ext cx="5271484" cy="3674375"/>
            <a:chOff x="1181928" y="2294033"/>
            <a:chExt cx="5842907" cy="421063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39567AF-6EDF-4B52-A676-AD36D2860540}"/>
                </a:ext>
              </a:extLst>
            </p:cNvPr>
            <p:cNvSpPr/>
            <p:nvPr/>
          </p:nvSpPr>
          <p:spPr>
            <a:xfrm>
              <a:off x="1181928" y="2294033"/>
              <a:ext cx="5842907" cy="4210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5C79B3E-47BB-4063-AD01-6022FE465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3319" y="2573899"/>
              <a:ext cx="5480125" cy="3650907"/>
            </a:xfrm>
            <a:prstGeom prst="rect">
              <a:avLst/>
            </a:prstGeom>
          </p:spPr>
        </p:pic>
      </p:grpSp>
      <p:pic>
        <p:nvPicPr>
          <p:cNvPr id="28" name="图片 27" descr="[E] Notebook">
            <a:extLst>
              <a:ext uri="{FF2B5EF4-FFF2-40B4-BE49-F238E27FC236}">
                <a16:creationId xmlns:a16="http://schemas.microsoft.com/office/drawing/2014/main" id="{A427554D-5215-41F0-8370-7871D36686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57418">
            <a:off x="5305872" y="550312"/>
            <a:ext cx="6067425" cy="6858000"/>
          </a:xfrm>
          <a:custGeom>
            <a:avLst/>
            <a:gdLst>
              <a:gd name="connsiteX0" fmla="*/ 5114630 w 6067425"/>
              <a:gd name="connsiteY0" fmla="*/ 0 h 6858000"/>
              <a:gd name="connsiteX1" fmla="*/ 6067425 w 6067425"/>
              <a:gd name="connsiteY1" fmla="*/ 425070 h 6858000"/>
              <a:gd name="connsiteX2" fmla="*/ 6067425 w 6067425"/>
              <a:gd name="connsiteY2" fmla="*/ 6084494 h 6858000"/>
              <a:gd name="connsiteX3" fmla="*/ 5722342 w 6067425"/>
              <a:gd name="connsiteY3" fmla="*/ 6858000 h 6858000"/>
              <a:gd name="connsiteX4" fmla="*/ 3654225 w 6067425"/>
              <a:gd name="connsiteY4" fmla="*/ 6858000 h 6858000"/>
              <a:gd name="connsiteX5" fmla="*/ 0 w 6067425"/>
              <a:gd name="connsiteY5" fmla="*/ 5227744 h 6858000"/>
              <a:gd name="connsiteX6" fmla="*/ 0 w 606742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67425" h="6858000">
                <a:moveTo>
                  <a:pt x="5114630" y="0"/>
                </a:moveTo>
                <a:lnTo>
                  <a:pt x="6067425" y="425070"/>
                </a:lnTo>
                <a:lnTo>
                  <a:pt x="6067425" y="6084494"/>
                </a:lnTo>
                <a:lnTo>
                  <a:pt x="5722342" y="6858000"/>
                </a:lnTo>
                <a:lnTo>
                  <a:pt x="3654225" y="6858000"/>
                </a:lnTo>
                <a:lnTo>
                  <a:pt x="0" y="522774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3FACD308-05AA-4291-AABF-D94E5DDC39E0}"/>
              </a:ext>
            </a:extLst>
          </p:cNvPr>
          <p:cNvSpPr txBox="1"/>
          <p:nvPr/>
        </p:nvSpPr>
        <p:spPr>
          <a:xfrm rot="20709179">
            <a:off x="7156297" y="4282024"/>
            <a:ext cx="3434337" cy="1161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这种构图在拍建筑物或者体积较小物体时却很好用，对于很多不会构图的新手来说，中心构图是最有保障的构图方法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7650B46-71F0-49A6-AC77-B350BC3204B6}"/>
              </a:ext>
            </a:extLst>
          </p:cNvPr>
          <p:cNvSpPr txBox="1"/>
          <p:nvPr/>
        </p:nvSpPr>
        <p:spPr>
          <a:xfrm rot="20709179">
            <a:off x="6443280" y="2339581"/>
            <a:ext cx="759823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概念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4B8149B-83CE-4150-8A55-A169AD180497}"/>
              </a:ext>
            </a:extLst>
          </p:cNvPr>
          <p:cNvSpPr txBox="1"/>
          <p:nvPr/>
        </p:nvSpPr>
        <p:spPr>
          <a:xfrm rot="20709179">
            <a:off x="6852496" y="3759519"/>
            <a:ext cx="2659382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最有保障的构图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DE256AB-C870-472F-A137-4E9C3560139B}"/>
              </a:ext>
            </a:extLst>
          </p:cNvPr>
          <p:cNvSpPr txBox="1"/>
          <p:nvPr/>
        </p:nvSpPr>
        <p:spPr>
          <a:xfrm rot="20709179">
            <a:off x="6587954" y="2560540"/>
            <a:ext cx="3592861" cy="570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中心构图很简单，就是把主体放在画面的中间位置</a:t>
            </a:r>
          </a:p>
        </p:txBody>
      </p:sp>
    </p:spTree>
    <p:extLst>
      <p:ext uri="{BB962C8B-B14F-4D97-AF65-F5344CB8AC3E}">
        <p14:creationId xmlns:p14="http://schemas.microsoft.com/office/powerpoint/2010/main" val="3556268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5257850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构图方法之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—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框架式构图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3566881" y="1119436"/>
            <a:ext cx="3605154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COMPOSITION METHOD</a:t>
            </a:r>
          </a:p>
        </p:txBody>
      </p:sp>
      <p:pic>
        <p:nvPicPr>
          <p:cNvPr id="32" name="图片 31" descr="image15">
            <a:extLst>
              <a:ext uri="{FF2B5EF4-FFF2-40B4-BE49-F238E27FC236}">
                <a16:creationId xmlns:a16="http://schemas.microsoft.com/office/drawing/2014/main" id="{C07AFD23-683F-49EB-AAC2-48F96C64F3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3"/>
          <a:stretch>
            <a:fillRect/>
          </a:stretch>
        </p:blipFill>
        <p:spPr>
          <a:xfrm rot="21219828">
            <a:off x="2186169" y="1542453"/>
            <a:ext cx="8525615" cy="5803726"/>
          </a:xfrm>
          <a:custGeom>
            <a:avLst/>
            <a:gdLst>
              <a:gd name="connsiteX0" fmla="*/ 8525615 w 8525615"/>
              <a:gd name="connsiteY0" fmla="*/ 0 h 5803726"/>
              <a:gd name="connsiteX1" fmla="*/ 8525615 w 8525615"/>
              <a:gd name="connsiteY1" fmla="*/ 5803726 h 5803726"/>
              <a:gd name="connsiteX2" fmla="*/ 0 w 8525615"/>
              <a:gd name="connsiteY2" fmla="*/ 4857037 h 5803726"/>
              <a:gd name="connsiteX3" fmla="*/ 0 w 8525615"/>
              <a:gd name="connsiteY3" fmla="*/ 0 h 580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25615" h="5803726">
                <a:moveTo>
                  <a:pt x="8525615" y="0"/>
                </a:moveTo>
                <a:lnTo>
                  <a:pt x="8525615" y="5803726"/>
                </a:lnTo>
                <a:lnTo>
                  <a:pt x="0" y="485703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49A9A31B-DB67-485E-AA97-10CE2C168059}"/>
              </a:ext>
            </a:extLst>
          </p:cNvPr>
          <p:cNvSpPr txBox="1"/>
          <p:nvPr/>
        </p:nvSpPr>
        <p:spPr>
          <a:xfrm rot="21112751">
            <a:off x="7050062" y="4165748"/>
            <a:ext cx="3023041" cy="1457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观众可以感受到摄影者的视点，从而有助于观者和摄影者对被摄场景产生共同体验。而框架构图并非只有利用窗户才行，生活中有很多可以利用物体</a:t>
            </a:r>
            <a:r>
              <a:rPr lang="zh-CN" altLang="en-US" sz="1600">
                <a:solidFill>
                  <a:srgbClr val="000000"/>
                </a:solidFill>
                <a:latin typeface="+mn-ea"/>
              </a:rPr>
              <a:t> 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99CA3A1-83FC-479F-B824-E70FD38052C0}"/>
              </a:ext>
            </a:extLst>
          </p:cNvPr>
          <p:cNvSpPr txBox="1"/>
          <p:nvPr/>
        </p:nvSpPr>
        <p:spPr>
          <a:xfrm rot="21112751">
            <a:off x="6636264" y="2055409"/>
            <a:ext cx="759823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accent2"/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概念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554DF5A-F7DA-4CE4-8021-A2D0EC5872F5}"/>
              </a:ext>
            </a:extLst>
          </p:cNvPr>
          <p:cNvSpPr txBox="1"/>
          <p:nvPr/>
        </p:nvSpPr>
        <p:spPr>
          <a:xfrm rot="21112751">
            <a:off x="6849525" y="3655421"/>
            <a:ext cx="759823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accent2"/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好处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067AEDC-2116-43A0-A9B8-8E8939EB21FB}"/>
              </a:ext>
            </a:extLst>
          </p:cNvPr>
          <p:cNvSpPr txBox="1"/>
          <p:nvPr/>
        </p:nvSpPr>
        <p:spPr>
          <a:xfrm rot="21112751">
            <a:off x="6742837" y="2530017"/>
            <a:ext cx="2972083" cy="570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框架式构图能创造遮挡感，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有效集中观众视线，深受欢迎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7F462B8-BAB9-4A1D-81B3-163782E5C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3180">
            <a:off x="2803376" y="2069453"/>
            <a:ext cx="2884562" cy="432223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39934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E6087A-4D61-4787-9746-4F5E6F3A67BB}"/>
              </a:ext>
            </a:extLst>
          </p:cNvPr>
          <p:cNvSpPr txBox="1"/>
          <p:nvPr/>
        </p:nvSpPr>
        <p:spPr>
          <a:xfrm>
            <a:off x="4008890" y="3617551"/>
            <a:ext cx="4514056" cy="135421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摄影前景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F364BD55-E277-4079-AC16-1907F808D149}"/>
              </a:ext>
            </a:extLst>
          </p:cNvPr>
          <p:cNvSpPr txBox="1">
            <a:spLocks/>
          </p:cNvSpPr>
          <p:nvPr/>
        </p:nvSpPr>
        <p:spPr>
          <a:xfrm>
            <a:off x="4087438" y="4729099"/>
            <a:ext cx="6369885" cy="4431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PHOTOGRAPHY FOREGROUND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39A46A3-17AD-4F8C-93B7-C5406CC3DA78}"/>
              </a:ext>
            </a:extLst>
          </p:cNvPr>
          <p:cNvSpPr txBox="1"/>
          <p:nvPr/>
        </p:nvSpPr>
        <p:spPr>
          <a:xfrm rot="20663541">
            <a:off x="4421019" y="1709391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第五章哦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8533B3C-19E0-4EB9-8955-D40EBD5C5035}"/>
              </a:ext>
            </a:extLst>
          </p:cNvPr>
          <p:cNvSpPr txBox="1"/>
          <p:nvPr/>
        </p:nvSpPr>
        <p:spPr>
          <a:xfrm>
            <a:off x="4683755" y="1727577"/>
            <a:ext cx="2818079" cy="200054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3000" kern="100">
                <a:ln w="25400">
                  <a:solidFill>
                    <a:schemeClr val="tx1"/>
                  </a:solidFill>
                </a:ln>
                <a:noFill/>
                <a:ea typeface="字制区喜脉体" panose="02000603000000000000" pitchFamily="2" charset="-122"/>
                <a:sym typeface="Roboto" pitchFamily="2" charset="0"/>
              </a:rPr>
              <a:t>05</a:t>
            </a:r>
            <a:endParaRPr lang="zh-CN" altLang="en-US" sz="13000" kern="100">
              <a:ln w="25400">
                <a:solidFill>
                  <a:schemeClr val="tx1"/>
                </a:solidFill>
              </a:ln>
              <a:noFill/>
              <a:ea typeface="字制区喜脉体" panose="02000603000000000000" pitchFamily="2" charset="-122"/>
              <a:sym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008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2846933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市场规模走势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3566881" y="1119436"/>
            <a:ext cx="3270191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MARKET SIZE TREND </a:t>
            </a:r>
          </a:p>
        </p:txBody>
      </p:sp>
      <p:graphicFrame>
        <p:nvGraphicFramePr>
          <p:cNvPr id="14" name="图表 13">
            <a:extLst>
              <a:ext uri="{FF2B5EF4-FFF2-40B4-BE49-F238E27FC236}">
                <a16:creationId xmlns:a16="http://schemas.microsoft.com/office/drawing/2014/main" id="{8016D8BD-2919-449E-BB14-C9C41E3A9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5052899"/>
              </p:ext>
            </p:extLst>
          </p:nvPr>
        </p:nvGraphicFramePr>
        <p:xfrm>
          <a:off x="2032000" y="1382398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157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CAB46BDF-197C-4D00-AB77-9A1FD057ECFC}"/>
              </a:ext>
            </a:extLst>
          </p:cNvPr>
          <p:cNvSpPr txBox="1"/>
          <p:nvPr/>
        </p:nvSpPr>
        <p:spPr>
          <a:xfrm>
            <a:off x="2710458" y="3617551"/>
            <a:ext cx="6771084" cy="135421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了解你的相机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EF973B8D-716D-4C44-9930-0934EC2A7FBA}"/>
              </a:ext>
            </a:extLst>
          </p:cNvPr>
          <p:cNvSpPr txBox="1">
            <a:spLocks/>
          </p:cNvSpPr>
          <p:nvPr/>
        </p:nvSpPr>
        <p:spPr>
          <a:xfrm>
            <a:off x="6096000" y="4729099"/>
            <a:ext cx="4440896" cy="4555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KNOW YOUR CAMERA</a:t>
            </a:r>
            <a:endParaRPr lang="zh-CN" altLang="en-US" sz="3200" kern="1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Freestyle Script" panose="030804020302050B0404" pitchFamily="66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34B687C-134A-4061-85E2-64DDC2DE1C40}"/>
              </a:ext>
            </a:extLst>
          </p:cNvPr>
          <p:cNvSpPr txBox="1"/>
          <p:nvPr/>
        </p:nvSpPr>
        <p:spPr>
          <a:xfrm rot="20663541">
            <a:off x="4389270" y="1715740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第一章哦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E43732-5CE2-4163-9ADB-5A029F0805BB}"/>
              </a:ext>
            </a:extLst>
          </p:cNvPr>
          <p:cNvSpPr txBox="1"/>
          <p:nvPr/>
        </p:nvSpPr>
        <p:spPr>
          <a:xfrm>
            <a:off x="4683755" y="1727577"/>
            <a:ext cx="2603277" cy="200054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3000" kern="100">
                <a:ln w="25400">
                  <a:solidFill>
                    <a:schemeClr val="tx1"/>
                  </a:solidFill>
                </a:ln>
                <a:noFill/>
                <a:ea typeface="字制区喜脉体" panose="02000603000000000000" pitchFamily="2" charset="-122"/>
                <a:sym typeface="Roboto" pitchFamily="2" charset="0"/>
              </a:rPr>
              <a:t>01</a:t>
            </a:r>
            <a:endParaRPr lang="zh-CN" altLang="en-US" sz="13000" kern="100">
              <a:ln w="25400">
                <a:solidFill>
                  <a:schemeClr val="tx1"/>
                </a:solidFill>
              </a:ln>
              <a:noFill/>
              <a:ea typeface="字制区喜脉体" panose="02000603000000000000" pitchFamily="2" charset="-122"/>
              <a:sym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949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71EFEEA-D992-4BE7-882A-1B153341E428}"/>
              </a:ext>
            </a:extLst>
          </p:cNvPr>
          <p:cNvSpPr txBox="1"/>
          <p:nvPr/>
        </p:nvSpPr>
        <p:spPr>
          <a:xfrm>
            <a:off x="1147598" y="726028"/>
            <a:ext cx="2846933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摄影用途分类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5B6F883-9664-4BB8-B810-45584A2B4CFF}"/>
              </a:ext>
            </a:extLst>
          </p:cNvPr>
          <p:cNvSpPr txBox="1">
            <a:spLocks/>
          </p:cNvSpPr>
          <p:nvPr/>
        </p:nvSpPr>
        <p:spPr>
          <a:xfrm>
            <a:off x="3566881" y="1119436"/>
            <a:ext cx="3224857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USE CLASSIFICATION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97AF266-B928-468C-88D7-24F5D3713E1E}"/>
              </a:ext>
            </a:extLst>
          </p:cNvPr>
          <p:cNvSpPr txBox="1"/>
          <p:nvPr/>
        </p:nvSpPr>
        <p:spPr>
          <a:xfrm>
            <a:off x="2654786" y="397040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商业摄影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D31B9CE-8CA7-4F03-A98C-0E144A246805}"/>
              </a:ext>
            </a:extLst>
          </p:cNvPr>
          <p:cNvSpPr txBox="1"/>
          <p:nvPr/>
        </p:nvSpPr>
        <p:spPr>
          <a:xfrm>
            <a:off x="2885618" y="3456534"/>
            <a:ext cx="136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tx1">
                    <a:lumMod val="75000"/>
                    <a:lumOff val="25000"/>
                  </a:schemeClr>
                </a:solidFill>
              </a:rPr>
              <a:t>75%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75924C2-43C1-41DB-8B48-8FB62CB887A4}"/>
              </a:ext>
            </a:extLst>
          </p:cNvPr>
          <p:cNvSpPr txBox="1"/>
          <p:nvPr/>
        </p:nvSpPr>
        <p:spPr>
          <a:xfrm>
            <a:off x="7711074" y="397040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新闻摄影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F220B2D-C1D9-4B72-B943-830E1F0F8BD6}"/>
              </a:ext>
            </a:extLst>
          </p:cNvPr>
          <p:cNvSpPr txBox="1"/>
          <p:nvPr/>
        </p:nvSpPr>
        <p:spPr>
          <a:xfrm>
            <a:off x="7941104" y="3456534"/>
            <a:ext cx="1366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tx1">
                    <a:lumMod val="75000"/>
                    <a:lumOff val="25000"/>
                  </a:schemeClr>
                </a:solidFill>
              </a:rPr>
              <a:t>25%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D35D93E4-90D2-4346-8EA9-84B50D26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5810547"/>
              </p:ext>
            </p:extLst>
          </p:nvPr>
        </p:nvGraphicFramePr>
        <p:xfrm>
          <a:off x="30406" y="1734394"/>
          <a:ext cx="7074901" cy="4561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图表 20">
            <a:extLst>
              <a:ext uri="{FF2B5EF4-FFF2-40B4-BE49-F238E27FC236}">
                <a16:creationId xmlns:a16="http://schemas.microsoft.com/office/drawing/2014/main" id="{8F209E6C-E30A-4B9D-8242-6A7D254FBE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085160"/>
              </p:ext>
            </p:extLst>
          </p:nvPr>
        </p:nvGraphicFramePr>
        <p:xfrm>
          <a:off x="5086694" y="1734394"/>
          <a:ext cx="7074901" cy="4561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64800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1920E8C-09CF-496D-B1ED-F061A69FBF8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/>
              <a:t>择业方向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DF6C41-0A66-44AC-97A4-2DCF72DC3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/>
              <a:t>CAREER DIRECTION </a:t>
            </a:r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400D381-3CFF-4FDC-926C-3AE407F7F858}"/>
              </a:ext>
            </a:extLst>
          </p:cNvPr>
          <p:cNvCxnSpPr>
            <a:cxnSpLocks/>
          </p:cNvCxnSpPr>
          <p:nvPr/>
        </p:nvCxnSpPr>
        <p:spPr>
          <a:xfrm flipH="1">
            <a:off x="5799781" y="2815678"/>
            <a:ext cx="1" cy="2204390"/>
          </a:xfrm>
          <a:prstGeom prst="line">
            <a:avLst/>
          </a:prstGeom>
          <a:ln w="15875">
            <a:gradFill flip="none" rotWithShape="1">
              <a:gsLst>
                <a:gs pos="39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D386C6A2-D1A6-4888-BBA9-4B988AA6E090}"/>
              </a:ext>
            </a:extLst>
          </p:cNvPr>
          <p:cNvSpPr/>
          <p:nvPr/>
        </p:nvSpPr>
        <p:spPr>
          <a:xfrm>
            <a:off x="8234832" y="1687261"/>
            <a:ext cx="982502" cy="98250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1FC43189-922C-4010-AD9E-107A34C1301A}"/>
              </a:ext>
            </a:extLst>
          </p:cNvPr>
          <p:cNvCxnSpPr>
            <a:cxnSpLocks/>
          </p:cNvCxnSpPr>
          <p:nvPr/>
        </p:nvCxnSpPr>
        <p:spPr>
          <a:xfrm flipV="1">
            <a:off x="5730238" y="2391766"/>
            <a:ext cx="2552825" cy="1152754"/>
          </a:xfrm>
          <a:prstGeom prst="line">
            <a:avLst/>
          </a:prstGeom>
          <a:ln w="15875">
            <a:gradFill flip="none" rotWithShape="1">
              <a:gsLst>
                <a:gs pos="72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7BEB4593-9818-4A5E-9526-C1B4F70FD458}"/>
              </a:ext>
            </a:extLst>
          </p:cNvPr>
          <p:cNvCxnSpPr>
            <a:cxnSpLocks/>
          </p:cNvCxnSpPr>
          <p:nvPr/>
        </p:nvCxnSpPr>
        <p:spPr>
          <a:xfrm>
            <a:off x="5741689" y="3592046"/>
            <a:ext cx="3999906" cy="389661"/>
          </a:xfrm>
          <a:prstGeom prst="line">
            <a:avLst/>
          </a:prstGeom>
          <a:ln w="15875">
            <a:gradFill flip="none" rotWithShape="1">
              <a:gsLst>
                <a:gs pos="72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3E5F0EB9-21A3-4719-86E6-A50E0EAE40BD}"/>
              </a:ext>
            </a:extLst>
          </p:cNvPr>
          <p:cNvCxnSpPr>
            <a:cxnSpLocks/>
          </p:cNvCxnSpPr>
          <p:nvPr/>
        </p:nvCxnSpPr>
        <p:spPr>
          <a:xfrm>
            <a:off x="5720553" y="3552870"/>
            <a:ext cx="2348044" cy="1776828"/>
          </a:xfrm>
          <a:prstGeom prst="line">
            <a:avLst/>
          </a:prstGeom>
          <a:ln w="15875">
            <a:gradFill flip="none" rotWithShape="1">
              <a:gsLst>
                <a:gs pos="72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34148EA4-F381-4564-9E01-BC21E570F4B9}"/>
              </a:ext>
            </a:extLst>
          </p:cNvPr>
          <p:cNvCxnSpPr>
            <a:cxnSpLocks/>
          </p:cNvCxnSpPr>
          <p:nvPr/>
        </p:nvCxnSpPr>
        <p:spPr>
          <a:xfrm flipH="1" flipV="1">
            <a:off x="3158045" y="2391766"/>
            <a:ext cx="2558523" cy="1155527"/>
          </a:xfrm>
          <a:prstGeom prst="line">
            <a:avLst/>
          </a:prstGeom>
          <a:ln w="15875">
            <a:gradFill flip="none" rotWithShape="1">
              <a:gsLst>
                <a:gs pos="72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CA5BAB6D-9627-4A9A-B1A1-59B9012D2DD9}"/>
              </a:ext>
            </a:extLst>
          </p:cNvPr>
          <p:cNvCxnSpPr>
            <a:cxnSpLocks/>
          </p:cNvCxnSpPr>
          <p:nvPr/>
        </p:nvCxnSpPr>
        <p:spPr>
          <a:xfrm flipH="1">
            <a:off x="2600132" y="3321393"/>
            <a:ext cx="4030725" cy="431586"/>
          </a:xfrm>
          <a:prstGeom prst="line">
            <a:avLst/>
          </a:prstGeom>
          <a:ln w="15875">
            <a:gradFill flip="none" rotWithShape="1">
              <a:gsLst>
                <a:gs pos="72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CAD28D8C-3134-4CD9-A776-2725BDDC9053}"/>
              </a:ext>
            </a:extLst>
          </p:cNvPr>
          <p:cNvCxnSpPr>
            <a:cxnSpLocks/>
          </p:cNvCxnSpPr>
          <p:nvPr/>
        </p:nvCxnSpPr>
        <p:spPr>
          <a:xfrm flipH="1">
            <a:off x="3510436" y="3402154"/>
            <a:ext cx="2348043" cy="1776804"/>
          </a:xfrm>
          <a:prstGeom prst="line">
            <a:avLst/>
          </a:prstGeom>
          <a:ln w="15875">
            <a:gradFill flip="none" rotWithShape="1">
              <a:gsLst>
                <a:gs pos="72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39">
            <a:extLst>
              <a:ext uri="{FF2B5EF4-FFF2-40B4-BE49-F238E27FC236}">
                <a16:creationId xmlns:a16="http://schemas.microsoft.com/office/drawing/2014/main" id="{F885BFB8-6F8F-43B8-8B5C-EEAA73556E1B}"/>
              </a:ext>
            </a:extLst>
          </p:cNvPr>
          <p:cNvSpPr/>
          <p:nvPr/>
        </p:nvSpPr>
        <p:spPr>
          <a:xfrm>
            <a:off x="8034140" y="1486569"/>
            <a:ext cx="1383886" cy="1383886"/>
          </a:xfrm>
          <a:prstGeom prst="ellipse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9DDAED32-7405-4675-A426-F9E90262626D}"/>
              </a:ext>
            </a:extLst>
          </p:cNvPr>
          <p:cNvSpPr/>
          <p:nvPr/>
        </p:nvSpPr>
        <p:spPr>
          <a:xfrm>
            <a:off x="9969681" y="3514407"/>
            <a:ext cx="982502" cy="98250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4C4F897-8A7F-4104-A240-255F45543049}"/>
              </a:ext>
            </a:extLst>
          </p:cNvPr>
          <p:cNvSpPr/>
          <p:nvPr/>
        </p:nvSpPr>
        <p:spPr>
          <a:xfrm>
            <a:off x="10052893" y="3720093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影楼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摄影师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49621583-8881-44E3-9394-DDE8DA44DD71}"/>
              </a:ext>
            </a:extLst>
          </p:cNvPr>
          <p:cNvSpPr/>
          <p:nvPr/>
        </p:nvSpPr>
        <p:spPr>
          <a:xfrm>
            <a:off x="9768989" y="3313715"/>
            <a:ext cx="1383886" cy="1383886"/>
          </a:xfrm>
          <a:prstGeom prst="ellipse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CEBF668-4FE2-445C-8A57-4C62DE111F3E}"/>
              </a:ext>
            </a:extLst>
          </p:cNvPr>
          <p:cNvSpPr/>
          <p:nvPr/>
        </p:nvSpPr>
        <p:spPr>
          <a:xfrm>
            <a:off x="8350089" y="1892947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报社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摄影师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670A52AC-B153-4448-8BBD-394CAE60AC64}"/>
              </a:ext>
            </a:extLst>
          </p:cNvPr>
          <p:cNvSpPr/>
          <p:nvPr/>
        </p:nvSpPr>
        <p:spPr>
          <a:xfrm>
            <a:off x="8034140" y="5125531"/>
            <a:ext cx="982502" cy="98250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2F462C12-403E-4DDD-9E3A-2F80715726BD}"/>
              </a:ext>
            </a:extLst>
          </p:cNvPr>
          <p:cNvSpPr/>
          <p:nvPr/>
        </p:nvSpPr>
        <p:spPr>
          <a:xfrm>
            <a:off x="8117352" y="5331217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电视台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摄影师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8D46A5D-FF51-4865-81C8-0049052EFE89}"/>
              </a:ext>
            </a:extLst>
          </p:cNvPr>
          <p:cNvSpPr/>
          <p:nvPr/>
        </p:nvSpPr>
        <p:spPr>
          <a:xfrm>
            <a:off x="7833448" y="4924839"/>
            <a:ext cx="1383886" cy="1383886"/>
          </a:xfrm>
          <a:prstGeom prst="ellipse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7E7D81C9-A620-4C5B-9404-78AC28C6731C}"/>
              </a:ext>
            </a:extLst>
          </p:cNvPr>
          <p:cNvSpPr/>
          <p:nvPr/>
        </p:nvSpPr>
        <p:spPr>
          <a:xfrm>
            <a:off x="5273354" y="5468840"/>
            <a:ext cx="982502" cy="98250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E66F425B-E285-4D2B-BFAD-BEDC49E02A9B}"/>
              </a:ext>
            </a:extLst>
          </p:cNvPr>
          <p:cNvSpPr/>
          <p:nvPr/>
        </p:nvSpPr>
        <p:spPr>
          <a:xfrm>
            <a:off x="5356566" y="5674526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其他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摄影师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EE5AAB0B-6176-4D4A-817B-56BBB58377A2}"/>
              </a:ext>
            </a:extLst>
          </p:cNvPr>
          <p:cNvSpPr/>
          <p:nvPr/>
        </p:nvSpPr>
        <p:spPr>
          <a:xfrm>
            <a:off x="5072662" y="5268148"/>
            <a:ext cx="1383886" cy="1383886"/>
          </a:xfrm>
          <a:prstGeom prst="ellipse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28676EF1-5FBE-4F7D-95CA-0F3C6214B360}"/>
              </a:ext>
            </a:extLst>
          </p:cNvPr>
          <p:cNvSpPr/>
          <p:nvPr/>
        </p:nvSpPr>
        <p:spPr>
          <a:xfrm>
            <a:off x="2258839" y="4976282"/>
            <a:ext cx="982502" cy="98250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675FD934-33CE-49DB-874A-ADC4621E47D5}"/>
              </a:ext>
            </a:extLst>
          </p:cNvPr>
          <p:cNvSpPr/>
          <p:nvPr/>
        </p:nvSpPr>
        <p:spPr>
          <a:xfrm>
            <a:off x="2339721" y="5266037"/>
            <a:ext cx="820738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影视公司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摄影师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5700D892-AC62-4030-B48C-FC0B73D9D7E2}"/>
              </a:ext>
            </a:extLst>
          </p:cNvPr>
          <p:cNvSpPr/>
          <p:nvPr/>
        </p:nvSpPr>
        <p:spPr>
          <a:xfrm>
            <a:off x="2066077" y="4775590"/>
            <a:ext cx="1383886" cy="1383886"/>
          </a:xfrm>
          <a:prstGeom prst="ellipse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5861634-934C-46F0-B770-34C9E2860440}"/>
              </a:ext>
            </a:extLst>
          </p:cNvPr>
          <p:cNvSpPr/>
          <p:nvPr/>
        </p:nvSpPr>
        <p:spPr>
          <a:xfrm>
            <a:off x="1239817" y="3514407"/>
            <a:ext cx="982502" cy="98250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67B7D015-FEDA-432D-86D4-F036F26C9AC9}"/>
              </a:ext>
            </a:extLst>
          </p:cNvPr>
          <p:cNvSpPr/>
          <p:nvPr/>
        </p:nvSpPr>
        <p:spPr>
          <a:xfrm>
            <a:off x="1220437" y="3758556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广告公司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摄影师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078656CE-506F-40EF-8824-C913C454122C}"/>
              </a:ext>
            </a:extLst>
          </p:cNvPr>
          <p:cNvSpPr/>
          <p:nvPr/>
        </p:nvSpPr>
        <p:spPr>
          <a:xfrm>
            <a:off x="1039125" y="3313715"/>
            <a:ext cx="1383886" cy="1383886"/>
          </a:xfrm>
          <a:prstGeom prst="ellipse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06888A44-581B-4F48-A8E8-B22E76C179D7}"/>
              </a:ext>
            </a:extLst>
          </p:cNvPr>
          <p:cNvSpPr/>
          <p:nvPr/>
        </p:nvSpPr>
        <p:spPr>
          <a:xfrm>
            <a:off x="1925152" y="1823944"/>
            <a:ext cx="982502" cy="98250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8E0F9B19-EF4F-48C1-951D-1251FAFBE87C}"/>
              </a:ext>
            </a:extLst>
          </p:cNvPr>
          <p:cNvSpPr/>
          <p:nvPr/>
        </p:nvSpPr>
        <p:spPr>
          <a:xfrm>
            <a:off x="2008364" y="2029630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剧组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摄影师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A74AA256-E4E9-4B8A-8A05-8669DA6B0671}"/>
              </a:ext>
            </a:extLst>
          </p:cNvPr>
          <p:cNvSpPr/>
          <p:nvPr/>
        </p:nvSpPr>
        <p:spPr>
          <a:xfrm>
            <a:off x="1724460" y="1623252"/>
            <a:ext cx="1383886" cy="1383886"/>
          </a:xfrm>
          <a:prstGeom prst="ellipse">
            <a:avLst/>
          </a:pr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3B844E70-824B-463B-B512-DA607F3545F5}"/>
              </a:ext>
            </a:extLst>
          </p:cNvPr>
          <p:cNvSpPr/>
          <p:nvPr/>
        </p:nvSpPr>
        <p:spPr>
          <a:xfrm>
            <a:off x="4389258" y="1908731"/>
            <a:ext cx="2747681" cy="27476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F418D322-4A2F-4FB5-86F1-84E0579DE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31" y="2272387"/>
            <a:ext cx="2195786" cy="2126269"/>
          </a:xfrm>
          <a:prstGeom prst="rect">
            <a:avLst/>
          </a:prstGeom>
        </p:spPr>
      </p:pic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D3B64B77-BC20-4501-BDE5-33D0849C62F3}"/>
              </a:ext>
            </a:extLst>
          </p:cNvPr>
          <p:cNvCxnSpPr/>
          <p:nvPr/>
        </p:nvCxnSpPr>
        <p:spPr>
          <a:xfrm>
            <a:off x="5799781" y="4684160"/>
            <a:ext cx="0" cy="481357"/>
          </a:xfrm>
          <a:prstGeom prst="line">
            <a:avLst/>
          </a:prstGeom>
          <a:ln w="12700"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65000"/>
                    <a:lumOff val="3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738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1920E8C-09CF-496D-B1ED-F061A69FBF8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/>
              <a:t>薪资状况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DF6C41-0A66-44AC-97A4-2DCF72DC3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/>
              <a:t>SALARY STATUS</a:t>
            </a:r>
            <a:endParaRPr lang="zh-CN" altLang="en-US"/>
          </a:p>
        </p:txBody>
      </p:sp>
      <p:sp>
        <p:nvSpPr>
          <p:cNvPr id="233" name="文本框 232">
            <a:extLst>
              <a:ext uri="{FF2B5EF4-FFF2-40B4-BE49-F238E27FC236}">
                <a16:creationId xmlns:a16="http://schemas.microsoft.com/office/drawing/2014/main" id="{7D152CF9-8B21-4988-84F6-2D59E42503B2}"/>
              </a:ext>
            </a:extLst>
          </p:cNvPr>
          <p:cNvSpPr txBox="1"/>
          <p:nvPr/>
        </p:nvSpPr>
        <p:spPr>
          <a:xfrm>
            <a:off x="1448078" y="5505767"/>
            <a:ext cx="2390078" cy="2771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1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一次拍摄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5-30k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（无上限）</a:t>
            </a:r>
          </a:p>
        </p:txBody>
      </p:sp>
      <p:sp>
        <p:nvSpPr>
          <p:cNvPr id="234" name="文本框 233">
            <a:extLst>
              <a:ext uri="{FF2B5EF4-FFF2-40B4-BE49-F238E27FC236}">
                <a16:creationId xmlns:a16="http://schemas.microsoft.com/office/drawing/2014/main" id="{F2876A0F-4D4E-4271-A880-6815B96C17A5}"/>
              </a:ext>
            </a:extLst>
          </p:cNvPr>
          <p:cNvSpPr txBox="1"/>
          <p:nvPr/>
        </p:nvSpPr>
        <p:spPr>
          <a:xfrm>
            <a:off x="1693338" y="2076077"/>
            <a:ext cx="1899559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商业摄影师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F3CF9C3-949B-44A8-9522-B2C4547C2830}"/>
              </a:ext>
            </a:extLst>
          </p:cNvPr>
          <p:cNvGrpSpPr/>
          <p:nvPr/>
        </p:nvGrpSpPr>
        <p:grpSpPr>
          <a:xfrm>
            <a:off x="1117738" y="2862403"/>
            <a:ext cx="3050759" cy="2290536"/>
            <a:chOff x="1117738" y="2862403"/>
            <a:chExt cx="3050759" cy="2290536"/>
          </a:xfrm>
        </p:grpSpPr>
        <p:sp>
          <p:nvSpPr>
            <p:cNvPr id="307" name="3">
              <a:extLst>
                <a:ext uri="{FF2B5EF4-FFF2-40B4-BE49-F238E27FC236}">
                  <a16:creationId xmlns:a16="http://schemas.microsoft.com/office/drawing/2014/main" id="{994A7A76-BC3B-4035-9962-792E98CD7AE1}"/>
                </a:ext>
              </a:extLst>
            </p:cNvPr>
            <p:cNvSpPr/>
            <p:nvPr/>
          </p:nvSpPr>
          <p:spPr>
            <a:xfrm>
              <a:off x="1623246" y="4179203"/>
              <a:ext cx="2039743" cy="746491"/>
            </a:xfrm>
            <a:prstGeom prst="ellipse">
              <a:avLst/>
            </a:prstGeom>
            <a:noFill/>
            <a:ln w="34925">
              <a:gradFill>
                <a:gsLst>
                  <a:gs pos="37000">
                    <a:schemeClr val="accent1">
                      <a:alpha val="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308" name="3">
              <a:extLst>
                <a:ext uri="{FF2B5EF4-FFF2-40B4-BE49-F238E27FC236}">
                  <a16:creationId xmlns:a16="http://schemas.microsoft.com/office/drawing/2014/main" id="{8BD8406C-E8BF-49FB-A1DC-A709851E09D3}"/>
                </a:ext>
              </a:extLst>
            </p:cNvPr>
            <p:cNvSpPr/>
            <p:nvPr/>
          </p:nvSpPr>
          <p:spPr>
            <a:xfrm>
              <a:off x="1117738" y="3612158"/>
              <a:ext cx="3050759" cy="1116494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09" name="PMZDCP">
              <a:extLst>
                <a:ext uri="{FF2B5EF4-FFF2-40B4-BE49-F238E27FC236}">
                  <a16:creationId xmlns:a16="http://schemas.microsoft.com/office/drawing/2014/main" id="{A9B7656D-41DC-4A90-8D0C-1924F69B0AF1}"/>
                </a:ext>
              </a:extLst>
            </p:cNvPr>
            <p:cNvSpPr/>
            <p:nvPr/>
          </p:nvSpPr>
          <p:spPr>
            <a:xfrm>
              <a:off x="1516823" y="4216067"/>
              <a:ext cx="2252589" cy="824387"/>
            </a:xfrm>
            <a:prstGeom prst="ellipse">
              <a:avLst/>
            </a:prstGeom>
            <a:noFill/>
            <a:ln w="28575">
              <a:gradFill>
                <a:gsLst>
                  <a:gs pos="18000">
                    <a:schemeClr val="accent1">
                      <a:alpha val="0"/>
                    </a:schemeClr>
                  </a:gs>
                  <a:gs pos="100000">
                    <a:schemeClr val="accent1">
                      <a:alpha val="54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310" name="椭圆 309">
              <a:extLst>
                <a:ext uri="{FF2B5EF4-FFF2-40B4-BE49-F238E27FC236}">
                  <a16:creationId xmlns:a16="http://schemas.microsoft.com/office/drawing/2014/main" id="{6F221522-4137-4EC3-B67C-049A70BD5923}"/>
                </a:ext>
              </a:extLst>
            </p:cNvPr>
            <p:cNvSpPr/>
            <p:nvPr/>
          </p:nvSpPr>
          <p:spPr>
            <a:xfrm>
              <a:off x="1377143" y="4226315"/>
              <a:ext cx="2531949" cy="926624"/>
            </a:xfrm>
            <a:prstGeom prst="ellipse">
              <a:avLst/>
            </a:prstGeom>
            <a:noFill/>
            <a:ln w="50800">
              <a:gradFill>
                <a:gsLst>
                  <a:gs pos="6000">
                    <a:schemeClr val="accent1">
                      <a:alpha val="0"/>
                    </a:schemeClr>
                  </a:gs>
                  <a:gs pos="100000">
                    <a:schemeClr val="accent1">
                      <a:alpha val="3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311" name="PMZDCP">
              <a:extLst>
                <a:ext uri="{FF2B5EF4-FFF2-40B4-BE49-F238E27FC236}">
                  <a16:creationId xmlns:a16="http://schemas.microsoft.com/office/drawing/2014/main" id="{BBC27632-D4E5-4529-85C6-C84E22A076A4}"/>
                </a:ext>
              </a:extLst>
            </p:cNvPr>
            <p:cNvSpPr/>
            <p:nvPr/>
          </p:nvSpPr>
          <p:spPr>
            <a:xfrm>
              <a:off x="1847476" y="3908401"/>
              <a:ext cx="1591282" cy="582366"/>
            </a:xfrm>
            <a:prstGeom prst="ellipse">
              <a:avLst/>
            </a:pr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2000"/>
                  </a:schemeClr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61" name="3">
              <a:extLst>
                <a:ext uri="{FF2B5EF4-FFF2-40B4-BE49-F238E27FC236}">
                  <a16:creationId xmlns:a16="http://schemas.microsoft.com/office/drawing/2014/main" id="{6269359D-49C0-4A13-A20D-AEAFE94FC4BD}"/>
                </a:ext>
              </a:extLst>
            </p:cNvPr>
            <p:cNvSpPr/>
            <p:nvPr/>
          </p:nvSpPr>
          <p:spPr>
            <a:xfrm>
              <a:off x="2044185" y="2862403"/>
              <a:ext cx="1197864" cy="1241180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300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77800" dist="190500" dir="7380000" algn="tr" rotWithShape="0">
                <a:schemeClr val="accent1">
                  <a:lumMod val="50000"/>
                  <a:alpha val="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362" name="组合 361">
              <a:extLst>
                <a:ext uri="{FF2B5EF4-FFF2-40B4-BE49-F238E27FC236}">
                  <a16:creationId xmlns:a16="http://schemas.microsoft.com/office/drawing/2014/main" id="{CAE3DDA0-DAD0-4422-849C-32FE693F337C}"/>
                </a:ext>
              </a:extLst>
            </p:cNvPr>
            <p:cNvGrpSpPr/>
            <p:nvPr/>
          </p:nvGrpSpPr>
          <p:grpSpPr>
            <a:xfrm>
              <a:off x="2169957" y="3031864"/>
              <a:ext cx="946320" cy="946318"/>
              <a:chOff x="4396917" y="502761"/>
              <a:chExt cx="3398166" cy="3398162"/>
            </a:xfrm>
          </p:grpSpPr>
          <p:sp>
            <p:nvSpPr>
              <p:cNvPr id="363" name="椭圆 362">
                <a:extLst>
                  <a:ext uri="{FF2B5EF4-FFF2-40B4-BE49-F238E27FC236}">
                    <a16:creationId xmlns:a16="http://schemas.microsoft.com/office/drawing/2014/main" id="{01FF1C2C-47F2-4258-9C61-6CE3669D2D99}"/>
                  </a:ext>
                </a:extLst>
              </p:cNvPr>
              <p:cNvSpPr/>
              <p:nvPr/>
            </p:nvSpPr>
            <p:spPr>
              <a:xfrm>
                <a:off x="5028293" y="1134135"/>
                <a:ext cx="2135416" cy="2135412"/>
              </a:xfrm>
              <a:prstGeom prst="ellipse">
                <a:avLst/>
              </a:prstGeom>
              <a:noFill/>
              <a:ln w="15875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364" name="弧形 363">
                <a:extLst>
                  <a:ext uri="{FF2B5EF4-FFF2-40B4-BE49-F238E27FC236}">
                    <a16:creationId xmlns:a16="http://schemas.microsoft.com/office/drawing/2014/main" id="{0EC1F822-DC1F-4C95-AC83-2BCF8F29264B}"/>
                  </a:ext>
                </a:extLst>
              </p:cNvPr>
              <p:cNvSpPr/>
              <p:nvPr/>
            </p:nvSpPr>
            <p:spPr>
              <a:xfrm>
                <a:off x="4821274" y="927116"/>
                <a:ext cx="2549455" cy="2549451"/>
              </a:xfrm>
              <a:prstGeom prst="arc">
                <a:avLst>
                  <a:gd name="adj1" fmla="val 12590335"/>
                  <a:gd name="adj2" fmla="val 5272394"/>
                </a:avLst>
              </a:prstGeom>
              <a:noFill/>
              <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0"/>
                      </a:schemeClr>
                    </a:gs>
                  </a:gsLst>
                  <a:lin ang="5400000" scaled="1"/>
                </a:gra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365" name="椭圆 364">
                <a:extLst>
                  <a:ext uri="{FF2B5EF4-FFF2-40B4-BE49-F238E27FC236}">
                    <a16:creationId xmlns:a16="http://schemas.microsoft.com/office/drawing/2014/main" id="{6E77F1D4-C313-4083-A19B-639B82131577}"/>
                  </a:ext>
                </a:extLst>
              </p:cNvPr>
              <p:cNvSpPr/>
              <p:nvPr/>
            </p:nvSpPr>
            <p:spPr>
              <a:xfrm>
                <a:off x="4396917" y="502761"/>
                <a:ext cx="3398166" cy="3398162"/>
              </a:xfrm>
              <a:prstGeom prst="ellipse">
                <a:avLst/>
              </a:prstGeom>
              <a:noFill/>
              <a:ln w="9525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366" name="弧形 365">
                <a:extLst>
                  <a:ext uri="{FF2B5EF4-FFF2-40B4-BE49-F238E27FC236}">
                    <a16:creationId xmlns:a16="http://schemas.microsoft.com/office/drawing/2014/main" id="{83C0280B-9FFC-4D61-833B-C2A5CF626525}"/>
                  </a:ext>
                </a:extLst>
              </p:cNvPr>
              <p:cNvSpPr/>
              <p:nvPr/>
            </p:nvSpPr>
            <p:spPr>
              <a:xfrm>
                <a:off x="4576723" y="682567"/>
                <a:ext cx="3038552" cy="3038550"/>
              </a:xfrm>
              <a:prstGeom prst="arc">
                <a:avLst>
                  <a:gd name="adj1" fmla="val 4280605"/>
                  <a:gd name="adj2" fmla="val 20856611"/>
                </a:avLst>
              </a:prstGeom>
              <a:noFill/>
              <a:ln w="9525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  <p:grpSp>
          <p:nvGrpSpPr>
            <p:cNvPr id="367" name="图形 3">
              <a:extLst>
                <a:ext uri="{FF2B5EF4-FFF2-40B4-BE49-F238E27FC236}">
                  <a16:creationId xmlns:a16="http://schemas.microsoft.com/office/drawing/2014/main" id="{66B46F98-4C04-42A9-83A3-8274F4592062}"/>
                </a:ext>
              </a:extLst>
            </p:cNvPr>
            <p:cNvGrpSpPr/>
            <p:nvPr/>
          </p:nvGrpSpPr>
          <p:grpSpPr>
            <a:xfrm>
              <a:off x="2435225" y="3322244"/>
              <a:ext cx="415784" cy="312454"/>
              <a:chOff x="837223" y="2589250"/>
              <a:chExt cx="583354" cy="438379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68" name="任意多边形: 形状 367">
                <a:extLst>
                  <a:ext uri="{FF2B5EF4-FFF2-40B4-BE49-F238E27FC236}">
                    <a16:creationId xmlns:a16="http://schemas.microsoft.com/office/drawing/2014/main" id="{5B4CAE11-CDD6-4062-A838-5947C128D16C}"/>
                  </a:ext>
                </a:extLst>
              </p:cNvPr>
              <p:cNvSpPr/>
              <p:nvPr/>
            </p:nvSpPr>
            <p:spPr>
              <a:xfrm>
                <a:off x="1037599" y="2956594"/>
                <a:ext cx="17044" cy="61981"/>
              </a:xfrm>
              <a:custGeom>
                <a:avLst/>
                <a:gdLst>
                  <a:gd name="connsiteX0" fmla="*/ 8522 w 17044"/>
                  <a:gd name="connsiteY0" fmla="*/ 0 h 61981"/>
                  <a:gd name="connsiteX1" fmla="*/ 0 w 17044"/>
                  <a:gd name="connsiteY1" fmla="*/ 8522 h 61981"/>
                  <a:gd name="connsiteX2" fmla="*/ 0 w 17044"/>
                  <a:gd name="connsiteY2" fmla="*/ 53444 h 61981"/>
                  <a:gd name="connsiteX3" fmla="*/ 8522 w 17044"/>
                  <a:gd name="connsiteY3" fmla="*/ 61982 h 61981"/>
                  <a:gd name="connsiteX4" fmla="*/ 17045 w 17044"/>
                  <a:gd name="connsiteY4" fmla="*/ 53444 h 61981"/>
                  <a:gd name="connsiteX5" fmla="*/ 17045 w 17044"/>
                  <a:gd name="connsiteY5" fmla="*/ 8522 h 61981"/>
                  <a:gd name="connsiteX6" fmla="*/ 8522 w 17044"/>
                  <a:gd name="connsiteY6" fmla="*/ 0 h 61981"/>
                  <a:gd name="connsiteX7" fmla="*/ 8522 w 17044"/>
                  <a:gd name="connsiteY7" fmla="*/ 0 h 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44" h="61981">
                    <a:moveTo>
                      <a:pt x="8522" y="0"/>
                    </a:moveTo>
                    <a:cubicBezTo>
                      <a:pt x="3813" y="0"/>
                      <a:pt x="0" y="3813"/>
                      <a:pt x="0" y="8522"/>
                    </a:cubicBezTo>
                    <a:lnTo>
                      <a:pt x="0" y="53444"/>
                    </a:lnTo>
                    <a:cubicBezTo>
                      <a:pt x="0" y="58153"/>
                      <a:pt x="3813" y="61982"/>
                      <a:pt x="8522" y="61982"/>
                    </a:cubicBezTo>
                    <a:cubicBezTo>
                      <a:pt x="13232" y="61982"/>
                      <a:pt x="17045" y="58153"/>
                      <a:pt x="17045" y="53444"/>
                    </a:cubicBezTo>
                    <a:lnTo>
                      <a:pt x="17045" y="8522"/>
                    </a:lnTo>
                    <a:cubicBezTo>
                      <a:pt x="17045" y="3813"/>
                      <a:pt x="13232" y="0"/>
                      <a:pt x="8522" y="0"/>
                    </a:cubicBezTo>
                    <a:lnTo>
                      <a:pt x="8522" y="0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grpSp>
            <p:nvGrpSpPr>
              <p:cNvPr id="369" name="图形 3">
                <a:extLst>
                  <a:ext uri="{FF2B5EF4-FFF2-40B4-BE49-F238E27FC236}">
                    <a16:creationId xmlns:a16="http://schemas.microsoft.com/office/drawing/2014/main" id="{E76E8B4B-E688-4F9E-87E9-A9A26734EF4A}"/>
                  </a:ext>
                </a:extLst>
              </p:cNvPr>
              <p:cNvGrpSpPr/>
              <p:nvPr/>
            </p:nvGrpSpPr>
            <p:grpSpPr>
              <a:xfrm>
                <a:off x="855179" y="2589250"/>
                <a:ext cx="565398" cy="438379"/>
                <a:chOff x="855179" y="2589250"/>
                <a:chExt cx="565398" cy="438379"/>
              </a:xfrm>
              <a:grpFill/>
            </p:grpSpPr>
            <p:sp>
              <p:nvSpPr>
                <p:cNvPr id="371" name="任意多边形: 形状 370">
                  <a:extLst>
                    <a:ext uri="{FF2B5EF4-FFF2-40B4-BE49-F238E27FC236}">
                      <a16:creationId xmlns:a16="http://schemas.microsoft.com/office/drawing/2014/main" id="{B9AEC0F4-5397-4C1F-B687-5B1662295811}"/>
                    </a:ext>
                  </a:extLst>
                </p:cNvPr>
                <p:cNvSpPr/>
                <p:nvPr/>
              </p:nvSpPr>
              <p:spPr>
                <a:xfrm>
                  <a:off x="1202686" y="2956594"/>
                  <a:ext cx="17060" cy="61981"/>
                </a:xfrm>
                <a:custGeom>
                  <a:avLst/>
                  <a:gdLst>
                    <a:gd name="connsiteX0" fmla="*/ 8538 w 17060"/>
                    <a:gd name="connsiteY0" fmla="*/ 0 h 61981"/>
                    <a:gd name="connsiteX1" fmla="*/ 0 w 17060"/>
                    <a:gd name="connsiteY1" fmla="*/ 8522 h 61981"/>
                    <a:gd name="connsiteX2" fmla="*/ 0 w 17060"/>
                    <a:gd name="connsiteY2" fmla="*/ 53444 h 61981"/>
                    <a:gd name="connsiteX3" fmla="*/ 8538 w 17060"/>
                    <a:gd name="connsiteY3" fmla="*/ 61982 h 61981"/>
                    <a:gd name="connsiteX4" fmla="*/ 17060 w 17060"/>
                    <a:gd name="connsiteY4" fmla="*/ 53444 h 61981"/>
                    <a:gd name="connsiteX5" fmla="*/ 17060 w 17060"/>
                    <a:gd name="connsiteY5" fmla="*/ 8522 h 61981"/>
                    <a:gd name="connsiteX6" fmla="*/ 8538 w 17060"/>
                    <a:gd name="connsiteY6" fmla="*/ 0 h 61981"/>
                    <a:gd name="connsiteX7" fmla="*/ 8538 w 17060"/>
                    <a:gd name="connsiteY7" fmla="*/ 0 h 6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060" h="61981">
                      <a:moveTo>
                        <a:pt x="8538" y="0"/>
                      </a:moveTo>
                      <a:cubicBezTo>
                        <a:pt x="3828" y="0"/>
                        <a:pt x="0" y="3813"/>
                        <a:pt x="0" y="8522"/>
                      </a:cubicBezTo>
                      <a:lnTo>
                        <a:pt x="0" y="53444"/>
                      </a:lnTo>
                      <a:cubicBezTo>
                        <a:pt x="0" y="58153"/>
                        <a:pt x="3828" y="61982"/>
                        <a:pt x="8538" y="61982"/>
                      </a:cubicBezTo>
                      <a:cubicBezTo>
                        <a:pt x="13247" y="61982"/>
                        <a:pt x="17060" y="58153"/>
                        <a:pt x="17060" y="53444"/>
                      </a:cubicBezTo>
                      <a:lnTo>
                        <a:pt x="17060" y="8522"/>
                      </a:lnTo>
                      <a:cubicBezTo>
                        <a:pt x="17060" y="3813"/>
                        <a:pt x="13247" y="0"/>
                        <a:pt x="8538" y="0"/>
                      </a:cubicBezTo>
                      <a:lnTo>
                        <a:pt x="8538" y="0"/>
                      </a:lnTo>
                      <a:close/>
                    </a:path>
                  </a:pathLst>
                </a:custGeom>
                <a:grpFill/>
                <a:ln w="15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  <p:sp>
              <p:nvSpPr>
                <p:cNvPr id="372" name="任意多边形: 形状 371">
                  <a:extLst>
                    <a:ext uri="{FF2B5EF4-FFF2-40B4-BE49-F238E27FC236}">
                      <a16:creationId xmlns:a16="http://schemas.microsoft.com/office/drawing/2014/main" id="{81ACE26F-E78D-4699-9C5A-0B6497636116}"/>
                    </a:ext>
                  </a:extLst>
                </p:cNvPr>
                <p:cNvSpPr/>
                <p:nvPr/>
              </p:nvSpPr>
              <p:spPr>
                <a:xfrm>
                  <a:off x="855179" y="2589250"/>
                  <a:ext cx="565398" cy="438379"/>
                </a:xfrm>
                <a:custGeom>
                  <a:avLst/>
                  <a:gdLst>
                    <a:gd name="connsiteX0" fmla="*/ 521785 w 565398"/>
                    <a:gd name="connsiteY0" fmla="*/ 337568 h 438379"/>
                    <a:gd name="connsiteX1" fmla="*/ 493224 w 565398"/>
                    <a:gd name="connsiteY1" fmla="*/ 326114 h 438379"/>
                    <a:gd name="connsiteX2" fmla="*/ 493224 w 565398"/>
                    <a:gd name="connsiteY2" fmla="*/ 318822 h 438379"/>
                    <a:gd name="connsiteX3" fmla="*/ 508097 w 565398"/>
                    <a:gd name="connsiteY3" fmla="*/ 306866 h 438379"/>
                    <a:gd name="connsiteX4" fmla="*/ 554629 w 565398"/>
                    <a:gd name="connsiteY4" fmla="*/ 287284 h 438379"/>
                    <a:gd name="connsiteX5" fmla="*/ 561070 w 565398"/>
                    <a:gd name="connsiteY5" fmla="*/ 235557 h 438379"/>
                    <a:gd name="connsiteX6" fmla="*/ 548248 w 565398"/>
                    <a:gd name="connsiteY6" fmla="*/ 205979 h 438379"/>
                    <a:gd name="connsiteX7" fmla="*/ 546273 w 565398"/>
                    <a:gd name="connsiteY7" fmla="*/ 199021 h 438379"/>
                    <a:gd name="connsiteX8" fmla="*/ 519248 w 565398"/>
                    <a:gd name="connsiteY8" fmla="*/ 149527 h 438379"/>
                    <a:gd name="connsiteX9" fmla="*/ 466411 w 565398"/>
                    <a:gd name="connsiteY9" fmla="*/ 129824 h 438379"/>
                    <a:gd name="connsiteX10" fmla="*/ 413575 w 565398"/>
                    <a:gd name="connsiteY10" fmla="*/ 149527 h 438379"/>
                    <a:gd name="connsiteX11" fmla="*/ 386549 w 565398"/>
                    <a:gd name="connsiteY11" fmla="*/ 199021 h 438379"/>
                    <a:gd name="connsiteX12" fmla="*/ 384574 w 565398"/>
                    <a:gd name="connsiteY12" fmla="*/ 205979 h 438379"/>
                    <a:gd name="connsiteX13" fmla="*/ 371753 w 565398"/>
                    <a:gd name="connsiteY13" fmla="*/ 235557 h 438379"/>
                    <a:gd name="connsiteX14" fmla="*/ 378194 w 565398"/>
                    <a:gd name="connsiteY14" fmla="*/ 287284 h 438379"/>
                    <a:gd name="connsiteX15" fmla="*/ 418512 w 565398"/>
                    <a:gd name="connsiteY15" fmla="*/ 307261 h 438379"/>
                    <a:gd name="connsiteX16" fmla="*/ 424665 w 565398"/>
                    <a:gd name="connsiteY16" fmla="*/ 306896 h 438379"/>
                    <a:gd name="connsiteX17" fmla="*/ 438034 w 565398"/>
                    <a:gd name="connsiteY17" fmla="*/ 318001 h 438379"/>
                    <a:gd name="connsiteX18" fmla="*/ 438034 w 565398"/>
                    <a:gd name="connsiteY18" fmla="*/ 326114 h 438379"/>
                    <a:gd name="connsiteX19" fmla="*/ 409473 w 565398"/>
                    <a:gd name="connsiteY19" fmla="*/ 337568 h 438379"/>
                    <a:gd name="connsiteX20" fmla="*/ 404020 w 565398"/>
                    <a:gd name="connsiteY20" fmla="*/ 340090 h 438379"/>
                    <a:gd name="connsiteX21" fmla="*/ 380792 w 565398"/>
                    <a:gd name="connsiteY21" fmla="*/ 314295 h 438379"/>
                    <a:gd name="connsiteX22" fmla="*/ 343603 w 565398"/>
                    <a:gd name="connsiteY22" fmla="*/ 288712 h 438379"/>
                    <a:gd name="connsiteX23" fmla="*/ 338119 w 565398"/>
                    <a:gd name="connsiteY23" fmla="*/ 276042 h 438379"/>
                    <a:gd name="connsiteX24" fmla="*/ 323003 w 565398"/>
                    <a:gd name="connsiteY24" fmla="*/ 263221 h 438379"/>
                    <a:gd name="connsiteX25" fmla="*/ 318263 w 565398"/>
                    <a:gd name="connsiteY25" fmla="*/ 260456 h 438379"/>
                    <a:gd name="connsiteX26" fmla="*/ 318263 w 565398"/>
                    <a:gd name="connsiteY26" fmla="*/ 243183 h 438379"/>
                    <a:gd name="connsiteX27" fmla="*/ 348889 w 565398"/>
                    <a:gd name="connsiteY27" fmla="*/ 193719 h 438379"/>
                    <a:gd name="connsiteX28" fmla="*/ 349801 w 565398"/>
                    <a:gd name="connsiteY28" fmla="*/ 193719 h 438379"/>
                    <a:gd name="connsiteX29" fmla="*/ 379303 w 565398"/>
                    <a:gd name="connsiteY29" fmla="*/ 164217 h 438379"/>
                    <a:gd name="connsiteX30" fmla="*/ 372862 w 565398"/>
                    <a:gd name="connsiteY30" fmla="*/ 145851 h 438379"/>
                    <a:gd name="connsiteX31" fmla="*/ 378954 w 565398"/>
                    <a:gd name="connsiteY31" fmla="*/ 102509 h 438379"/>
                    <a:gd name="connsiteX32" fmla="*/ 330325 w 565398"/>
                    <a:gd name="connsiteY32" fmla="*/ 37428 h 438379"/>
                    <a:gd name="connsiteX33" fmla="*/ 329110 w 565398"/>
                    <a:gd name="connsiteY33" fmla="*/ 37246 h 438379"/>
                    <a:gd name="connsiteX34" fmla="*/ 285130 w 565398"/>
                    <a:gd name="connsiteY34" fmla="*/ 3946 h 438379"/>
                    <a:gd name="connsiteX35" fmla="*/ 282897 w 565398"/>
                    <a:gd name="connsiteY35" fmla="*/ 3308 h 438379"/>
                    <a:gd name="connsiteX36" fmla="*/ 210737 w 565398"/>
                    <a:gd name="connsiteY36" fmla="*/ 14732 h 438379"/>
                    <a:gd name="connsiteX37" fmla="*/ 208383 w 565398"/>
                    <a:gd name="connsiteY37" fmla="*/ 26566 h 438379"/>
                    <a:gd name="connsiteX38" fmla="*/ 220217 w 565398"/>
                    <a:gd name="connsiteY38" fmla="*/ 28906 h 438379"/>
                    <a:gd name="connsiteX39" fmla="*/ 278233 w 565398"/>
                    <a:gd name="connsiteY39" fmla="*/ 19730 h 438379"/>
                    <a:gd name="connsiteX40" fmla="*/ 280467 w 565398"/>
                    <a:gd name="connsiteY40" fmla="*/ 20353 h 438379"/>
                    <a:gd name="connsiteX41" fmla="*/ 316334 w 565398"/>
                    <a:gd name="connsiteY41" fmla="*/ 49232 h 438379"/>
                    <a:gd name="connsiteX42" fmla="*/ 323216 w 565398"/>
                    <a:gd name="connsiteY42" fmla="*/ 80542 h 438379"/>
                    <a:gd name="connsiteX43" fmla="*/ 317428 w 565398"/>
                    <a:gd name="connsiteY43" fmla="*/ 75574 h 438379"/>
                    <a:gd name="connsiteX44" fmla="*/ 298955 w 565398"/>
                    <a:gd name="connsiteY44" fmla="*/ 75286 h 438379"/>
                    <a:gd name="connsiteX45" fmla="*/ 291374 w 565398"/>
                    <a:gd name="connsiteY45" fmla="*/ 81423 h 438379"/>
                    <a:gd name="connsiteX46" fmla="*/ 248078 w 565398"/>
                    <a:gd name="connsiteY46" fmla="*/ 81423 h 438379"/>
                    <a:gd name="connsiteX47" fmla="*/ 197141 w 565398"/>
                    <a:gd name="connsiteY47" fmla="*/ 132376 h 438379"/>
                    <a:gd name="connsiteX48" fmla="*/ 197141 w 565398"/>
                    <a:gd name="connsiteY48" fmla="*/ 134746 h 438379"/>
                    <a:gd name="connsiteX49" fmla="*/ 190563 w 565398"/>
                    <a:gd name="connsiteY49" fmla="*/ 135520 h 438379"/>
                    <a:gd name="connsiteX50" fmla="*/ 198128 w 565398"/>
                    <a:gd name="connsiteY50" fmla="*/ 52772 h 438379"/>
                    <a:gd name="connsiteX51" fmla="*/ 195029 w 565398"/>
                    <a:gd name="connsiteY51" fmla="*/ 41120 h 438379"/>
                    <a:gd name="connsiteX52" fmla="*/ 183377 w 565398"/>
                    <a:gd name="connsiteY52" fmla="*/ 44219 h 438379"/>
                    <a:gd name="connsiteX53" fmla="*/ 175614 w 565398"/>
                    <a:gd name="connsiteY53" fmla="*/ 144240 h 438379"/>
                    <a:gd name="connsiteX54" fmla="*/ 167760 w 565398"/>
                    <a:gd name="connsiteY54" fmla="*/ 164248 h 438379"/>
                    <a:gd name="connsiteX55" fmla="*/ 197247 w 565398"/>
                    <a:gd name="connsiteY55" fmla="*/ 193750 h 438379"/>
                    <a:gd name="connsiteX56" fmla="*/ 198159 w 565398"/>
                    <a:gd name="connsiteY56" fmla="*/ 193750 h 438379"/>
                    <a:gd name="connsiteX57" fmla="*/ 228785 w 565398"/>
                    <a:gd name="connsiteY57" fmla="*/ 243213 h 438379"/>
                    <a:gd name="connsiteX58" fmla="*/ 228785 w 565398"/>
                    <a:gd name="connsiteY58" fmla="*/ 260486 h 438379"/>
                    <a:gd name="connsiteX59" fmla="*/ 224030 w 565398"/>
                    <a:gd name="connsiteY59" fmla="*/ 263251 h 438379"/>
                    <a:gd name="connsiteX60" fmla="*/ 208914 w 565398"/>
                    <a:gd name="connsiteY60" fmla="*/ 276073 h 438379"/>
                    <a:gd name="connsiteX61" fmla="*/ 203430 w 565398"/>
                    <a:gd name="connsiteY61" fmla="*/ 288742 h 438379"/>
                    <a:gd name="connsiteX62" fmla="*/ 166226 w 565398"/>
                    <a:gd name="connsiteY62" fmla="*/ 314325 h 438379"/>
                    <a:gd name="connsiteX63" fmla="*/ 147176 w 565398"/>
                    <a:gd name="connsiteY63" fmla="*/ 333330 h 438379"/>
                    <a:gd name="connsiteX64" fmla="*/ 136906 w 565398"/>
                    <a:gd name="connsiteY64" fmla="*/ 328696 h 438379"/>
                    <a:gd name="connsiteX65" fmla="*/ 111643 w 565398"/>
                    <a:gd name="connsiteY65" fmla="*/ 319748 h 438379"/>
                    <a:gd name="connsiteX66" fmla="*/ 111643 w 565398"/>
                    <a:gd name="connsiteY66" fmla="*/ 313019 h 438379"/>
                    <a:gd name="connsiteX67" fmla="*/ 136329 w 565398"/>
                    <a:gd name="connsiteY67" fmla="*/ 276346 h 438379"/>
                    <a:gd name="connsiteX68" fmla="*/ 140142 w 565398"/>
                    <a:gd name="connsiteY68" fmla="*/ 276346 h 438379"/>
                    <a:gd name="connsiteX69" fmla="*/ 167274 w 565398"/>
                    <a:gd name="connsiteY69" fmla="*/ 249214 h 438379"/>
                    <a:gd name="connsiteX70" fmla="*/ 160757 w 565398"/>
                    <a:gd name="connsiteY70" fmla="*/ 231607 h 438379"/>
                    <a:gd name="connsiteX71" fmla="*/ 162276 w 565398"/>
                    <a:gd name="connsiteY71" fmla="*/ 213575 h 438379"/>
                    <a:gd name="connsiteX72" fmla="*/ 131969 w 565398"/>
                    <a:gd name="connsiteY72" fmla="*/ 147704 h 438379"/>
                    <a:gd name="connsiteX73" fmla="*/ 59946 w 565398"/>
                    <a:gd name="connsiteY73" fmla="*/ 139425 h 438379"/>
                    <a:gd name="connsiteX74" fmla="*/ 42947 w 565398"/>
                    <a:gd name="connsiteY74" fmla="*/ 146565 h 438379"/>
                    <a:gd name="connsiteX75" fmla="*/ 2795 w 565398"/>
                    <a:gd name="connsiteY75" fmla="*/ 204369 h 438379"/>
                    <a:gd name="connsiteX76" fmla="*/ 6593 w 565398"/>
                    <a:gd name="connsiteY76" fmla="*/ 231485 h 438379"/>
                    <a:gd name="connsiteX77" fmla="*/ 0 w 565398"/>
                    <a:gd name="connsiteY77" fmla="*/ 249184 h 438379"/>
                    <a:gd name="connsiteX78" fmla="*/ 27132 w 565398"/>
                    <a:gd name="connsiteY78" fmla="*/ 276316 h 438379"/>
                    <a:gd name="connsiteX79" fmla="*/ 30945 w 565398"/>
                    <a:gd name="connsiteY79" fmla="*/ 276316 h 438379"/>
                    <a:gd name="connsiteX80" fmla="*/ 53186 w 565398"/>
                    <a:gd name="connsiteY80" fmla="*/ 311378 h 438379"/>
                    <a:gd name="connsiteX81" fmla="*/ 53186 w 565398"/>
                    <a:gd name="connsiteY81" fmla="*/ 319718 h 438379"/>
                    <a:gd name="connsiteX82" fmla="*/ 27922 w 565398"/>
                    <a:gd name="connsiteY82" fmla="*/ 328666 h 438379"/>
                    <a:gd name="connsiteX83" fmla="*/ 17561 w 565398"/>
                    <a:gd name="connsiteY83" fmla="*/ 333330 h 438379"/>
                    <a:gd name="connsiteX84" fmla="*/ 14219 w 565398"/>
                    <a:gd name="connsiteY84" fmla="*/ 344921 h 438379"/>
                    <a:gd name="connsiteX85" fmla="*/ 21694 w 565398"/>
                    <a:gd name="connsiteY85" fmla="*/ 349326 h 438379"/>
                    <a:gd name="connsiteX86" fmla="*/ 25810 w 565398"/>
                    <a:gd name="connsiteY86" fmla="*/ 348263 h 438379"/>
                    <a:gd name="connsiteX87" fmla="*/ 33604 w 565398"/>
                    <a:gd name="connsiteY87" fmla="*/ 344754 h 438379"/>
                    <a:gd name="connsiteX88" fmla="*/ 55434 w 565398"/>
                    <a:gd name="connsiteY88" fmla="*/ 337021 h 438379"/>
                    <a:gd name="connsiteX89" fmla="*/ 82384 w 565398"/>
                    <a:gd name="connsiteY89" fmla="*/ 354978 h 438379"/>
                    <a:gd name="connsiteX90" fmla="*/ 109349 w 565398"/>
                    <a:gd name="connsiteY90" fmla="*/ 337021 h 438379"/>
                    <a:gd name="connsiteX91" fmla="*/ 131164 w 565398"/>
                    <a:gd name="connsiteY91" fmla="*/ 344754 h 438379"/>
                    <a:gd name="connsiteX92" fmla="*/ 139094 w 565398"/>
                    <a:gd name="connsiteY92" fmla="*/ 348354 h 438379"/>
                    <a:gd name="connsiteX93" fmla="*/ 133898 w 565398"/>
                    <a:gd name="connsiteY93" fmla="*/ 375699 h 438379"/>
                    <a:gd name="connsiteX94" fmla="*/ 133898 w 565398"/>
                    <a:gd name="connsiteY94" fmla="*/ 426302 h 438379"/>
                    <a:gd name="connsiteX95" fmla="*/ 142436 w 565398"/>
                    <a:gd name="connsiteY95" fmla="*/ 434825 h 438379"/>
                    <a:gd name="connsiteX96" fmla="*/ 150959 w 565398"/>
                    <a:gd name="connsiteY96" fmla="*/ 426302 h 438379"/>
                    <a:gd name="connsiteX97" fmla="*/ 150959 w 565398"/>
                    <a:gd name="connsiteY97" fmla="*/ 375699 h 438379"/>
                    <a:gd name="connsiteX98" fmla="*/ 175858 w 565398"/>
                    <a:gd name="connsiteY98" fmla="*/ 328362 h 438379"/>
                    <a:gd name="connsiteX99" fmla="*/ 211375 w 565398"/>
                    <a:gd name="connsiteY99" fmla="*/ 303934 h 438379"/>
                    <a:gd name="connsiteX100" fmla="*/ 225944 w 565398"/>
                    <a:gd name="connsiteY100" fmla="*/ 323394 h 438379"/>
                    <a:gd name="connsiteX101" fmla="*/ 239039 w 565398"/>
                    <a:gd name="connsiteY101" fmla="*/ 329927 h 438379"/>
                    <a:gd name="connsiteX102" fmla="*/ 243764 w 565398"/>
                    <a:gd name="connsiteY102" fmla="*/ 329228 h 438379"/>
                    <a:gd name="connsiteX103" fmla="*/ 264956 w 565398"/>
                    <a:gd name="connsiteY103" fmla="*/ 322772 h 438379"/>
                    <a:gd name="connsiteX104" fmla="*/ 264956 w 565398"/>
                    <a:gd name="connsiteY104" fmla="*/ 429842 h 438379"/>
                    <a:gd name="connsiteX105" fmla="*/ 273479 w 565398"/>
                    <a:gd name="connsiteY105" fmla="*/ 438379 h 438379"/>
                    <a:gd name="connsiteX106" fmla="*/ 282001 w 565398"/>
                    <a:gd name="connsiteY106" fmla="*/ 429842 h 438379"/>
                    <a:gd name="connsiteX107" fmla="*/ 282001 w 565398"/>
                    <a:gd name="connsiteY107" fmla="*/ 322772 h 438379"/>
                    <a:gd name="connsiteX108" fmla="*/ 303193 w 565398"/>
                    <a:gd name="connsiteY108" fmla="*/ 329228 h 438379"/>
                    <a:gd name="connsiteX109" fmla="*/ 307918 w 565398"/>
                    <a:gd name="connsiteY109" fmla="*/ 329927 h 438379"/>
                    <a:gd name="connsiteX110" fmla="*/ 321013 w 565398"/>
                    <a:gd name="connsiteY110" fmla="*/ 323394 h 438379"/>
                    <a:gd name="connsiteX111" fmla="*/ 335566 w 565398"/>
                    <a:gd name="connsiteY111" fmla="*/ 303934 h 438379"/>
                    <a:gd name="connsiteX112" fmla="*/ 371084 w 565398"/>
                    <a:gd name="connsiteY112" fmla="*/ 328362 h 438379"/>
                    <a:gd name="connsiteX113" fmla="*/ 395983 w 565398"/>
                    <a:gd name="connsiteY113" fmla="*/ 375699 h 438379"/>
                    <a:gd name="connsiteX114" fmla="*/ 395983 w 565398"/>
                    <a:gd name="connsiteY114" fmla="*/ 426302 h 438379"/>
                    <a:gd name="connsiteX115" fmla="*/ 404506 w 565398"/>
                    <a:gd name="connsiteY115" fmla="*/ 434825 h 438379"/>
                    <a:gd name="connsiteX116" fmla="*/ 413043 w 565398"/>
                    <a:gd name="connsiteY116" fmla="*/ 426302 h 438379"/>
                    <a:gd name="connsiteX117" fmla="*/ 413043 w 565398"/>
                    <a:gd name="connsiteY117" fmla="*/ 375699 h 438379"/>
                    <a:gd name="connsiteX118" fmla="*/ 410400 w 565398"/>
                    <a:gd name="connsiteY118" fmla="*/ 356056 h 438379"/>
                    <a:gd name="connsiteX119" fmla="*/ 415778 w 565398"/>
                    <a:gd name="connsiteY119" fmla="*/ 353413 h 438379"/>
                    <a:gd name="connsiteX120" fmla="*/ 440540 w 565398"/>
                    <a:gd name="connsiteY120" fmla="*/ 343478 h 438379"/>
                    <a:gd name="connsiteX121" fmla="*/ 465576 w 565398"/>
                    <a:gd name="connsiteY121" fmla="*/ 359490 h 438379"/>
                    <a:gd name="connsiteX122" fmla="*/ 490612 w 565398"/>
                    <a:gd name="connsiteY122" fmla="*/ 343478 h 438379"/>
                    <a:gd name="connsiteX123" fmla="*/ 515374 w 565398"/>
                    <a:gd name="connsiteY123" fmla="*/ 353413 h 438379"/>
                    <a:gd name="connsiteX124" fmla="*/ 541154 w 565398"/>
                    <a:gd name="connsiteY124" fmla="*/ 391529 h 438379"/>
                    <a:gd name="connsiteX125" fmla="*/ 541154 w 565398"/>
                    <a:gd name="connsiteY125" fmla="*/ 405961 h 438379"/>
                    <a:gd name="connsiteX126" fmla="*/ 549692 w 565398"/>
                    <a:gd name="connsiteY126" fmla="*/ 414498 h 438379"/>
                    <a:gd name="connsiteX127" fmla="*/ 558214 w 565398"/>
                    <a:gd name="connsiteY127" fmla="*/ 405961 h 438379"/>
                    <a:gd name="connsiteX128" fmla="*/ 558214 w 565398"/>
                    <a:gd name="connsiteY128" fmla="*/ 391529 h 438379"/>
                    <a:gd name="connsiteX129" fmla="*/ 521785 w 565398"/>
                    <a:gd name="connsiteY129" fmla="*/ 337568 h 438379"/>
                    <a:gd name="connsiteX130" fmla="*/ 521785 w 565398"/>
                    <a:gd name="connsiteY130" fmla="*/ 337568 h 438379"/>
                    <a:gd name="connsiteX131" fmla="*/ 184775 w 565398"/>
                    <a:gd name="connsiteY131" fmla="*/ 164217 h 438379"/>
                    <a:gd name="connsiteX132" fmla="*/ 197095 w 565398"/>
                    <a:gd name="connsiteY132" fmla="*/ 151791 h 438379"/>
                    <a:gd name="connsiteX133" fmla="*/ 197095 w 565398"/>
                    <a:gd name="connsiteY133" fmla="*/ 176644 h 438379"/>
                    <a:gd name="connsiteX134" fmla="*/ 184775 w 565398"/>
                    <a:gd name="connsiteY134" fmla="*/ 164217 h 438379"/>
                    <a:gd name="connsiteX135" fmla="*/ 184775 w 565398"/>
                    <a:gd name="connsiteY135" fmla="*/ 164217 h 438379"/>
                    <a:gd name="connsiteX136" fmla="*/ 140127 w 565398"/>
                    <a:gd name="connsiteY136" fmla="*/ 259256 h 438379"/>
                    <a:gd name="connsiteX137" fmla="*/ 137043 w 565398"/>
                    <a:gd name="connsiteY137" fmla="*/ 259256 h 438379"/>
                    <a:gd name="connsiteX138" fmla="*/ 137043 w 565398"/>
                    <a:gd name="connsiteY138" fmla="*/ 239096 h 438379"/>
                    <a:gd name="connsiteX139" fmla="*/ 140127 w 565398"/>
                    <a:gd name="connsiteY139" fmla="*/ 239096 h 438379"/>
                    <a:gd name="connsiteX140" fmla="*/ 150214 w 565398"/>
                    <a:gd name="connsiteY140" fmla="*/ 249168 h 438379"/>
                    <a:gd name="connsiteX141" fmla="*/ 140127 w 565398"/>
                    <a:gd name="connsiteY141" fmla="*/ 259256 h 438379"/>
                    <a:gd name="connsiteX142" fmla="*/ 140127 w 565398"/>
                    <a:gd name="connsiteY142" fmla="*/ 259256 h 438379"/>
                    <a:gd name="connsiteX143" fmla="*/ 17060 w 565398"/>
                    <a:gd name="connsiteY143" fmla="*/ 249184 h 438379"/>
                    <a:gd name="connsiteX144" fmla="*/ 27147 w 565398"/>
                    <a:gd name="connsiteY144" fmla="*/ 239096 h 438379"/>
                    <a:gd name="connsiteX145" fmla="*/ 30231 w 565398"/>
                    <a:gd name="connsiteY145" fmla="*/ 239096 h 438379"/>
                    <a:gd name="connsiteX146" fmla="*/ 30231 w 565398"/>
                    <a:gd name="connsiteY146" fmla="*/ 259256 h 438379"/>
                    <a:gd name="connsiteX147" fmla="*/ 27147 w 565398"/>
                    <a:gd name="connsiteY147" fmla="*/ 259256 h 438379"/>
                    <a:gd name="connsiteX148" fmla="*/ 17060 w 565398"/>
                    <a:gd name="connsiteY148" fmla="*/ 249184 h 438379"/>
                    <a:gd name="connsiteX149" fmla="*/ 17060 w 565398"/>
                    <a:gd name="connsiteY149" fmla="*/ 249184 h 438379"/>
                    <a:gd name="connsiteX150" fmla="*/ 40577 w 565398"/>
                    <a:gd name="connsiteY150" fmla="*/ 195755 h 438379"/>
                    <a:gd name="connsiteX151" fmla="*/ 30520 w 565398"/>
                    <a:gd name="connsiteY151" fmla="*/ 222036 h 438379"/>
                    <a:gd name="connsiteX152" fmla="*/ 27147 w 565398"/>
                    <a:gd name="connsiteY152" fmla="*/ 222036 h 438379"/>
                    <a:gd name="connsiteX153" fmla="*/ 22559 w 565398"/>
                    <a:gd name="connsiteY153" fmla="*/ 222431 h 438379"/>
                    <a:gd name="connsiteX154" fmla="*/ 19688 w 565398"/>
                    <a:gd name="connsiteY154" fmla="*/ 201983 h 438379"/>
                    <a:gd name="connsiteX155" fmla="*/ 47215 w 565398"/>
                    <a:gd name="connsiteY155" fmla="*/ 163063 h 438379"/>
                    <a:gd name="connsiteX156" fmla="*/ 48826 w 565398"/>
                    <a:gd name="connsiteY156" fmla="*/ 162561 h 438379"/>
                    <a:gd name="connsiteX157" fmla="*/ 66569 w 565398"/>
                    <a:gd name="connsiteY157" fmla="*/ 155102 h 438379"/>
                    <a:gd name="connsiteX158" fmla="*/ 121973 w 565398"/>
                    <a:gd name="connsiteY158" fmla="*/ 161483 h 438379"/>
                    <a:gd name="connsiteX159" fmla="*/ 145292 w 565398"/>
                    <a:gd name="connsiteY159" fmla="*/ 212131 h 438379"/>
                    <a:gd name="connsiteX160" fmla="*/ 144426 w 565398"/>
                    <a:gd name="connsiteY160" fmla="*/ 222386 h 438379"/>
                    <a:gd name="connsiteX161" fmla="*/ 140142 w 565398"/>
                    <a:gd name="connsiteY161" fmla="*/ 222052 h 438379"/>
                    <a:gd name="connsiteX162" fmla="*/ 136998 w 565398"/>
                    <a:gd name="connsiteY162" fmla="*/ 222052 h 438379"/>
                    <a:gd name="connsiteX163" fmla="*/ 122717 w 565398"/>
                    <a:gd name="connsiteY163" fmla="*/ 209154 h 438379"/>
                    <a:gd name="connsiteX164" fmla="*/ 101632 w 565398"/>
                    <a:gd name="connsiteY164" fmla="*/ 209154 h 438379"/>
                    <a:gd name="connsiteX165" fmla="*/ 59809 w 565398"/>
                    <a:gd name="connsiteY165" fmla="*/ 195086 h 438379"/>
                    <a:gd name="connsiteX166" fmla="*/ 57394 w 565398"/>
                    <a:gd name="connsiteY166" fmla="*/ 193248 h 438379"/>
                    <a:gd name="connsiteX167" fmla="*/ 48461 w 565398"/>
                    <a:gd name="connsiteY167" fmla="*/ 190970 h 438379"/>
                    <a:gd name="connsiteX168" fmla="*/ 40577 w 565398"/>
                    <a:gd name="connsiteY168" fmla="*/ 195755 h 438379"/>
                    <a:gd name="connsiteX169" fmla="*/ 40577 w 565398"/>
                    <a:gd name="connsiteY169" fmla="*/ 195755 h 438379"/>
                    <a:gd name="connsiteX170" fmla="*/ 54401 w 565398"/>
                    <a:gd name="connsiteY170" fmla="*/ 205766 h 438379"/>
                    <a:gd name="connsiteX171" fmla="*/ 54401 w 565398"/>
                    <a:gd name="connsiteY171" fmla="*/ 205766 h 438379"/>
                    <a:gd name="connsiteX172" fmla="*/ 54401 w 565398"/>
                    <a:gd name="connsiteY172" fmla="*/ 205766 h 438379"/>
                    <a:gd name="connsiteX173" fmla="*/ 54401 w 565398"/>
                    <a:gd name="connsiteY173" fmla="*/ 205766 h 438379"/>
                    <a:gd name="connsiteX174" fmla="*/ 47276 w 565398"/>
                    <a:gd name="connsiteY174" fmla="*/ 227718 h 438379"/>
                    <a:gd name="connsiteX175" fmla="*/ 51621 w 565398"/>
                    <a:gd name="connsiteY175" fmla="*/ 210217 h 438379"/>
                    <a:gd name="connsiteX176" fmla="*/ 101647 w 565398"/>
                    <a:gd name="connsiteY176" fmla="*/ 226199 h 438379"/>
                    <a:gd name="connsiteX177" fmla="*/ 120013 w 565398"/>
                    <a:gd name="connsiteY177" fmla="*/ 226199 h 438379"/>
                    <a:gd name="connsiteX178" fmla="*/ 120013 w 565398"/>
                    <a:gd name="connsiteY178" fmla="*/ 267520 h 438379"/>
                    <a:gd name="connsiteX179" fmla="*/ 83660 w 565398"/>
                    <a:gd name="connsiteY179" fmla="*/ 303873 h 438379"/>
                    <a:gd name="connsiteX180" fmla="*/ 47307 w 565398"/>
                    <a:gd name="connsiteY180" fmla="*/ 267520 h 438379"/>
                    <a:gd name="connsiteX181" fmla="*/ 47307 w 565398"/>
                    <a:gd name="connsiteY181" fmla="*/ 227718 h 438379"/>
                    <a:gd name="connsiteX182" fmla="*/ 82414 w 565398"/>
                    <a:gd name="connsiteY182" fmla="*/ 337902 h 438379"/>
                    <a:gd name="connsiteX183" fmla="*/ 70261 w 565398"/>
                    <a:gd name="connsiteY183" fmla="*/ 325749 h 438379"/>
                    <a:gd name="connsiteX184" fmla="*/ 70261 w 565398"/>
                    <a:gd name="connsiteY184" fmla="*/ 319247 h 438379"/>
                    <a:gd name="connsiteX185" fmla="*/ 83645 w 565398"/>
                    <a:gd name="connsiteY185" fmla="*/ 320949 h 438379"/>
                    <a:gd name="connsiteX186" fmla="*/ 94583 w 565398"/>
                    <a:gd name="connsiteY186" fmla="*/ 319824 h 438379"/>
                    <a:gd name="connsiteX187" fmla="*/ 94583 w 565398"/>
                    <a:gd name="connsiteY187" fmla="*/ 325764 h 438379"/>
                    <a:gd name="connsiteX188" fmla="*/ 82414 w 565398"/>
                    <a:gd name="connsiteY188" fmla="*/ 337902 h 438379"/>
                    <a:gd name="connsiteX189" fmla="*/ 82414 w 565398"/>
                    <a:gd name="connsiteY189" fmla="*/ 337902 h 438379"/>
                    <a:gd name="connsiteX190" fmla="*/ 349877 w 565398"/>
                    <a:gd name="connsiteY190" fmla="*/ 176644 h 438379"/>
                    <a:gd name="connsiteX191" fmla="*/ 349877 w 565398"/>
                    <a:gd name="connsiteY191" fmla="*/ 151791 h 438379"/>
                    <a:gd name="connsiteX192" fmla="*/ 362197 w 565398"/>
                    <a:gd name="connsiteY192" fmla="*/ 164217 h 438379"/>
                    <a:gd name="connsiteX193" fmla="*/ 349877 w 565398"/>
                    <a:gd name="connsiteY193" fmla="*/ 176644 h 438379"/>
                    <a:gd name="connsiteX194" fmla="*/ 349877 w 565398"/>
                    <a:gd name="connsiteY194" fmla="*/ 176644 h 438379"/>
                    <a:gd name="connsiteX195" fmla="*/ 362030 w 565398"/>
                    <a:gd name="connsiteY195" fmla="*/ 100124 h 438379"/>
                    <a:gd name="connsiteX196" fmla="*/ 357032 w 565398"/>
                    <a:gd name="connsiteY196" fmla="*/ 135627 h 438379"/>
                    <a:gd name="connsiteX197" fmla="*/ 349892 w 565398"/>
                    <a:gd name="connsiteY197" fmla="*/ 134730 h 438379"/>
                    <a:gd name="connsiteX198" fmla="*/ 349892 w 565398"/>
                    <a:gd name="connsiteY198" fmla="*/ 134047 h 438379"/>
                    <a:gd name="connsiteX199" fmla="*/ 337936 w 565398"/>
                    <a:gd name="connsiteY199" fmla="*/ 96007 h 438379"/>
                    <a:gd name="connsiteX200" fmla="*/ 337708 w 565398"/>
                    <a:gd name="connsiteY200" fmla="*/ 57102 h 438379"/>
                    <a:gd name="connsiteX201" fmla="*/ 362030 w 565398"/>
                    <a:gd name="connsiteY201" fmla="*/ 100124 h 438379"/>
                    <a:gd name="connsiteX202" fmla="*/ 362030 w 565398"/>
                    <a:gd name="connsiteY202" fmla="*/ 100124 h 438379"/>
                    <a:gd name="connsiteX203" fmla="*/ 214171 w 565398"/>
                    <a:gd name="connsiteY203" fmla="*/ 181323 h 438379"/>
                    <a:gd name="connsiteX204" fmla="*/ 214171 w 565398"/>
                    <a:gd name="connsiteY204" fmla="*/ 132361 h 438379"/>
                    <a:gd name="connsiteX205" fmla="*/ 248063 w 565398"/>
                    <a:gd name="connsiteY205" fmla="*/ 98468 h 438379"/>
                    <a:gd name="connsiteX206" fmla="*/ 294382 w 565398"/>
                    <a:gd name="connsiteY206" fmla="*/ 98468 h 438379"/>
                    <a:gd name="connsiteX207" fmla="*/ 299745 w 565398"/>
                    <a:gd name="connsiteY207" fmla="*/ 96569 h 438379"/>
                    <a:gd name="connsiteX208" fmla="*/ 307963 w 565398"/>
                    <a:gd name="connsiteY208" fmla="*/ 89915 h 438379"/>
                    <a:gd name="connsiteX209" fmla="*/ 315605 w 565398"/>
                    <a:gd name="connsiteY209" fmla="*/ 96478 h 438379"/>
                    <a:gd name="connsiteX210" fmla="*/ 332832 w 565398"/>
                    <a:gd name="connsiteY210" fmla="*/ 134016 h 438379"/>
                    <a:gd name="connsiteX211" fmla="*/ 332832 w 565398"/>
                    <a:gd name="connsiteY211" fmla="*/ 181308 h 438379"/>
                    <a:gd name="connsiteX212" fmla="*/ 273509 w 565398"/>
                    <a:gd name="connsiteY212" fmla="*/ 240631 h 438379"/>
                    <a:gd name="connsiteX213" fmla="*/ 214171 w 565398"/>
                    <a:gd name="connsiteY213" fmla="*/ 181323 h 438379"/>
                    <a:gd name="connsiteX214" fmla="*/ 214171 w 565398"/>
                    <a:gd name="connsiteY214" fmla="*/ 181323 h 438379"/>
                    <a:gd name="connsiteX215" fmla="*/ 273494 w 565398"/>
                    <a:gd name="connsiteY215" fmla="*/ 257706 h 438379"/>
                    <a:gd name="connsiteX216" fmla="*/ 301173 w 565398"/>
                    <a:gd name="connsiteY216" fmla="*/ 252495 h 438379"/>
                    <a:gd name="connsiteX217" fmla="*/ 301173 w 565398"/>
                    <a:gd name="connsiteY217" fmla="*/ 263433 h 438379"/>
                    <a:gd name="connsiteX218" fmla="*/ 273494 w 565398"/>
                    <a:gd name="connsiteY218" fmla="*/ 276999 h 438379"/>
                    <a:gd name="connsiteX219" fmla="*/ 245815 w 565398"/>
                    <a:gd name="connsiteY219" fmla="*/ 263433 h 438379"/>
                    <a:gd name="connsiteX220" fmla="*/ 245815 w 565398"/>
                    <a:gd name="connsiteY220" fmla="*/ 252495 h 438379"/>
                    <a:gd name="connsiteX221" fmla="*/ 273494 w 565398"/>
                    <a:gd name="connsiteY221" fmla="*/ 257706 h 438379"/>
                    <a:gd name="connsiteX222" fmla="*/ 273494 w 565398"/>
                    <a:gd name="connsiteY222" fmla="*/ 257706 h 438379"/>
                    <a:gd name="connsiteX223" fmla="*/ 239297 w 565398"/>
                    <a:gd name="connsiteY223" fmla="*/ 312760 h 438379"/>
                    <a:gd name="connsiteX224" fmla="*/ 220931 w 565398"/>
                    <a:gd name="connsiteY224" fmla="*/ 288196 h 438379"/>
                    <a:gd name="connsiteX225" fmla="*/ 234345 w 565398"/>
                    <a:gd name="connsiteY225" fmla="*/ 276802 h 438379"/>
                    <a:gd name="connsiteX226" fmla="*/ 264956 w 565398"/>
                    <a:gd name="connsiteY226" fmla="*/ 291811 h 438379"/>
                    <a:gd name="connsiteX227" fmla="*/ 264956 w 565398"/>
                    <a:gd name="connsiteY227" fmla="*/ 304937 h 438379"/>
                    <a:gd name="connsiteX228" fmla="*/ 239297 w 565398"/>
                    <a:gd name="connsiteY228" fmla="*/ 312760 h 438379"/>
                    <a:gd name="connsiteX229" fmla="*/ 307675 w 565398"/>
                    <a:gd name="connsiteY229" fmla="*/ 312760 h 438379"/>
                    <a:gd name="connsiteX230" fmla="*/ 282016 w 565398"/>
                    <a:gd name="connsiteY230" fmla="*/ 304952 h 438379"/>
                    <a:gd name="connsiteX231" fmla="*/ 282016 w 565398"/>
                    <a:gd name="connsiteY231" fmla="*/ 291826 h 438379"/>
                    <a:gd name="connsiteX232" fmla="*/ 312627 w 565398"/>
                    <a:gd name="connsiteY232" fmla="*/ 276817 h 438379"/>
                    <a:gd name="connsiteX233" fmla="*/ 326041 w 565398"/>
                    <a:gd name="connsiteY233" fmla="*/ 288211 h 438379"/>
                    <a:gd name="connsiteX234" fmla="*/ 307675 w 565398"/>
                    <a:gd name="connsiteY234" fmla="*/ 312760 h 438379"/>
                    <a:gd name="connsiteX235" fmla="*/ 391699 w 565398"/>
                    <a:gd name="connsiteY235" fmla="*/ 276863 h 438379"/>
                    <a:gd name="connsiteX236" fmla="*/ 387400 w 565398"/>
                    <a:gd name="connsiteY236" fmla="*/ 242347 h 438379"/>
                    <a:gd name="connsiteX237" fmla="*/ 400222 w 565398"/>
                    <a:gd name="connsiteY237" fmla="*/ 212769 h 438379"/>
                    <a:gd name="connsiteX238" fmla="*/ 403427 w 565398"/>
                    <a:gd name="connsiteY238" fmla="*/ 201452 h 438379"/>
                    <a:gd name="connsiteX239" fmla="*/ 466411 w 565398"/>
                    <a:gd name="connsiteY239" fmla="*/ 146884 h 438379"/>
                    <a:gd name="connsiteX240" fmla="*/ 529396 w 565398"/>
                    <a:gd name="connsiteY240" fmla="*/ 201452 h 438379"/>
                    <a:gd name="connsiteX241" fmla="*/ 532601 w 565398"/>
                    <a:gd name="connsiteY241" fmla="*/ 212769 h 438379"/>
                    <a:gd name="connsiteX242" fmla="*/ 545423 w 565398"/>
                    <a:gd name="connsiteY242" fmla="*/ 242347 h 438379"/>
                    <a:gd name="connsiteX243" fmla="*/ 541123 w 565398"/>
                    <a:gd name="connsiteY243" fmla="*/ 276863 h 438379"/>
                    <a:gd name="connsiteX244" fmla="*/ 518412 w 565398"/>
                    <a:gd name="connsiteY244" fmla="*/ 289927 h 438379"/>
                    <a:gd name="connsiteX245" fmla="*/ 521891 w 565398"/>
                    <a:gd name="connsiteY245" fmla="*/ 274766 h 438379"/>
                    <a:gd name="connsiteX246" fmla="*/ 514098 w 565398"/>
                    <a:gd name="connsiteY246" fmla="*/ 265560 h 438379"/>
                    <a:gd name="connsiteX247" fmla="*/ 504892 w 565398"/>
                    <a:gd name="connsiteY247" fmla="*/ 273353 h 438379"/>
                    <a:gd name="connsiteX248" fmla="*/ 466411 w 565398"/>
                    <a:gd name="connsiteY248" fmla="*/ 308735 h 438379"/>
                    <a:gd name="connsiteX249" fmla="*/ 427794 w 565398"/>
                    <a:gd name="connsiteY249" fmla="*/ 270118 h 438379"/>
                    <a:gd name="connsiteX250" fmla="*/ 427794 w 565398"/>
                    <a:gd name="connsiteY250" fmla="*/ 229207 h 438379"/>
                    <a:gd name="connsiteX251" fmla="*/ 435390 w 565398"/>
                    <a:gd name="connsiteY251" fmla="*/ 203639 h 438379"/>
                    <a:gd name="connsiteX252" fmla="*/ 473931 w 565398"/>
                    <a:gd name="connsiteY252" fmla="*/ 217251 h 438379"/>
                    <a:gd name="connsiteX253" fmla="*/ 505059 w 565398"/>
                    <a:gd name="connsiteY253" fmla="*/ 218071 h 438379"/>
                    <a:gd name="connsiteX254" fmla="*/ 505059 w 565398"/>
                    <a:gd name="connsiteY254" fmla="*/ 237714 h 438379"/>
                    <a:gd name="connsiteX255" fmla="*/ 513581 w 565398"/>
                    <a:gd name="connsiteY255" fmla="*/ 246236 h 438379"/>
                    <a:gd name="connsiteX256" fmla="*/ 522104 w 565398"/>
                    <a:gd name="connsiteY256" fmla="*/ 237714 h 438379"/>
                    <a:gd name="connsiteX257" fmla="*/ 522104 w 565398"/>
                    <a:gd name="connsiteY257" fmla="*/ 215762 h 438379"/>
                    <a:gd name="connsiteX258" fmla="*/ 507808 w 565398"/>
                    <a:gd name="connsiteY258" fmla="*/ 201087 h 438379"/>
                    <a:gd name="connsiteX259" fmla="*/ 474387 w 565398"/>
                    <a:gd name="connsiteY259" fmla="*/ 200206 h 438379"/>
                    <a:gd name="connsiteX260" fmla="*/ 444581 w 565398"/>
                    <a:gd name="connsiteY260" fmla="*/ 189177 h 438379"/>
                    <a:gd name="connsiteX261" fmla="*/ 442378 w 565398"/>
                    <a:gd name="connsiteY261" fmla="*/ 187384 h 438379"/>
                    <a:gd name="connsiteX262" fmla="*/ 433187 w 565398"/>
                    <a:gd name="connsiteY262" fmla="*/ 184650 h 438379"/>
                    <a:gd name="connsiteX263" fmla="*/ 424771 w 565398"/>
                    <a:gd name="connsiteY263" fmla="*/ 189268 h 438379"/>
                    <a:gd name="connsiteX264" fmla="*/ 410750 w 565398"/>
                    <a:gd name="connsiteY264" fmla="*/ 229222 h 438379"/>
                    <a:gd name="connsiteX265" fmla="*/ 410750 w 565398"/>
                    <a:gd name="connsiteY265" fmla="*/ 270133 h 438379"/>
                    <a:gd name="connsiteX266" fmla="*/ 414395 w 565398"/>
                    <a:gd name="connsiteY266" fmla="*/ 289912 h 438379"/>
                    <a:gd name="connsiteX267" fmla="*/ 391699 w 565398"/>
                    <a:gd name="connsiteY267" fmla="*/ 276863 h 438379"/>
                    <a:gd name="connsiteX268" fmla="*/ 391699 w 565398"/>
                    <a:gd name="connsiteY268" fmla="*/ 276863 h 438379"/>
                    <a:gd name="connsiteX269" fmla="*/ 465621 w 565398"/>
                    <a:gd name="connsiteY269" fmla="*/ 342414 h 438379"/>
                    <a:gd name="connsiteX270" fmla="*/ 455078 w 565398"/>
                    <a:gd name="connsiteY270" fmla="*/ 331871 h 438379"/>
                    <a:gd name="connsiteX271" fmla="*/ 455078 w 565398"/>
                    <a:gd name="connsiteY271" fmla="*/ 324625 h 438379"/>
                    <a:gd name="connsiteX272" fmla="*/ 466396 w 565398"/>
                    <a:gd name="connsiteY272" fmla="*/ 325795 h 438379"/>
                    <a:gd name="connsiteX273" fmla="*/ 476149 w 565398"/>
                    <a:gd name="connsiteY273" fmla="*/ 324914 h 438379"/>
                    <a:gd name="connsiteX274" fmla="*/ 476149 w 565398"/>
                    <a:gd name="connsiteY274" fmla="*/ 331871 h 438379"/>
                    <a:gd name="connsiteX275" fmla="*/ 465621 w 565398"/>
                    <a:gd name="connsiteY275" fmla="*/ 342414 h 438379"/>
                    <a:gd name="connsiteX276" fmla="*/ 465621 w 565398"/>
                    <a:gd name="connsiteY276" fmla="*/ 342414 h 438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</a:cxnLst>
                  <a:rect l="l" t="t" r="r" b="b"/>
                  <a:pathLst>
                    <a:path w="565398" h="438379">
                      <a:moveTo>
                        <a:pt x="521785" y="337568"/>
                      </a:moveTo>
                      <a:lnTo>
                        <a:pt x="493224" y="326114"/>
                      </a:lnTo>
                      <a:lnTo>
                        <a:pt x="493224" y="318822"/>
                      </a:lnTo>
                      <a:cubicBezTo>
                        <a:pt x="498830" y="315708"/>
                        <a:pt x="503859" y="311651"/>
                        <a:pt x="508097" y="306866"/>
                      </a:cubicBezTo>
                      <a:cubicBezTo>
                        <a:pt x="526160" y="309008"/>
                        <a:pt x="543448" y="301792"/>
                        <a:pt x="554629" y="287284"/>
                      </a:cubicBezTo>
                      <a:cubicBezTo>
                        <a:pt x="566205" y="272275"/>
                        <a:pt x="568605" y="252951"/>
                        <a:pt x="561070" y="235557"/>
                      </a:cubicBezTo>
                      <a:lnTo>
                        <a:pt x="548248" y="205979"/>
                      </a:lnTo>
                      <a:cubicBezTo>
                        <a:pt x="547276" y="203761"/>
                        <a:pt x="546623" y="201421"/>
                        <a:pt x="546273" y="199021"/>
                      </a:cubicBezTo>
                      <a:cubicBezTo>
                        <a:pt x="543509" y="179804"/>
                        <a:pt x="533907" y="162227"/>
                        <a:pt x="519248" y="149527"/>
                      </a:cubicBezTo>
                      <a:cubicBezTo>
                        <a:pt x="504588" y="136812"/>
                        <a:pt x="485826" y="129824"/>
                        <a:pt x="466411" y="129824"/>
                      </a:cubicBezTo>
                      <a:cubicBezTo>
                        <a:pt x="447012" y="129824"/>
                        <a:pt x="428235" y="136812"/>
                        <a:pt x="413575" y="149527"/>
                      </a:cubicBezTo>
                      <a:cubicBezTo>
                        <a:pt x="398900" y="162227"/>
                        <a:pt x="389299" y="179804"/>
                        <a:pt x="386549" y="199021"/>
                      </a:cubicBezTo>
                      <a:cubicBezTo>
                        <a:pt x="386200" y="201421"/>
                        <a:pt x="385547" y="203761"/>
                        <a:pt x="384574" y="205979"/>
                      </a:cubicBezTo>
                      <a:lnTo>
                        <a:pt x="371753" y="235557"/>
                      </a:lnTo>
                      <a:cubicBezTo>
                        <a:pt x="364218" y="252936"/>
                        <a:pt x="366618" y="272275"/>
                        <a:pt x="378194" y="287284"/>
                      </a:cubicBezTo>
                      <a:cubicBezTo>
                        <a:pt x="388084" y="300121"/>
                        <a:pt x="402759" y="307276"/>
                        <a:pt x="418512" y="307261"/>
                      </a:cubicBezTo>
                      <a:cubicBezTo>
                        <a:pt x="420548" y="307261"/>
                        <a:pt x="422599" y="307139"/>
                        <a:pt x="424665" y="306896"/>
                      </a:cubicBezTo>
                      <a:cubicBezTo>
                        <a:pt x="428508" y="311256"/>
                        <a:pt x="433020" y="315009"/>
                        <a:pt x="438034" y="318001"/>
                      </a:cubicBezTo>
                      <a:lnTo>
                        <a:pt x="438034" y="326114"/>
                      </a:lnTo>
                      <a:lnTo>
                        <a:pt x="409473" y="337568"/>
                      </a:lnTo>
                      <a:cubicBezTo>
                        <a:pt x="407620" y="338313"/>
                        <a:pt x="405797" y="339163"/>
                        <a:pt x="404020" y="340090"/>
                      </a:cubicBezTo>
                      <a:cubicBezTo>
                        <a:pt x="398490" y="329927"/>
                        <a:pt x="390605" y="321040"/>
                        <a:pt x="380792" y="314295"/>
                      </a:cubicBezTo>
                      <a:lnTo>
                        <a:pt x="343603" y="288712"/>
                      </a:lnTo>
                      <a:cubicBezTo>
                        <a:pt x="343815" y="284018"/>
                        <a:pt x="341932" y="279278"/>
                        <a:pt x="338119" y="276042"/>
                      </a:cubicBezTo>
                      <a:lnTo>
                        <a:pt x="323003" y="263221"/>
                      </a:lnTo>
                      <a:cubicBezTo>
                        <a:pt x="321575" y="262005"/>
                        <a:pt x="319965" y="261079"/>
                        <a:pt x="318263" y="260456"/>
                      </a:cubicBezTo>
                      <a:lnTo>
                        <a:pt x="318263" y="243183"/>
                      </a:lnTo>
                      <a:cubicBezTo>
                        <a:pt x="334245" y="231592"/>
                        <a:pt x="345562" y="213985"/>
                        <a:pt x="348889" y="193719"/>
                      </a:cubicBezTo>
                      <a:lnTo>
                        <a:pt x="349801" y="193719"/>
                      </a:lnTo>
                      <a:cubicBezTo>
                        <a:pt x="366071" y="193719"/>
                        <a:pt x="379303" y="180487"/>
                        <a:pt x="379303" y="164217"/>
                      </a:cubicBezTo>
                      <a:cubicBezTo>
                        <a:pt x="379303" y="157275"/>
                        <a:pt x="376887" y="150894"/>
                        <a:pt x="372862" y="145851"/>
                      </a:cubicBezTo>
                      <a:lnTo>
                        <a:pt x="378954" y="102509"/>
                      </a:lnTo>
                      <a:cubicBezTo>
                        <a:pt x="383344" y="71260"/>
                        <a:pt x="361529" y="42062"/>
                        <a:pt x="330325" y="37428"/>
                      </a:cubicBezTo>
                      <a:lnTo>
                        <a:pt x="329110" y="37246"/>
                      </a:lnTo>
                      <a:cubicBezTo>
                        <a:pt x="319129" y="20961"/>
                        <a:pt x="303679" y="9203"/>
                        <a:pt x="285130" y="3946"/>
                      </a:cubicBezTo>
                      <a:lnTo>
                        <a:pt x="282897" y="3308"/>
                      </a:lnTo>
                      <a:cubicBezTo>
                        <a:pt x="258317" y="-3665"/>
                        <a:pt x="232006" y="498"/>
                        <a:pt x="210737" y="14732"/>
                      </a:cubicBezTo>
                      <a:cubicBezTo>
                        <a:pt x="206818" y="17360"/>
                        <a:pt x="205770" y="22647"/>
                        <a:pt x="208383" y="26566"/>
                      </a:cubicBezTo>
                      <a:cubicBezTo>
                        <a:pt x="210996" y="30486"/>
                        <a:pt x="216297" y="31534"/>
                        <a:pt x="220217" y="28906"/>
                      </a:cubicBezTo>
                      <a:cubicBezTo>
                        <a:pt x="237323" y="17467"/>
                        <a:pt x="258469" y="14125"/>
                        <a:pt x="278233" y="19730"/>
                      </a:cubicBezTo>
                      <a:lnTo>
                        <a:pt x="280467" y="20353"/>
                      </a:lnTo>
                      <a:cubicBezTo>
                        <a:pt x="295992" y="24759"/>
                        <a:pt x="308723" y="35013"/>
                        <a:pt x="316334" y="49232"/>
                      </a:cubicBezTo>
                      <a:cubicBezTo>
                        <a:pt x="321575" y="59016"/>
                        <a:pt x="323884" y="69771"/>
                        <a:pt x="323216" y="80542"/>
                      </a:cubicBezTo>
                      <a:lnTo>
                        <a:pt x="317428" y="75574"/>
                      </a:lnTo>
                      <a:cubicBezTo>
                        <a:pt x="312141" y="71032"/>
                        <a:pt x="304378" y="70911"/>
                        <a:pt x="298955" y="75286"/>
                      </a:cubicBezTo>
                      <a:lnTo>
                        <a:pt x="291374" y="81423"/>
                      </a:lnTo>
                      <a:lnTo>
                        <a:pt x="248078" y="81423"/>
                      </a:lnTo>
                      <a:cubicBezTo>
                        <a:pt x="219989" y="81423"/>
                        <a:pt x="197141" y="104271"/>
                        <a:pt x="197141" y="132376"/>
                      </a:cubicBezTo>
                      <a:lnTo>
                        <a:pt x="197141" y="134746"/>
                      </a:lnTo>
                      <a:cubicBezTo>
                        <a:pt x="194877" y="134761"/>
                        <a:pt x="192675" y="135019"/>
                        <a:pt x="190563" y="135520"/>
                      </a:cubicBezTo>
                      <a:cubicBezTo>
                        <a:pt x="180916" y="108373"/>
                        <a:pt x="183636" y="77792"/>
                        <a:pt x="198128" y="52772"/>
                      </a:cubicBezTo>
                      <a:cubicBezTo>
                        <a:pt x="200483" y="48701"/>
                        <a:pt x="199101" y="43475"/>
                        <a:pt x="195029" y="41120"/>
                      </a:cubicBezTo>
                      <a:cubicBezTo>
                        <a:pt x="190958" y="38765"/>
                        <a:pt x="185732" y="40148"/>
                        <a:pt x="183377" y="44219"/>
                      </a:cubicBezTo>
                      <a:cubicBezTo>
                        <a:pt x="165846" y="74481"/>
                        <a:pt x="163005" y="111670"/>
                        <a:pt x="175614" y="144240"/>
                      </a:cubicBezTo>
                      <a:cubicBezTo>
                        <a:pt x="170753" y="149497"/>
                        <a:pt x="167760" y="156530"/>
                        <a:pt x="167760" y="164248"/>
                      </a:cubicBezTo>
                      <a:cubicBezTo>
                        <a:pt x="167760" y="180503"/>
                        <a:pt x="180992" y="193750"/>
                        <a:pt x="197247" y="193750"/>
                      </a:cubicBezTo>
                      <a:lnTo>
                        <a:pt x="198159" y="193750"/>
                      </a:lnTo>
                      <a:cubicBezTo>
                        <a:pt x="201471" y="214015"/>
                        <a:pt x="212803" y="231622"/>
                        <a:pt x="228785" y="243213"/>
                      </a:cubicBezTo>
                      <a:lnTo>
                        <a:pt x="228785" y="260486"/>
                      </a:lnTo>
                      <a:cubicBezTo>
                        <a:pt x="227083" y="261109"/>
                        <a:pt x="225473" y="262036"/>
                        <a:pt x="224030" y="263251"/>
                      </a:cubicBezTo>
                      <a:lnTo>
                        <a:pt x="208914" y="276073"/>
                      </a:lnTo>
                      <a:cubicBezTo>
                        <a:pt x="205086" y="279324"/>
                        <a:pt x="203218" y="284048"/>
                        <a:pt x="203430" y="288742"/>
                      </a:cubicBezTo>
                      <a:lnTo>
                        <a:pt x="166226" y="314325"/>
                      </a:lnTo>
                      <a:cubicBezTo>
                        <a:pt x="158661" y="319521"/>
                        <a:pt x="152250" y="325977"/>
                        <a:pt x="147176" y="333330"/>
                      </a:cubicBezTo>
                      <a:cubicBezTo>
                        <a:pt x="143879" y="331507"/>
                        <a:pt x="140461" y="329957"/>
                        <a:pt x="136906" y="328696"/>
                      </a:cubicBezTo>
                      <a:lnTo>
                        <a:pt x="111643" y="319748"/>
                      </a:lnTo>
                      <a:lnTo>
                        <a:pt x="111643" y="313019"/>
                      </a:lnTo>
                      <a:cubicBezTo>
                        <a:pt x="124510" y="305073"/>
                        <a:pt x="133762" y="291826"/>
                        <a:pt x="136329" y="276346"/>
                      </a:cubicBezTo>
                      <a:lnTo>
                        <a:pt x="140142" y="276346"/>
                      </a:lnTo>
                      <a:cubicBezTo>
                        <a:pt x="155106" y="276346"/>
                        <a:pt x="167274" y="264178"/>
                        <a:pt x="167274" y="249214"/>
                      </a:cubicBezTo>
                      <a:cubicBezTo>
                        <a:pt x="167274" y="242499"/>
                        <a:pt x="164813" y="236347"/>
                        <a:pt x="160757" y="231607"/>
                      </a:cubicBezTo>
                      <a:lnTo>
                        <a:pt x="162276" y="213575"/>
                      </a:lnTo>
                      <a:cubicBezTo>
                        <a:pt x="164388" y="187612"/>
                        <a:pt x="153070" y="162987"/>
                        <a:pt x="131969" y="147704"/>
                      </a:cubicBezTo>
                      <a:cubicBezTo>
                        <a:pt x="110883" y="132421"/>
                        <a:pt x="83964" y="129322"/>
                        <a:pt x="59946" y="139425"/>
                      </a:cubicBezTo>
                      <a:lnTo>
                        <a:pt x="42947" y="146565"/>
                      </a:lnTo>
                      <a:cubicBezTo>
                        <a:pt x="16635" y="152353"/>
                        <a:pt x="-972" y="177571"/>
                        <a:pt x="2795" y="204369"/>
                      </a:cubicBezTo>
                      <a:lnTo>
                        <a:pt x="6593" y="231485"/>
                      </a:lnTo>
                      <a:cubicBezTo>
                        <a:pt x="2491" y="236240"/>
                        <a:pt x="0" y="242423"/>
                        <a:pt x="0" y="249184"/>
                      </a:cubicBezTo>
                      <a:cubicBezTo>
                        <a:pt x="0" y="264147"/>
                        <a:pt x="12168" y="276316"/>
                        <a:pt x="27132" y="276316"/>
                      </a:cubicBezTo>
                      <a:lnTo>
                        <a:pt x="30945" y="276316"/>
                      </a:lnTo>
                      <a:cubicBezTo>
                        <a:pt x="33361" y="290793"/>
                        <a:pt x="41610" y="303311"/>
                        <a:pt x="53186" y="311378"/>
                      </a:cubicBezTo>
                      <a:lnTo>
                        <a:pt x="53186" y="319718"/>
                      </a:lnTo>
                      <a:lnTo>
                        <a:pt x="27922" y="328666"/>
                      </a:lnTo>
                      <a:cubicBezTo>
                        <a:pt x="24382" y="329927"/>
                        <a:pt x="20904" y="331492"/>
                        <a:pt x="17561" y="333330"/>
                      </a:cubicBezTo>
                      <a:cubicBezTo>
                        <a:pt x="13445" y="335608"/>
                        <a:pt x="11941" y="340789"/>
                        <a:pt x="14219" y="344921"/>
                      </a:cubicBezTo>
                      <a:cubicBezTo>
                        <a:pt x="15784" y="347731"/>
                        <a:pt x="18686" y="349326"/>
                        <a:pt x="21694" y="349326"/>
                      </a:cubicBezTo>
                      <a:cubicBezTo>
                        <a:pt x="23091" y="349326"/>
                        <a:pt x="24504" y="348977"/>
                        <a:pt x="25810" y="348263"/>
                      </a:cubicBezTo>
                      <a:cubicBezTo>
                        <a:pt x="28332" y="346881"/>
                        <a:pt x="30945" y="345680"/>
                        <a:pt x="33604" y="344754"/>
                      </a:cubicBezTo>
                      <a:lnTo>
                        <a:pt x="55434" y="337021"/>
                      </a:lnTo>
                      <a:cubicBezTo>
                        <a:pt x="59855" y="347549"/>
                        <a:pt x="70276" y="354978"/>
                        <a:pt x="82384" y="354978"/>
                      </a:cubicBezTo>
                      <a:cubicBezTo>
                        <a:pt x="94507" y="354978"/>
                        <a:pt x="104928" y="347564"/>
                        <a:pt x="109349" y="337021"/>
                      </a:cubicBezTo>
                      <a:lnTo>
                        <a:pt x="131164" y="344754"/>
                      </a:lnTo>
                      <a:cubicBezTo>
                        <a:pt x="133914" y="345726"/>
                        <a:pt x="136557" y="346941"/>
                        <a:pt x="139094" y="348354"/>
                      </a:cubicBezTo>
                      <a:cubicBezTo>
                        <a:pt x="135706" y="356937"/>
                        <a:pt x="133898" y="366204"/>
                        <a:pt x="133898" y="375699"/>
                      </a:cubicBezTo>
                      <a:lnTo>
                        <a:pt x="133898" y="426302"/>
                      </a:lnTo>
                      <a:cubicBezTo>
                        <a:pt x="133898" y="431011"/>
                        <a:pt x="137712" y="434825"/>
                        <a:pt x="142436" y="434825"/>
                      </a:cubicBezTo>
                      <a:cubicBezTo>
                        <a:pt x="147145" y="434825"/>
                        <a:pt x="150959" y="431011"/>
                        <a:pt x="150959" y="426302"/>
                      </a:cubicBezTo>
                      <a:lnTo>
                        <a:pt x="150959" y="375699"/>
                      </a:lnTo>
                      <a:cubicBezTo>
                        <a:pt x="150959" y="356785"/>
                        <a:pt x="160271" y="339087"/>
                        <a:pt x="175858" y="328362"/>
                      </a:cubicBezTo>
                      <a:lnTo>
                        <a:pt x="211375" y="303934"/>
                      </a:lnTo>
                      <a:lnTo>
                        <a:pt x="225944" y="323394"/>
                      </a:lnTo>
                      <a:cubicBezTo>
                        <a:pt x="229074" y="327572"/>
                        <a:pt x="233980" y="329927"/>
                        <a:pt x="239039" y="329927"/>
                      </a:cubicBezTo>
                      <a:cubicBezTo>
                        <a:pt x="240619" y="329927"/>
                        <a:pt x="242214" y="329699"/>
                        <a:pt x="243764" y="329228"/>
                      </a:cubicBezTo>
                      <a:lnTo>
                        <a:pt x="264956" y="322772"/>
                      </a:lnTo>
                      <a:lnTo>
                        <a:pt x="264956" y="429842"/>
                      </a:lnTo>
                      <a:cubicBezTo>
                        <a:pt x="264956" y="434551"/>
                        <a:pt x="268769" y="438379"/>
                        <a:pt x="273479" y="438379"/>
                      </a:cubicBezTo>
                      <a:cubicBezTo>
                        <a:pt x="278188" y="438379"/>
                        <a:pt x="282001" y="434551"/>
                        <a:pt x="282001" y="429842"/>
                      </a:cubicBezTo>
                      <a:lnTo>
                        <a:pt x="282001" y="322772"/>
                      </a:lnTo>
                      <a:lnTo>
                        <a:pt x="303193" y="329228"/>
                      </a:lnTo>
                      <a:cubicBezTo>
                        <a:pt x="304758" y="329699"/>
                        <a:pt x="306338" y="329927"/>
                        <a:pt x="307918" y="329927"/>
                      </a:cubicBezTo>
                      <a:cubicBezTo>
                        <a:pt x="312977" y="329927"/>
                        <a:pt x="317883" y="327572"/>
                        <a:pt x="321013" y="323394"/>
                      </a:cubicBezTo>
                      <a:lnTo>
                        <a:pt x="335566" y="303934"/>
                      </a:lnTo>
                      <a:lnTo>
                        <a:pt x="371084" y="328362"/>
                      </a:lnTo>
                      <a:cubicBezTo>
                        <a:pt x="386671" y="339087"/>
                        <a:pt x="395983" y="356785"/>
                        <a:pt x="395983" y="375699"/>
                      </a:cubicBezTo>
                      <a:lnTo>
                        <a:pt x="395983" y="426302"/>
                      </a:lnTo>
                      <a:cubicBezTo>
                        <a:pt x="395983" y="431011"/>
                        <a:pt x="399796" y="434825"/>
                        <a:pt x="404506" y="434825"/>
                      </a:cubicBezTo>
                      <a:cubicBezTo>
                        <a:pt x="409215" y="434825"/>
                        <a:pt x="413043" y="431011"/>
                        <a:pt x="413043" y="426302"/>
                      </a:cubicBezTo>
                      <a:lnTo>
                        <a:pt x="413043" y="375699"/>
                      </a:lnTo>
                      <a:cubicBezTo>
                        <a:pt x="413043" y="368984"/>
                        <a:pt x="412132" y="362376"/>
                        <a:pt x="410400" y="356056"/>
                      </a:cubicBezTo>
                      <a:cubicBezTo>
                        <a:pt x="412132" y="355054"/>
                        <a:pt x="413925" y="354157"/>
                        <a:pt x="415778" y="353413"/>
                      </a:cubicBezTo>
                      <a:lnTo>
                        <a:pt x="440540" y="343478"/>
                      </a:lnTo>
                      <a:cubicBezTo>
                        <a:pt x="444931" y="352912"/>
                        <a:pt x="454501" y="359490"/>
                        <a:pt x="465576" y="359490"/>
                      </a:cubicBezTo>
                      <a:cubicBezTo>
                        <a:pt x="476650" y="359490"/>
                        <a:pt x="486221" y="352927"/>
                        <a:pt x="490612" y="343478"/>
                      </a:cubicBezTo>
                      <a:lnTo>
                        <a:pt x="515374" y="353413"/>
                      </a:lnTo>
                      <a:cubicBezTo>
                        <a:pt x="531036" y="359702"/>
                        <a:pt x="541154" y="374651"/>
                        <a:pt x="541154" y="391529"/>
                      </a:cubicBezTo>
                      <a:lnTo>
                        <a:pt x="541154" y="405961"/>
                      </a:lnTo>
                      <a:cubicBezTo>
                        <a:pt x="541154" y="410670"/>
                        <a:pt x="544982" y="414498"/>
                        <a:pt x="549692" y="414498"/>
                      </a:cubicBezTo>
                      <a:cubicBezTo>
                        <a:pt x="554401" y="414498"/>
                        <a:pt x="558214" y="410670"/>
                        <a:pt x="558214" y="405961"/>
                      </a:cubicBezTo>
                      <a:lnTo>
                        <a:pt x="558214" y="391529"/>
                      </a:lnTo>
                      <a:cubicBezTo>
                        <a:pt x="558260" y="367632"/>
                        <a:pt x="543934" y="346470"/>
                        <a:pt x="521785" y="337568"/>
                      </a:cubicBezTo>
                      <a:lnTo>
                        <a:pt x="521785" y="337568"/>
                      </a:lnTo>
                      <a:close/>
                      <a:moveTo>
                        <a:pt x="184775" y="164217"/>
                      </a:moveTo>
                      <a:cubicBezTo>
                        <a:pt x="184775" y="157396"/>
                        <a:pt x="190290" y="151851"/>
                        <a:pt x="197095" y="151791"/>
                      </a:cubicBezTo>
                      <a:lnTo>
                        <a:pt x="197095" y="176644"/>
                      </a:lnTo>
                      <a:cubicBezTo>
                        <a:pt x="190305" y="176583"/>
                        <a:pt x="184775" y="171038"/>
                        <a:pt x="184775" y="164217"/>
                      </a:cubicBezTo>
                      <a:lnTo>
                        <a:pt x="184775" y="164217"/>
                      </a:lnTo>
                      <a:close/>
                      <a:moveTo>
                        <a:pt x="140127" y="259256"/>
                      </a:moveTo>
                      <a:lnTo>
                        <a:pt x="137043" y="259256"/>
                      </a:lnTo>
                      <a:lnTo>
                        <a:pt x="137043" y="239096"/>
                      </a:lnTo>
                      <a:lnTo>
                        <a:pt x="140127" y="239096"/>
                      </a:lnTo>
                      <a:cubicBezTo>
                        <a:pt x="145687" y="239096"/>
                        <a:pt x="150214" y="243624"/>
                        <a:pt x="150214" y="249168"/>
                      </a:cubicBezTo>
                      <a:cubicBezTo>
                        <a:pt x="150214" y="254744"/>
                        <a:pt x="145687" y="259256"/>
                        <a:pt x="140127" y="259256"/>
                      </a:cubicBezTo>
                      <a:lnTo>
                        <a:pt x="140127" y="259256"/>
                      </a:lnTo>
                      <a:close/>
                      <a:moveTo>
                        <a:pt x="17060" y="249184"/>
                      </a:moveTo>
                      <a:cubicBezTo>
                        <a:pt x="17060" y="243624"/>
                        <a:pt x="21587" y="239096"/>
                        <a:pt x="27147" y="239096"/>
                      </a:cubicBezTo>
                      <a:lnTo>
                        <a:pt x="30231" y="239096"/>
                      </a:lnTo>
                      <a:lnTo>
                        <a:pt x="30231" y="259256"/>
                      </a:lnTo>
                      <a:lnTo>
                        <a:pt x="27147" y="259256"/>
                      </a:lnTo>
                      <a:cubicBezTo>
                        <a:pt x="21587" y="259256"/>
                        <a:pt x="17060" y="254744"/>
                        <a:pt x="17060" y="249184"/>
                      </a:cubicBezTo>
                      <a:lnTo>
                        <a:pt x="17060" y="249184"/>
                      </a:lnTo>
                      <a:close/>
                      <a:moveTo>
                        <a:pt x="40577" y="195755"/>
                      </a:moveTo>
                      <a:cubicBezTo>
                        <a:pt x="34925" y="203563"/>
                        <a:pt x="31492" y="212557"/>
                        <a:pt x="30520" y="222036"/>
                      </a:cubicBezTo>
                      <a:lnTo>
                        <a:pt x="27147" y="222036"/>
                      </a:lnTo>
                      <a:cubicBezTo>
                        <a:pt x="25583" y="222036"/>
                        <a:pt x="24048" y="222173"/>
                        <a:pt x="22559" y="222431"/>
                      </a:cubicBezTo>
                      <a:lnTo>
                        <a:pt x="19688" y="201983"/>
                      </a:lnTo>
                      <a:cubicBezTo>
                        <a:pt x="17136" y="183814"/>
                        <a:pt x="29229" y="166724"/>
                        <a:pt x="47215" y="163063"/>
                      </a:cubicBezTo>
                      <a:cubicBezTo>
                        <a:pt x="47762" y="162941"/>
                        <a:pt x="48294" y="162789"/>
                        <a:pt x="48826" y="162561"/>
                      </a:cubicBezTo>
                      <a:lnTo>
                        <a:pt x="66569" y="155102"/>
                      </a:lnTo>
                      <a:cubicBezTo>
                        <a:pt x="85042" y="147339"/>
                        <a:pt x="105748" y="149724"/>
                        <a:pt x="121973" y="161483"/>
                      </a:cubicBezTo>
                      <a:cubicBezTo>
                        <a:pt x="138198" y="173241"/>
                        <a:pt x="146918" y="192185"/>
                        <a:pt x="145292" y="212131"/>
                      </a:cubicBezTo>
                      <a:lnTo>
                        <a:pt x="144426" y="222386"/>
                      </a:lnTo>
                      <a:cubicBezTo>
                        <a:pt x="143044" y="222158"/>
                        <a:pt x="141601" y="222052"/>
                        <a:pt x="140142" y="222052"/>
                      </a:cubicBezTo>
                      <a:lnTo>
                        <a:pt x="136998" y="222052"/>
                      </a:lnTo>
                      <a:cubicBezTo>
                        <a:pt x="136268" y="214820"/>
                        <a:pt x="130146" y="209154"/>
                        <a:pt x="122717" y="209154"/>
                      </a:cubicBezTo>
                      <a:lnTo>
                        <a:pt x="101632" y="209154"/>
                      </a:lnTo>
                      <a:cubicBezTo>
                        <a:pt x="86622" y="209154"/>
                        <a:pt x="71765" y="204156"/>
                        <a:pt x="59809" y="195086"/>
                      </a:cubicBezTo>
                      <a:lnTo>
                        <a:pt x="57394" y="193248"/>
                      </a:lnTo>
                      <a:cubicBezTo>
                        <a:pt x="54857" y="191319"/>
                        <a:pt x="51591" y="190499"/>
                        <a:pt x="48461" y="190970"/>
                      </a:cubicBezTo>
                      <a:cubicBezTo>
                        <a:pt x="45316" y="191441"/>
                        <a:pt x="42445" y="193172"/>
                        <a:pt x="40577" y="195755"/>
                      </a:cubicBezTo>
                      <a:lnTo>
                        <a:pt x="40577" y="195755"/>
                      </a:lnTo>
                      <a:close/>
                      <a:moveTo>
                        <a:pt x="54401" y="205766"/>
                      </a:moveTo>
                      <a:lnTo>
                        <a:pt x="54401" y="205766"/>
                      </a:lnTo>
                      <a:lnTo>
                        <a:pt x="54401" y="205766"/>
                      </a:lnTo>
                      <a:lnTo>
                        <a:pt x="54401" y="205766"/>
                      </a:lnTo>
                      <a:close/>
                      <a:moveTo>
                        <a:pt x="47276" y="227718"/>
                      </a:moveTo>
                      <a:cubicBezTo>
                        <a:pt x="47276" y="221550"/>
                        <a:pt x="48765" y="215595"/>
                        <a:pt x="51621" y="210217"/>
                      </a:cubicBezTo>
                      <a:cubicBezTo>
                        <a:pt x="66144" y="220548"/>
                        <a:pt x="83797" y="226199"/>
                        <a:pt x="101647" y="226199"/>
                      </a:cubicBezTo>
                      <a:lnTo>
                        <a:pt x="120013" y="226199"/>
                      </a:lnTo>
                      <a:lnTo>
                        <a:pt x="120013" y="267520"/>
                      </a:lnTo>
                      <a:cubicBezTo>
                        <a:pt x="120013" y="287573"/>
                        <a:pt x="103698" y="303873"/>
                        <a:pt x="83660" y="303873"/>
                      </a:cubicBezTo>
                      <a:cubicBezTo>
                        <a:pt x="63622" y="303873"/>
                        <a:pt x="47307" y="287558"/>
                        <a:pt x="47307" y="267520"/>
                      </a:cubicBezTo>
                      <a:lnTo>
                        <a:pt x="47307" y="227718"/>
                      </a:lnTo>
                      <a:close/>
                      <a:moveTo>
                        <a:pt x="82414" y="337902"/>
                      </a:moveTo>
                      <a:cubicBezTo>
                        <a:pt x="75715" y="337902"/>
                        <a:pt x="70261" y="332449"/>
                        <a:pt x="70261" y="325749"/>
                      </a:cubicBezTo>
                      <a:lnTo>
                        <a:pt x="70261" y="319247"/>
                      </a:lnTo>
                      <a:cubicBezTo>
                        <a:pt x="74545" y="320356"/>
                        <a:pt x="79027" y="320949"/>
                        <a:pt x="83645" y="320949"/>
                      </a:cubicBezTo>
                      <a:cubicBezTo>
                        <a:pt x="87382" y="320949"/>
                        <a:pt x="91043" y="320554"/>
                        <a:pt x="94583" y="319824"/>
                      </a:cubicBezTo>
                      <a:lnTo>
                        <a:pt x="94583" y="325764"/>
                      </a:lnTo>
                      <a:cubicBezTo>
                        <a:pt x="94567" y="332449"/>
                        <a:pt x="89114" y="337902"/>
                        <a:pt x="82414" y="337902"/>
                      </a:cubicBezTo>
                      <a:lnTo>
                        <a:pt x="82414" y="337902"/>
                      </a:lnTo>
                      <a:close/>
                      <a:moveTo>
                        <a:pt x="349877" y="176644"/>
                      </a:moveTo>
                      <a:lnTo>
                        <a:pt x="349877" y="151791"/>
                      </a:lnTo>
                      <a:cubicBezTo>
                        <a:pt x="356683" y="151851"/>
                        <a:pt x="362197" y="157411"/>
                        <a:pt x="362197" y="164217"/>
                      </a:cubicBezTo>
                      <a:cubicBezTo>
                        <a:pt x="362212" y="171038"/>
                        <a:pt x="356683" y="176583"/>
                        <a:pt x="349877" y="176644"/>
                      </a:cubicBezTo>
                      <a:lnTo>
                        <a:pt x="349877" y="176644"/>
                      </a:lnTo>
                      <a:close/>
                      <a:moveTo>
                        <a:pt x="362030" y="100124"/>
                      </a:moveTo>
                      <a:lnTo>
                        <a:pt x="357032" y="135627"/>
                      </a:lnTo>
                      <a:cubicBezTo>
                        <a:pt x="354753" y="135049"/>
                        <a:pt x="352353" y="134730"/>
                        <a:pt x="349892" y="134730"/>
                      </a:cubicBezTo>
                      <a:lnTo>
                        <a:pt x="349892" y="134047"/>
                      </a:lnTo>
                      <a:cubicBezTo>
                        <a:pt x="349892" y="120298"/>
                        <a:pt x="345638" y="107067"/>
                        <a:pt x="337936" y="96007"/>
                      </a:cubicBezTo>
                      <a:cubicBezTo>
                        <a:pt x="341294" y="83064"/>
                        <a:pt x="341172" y="69756"/>
                        <a:pt x="337708" y="57102"/>
                      </a:cubicBezTo>
                      <a:cubicBezTo>
                        <a:pt x="354161" y="64135"/>
                        <a:pt x="364628" y="81621"/>
                        <a:pt x="362030" y="100124"/>
                      </a:cubicBezTo>
                      <a:lnTo>
                        <a:pt x="362030" y="100124"/>
                      </a:lnTo>
                      <a:close/>
                      <a:moveTo>
                        <a:pt x="214171" y="181323"/>
                      </a:moveTo>
                      <a:lnTo>
                        <a:pt x="214171" y="132361"/>
                      </a:lnTo>
                      <a:cubicBezTo>
                        <a:pt x="214171" y="113675"/>
                        <a:pt x="229377" y="98468"/>
                        <a:pt x="248063" y="98468"/>
                      </a:cubicBezTo>
                      <a:lnTo>
                        <a:pt x="294382" y="98468"/>
                      </a:lnTo>
                      <a:cubicBezTo>
                        <a:pt x="296327" y="98468"/>
                        <a:pt x="298226" y="97800"/>
                        <a:pt x="299745" y="96569"/>
                      </a:cubicBezTo>
                      <a:lnTo>
                        <a:pt x="307963" y="89915"/>
                      </a:lnTo>
                      <a:lnTo>
                        <a:pt x="315605" y="96478"/>
                      </a:lnTo>
                      <a:cubicBezTo>
                        <a:pt x="326558" y="105897"/>
                        <a:pt x="332832" y="119569"/>
                        <a:pt x="332832" y="134016"/>
                      </a:cubicBezTo>
                      <a:lnTo>
                        <a:pt x="332832" y="181308"/>
                      </a:lnTo>
                      <a:cubicBezTo>
                        <a:pt x="332832" y="214015"/>
                        <a:pt x="306232" y="240631"/>
                        <a:pt x="273509" y="240631"/>
                      </a:cubicBezTo>
                      <a:cubicBezTo>
                        <a:pt x="240786" y="240646"/>
                        <a:pt x="214171" y="214030"/>
                        <a:pt x="214171" y="181323"/>
                      </a:cubicBezTo>
                      <a:lnTo>
                        <a:pt x="214171" y="181323"/>
                      </a:lnTo>
                      <a:close/>
                      <a:moveTo>
                        <a:pt x="273494" y="257706"/>
                      </a:moveTo>
                      <a:cubicBezTo>
                        <a:pt x="283247" y="257706"/>
                        <a:pt x="292590" y="255838"/>
                        <a:pt x="301173" y="252495"/>
                      </a:cubicBezTo>
                      <a:lnTo>
                        <a:pt x="301173" y="263433"/>
                      </a:lnTo>
                      <a:lnTo>
                        <a:pt x="273494" y="276999"/>
                      </a:lnTo>
                      <a:lnTo>
                        <a:pt x="245815" y="263433"/>
                      </a:lnTo>
                      <a:lnTo>
                        <a:pt x="245815" y="252495"/>
                      </a:lnTo>
                      <a:cubicBezTo>
                        <a:pt x="254398" y="255853"/>
                        <a:pt x="263741" y="257706"/>
                        <a:pt x="273494" y="257706"/>
                      </a:cubicBezTo>
                      <a:lnTo>
                        <a:pt x="273494" y="257706"/>
                      </a:lnTo>
                      <a:close/>
                      <a:moveTo>
                        <a:pt x="239297" y="312760"/>
                      </a:moveTo>
                      <a:lnTo>
                        <a:pt x="220931" y="288196"/>
                      </a:lnTo>
                      <a:lnTo>
                        <a:pt x="234345" y="276802"/>
                      </a:lnTo>
                      <a:lnTo>
                        <a:pt x="264956" y="291811"/>
                      </a:lnTo>
                      <a:lnTo>
                        <a:pt x="264956" y="304937"/>
                      </a:lnTo>
                      <a:lnTo>
                        <a:pt x="239297" y="312760"/>
                      </a:lnTo>
                      <a:close/>
                      <a:moveTo>
                        <a:pt x="307675" y="312760"/>
                      </a:moveTo>
                      <a:lnTo>
                        <a:pt x="282016" y="304952"/>
                      </a:lnTo>
                      <a:lnTo>
                        <a:pt x="282016" y="291826"/>
                      </a:lnTo>
                      <a:lnTo>
                        <a:pt x="312627" y="276817"/>
                      </a:lnTo>
                      <a:lnTo>
                        <a:pt x="326041" y="288211"/>
                      </a:lnTo>
                      <a:lnTo>
                        <a:pt x="307675" y="312760"/>
                      </a:lnTo>
                      <a:close/>
                      <a:moveTo>
                        <a:pt x="391699" y="276863"/>
                      </a:moveTo>
                      <a:cubicBezTo>
                        <a:pt x="383967" y="266851"/>
                        <a:pt x="382372" y="253954"/>
                        <a:pt x="387400" y="242347"/>
                      </a:cubicBezTo>
                      <a:lnTo>
                        <a:pt x="400222" y="212769"/>
                      </a:lnTo>
                      <a:cubicBezTo>
                        <a:pt x="401786" y="209154"/>
                        <a:pt x="402865" y="205356"/>
                        <a:pt x="403427" y="201452"/>
                      </a:cubicBezTo>
                      <a:cubicBezTo>
                        <a:pt x="407909" y="170339"/>
                        <a:pt x="434980" y="146884"/>
                        <a:pt x="466411" y="146884"/>
                      </a:cubicBezTo>
                      <a:cubicBezTo>
                        <a:pt x="497843" y="146884"/>
                        <a:pt x="524914" y="170339"/>
                        <a:pt x="529396" y="201452"/>
                      </a:cubicBezTo>
                      <a:cubicBezTo>
                        <a:pt x="529958" y="205356"/>
                        <a:pt x="531036" y="209154"/>
                        <a:pt x="532601" y="212769"/>
                      </a:cubicBezTo>
                      <a:lnTo>
                        <a:pt x="545423" y="242347"/>
                      </a:lnTo>
                      <a:cubicBezTo>
                        <a:pt x="550451" y="253954"/>
                        <a:pt x="548841" y="266851"/>
                        <a:pt x="541123" y="276863"/>
                      </a:cubicBezTo>
                      <a:cubicBezTo>
                        <a:pt x="535396" y="284276"/>
                        <a:pt x="527299" y="288834"/>
                        <a:pt x="518412" y="289927"/>
                      </a:cubicBezTo>
                      <a:cubicBezTo>
                        <a:pt x="520250" y="285157"/>
                        <a:pt x="521450" y="280068"/>
                        <a:pt x="521891" y="274766"/>
                      </a:cubicBezTo>
                      <a:cubicBezTo>
                        <a:pt x="522271" y="270072"/>
                        <a:pt x="518792" y="265940"/>
                        <a:pt x="514098" y="265560"/>
                      </a:cubicBezTo>
                      <a:cubicBezTo>
                        <a:pt x="509404" y="265180"/>
                        <a:pt x="505287" y="268659"/>
                        <a:pt x="504892" y="273353"/>
                      </a:cubicBezTo>
                      <a:cubicBezTo>
                        <a:pt x="503251" y="293194"/>
                        <a:pt x="486343" y="308735"/>
                        <a:pt x="466411" y="308735"/>
                      </a:cubicBezTo>
                      <a:cubicBezTo>
                        <a:pt x="445113" y="308735"/>
                        <a:pt x="427794" y="291416"/>
                        <a:pt x="427794" y="270118"/>
                      </a:cubicBezTo>
                      <a:lnTo>
                        <a:pt x="427794" y="229207"/>
                      </a:lnTo>
                      <a:cubicBezTo>
                        <a:pt x="427794" y="220137"/>
                        <a:pt x="430468" y="211220"/>
                        <a:pt x="435390" y="203639"/>
                      </a:cubicBezTo>
                      <a:cubicBezTo>
                        <a:pt x="446434" y="212071"/>
                        <a:pt x="460031" y="216886"/>
                        <a:pt x="473931" y="217251"/>
                      </a:cubicBezTo>
                      <a:lnTo>
                        <a:pt x="505059" y="218071"/>
                      </a:lnTo>
                      <a:lnTo>
                        <a:pt x="505059" y="237714"/>
                      </a:lnTo>
                      <a:cubicBezTo>
                        <a:pt x="505059" y="242423"/>
                        <a:pt x="508872" y="246236"/>
                        <a:pt x="513581" y="246236"/>
                      </a:cubicBezTo>
                      <a:cubicBezTo>
                        <a:pt x="518291" y="246236"/>
                        <a:pt x="522104" y="242423"/>
                        <a:pt x="522104" y="237714"/>
                      </a:cubicBezTo>
                      <a:lnTo>
                        <a:pt x="522104" y="215762"/>
                      </a:lnTo>
                      <a:cubicBezTo>
                        <a:pt x="522104" y="207741"/>
                        <a:pt x="515830" y="201285"/>
                        <a:pt x="507808" y="201087"/>
                      </a:cubicBezTo>
                      <a:lnTo>
                        <a:pt x="474387" y="200206"/>
                      </a:lnTo>
                      <a:cubicBezTo>
                        <a:pt x="463555" y="199917"/>
                        <a:pt x="452982" y="196013"/>
                        <a:pt x="444581" y="189177"/>
                      </a:cubicBezTo>
                      <a:lnTo>
                        <a:pt x="442378" y="187384"/>
                      </a:lnTo>
                      <a:cubicBezTo>
                        <a:pt x="439781" y="185273"/>
                        <a:pt x="436514" y="184300"/>
                        <a:pt x="433187" y="184650"/>
                      </a:cubicBezTo>
                      <a:cubicBezTo>
                        <a:pt x="429860" y="184999"/>
                        <a:pt x="426868" y="186640"/>
                        <a:pt x="424771" y="189268"/>
                      </a:cubicBezTo>
                      <a:cubicBezTo>
                        <a:pt x="415732" y="200571"/>
                        <a:pt x="410750" y="214760"/>
                        <a:pt x="410750" y="229222"/>
                      </a:cubicBezTo>
                      <a:lnTo>
                        <a:pt x="410750" y="270133"/>
                      </a:lnTo>
                      <a:cubicBezTo>
                        <a:pt x="410750" y="277106"/>
                        <a:pt x="412041" y="283760"/>
                        <a:pt x="414395" y="289912"/>
                      </a:cubicBezTo>
                      <a:cubicBezTo>
                        <a:pt x="405493" y="288803"/>
                        <a:pt x="397396" y="284261"/>
                        <a:pt x="391699" y="276863"/>
                      </a:cubicBezTo>
                      <a:lnTo>
                        <a:pt x="391699" y="276863"/>
                      </a:lnTo>
                      <a:close/>
                      <a:moveTo>
                        <a:pt x="465621" y="342414"/>
                      </a:moveTo>
                      <a:cubicBezTo>
                        <a:pt x="459803" y="342414"/>
                        <a:pt x="455078" y="337690"/>
                        <a:pt x="455078" y="331871"/>
                      </a:cubicBezTo>
                      <a:lnTo>
                        <a:pt x="455078" y="324625"/>
                      </a:lnTo>
                      <a:cubicBezTo>
                        <a:pt x="458740" y="325385"/>
                        <a:pt x="462522" y="325795"/>
                        <a:pt x="466396" y="325795"/>
                      </a:cubicBezTo>
                      <a:cubicBezTo>
                        <a:pt x="469708" y="325795"/>
                        <a:pt x="472974" y="325491"/>
                        <a:pt x="476149" y="324914"/>
                      </a:cubicBezTo>
                      <a:lnTo>
                        <a:pt x="476149" y="331871"/>
                      </a:lnTo>
                      <a:cubicBezTo>
                        <a:pt x="476149" y="337690"/>
                        <a:pt x="471425" y="342414"/>
                        <a:pt x="465621" y="342414"/>
                      </a:cubicBezTo>
                      <a:lnTo>
                        <a:pt x="465621" y="342414"/>
                      </a:lnTo>
                      <a:close/>
                    </a:path>
                  </a:pathLst>
                </a:custGeom>
                <a:grpFill/>
                <a:ln w="15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370" name="任意多边形: 形状 369">
                <a:extLst>
                  <a:ext uri="{FF2B5EF4-FFF2-40B4-BE49-F238E27FC236}">
                    <a16:creationId xmlns:a16="http://schemas.microsoft.com/office/drawing/2014/main" id="{04DD1D03-DAA4-4955-813E-BD934265E8EC}"/>
                  </a:ext>
                </a:extLst>
              </p:cNvPr>
              <p:cNvSpPr/>
              <p:nvPr/>
            </p:nvSpPr>
            <p:spPr>
              <a:xfrm>
                <a:off x="837223" y="2948030"/>
                <a:ext cx="23093" cy="70545"/>
              </a:xfrm>
              <a:custGeom>
                <a:avLst/>
                <a:gdLst>
                  <a:gd name="connsiteX0" fmla="*/ 18291 w 23093"/>
                  <a:gd name="connsiteY0" fmla="*/ 862 h 70545"/>
                  <a:gd name="connsiteX1" fmla="*/ 6897 w 23093"/>
                  <a:gd name="connsiteY1" fmla="*/ 4827 h 70545"/>
                  <a:gd name="connsiteX2" fmla="*/ 0 w 23093"/>
                  <a:gd name="connsiteY2" fmla="*/ 34830 h 70545"/>
                  <a:gd name="connsiteX3" fmla="*/ 0 w 23093"/>
                  <a:gd name="connsiteY3" fmla="*/ 62008 h 70545"/>
                  <a:gd name="connsiteX4" fmla="*/ 8522 w 23093"/>
                  <a:gd name="connsiteY4" fmla="*/ 70545 h 70545"/>
                  <a:gd name="connsiteX5" fmla="*/ 17060 w 23093"/>
                  <a:gd name="connsiteY5" fmla="*/ 62008 h 70545"/>
                  <a:gd name="connsiteX6" fmla="*/ 17060 w 23093"/>
                  <a:gd name="connsiteY6" fmla="*/ 34830 h 70545"/>
                  <a:gd name="connsiteX7" fmla="*/ 22240 w 23093"/>
                  <a:gd name="connsiteY7" fmla="*/ 12255 h 70545"/>
                  <a:gd name="connsiteX8" fmla="*/ 18291 w 23093"/>
                  <a:gd name="connsiteY8" fmla="*/ 862 h 70545"/>
                  <a:gd name="connsiteX9" fmla="*/ 18291 w 23093"/>
                  <a:gd name="connsiteY9" fmla="*/ 862 h 70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093" h="70545">
                    <a:moveTo>
                      <a:pt x="18291" y="862"/>
                    </a:moveTo>
                    <a:cubicBezTo>
                      <a:pt x="14052" y="-1204"/>
                      <a:pt x="8948" y="573"/>
                      <a:pt x="6897" y="4827"/>
                    </a:cubicBezTo>
                    <a:cubicBezTo>
                      <a:pt x="2324" y="14261"/>
                      <a:pt x="0" y="24348"/>
                      <a:pt x="0" y="34830"/>
                    </a:cubicBezTo>
                    <a:lnTo>
                      <a:pt x="0" y="62008"/>
                    </a:lnTo>
                    <a:cubicBezTo>
                      <a:pt x="0" y="66717"/>
                      <a:pt x="3828" y="70545"/>
                      <a:pt x="8522" y="70545"/>
                    </a:cubicBezTo>
                    <a:cubicBezTo>
                      <a:pt x="13232" y="70545"/>
                      <a:pt x="17060" y="66717"/>
                      <a:pt x="17060" y="62008"/>
                    </a:cubicBezTo>
                    <a:lnTo>
                      <a:pt x="17060" y="34830"/>
                    </a:lnTo>
                    <a:cubicBezTo>
                      <a:pt x="17060" y="26946"/>
                      <a:pt x="18807" y="19365"/>
                      <a:pt x="22240" y="12255"/>
                    </a:cubicBezTo>
                    <a:cubicBezTo>
                      <a:pt x="24291" y="8017"/>
                      <a:pt x="22514" y="2912"/>
                      <a:pt x="18291" y="862"/>
                    </a:cubicBezTo>
                    <a:lnTo>
                      <a:pt x="18291" y="862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</p:grpSp>
      <p:sp>
        <p:nvSpPr>
          <p:cNvPr id="373" name="文本框 372">
            <a:extLst>
              <a:ext uri="{FF2B5EF4-FFF2-40B4-BE49-F238E27FC236}">
                <a16:creationId xmlns:a16="http://schemas.microsoft.com/office/drawing/2014/main" id="{8D7DFB7D-D46B-40DB-A63D-CA25E3B4904B}"/>
              </a:ext>
            </a:extLst>
          </p:cNvPr>
          <p:cNvSpPr txBox="1"/>
          <p:nvPr/>
        </p:nvSpPr>
        <p:spPr>
          <a:xfrm>
            <a:off x="5196563" y="5505767"/>
            <a:ext cx="1979709" cy="2771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1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月薪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6-50k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（无上限）</a:t>
            </a:r>
          </a:p>
        </p:txBody>
      </p:sp>
      <p:sp>
        <p:nvSpPr>
          <p:cNvPr id="374" name="文本框 373">
            <a:extLst>
              <a:ext uri="{FF2B5EF4-FFF2-40B4-BE49-F238E27FC236}">
                <a16:creationId xmlns:a16="http://schemas.microsoft.com/office/drawing/2014/main" id="{564C3FD1-1D80-4964-91C3-D1EF1A3A0848}"/>
              </a:ext>
            </a:extLst>
          </p:cNvPr>
          <p:cNvSpPr txBox="1"/>
          <p:nvPr/>
        </p:nvSpPr>
        <p:spPr>
          <a:xfrm>
            <a:off x="5236638" y="2076077"/>
            <a:ext cx="1899559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婚纱摄影师</a:t>
            </a:r>
          </a:p>
        </p:txBody>
      </p:sp>
      <p:sp>
        <p:nvSpPr>
          <p:cNvPr id="392" name="文本框 391">
            <a:extLst>
              <a:ext uri="{FF2B5EF4-FFF2-40B4-BE49-F238E27FC236}">
                <a16:creationId xmlns:a16="http://schemas.microsoft.com/office/drawing/2014/main" id="{65F6D200-D41E-4512-ACDD-8C4D0BE95F0D}"/>
              </a:ext>
            </a:extLst>
          </p:cNvPr>
          <p:cNvSpPr txBox="1"/>
          <p:nvPr/>
        </p:nvSpPr>
        <p:spPr>
          <a:xfrm>
            <a:off x="8727163" y="5505767"/>
            <a:ext cx="1979709" cy="2771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1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月薪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5-30k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（无上限）</a:t>
            </a:r>
          </a:p>
        </p:txBody>
      </p:sp>
      <p:sp>
        <p:nvSpPr>
          <p:cNvPr id="393" name="文本框 392">
            <a:extLst>
              <a:ext uri="{FF2B5EF4-FFF2-40B4-BE49-F238E27FC236}">
                <a16:creationId xmlns:a16="http://schemas.microsoft.com/office/drawing/2014/main" id="{6697B4D4-5CC4-4FDC-BDFF-3C132C2C7CCB}"/>
              </a:ext>
            </a:extLst>
          </p:cNvPr>
          <p:cNvSpPr txBox="1"/>
          <p:nvPr/>
        </p:nvSpPr>
        <p:spPr>
          <a:xfrm>
            <a:off x="8767238" y="2076077"/>
            <a:ext cx="1899559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淘宝摄影师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94B1729A-955D-4165-BF03-1D2C877FBC67}"/>
              </a:ext>
            </a:extLst>
          </p:cNvPr>
          <p:cNvGrpSpPr/>
          <p:nvPr/>
        </p:nvGrpSpPr>
        <p:grpSpPr>
          <a:xfrm>
            <a:off x="4661038" y="2891876"/>
            <a:ext cx="3050759" cy="2290536"/>
            <a:chOff x="1117738" y="2862403"/>
            <a:chExt cx="3050759" cy="2290536"/>
          </a:xfrm>
        </p:grpSpPr>
        <p:sp>
          <p:nvSpPr>
            <p:cNvPr id="65" name="3">
              <a:extLst>
                <a:ext uri="{FF2B5EF4-FFF2-40B4-BE49-F238E27FC236}">
                  <a16:creationId xmlns:a16="http://schemas.microsoft.com/office/drawing/2014/main" id="{5FF13022-46B5-4C7B-AFD0-56F89A809CF6}"/>
                </a:ext>
              </a:extLst>
            </p:cNvPr>
            <p:cNvSpPr/>
            <p:nvPr/>
          </p:nvSpPr>
          <p:spPr>
            <a:xfrm>
              <a:off x="1623246" y="4179203"/>
              <a:ext cx="2039743" cy="746491"/>
            </a:xfrm>
            <a:prstGeom prst="ellipse">
              <a:avLst/>
            </a:prstGeom>
            <a:noFill/>
            <a:ln w="34925">
              <a:gradFill>
                <a:gsLst>
                  <a:gs pos="37000">
                    <a:schemeClr val="accent1">
                      <a:alpha val="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66" name="3">
              <a:extLst>
                <a:ext uri="{FF2B5EF4-FFF2-40B4-BE49-F238E27FC236}">
                  <a16:creationId xmlns:a16="http://schemas.microsoft.com/office/drawing/2014/main" id="{26003375-8A71-4FFB-AA8E-DFF79BEAAB86}"/>
                </a:ext>
              </a:extLst>
            </p:cNvPr>
            <p:cNvSpPr/>
            <p:nvPr/>
          </p:nvSpPr>
          <p:spPr>
            <a:xfrm>
              <a:off x="1117738" y="3612158"/>
              <a:ext cx="3050759" cy="1116494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7" name="PMZDCP">
              <a:extLst>
                <a:ext uri="{FF2B5EF4-FFF2-40B4-BE49-F238E27FC236}">
                  <a16:creationId xmlns:a16="http://schemas.microsoft.com/office/drawing/2014/main" id="{A7BF97E5-D859-48F3-8881-8F4601ED8FA7}"/>
                </a:ext>
              </a:extLst>
            </p:cNvPr>
            <p:cNvSpPr/>
            <p:nvPr/>
          </p:nvSpPr>
          <p:spPr>
            <a:xfrm>
              <a:off x="1516823" y="4216067"/>
              <a:ext cx="2252589" cy="824387"/>
            </a:xfrm>
            <a:prstGeom prst="ellipse">
              <a:avLst/>
            </a:prstGeom>
            <a:noFill/>
            <a:ln w="28575">
              <a:gradFill>
                <a:gsLst>
                  <a:gs pos="18000">
                    <a:schemeClr val="accent1">
                      <a:alpha val="0"/>
                    </a:schemeClr>
                  </a:gs>
                  <a:gs pos="100000">
                    <a:schemeClr val="accent1">
                      <a:alpha val="54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55756F7E-A3EB-4829-8547-511FAF3A7FEE}"/>
                </a:ext>
              </a:extLst>
            </p:cNvPr>
            <p:cNvSpPr/>
            <p:nvPr/>
          </p:nvSpPr>
          <p:spPr>
            <a:xfrm>
              <a:off x="1377143" y="4226315"/>
              <a:ext cx="2531949" cy="926624"/>
            </a:xfrm>
            <a:prstGeom prst="ellipse">
              <a:avLst/>
            </a:prstGeom>
            <a:noFill/>
            <a:ln w="50800">
              <a:gradFill>
                <a:gsLst>
                  <a:gs pos="6000">
                    <a:schemeClr val="accent1">
                      <a:alpha val="0"/>
                    </a:schemeClr>
                  </a:gs>
                  <a:gs pos="100000">
                    <a:schemeClr val="accent1">
                      <a:alpha val="3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69" name="PMZDCP">
              <a:extLst>
                <a:ext uri="{FF2B5EF4-FFF2-40B4-BE49-F238E27FC236}">
                  <a16:creationId xmlns:a16="http://schemas.microsoft.com/office/drawing/2014/main" id="{1ED5FEBD-5299-4045-A3C4-6CB8AC7A594D}"/>
                </a:ext>
              </a:extLst>
            </p:cNvPr>
            <p:cNvSpPr/>
            <p:nvPr/>
          </p:nvSpPr>
          <p:spPr>
            <a:xfrm>
              <a:off x="1847476" y="3908401"/>
              <a:ext cx="1591282" cy="582366"/>
            </a:xfrm>
            <a:prstGeom prst="ellipse">
              <a:avLst/>
            </a:pr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2000"/>
                  </a:schemeClr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0" name="3">
              <a:extLst>
                <a:ext uri="{FF2B5EF4-FFF2-40B4-BE49-F238E27FC236}">
                  <a16:creationId xmlns:a16="http://schemas.microsoft.com/office/drawing/2014/main" id="{50B70D6C-95CB-400F-AB9A-45AECE07E0C0}"/>
                </a:ext>
              </a:extLst>
            </p:cNvPr>
            <p:cNvSpPr/>
            <p:nvPr/>
          </p:nvSpPr>
          <p:spPr>
            <a:xfrm>
              <a:off x="2044185" y="2862403"/>
              <a:ext cx="1197864" cy="1241180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300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77800" dist="190500" dir="7380000" algn="tr" rotWithShape="0">
                <a:schemeClr val="accent1">
                  <a:lumMod val="50000"/>
                  <a:alpha val="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E33CEFBF-3475-4A0B-86FD-CFC8BEBF1E59}"/>
                </a:ext>
              </a:extLst>
            </p:cNvPr>
            <p:cNvGrpSpPr/>
            <p:nvPr/>
          </p:nvGrpSpPr>
          <p:grpSpPr>
            <a:xfrm>
              <a:off x="2169957" y="3031864"/>
              <a:ext cx="946320" cy="946318"/>
              <a:chOff x="4396917" y="502761"/>
              <a:chExt cx="3398166" cy="3398162"/>
            </a:xfrm>
          </p:grpSpPr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1EE4775B-96C5-430A-8BAE-2C1B26549931}"/>
                  </a:ext>
                </a:extLst>
              </p:cNvPr>
              <p:cNvSpPr/>
              <p:nvPr/>
            </p:nvSpPr>
            <p:spPr>
              <a:xfrm>
                <a:off x="5028293" y="1134135"/>
                <a:ext cx="2135416" cy="2135412"/>
              </a:xfrm>
              <a:prstGeom prst="ellipse">
                <a:avLst/>
              </a:prstGeom>
              <a:noFill/>
              <a:ln w="15875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79" name="弧形 78">
                <a:extLst>
                  <a:ext uri="{FF2B5EF4-FFF2-40B4-BE49-F238E27FC236}">
                    <a16:creationId xmlns:a16="http://schemas.microsoft.com/office/drawing/2014/main" id="{6D0B5A81-2D1C-4245-BB0A-D9DD164FB95A}"/>
                  </a:ext>
                </a:extLst>
              </p:cNvPr>
              <p:cNvSpPr/>
              <p:nvPr/>
            </p:nvSpPr>
            <p:spPr>
              <a:xfrm>
                <a:off x="4821274" y="927116"/>
                <a:ext cx="2549455" cy="2549451"/>
              </a:xfrm>
              <a:prstGeom prst="arc">
                <a:avLst>
                  <a:gd name="adj1" fmla="val 12590335"/>
                  <a:gd name="adj2" fmla="val 5272394"/>
                </a:avLst>
              </a:prstGeom>
              <a:noFill/>
              <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0"/>
                      </a:schemeClr>
                    </a:gs>
                  </a:gsLst>
                  <a:lin ang="5400000" scaled="1"/>
                </a:gra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5EA17E94-6AEC-4F84-9356-9817D0A8BEAA}"/>
                  </a:ext>
                </a:extLst>
              </p:cNvPr>
              <p:cNvSpPr/>
              <p:nvPr/>
            </p:nvSpPr>
            <p:spPr>
              <a:xfrm>
                <a:off x="4396917" y="502761"/>
                <a:ext cx="3398166" cy="3398162"/>
              </a:xfrm>
              <a:prstGeom prst="ellipse">
                <a:avLst/>
              </a:prstGeom>
              <a:noFill/>
              <a:ln w="9525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81" name="弧形 80">
                <a:extLst>
                  <a:ext uri="{FF2B5EF4-FFF2-40B4-BE49-F238E27FC236}">
                    <a16:creationId xmlns:a16="http://schemas.microsoft.com/office/drawing/2014/main" id="{BBCF3834-EBB4-4A4F-AD18-9CD87CC533D3}"/>
                  </a:ext>
                </a:extLst>
              </p:cNvPr>
              <p:cNvSpPr/>
              <p:nvPr/>
            </p:nvSpPr>
            <p:spPr>
              <a:xfrm>
                <a:off x="4576723" y="682567"/>
                <a:ext cx="3038552" cy="3038550"/>
              </a:xfrm>
              <a:prstGeom prst="arc">
                <a:avLst>
                  <a:gd name="adj1" fmla="val 4280605"/>
                  <a:gd name="adj2" fmla="val 20856611"/>
                </a:avLst>
              </a:prstGeom>
              <a:noFill/>
              <a:ln w="9525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  <p:grpSp>
          <p:nvGrpSpPr>
            <p:cNvPr id="72" name="图形 3">
              <a:extLst>
                <a:ext uri="{FF2B5EF4-FFF2-40B4-BE49-F238E27FC236}">
                  <a16:creationId xmlns:a16="http://schemas.microsoft.com/office/drawing/2014/main" id="{AF1C7080-A0BF-482F-B0D6-E5BFCDC5D020}"/>
                </a:ext>
              </a:extLst>
            </p:cNvPr>
            <p:cNvGrpSpPr/>
            <p:nvPr/>
          </p:nvGrpSpPr>
          <p:grpSpPr>
            <a:xfrm>
              <a:off x="2435225" y="3322244"/>
              <a:ext cx="415784" cy="312454"/>
              <a:chOff x="837223" y="2589250"/>
              <a:chExt cx="583354" cy="438379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FE6076E4-BBCF-4D3F-811B-751D8EB40173}"/>
                  </a:ext>
                </a:extLst>
              </p:cNvPr>
              <p:cNvSpPr/>
              <p:nvPr/>
            </p:nvSpPr>
            <p:spPr>
              <a:xfrm>
                <a:off x="1037599" y="2956594"/>
                <a:ext cx="17044" cy="61981"/>
              </a:xfrm>
              <a:custGeom>
                <a:avLst/>
                <a:gdLst>
                  <a:gd name="connsiteX0" fmla="*/ 8522 w 17044"/>
                  <a:gd name="connsiteY0" fmla="*/ 0 h 61981"/>
                  <a:gd name="connsiteX1" fmla="*/ 0 w 17044"/>
                  <a:gd name="connsiteY1" fmla="*/ 8522 h 61981"/>
                  <a:gd name="connsiteX2" fmla="*/ 0 w 17044"/>
                  <a:gd name="connsiteY2" fmla="*/ 53444 h 61981"/>
                  <a:gd name="connsiteX3" fmla="*/ 8522 w 17044"/>
                  <a:gd name="connsiteY3" fmla="*/ 61982 h 61981"/>
                  <a:gd name="connsiteX4" fmla="*/ 17045 w 17044"/>
                  <a:gd name="connsiteY4" fmla="*/ 53444 h 61981"/>
                  <a:gd name="connsiteX5" fmla="*/ 17045 w 17044"/>
                  <a:gd name="connsiteY5" fmla="*/ 8522 h 61981"/>
                  <a:gd name="connsiteX6" fmla="*/ 8522 w 17044"/>
                  <a:gd name="connsiteY6" fmla="*/ 0 h 61981"/>
                  <a:gd name="connsiteX7" fmla="*/ 8522 w 17044"/>
                  <a:gd name="connsiteY7" fmla="*/ 0 h 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44" h="61981">
                    <a:moveTo>
                      <a:pt x="8522" y="0"/>
                    </a:moveTo>
                    <a:cubicBezTo>
                      <a:pt x="3813" y="0"/>
                      <a:pt x="0" y="3813"/>
                      <a:pt x="0" y="8522"/>
                    </a:cubicBezTo>
                    <a:lnTo>
                      <a:pt x="0" y="53444"/>
                    </a:lnTo>
                    <a:cubicBezTo>
                      <a:pt x="0" y="58153"/>
                      <a:pt x="3813" y="61982"/>
                      <a:pt x="8522" y="61982"/>
                    </a:cubicBezTo>
                    <a:cubicBezTo>
                      <a:pt x="13232" y="61982"/>
                      <a:pt x="17045" y="58153"/>
                      <a:pt x="17045" y="53444"/>
                    </a:cubicBezTo>
                    <a:lnTo>
                      <a:pt x="17045" y="8522"/>
                    </a:lnTo>
                    <a:cubicBezTo>
                      <a:pt x="17045" y="3813"/>
                      <a:pt x="13232" y="0"/>
                      <a:pt x="8522" y="0"/>
                    </a:cubicBezTo>
                    <a:lnTo>
                      <a:pt x="8522" y="0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grpSp>
            <p:nvGrpSpPr>
              <p:cNvPr id="74" name="图形 3">
                <a:extLst>
                  <a:ext uri="{FF2B5EF4-FFF2-40B4-BE49-F238E27FC236}">
                    <a16:creationId xmlns:a16="http://schemas.microsoft.com/office/drawing/2014/main" id="{75B8EA77-5739-4CE4-89B4-EFFC0A67F204}"/>
                  </a:ext>
                </a:extLst>
              </p:cNvPr>
              <p:cNvGrpSpPr/>
              <p:nvPr/>
            </p:nvGrpSpPr>
            <p:grpSpPr>
              <a:xfrm>
                <a:off x="855179" y="2589250"/>
                <a:ext cx="565398" cy="438379"/>
                <a:chOff x="855179" y="2589250"/>
                <a:chExt cx="565398" cy="438379"/>
              </a:xfrm>
              <a:grpFill/>
            </p:grpSpPr>
            <p:sp>
              <p:nvSpPr>
                <p:cNvPr id="76" name="任意多边形: 形状 75">
                  <a:extLst>
                    <a:ext uri="{FF2B5EF4-FFF2-40B4-BE49-F238E27FC236}">
                      <a16:creationId xmlns:a16="http://schemas.microsoft.com/office/drawing/2014/main" id="{9A466EA2-CDAB-402F-B56F-83D1FD0D6B7D}"/>
                    </a:ext>
                  </a:extLst>
                </p:cNvPr>
                <p:cNvSpPr/>
                <p:nvPr/>
              </p:nvSpPr>
              <p:spPr>
                <a:xfrm>
                  <a:off x="1202686" y="2956594"/>
                  <a:ext cx="17060" cy="61981"/>
                </a:xfrm>
                <a:custGeom>
                  <a:avLst/>
                  <a:gdLst>
                    <a:gd name="connsiteX0" fmla="*/ 8538 w 17060"/>
                    <a:gd name="connsiteY0" fmla="*/ 0 h 61981"/>
                    <a:gd name="connsiteX1" fmla="*/ 0 w 17060"/>
                    <a:gd name="connsiteY1" fmla="*/ 8522 h 61981"/>
                    <a:gd name="connsiteX2" fmla="*/ 0 w 17060"/>
                    <a:gd name="connsiteY2" fmla="*/ 53444 h 61981"/>
                    <a:gd name="connsiteX3" fmla="*/ 8538 w 17060"/>
                    <a:gd name="connsiteY3" fmla="*/ 61982 h 61981"/>
                    <a:gd name="connsiteX4" fmla="*/ 17060 w 17060"/>
                    <a:gd name="connsiteY4" fmla="*/ 53444 h 61981"/>
                    <a:gd name="connsiteX5" fmla="*/ 17060 w 17060"/>
                    <a:gd name="connsiteY5" fmla="*/ 8522 h 61981"/>
                    <a:gd name="connsiteX6" fmla="*/ 8538 w 17060"/>
                    <a:gd name="connsiteY6" fmla="*/ 0 h 61981"/>
                    <a:gd name="connsiteX7" fmla="*/ 8538 w 17060"/>
                    <a:gd name="connsiteY7" fmla="*/ 0 h 6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060" h="61981">
                      <a:moveTo>
                        <a:pt x="8538" y="0"/>
                      </a:moveTo>
                      <a:cubicBezTo>
                        <a:pt x="3828" y="0"/>
                        <a:pt x="0" y="3813"/>
                        <a:pt x="0" y="8522"/>
                      </a:cubicBezTo>
                      <a:lnTo>
                        <a:pt x="0" y="53444"/>
                      </a:lnTo>
                      <a:cubicBezTo>
                        <a:pt x="0" y="58153"/>
                        <a:pt x="3828" y="61982"/>
                        <a:pt x="8538" y="61982"/>
                      </a:cubicBezTo>
                      <a:cubicBezTo>
                        <a:pt x="13247" y="61982"/>
                        <a:pt x="17060" y="58153"/>
                        <a:pt x="17060" y="53444"/>
                      </a:cubicBezTo>
                      <a:lnTo>
                        <a:pt x="17060" y="8522"/>
                      </a:lnTo>
                      <a:cubicBezTo>
                        <a:pt x="17060" y="3813"/>
                        <a:pt x="13247" y="0"/>
                        <a:pt x="8538" y="0"/>
                      </a:cubicBezTo>
                      <a:lnTo>
                        <a:pt x="8538" y="0"/>
                      </a:lnTo>
                      <a:close/>
                    </a:path>
                  </a:pathLst>
                </a:custGeom>
                <a:grpFill/>
                <a:ln w="15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  <p:sp>
              <p:nvSpPr>
                <p:cNvPr id="77" name="任意多边形: 形状 76">
                  <a:extLst>
                    <a:ext uri="{FF2B5EF4-FFF2-40B4-BE49-F238E27FC236}">
                      <a16:creationId xmlns:a16="http://schemas.microsoft.com/office/drawing/2014/main" id="{0A91A21E-E39C-4ADA-89C3-D2833411DC46}"/>
                    </a:ext>
                  </a:extLst>
                </p:cNvPr>
                <p:cNvSpPr/>
                <p:nvPr/>
              </p:nvSpPr>
              <p:spPr>
                <a:xfrm>
                  <a:off x="855179" y="2589250"/>
                  <a:ext cx="565398" cy="438379"/>
                </a:xfrm>
                <a:custGeom>
                  <a:avLst/>
                  <a:gdLst>
                    <a:gd name="connsiteX0" fmla="*/ 521785 w 565398"/>
                    <a:gd name="connsiteY0" fmla="*/ 337568 h 438379"/>
                    <a:gd name="connsiteX1" fmla="*/ 493224 w 565398"/>
                    <a:gd name="connsiteY1" fmla="*/ 326114 h 438379"/>
                    <a:gd name="connsiteX2" fmla="*/ 493224 w 565398"/>
                    <a:gd name="connsiteY2" fmla="*/ 318822 h 438379"/>
                    <a:gd name="connsiteX3" fmla="*/ 508097 w 565398"/>
                    <a:gd name="connsiteY3" fmla="*/ 306866 h 438379"/>
                    <a:gd name="connsiteX4" fmla="*/ 554629 w 565398"/>
                    <a:gd name="connsiteY4" fmla="*/ 287284 h 438379"/>
                    <a:gd name="connsiteX5" fmla="*/ 561070 w 565398"/>
                    <a:gd name="connsiteY5" fmla="*/ 235557 h 438379"/>
                    <a:gd name="connsiteX6" fmla="*/ 548248 w 565398"/>
                    <a:gd name="connsiteY6" fmla="*/ 205979 h 438379"/>
                    <a:gd name="connsiteX7" fmla="*/ 546273 w 565398"/>
                    <a:gd name="connsiteY7" fmla="*/ 199021 h 438379"/>
                    <a:gd name="connsiteX8" fmla="*/ 519248 w 565398"/>
                    <a:gd name="connsiteY8" fmla="*/ 149527 h 438379"/>
                    <a:gd name="connsiteX9" fmla="*/ 466411 w 565398"/>
                    <a:gd name="connsiteY9" fmla="*/ 129824 h 438379"/>
                    <a:gd name="connsiteX10" fmla="*/ 413575 w 565398"/>
                    <a:gd name="connsiteY10" fmla="*/ 149527 h 438379"/>
                    <a:gd name="connsiteX11" fmla="*/ 386549 w 565398"/>
                    <a:gd name="connsiteY11" fmla="*/ 199021 h 438379"/>
                    <a:gd name="connsiteX12" fmla="*/ 384574 w 565398"/>
                    <a:gd name="connsiteY12" fmla="*/ 205979 h 438379"/>
                    <a:gd name="connsiteX13" fmla="*/ 371753 w 565398"/>
                    <a:gd name="connsiteY13" fmla="*/ 235557 h 438379"/>
                    <a:gd name="connsiteX14" fmla="*/ 378194 w 565398"/>
                    <a:gd name="connsiteY14" fmla="*/ 287284 h 438379"/>
                    <a:gd name="connsiteX15" fmla="*/ 418512 w 565398"/>
                    <a:gd name="connsiteY15" fmla="*/ 307261 h 438379"/>
                    <a:gd name="connsiteX16" fmla="*/ 424665 w 565398"/>
                    <a:gd name="connsiteY16" fmla="*/ 306896 h 438379"/>
                    <a:gd name="connsiteX17" fmla="*/ 438034 w 565398"/>
                    <a:gd name="connsiteY17" fmla="*/ 318001 h 438379"/>
                    <a:gd name="connsiteX18" fmla="*/ 438034 w 565398"/>
                    <a:gd name="connsiteY18" fmla="*/ 326114 h 438379"/>
                    <a:gd name="connsiteX19" fmla="*/ 409473 w 565398"/>
                    <a:gd name="connsiteY19" fmla="*/ 337568 h 438379"/>
                    <a:gd name="connsiteX20" fmla="*/ 404020 w 565398"/>
                    <a:gd name="connsiteY20" fmla="*/ 340090 h 438379"/>
                    <a:gd name="connsiteX21" fmla="*/ 380792 w 565398"/>
                    <a:gd name="connsiteY21" fmla="*/ 314295 h 438379"/>
                    <a:gd name="connsiteX22" fmla="*/ 343603 w 565398"/>
                    <a:gd name="connsiteY22" fmla="*/ 288712 h 438379"/>
                    <a:gd name="connsiteX23" fmla="*/ 338119 w 565398"/>
                    <a:gd name="connsiteY23" fmla="*/ 276042 h 438379"/>
                    <a:gd name="connsiteX24" fmla="*/ 323003 w 565398"/>
                    <a:gd name="connsiteY24" fmla="*/ 263221 h 438379"/>
                    <a:gd name="connsiteX25" fmla="*/ 318263 w 565398"/>
                    <a:gd name="connsiteY25" fmla="*/ 260456 h 438379"/>
                    <a:gd name="connsiteX26" fmla="*/ 318263 w 565398"/>
                    <a:gd name="connsiteY26" fmla="*/ 243183 h 438379"/>
                    <a:gd name="connsiteX27" fmla="*/ 348889 w 565398"/>
                    <a:gd name="connsiteY27" fmla="*/ 193719 h 438379"/>
                    <a:gd name="connsiteX28" fmla="*/ 349801 w 565398"/>
                    <a:gd name="connsiteY28" fmla="*/ 193719 h 438379"/>
                    <a:gd name="connsiteX29" fmla="*/ 379303 w 565398"/>
                    <a:gd name="connsiteY29" fmla="*/ 164217 h 438379"/>
                    <a:gd name="connsiteX30" fmla="*/ 372862 w 565398"/>
                    <a:gd name="connsiteY30" fmla="*/ 145851 h 438379"/>
                    <a:gd name="connsiteX31" fmla="*/ 378954 w 565398"/>
                    <a:gd name="connsiteY31" fmla="*/ 102509 h 438379"/>
                    <a:gd name="connsiteX32" fmla="*/ 330325 w 565398"/>
                    <a:gd name="connsiteY32" fmla="*/ 37428 h 438379"/>
                    <a:gd name="connsiteX33" fmla="*/ 329110 w 565398"/>
                    <a:gd name="connsiteY33" fmla="*/ 37246 h 438379"/>
                    <a:gd name="connsiteX34" fmla="*/ 285130 w 565398"/>
                    <a:gd name="connsiteY34" fmla="*/ 3946 h 438379"/>
                    <a:gd name="connsiteX35" fmla="*/ 282897 w 565398"/>
                    <a:gd name="connsiteY35" fmla="*/ 3308 h 438379"/>
                    <a:gd name="connsiteX36" fmla="*/ 210737 w 565398"/>
                    <a:gd name="connsiteY36" fmla="*/ 14732 h 438379"/>
                    <a:gd name="connsiteX37" fmla="*/ 208383 w 565398"/>
                    <a:gd name="connsiteY37" fmla="*/ 26566 h 438379"/>
                    <a:gd name="connsiteX38" fmla="*/ 220217 w 565398"/>
                    <a:gd name="connsiteY38" fmla="*/ 28906 h 438379"/>
                    <a:gd name="connsiteX39" fmla="*/ 278233 w 565398"/>
                    <a:gd name="connsiteY39" fmla="*/ 19730 h 438379"/>
                    <a:gd name="connsiteX40" fmla="*/ 280467 w 565398"/>
                    <a:gd name="connsiteY40" fmla="*/ 20353 h 438379"/>
                    <a:gd name="connsiteX41" fmla="*/ 316334 w 565398"/>
                    <a:gd name="connsiteY41" fmla="*/ 49232 h 438379"/>
                    <a:gd name="connsiteX42" fmla="*/ 323216 w 565398"/>
                    <a:gd name="connsiteY42" fmla="*/ 80542 h 438379"/>
                    <a:gd name="connsiteX43" fmla="*/ 317428 w 565398"/>
                    <a:gd name="connsiteY43" fmla="*/ 75574 h 438379"/>
                    <a:gd name="connsiteX44" fmla="*/ 298955 w 565398"/>
                    <a:gd name="connsiteY44" fmla="*/ 75286 h 438379"/>
                    <a:gd name="connsiteX45" fmla="*/ 291374 w 565398"/>
                    <a:gd name="connsiteY45" fmla="*/ 81423 h 438379"/>
                    <a:gd name="connsiteX46" fmla="*/ 248078 w 565398"/>
                    <a:gd name="connsiteY46" fmla="*/ 81423 h 438379"/>
                    <a:gd name="connsiteX47" fmla="*/ 197141 w 565398"/>
                    <a:gd name="connsiteY47" fmla="*/ 132376 h 438379"/>
                    <a:gd name="connsiteX48" fmla="*/ 197141 w 565398"/>
                    <a:gd name="connsiteY48" fmla="*/ 134746 h 438379"/>
                    <a:gd name="connsiteX49" fmla="*/ 190563 w 565398"/>
                    <a:gd name="connsiteY49" fmla="*/ 135520 h 438379"/>
                    <a:gd name="connsiteX50" fmla="*/ 198128 w 565398"/>
                    <a:gd name="connsiteY50" fmla="*/ 52772 h 438379"/>
                    <a:gd name="connsiteX51" fmla="*/ 195029 w 565398"/>
                    <a:gd name="connsiteY51" fmla="*/ 41120 h 438379"/>
                    <a:gd name="connsiteX52" fmla="*/ 183377 w 565398"/>
                    <a:gd name="connsiteY52" fmla="*/ 44219 h 438379"/>
                    <a:gd name="connsiteX53" fmla="*/ 175614 w 565398"/>
                    <a:gd name="connsiteY53" fmla="*/ 144240 h 438379"/>
                    <a:gd name="connsiteX54" fmla="*/ 167760 w 565398"/>
                    <a:gd name="connsiteY54" fmla="*/ 164248 h 438379"/>
                    <a:gd name="connsiteX55" fmla="*/ 197247 w 565398"/>
                    <a:gd name="connsiteY55" fmla="*/ 193750 h 438379"/>
                    <a:gd name="connsiteX56" fmla="*/ 198159 w 565398"/>
                    <a:gd name="connsiteY56" fmla="*/ 193750 h 438379"/>
                    <a:gd name="connsiteX57" fmla="*/ 228785 w 565398"/>
                    <a:gd name="connsiteY57" fmla="*/ 243213 h 438379"/>
                    <a:gd name="connsiteX58" fmla="*/ 228785 w 565398"/>
                    <a:gd name="connsiteY58" fmla="*/ 260486 h 438379"/>
                    <a:gd name="connsiteX59" fmla="*/ 224030 w 565398"/>
                    <a:gd name="connsiteY59" fmla="*/ 263251 h 438379"/>
                    <a:gd name="connsiteX60" fmla="*/ 208914 w 565398"/>
                    <a:gd name="connsiteY60" fmla="*/ 276073 h 438379"/>
                    <a:gd name="connsiteX61" fmla="*/ 203430 w 565398"/>
                    <a:gd name="connsiteY61" fmla="*/ 288742 h 438379"/>
                    <a:gd name="connsiteX62" fmla="*/ 166226 w 565398"/>
                    <a:gd name="connsiteY62" fmla="*/ 314325 h 438379"/>
                    <a:gd name="connsiteX63" fmla="*/ 147176 w 565398"/>
                    <a:gd name="connsiteY63" fmla="*/ 333330 h 438379"/>
                    <a:gd name="connsiteX64" fmla="*/ 136906 w 565398"/>
                    <a:gd name="connsiteY64" fmla="*/ 328696 h 438379"/>
                    <a:gd name="connsiteX65" fmla="*/ 111643 w 565398"/>
                    <a:gd name="connsiteY65" fmla="*/ 319748 h 438379"/>
                    <a:gd name="connsiteX66" fmla="*/ 111643 w 565398"/>
                    <a:gd name="connsiteY66" fmla="*/ 313019 h 438379"/>
                    <a:gd name="connsiteX67" fmla="*/ 136329 w 565398"/>
                    <a:gd name="connsiteY67" fmla="*/ 276346 h 438379"/>
                    <a:gd name="connsiteX68" fmla="*/ 140142 w 565398"/>
                    <a:gd name="connsiteY68" fmla="*/ 276346 h 438379"/>
                    <a:gd name="connsiteX69" fmla="*/ 167274 w 565398"/>
                    <a:gd name="connsiteY69" fmla="*/ 249214 h 438379"/>
                    <a:gd name="connsiteX70" fmla="*/ 160757 w 565398"/>
                    <a:gd name="connsiteY70" fmla="*/ 231607 h 438379"/>
                    <a:gd name="connsiteX71" fmla="*/ 162276 w 565398"/>
                    <a:gd name="connsiteY71" fmla="*/ 213575 h 438379"/>
                    <a:gd name="connsiteX72" fmla="*/ 131969 w 565398"/>
                    <a:gd name="connsiteY72" fmla="*/ 147704 h 438379"/>
                    <a:gd name="connsiteX73" fmla="*/ 59946 w 565398"/>
                    <a:gd name="connsiteY73" fmla="*/ 139425 h 438379"/>
                    <a:gd name="connsiteX74" fmla="*/ 42947 w 565398"/>
                    <a:gd name="connsiteY74" fmla="*/ 146565 h 438379"/>
                    <a:gd name="connsiteX75" fmla="*/ 2795 w 565398"/>
                    <a:gd name="connsiteY75" fmla="*/ 204369 h 438379"/>
                    <a:gd name="connsiteX76" fmla="*/ 6593 w 565398"/>
                    <a:gd name="connsiteY76" fmla="*/ 231485 h 438379"/>
                    <a:gd name="connsiteX77" fmla="*/ 0 w 565398"/>
                    <a:gd name="connsiteY77" fmla="*/ 249184 h 438379"/>
                    <a:gd name="connsiteX78" fmla="*/ 27132 w 565398"/>
                    <a:gd name="connsiteY78" fmla="*/ 276316 h 438379"/>
                    <a:gd name="connsiteX79" fmla="*/ 30945 w 565398"/>
                    <a:gd name="connsiteY79" fmla="*/ 276316 h 438379"/>
                    <a:gd name="connsiteX80" fmla="*/ 53186 w 565398"/>
                    <a:gd name="connsiteY80" fmla="*/ 311378 h 438379"/>
                    <a:gd name="connsiteX81" fmla="*/ 53186 w 565398"/>
                    <a:gd name="connsiteY81" fmla="*/ 319718 h 438379"/>
                    <a:gd name="connsiteX82" fmla="*/ 27922 w 565398"/>
                    <a:gd name="connsiteY82" fmla="*/ 328666 h 438379"/>
                    <a:gd name="connsiteX83" fmla="*/ 17561 w 565398"/>
                    <a:gd name="connsiteY83" fmla="*/ 333330 h 438379"/>
                    <a:gd name="connsiteX84" fmla="*/ 14219 w 565398"/>
                    <a:gd name="connsiteY84" fmla="*/ 344921 h 438379"/>
                    <a:gd name="connsiteX85" fmla="*/ 21694 w 565398"/>
                    <a:gd name="connsiteY85" fmla="*/ 349326 h 438379"/>
                    <a:gd name="connsiteX86" fmla="*/ 25810 w 565398"/>
                    <a:gd name="connsiteY86" fmla="*/ 348263 h 438379"/>
                    <a:gd name="connsiteX87" fmla="*/ 33604 w 565398"/>
                    <a:gd name="connsiteY87" fmla="*/ 344754 h 438379"/>
                    <a:gd name="connsiteX88" fmla="*/ 55434 w 565398"/>
                    <a:gd name="connsiteY88" fmla="*/ 337021 h 438379"/>
                    <a:gd name="connsiteX89" fmla="*/ 82384 w 565398"/>
                    <a:gd name="connsiteY89" fmla="*/ 354978 h 438379"/>
                    <a:gd name="connsiteX90" fmla="*/ 109349 w 565398"/>
                    <a:gd name="connsiteY90" fmla="*/ 337021 h 438379"/>
                    <a:gd name="connsiteX91" fmla="*/ 131164 w 565398"/>
                    <a:gd name="connsiteY91" fmla="*/ 344754 h 438379"/>
                    <a:gd name="connsiteX92" fmla="*/ 139094 w 565398"/>
                    <a:gd name="connsiteY92" fmla="*/ 348354 h 438379"/>
                    <a:gd name="connsiteX93" fmla="*/ 133898 w 565398"/>
                    <a:gd name="connsiteY93" fmla="*/ 375699 h 438379"/>
                    <a:gd name="connsiteX94" fmla="*/ 133898 w 565398"/>
                    <a:gd name="connsiteY94" fmla="*/ 426302 h 438379"/>
                    <a:gd name="connsiteX95" fmla="*/ 142436 w 565398"/>
                    <a:gd name="connsiteY95" fmla="*/ 434825 h 438379"/>
                    <a:gd name="connsiteX96" fmla="*/ 150959 w 565398"/>
                    <a:gd name="connsiteY96" fmla="*/ 426302 h 438379"/>
                    <a:gd name="connsiteX97" fmla="*/ 150959 w 565398"/>
                    <a:gd name="connsiteY97" fmla="*/ 375699 h 438379"/>
                    <a:gd name="connsiteX98" fmla="*/ 175858 w 565398"/>
                    <a:gd name="connsiteY98" fmla="*/ 328362 h 438379"/>
                    <a:gd name="connsiteX99" fmla="*/ 211375 w 565398"/>
                    <a:gd name="connsiteY99" fmla="*/ 303934 h 438379"/>
                    <a:gd name="connsiteX100" fmla="*/ 225944 w 565398"/>
                    <a:gd name="connsiteY100" fmla="*/ 323394 h 438379"/>
                    <a:gd name="connsiteX101" fmla="*/ 239039 w 565398"/>
                    <a:gd name="connsiteY101" fmla="*/ 329927 h 438379"/>
                    <a:gd name="connsiteX102" fmla="*/ 243764 w 565398"/>
                    <a:gd name="connsiteY102" fmla="*/ 329228 h 438379"/>
                    <a:gd name="connsiteX103" fmla="*/ 264956 w 565398"/>
                    <a:gd name="connsiteY103" fmla="*/ 322772 h 438379"/>
                    <a:gd name="connsiteX104" fmla="*/ 264956 w 565398"/>
                    <a:gd name="connsiteY104" fmla="*/ 429842 h 438379"/>
                    <a:gd name="connsiteX105" fmla="*/ 273479 w 565398"/>
                    <a:gd name="connsiteY105" fmla="*/ 438379 h 438379"/>
                    <a:gd name="connsiteX106" fmla="*/ 282001 w 565398"/>
                    <a:gd name="connsiteY106" fmla="*/ 429842 h 438379"/>
                    <a:gd name="connsiteX107" fmla="*/ 282001 w 565398"/>
                    <a:gd name="connsiteY107" fmla="*/ 322772 h 438379"/>
                    <a:gd name="connsiteX108" fmla="*/ 303193 w 565398"/>
                    <a:gd name="connsiteY108" fmla="*/ 329228 h 438379"/>
                    <a:gd name="connsiteX109" fmla="*/ 307918 w 565398"/>
                    <a:gd name="connsiteY109" fmla="*/ 329927 h 438379"/>
                    <a:gd name="connsiteX110" fmla="*/ 321013 w 565398"/>
                    <a:gd name="connsiteY110" fmla="*/ 323394 h 438379"/>
                    <a:gd name="connsiteX111" fmla="*/ 335566 w 565398"/>
                    <a:gd name="connsiteY111" fmla="*/ 303934 h 438379"/>
                    <a:gd name="connsiteX112" fmla="*/ 371084 w 565398"/>
                    <a:gd name="connsiteY112" fmla="*/ 328362 h 438379"/>
                    <a:gd name="connsiteX113" fmla="*/ 395983 w 565398"/>
                    <a:gd name="connsiteY113" fmla="*/ 375699 h 438379"/>
                    <a:gd name="connsiteX114" fmla="*/ 395983 w 565398"/>
                    <a:gd name="connsiteY114" fmla="*/ 426302 h 438379"/>
                    <a:gd name="connsiteX115" fmla="*/ 404506 w 565398"/>
                    <a:gd name="connsiteY115" fmla="*/ 434825 h 438379"/>
                    <a:gd name="connsiteX116" fmla="*/ 413043 w 565398"/>
                    <a:gd name="connsiteY116" fmla="*/ 426302 h 438379"/>
                    <a:gd name="connsiteX117" fmla="*/ 413043 w 565398"/>
                    <a:gd name="connsiteY117" fmla="*/ 375699 h 438379"/>
                    <a:gd name="connsiteX118" fmla="*/ 410400 w 565398"/>
                    <a:gd name="connsiteY118" fmla="*/ 356056 h 438379"/>
                    <a:gd name="connsiteX119" fmla="*/ 415778 w 565398"/>
                    <a:gd name="connsiteY119" fmla="*/ 353413 h 438379"/>
                    <a:gd name="connsiteX120" fmla="*/ 440540 w 565398"/>
                    <a:gd name="connsiteY120" fmla="*/ 343478 h 438379"/>
                    <a:gd name="connsiteX121" fmla="*/ 465576 w 565398"/>
                    <a:gd name="connsiteY121" fmla="*/ 359490 h 438379"/>
                    <a:gd name="connsiteX122" fmla="*/ 490612 w 565398"/>
                    <a:gd name="connsiteY122" fmla="*/ 343478 h 438379"/>
                    <a:gd name="connsiteX123" fmla="*/ 515374 w 565398"/>
                    <a:gd name="connsiteY123" fmla="*/ 353413 h 438379"/>
                    <a:gd name="connsiteX124" fmla="*/ 541154 w 565398"/>
                    <a:gd name="connsiteY124" fmla="*/ 391529 h 438379"/>
                    <a:gd name="connsiteX125" fmla="*/ 541154 w 565398"/>
                    <a:gd name="connsiteY125" fmla="*/ 405961 h 438379"/>
                    <a:gd name="connsiteX126" fmla="*/ 549692 w 565398"/>
                    <a:gd name="connsiteY126" fmla="*/ 414498 h 438379"/>
                    <a:gd name="connsiteX127" fmla="*/ 558214 w 565398"/>
                    <a:gd name="connsiteY127" fmla="*/ 405961 h 438379"/>
                    <a:gd name="connsiteX128" fmla="*/ 558214 w 565398"/>
                    <a:gd name="connsiteY128" fmla="*/ 391529 h 438379"/>
                    <a:gd name="connsiteX129" fmla="*/ 521785 w 565398"/>
                    <a:gd name="connsiteY129" fmla="*/ 337568 h 438379"/>
                    <a:gd name="connsiteX130" fmla="*/ 521785 w 565398"/>
                    <a:gd name="connsiteY130" fmla="*/ 337568 h 438379"/>
                    <a:gd name="connsiteX131" fmla="*/ 184775 w 565398"/>
                    <a:gd name="connsiteY131" fmla="*/ 164217 h 438379"/>
                    <a:gd name="connsiteX132" fmla="*/ 197095 w 565398"/>
                    <a:gd name="connsiteY132" fmla="*/ 151791 h 438379"/>
                    <a:gd name="connsiteX133" fmla="*/ 197095 w 565398"/>
                    <a:gd name="connsiteY133" fmla="*/ 176644 h 438379"/>
                    <a:gd name="connsiteX134" fmla="*/ 184775 w 565398"/>
                    <a:gd name="connsiteY134" fmla="*/ 164217 h 438379"/>
                    <a:gd name="connsiteX135" fmla="*/ 184775 w 565398"/>
                    <a:gd name="connsiteY135" fmla="*/ 164217 h 438379"/>
                    <a:gd name="connsiteX136" fmla="*/ 140127 w 565398"/>
                    <a:gd name="connsiteY136" fmla="*/ 259256 h 438379"/>
                    <a:gd name="connsiteX137" fmla="*/ 137043 w 565398"/>
                    <a:gd name="connsiteY137" fmla="*/ 259256 h 438379"/>
                    <a:gd name="connsiteX138" fmla="*/ 137043 w 565398"/>
                    <a:gd name="connsiteY138" fmla="*/ 239096 h 438379"/>
                    <a:gd name="connsiteX139" fmla="*/ 140127 w 565398"/>
                    <a:gd name="connsiteY139" fmla="*/ 239096 h 438379"/>
                    <a:gd name="connsiteX140" fmla="*/ 150214 w 565398"/>
                    <a:gd name="connsiteY140" fmla="*/ 249168 h 438379"/>
                    <a:gd name="connsiteX141" fmla="*/ 140127 w 565398"/>
                    <a:gd name="connsiteY141" fmla="*/ 259256 h 438379"/>
                    <a:gd name="connsiteX142" fmla="*/ 140127 w 565398"/>
                    <a:gd name="connsiteY142" fmla="*/ 259256 h 438379"/>
                    <a:gd name="connsiteX143" fmla="*/ 17060 w 565398"/>
                    <a:gd name="connsiteY143" fmla="*/ 249184 h 438379"/>
                    <a:gd name="connsiteX144" fmla="*/ 27147 w 565398"/>
                    <a:gd name="connsiteY144" fmla="*/ 239096 h 438379"/>
                    <a:gd name="connsiteX145" fmla="*/ 30231 w 565398"/>
                    <a:gd name="connsiteY145" fmla="*/ 239096 h 438379"/>
                    <a:gd name="connsiteX146" fmla="*/ 30231 w 565398"/>
                    <a:gd name="connsiteY146" fmla="*/ 259256 h 438379"/>
                    <a:gd name="connsiteX147" fmla="*/ 27147 w 565398"/>
                    <a:gd name="connsiteY147" fmla="*/ 259256 h 438379"/>
                    <a:gd name="connsiteX148" fmla="*/ 17060 w 565398"/>
                    <a:gd name="connsiteY148" fmla="*/ 249184 h 438379"/>
                    <a:gd name="connsiteX149" fmla="*/ 17060 w 565398"/>
                    <a:gd name="connsiteY149" fmla="*/ 249184 h 438379"/>
                    <a:gd name="connsiteX150" fmla="*/ 40577 w 565398"/>
                    <a:gd name="connsiteY150" fmla="*/ 195755 h 438379"/>
                    <a:gd name="connsiteX151" fmla="*/ 30520 w 565398"/>
                    <a:gd name="connsiteY151" fmla="*/ 222036 h 438379"/>
                    <a:gd name="connsiteX152" fmla="*/ 27147 w 565398"/>
                    <a:gd name="connsiteY152" fmla="*/ 222036 h 438379"/>
                    <a:gd name="connsiteX153" fmla="*/ 22559 w 565398"/>
                    <a:gd name="connsiteY153" fmla="*/ 222431 h 438379"/>
                    <a:gd name="connsiteX154" fmla="*/ 19688 w 565398"/>
                    <a:gd name="connsiteY154" fmla="*/ 201983 h 438379"/>
                    <a:gd name="connsiteX155" fmla="*/ 47215 w 565398"/>
                    <a:gd name="connsiteY155" fmla="*/ 163063 h 438379"/>
                    <a:gd name="connsiteX156" fmla="*/ 48826 w 565398"/>
                    <a:gd name="connsiteY156" fmla="*/ 162561 h 438379"/>
                    <a:gd name="connsiteX157" fmla="*/ 66569 w 565398"/>
                    <a:gd name="connsiteY157" fmla="*/ 155102 h 438379"/>
                    <a:gd name="connsiteX158" fmla="*/ 121973 w 565398"/>
                    <a:gd name="connsiteY158" fmla="*/ 161483 h 438379"/>
                    <a:gd name="connsiteX159" fmla="*/ 145292 w 565398"/>
                    <a:gd name="connsiteY159" fmla="*/ 212131 h 438379"/>
                    <a:gd name="connsiteX160" fmla="*/ 144426 w 565398"/>
                    <a:gd name="connsiteY160" fmla="*/ 222386 h 438379"/>
                    <a:gd name="connsiteX161" fmla="*/ 140142 w 565398"/>
                    <a:gd name="connsiteY161" fmla="*/ 222052 h 438379"/>
                    <a:gd name="connsiteX162" fmla="*/ 136998 w 565398"/>
                    <a:gd name="connsiteY162" fmla="*/ 222052 h 438379"/>
                    <a:gd name="connsiteX163" fmla="*/ 122717 w 565398"/>
                    <a:gd name="connsiteY163" fmla="*/ 209154 h 438379"/>
                    <a:gd name="connsiteX164" fmla="*/ 101632 w 565398"/>
                    <a:gd name="connsiteY164" fmla="*/ 209154 h 438379"/>
                    <a:gd name="connsiteX165" fmla="*/ 59809 w 565398"/>
                    <a:gd name="connsiteY165" fmla="*/ 195086 h 438379"/>
                    <a:gd name="connsiteX166" fmla="*/ 57394 w 565398"/>
                    <a:gd name="connsiteY166" fmla="*/ 193248 h 438379"/>
                    <a:gd name="connsiteX167" fmla="*/ 48461 w 565398"/>
                    <a:gd name="connsiteY167" fmla="*/ 190970 h 438379"/>
                    <a:gd name="connsiteX168" fmla="*/ 40577 w 565398"/>
                    <a:gd name="connsiteY168" fmla="*/ 195755 h 438379"/>
                    <a:gd name="connsiteX169" fmla="*/ 40577 w 565398"/>
                    <a:gd name="connsiteY169" fmla="*/ 195755 h 438379"/>
                    <a:gd name="connsiteX170" fmla="*/ 54401 w 565398"/>
                    <a:gd name="connsiteY170" fmla="*/ 205766 h 438379"/>
                    <a:gd name="connsiteX171" fmla="*/ 54401 w 565398"/>
                    <a:gd name="connsiteY171" fmla="*/ 205766 h 438379"/>
                    <a:gd name="connsiteX172" fmla="*/ 54401 w 565398"/>
                    <a:gd name="connsiteY172" fmla="*/ 205766 h 438379"/>
                    <a:gd name="connsiteX173" fmla="*/ 54401 w 565398"/>
                    <a:gd name="connsiteY173" fmla="*/ 205766 h 438379"/>
                    <a:gd name="connsiteX174" fmla="*/ 47276 w 565398"/>
                    <a:gd name="connsiteY174" fmla="*/ 227718 h 438379"/>
                    <a:gd name="connsiteX175" fmla="*/ 51621 w 565398"/>
                    <a:gd name="connsiteY175" fmla="*/ 210217 h 438379"/>
                    <a:gd name="connsiteX176" fmla="*/ 101647 w 565398"/>
                    <a:gd name="connsiteY176" fmla="*/ 226199 h 438379"/>
                    <a:gd name="connsiteX177" fmla="*/ 120013 w 565398"/>
                    <a:gd name="connsiteY177" fmla="*/ 226199 h 438379"/>
                    <a:gd name="connsiteX178" fmla="*/ 120013 w 565398"/>
                    <a:gd name="connsiteY178" fmla="*/ 267520 h 438379"/>
                    <a:gd name="connsiteX179" fmla="*/ 83660 w 565398"/>
                    <a:gd name="connsiteY179" fmla="*/ 303873 h 438379"/>
                    <a:gd name="connsiteX180" fmla="*/ 47307 w 565398"/>
                    <a:gd name="connsiteY180" fmla="*/ 267520 h 438379"/>
                    <a:gd name="connsiteX181" fmla="*/ 47307 w 565398"/>
                    <a:gd name="connsiteY181" fmla="*/ 227718 h 438379"/>
                    <a:gd name="connsiteX182" fmla="*/ 82414 w 565398"/>
                    <a:gd name="connsiteY182" fmla="*/ 337902 h 438379"/>
                    <a:gd name="connsiteX183" fmla="*/ 70261 w 565398"/>
                    <a:gd name="connsiteY183" fmla="*/ 325749 h 438379"/>
                    <a:gd name="connsiteX184" fmla="*/ 70261 w 565398"/>
                    <a:gd name="connsiteY184" fmla="*/ 319247 h 438379"/>
                    <a:gd name="connsiteX185" fmla="*/ 83645 w 565398"/>
                    <a:gd name="connsiteY185" fmla="*/ 320949 h 438379"/>
                    <a:gd name="connsiteX186" fmla="*/ 94583 w 565398"/>
                    <a:gd name="connsiteY186" fmla="*/ 319824 h 438379"/>
                    <a:gd name="connsiteX187" fmla="*/ 94583 w 565398"/>
                    <a:gd name="connsiteY187" fmla="*/ 325764 h 438379"/>
                    <a:gd name="connsiteX188" fmla="*/ 82414 w 565398"/>
                    <a:gd name="connsiteY188" fmla="*/ 337902 h 438379"/>
                    <a:gd name="connsiteX189" fmla="*/ 82414 w 565398"/>
                    <a:gd name="connsiteY189" fmla="*/ 337902 h 438379"/>
                    <a:gd name="connsiteX190" fmla="*/ 349877 w 565398"/>
                    <a:gd name="connsiteY190" fmla="*/ 176644 h 438379"/>
                    <a:gd name="connsiteX191" fmla="*/ 349877 w 565398"/>
                    <a:gd name="connsiteY191" fmla="*/ 151791 h 438379"/>
                    <a:gd name="connsiteX192" fmla="*/ 362197 w 565398"/>
                    <a:gd name="connsiteY192" fmla="*/ 164217 h 438379"/>
                    <a:gd name="connsiteX193" fmla="*/ 349877 w 565398"/>
                    <a:gd name="connsiteY193" fmla="*/ 176644 h 438379"/>
                    <a:gd name="connsiteX194" fmla="*/ 349877 w 565398"/>
                    <a:gd name="connsiteY194" fmla="*/ 176644 h 438379"/>
                    <a:gd name="connsiteX195" fmla="*/ 362030 w 565398"/>
                    <a:gd name="connsiteY195" fmla="*/ 100124 h 438379"/>
                    <a:gd name="connsiteX196" fmla="*/ 357032 w 565398"/>
                    <a:gd name="connsiteY196" fmla="*/ 135627 h 438379"/>
                    <a:gd name="connsiteX197" fmla="*/ 349892 w 565398"/>
                    <a:gd name="connsiteY197" fmla="*/ 134730 h 438379"/>
                    <a:gd name="connsiteX198" fmla="*/ 349892 w 565398"/>
                    <a:gd name="connsiteY198" fmla="*/ 134047 h 438379"/>
                    <a:gd name="connsiteX199" fmla="*/ 337936 w 565398"/>
                    <a:gd name="connsiteY199" fmla="*/ 96007 h 438379"/>
                    <a:gd name="connsiteX200" fmla="*/ 337708 w 565398"/>
                    <a:gd name="connsiteY200" fmla="*/ 57102 h 438379"/>
                    <a:gd name="connsiteX201" fmla="*/ 362030 w 565398"/>
                    <a:gd name="connsiteY201" fmla="*/ 100124 h 438379"/>
                    <a:gd name="connsiteX202" fmla="*/ 362030 w 565398"/>
                    <a:gd name="connsiteY202" fmla="*/ 100124 h 438379"/>
                    <a:gd name="connsiteX203" fmla="*/ 214171 w 565398"/>
                    <a:gd name="connsiteY203" fmla="*/ 181323 h 438379"/>
                    <a:gd name="connsiteX204" fmla="*/ 214171 w 565398"/>
                    <a:gd name="connsiteY204" fmla="*/ 132361 h 438379"/>
                    <a:gd name="connsiteX205" fmla="*/ 248063 w 565398"/>
                    <a:gd name="connsiteY205" fmla="*/ 98468 h 438379"/>
                    <a:gd name="connsiteX206" fmla="*/ 294382 w 565398"/>
                    <a:gd name="connsiteY206" fmla="*/ 98468 h 438379"/>
                    <a:gd name="connsiteX207" fmla="*/ 299745 w 565398"/>
                    <a:gd name="connsiteY207" fmla="*/ 96569 h 438379"/>
                    <a:gd name="connsiteX208" fmla="*/ 307963 w 565398"/>
                    <a:gd name="connsiteY208" fmla="*/ 89915 h 438379"/>
                    <a:gd name="connsiteX209" fmla="*/ 315605 w 565398"/>
                    <a:gd name="connsiteY209" fmla="*/ 96478 h 438379"/>
                    <a:gd name="connsiteX210" fmla="*/ 332832 w 565398"/>
                    <a:gd name="connsiteY210" fmla="*/ 134016 h 438379"/>
                    <a:gd name="connsiteX211" fmla="*/ 332832 w 565398"/>
                    <a:gd name="connsiteY211" fmla="*/ 181308 h 438379"/>
                    <a:gd name="connsiteX212" fmla="*/ 273509 w 565398"/>
                    <a:gd name="connsiteY212" fmla="*/ 240631 h 438379"/>
                    <a:gd name="connsiteX213" fmla="*/ 214171 w 565398"/>
                    <a:gd name="connsiteY213" fmla="*/ 181323 h 438379"/>
                    <a:gd name="connsiteX214" fmla="*/ 214171 w 565398"/>
                    <a:gd name="connsiteY214" fmla="*/ 181323 h 438379"/>
                    <a:gd name="connsiteX215" fmla="*/ 273494 w 565398"/>
                    <a:gd name="connsiteY215" fmla="*/ 257706 h 438379"/>
                    <a:gd name="connsiteX216" fmla="*/ 301173 w 565398"/>
                    <a:gd name="connsiteY216" fmla="*/ 252495 h 438379"/>
                    <a:gd name="connsiteX217" fmla="*/ 301173 w 565398"/>
                    <a:gd name="connsiteY217" fmla="*/ 263433 h 438379"/>
                    <a:gd name="connsiteX218" fmla="*/ 273494 w 565398"/>
                    <a:gd name="connsiteY218" fmla="*/ 276999 h 438379"/>
                    <a:gd name="connsiteX219" fmla="*/ 245815 w 565398"/>
                    <a:gd name="connsiteY219" fmla="*/ 263433 h 438379"/>
                    <a:gd name="connsiteX220" fmla="*/ 245815 w 565398"/>
                    <a:gd name="connsiteY220" fmla="*/ 252495 h 438379"/>
                    <a:gd name="connsiteX221" fmla="*/ 273494 w 565398"/>
                    <a:gd name="connsiteY221" fmla="*/ 257706 h 438379"/>
                    <a:gd name="connsiteX222" fmla="*/ 273494 w 565398"/>
                    <a:gd name="connsiteY222" fmla="*/ 257706 h 438379"/>
                    <a:gd name="connsiteX223" fmla="*/ 239297 w 565398"/>
                    <a:gd name="connsiteY223" fmla="*/ 312760 h 438379"/>
                    <a:gd name="connsiteX224" fmla="*/ 220931 w 565398"/>
                    <a:gd name="connsiteY224" fmla="*/ 288196 h 438379"/>
                    <a:gd name="connsiteX225" fmla="*/ 234345 w 565398"/>
                    <a:gd name="connsiteY225" fmla="*/ 276802 h 438379"/>
                    <a:gd name="connsiteX226" fmla="*/ 264956 w 565398"/>
                    <a:gd name="connsiteY226" fmla="*/ 291811 h 438379"/>
                    <a:gd name="connsiteX227" fmla="*/ 264956 w 565398"/>
                    <a:gd name="connsiteY227" fmla="*/ 304937 h 438379"/>
                    <a:gd name="connsiteX228" fmla="*/ 239297 w 565398"/>
                    <a:gd name="connsiteY228" fmla="*/ 312760 h 438379"/>
                    <a:gd name="connsiteX229" fmla="*/ 307675 w 565398"/>
                    <a:gd name="connsiteY229" fmla="*/ 312760 h 438379"/>
                    <a:gd name="connsiteX230" fmla="*/ 282016 w 565398"/>
                    <a:gd name="connsiteY230" fmla="*/ 304952 h 438379"/>
                    <a:gd name="connsiteX231" fmla="*/ 282016 w 565398"/>
                    <a:gd name="connsiteY231" fmla="*/ 291826 h 438379"/>
                    <a:gd name="connsiteX232" fmla="*/ 312627 w 565398"/>
                    <a:gd name="connsiteY232" fmla="*/ 276817 h 438379"/>
                    <a:gd name="connsiteX233" fmla="*/ 326041 w 565398"/>
                    <a:gd name="connsiteY233" fmla="*/ 288211 h 438379"/>
                    <a:gd name="connsiteX234" fmla="*/ 307675 w 565398"/>
                    <a:gd name="connsiteY234" fmla="*/ 312760 h 438379"/>
                    <a:gd name="connsiteX235" fmla="*/ 391699 w 565398"/>
                    <a:gd name="connsiteY235" fmla="*/ 276863 h 438379"/>
                    <a:gd name="connsiteX236" fmla="*/ 387400 w 565398"/>
                    <a:gd name="connsiteY236" fmla="*/ 242347 h 438379"/>
                    <a:gd name="connsiteX237" fmla="*/ 400222 w 565398"/>
                    <a:gd name="connsiteY237" fmla="*/ 212769 h 438379"/>
                    <a:gd name="connsiteX238" fmla="*/ 403427 w 565398"/>
                    <a:gd name="connsiteY238" fmla="*/ 201452 h 438379"/>
                    <a:gd name="connsiteX239" fmla="*/ 466411 w 565398"/>
                    <a:gd name="connsiteY239" fmla="*/ 146884 h 438379"/>
                    <a:gd name="connsiteX240" fmla="*/ 529396 w 565398"/>
                    <a:gd name="connsiteY240" fmla="*/ 201452 h 438379"/>
                    <a:gd name="connsiteX241" fmla="*/ 532601 w 565398"/>
                    <a:gd name="connsiteY241" fmla="*/ 212769 h 438379"/>
                    <a:gd name="connsiteX242" fmla="*/ 545423 w 565398"/>
                    <a:gd name="connsiteY242" fmla="*/ 242347 h 438379"/>
                    <a:gd name="connsiteX243" fmla="*/ 541123 w 565398"/>
                    <a:gd name="connsiteY243" fmla="*/ 276863 h 438379"/>
                    <a:gd name="connsiteX244" fmla="*/ 518412 w 565398"/>
                    <a:gd name="connsiteY244" fmla="*/ 289927 h 438379"/>
                    <a:gd name="connsiteX245" fmla="*/ 521891 w 565398"/>
                    <a:gd name="connsiteY245" fmla="*/ 274766 h 438379"/>
                    <a:gd name="connsiteX246" fmla="*/ 514098 w 565398"/>
                    <a:gd name="connsiteY246" fmla="*/ 265560 h 438379"/>
                    <a:gd name="connsiteX247" fmla="*/ 504892 w 565398"/>
                    <a:gd name="connsiteY247" fmla="*/ 273353 h 438379"/>
                    <a:gd name="connsiteX248" fmla="*/ 466411 w 565398"/>
                    <a:gd name="connsiteY248" fmla="*/ 308735 h 438379"/>
                    <a:gd name="connsiteX249" fmla="*/ 427794 w 565398"/>
                    <a:gd name="connsiteY249" fmla="*/ 270118 h 438379"/>
                    <a:gd name="connsiteX250" fmla="*/ 427794 w 565398"/>
                    <a:gd name="connsiteY250" fmla="*/ 229207 h 438379"/>
                    <a:gd name="connsiteX251" fmla="*/ 435390 w 565398"/>
                    <a:gd name="connsiteY251" fmla="*/ 203639 h 438379"/>
                    <a:gd name="connsiteX252" fmla="*/ 473931 w 565398"/>
                    <a:gd name="connsiteY252" fmla="*/ 217251 h 438379"/>
                    <a:gd name="connsiteX253" fmla="*/ 505059 w 565398"/>
                    <a:gd name="connsiteY253" fmla="*/ 218071 h 438379"/>
                    <a:gd name="connsiteX254" fmla="*/ 505059 w 565398"/>
                    <a:gd name="connsiteY254" fmla="*/ 237714 h 438379"/>
                    <a:gd name="connsiteX255" fmla="*/ 513581 w 565398"/>
                    <a:gd name="connsiteY255" fmla="*/ 246236 h 438379"/>
                    <a:gd name="connsiteX256" fmla="*/ 522104 w 565398"/>
                    <a:gd name="connsiteY256" fmla="*/ 237714 h 438379"/>
                    <a:gd name="connsiteX257" fmla="*/ 522104 w 565398"/>
                    <a:gd name="connsiteY257" fmla="*/ 215762 h 438379"/>
                    <a:gd name="connsiteX258" fmla="*/ 507808 w 565398"/>
                    <a:gd name="connsiteY258" fmla="*/ 201087 h 438379"/>
                    <a:gd name="connsiteX259" fmla="*/ 474387 w 565398"/>
                    <a:gd name="connsiteY259" fmla="*/ 200206 h 438379"/>
                    <a:gd name="connsiteX260" fmla="*/ 444581 w 565398"/>
                    <a:gd name="connsiteY260" fmla="*/ 189177 h 438379"/>
                    <a:gd name="connsiteX261" fmla="*/ 442378 w 565398"/>
                    <a:gd name="connsiteY261" fmla="*/ 187384 h 438379"/>
                    <a:gd name="connsiteX262" fmla="*/ 433187 w 565398"/>
                    <a:gd name="connsiteY262" fmla="*/ 184650 h 438379"/>
                    <a:gd name="connsiteX263" fmla="*/ 424771 w 565398"/>
                    <a:gd name="connsiteY263" fmla="*/ 189268 h 438379"/>
                    <a:gd name="connsiteX264" fmla="*/ 410750 w 565398"/>
                    <a:gd name="connsiteY264" fmla="*/ 229222 h 438379"/>
                    <a:gd name="connsiteX265" fmla="*/ 410750 w 565398"/>
                    <a:gd name="connsiteY265" fmla="*/ 270133 h 438379"/>
                    <a:gd name="connsiteX266" fmla="*/ 414395 w 565398"/>
                    <a:gd name="connsiteY266" fmla="*/ 289912 h 438379"/>
                    <a:gd name="connsiteX267" fmla="*/ 391699 w 565398"/>
                    <a:gd name="connsiteY267" fmla="*/ 276863 h 438379"/>
                    <a:gd name="connsiteX268" fmla="*/ 391699 w 565398"/>
                    <a:gd name="connsiteY268" fmla="*/ 276863 h 438379"/>
                    <a:gd name="connsiteX269" fmla="*/ 465621 w 565398"/>
                    <a:gd name="connsiteY269" fmla="*/ 342414 h 438379"/>
                    <a:gd name="connsiteX270" fmla="*/ 455078 w 565398"/>
                    <a:gd name="connsiteY270" fmla="*/ 331871 h 438379"/>
                    <a:gd name="connsiteX271" fmla="*/ 455078 w 565398"/>
                    <a:gd name="connsiteY271" fmla="*/ 324625 h 438379"/>
                    <a:gd name="connsiteX272" fmla="*/ 466396 w 565398"/>
                    <a:gd name="connsiteY272" fmla="*/ 325795 h 438379"/>
                    <a:gd name="connsiteX273" fmla="*/ 476149 w 565398"/>
                    <a:gd name="connsiteY273" fmla="*/ 324914 h 438379"/>
                    <a:gd name="connsiteX274" fmla="*/ 476149 w 565398"/>
                    <a:gd name="connsiteY274" fmla="*/ 331871 h 438379"/>
                    <a:gd name="connsiteX275" fmla="*/ 465621 w 565398"/>
                    <a:gd name="connsiteY275" fmla="*/ 342414 h 438379"/>
                    <a:gd name="connsiteX276" fmla="*/ 465621 w 565398"/>
                    <a:gd name="connsiteY276" fmla="*/ 342414 h 438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</a:cxnLst>
                  <a:rect l="l" t="t" r="r" b="b"/>
                  <a:pathLst>
                    <a:path w="565398" h="438379">
                      <a:moveTo>
                        <a:pt x="521785" y="337568"/>
                      </a:moveTo>
                      <a:lnTo>
                        <a:pt x="493224" y="326114"/>
                      </a:lnTo>
                      <a:lnTo>
                        <a:pt x="493224" y="318822"/>
                      </a:lnTo>
                      <a:cubicBezTo>
                        <a:pt x="498830" y="315708"/>
                        <a:pt x="503859" y="311651"/>
                        <a:pt x="508097" y="306866"/>
                      </a:cubicBezTo>
                      <a:cubicBezTo>
                        <a:pt x="526160" y="309008"/>
                        <a:pt x="543448" y="301792"/>
                        <a:pt x="554629" y="287284"/>
                      </a:cubicBezTo>
                      <a:cubicBezTo>
                        <a:pt x="566205" y="272275"/>
                        <a:pt x="568605" y="252951"/>
                        <a:pt x="561070" y="235557"/>
                      </a:cubicBezTo>
                      <a:lnTo>
                        <a:pt x="548248" y="205979"/>
                      </a:lnTo>
                      <a:cubicBezTo>
                        <a:pt x="547276" y="203761"/>
                        <a:pt x="546623" y="201421"/>
                        <a:pt x="546273" y="199021"/>
                      </a:cubicBezTo>
                      <a:cubicBezTo>
                        <a:pt x="543509" y="179804"/>
                        <a:pt x="533907" y="162227"/>
                        <a:pt x="519248" y="149527"/>
                      </a:cubicBezTo>
                      <a:cubicBezTo>
                        <a:pt x="504588" y="136812"/>
                        <a:pt x="485826" y="129824"/>
                        <a:pt x="466411" y="129824"/>
                      </a:cubicBezTo>
                      <a:cubicBezTo>
                        <a:pt x="447012" y="129824"/>
                        <a:pt x="428235" y="136812"/>
                        <a:pt x="413575" y="149527"/>
                      </a:cubicBezTo>
                      <a:cubicBezTo>
                        <a:pt x="398900" y="162227"/>
                        <a:pt x="389299" y="179804"/>
                        <a:pt x="386549" y="199021"/>
                      </a:cubicBezTo>
                      <a:cubicBezTo>
                        <a:pt x="386200" y="201421"/>
                        <a:pt x="385547" y="203761"/>
                        <a:pt x="384574" y="205979"/>
                      </a:cubicBezTo>
                      <a:lnTo>
                        <a:pt x="371753" y="235557"/>
                      </a:lnTo>
                      <a:cubicBezTo>
                        <a:pt x="364218" y="252936"/>
                        <a:pt x="366618" y="272275"/>
                        <a:pt x="378194" y="287284"/>
                      </a:cubicBezTo>
                      <a:cubicBezTo>
                        <a:pt x="388084" y="300121"/>
                        <a:pt x="402759" y="307276"/>
                        <a:pt x="418512" y="307261"/>
                      </a:cubicBezTo>
                      <a:cubicBezTo>
                        <a:pt x="420548" y="307261"/>
                        <a:pt x="422599" y="307139"/>
                        <a:pt x="424665" y="306896"/>
                      </a:cubicBezTo>
                      <a:cubicBezTo>
                        <a:pt x="428508" y="311256"/>
                        <a:pt x="433020" y="315009"/>
                        <a:pt x="438034" y="318001"/>
                      </a:cubicBezTo>
                      <a:lnTo>
                        <a:pt x="438034" y="326114"/>
                      </a:lnTo>
                      <a:lnTo>
                        <a:pt x="409473" y="337568"/>
                      </a:lnTo>
                      <a:cubicBezTo>
                        <a:pt x="407620" y="338313"/>
                        <a:pt x="405797" y="339163"/>
                        <a:pt x="404020" y="340090"/>
                      </a:cubicBezTo>
                      <a:cubicBezTo>
                        <a:pt x="398490" y="329927"/>
                        <a:pt x="390605" y="321040"/>
                        <a:pt x="380792" y="314295"/>
                      </a:cubicBezTo>
                      <a:lnTo>
                        <a:pt x="343603" y="288712"/>
                      </a:lnTo>
                      <a:cubicBezTo>
                        <a:pt x="343815" y="284018"/>
                        <a:pt x="341932" y="279278"/>
                        <a:pt x="338119" y="276042"/>
                      </a:cubicBezTo>
                      <a:lnTo>
                        <a:pt x="323003" y="263221"/>
                      </a:lnTo>
                      <a:cubicBezTo>
                        <a:pt x="321575" y="262005"/>
                        <a:pt x="319965" y="261079"/>
                        <a:pt x="318263" y="260456"/>
                      </a:cubicBezTo>
                      <a:lnTo>
                        <a:pt x="318263" y="243183"/>
                      </a:lnTo>
                      <a:cubicBezTo>
                        <a:pt x="334245" y="231592"/>
                        <a:pt x="345562" y="213985"/>
                        <a:pt x="348889" y="193719"/>
                      </a:cubicBezTo>
                      <a:lnTo>
                        <a:pt x="349801" y="193719"/>
                      </a:lnTo>
                      <a:cubicBezTo>
                        <a:pt x="366071" y="193719"/>
                        <a:pt x="379303" y="180487"/>
                        <a:pt x="379303" y="164217"/>
                      </a:cubicBezTo>
                      <a:cubicBezTo>
                        <a:pt x="379303" y="157275"/>
                        <a:pt x="376887" y="150894"/>
                        <a:pt x="372862" y="145851"/>
                      </a:cubicBezTo>
                      <a:lnTo>
                        <a:pt x="378954" y="102509"/>
                      </a:lnTo>
                      <a:cubicBezTo>
                        <a:pt x="383344" y="71260"/>
                        <a:pt x="361529" y="42062"/>
                        <a:pt x="330325" y="37428"/>
                      </a:cubicBezTo>
                      <a:lnTo>
                        <a:pt x="329110" y="37246"/>
                      </a:lnTo>
                      <a:cubicBezTo>
                        <a:pt x="319129" y="20961"/>
                        <a:pt x="303679" y="9203"/>
                        <a:pt x="285130" y="3946"/>
                      </a:cubicBezTo>
                      <a:lnTo>
                        <a:pt x="282897" y="3308"/>
                      </a:lnTo>
                      <a:cubicBezTo>
                        <a:pt x="258317" y="-3665"/>
                        <a:pt x="232006" y="498"/>
                        <a:pt x="210737" y="14732"/>
                      </a:cubicBezTo>
                      <a:cubicBezTo>
                        <a:pt x="206818" y="17360"/>
                        <a:pt x="205770" y="22647"/>
                        <a:pt x="208383" y="26566"/>
                      </a:cubicBezTo>
                      <a:cubicBezTo>
                        <a:pt x="210996" y="30486"/>
                        <a:pt x="216297" y="31534"/>
                        <a:pt x="220217" y="28906"/>
                      </a:cubicBezTo>
                      <a:cubicBezTo>
                        <a:pt x="237323" y="17467"/>
                        <a:pt x="258469" y="14125"/>
                        <a:pt x="278233" y="19730"/>
                      </a:cubicBezTo>
                      <a:lnTo>
                        <a:pt x="280467" y="20353"/>
                      </a:lnTo>
                      <a:cubicBezTo>
                        <a:pt x="295992" y="24759"/>
                        <a:pt x="308723" y="35013"/>
                        <a:pt x="316334" y="49232"/>
                      </a:cubicBezTo>
                      <a:cubicBezTo>
                        <a:pt x="321575" y="59016"/>
                        <a:pt x="323884" y="69771"/>
                        <a:pt x="323216" y="80542"/>
                      </a:cubicBezTo>
                      <a:lnTo>
                        <a:pt x="317428" y="75574"/>
                      </a:lnTo>
                      <a:cubicBezTo>
                        <a:pt x="312141" y="71032"/>
                        <a:pt x="304378" y="70911"/>
                        <a:pt x="298955" y="75286"/>
                      </a:cubicBezTo>
                      <a:lnTo>
                        <a:pt x="291374" y="81423"/>
                      </a:lnTo>
                      <a:lnTo>
                        <a:pt x="248078" y="81423"/>
                      </a:lnTo>
                      <a:cubicBezTo>
                        <a:pt x="219989" y="81423"/>
                        <a:pt x="197141" y="104271"/>
                        <a:pt x="197141" y="132376"/>
                      </a:cubicBezTo>
                      <a:lnTo>
                        <a:pt x="197141" y="134746"/>
                      </a:lnTo>
                      <a:cubicBezTo>
                        <a:pt x="194877" y="134761"/>
                        <a:pt x="192675" y="135019"/>
                        <a:pt x="190563" y="135520"/>
                      </a:cubicBezTo>
                      <a:cubicBezTo>
                        <a:pt x="180916" y="108373"/>
                        <a:pt x="183636" y="77792"/>
                        <a:pt x="198128" y="52772"/>
                      </a:cubicBezTo>
                      <a:cubicBezTo>
                        <a:pt x="200483" y="48701"/>
                        <a:pt x="199101" y="43475"/>
                        <a:pt x="195029" y="41120"/>
                      </a:cubicBezTo>
                      <a:cubicBezTo>
                        <a:pt x="190958" y="38765"/>
                        <a:pt x="185732" y="40148"/>
                        <a:pt x="183377" y="44219"/>
                      </a:cubicBezTo>
                      <a:cubicBezTo>
                        <a:pt x="165846" y="74481"/>
                        <a:pt x="163005" y="111670"/>
                        <a:pt x="175614" y="144240"/>
                      </a:cubicBezTo>
                      <a:cubicBezTo>
                        <a:pt x="170753" y="149497"/>
                        <a:pt x="167760" y="156530"/>
                        <a:pt x="167760" y="164248"/>
                      </a:cubicBezTo>
                      <a:cubicBezTo>
                        <a:pt x="167760" y="180503"/>
                        <a:pt x="180992" y="193750"/>
                        <a:pt x="197247" y="193750"/>
                      </a:cubicBezTo>
                      <a:lnTo>
                        <a:pt x="198159" y="193750"/>
                      </a:lnTo>
                      <a:cubicBezTo>
                        <a:pt x="201471" y="214015"/>
                        <a:pt x="212803" y="231622"/>
                        <a:pt x="228785" y="243213"/>
                      </a:cubicBezTo>
                      <a:lnTo>
                        <a:pt x="228785" y="260486"/>
                      </a:lnTo>
                      <a:cubicBezTo>
                        <a:pt x="227083" y="261109"/>
                        <a:pt x="225473" y="262036"/>
                        <a:pt x="224030" y="263251"/>
                      </a:cubicBezTo>
                      <a:lnTo>
                        <a:pt x="208914" y="276073"/>
                      </a:lnTo>
                      <a:cubicBezTo>
                        <a:pt x="205086" y="279324"/>
                        <a:pt x="203218" y="284048"/>
                        <a:pt x="203430" y="288742"/>
                      </a:cubicBezTo>
                      <a:lnTo>
                        <a:pt x="166226" y="314325"/>
                      </a:lnTo>
                      <a:cubicBezTo>
                        <a:pt x="158661" y="319521"/>
                        <a:pt x="152250" y="325977"/>
                        <a:pt x="147176" y="333330"/>
                      </a:cubicBezTo>
                      <a:cubicBezTo>
                        <a:pt x="143879" y="331507"/>
                        <a:pt x="140461" y="329957"/>
                        <a:pt x="136906" y="328696"/>
                      </a:cubicBezTo>
                      <a:lnTo>
                        <a:pt x="111643" y="319748"/>
                      </a:lnTo>
                      <a:lnTo>
                        <a:pt x="111643" y="313019"/>
                      </a:lnTo>
                      <a:cubicBezTo>
                        <a:pt x="124510" y="305073"/>
                        <a:pt x="133762" y="291826"/>
                        <a:pt x="136329" y="276346"/>
                      </a:cubicBezTo>
                      <a:lnTo>
                        <a:pt x="140142" y="276346"/>
                      </a:lnTo>
                      <a:cubicBezTo>
                        <a:pt x="155106" y="276346"/>
                        <a:pt x="167274" y="264178"/>
                        <a:pt x="167274" y="249214"/>
                      </a:cubicBezTo>
                      <a:cubicBezTo>
                        <a:pt x="167274" y="242499"/>
                        <a:pt x="164813" y="236347"/>
                        <a:pt x="160757" y="231607"/>
                      </a:cubicBezTo>
                      <a:lnTo>
                        <a:pt x="162276" y="213575"/>
                      </a:lnTo>
                      <a:cubicBezTo>
                        <a:pt x="164388" y="187612"/>
                        <a:pt x="153070" y="162987"/>
                        <a:pt x="131969" y="147704"/>
                      </a:cubicBezTo>
                      <a:cubicBezTo>
                        <a:pt x="110883" y="132421"/>
                        <a:pt x="83964" y="129322"/>
                        <a:pt x="59946" y="139425"/>
                      </a:cubicBezTo>
                      <a:lnTo>
                        <a:pt x="42947" y="146565"/>
                      </a:lnTo>
                      <a:cubicBezTo>
                        <a:pt x="16635" y="152353"/>
                        <a:pt x="-972" y="177571"/>
                        <a:pt x="2795" y="204369"/>
                      </a:cubicBezTo>
                      <a:lnTo>
                        <a:pt x="6593" y="231485"/>
                      </a:lnTo>
                      <a:cubicBezTo>
                        <a:pt x="2491" y="236240"/>
                        <a:pt x="0" y="242423"/>
                        <a:pt x="0" y="249184"/>
                      </a:cubicBezTo>
                      <a:cubicBezTo>
                        <a:pt x="0" y="264147"/>
                        <a:pt x="12168" y="276316"/>
                        <a:pt x="27132" y="276316"/>
                      </a:cubicBezTo>
                      <a:lnTo>
                        <a:pt x="30945" y="276316"/>
                      </a:lnTo>
                      <a:cubicBezTo>
                        <a:pt x="33361" y="290793"/>
                        <a:pt x="41610" y="303311"/>
                        <a:pt x="53186" y="311378"/>
                      </a:cubicBezTo>
                      <a:lnTo>
                        <a:pt x="53186" y="319718"/>
                      </a:lnTo>
                      <a:lnTo>
                        <a:pt x="27922" y="328666"/>
                      </a:lnTo>
                      <a:cubicBezTo>
                        <a:pt x="24382" y="329927"/>
                        <a:pt x="20904" y="331492"/>
                        <a:pt x="17561" y="333330"/>
                      </a:cubicBezTo>
                      <a:cubicBezTo>
                        <a:pt x="13445" y="335608"/>
                        <a:pt x="11941" y="340789"/>
                        <a:pt x="14219" y="344921"/>
                      </a:cubicBezTo>
                      <a:cubicBezTo>
                        <a:pt x="15784" y="347731"/>
                        <a:pt x="18686" y="349326"/>
                        <a:pt x="21694" y="349326"/>
                      </a:cubicBezTo>
                      <a:cubicBezTo>
                        <a:pt x="23091" y="349326"/>
                        <a:pt x="24504" y="348977"/>
                        <a:pt x="25810" y="348263"/>
                      </a:cubicBezTo>
                      <a:cubicBezTo>
                        <a:pt x="28332" y="346881"/>
                        <a:pt x="30945" y="345680"/>
                        <a:pt x="33604" y="344754"/>
                      </a:cubicBezTo>
                      <a:lnTo>
                        <a:pt x="55434" y="337021"/>
                      </a:lnTo>
                      <a:cubicBezTo>
                        <a:pt x="59855" y="347549"/>
                        <a:pt x="70276" y="354978"/>
                        <a:pt x="82384" y="354978"/>
                      </a:cubicBezTo>
                      <a:cubicBezTo>
                        <a:pt x="94507" y="354978"/>
                        <a:pt x="104928" y="347564"/>
                        <a:pt x="109349" y="337021"/>
                      </a:cubicBezTo>
                      <a:lnTo>
                        <a:pt x="131164" y="344754"/>
                      </a:lnTo>
                      <a:cubicBezTo>
                        <a:pt x="133914" y="345726"/>
                        <a:pt x="136557" y="346941"/>
                        <a:pt x="139094" y="348354"/>
                      </a:cubicBezTo>
                      <a:cubicBezTo>
                        <a:pt x="135706" y="356937"/>
                        <a:pt x="133898" y="366204"/>
                        <a:pt x="133898" y="375699"/>
                      </a:cubicBezTo>
                      <a:lnTo>
                        <a:pt x="133898" y="426302"/>
                      </a:lnTo>
                      <a:cubicBezTo>
                        <a:pt x="133898" y="431011"/>
                        <a:pt x="137712" y="434825"/>
                        <a:pt x="142436" y="434825"/>
                      </a:cubicBezTo>
                      <a:cubicBezTo>
                        <a:pt x="147145" y="434825"/>
                        <a:pt x="150959" y="431011"/>
                        <a:pt x="150959" y="426302"/>
                      </a:cubicBezTo>
                      <a:lnTo>
                        <a:pt x="150959" y="375699"/>
                      </a:lnTo>
                      <a:cubicBezTo>
                        <a:pt x="150959" y="356785"/>
                        <a:pt x="160271" y="339087"/>
                        <a:pt x="175858" y="328362"/>
                      </a:cubicBezTo>
                      <a:lnTo>
                        <a:pt x="211375" y="303934"/>
                      </a:lnTo>
                      <a:lnTo>
                        <a:pt x="225944" y="323394"/>
                      </a:lnTo>
                      <a:cubicBezTo>
                        <a:pt x="229074" y="327572"/>
                        <a:pt x="233980" y="329927"/>
                        <a:pt x="239039" y="329927"/>
                      </a:cubicBezTo>
                      <a:cubicBezTo>
                        <a:pt x="240619" y="329927"/>
                        <a:pt x="242214" y="329699"/>
                        <a:pt x="243764" y="329228"/>
                      </a:cubicBezTo>
                      <a:lnTo>
                        <a:pt x="264956" y="322772"/>
                      </a:lnTo>
                      <a:lnTo>
                        <a:pt x="264956" y="429842"/>
                      </a:lnTo>
                      <a:cubicBezTo>
                        <a:pt x="264956" y="434551"/>
                        <a:pt x="268769" y="438379"/>
                        <a:pt x="273479" y="438379"/>
                      </a:cubicBezTo>
                      <a:cubicBezTo>
                        <a:pt x="278188" y="438379"/>
                        <a:pt x="282001" y="434551"/>
                        <a:pt x="282001" y="429842"/>
                      </a:cubicBezTo>
                      <a:lnTo>
                        <a:pt x="282001" y="322772"/>
                      </a:lnTo>
                      <a:lnTo>
                        <a:pt x="303193" y="329228"/>
                      </a:lnTo>
                      <a:cubicBezTo>
                        <a:pt x="304758" y="329699"/>
                        <a:pt x="306338" y="329927"/>
                        <a:pt x="307918" y="329927"/>
                      </a:cubicBezTo>
                      <a:cubicBezTo>
                        <a:pt x="312977" y="329927"/>
                        <a:pt x="317883" y="327572"/>
                        <a:pt x="321013" y="323394"/>
                      </a:cubicBezTo>
                      <a:lnTo>
                        <a:pt x="335566" y="303934"/>
                      </a:lnTo>
                      <a:lnTo>
                        <a:pt x="371084" y="328362"/>
                      </a:lnTo>
                      <a:cubicBezTo>
                        <a:pt x="386671" y="339087"/>
                        <a:pt x="395983" y="356785"/>
                        <a:pt x="395983" y="375699"/>
                      </a:cubicBezTo>
                      <a:lnTo>
                        <a:pt x="395983" y="426302"/>
                      </a:lnTo>
                      <a:cubicBezTo>
                        <a:pt x="395983" y="431011"/>
                        <a:pt x="399796" y="434825"/>
                        <a:pt x="404506" y="434825"/>
                      </a:cubicBezTo>
                      <a:cubicBezTo>
                        <a:pt x="409215" y="434825"/>
                        <a:pt x="413043" y="431011"/>
                        <a:pt x="413043" y="426302"/>
                      </a:cubicBezTo>
                      <a:lnTo>
                        <a:pt x="413043" y="375699"/>
                      </a:lnTo>
                      <a:cubicBezTo>
                        <a:pt x="413043" y="368984"/>
                        <a:pt x="412132" y="362376"/>
                        <a:pt x="410400" y="356056"/>
                      </a:cubicBezTo>
                      <a:cubicBezTo>
                        <a:pt x="412132" y="355054"/>
                        <a:pt x="413925" y="354157"/>
                        <a:pt x="415778" y="353413"/>
                      </a:cubicBezTo>
                      <a:lnTo>
                        <a:pt x="440540" y="343478"/>
                      </a:lnTo>
                      <a:cubicBezTo>
                        <a:pt x="444931" y="352912"/>
                        <a:pt x="454501" y="359490"/>
                        <a:pt x="465576" y="359490"/>
                      </a:cubicBezTo>
                      <a:cubicBezTo>
                        <a:pt x="476650" y="359490"/>
                        <a:pt x="486221" y="352927"/>
                        <a:pt x="490612" y="343478"/>
                      </a:cubicBezTo>
                      <a:lnTo>
                        <a:pt x="515374" y="353413"/>
                      </a:lnTo>
                      <a:cubicBezTo>
                        <a:pt x="531036" y="359702"/>
                        <a:pt x="541154" y="374651"/>
                        <a:pt x="541154" y="391529"/>
                      </a:cubicBezTo>
                      <a:lnTo>
                        <a:pt x="541154" y="405961"/>
                      </a:lnTo>
                      <a:cubicBezTo>
                        <a:pt x="541154" y="410670"/>
                        <a:pt x="544982" y="414498"/>
                        <a:pt x="549692" y="414498"/>
                      </a:cubicBezTo>
                      <a:cubicBezTo>
                        <a:pt x="554401" y="414498"/>
                        <a:pt x="558214" y="410670"/>
                        <a:pt x="558214" y="405961"/>
                      </a:cubicBezTo>
                      <a:lnTo>
                        <a:pt x="558214" y="391529"/>
                      </a:lnTo>
                      <a:cubicBezTo>
                        <a:pt x="558260" y="367632"/>
                        <a:pt x="543934" y="346470"/>
                        <a:pt x="521785" y="337568"/>
                      </a:cubicBezTo>
                      <a:lnTo>
                        <a:pt x="521785" y="337568"/>
                      </a:lnTo>
                      <a:close/>
                      <a:moveTo>
                        <a:pt x="184775" y="164217"/>
                      </a:moveTo>
                      <a:cubicBezTo>
                        <a:pt x="184775" y="157396"/>
                        <a:pt x="190290" y="151851"/>
                        <a:pt x="197095" y="151791"/>
                      </a:cubicBezTo>
                      <a:lnTo>
                        <a:pt x="197095" y="176644"/>
                      </a:lnTo>
                      <a:cubicBezTo>
                        <a:pt x="190305" y="176583"/>
                        <a:pt x="184775" y="171038"/>
                        <a:pt x="184775" y="164217"/>
                      </a:cubicBezTo>
                      <a:lnTo>
                        <a:pt x="184775" y="164217"/>
                      </a:lnTo>
                      <a:close/>
                      <a:moveTo>
                        <a:pt x="140127" y="259256"/>
                      </a:moveTo>
                      <a:lnTo>
                        <a:pt x="137043" y="259256"/>
                      </a:lnTo>
                      <a:lnTo>
                        <a:pt x="137043" y="239096"/>
                      </a:lnTo>
                      <a:lnTo>
                        <a:pt x="140127" y="239096"/>
                      </a:lnTo>
                      <a:cubicBezTo>
                        <a:pt x="145687" y="239096"/>
                        <a:pt x="150214" y="243624"/>
                        <a:pt x="150214" y="249168"/>
                      </a:cubicBezTo>
                      <a:cubicBezTo>
                        <a:pt x="150214" y="254744"/>
                        <a:pt x="145687" y="259256"/>
                        <a:pt x="140127" y="259256"/>
                      </a:cubicBezTo>
                      <a:lnTo>
                        <a:pt x="140127" y="259256"/>
                      </a:lnTo>
                      <a:close/>
                      <a:moveTo>
                        <a:pt x="17060" y="249184"/>
                      </a:moveTo>
                      <a:cubicBezTo>
                        <a:pt x="17060" y="243624"/>
                        <a:pt x="21587" y="239096"/>
                        <a:pt x="27147" y="239096"/>
                      </a:cubicBezTo>
                      <a:lnTo>
                        <a:pt x="30231" y="239096"/>
                      </a:lnTo>
                      <a:lnTo>
                        <a:pt x="30231" y="259256"/>
                      </a:lnTo>
                      <a:lnTo>
                        <a:pt x="27147" y="259256"/>
                      </a:lnTo>
                      <a:cubicBezTo>
                        <a:pt x="21587" y="259256"/>
                        <a:pt x="17060" y="254744"/>
                        <a:pt x="17060" y="249184"/>
                      </a:cubicBezTo>
                      <a:lnTo>
                        <a:pt x="17060" y="249184"/>
                      </a:lnTo>
                      <a:close/>
                      <a:moveTo>
                        <a:pt x="40577" y="195755"/>
                      </a:moveTo>
                      <a:cubicBezTo>
                        <a:pt x="34925" y="203563"/>
                        <a:pt x="31492" y="212557"/>
                        <a:pt x="30520" y="222036"/>
                      </a:cubicBezTo>
                      <a:lnTo>
                        <a:pt x="27147" y="222036"/>
                      </a:lnTo>
                      <a:cubicBezTo>
                        <a:pt x="25583" y="222036"/>
                        <a:pt x="24048" y="222173"/>
                        <a:pt x="22559" y="222431"/>
                      </a:cubicBezTo>
                      <a:lnTo>
                        <a:pt x="19688" y="201983"/>
                      </a:lnTo>
                      <a:cubicBezTo>
                        <a:pt x="17136" y="183814"/>
                        <a:pt x="29229" y="166724"/>
                        <a:pt x="47215" y="163063"/>
                      </a:cubicBezTo>
                      <a:cubicBezTo>
                        <a:pt x="47762" y="162941"/>
                        <a:pt x="48294" y="162789"/>
                        <a:pt x="48826" y="162561"/>
                      </a:cubicBezTo>
                      <a:lnTo>
                        <a:pt x="66569" y="155102"/>
                      </a:lnTo>
                      <a:cubicBezTo>
                        <a:pt x="85042" y="147339"/>
                        <a:pt x="105748" y="149724"/>
                        <a:pt x="121973" y="161483"/>
                      </a:cubicBezTo>
                      <a:cubicBezTo>
                        <a:pt x="138198" y="173241"/>
                        <a:pt x="146918" y="192185"/>
                        <a:pt x="145292" y="212131"/>
                      </a:cubicBezTo>
                      <a:lnTo>
                        <a:pt x="144426" y="222386"/>
                      </a:lnTo>
                      <a:cubicBezTo>
                        <a:pt x="143044" y="222158"/>
                        <a:pt x="141601" y="222052"/>
                        <a:pt x="140142" y="222052"/>
                      </a:cubicBezTo>
                      <a:lnTo>
                        <a:pt x="136998" y="222052"/>
                      </a:lnTo>
                      <a:cubicBezTo>
                        <a:pt x="136268" y="214820"/>
                        <a:pt x="130146" y="209154"/>
                        <a:pt x="122717" y="209154"/>
                      </a:cubicBezTo>
                      <a:lnTo>
                        <a:pt x="101632" y="209154"/>
                      </a:lnTo>
                      <a:cubicBezTo>
                        <a:pt x="86622" y="209154"/>
                        <a:pt x="71765" y="204156"/>
                        <a:pt x="59809" y="195086"/>
                      </a:cubicBezTo>
                      <a:lnTo>
                        <a:pt x="57394" y="193248"/>
                      </a:lnTo>
                      <a:cubicBezTo>
                        <a:pt x="54857" y="191319"/>
                        <a:pt x="51591" y="190499"/>
                        <a:pt x="48461" y="190970"/>
                      </a:cubicBezTo>
                      <a:cubicBezTo>
                        <a:pt x="45316" y="191441"/>
                        <a:pt x="42445" y="193172"/>
                        <a:pt x="40577" y="195755"/>
                      </a:cubicBezTo>
                      <a:lnTo>
                        <a:pt x="40577" y="195755"/>
                      </a:lnTo>
                      <a:close/>
                      <a:moveTo>
                        <a:pt x="54401" y="205766"/>
                      </a:moveTo>
                      <a:lnTo>
                        <a:pt x="54401" y="205766"/>
                      </a:lnTo>
                      <a:lnTo>
                        <a:pt x="54401" y="205766"/>
                      </a:lnTo>
                      <a:lnTo>
                        <a:pt x="54401" y="205766"/>
                      </a:lnTo>
                      <a:close/>
                      <a:moveTo>
                        <a:pt x="47276" y="227718"/>
                      </a:moveTo>
                      <a:cubicBezTo>
                        <a:pt x="47276" y="221550"/>
                        <a:pt x="48765" y="215595"/>
                        <a:pt x="51621" y="210217"/>
                      </a:cubicBezTo>
                      <a:cubicBezTo>
                        <a:pt x="66144" y="220548"/>
                        <a:pt x="83797" y="226199"/>
                        <a:pt x="101647" y="226199"/>
                      </a:cubicBezTo>
                      <a:lnTo>
                        <a:pt x="120013" y="226199"/>
                      </a:lnTo>
                      <a:lnTo>
                        <a:pt x="120013" y="267520"/>
                      </a:lnTo>
                      <a:cubicBezTo>
                        <a:pt x="120013" y="287573"/>
                        <a:pt x="103698" y="303873"/>
                        <a:pt x="83660" y="303873"/>
                      </a:cubicBezTo>
                      <a:cubicBezTo>
                        <a:pt x="63622" y="303873"/>
                        <a:pt x="47307" y="287558"/>
                        <a:pt x="47307" y="267520"/>
                      </a:cubicBezTo>
                      <a:lnTo>
                        <a:pt x="47307" y="227718"/>
                      </a:lnTo>
                      <a:close/>
                      <a:moveTo>
                        <a:pt x="82414" y="337902"/>
                      </a:moveTo>
                      <a:cubicBezTo>
                        <a:pt x="75715" y="337902"/>
                        <a:pt x="70261" y="332449"/>
                        <a:pt x="70261" y="325749"/>
                      </a:cubicBezTo>
                      <a:lnTo>
                        <a:pt x="70261" y="319247"/>
                      </a:lnTo>
                      <a:cubicBezTo>
                        <a:pt x="74545" y="320356"/>
                        <a:pt x="79027" y="320949"/>
                        <a:pt x="83645" y="320949"/>
                      </a:cubicBezTo>
                      <a:cubicBezTo>
                        <a:pt x="87382" y="320949"/>
                        <a:pt x="91043" y="320554"/>
                        <a:pt x="94583" y="319824"/>
                      </a:cubicBezTo>
                      <a:lnTo>
                        <a:pt x="94583" y="325764"/>
                      </a:lnTo>
                      <a:cubicBezTo>
                        <a:pt x="94567" y="332449"/>
                        <a:pt x="89114" y="337902"/>
                        <a:pt x="82414" y="337902"/>
                      </a:cubicBezTo>
                      <a:lnTo>
                        <a:pt x="82414" y="337902"/>
                      </a:lnTo>
                      <a:close/>
                      <a:moveTo>
                        <a:pt x="349877" y="176644"/>
                      </a:moveTo>
                      <a:lnTo>
                        <a:pt x="349877" y="151791"/>
                      </a:lnTo>
                      <a:cubicBezTo>
                        <a:pt x="356683" y="151851"/>
                        <a:pt x="362197" y="157411"/>
                        <a:pt x="362197" y="164217"/>
                      </a:cubicBezTo>
                      <a:cubicBezTo>
                        <a:pt x="362212" y="171038"/>
                        <a:pt x="356683" y="176583"/>
                        <a:pt x="349877" y="176644"/>
                      </a:cubicBezTo>
                      <a:lnTo>
                        <a:pt x="349877" y="176644"/>
                      </a:lnTo>
                      <a:close/>
                      <a:moveTo>
                        <a:pt x="362030" y="100124"/>
                      </a:moveTo>
                      <a:lnTo>
                        <a:pt x="357032" y="135627"/>
                      </a:lnTo>
                      <a:cubicBezTo>
                        <a:pt x="354753" y="135049"/>
                        <a:pt x="352353" y="134730"/>
                        <a:pt x="349892" y="134730"/>
                      </a:cubicBezTo>
                      <a:lnTo>
                        <a:pt x="349892" y="134047"/>
                      </a:lnTo>
                      <a:cubicBezTo>
                        <a:pt x="349892" y="120298"/>
                        <a:pt x="345638" y="107067"/>
                        <a:pt x="337936" y="96007"/>
                      </a:cubicBezTo>
                      <a:cubicBezTo>
                        <a:pt x="341294" y="83064"/>
                        <a:pt x="341172" y="69756"/>
                        <a:pt x="337708" y="57102"/>
                      </a:cubicBezTo>
                      <a:cubicBezTo>
                        <a:pt x="354161" y="64135"/>
                        <a:pt x="364628" y="81621"/>
                        <a:pt x="362030" y="100124"/>
                      </a:cubicBezTo>
                      <a:lnTo>
                        <a:pt x="362030" y="100124"/>
                      </a:lnTo>
                      <a:close/>
                      <a:moveTo>
                        <a:pt x="214171" y="181323"/>
                      </a:moveTo>
                      <a:lnTo>
                        <a:pt x="214171" y="132361"/>
                      </a:lnTo>
                      <a:cubicBezTo>
                        <a:pt x="214171" y="113675"/>
                        <a:pt x="229377" y="98468"/>
                        <a:pt x="248063" y="98468"/>
                      </a:cubicBezTo>
                      <a:lnTo>
                        <a:pt x="294382" y="98468"/>
                      </a:lnTo>
                      <a:cubicBezTo>
                        <a:pt x="296327" y="98468"/>
                        <a:pt x="298226" y="97800"/>
                        <a:pt x="299745" y="96569"/>
                      </a:cubicBezTo>
                      <a:lnTo>
                        <a:pt x="307963" y="89915"/>
                      </a:lnTo>
                      <a:lnTo>
                        <a:pt x="315605" y="96478"/>
                      </a:lnTo>
                      <a:cubicBezTo>
                        <a:pt x="326558" y="105897"/>
                        <a:pt x="332832" y="119569"/>
                        <a:pt x="332832" y="134016"/>
                      </a:cubicBezTo>
                      <a:lnTo>
                        <a:pt x="332832" y="181308"/>
                      </a:lnTo>
                      <a:cubicBezTo>
                        <a:pt x="332832" y="214015"/>
                        <a:pt x="306232" y="240631"/>
                        <a:pt x="273509" y="240631"/>
                      </a:cubicBezTo>
                      <a:cubicBezTo>
                        <a:pt x="240786" y="240646"/>
                        <a:pt x="214171" y="214030"/>
                        <a:pt x="214171" y="181323"/>
                      </a:cubicBezTo>
                      <a:lnTo>
                        <a:pt x="214171" y="181323"/>
                      </a:lnTo>
                      <a:close/>
                      <a:moveTo>
                        <a:pt x="273494" y="257706"/>
                      </a:moveTo>
                      <a:cubicBezTo>
                        <a:pt x="283247" y="257706"/>
                        <a:pt x="292590" y="255838"/>
                        <a:pt x="301173" y="252495"/>
                      </a:cubicBezTo>
                      <a:lnTo>
                        <a:pt x="301173" y="263433"/>
                      </a:lnTo>
                      <a:lnTo>
                        <a:pt x="273494" y="276999"/>
                      </a:lnTo>
                      <a:lnTo>
                        <a:pt x="245815" y="263433"/>
                      </a:lnTo>
                      <a:lnTo>
                        <a:pt x="245815" y="252495"/>
                      </a:lnTo>
                      <a:cubicBezTo>
                        <a:pt x="254398" y="255853"/>
                        <a:pt x="263741" y="257706"/>
                        <a:pt x="273494" y="257706"/>
                      </a:cubicBezTo>
                      <a:lnTo>
                        <a:pt x="273494" y="257706"/>
                      </a:lnTo>
                      <a:close/>
                      <a:moveTo>
                        <a:pt x="239297" y="312760"/>
                      </a:moveTo>
                      <a:lnTo>
                        <a:pt x="220931" y="288196"/>
                      </a:lnTo>
                      <a:lnTo>
                        <a:pt x="234345" y="276802"/>
                      </a:lnTo>
                      <a:lnTo>
                        <a:pt x="264956" y="291811"/>
                      </a:lnTo>
                      <a:lnTo>
                        <a:pt x="264956" y="304937"/>
                      </a:lnTo>
                      <a:lnTo>
                        <a:pt x="239297" y="312760"/>
                      </a:lnTo>
                      <a:close/>
                      <a:moveTo>
                        <a:pt x="307675" y="312760"/>
                      </a:moveTo>
                      <a:lnTo>
                        <a:pt x="282016" y="304952"/>
                      </a:lnTo>
                      <a:lnTo>
                        <a:pt x="282016" y="291826"/>
                      </a:lnTo>
                      <a:lnTo>
                        <a:pt x="312627" y="276817"/>
                      </a:lnTo>
                      <a:lnTo>
                        <a:pt x="326041" y="288211"/>
                      </a:lnTo>
                      <a:lnTo>
                        <a:pt x="307675" y="312760"/>
                      </a:lnTo>
                      <a:close/>
                      <a:moveTo>
                        <a:pt x="391699" y="276863"/>
                      </a:moveTo>
                      <a:cubicBezTo>
                        <a:pt x="383967" y="266851"/>
                        <a:pt x="382372" y="253954"/>
                        <a:pt x="387400" y="242347"/>
                      </a:cubicBezTo>
                      <a:lnTo>
                        <a:pt x="400222" y="212769"/>
                      </a:lnTo>
                      <a:cubicBezTo>
                        <a:pt x="401786" y="209154"/>
                        <a:pt x="402865" y="205356"/>
                        <a:pt x="403427" y="201452"/>
                      </a:cubicBezTo>
                      <a:cubicBezTo>
                        <a:pt x="407909" y="170339"/>
                        <a:pt x="434980" y="146884"/>
                        <a:pt x="466411" y="146884"/>
                      </a:cubicBezTo>
                      <a:cubicBezTo>
                        <a:pt x="497843" y="146884"/>
                        <a:pt x="524914" y="170339"/>
                        <a:pt x="529396" y="201452"/>
                      </a:cubicBezTo>
                      <a:cubicBezTo>
                        <a:pt x="529958" y="205356"/>
                        <a:pt x="531036" y="209154"/>
                        <a:pt x="532601" y="212769"/>
                      </a:cubicBezTo>
                      <a:lnTo>
                        <a:pt x="545423" y="242347"/>
                      </a:lnTo>
                      <a:cubicBezTo>
                        <a:pt x="550451" y="253954"/>
                        <a:pt x="548841" y="266851"/>
                        <a:pt x="541123" y="276863"/>
                      </a:cubicBezTo>
                      <a:cubicBezTo>
                        <a:pt x="535396" y="284276"/>
                        <a:pt x="527299" y="288834"/>
                        <a:pt x="518412" y="289927"/>
                      </a:cubicBezTo>
                      <a:cubicBezTo>
                        <a:pt x="520250" y="285157"/>
                        <a:pt x="521450" y="280068"/>
                        <a:pt x="521891" y="274766"/>
                      </a:cubicBezTo>
                      <a:cubicBezTo>
                        <a:pt x="522271" y="270072"/>
                        <a:pt x="518792" y="265940"/>
                        <a:pt x="514098" y="265560"/>
                      </a:cubicBezTo>
                      <a:cubicBezTo>
                        <a:pt x="509404" y="265180"/>
                        <a:pt x="505287" y="268659"/>
                        <a:pt x="504892" y="273353"/>
                      </a:cubicBezTo>
                      <a:cubicBezTo>
                        <a:pt x="503251" y="293194"/>
                        <a:pt x="486343" y="308735"/>
                        <a:pt x="466411" y="308735"/>
                      </a:cubicBezTo>
                      <a:cubicBezTo>
                        <a:pt x="445113" y="308735"/>
                        <a:pt x="427794" y="291416"/>
                        <a:pt x="427794" y="270118"/>
                      </a:cubicBezTo>
                      <a:lnTo>
                        <a:pt x="427794" y="229207"/>
                      </a:lnTo>
                      <a:cubicBezTo>
                        <a:pt x="427794" y="220137"/>
                        <a:pt x="430468" y="211220"/>
                        <a:pt x="435390" y="203639"/>
                      </a:cubicBezTo>
                      <a:cubicBezTo>
                        <a:pt x="446434" y="212071"/>
                        <a:pt x="460031" y="216886"/>
                        <a:pt x="473931" y="217251"/>
                      </a:cubicBezTo>
                      <a:lnTo>
                        <a:pt x="505059" y="218071"/>
                      </a:lnTo>
                      <a:lnTo>
                        <a:pt x="505059" y="237714"/>
                      </a:lnTo>
                      <a:cubicBezTo>
                        <a:pt x="505059" y="242423"/>
                        <a:pt x="508872" y="246236"/>
                        <a:pt x="513581" y="246236"/>
                      </a:cubicBezTo>
                      <a:cubicBezTo>
                        <a:pt x="518291" y="246236"/>
                        <a:pt x="522104" y="242423"/>
                        <a:pt x="522104" y="237714"/>
                      </a:cubicBezTo>
                      <a:lnTo>
                        <a:pt x="522104" y="215762"/>
                      </a:lnTo>
                      <a:cubicBezTo>
                        <a:pt x="522104" y="207741"/>
                        <a:pt x="515830" y="201285"/>
                        <a:pt x="507808" y="201087"/>
                      </a:cubicBezTo>
                      <a:lnTo>
                        <a:pt x="474387" y="200206"/>
                      </a:lnTo>
                      <a:cubicBezTo>
                        <a:pt x="463555" y="199917"/>
                        <a:pt x="452982" y="196013"/>
                        <a:pt x="444581" y="189177"/>
                      </a:cubicBezTo>
                      <a:lnTo>
                        <a:pt x="442378" y="187384"/>
                      </a:lnTo>
                      <a:cubicBezTo>
                        <a:pt x="439781" y="185273"/>
                        <a:pt x="436514" y="184300"/>
                        <a:pt x="433187" y="184650"/>
                      </a:cubicBezTo>
                      <a:cubicBezTo>
                        <a:pt x="429860" y="184999"/>
                        <a:pt x="426868" y="186640"/>
                        <a:pt x="424771" y="189268"/>
                      </a:cubicBezTo>
                      <a:cubicBezTo>
                        <a:pt x="415732" y="200571"/>
                        <a:pt x="410750" y="214760"/>
                        <a:pt x="410750" y="229222"/>
                      </a:cubicBezTo>
                      <a:lnTo>
                        <a:pt x="410750" y="270133"/>
                      </a:lnTo>
                      <a:cubicBezTo>
                        <a:pt x="410750" y="277106"/>
                        <a:pt x="412041" y="283760"/>
                        <a:pt x="414395" y="289912"/>
                      </a:cubicBezTo>
                      <a:cubicBezTo>
                        <a:pt x="405493" y="288803"/>
                        <a:pt x="397396" y="284261"/>
                        <a:pt x="391699" y="276863"/>
                      </a:cubicBezTo>
                      <a:lnTo>
                        <a:pt x="391699" y="276863"/>
                      </a:lnTo>
                      <a:close/>
                      <a:moveTo>
                        <a:pt x="465621" y="342414"/>
                      </a:moveTo>
                      <a:cubicBezTo>
                        <a:pt x="459803" y="342414"/>
                        <a:pt x="455078" y="337690"/>
                        <a:pt x="455078" y="331871"/>
                      </a:cubicBezTo>
                      <a:lnTo>
                        <a:pt x="455078" y="324625"/>
                      </a:lnTo>
                      <a:cubicBezTo>
                        <a:pt x="458740" y="325385"/>
                        <a:pt x="462522" y="325795"/>
                        <a:pt x="466396" y="325795"/>
                      </a:cubicBezTo>
                      <a:cubicBezTo>
                        <a:pt x="469708" y="325795"/>
                        <a:pt x="472974" y="325491"/>
                        <a:pt x="476149" y="324914"/>
                      </a:cubicBezTo>
                      <a:lnTo>
                        <a:pt x="476149" y="331871"/>
                      </a:lnTo>
                      <a:cubicBezTo>
                        <a:pt x="476149" y="337690"/>
                        <a:pt x="471425" y="342414"/>
                        <a:pt x="465621" y="342414"/>
                      </a:cubicBezTo>
                      <a:lnTo>
                        <a:pt x="465621" y="342414"/>
                      </a:lnTo>
                      <a:close/>
                    </a:path>
                  </a:pathLst>
                </a:custGeom>
                <a:grpFill/>
                <a:ln w="15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706F66E0-D1BA-46FB-9B64-CEC1321590DF}"/>
                  </a:ext>
                </a:extLst>
              </p:cNvPr>
              <p:cNvSpPr/>
              <p:nvPr/>
            </p:nvSpPr>
            <p:spPr>
              <a:xfrm>
                <a:off x="837223" y="2948030"/>
                <a:ext cx="23093" cy="70545"/>
              </a:xfrm>
              <a:custGeom>
                <a:avLst/>
                <a:gdLst>
                  <a:gd name="connsiteX0" fmla="*/ 18291 w 23093"/>
                  <a:gd name="connsiteY0" fmla="*/ 862 h 70545"/>
                  <a:gd name="connsiteX1" fmla="*/ 6897 w 23093"/>
                  <a:gd name="connsiteY1" fmla="*/ 4827 h 70545"/>
                  <a:gd name="connsiteX2" fmla="*/ 0 w 23093"/>
                  <a:gd name="connsiteY2" fmla="*/ 34830 h 70545"/>
                  <a:gd name="connsiteX3" fmla="*/ 0 w 23093"/>
                  <a:gd name="connsiteY3" fmla="*/ 62008 h 70545"/>
                  <a:gd name="connsiteX4" fmla="*/ 8522 w 23093"/>
                  <a:gd name="connsiteY4" fmla="*/ 70545 h 70545"/>
                  <a:gd name="connsiteX5" fmla="*/ 17060 w 23093"/>
                  <a:gd name="connsiteY5" fmla="*/ 62008 h 70545"/>
                  <a:gd name="connsiteX6" fmla="*/ 17060 w 23093"/>
                  <a:gd name="connsiteY6" fmla="*/ 34830 h 70545"/>
                  <a:gd name="connsiteX7" fmla="*/ 22240 w 23093"/>
                  <a:gd name="connsiteY7" fmla="*/ 12255 h 70545"/>
                  <a:gd name="connsiteX8" fmla="*/ 18291 w 23093"/>
                  <a:gd name="connsiteY8" fmla="*/ 862 h 70545"/>
                  <a:gd name="connsiteX9" fmla="*/ 18291 w 23093"/>
                  <a:gd name="connsiteY9" fmla="*/ 862 h 70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093" h="70545">
                    <a:moveTo>
                      <a:pt x="18291" y="862"/>
                    </a:moveTo>
                    <a:cubicBezTo>
                      <a:pt x="14052" y="-1204"/>
                      <a:pt x="8948" y="573"/>
                      <a:pt x="6897" y="4827"/>
                    </a:cubicBezTo>
                    <a:cubicBezTo>
                      <a:pt x="2324" y="14261"/>
                      <a:pt x="0" y="24348"/>
                      <a:pt x="0" y="34830"/>
                    </a:cubicBezTo>
                    <a:lnTo>
                      <a:pt x="0" y="62008"/>
                    </a:lnTo>
                    <a:cubicBezTo>
                      <a:pt x="0" y="66717"/>
                      <a:pt x="3828" y="70545"/>
                      <a:pt x="8522" y="70545"/>
                    </a:cubicBezTo>
                    <a:cubicBezTo>
                      <a:pt x="13232" y="70545"/>
                      <a:pt x="17060" y="66717"/>
                      <a:pt x="17060" y="62008"/>
                    </a:cubicBezTo>
                    <a:lnTo>
                      <a:pt x="17060" y="34830"/>
                    </a:lnTo>
                    <a:cubicBezTo>
                      <a:pt x="17060" y="26946"/>
                      <a:pt x="18807" y="19365"/>
                      <a:pt x="22240" y="12255"/>
                    </a:cubicBezTo>
                    <a:cubicBezTo>
                      <a:pt x="24291" y="8017"/>
                      <a:pt x="22514" y="2912"/>
                      <a:pt x="18291" y="862"/>
                    </a:cubicBezTo>
                    <a:lnTo>
                      <a:pt x="18291" y="862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5E08E5E6-82B5-4325-AB5E-DE6AE00A030A}"/>
              </a:ext>
            </a:extLst>
          </p:cNvPr>
          <p:cNvGrpSpPr/>
          <p:nvPr/>
        </p:nvGrpSpPr>
        <p:grpSpPr>
          <a:xfrm>
            <a:off x="8191638" y="2891876"/>
            <a:ext cx="3050759" cy="2290536"/>
            <a:chOff x="1117738" y="2862403"/>
            <a:chExt cx="3050759" cy="2290536"/>
          </a:xfrm>
        </p:grpSpPr>
        <p:sp>
          <p:nvSpPr>
            <p:cNvPr id="83" name="3">
              <a:extLst>
                <a:ext uri="{FF2B5EF4-FFF2-40B4-BE49-F238E27FC236}">
                  <a16:creationId xmlns:a16="http://schemas.microsoft.com/office/drawing/2014/main" id="{AFA50B57-A619-4D96-B4CB-AA56B5017D7F}"/>
                </a:ext>
              </a:extLst>
            </p:cNvPr>
            <p:cNvSpPr/>
            <p:nvPr/>
          </p:nvSpPr>
          <p:spPr>
            <a:xfrm>
              <a:off x="1623246" y="4179203"/>
              <a:ext cx="2039743" cy="746491"/>
            </a:xfrm>
            <a:prstGeom prst="ellipse">
              <a:avLst/>
            </a:prstGeom>
            <a:noFill/>
            <a:ln w="34925">
              <a:gradFill>
                <a:gsLst>
                  <a:gs pos="37000">
                    <a:schemeClr val="accent1">
                      <a:alpha val="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84" name="3">
              <a:extLst>
                <a:ext uri="{FF2B5EF4-FFF2-40B4-BE49-F238E27FC236}">
                  <a16:creationId xmlns:a16="http://schemas.microsoft.com/office/drawing/2014/main" id="{BA7C4272-A3E8-4835-A9D3-11E098D2A2B5}"/>
                </a:ext>
              </a:extLst>
            </p:cNvPr>
            <p:cNvSpPr/>
            <p:nvPr/>
          </p:nvSpPr>
          <p:spPr>
            <a:xfrm>
              <a:off x="1117738" y="3612158"/>
              <a:ext cx="3050759" cy="1116494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85" name="PMZDCP">
              <a:extLst>
                <a:ext uri="{FF2B5EF4-FFF2-40B4-BE49-F238E27FC236}">
                  <a16:creationId xmlns:a16="http://schemas.microsoft.com/office/drawing/2014/main" id="{AA194913-D860-4B2A-9FC6-2B66B1B1E773}"/>
                </a:ext>
              </a:extLst>
            </p:cNvPr>
            <p:cNvSpPr/>
            <p:nvPr/>
          </p:nvSpPr>
          <p:spPr>
            <a:xfrm>
              <a:off x="1516823" y="4216067"/>
              <a:ext cx="2252589" cy="824387"/>
            </a:xfrm>
            <a:prstGeom prst="ellipse">
              <a:avLst/>
            </a:prstGeom>
            <a:noFill/>
            <a:ln w="28575">
              <a:gradFill>
                <a:gsLst>
                  <a:gs pos="18000">
                    <a:schemeClr val="accent1">
                      <a:alpha val="0"/>
                    </a:schemeClr>
                  </a:gs>
                  <a:gs pos="100000">
                    <a:schemeClr val="accent1">
                      <a:alpha val="54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DF403F09-DB43-41E0-9734-3C429F428026}"/>
                </a:ext>
              </a:extLst>
            </p:cNvPr>
            <p:cNvSpPr/>
            <p:nvPr/>
          </p:nvSpPr>
          <p:spPr>
            <a:xfrm>
              <a:off x="1377143" y="4226315"/>
              <a:ext cx="2531949" cy="926624"/>
            </a:xfrm>
            <a:prstGeom prst="ellipse">
              <a:avLst/>
            </a:prstGeom>
            <a:noFill/>
            <a:ln w="50800">
              <a:gradFill>
                <a:gsLst>
                  <a:gs pos="6000">
                    <a:schemeClr val="accent1">
                      <a:alpha val="0"/>
                    </a:schemeClr>
                  </a:gs>
                  <a:gs pos="100000">
                    <a:schemeClr val="accent1">
                      <a:alpha val="3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87" name="PMZDCP">
              <a:extLst>
                <a:ext uri="{FF2B5EF4-FFF2-40B4-BE49-F238E27FC236}">
                  <a16:creationId xmlns:a16="http://schemas.microsoft.com/office/drawing/2014/main" id="{C7317479-DF74-446E-9A74-C8D0A29F466E}"/>
                </a:ext>
              </a:extLst>
            </p:cNvPr>
            <p:cNvSpPr/>
            <p:nvPr/>
          </p:nvSpPr>
          <p:spPr>
            <a:xfrm>
              <a:off x="1847476" y="3908401"/>
              <a:ext cx="1591282" cy="582366"/>
            </a:xfrm>
            <a:prstGeom prst="ellipse">
              <a:avLst/>
            </a:pr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2000"/>
                  </a:schemeClr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88" name="3">
              <a:extLst>
                <a:ext uri="{FF2B5EF4-FFF2-40B4-BE49-F238E27FC236}">
                  <a16:creationId xmlns:a16="http://schemas.microsoft.com/office/drawing/2014/main" id="{97226DFA-9E9D-4D18-9D18-033E4813AA4B}"/>
                </a:ext>
              </a:extLst>
            </p:cNvPr>
            <p:cNvSpPr/>
            <p:nvPr/>
          </p:nvSpPr>
          <p:spPr>
            <a:xfrm>
              <a:off x="2044185" y="2862403"/>
              <a:ext cx="1197864" cy="1241180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300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77800" dist="190500" dir="7380000" algn="tr" rotWithShape="0">
                <a:schemeClr val="accent1">
                  <a:lumMod val="50000"/>
                  <a:alpha val="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B309AA36-941D-4CCA-840D-4602993A9766}"/>
                </a:ext>
              </a:extLst>
            </p:cNvPr>
            <p:cNvGrpSpPr/>
            <p:nvPr/>
          </p:nvGrpSpPr>
          <p:grpSpPr>
            <a:xfrm>
              <a:off x="2169957" y="3031864"/>
              <a:ext cx="946320" cy="946318"/>
              <a:chOff x="4396917" y="502761"/>
              <a:chExt cx="3398166" cy="3398162"/>
            </a:xfrm>
          </p:grpSpPr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DD127BB4-3155-4B07-BDBF-27F6D05C1EC9}"/>
                  </a:ext>
                </a:extLst>
              </p:cNvPr>
              <p:cNvSpPr/>
              <p:nvPr/>
            </p:nvSpPr>
            <p:spPr>
              <a:xfrm>
                <a:off x="5028293" y="1134135"/>
                <a:ext cx="2135416" cy="2135412"/>
              </a:xfrm>
              <a:prstGeom prst="ellipse">
                <a:avLst/>
              </a:prstGeom>
              <a:noFill/>
              <a:ln w="15875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97" name="弧形 96">
                <a:extLst>
                  <a:ext uri="{FF2B5EF4-FFF2-40B4-BE49-F238E27FC236}">
                    <a16:creationId xmlns:a16="http://schemas.microsoft.com/office/drawing/2014/main" id="{1277196A-3B1E-4CC6-9E87-A11C596AF774}"/>
                  </a:ext>
                </a:extLst>
              </p:cNvPr>
              <p:cNvSpPr/>
              <p:nvPr/>
            </p:nvSpPr>
            <p:spPr>
              <a:xfrm>
                <a:off x="4821274" y="927116"/>
                <a:ext cx="2549455" cy="2549451"/>
              </a:xfrm>
              <a:prstGeom prst="arc">
                <a:avLst>
                  <a:gd name="adj1" fmla="val 12590335"/>
                  <a:gd name="adj2" fmla="val 5272394"/>
                </a:avLst>
              </a:prstGeom>
              <a:noFill/>
              <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0"/>
                      </a:schemeClr>
                    </a:gs>
                  </a:gsLst>
                  <a:lin ang="5400000" scaled="1"/>
                </a:gra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700E9B9F-7443-426E-A0C4-BBD6C7B335F5}"/>
                  </a:ext>
                </a:extLst>
              </p:cNvPr>
              <p:cNvSpPr/>
              <p:nvPr/>
            </p:nvSpPr>
            <p:spPr>
              <a:xfrm>
                <a:off x="4396917" y="502761"/>
                <a:ext cx="3398166" cy="3398162"/>
              </a:xfrm>
              <a:prstGeom prst="ellipse">
                <a:avLst/>
              </a:prstGeom>
              <a:noFill/>
              <a:ln w="9525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99" name="弧形 98">
                <a:extLst>
                  <a:ext uri="{FF2B5EF4-FFF2-40B4-BE49-F238E27FC236}">
                    <a16:creationId xmlns:a16="http://schemas.microsoft.com/office/drawing/2014/main" id="{B1D09298-1C77-456B-9F30-2D1E2AD9AC99}"/>
                  </a:ext>
                </a:extLst>
              </p:cNvPr>
              <p:cNvSpPr/>
              <p:nvPr/>
            </p:nvSpPr>
            <p:spPr>
              <a:xfrm>
                <a:off x="4576723" y="682567"/>
                <a:ext cx="3038552" cy="3038550"/>
              </a:xfrm>
              <a:prstGeom prst="arc">
                <a:avLst>
                  <a:gd name="adj1" fmla="val 4280605"/>
                  <a:gd name="adj2" fmla="val 20856611"/>
                </a:avLst>
              </a:prstGeom>
              <a:noFill/>
              <a:ln w="9525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  <p:grpSp>
          <p:nvGrpSpPr>
            <p:cNvPr id="90" name="图形 3">
              <a:extLst>
                <a:ext uri="{FF2B5EF4-FFF2-40B4-BE49-F238E27FC236}">
                  <a16:creationId xmlns:a16="http://schemas.microsoft.com/office/drawing/2014/main" id="{125AB5A8-B58C-4340-82F5-28998ACCCA27}"/>
                </a:ext>
              </a:extLst>
            </p:cNvPr>
            <p:cNvGrpSpPr/>
            <p:nvPr/>
          </p:nvGrpSpPr>
          <p:grpSpPr>
            <a:xfrm>
              <a:off x="2435225" y="3322244"/>
              <a:ext cx="415784" cy="312454"/>
              <a:chOff x="837223" y="2589250"/>
              <a:chExt cx="583354" cy="438379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875CA95E-0202-4123-9D35-927DF441E898}"/>
                  </a:ext>
                </a:extLst>
              </p:cNvPr>
              <p:cNvSpPr/>
              <p:nvPr/>
            </p:nvSpPr>
            <p:spPr>
              <a:xfrm>
                <a:off x="1037599" y="2956594"/>
                <a:ext cx="17044" cy="61981"/>
              </a:xfrm>
              <a:custGeom>
                <a:avLst/>
                <a:gdLst>
                  <a:gd name="connsiteX0" fmla="*/ 8522 w 17044"/>
                  <a:gd name="connsiteY0" fmla="*/ 0 h 61981"/>
                  <a:gd name="connsiteX1" fmla="*/ 0 w 17044"/>
                  <a:gd name="connsiteY1" fmla="*/ 8522 h 61981"/>
                  <a:gd name="connsiteX2" fmla="*/ 0 w 17044"/>
                  <a:gd name="connsiteY2" fmla="*/ 53444 h 61981"/>
                  <a:gd name="connsiteX3" fmla="*/ 8522 w 17044"/>
                  <a:gd name="connsiteY3" fmla="*/ 61982 h 61981"/>
                  <a:gd name="connsiteX4" fmla="*/ 17045 w 17044"/>
                  <a:gd name="connsiteY4" fmla="*/ 53444 h 61981"/>
                  <a:gd name="connsiteX5" fmla="*/ 17045 w 17044"/>
                  <a:gd name="connsiteY5" fmla="*/ 8522 h 61981"/>
                  <a:gd name="connsiteX6" fmla="*/ 8522 w 17044"/>
                  <a:gd name="connsiteY6" fmla="*/ 0 h 61981"/>
                  <a:gd name="connsiteX7" fmla="*/ 8522 w 17044"/>
                  <a:gd name="connsiteY7" fmla="*/ 0 h 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44" h="61981">
                    <a:moveTo>
                      <a:pt x="8522" y="0"/>
                    </a:moveTo>
                    <a:cubicBezTo>
                      <a:pt x="3813" y="0"/>
                      <a:pt x="0" y="3813"/>
                      <a:pt x="0" y="8522"/>
                    </a:cubicBezTo>
                    <a:lnTo>
                      <a:pt x="0" y="53444"/>
                    </a:lnTo>
                    <a:cubicBezTo>
                      <a:pt x="0" y="58153"/>
                      <a:pt x="3813" y="61982"/>
                      <a:pt x="8522" y="61982"/>
                    </a:cubicBezTo>
                    <a:cubicBezTo>
                      <a:pt x="13232" y="61982"/>
                      <a:pt x="17045" y="58153"/>
                      <a:pt x="17045" y="53444"/>
                    </a:cubicBezTo>
                    <a:lnTo>
                      <a:pt x="17045" y="8522"/>
                    </a:lnTo>
                    <a:cubicBezTo>
                      <a:pt x="17045" y="3813"/>
                      <a:pt x="13232" y="0"/>
                      <a:pt x="8522" y="0"/>
                    </a:cubicBezTo>
                    <a:lnTo>
                      <a:pt x="8522" y="0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grpSp>
            <p:nvGrpSpPr>
              <p:cNvPr id="92" name="图形 3">
                <a:extLst>
                  <a:ext uri="{FF2B5EF4-FFF2-40B4-BE49-F238E27FC236}">
                    <a16:creationId xmlns:a16="http://schemas.microsoft.com/office/drawing/2014/main" id="{CB93F93F-2634-42F9-BA2E-0F98E1250C0D}"/>
                  </a:ext>
                </a:extLst>
              </p:cNvPr>
              <p:cNvGrpSpPr/>
              <p:nvPr/>
            </p:nvGrpSpPr>
            <p:grpSpPr>
              <a:xfrm>
                <a:off x="855179" y="2589250"/>
                <a:ext cx="565398" cy="438379"/>
                <a:chOff x="855179" y="2589250"/>
                <a:chExt cx="565398" cy="438379"/>
              </a:xfrm>
              <a:grpFill/>
            </p:grpSpPr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667696AF-9EF9-4F50-907F-406BEEF57646}"/>
                    </a:ext>
                  </a:extLst>
                </p:cNvPr>
                <p:cNvSpPr/>
                <p:nvPr/>
              </p:nvSpPr>
              <p:spPr>
                <a:xfrm>
                  <a:off x="1202686" y="2956594"/>
                  <a:ext cx="17060" cy="61981"/>
                </a:xfrm>
                <a:custGeom>
                  <a:avLst/>
                  <a:gdLst>
                    <a:gd name="connsiteX0" fmla="*/ 8538 w 17060"/>
                    <a:gd name="connsiteY0" fmla="*/ 0 h 61981"/>
                    <a:gd name="connsiteX1" fmla="*/ 0 w 17060"/>
                    <a:gd name="connsiteY1" fmla="*/ 8522 h 61981"/>
                    <a:gd name="connsiteX2" fmla="*/ 0 w 17060"/>
                    <a:gd name="connsiteY2" fmla="*/ 53444 h 61981"/>
                    <a:gd name="connsiteX3" fmla="*/ 8538 w 17060"/>
                    <a:gd name="connsiteY3" fmla="*/ 61982 h 61981"/>
                    <a:gd name="connsiteX4" fmla="*/ 17060 w 17060"/>
                    <a:gd name="connsiteY4" fmla="*/ 53444 h 61981"/>
                    <a:gd name="connsiteX5" fmla="*/ 17060 w 17060"/>
                    <a:gd name="connsiteY5" fmla="*/ 8522 h 61981"/>
                    <a:gd name="connsiteX6" fmla="*/ 8538 w 17060"/>
                    <a:gd name="connsiteY6" fmla="*/ 0 h 61981"/>
                    <a:gd name="connsiteX7" fmla="*/ 8538 w 17060"/>
                    <a:gd name="connsiteY7" fmla="*/ 0 h 6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060" h="61981">
                      <a:moveTo>
                        <a:pt x="8538" y="0"/>
                      </a:moveTo>
                      <a:cubicBezTo>
                        <a:pt x="3828" y="0"/>
                        <a:pt x="0" y="3813"/>
                        <a:pt x="0" y="8522"/>
                      </a:cubicBezTo>
                      <a:lnTo>
                        <a:pt x="0" y="53444"/>
                      </a:lnTo>
                      <a:cubicBezTo>
                        <a:pt x="0" y="58153"/>
                        <a:pt x="3828" y="61982"/>
                        <a:pt x="8538" y="61982"/>
                      </a:cubicBezTo>
                      <a:cubicBezTo>
                        <a:pt x="13247" y="61982"/>
                        <a:pt x="17060" y="58153"/>
                        <a:pt x="17060" y="53444"/>
                      </a:cubicBezTo>
                      <a:lnTo>
                        <a:pt x="17060" y="8522"/>
                      </a:lnTo>
                      <a:cubicBezTo>
                        <a:pt x="17060" y="3813"/>
                        <a:pt x="13247" y="0"/>
                        <a:pt x="8538" y="0"/>
                      </a:cubicBezTo>
                      <a:lnTo>
                        <a:pt x="8538" y="0"/>
                      </a:lnTo>
                      <a:close/>
                    </a:path>
                  </a:pathLst>
                </a:custGeom>
                <a:grpFill/>
                <a:ln w="15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C17724D6-E098-4841-96C8-9AC612A205D7}"/>
                    </a:ext>
                  </a:extLst>
                </p:cNvPr>
                <p:cNvSpPr/>
                <p:nvPr/>
              </p:nvSpPr>
              <p:spPr>
                <a:xfrm>
                  <a:off x="855179" y="2589250"/>
                  <a:ext cx="565398" cy="438379"/>
                </a:xfrm>
                <a:custGeom>
                  <a:avLst/>
                  <a:gdLst>
                    <a:gd name="connsiteX0" fmla="*/ 521785 w 565398"/>
                    <a:gd name="connsiteY0" fmla="*/ 337568 h 438379"/>
                    <a:gd name="connsiteX1" fmla="*/ 493224 w 565398"/>
                    <a:gd name="connsiteY1" fmla="*/ 326114 h 438379"/>
                    <a:gd name="connsiteX2" fmla="*/ 493224 w 565398"/>
                    <a:gd name="connsiteY2" fmla="*/ 318822 h 438379"/>
                    <a:gd name="connsiteX3" fmla="*/ 508097 w 565398"/>
                    <a:gd name="connsiteY3" fmla="*/ 306866 h 438379"/>
                    <a:gd name="connsiteX4" fmla="*/ 554629 w 565398"/>
                    <a:gd name="connsiteY4" fmla="*/ 287284 h 438379"/>
                    <a:gd name="connsiteX5" fmla="*/ 561070 w 565398"/>
                    <a:gd name="connsiteY5" fmla="*/ 235557 h 438379"/>
                    <a:gd name="connsiteX6" fmla="*/ 548248 w 565398"/>
                    <a:gd name="connsiteY6" fmla="*/ 205979 h 438379"/>
                    <a:gd name="connsiteX7" fmla="*/ 546273 w 565398"/>
                    <a:gd name="connsiteY7" fmla="*/ 199021 h 438379"/>
                    <a:gd name="connsiteX8" fmla="*/ 519248 w 565398"/>
                    <a:gd name="connsiteY8" fmla="*/ 149527 h 438379"/>
                    <a:gd name="connsiteX9" fmla="*/ 466411 w 565398"/>
                    <a:gd name="connsiteY9" fmla="*/ 129824 h 438379"/>
                    <a:gd name="connsiteX10" fmla="*/ 413575 w 565398"/>
                    <a:gd name="connsiteY10" fmla="*/ 149527 h 438379"/>
                    <a:gd name="connsiteX11" fmla="*/ 386549 w 565398"/>
                    <a:gd name="connsiteY11" fmla="*/ 199021 h 438379"/>
                    <a:gd name="connsiteX12" fmla="*/ 384574 w 565398"/>
                    <a:gd name="connsiteY12" fmla="*/ 205979 h 438379"/>
                    <a:gd name="connsiteX13" fmla="*/ 371753 w 565398"/>
                    <a:gd name="connsiteY13" fmla="*/ 235557 h 438379"/>
                    <a:gd name="connsiteX14" fmla="*/ 378194 w 565398"/>
                    <a:gd name="connsiteY14" fmla="*/ 287284 h 438379"/>
                    <a:gd name="connsiteX15" fmla="*/ 418512 w 565398"/>
                    <a:gd name="connsiteY15" fmla="*/ 307261 h 438379"/>
                    <a:gd name="connsiteX16" fmla="*/ 424665 w 565398"/>
                    <a:gd name="connsiteY16" fmla="*/ 306896 h 438379"/>
                    <a:gd name="connsiteX17" fmla="*/ 438034 w 565398"/>
                    <a:gd name="connsiteY17" fmla="*/ 318001 h 438379"/>
                    <a:gd name="connsiteX18" fmla="*/ 438034 w 565398"/>
                    <a:gd name="connsiteY18" fmla="*/ 326114 h 438379"/>
                    <a:gd name="connsiteX19" fmla="*/ 409473 w 565398"/>
                    <a:gd name="connsiteY19" fmla="*/ 337568 h 438379"/>
                    <a:gd name="connsiteX20" fmla="*/ 404020 w 565398"/>
                    <a:gd name="connsiteY20" fmla="*/ 340090 h 438379"/>
                    <a:gd name="connsiteX21" fmla="*/ 380792 w 565398"/>
                    <a:gd name="connsiteY21" fmla="*/ 314295 h 438379"/>
                    <a:gd name="connsiteX22" fmla="*/ 343603 w 565398"/>
                    <a:gd name="connsiteY22" fmla="*/ 288712 h 438379"/>
                    <a:gd name="connsiteX23" fmla="*/ 338119 w 565398"/>
                    <a:gd name="connsiteY23" fmla="*/ 276042 h 438379"/>
                    <a:gd name="connsiteX24" fmla="*/ 323003 w 565398"/>
                    <a:gd name="connsiteY24" fmla="*/ 263221 h 438379"/>
                    <a:gd name="connsiteX25" fmla="*/ 318263 w 565398"/>
                    <a:gd name="connsiteY25" fmla="*/ 260456 h 438379"/>
                    <a:gd name="connsiteX26" fmla="*/ 318263 w 565398"/>
                    <a:gd name="connsiteY26" fmla="*/ 243183 h 438379"/>
                    <a:gd name="connsiteX27" fmla="*/ 348889 w 565398"/>
                    <a:gd name="connsiteY27" fmla="*/ 193719 h 438379"/>
                    <a:gd name="connsiteX28" fmla="*/ 349801 w 565398"/>
                    <a:gd name="connsiteY28" fmla="*/ 193719 h 438379"/>
                    <a:gd name="connsiteX29" fmla="*/ 379303 w 565398"/>
                    <a:gd name="connsiteY29" fmla="*/ 164217 h 438379"/>
                    <a:gd name="connsiteX30" fmla="*/ 372862 w 565398"/>
                    <a:gd name="connsiteY30" fmla="*/ 145851 h 438379"/>
                    <a:gd name="connsiteX31" fmla="*/ 378954 w 565398"/>
                    <a:gd name="connsiteY31" fmla="*/ 102509 h 438379"/>
                    <a:gd name="connsiteX32" fmla="*/ 330325 w 565398"/>
                    <a:gd name="connsiteY32" fmla="*/ 37428 h 438379"/>
                    <a:gd name="connsiteX33" fmla="*/ 329110 w 565398"/>
                    <a:gd name="connsiteY33" fmla="*/ 37246 h 438379"/>
                    <a:gd name="connsiteX34" fmla="*/ 285130 w 565398"/>
                    <a:gd name="connsiteY34" fmla="*/ 3946 h 438379"/>
                    <a:gd name="connsiteX35" fmla="*/ 282897 w 565398"/>
                    <a:gd name="connsiteY35" fmla="*/ 3308 h 438379"/>
                    <a:gd name="connsiteX36" fmla="*/ 210737 w 565398"/>
                    <a:gd name="connsiteY36" fmla="*/ 14732 h 438379"/>
                    <a:gd name="connsiteX37" fmla="*/ 208383 w 565398"/>
                    <a:gd name="connsiteY37" fmla="*/ 26566 h 438379"/>
                    <a:gd name="connsiteX38" fmla="*/ 220217 w 565398"/>
                    <a:gd name="connsiteY38" fmla="*/ 28906 h 438379"/>
                    <a:gd name="connsiteX39" fmla="*/ 278233 w 565398"/>
                    <a:gd name="connsiteY39" fmla="*/ 19730 h 438379"/>
                    <a:gd name="connsiteX40" fmla="*/ 280467 w 565398"/>
                    <a:gd name="connsiteY40" fmla="*/ 20353 h 438379"/>
                    <a:gd name="connsiteX41" fmla="*/ 316334 w 565398"/>
                    <a:gd name="connsiteY41" fmla="*/ 49232 h 438379"/>
                    <a:gd name="connsiteX42" fmla="*/ 323216 w 565398"/>
                    <a:gd name="connsiteY42" fmla="*/ 80542 h 438379"/>
                    <a:gd name="connsiteX43" fmla="*/ 317428 w 565398"/>
                    <a:gd name="connsiteY43" fmla="*/ 75574 h 438379"/>
                    <a:gd name="connsiteX44" fmla="*/ 298955 w 565398"/>
                    <a:gd name="connsiteY44" fmla="*/ 75286 h 438379"/>
                    <a:gd name="connsiteX45" fmla="*/ 291374 w 565398"/>
                    <a:gd name="connsiteY45" fmla="*/ 81423 h 438379"/>
                    <a:gd name="connsiteX46" fmla="*/ 248078 w 565398"/>
                    <a:gd name="connsiteY46" fmla="*/ 81423 h 438379"/>
                    <a:gd name="connsiteX47" fmla="*/ 197141 w 565398"/>
                    <a:gd name="connsiteY47" fmla="*/ 132376 h 438379"/>
                    <a:gd name="connsiteX48" fmla="*/ 197141 w 565398"/>
                    <a:gd name="connsiteY48" fmla="*/ 134746 h 438379"/>
                    <a:gd name="connsiteX49" fmla="*/ 190563 w 565398"/>
                    <a:gd name="connsiteY49" fmla="*/ 135520 h 438379"/>
                    <a:gd name="connsiteX50" fmla="*/ 198128 w 565398"/>
                    <a:gd name="connsiteY50" fmla="*/ 52772 h 438379"/>
                    <a:gd name="connsiteX51" fmla="*/ 195029 w 565398"/>
                    <a:gd name="connsiteY51" fmla="*/ 41120 h 438379"/>
                    <a:gd name="connsiteX52" fmla="*/ 183377 w 565398"/>
                    <a:gd name="connsiteY52" fmla="*/ 44219 h 438379"/>
                    <a:gd name="connsiteX53" fmla="*/ 175614 w 565398"/>
                    <a:gd name="connsiteY53" fmla="*/ 144240 h 438379"/>
                    <a:gd name="connsiteX54" fmla="*/ 167760 w 565398"/>
                    <a:gd name="connsiteY54" fmla="*/ 164248 h 438379"/>
                    <a:gd name="connsiteX55" fmla="*/ 197247 w 565398"/>
                    <a:gd name="connsiteY55" fmla="*/ 193750 h 438379"/>
                    <a:gd name="connsiteX56" fmla="*/ 198159 w 565398"/>
                    <a:gd name="connsiteY56" fmla="*/ 193750 h 438379"/>
                    <a:gd name="connsiteX57" fmla="*/ 228785 w 565398"/>
                    <a:gd name="connsiteY57" fmla="*/ 243213 h 438379"/>
                    <a:gd name="connsiteX58" fmla="*/ 228785 w 565398"/>
                    <a:gd name="connsiteY58" fmla="*/ 260486 h 438379"/>
                    <a:gd name="connsiteX59" fmla="*/ 224030 w 565398"/>
                    <a:gd name="connsiteY59" fmla="*/ 263251 h 438379"/>
                    <a:gd name="connsiteX60" fmla="*/ 208914 w 565398"/>
                    <a:gd name="connsiteY60" fmla="*/ 276073 h 438379"/>
                    <a:gd name="connsiteX61" fmla="*/ 203430 w 565398"/>
                    <a:gd name="connsiteY61" fmla="*/ 288742 h 438379"/>
                    <a:gd name="connsiteX62" fmla="*/ 166226 w 565398"/>
                    <a:gd name="connsiteY62" fmla="*/ 314325 h 438379"/>
                    <a:gd name="connsiteX63" fmla="*/ 147176 w 565398"/>
                    <a:gd name="connsiteY63" fmla="*/ 333330 h 438379"/>
                    <a:gd name="connsiteX64" fmla="*/ 136906 w 565398"/>
                    <a:gd name="connsiteY64" fmla="*/ 328696 h 438379"/>
                    <a:gd name="connsiteX65" fmla="*/ 111643 w 565398"/>
                    <a:gd name="connsiteY65" fmla="*/ 319748 h 438379"/>
                    <a:gd name="connsiteX66" fmla="*/ 111643 w 565398"/>
                    <a:gd name="connsiteY66" fmla="*/ 313019 h 438379"/>
                    <a:gd name="connsiteX67" fmla="*/ 136329 w 565398"/>
                    <a:gd name="connsiteY67" fmla="*/ 276346 h 438379"/>
                    <a:gd name="connsiteX68" fmla="*/ 140142 w 565398"/>
                    <a:gd name="connsiteY68" fmla="*/ 276346 h 438379"/>
                    <a:gd name="connsiteX69" fmla="*/ 167274 w 565398"/>
                    <a:gd name="connsiteY69" fmla="*/ 249214 h 438379"/>
                    <a:gd name="connsiteX70" fmla="*/ 160757 w 565398"/>
                    <a:gd name="connsiteY70" fmla="*/ 231607 h 438379"/>
                    <a:gd name="connsiteX71" fmla="*/ 162276 w 565398"/>
                    <a:gd name="connsiteY71" fmla="*/ 213575 h 438379"/>
                    <a:gd name="connsiteX72" fmla="*/ 131969 w 565398"/>
                    <a:gd name="connsiteY72" fmla="*/ 147704 h 438379"/>
                    <a:gd name="connsiteX73" fmla="*/ 59946 w 565398"/>
                    <a:gd name="connsiteY73" fmla="*/ 139425 h 438379"/>
                    <a:gd name="connsiteX74" fmla="*/ 42947 w 565398"/>
                    <a:gd name="connsiteY74" fmla="*/ 146565 h 438379"/>
                    <a:gd name="connsiteX75" fmla="*/ 2795 w 565398"/>
                    <a:gd name="connsiteY75" fmla="*/ 204369 h 438379"/>
                    <a:gd name="connsiteX76" fmla="*/ 6593 w 565398"/>
                    <a:gd name="connsiteY76" fmla="*/ 231485 h 438379"/>
                    <a:gd name="connsiteX77" fmla="*/ 0 w 565398"/>
                    <a:gd name="connsiteY77" fmla="*/ 249184 h 438379"/>
                    <a:gd name="connsiteX78" fmla="*/ 27132 w 565398"/>
                    <a:gd name="connsiteY78" fmla="*/ 276316 h 438379"/>
                    <a:gd name="connsiteX79" fmla="*/ 30945 w 565398"/>
                    <a:gd name="connsiteY79" fmla="*/ 276316 h 438379"/>
                    <a:gd name="connsiteX80" fmla="*/ 53186 w 565398"/>
                    <a:gd name="connsiteY80" fmla="*/ 311378 h 438379"/>
                    <a:gd name="connsiteX81" fmla="*/ 53186 w 565398"/>
                    <a:gd name="connsiteY81" fmla="*/ 319718 h 438379"/>
                    <a:gd name="connsiteX82" fmla="*/ 27922 w 565398"/>
                    <a:gd name="connsiteY82" fmla="*/ 328666 h 438379"/>
                    <a:gd name="connsiteX83" fmla="*/ 17561 w 565398"/>
                    <a:gd name="connsiteY83" fmla="*/ 333330 h 438379"/>
                    <a:gd name="connsiteX84" fmla="*/ 14219 w 565398"/>
                    <a:gd name="connsiteY84" fmla="*/ 344921 h 438379"/>
                    <a:gd name="connsiteX85" fmla="*/ 21694 w 565398"/>
                    <a:gd name="connsiteY85" fmla="*/ 349326 h 438379"/>
                    <a:gd name="connsiteX86" fmla="*/ 25810 w 565398"/>
                    <a:gd name="connsiteY86" fmla="*/ 348263 h 438379"/>
                    <a:gd name="connsiteX87" fmla="*/ 33604 w 565398"/>
                    <a:gd name="connsiteY87" fmla="*/ 344754 h 438379"/>
                    <a:gd name="connsiteX88" fmla="*/ 55434 w 565398"/>
                    <a:gd name="connsiteY88" fmla="*/ 337021 h 438379"/>
                    <a:gd name="connsiteX89" fmla="*/ 82384 w 565398"/>
                    <a:gd name="connsiteY89" fmla="*/ 354978 h 438379"/>
                    <a:gd name="connsiteX90" fmla="*/ 109349 w 565398"/>
                    <a:gd name="connsiteY90" fmla="*/ 337021 h 438379"/>
                    <a:gd name="connsiteX91" fmla="*/ 131164 w 565398"/>
                    <a:gd name="connsiteY91" fmla="*/ 344754 h 438379"/>
                    <a:gd name="connsiteX92" fmla="*/ 139094 w 565398"/>
                    <a:gd name="connsiteY92" fmla="*/ 348354 h 438379"/>
                    <a:gd name="connsiteX93" fmla="*/ 133898 w 565398"/>
                    <a:gd name="connsiteY93" fmla="*/ 375699 h 438379"/>
                    <a:gd name="connsiteX94" fmla="*/ 133898 w 565398"/>
                    <a:gd name="connsiteY94" fmla="*/ 426302 h 438379"/>
                    <a:gd name="connsiteX95" fmla="*/ 142436 w 565398"/>
                    <a:gd name="connsiteY95" fmla="*/ 434825 h 438379"/>
                    <a:gd name="connsiteX96" fmla="*/ 150959 w 565398"/>
                    <a:gd name="connsiteY96" fmla="*/ 426302 h 438379"/>
                    <a:gd name="connsiteX97" fmla="*/ 150959 w 565398"/>
                    <a:gd name="connsiteY97" fmla="*/ 375699 h 438379"/>
                    <a:gd name="connsiteX98" fmla="*/ 175858 w 565398"/>
                    <a:gd name="connsiteY98" fmla="*/ 328362 h 438379"/>
                    <a:gd name="connsiteX99" fmla="*/ 211375 w 565398"/>
                    <a:gd name="connsiteY99" fmla="*/ 303934 h 438379"/>
                    <a:gd name="connsiteX100" fmla="*/ 225944 w 565398"/>
                    <a:gd name="connsiteY100" fmla="*/ 323394 h 438379"/>
                    <a:gd name="connsiteX101" fmla="*/ 239039 w 565398"/>
                    <a:gd name="connsiteY101" fmla="*/ 329927 h 438379"/>
                    <a:gd name="connsiteX102" fmla="*/ 243764 w 565398"/>
                    <a:gd name="connsiteY102" fmla="*/ 329228 h 438379"/>
                    <a:gd name="connsiteX103" fmla="*/ 264956 w 565398"/>
                    <a:gd name="connsiteY103" fmla="*/ 322772 h 438379"/>
                    <a:gd name="connsiteX104" fmla="*/ 264956 w 565398"/>
                    <a:gd name="connsiteY104" fmla="*/ 429842 h 438379"/>
                    <a:gd name="connsiteX105" fmla="*/ 273479 w 565398"/>
                    <a:gd name="connsiteY105" fmla="*/ 438379 h 438379"/>
                    <a:gd name="connsiteX106" fmla="*/ 282001 w 565398"/>
                    <a:gd name="connsiteY106" fmla="*/ 429842 h 438379"/>
                    <a:gd name="connsiteX107" fmla="*/ 282001 w 565398"/>
                    <a:gd name="connsiteY107" fmla="*/ 322772 h 438379"/>
                    <a:gd name="connsiteX108" fmla="*/ 303193 w 565398"/>
                    <a:gd name="connsiteY108" fmla="*/ 329228 h 438379"/>
                    <a:gd name="connsiteX109" fmla="*/ 307918 w 565398"/>
                    <a:gd name="connsiteY109" fmla="*/ 329927 h 438379"/>
                    <a:gd name="connsiteX110" fmla="*/ 321013 w 565398"/>
                    <a:gd name="connsiteY110" fmla="*/ 323394 h 438379"/>
                    <a:gd name="connsiteX111" fmla="*/ 335566 w 565398"/>
                    <a:gd name="connsiteY111" fmla="*/ 303934 h 438379"/>
                    <a:gd name="connsiteX112" fmla="*/ 371084 w 565398"/>
                    <a:gd name="connsiteY112" fmla="*/ 328362 h 438379"/>
                    <a:gd name="connsiteX113" fmla="*/ 395983 w 565398"/>
                    <a:gd name="connsiteY113" fmla="*/ 375699 h 438379"/>
                    <a:gd name="connsiteX114" fmla="*/ 395983 w 565398"/>
                    <a:gd name="connsiteY114" fmla="*/ 426302 h 438379"/>
                    <a:gd name="connsiteX115" fmla="*/ 404506 w 565398"/>
                    <a:gd name="connsiteY115" fmla="*/ 434825 h 438379"/>
                    <a:gd name="connsiteX116" fmla="*/ 413043 w 565398"/>
                    <a:gd name="connsiteY116" fmla="*/ 426302 h 438379"/>
                    <a:gd name="connsiteX117" fmla="*/ 413043 w 565398"/>
                    <a:gd name="connsiteY117" fmla="*/ 375699 h 438379"/>
                    <a:gd name="connsiteX118" fmla="*/ 410400 w 565398"/>
                    <a:gd name="connsiteY118" fmla="*/ 356056 h 438379"/>
                    <a:gd name="connsiteX119" fmla="*/ 415778 w 565398"/>
                    <a:gd name="connsiteY119" fmla="*/ 353413 h 438379"/>
                    <a:gd name="connsiteX120" fmla="*/ 440540 w 565398"/>
                    <a:gd name="connsiteY120" fmla="*/ 343478 h 438379"/>
                    <a:gd name="connsiteX121" fmla="*/ 465576 w 565398"/>
                    <a:gd name="connsiteY121" fmla="*/ 359490 h 438379"/>
                    <a:gd name="connsiteX122" fmla="*/ 490612 w 565398"/>
                    <a:gd name="connsiteY122" fmla="*/ 343478 h 438379"/>
                    <a:gd name="connsiteX123" fmla="*/ 515374 w 565398"/>
                    <a:gd name="connsiteY123" fmla="*/ 353413 h 438379"/>
                    <a:gd name="connsiteX124" fmla="*/ 541154 w 565398"/>
                    <a:gd name="connsiteY124" fmla="*/ 391529 h 438379"/>
                    <a:gd name="connsiteX125" fmla="*/ 541154 w 565398"/>
                    <a:gd name="connsiteY125" fmla="*/ 405961 h 438379"/>
                    <a:gd name="connsiteX126" fmla="*/ 549692 w 565398"/>
                    <a:gd name="connsiteY126" fmla="*/ 414498 h 438379"/>
                    <a:gd name="connsiteX127" fmla="*/ 558214 w 565398"/>
                    <a:gd name="connsiteY127" fmla="*/ 405961 h 438379"/>
                    <a:gd name="connsiteX128" fmla="*/ 558214 w 565398"/>
                    <a:gd name="connsiteY128" fmla="*/ 391529 h 438379"/>
                    <a:gd name="connsiteX129" fmla="*/ 521785 w 565398"/>
                    <a:gd name="connsiteY129" fmla="*/ 337568 h 438379"/>
                    <a:gd name="connsiteX130" fmla="*/ 521785 w 565398"/>
                    <a:gd name="connsiteY130" fmla="*/ 337568 h 438379"/>
                    <a:gd name="connsiteX131" fmla="*/ 184775 w 565398"/>
                    <a:gd name="connsiteY131" fmla="*/ 164217 h 438379"/>
                    <a:gd name="connsiteX132" fmla="*/ 197095 w 565398"/>
                    <a:gd name="connsiteY132" fmla="*/ 151791 h 438379"/>
                    <a:gd name="connsiteX133" fmla="*/ 197095 w 565398"/>
                    <a:gd name="connsiteY133" fmla="*/ 176644 h 438379"/>
                    <a:gd name="connsiteX134" fmla="*/ 184775 w 565398"/>
                    <a:gd name="connsiteY134" fmla="*/ 164217 h 438379"/>
                    <a:gd name="connsiteX135" fmla="*/ 184775 w 565398"/>
                    <a:gd name="connsiteY135" fmla="*/ 164217 h 438379"/>
                    <a:gd name="connsiteX136" fmla="*/ 140127 w 565398"/>
                    <a:gd name="connsiteY136" fmla="*/ 259256 h 438379"/>
                    <a:gd name="connsiteX137" fmla="*/ 137043 w 565398"/>
                    <a:gd name="connsiteY137" fmla="*/ 259256 h 438379"/>
                    <a:gd name="connsiteX138" fmla="*/ 137043 w 565398"/>
                    <a:gd name="connsiteY138" fmla="*/ 239096 h 438379"/>
                    <a:gd name="connsiteX139" fmla="*/ 140127 w 565398"/>
                    <a:gd name="connsiteY139" fmla="*/ 239096 h 438379"/>
                    <a:gd name="connsiteX140" fmla="*/ 150214 w 565398"/>
                    <a:gd name="connsiteY140" fmla="*/ 249168 h 438379"/>
                    <a:gd name="connsiteX141" fmla="*/ 140127 w 565398"/>
                    <a:gd name="connsiteY141" fmla="*/ 259256 h 438379"/>
                    <a:gd name="connsiteX142" fmla="*/ 140127 w 565398"/>
                    <a:gd name="connsiteY142" fmla="*/ 259256 h 438379"/>
                    <a:gd name="connsiteX143" fmla="*/ 17060 w 565398"/>
                    <a:gd name="connsiteY143" fmla="*/ 249184 h 438379"/>
                    <a:gd name="connsiteX144" fmla="*/ 27147 w 565398"/>
                    <a:gd name="connsiteY144" fmla="*/ 239096 h 438379"/>
                    <a:gd name="connsiteX145" fmla="*/ 30231 w 565398"/>
                    <a:gd name="connsiteY145" fmla="*/ 239096 h 438379"/>
                    <a:gd name="connsiteX146" fmla="*/ 30231 w 565398"/>
                    <a:gd name="connsiteY146" fmla="*/ 259256 h 438379"/>
                    <a:gd name="connsiteX147" fmla="*/ 27147 w 565398"/>
                    <a:gd name="connsiteY147" fmla="*/ 259256 h 438379"/>
                    <a:gd name="connsiteX148" fmla="*/ 17060 w 565398"/>
                    <a:gd name="connsiteY148" fmla="*/ 249184 h 438379"/>
                    <a:gd name="connsiteX149" fmla="*/ 17060 w 565398"/>
                    <a:gd name="connsiteY149" fmla="*/ 249184 h 438379"/>
                    <a:gd name="connsiteX150" fmla="*/ 40577 w 565398"/>
                    <a:gd name="connsiteY150" fmla="*/ 195755 h 438379"/>
                    <a:gd name="connsiteX151" fmla="*/ 30520 w 565398"/>
                    <a:gd name="connsiteY151" fmla="*/ 222036 h 438379"/>
                    <a:gd name="connsiteX152" fmla="*/ 27147 w 565398"/>
                    <a:gd name="connsiteY152" fmla="*/ 222036 h 438379"/>
                    <a:gd name="connsiteX153" fmla="*/ 22559 w 565398"/>
                    <a:gd name="connsiteY153" fmla="*/ 222431 h 438379"/>
                    <a:gd name="connsiteX154" fmla="*/ 19688 w 565398"/>
                    <a:gd name="connsiteY154" fmla="*/ 201983 h 438379"/>
                    <a:gd name="connsiteX155" fmla="*/ 47215 w 565398"/>
                    <a:gd name="connsiteY155" fmla="*/ 163063 h 438379"/>
                    <a:gd name="connsiteX156" fmla="*/ 48826 w 565398"/>
                    <a:gd name="connsiteY156" fmla="*/ 162561 h 438379"/>
                    <a:gd name="connsiteX157" fmla="*/ 66569 w 565398"/>
                    <a:gd name="connsiteY157" fmla="*/ 155102 h 438379"/>
                    <a:gd name="connsiteX158" fmla="*/ 121973 w 565398"/>
                    <a:gd name="connsiteY158" fmla="*/ 161483 h 438379"/>
                    <a:gd name="connsiteX159" fmla="*/ 145292 w 565398"/>
                    <a:gd name="connsiteY159" fmla="*/ 212131 h 438379"/>
                    <a:gd name="connsiteX160" fmla="*/ 144426 w 565398"/>
                    <a:gd name="connsiteY160" fmla="*/ 222386 h 438379"/>
                    <a:gd name="connsiteX161" fmla="*/ 140142 w 565398"/>
                    <a:gd name="connsiteY161" fmla="*/ 222052 h 438379"/>
                    <a:gd name="connsiteX162" fmla="*/ 136998 w 565398"/>
                    <a:gd name="connsiteY162" fmla="*/ 222052 h 438379"/>
                    <a:gd name="connsiteX163" fmla="*/ 122717 w 565398"/>
                    <a:gd name="connsiteY163" fmla="*/ 209154 h 438379"/>
                    <a:gd name="connsiteX164" fmla="*/ 101632 w 565398"/>
                    <a:gd name="connsiteY164" fmla="*/ 209154 h 438379"/>
                    <a:gd name="connsiteX165" fmla="*/ 59809 w 565398"/>
                    <a:gd name="connsiteY165" fmla="*/ 195086 h 438379"/>
                    <a:gd name="connsiteX166" fmla="*/ 57394 w 565398"/>
                    <a:gd name="connsiteY166" fmla="*/ 193248 h 438379"/>
                    <a:gd name="connsiteX167" fmla="*/ 48461 w 565398"/>
                    <a:gd name="connsiteY167" fmla="*/ 190970 h 438379"/>
                    <a:gd name="connsiteX168" fmla="*/ 40577 w 565398"/>
                    <a:gd name="connsiteY168" fmla="*/ 195755 h 438379"/>
                    <a:gd name="connsiteX169" fmla="*/ 40577 w 565398"/>
                    <a:gd name="connsiteY169" fmla="*/ 195755 h 438379"/>
                    <a:gd name="connsiteX170" fmla="*/ 54401 w 565398"/>
                    <a:gd name="connsiteY170" fmla="*/ 205766 h 438379"/>
                    <a:gd name="connsiteX171" fmla="*/ 54401 w 565398"/>
                    <a:gd name="connsiteY171" fmla="*/ 205766 h 438379"/>
                    <a:gd name="connsiteX172" fmla="*/ 54401 w 565398"/>
                    <a:gd name="connsiteY172" fmla="*/ 205766 h 438379"/>
                    <a:gd name="connsiteX173" fmla="*/ 54401 w 565398"/>
                    <a:gd name="connsiteY173" fmla="*/ 205766 h 438379"/>
                    <a:gd name="connsiteX174" fmla="*/ 47276 w 565398"/>
                    <a:gd name="connsiteY174" fmla="*/ 227718 h 438379"/>
                    <a:gd name="connsiteX175" fmla="*/ 51621 w 565398"/>
                    <a:gd name="connsiteY175" fmla="*/ 210217 h 438379"/>
                    <a:gd name="connsiteX176" fmla="*/ 101647 w 565398"/>
                    <a:gd name="connsiteY176" fmla="*/ 226199 h 438379"/>
                    <a:gd name="connsiteX177" fmla="*/ 120013 w 565398"/>
                    <a:gd name="connsiteY177" fmla="*/ 226199 h 438379"/>
                    <a:gd name="connsiteX178" fmla="*/ 120013 w 565398"/>
                    <a:gd name="connsiteY178" fmla="*/ 267520 h 438379"/>
                    <a:gd name="connsiteX179" fmla="*/ 83660 w 565398"/>
                    <a:gd name="connsiteY179" fmla="*/ 303873 h 438379"/>
                    <a:gd name="connsiteX180" fmla="*/ 47307 w 565398"/>
                    <a:gd name="connsiteY180" fmla="*/ 267520 h 438379"/>
                    <a:gd name="connsiteX181" fmla="*/ 47307 w 565398"/>
                    <a:gd name="connsiteY181" fmla="*/ 227718 h 438379"/>
                    <a:gd name="connsiteX182" fmla="*/ 82414 w 565398"/>
                    <a:gd name="connsiteY182" fmla="*/ 337902 h 438379"/>
                    <a:gd name="connsiteX183" fmla="*/ 70261 w 565398"/>
                    <a:gd name="connsiteY183" fmla="*/ 325749 h 438379"/>
                    <a:gd name="connsiteX184" fmla="*/ 70261 w 565398"/>
                    <a:gd name="connsiteY184" fmla="*/ 319247 h 438379"/>
                    <a:gd name="connsiteX185" fmla="*/ 83645 w 565398"/>
                    <a:gd name="connsiteY185" fmla="*/ 320949 h 438379"/>
                    <a:gd name="connsiteX186" fmla="*/ 94583 w 565398"/>
                    <a:gd name="connsiteY186" fmla="*/ 319824 h 438379"/>
                    <a:gd name="connsiteX187" fmla="*/ 94583 w 565398"/>
                    <a:gd name="connsiteY187" fmla="*/ 325764 h 438379"/>
                    <a:gd name="connsiteX188" fmla="*/ 82414 w 565398"/>
                    <a:gd name="connsiteY188" fmla="*/ 337902 h 438379"/>
                    <a:gd name="connsiteX189" fmla="*/ 82414 w 565398"/>
                    <a:gd name="connsiteY189" fmla="*/ 337902 h 438379"/>
                    <a:gd name="connsiteX190" fmla="*/ 349877 w 565398"/>
                    <a:gd name="connsiteY190" fmla="*/ 176644 h 438379"/>
                    <a:gd name="connsiteX191" fmla="*/ 349877 w 565398"/>
                    <a:gd name="connsiteY191" fmla="*/ 151791 h 438379"/>
                    <a:gd name="connsiteX192" fmla="*/ 362197 w 565398"/>
                    <a:gd name="connsiteY192" fmla="*/ 164217 h 438379"/>
                    <a:gd name="connsiteX193" fmla="*/ 349877 w 565398"/>
                    <a:gd name="connsiteY193" fmla="*/ 176644 h 438379"/>
                    <a:gd name="connsiteX194" fmla="*/ 349877 w 565398"/>
                    <a:gd name="connsiteY194" fmla="*/ 176644 h 438379"/>
                    <a:gd name="connsiteX195" fmla="*/ 362030 w 565398"/>
                    <a:gd name="connsiteY195" fmla="*/ 100124 h 438379"/>
                    <a:gd name="connsiteX196" fmla="*/ 357032 w 565398"/>
                    <a:gd name="connsiteY196" fmla="*/ 135627 h 438379"/>
                    <a:gd name="connsiteX197" fmla="*/ 349892 w 565398"/>
                    <a:gd name="connsiteY197" fmla="*/ 134730 h 438379"/>
                    <a:gd name="connsiteX198" fmla="*/ 349892 w 565398"/>
                    <a:gd name="connsiteY198" fmla="*/ 134047 h 438379"/>
                    <a:gd name="connsiteX199" fmla="*/ 337936 w 565398"/>
                    <a:gd name="connsiteY199" fmla="*/ 96007 h 438379"/>
                    <a:gd name="connsiteX200" fmla="*/ 337708 w 565398"/>
                    <a:gd name="connsiteY200" fmla="*/ 57102 h 438379"/>
                    <a:gd name="connsiteX201" fmla="*/ 362030 w 565398"/>
                    <a:gd name="connsiteY201" fmla="*/ 100124 h 438379"/>
                    <a:gd name="connsiteX202" fmla="*/ 362030 w 565398"/>
                    <a:gd name="connsiteY202" fmla="*/ 100124 h 438379"/>
                    <a:gd name="connsiteX203" fmla="*/ 214171 w 565398"/>
                    <a:gd name="connsiteY203" fmla="*/ 181323 h 438379"/>
                    <a:gd name="connsiteX204" fmla="*/ 214171 w 565398"/>
                    <a:gd name="connsiteY204" fmla="*/ 132361 h 438379"/>
                    <a:gd name="connsiteX205" fmla="*/ 248063 w 565398"/>
                    <a:gd name="connsiteY205" fmla="*/ 98468 h 438379"/>
                    <a:gd name="connsiteX206" fmla="*/ 294382 w 565398"/>
                    <a:gd name="connsiteY206" fmla="*/ 98468 h 438379"/>
                    <a:gd name="connsiteX207" fmla="*/ 299745 w 565398"/>
                    <a:gd name="connsiteY207" fmla="*/ 96569 h 438379"/>
                    <a:gd name="connsiteX208" fmla="*/ 307963 w 565398"/>
                    <a:gd name="connsiteY208" fmla="*/ 89915 h 438379"/>
                    <a:gd name="connsiteX209" fmla="*/ 315605 w 565398"/>
                    <a:gd name="connsiteY209" fmla="*/ 96478 h 438379"/>
                    <a:gd name="connsiteX210" fmla="*/ 332832 w 565398"/>
                    <a:gd name="connsiteY210" fmla="*/ 134016 h 438379"/>
                    <a:gd name="connsiteX211" fmla="*/ 332832 w 565398"/>
                    <a:gd name="connsiteY211" fmla="*/ 181308 h 438379"/>
                    <a:gd name="connsiteX212" fmla="*/ 273509 w 565398"/>
                    <a:gd name="connsiteY212" fmla="*/ 240631 h 438379"/>
                    <a:gd name="connsiteX213" fmla="*/ 214171 w 565398"/>
                    <a:gd name="connsiteY213" fmla="*/ 181323 h 438379"/>
                    <a:gd name="connsiteX214" fmla="*/ 214171 w 565398"/>
                    <a:gd name="connsiteY214" fmla="*/ 181323 h 438379"/>
                    <a:gd name="connsiteX215" fmla="*/ 273494 w 565398"/>
                    <a:gd name="connsiteY215" fmla="*/ 257706 h 438379"/>
                    <a:gd name="connsiteX216" fmla="*/ 301173 w 565398"/>
                    <a:gd name="connsiteY216" fmla="*/ 252495 h 438379"/>
                    <a:gd name="connsiteX217" fmla="*/ 301173 w 565398"/>
                    <a:gd name="connsiteY217" fmla="*/ 263433 h 438379"/>
                    <a:gd name="connsiteX218" fmla="*/ 273494 w 565398"/>
                    <a:gd name="connsiteY218" fmla="*/ 276999 h 438379"/>
                    <a:gd name="connsiteX219" fmla="*/ 245815 w 565398"/>
                    <a:gd name="connsiteY219" fmla="*/ 263433 h 438379"/>
                    <a:gd name="connsiteX220" fmla="*/ 245815 w 565398"/>
                    <a:gd name="connsiteY220" fmla="*/ 252495 h 438379"/>
                    <a:gd name="connsiteX221" fmla="*/ 273494 w 565398"/>
                    <a:gd name="connsiteY221" fmla="*/ 257706 h 438379"/>
                    <a:gd name="connsiteX222" fmla="*/ 273494 w 565398"/>
                    <a:gd name="connsiteY222" fmla="*/ 257706 h 438379"/>
                    <a:gd name="connsiteX223" fmla="*/ 239297 w 565398"/>
                    <a:gd name="connsiteY223" fmla="*/ 312760 h 438379"/>
                    <a:gd name="connsiteX224" fmla="*/ 220931 w 565398"/>
                    <a:gd name="connsiteY224" fmla="*/ 288196 h 438379"/>
                    <a:gd name="connsiteX225" fmla="*/ 234345 w 565398"/>
                    <a:gd name="connsiteY225" fmla="*/ 276802 h 438379"/>
                    <a:gd name="connsiteX226" fmla="*/ 264956 w 565398"/>
                    <a:gd name="connsiteY226" fmla="*/ 291811 h 438379"/>
                    <a:gd name="connsiteX227" fmla="*/ 264956 w 565398"/>
                    <a:gd name="connsiteY227" fmla="*/ 304937 h 438379"/>
                    <a:gd name="connsiteX228" fmla="*/ 239297 w 565398"/>
                    <a:gd name="connsiteY228" fmla="*/ 312760 h 438379"/>
                    <a:gd name="connsiteX229" fmla="*/ 307675 w 565398"/>
                    <a:gd name="connsiteY229" fmla="*/ 312760 h 438379"/>
                    <a:gd name="connsiteX230" fmla="*/ 282016 w 565398"/>
                    <a:gd name="connsiteY230" fmla="*/ 304952 h 438379"/>
                    <a:gd name="connsiteX231" fmla="*/ 282016 w 565398"/>
                    <a:gd name="connsiteY231" fmla="*/ 291826 h 438379"/>
                    <a:gd name="connsiteX232" fmla="*/ 312627 w 565398"/>
                    <a:gd name="connsiteY232" fmla="*/ 276817 h 438379"/>
                    <a:gd name="connsiteX233" fmla="*/ 326041 w 565398"/>
                    <a:gd name="connsiteY233" fmla="*/ 288211 h 438379"/>
                    <a:gd name="connsiteX234" fmla="*/ 307675 w 565398"/>
                    <a:gd name="connsiteY234" fmla="*/ 312760 h 438379"/>
                    <a:gd name="connsiteX235" fmla="*/ 391699 w 565398"/>
                    <a:gd name="connsiteY235" fmla="*/ 276863 h 438379"/>
                    <a:gd name="connsiteX236" fmla="*/ 387400 w 565398"/>
                    <a:gd name="connsiteY236" fmla="*/ 242347 h 438379"/>
                    <a:gd name="connsiteX237" fmla="*/ 400222 w 565398"/>
                    <a:gd name="connsiteY237" fmla="*/ 212769 h 438379"/>
                    <a:gd name="connsiteX238" fmla="*/ 403427 w 565398"/>
                    <a:gd name="connsiteY238" fmla="*/ 201452 h 438379"/>
                    <a:gd name="connsiteX239" fmla="*/ 466411 w 565398"/>
                    <a:gd name="connsiteY239" fmla="*/ 146884 h 438379"/>
                    <a:gd name="connsiteX240" fmla="*/ 529396 w 565398"/>
                    <a:gd name="connsiteY240" fmla="*/ 201452 h 438379"/>
                    <a:gd name="connsiteX241" fmla="*/ 532601 w 565398"/>
                    <a:gd name="connsiteY241" fmla="*/ 212769 h 438379"/>
                    <a:gd name="connsiteX242" fmla="*/ 545423 w 565398"/>
                    <a:gd name="connsiteY242" fmla="*/ 242347 h 438379"/>
                    <a:gd name="connsiteX243" fmla="*/ 541123 w 565398"/>
                    <a:gd name="connsiteY243" fmla="*/ 276863 h 438379"/>
                    <a:gd name="connsiteX244" fmla="*/ 518412 w 565398"/>
                    <a:gd name="connsiteY244" fmla="*/ 289927 h 438379"/>
                    <a:gd name="connsiteX245" fmla="*/ 521891 w 565398"/>
                    <a:gd name="connsiteY245" fmla="*/ 274766 h 438379"/>
                    <a:gd name="connsiteX246" fmla="*/ 514098 w 565398"/>
                    <a:gd name="connsiteY246" fmla="*/ 265560 h 438379"/>
                    <a:gd name="connsiteX247" fmla="*/ 504892 w 565398"/>
                    <a:gd name="connsiteY247" fmla="*/ 273353 h 438379"/>
                    <a:gd name="connsiteX248" fmla="*/ 466411 w 565398"/>
                    <a:gd name="connsiteY248" fmla="*/ 308735 h 438379"/>
                    <a:gd name="connsiteX249" fmla="*/ 427794 w 565398"/>
                    <a:gd name="connsiteY249" fmla="*/ 270118 h 438379"/>
                    <a:gd name="connsiteX250" fmla="*/ 427794 w 565398"/>
                    <a:gd name="connsiteY250" fmla="*/ 229207 h 438379"/>
                    <a:gd name="connsiteX251" fmla="*/ 435390 w 565398"/>
                    <a:gd name="connsiteY251" fmla="*/ 203639 h 438379"/>
                    <a:gd name="connsiteX252" fmla="*/ 473931 w 565398"/>
                    <a:gd name="connsiteY252" fmla="*/ 217251 h 438379"/>
                    <a:gd name="connsiteX253" fmla="*/ 505059 w 565398"/>
                    <a:gd name="connsiteY253" fmla="*/ 218071 h 438379"/>
                    <a:gd name="connsiteX254" fmla="*/ 505059 w 565398"/>
                    <a:gd name="connsiteY254" fmla="*/ 237714 h 438379"/>
                    <a:gd name="connsiteX255" fmla="*/ 513581 w 565398"/>
                    <a:gd name="connsiteY255" fmla="*/ 246236 h 438379"/>
                    <a:gd name="connsiteX256" fmla="*/ 522104 w 565398"/>
                    <a:gd name="connsiteY256" fmla="*/ 237714 h 438379"/>
                    <a:gd name="connsiteX257" fmla="*/ 522104 w 565398"/>
                    <a:gd name="connsiteY257" fmla="*/ 215762 h 438379"/>
                    <a:gd name="connsiteX258" fmla="*/ 507808 w 565398"/>
                    <a:gd name="connsiteY258" fmla="*/ 201087 h 438379"/>
                    <a:gd name="connsiteX259" fmla="*/ 474387 w 565398"/>
                    <a:gd name="connsiteY259" fmla="*/ 200206 h 438379"/>
                    <a:gd name="connsiteX260" fmla="*/ 444581 w 565398"/>
                    <a:gd name="connsiteY260" fmla="*/ 189177 h 438379"/>
                    <a:gd name="connsiteX261" fmla="*/ 442378 w 565398"/>
                    <a:gd name="connsiteY261" fmla="*/ 187384 h 438379"/>
                    <a:gd name="connsiteX262" fmla="*/ 433187 w 565398"/>
                    <a:gd name="connsiteY262" fmla="*/ 184650 h 438379"/>
                    <a:gd name="connsiteX263" fmla="*/ 424771 w 565398"/>
                    <a:gd name="connsiteY263" fmla="*/ 189268 h 438379"/>
                    <a:gd name="connsiteX264" fmla="*/ 410750 w 565398"/>
                    <a:gd name="connsiteY264" fmla="*/ 229222 h 438379"/>
                    <a:gd name="connsiteX265" fmla="*/ 410750 w 565398"/>
                    <a:gd name="connsiteY265" fmla="*/ 270133 h 438379"/>
                    <a:gd name="connsiteX266" fmla="*/ 414395 w 565398"/>
                    <a:gd name="connsiteY266" fmla="*/ 289912 h 438379"/>
                    <a:gd name="connsiteX267" fmla="*/ 391699 w 565398"/>
                    <a:gd name="connsiteY267" fmla="*/ 276863 h 438379"/>
                    <a:gd name="connsiteX268" fmla="*/ 391699 w 565398"/>
                    <a:gd name="connsiteY268" fmla="*/ 276863 h 438379"/>
                    <a:gd name="connsiteX269" fmla="*/ 465621 w 565398"/>
                    <a:gd name="connsiteY269" fmla="*/ 342414 h 438379"/>
                    <a:gd name="connsiteX270" fmla="*/ 455078 w 565398"/>
                    <a:gd name="connsiteY270" fmla="*/ 331871 h 438379"/>
                    <a:gd name="connsiteX271" fmla="*/ 455078 w 565398"/>
                    <a:gd name="connsiteY271" fmla="*/ 324625 h 438379"/>
                    <a:gd name="connsiteX272" fmla="*/ 466396 w 565398"/>
                    <a:gd name="connsiteY272" fmla="*/ 325795 h 438379"/>
                    <a:gd name="connsiteX273" fmla="*/ 476149 w 565398"/>
                    <a:gd name="connsiteY273" fmla="*/ 324914 h 438379"/>
                    <a:gd name="connsiteX274" fmla="*/ 476149 w 565398"/>
                    <a:gd name="connsiteY274" fmla="*/ 331871 h 438379"/>
                    <a:gd name="connsiteX275" fmla="*/ 465621 w 565398"/>
                    <a:gd name="connsiteY275" fmla="*/ 342414 h 438379"/>
                    <a:gd name="connsiteX276" fmla="*/ 465621 w 565398"/>
                    <a:gd name="connsiteY276" fmla="*/ 342414 h 438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</a:cxnLst>
                  <a:rect l="l" t="t" r="r" b="b"/>
                  <a:pathLst>
                    <a:path w="565398" h="438379">
                      <a:moveTo>
                        <a:pt x="521785" y="337568"/>
                      </a:moveTo>
                      <a:lnTo>
                        <a:pt x="493224" y="326114"/>
                      </a:lnTo>
                      <a:lnTo>
                        <a:pt x="493224" y="318822"/>
                      </a:lnTo>
                      <a:cubicBezTo>
                        <a:pt x="498830" y="315708"/>
                        <a:pt x="503859" y="311651"/>
                        <a:pt x="508097" y="306866"/>
                      </a:cubicBezTo>
                      <a:cubicBezTo>
                        <a:pt x="526160" y="309008"/>
                        <a:pt x="543448" y="301792"/>
                        <a:pt x="554629" y="287284"/>
                      </a:cubicBezTo>
                      <a:cubicBezTo>
                        <a:pt x="566205" y="272275"/>
                        <a:pt x="568605" y="252951"/>
                        <a:pt x="561070" y="235557"/>
                      </a:cubicBezTo>
                      <a:lnTo>
                        <a:pt x="548248" y="205979"/>
                      </a:lnTo>
                      <a:cubicBezTo>
                        <a:pt x="547276" y="203761"/>
                        <a:pt x="546623" y="201421"/>
                        <a:pt x="546273" y="199021"/>
                      </a:cubicBezTo>
                      <a:cubicBezTo>
                        <a:pt x="543509" y="179804"/>
                        <a:pt x="533907" y="162227"/>
                        <a:pt x="519248" y="149527"/>
                      </a:cubicBezTo>
                      <a:cubicBezTo>
                        <a:pt x="504588" y="136812"/>
                        <a:pt x="485826" y="129824"/>
                        <a:pt x="466411" y="129824"/>
                      </a:cubicBezTo>
                      <a:cubicBezTo>
                        <a:pt x="447012" y="129824"/>
                        <a:pt x="428235" y="136812"/>
                        <a:pt x="413575" y="149527"/>
                      </a:cubicBezTo>
                      <a:cubicBezTo>
                        <a:pt x="398900" y="162227"/>
                        <a:pt x="389299" y="179804"/>
                        <a:pt x="386549" y="199021"/>
                      </a:cubicBezTo>
                      <a:cubicBezTo>
                        <a:pt x="386200" y="201421"/>
                        <a:pt x="385547" y="203761"/>
                        <a:pt x="384574" y="205979"/>
                      </a:cubicBezTo>
                      <a:lnTo>
                        <a:pt x="371753" y="235557"/>
                      </a:lnTo>
                      <a:cubicBezTo>
                        <a:pt x="364218" y="252936"/>
                        <a:pt x="366618" y="272275"/>
                        <a:pt x="378194" y="287284"/>
                      </a:cubicBezTo>
                      <a:cubicBezTo>
                        <a:pt x="388084" y="300121"/>
                        <a:pt x="402759" y="307276"/>
                        <a:pt x="418512" y="307261"/>
                      </a:cubicBezTo>
                      <a:cubicBezTo>
                        <a:pt x="420548" y="307261"/>
                        <a:pt x="422599" y="307139"/>
                        <a:pt x="424665" y="306896"/>
                      </a:cubicBezTo>
                      <a:cubicBezTo>
                        <a:pt x="428508" y="311256"/>
                        <a:pt x="433020" y="315009"/>
                        <a:pt x="438034" y="318001"/>
                      </a:cubicBezTo>
                      <a:lnTo>
                        <a:pt x="438034" y="326114"/>
                      </a:lnTo>
                      <a:lnTo>
                        <a:pt x="409473" y="337568"/>
                      </a:lnTo>
                      <a:cubicBezTo>
                        <a:pt x="407620" y="338313"/>
                        <a:pt x="405797" y="339163"/>
                        <a:pt x="404020" y="340090"/>
                      </a:cubicBezTo>
                      <a:cubicBezTo>
                        <a:pt x="398490" y="329927"/>
                        <a:pt x="390605" y="321040"/>
                        <a:pt x="380792" y="314295"/>
                      </a:cubicBezTo>
                      <a:lnTo>
                        <a:pt x="343603" y="288712"/>
                      </a:lnTo>
                      <a:cubicBezTo>
                        <a:pt x="343815" y="284018"/>
                        <a:pt x="341932" y="279278"/>
                        <a:pt x="338119" y="276042"/>
                      </a:cubicBezTo>
                      <a:lnTo>
                        <a:pt x="323003" y="263221"/>
                      </a:lnTo>
                      <a:cubicBezTo>
                        <a:pt x="321575" y="262005"/>
                        <a:pt x="319965" y="261079"/>
                        <a:pt x="318263" y="260456"/>
                      </a:cubicBezTo>
                      <a:lnTo>
                        <a:pt x="318263" y="243183"/>
                      </a:lnTo>
                      <a:cubicBezTo>
                        <a:pt x="334245" y="231592"/>
                        <a:pt x="345562" y="213985"/>
                        <a:pt x="348889" y="193719"/>
                      </a:cubicBezTo>
                      <a:lnTo>
                        <a:pt x="349801" y="193719"/>
                      </a:lnTo>
                      <a:cubicBezTo>
                        <a:pt x="366071" y="193719"/>
                        <a:pt x="379303" y="180487"/>
                        <a:pt x="379303" y="164217"/>
                      </a:cubicBezTo>
                      <a:cubicBezTo>
                        <a:pt x="379303" y="157275"/>
                        <a:pt x="376887" y="150894"/>
                        <a:pt x="372862" y="145851"/>
                      </a:cubicBezTo>
                      <a:lnTo>
                        <a:pt x="378954" y="102509"/>
                      </a:lnTo>
                      <a:cubicBezTo>
                        <a:pt x="383344" y="71260"/>
                        <a:pt x="361529" y="42062"/>
                        <a:pt x="330325" y="37428"/>
                      </a:cubicBezTo>
                      <a:lnTo>
                        <a:pt x="329110" y="37246"/>
                      </a:lnTo>
                      <a:cubicBezTo>
                        <a:pt x="319129" y="20961"/>
                        <a:pt x="303679" y="9203"/>
                        <a:pt x="285130" y="3946"/>
                      </a:cubicBezTo>
                      <a:lnTo>
                        <a:pt x="282897" y="3308"/>
                      </a:lnTo>
                      <a:cubicBezTo>
                        <a:pt x="258317" y="-3665"/>
                        <a:pt x="232006" y="498"/>
                        <a:pt x="210737" y="14732"/>
                      </a:cubicBezTo>
                      <a:cubicBezTo>
                        <a:pt x="206818" y="17360"/>
                        <a:pt x="205770" y="22647"/>
                        <a:pt x="208383" y="26566"/>
                      </a:cubicBezTo>
                      <a:cubicBezTo>
                        <a:pt x="210996" y="30486"/>
                        <a:pt x="216297" y="31534"/>
                        <a:pt x="220217" y="28906"/>
                      </a:cubicBezTo>
                      <a:cubicBezTo>
                        <a:pt x="237323" y="17467"/>
                        <a:pt x="258469" y="14125"/>
                        <a:pt x="278233" y="19730"/>
                      </a:cubicBezTo>
                      <a:lnTo>
                        <a:pt x="280467" y="20353"/>
                      </a:lnTo>
                      <a:cubicBezTo>
                        <a:pt x="295992" y="24759"/>
                        <a:pt x="308723" y="35013"/>
                        <a:pt x="316334" y="49232"/>
                      </a:cubicBezTo>
                      <a:cubicBezTo>
                        <a:pt x="321575" y="59016"/>
                        <a:pt x="323884" y="69771"/>
                        <a:pt x="323216" y="80542"/>
                      </a:cubicBezTo>
                      <a:lnTo>
                        <a:pt x="317428" y="75574"/>
                      </a:lnTo>
                      <a:cubicBezTo>
                        <a:pt x="312141" y="71032"/>
                        <a:pt x="304378" y="70911"/>
                        <a:pt x="298955" y="75286"/>
                      </a:cubicBezTo>
                      <a:lnTo>
                        <a:pt x="291374" y="81423"/>
                      </a:lnTo>
                      <a:lnTo>
                        <a:pt x="248078" y="81423"/>
                      </a:lnTo>
                      <a:cubicBezTo>
                        <a:pt x="219989" y="81423"/>
                        <a:pt x="197141" y="104271"/>
                        <a:pt x="197141" y="132376"/>
                      </a:cubicBezTo>
                      <a:lnTo>
                        <a:pt x="197141" y="134746"/>
                      </a:lnTo>
                      <a:cubicBezTo>
                        <a:pt x="194877" y="134761"/>
                        <a:pt x="192675" y="135019"/>
                        <a:pt x="190563" y="135520"/>
                      </a:cubicBezTo>
                      <a:cubicBezTo>
                        <a:pt x="180916" y="108373"/>
                        <a:pt x="183636" y="77792"/>
                        <a:pt x="198128" y="52772"/>
                      </a:cubicBezTo>
                      <a:cubicBezTo>
                        <a:pt x="200483" y="48701"/>
                        <a:pt x="199101" y="43475"/>
                        <a:pt x="195029" y="41120"/>
                      </a:cubicBezTo>
                      <a:cubicBezTo>
                        <a:pt x="190958" y="38765"/>
                        <a:pt x="185732" y="40148"/>
                        <a:pt x="183377" y="44219"/>
                      </a:cubicBezTo>
                      <a:cubicBezTo>
                        <a:pt x="165846" y="74481"/>
                        <a:pt x="163005" y="111670"/>
                        <a:pt x="175614" y="144240"/>
                      </a:cubicBezTo>
                      <a:cubicBezTo>
                        <a:pt x="170753" y="149497"/>
                        <a:pt x="167760" y="156530"/>
                        <a:pt x="167760" y="164248"/>
                      </a:cubicBezTo>
                      <a:cubicBezTo>
                        <a:pt x="167760" y="180503"/>
                        <a:pt x="180992" y="193750"/>
                        <a:pt x="197247" y="193750"/>
                      </a:cubicBezTo>
                      <a:lnTo>
                        <a:pt x="198159" y="193750"/>
                      </a:lnTo>
                      <a:cubicBezTo>
                        <a:pt x="201471" y="214015"/>
                        <a:pt x="212803" y="231622"/>
                        <a:pt x="228785" y="243213"/>
                      </a:cubicBezTo>
                      <a:lnTo>
                        <a:pt x="228785" y="260486"/>
                      </a:lnTo>
                      <a:cubicBezTo>
                        <a:pt x="227083" y="261109"/>
                        <a:pt x="225473" y="262036"/>
                        <a:pt x="224030" y="263251"/>
                      </a:cubicBezTo>
                      <a:lnTo>
                        <a:pt x="208914" y="276073"/>
                      </a:lnTo>
                      <a:cubicBezTo>
                        <a:pt x="205086" y="279324"/>
                        <a:pt x="203218" y="284048"/>
                        <a:pt x="203430" y="288742"/>
                      </a:cubicBezTo>
                      <a:lnTo>
                        <a:pt x="166226" y="314325"/>
                      </a:lnTo>
                      <a:cubicBezTo>
                        <a:pt x="158661" y="319521"/>
                        <a:pt x="152250" y="325977"/>
                        <a:pt x="147176" y="333330"/>
                      </a:cubicBezTo>
                      <a:cubicBezTo>
                        <a:pt x="143879" y="331507"/>
                        <a:pt x="140461" y="329957"/>
                        <a:pt x="136906" y="328696"/>
                      </a:cubicBezTo>
                      <a:lnTo>
                        <a:pt x="111643" y="319748"/>
                      </a:lnTo>
                      <a:lnTo>
                        <a:pt x="111643" y="313019"/>
                      </a:lnTo>
                      <a:cubicBezTo>
                        <a:pt x="124510" y="305073"/>
                        <a:pt x="133762" y="291826"/>
                        <a:pt x="136329" y="276346"/>
                      </a:cubicBezTo>
                      <a:lnTo>
                        <a:pt x="140142" y="276346"/>
                      </a:lnTo>
                      <a:cubicBezTo>
                        <a:pt x="155106" y="276346"/>
                        <a:pt x="167274" y="264178"/>
                        <a:pt x="167274" y="249214"/>
                      </a:cubicBezTo>
                      <a:cubicBezTo>
                        <a:pt x="167274" y="242499"/>
                        <a:pt x="164813" y="236347"/>
                        <a:pt x="160757" y="231607"/>
                      </a:cubicBezTo>
                      <a:lnTo>
                        <a:pt x="162276" y="213575"/>
                      </a:lnTo>
                      <a:cubicBezTo>
                        <a:pt x="164388" y="187612"/>
                        <a:pt x="153070" y="162987"/>
                        <a:pt x="131969" y="147704"/>
                      </a:cubicBezTo>
                      <a:cubicBezTo>
                        <a:pt x="110883" y="132421"/>
                        <a:pt x="83964" y="129322"/>
                        <a:pt x="59946" y="139425"/>
                      </a:cubicBezTo>
                      <a:lnTo>
                        <a:pt x="42947" y="146565"/>
                      </a:lnTo>
                      <a:cubicBezTo>
                        <a:pt x="16635" y="152353"/>
                        <a:pt x="-972" y="177571"/>
                        <a:pt x="2795" y="204369"/>
                      </a:cubicBezTo>
                      <a:lnTo>
                        <a:pt x="6593" y="231485"/>
                      </a:lnTo>
                      <a:cubicBezTo>
                        <a:pt x="2491" y="236240"/>
                        <a:pt x="0" y="242423"/>
                        <a:pt x="0" y="249184"/>
                      </a:cubicBezTo>
                      <a:cubicBezTo>
                        <a:pt x="0" y="264147"/>
                        <a:pt x="12168" y="276316"/>
                        <a:pt x="27132" y="276316"/>
                      </a:cubicBezTo>
                      <a:lnTo>
                        <a:pt x="30945" y="276316"/>
                      </a:lnTo>
                      <a:cubicBezTo>
                        <a:pt x="33361" y="290793"/>
                        <a:pt x="41610" y="303311"/>
                        <a:pt x="53186" y="311378"/>
                      </a:cubicBezTo>
                      <a:lnTo>
                        <a:pt x="53186" y="319718"/>
                      </a:lnTo>
                      <a:lnTo>
                        <a:pt x="27922" y="328666"/>
                      </a:lnTo>
                      <a:cubicBezTo>
                        <a:pt x="24382" y="329927"/>
                        <a:pt x="20904" y="331492"/>
                        <a:pt x="17561" y="333330"/>
                      </a:cubicBezTo>
                      <a:cubicBezTo>
                        <a:pt x="13445" y="335608"/>
                        <a:pt x="11941" y="340789"/>
                        <a:pt x="14219" y="344921"/>
                      </a:cubicBezTo>
                      <a:cubicBezTo>
                        <a:pt x="15784" y="347731"/>
                        <a:pt x="18686" y="349326"/>
                        <a:pt x="21694" y="349326"/>
                      </a:cubicBezTo>
                      <a:cubicBezTo>
                        <a:pt x="23091" y="349326"/>
                        <a:pt x="24504" y="348977"/>
                        <a:pt x="25810" y="348263"/>
                      </a:cubicBezTo>
                      <a:cubicBezTo>
                        <a:pt x="28332" y="346881"/>
                        <a:pt x="30945" y="345680"/>
                        <a:pt x="33604" y="344754"/>
                      </a:cubicBezTo>
                      <a:lnTo>
                        <a:pt x="55434" y="337021"/>
                      </a:lnTo>
                      <a:cubicBezTo>
                        <a:pt x="59855" y="347549"/>
                        <a:pt x="70276" y="354978"/>
                        <a:pt x="82384" y="354978"/>
                      </a:cubicBezTo>
                      <a:cubicBezTo>
                        <a:pt x="94507" y="354978"/>
                        <a:pt x="104928" y="347564"/>
                        <a:pt x="109349" y="337021"/>
                      </a:cubicBezTo>
                      <a:lnTo>
                        <a:pt x="131164" y="344754"/>
                      </a:lnTo>
                      <a:cubicBezTo>
                        <a:pt x="133914" y="345726"/>
                        <a:pt x="136557" y="346941"/>
                        <a:pt x="139094" y="348354"/>
                      </a:cubicBezTo>
                      <a:cubicBezTo>
                        <a:pt x="135706" y="356937"/>
                        <a:pt x="133898" y="366204"/>
                        <a:pt x="133898" y="375699"/>
                      </a:cubicBezTo>
                      <a:lnTo>
                        <a:pt x="133898" y="426302"/>
                      </a:lnTo>
                      <a:cubicBezTo>
                        <a:pt x="133898" y="431011"/>
                        <a:pt x="137712" y="434825"/>
                        <a:pt x="142436" y="434825"/>
                      </a:cubicBezTo>
                      <a:cubicBezTo>
                        <a:pt x="147145" y="434825"/>
                        <a:pt x="150959" y="431011"/>
                        <a:pt x="150959" y="426302"/>
                      </a:cubicBezTo>
                      <a:lnTo>
                        <a:pt x="150959" y="375699"/>
                      </a:lnTo>
                      <a:cubicBezTo>
                        <a:pt x="150959" y="356785"/>
                        <a:pt x="160271" y="339087"/>
                        <a:pt x="175858" y="328362"/>
                      </a:cubicBezTo>
                      <a:lnTo>
                        <a:pt x="211375" y="303934"/>
                      </a:lnTo>
                      <a:lnTo>
                        <a:pt x="225944" y="323394"/>
                      </a:lnTo>
                      <a:cubicBezTo>
                        <a:pt x="229074" y="327572"/>
                        <a:pt x="233980" y="329927"/>
                        <a:pt x="239039" y="329927"/>
                      </a:cubicBezTo>
                      <a:cubicBezTo>
                        <a:pt x="240619" y="329927"/>
                        <a:pt x="242214" y="329699"/>
                        <a:pt x="243764" y="329228"/>
                      </a:cubicBezTo>
                      <a:lnTo>
                        <a:pt x="264956" y="322772"/>
                      </a:lnTo>
                      <a:lnTo>
                        <a:pt x="264956" y="429842"/>
                      </a:lnTo>
                      <a:cubicBezTo>
                        <a:pt x="264956" y="434551"/>
                        <a:pt x="268769" y="438379"/>
                        <a:pt x="273479" y="438379"/>
                      </a:cubicBezTo>
                      <a:cubicBezTo>
                        <a:pt x="278188" y="438379"/>
                        <a:pt x="282001" y="434551"/>
                        <a:pt x="282001" y="429842"/>
                      </a:cubicBezTo>
                      <a:lnTo>
                        <a:pt x="282001" y="322772"/>
                      </a:lnTo>
                      <a:lnTo>
                        <a:pt x="303193" y="329228"/>
                      </a:lnTo>
                      <a:cubicBezTo>
                        <a:pt x="304758" y="329699"/>
                        <a:pt x="306338" y="329927"/>
                        <a:pt x="307918" y="329927"/>
                      </a:cubicBezTo>
                      <a:cubicBezTo>
                        <a:pt x="312977" y="329927"/>
                        <a:pt x="317883" y="327572"/>
                        <a:pt x="321013" y="323394"/>
                      </a:cubicBezTo>
                      <a:lnTo>
                        <a:pt x="335566" y="303934"/>
                      </a:lnTo>
                      <a:lnTo>
                        <a:pt x="371084" y="328362"/>
                      </a:lnTo>
                      <a:cubicBezTo>
                        <a:pt x="386671" y="339087"/>
                        <a:pt x="395983" y="356785"/>
                        <a:pt x="395983" y="375699"/>
                      </a:cubicBezTo>
                      <a:lnTo>
                        <a:pt x="395983" y="426302"/>
                      </a:lnTo>
                      <a:cubicBezTo>
                        <a:pt x="395983" y="431011"/>
                        <a:pt x="399796" y="434825"/>
                        <a:pt x="404506" y="434825"/>
                      </a:cubicBezTo>
                      <a:cubicBezTo>
                        <a:pt x="409215" y="434825"/>
                        <a:pt x="413043" y="431011"/>
                        <a:pt x="413043" y="426302"/>
                      </a:cubicBezTo>
                      <a:lnTo>
                        <a:pt x="413043" y="375699"/>
                      </a:lnTo>
                      <a:cubicBezTo>
                        <a:pt x="413043" y="368984"/>
                        <a:pt x="412132" y="362376"/>
                        <a:pt x="410400" y="356056"/>
                      </a:cubicBezTo>
                      <a:cubicBezTo>
                        <a:pt x="412132" y="355054"/>
                        <a:pt x="413925" y="354157"/>
                        <a:pt x="415778" y="353413"/>
                      </a:cubicBezTo>
                      <a:lnTo>
                        <a:pt x="440540" y="343478"/>
                      </a:lnTo>
                      <a:cubicBezTo>
                        <a:pt x="444931" y="352912"/>
                        <a:pt x="454501" y="359490"/>
                        <a:pt x="465576" y="359490"/>
                      </a:cubicBezTo>
                      <a:cubicBezTo>
                        <a:pt x="476650" y="359490"/>
                        <a:pt x="486221" y="352927"/>
                        <a:pt x="490612" y="343478"/>
                      </a:cubicBezTo>
                      <a:lnTo>
                        <a:pt x="515374" y="353413"/>
                      </a:lnTo>
                      <a:cubicBezTo>
                        <a:pt x="531036" y="359702"/>
                        <a:pt x="541154" y="374651"/>
                        <a:pt x="541154" y="391529"/>
                      </a:cubicBezTo>
                      <a:lnTo>
                        <a:pt x="541154" y="405961"/>
                      </a:lnTo>
                      <a:cubicBezTo>
                        <a:pt x="541154" y="410670"/>
                        <a:pt x="544982" y="414498"/>
                        <a:pt x="549692" y="414498"/>
                      </a:cubicBezTo>
                      <a:cubicBezTo>
                        <a:pt x="554401" y="414498"/>
                        <a:pt x="558214" y="410670"/>
                        <a:pt x="558214" y="405961"/>
                      </a:cubicBezTo>
                      <a:lnTo>
                        <a:pt x="558214" y="391529"/>
                      </a:lnTo>
                      <a:cubicBezTo>
                        <a:pt x="558260" y="367632"/>
                        <a:pt x="543934" y="346470"/>
                        <a:pt x="521785" y="337568"/>
                      </a:cubicBezTo>
                      <a:lnTo>
                        <a:pt x="521785" y="337568"/>
                      </a:lnTo>
                      <a:close/>
                      <a:moveTo>
                        <a:pt x="184775" y="164217"/>
                      </a:moveTo>
                      <a:cubicBezTo>
                        <a:pt x="184775" y="157396"/>
                        <a:pt x="190290" y="151851"/>
                        <a:pt x="197095" y="151791"/>
                      </a:cubicBezTo>
                      <a:lnTo>
                        <a:pt x="197095" y="176644"/>
                      </a:lnTo>
                      <a:cubicBezTo>
                        <a:pt x="190305" y="176583"/>
                        <a:pt x="184775" y="171038"/>
                        <a:pt x="184775" y="164217"/>
                      </a:cubicBezTo>
                      <a:lnTo>
                        <a:pt x="184775" y="164217"/>
                      </a:lnTo>
                      <a:close/>
                      <a:moveTo>
                        <a:pt x="140127" y="259256"/>
                      </a:moveTo>
                      <a:lnTo>
                        <a:pt x="137043" y="259256"/>
                      </a:lnTo>
                      <a:lnTo>
                        <a:pt x="137043" y="239096"/>
                      </a:lnTo>
                      <a:lnTo>
                        <a:pt x="140127" y="239096"/>
                      </a:lnTo>
                      <a:cubicBezTo>
                        <a:pt x="145687" y="239096"/>
                        <a:pt x="150214" y="243624"/>
                        <a:pt x="150214" y="249168"/>
                      </a:cubicBezTo>
                      <a:cubicBezTo>
                        <a:pt x="150214" y="254744"/>
                        <a:pt x="145687" y="259256"/>
                        <a:pt x="140127" y="259256"/>
                      </a:cubicBezTo>
                      <a:lnTo>
                        <a:pt x="140127" y="259256"/>
                      </a:lnTo>
                      <a:close/>
                      <a:moveTo>
                        <a:pt x="17060" y="249184"/>
                      </a:moveTo>
                      <a:cubicBezTo>
                        <a:pt x="17060" y="243624"/>
                        <a:pt x="21587" y="239096"/>
                        <a:pt x="27147" y="239096"/>
                      </a:cubicBezTo>
                      <a:lnTo>
                        <a:pt x="30231" y="239096"/>
                      </a:lnTo>
                      <a:lnTo>
                        <a:pt x="30231" y="259256"/>
                      </a:lnTo>
                      <a:lnTo>
                        <a:pt x="27147" y="259256"/>
                      </a:lnTo>
                      <a:cubicBezTo>
                        <a:pt x="21587" y="259256"/>
                        <a:pt x="17060" y="254744"/>
                        <a:pt x="17060" y="249184"/>
                      </a:cubicBezTo>
                      <a:lnTo>
                        <a:pt x="17060" y="249184"/>
                      </a:lnTo>
                      <a:close/>
                      <a:moveTo>
                        <a:pt x="40577" y="195755"/>
                      </a:moveTo>
                      <a:cubicBezTo>
                        <a:pt x="34925" y="203563"/>
                        <a:pt x="31492" y="212557"/>
                        <a:pt x="30520" y="222036"/>
                      </a:cubicBezTo>
                      <a:lnTo>
                        <a:pt x="27147" y="222036"/>
                      </a:lnTo>
                      <a:cubicBezTo>
                        <a:pt x="25583" y="222036"/>
                        <a:pt x="24048" y="222173"/>
                        <a:pt x="22559" y="222431"/>
                      </a:cubicBezTo>
                      <a:lnTo>
                        <a:pt x="19688" y="201983"/>
                      </a:lnTo>
                      <a:cubicBezTo>
                        <a:pt x="17136" y="183814"/>
                        <a:pt x="29229" y="166724"/>
                        <a:pt x="47215" y="163063"/>
                      </a:cubicBezTo>
                      <a:cubicBezTo>
                        <a:pt x="47762" y="162941"/>
                        <a:pt x="48294" y="162789"/>
                        <a:pt x="48826" y="162561"/>
                      </a:cubicBezTo>
                      <a:lnTo>
                        <a:pt x="66569" y="155102"/>
                      </a:lnTo>
                      <a:cubicBezTo>
                        <a:pt x="85042" y="147339"/>
                        <a:pt x="105748" y="149724"/>
                        <a:pt x="121973" y="161483"/>
                      </a:cubicBezTo>
                      <a:cubicBezTo>
                        <a:pt x="138198" y="173241"/>
                        <a:pt x="146918" y="192185"/>
                        <a:pt x="145292" y="212131"/>
                      </a:cubicBezTo>
                      <a:lnTo>
                        <a:pt x="144426" y="222386"/>
                      </a:lnTo>
                      <a:cubicBezTo>
                        <a:pt x="143044" y="222158"/>
                        <a:pt x="141601" y="222052"/>
                        <a:pt x="140142" y="222052"/>
                      </a:cubicBezTo>
                      <a:lnTo>
                        <a:pt x="136998" y="222052"/>
                      </a:lnTo>
                      <a:cubicBezTo>
                        <a:pt x="136268" y="214820"/>
                        <a:pt x="130146" y="209154"/>
                        <a:pt x="122717" y="209154"/>
                      </a:cubicBezTo>
                      <a:lnTo>
                        <a:pt x="101632" y="209154"/>
                      </a:lnTo>
                      <a:cubicBezTo>
                        <a:pt x="86622" y="209154"/>
                        <a:pt x="71765" y="204156"/>
                        <a:pt x="59809" y="195086"/>
                      </a:cubicBezTo>
                      <a:lnTo>
                        <a:pt x="57394" y="193248"/>
                      </a:lnTo>
                      <a:cubicBezTo>
                        <a:pt x="54857" y="191319"/>
                        <a:pt x="51591" y="190499"/>
                        <a:pt x="48461" y="190970"/>
                      </a:cubicBezTo>
                      <a:cubicBezTo>
                        <a:pt x="45316" y="191441"/>
                        <a:pt x="42445" y="193172"/>
                        <a:pt x="40577" y="195755"/>
                      </a:cubicBezTo>
                      <a:lnTo>
                        <a:pt x="40577" y="195755"/>
                      </a:lnTo>
                      <a:close/>
                      <a:moveTo>
                        <a:pt x="54401" y="205766"/>
                      </a:moveTo>
                      <a:lnTo>
                        <a:pt x="54401" y="205766"/>
                      </a:lnTo>
                      <a:lnTo>
                        <a:pt x="54401" y="205766"/>
                      </a:lnTo>
                      <a:lnTo>
                        <a:pt x="54401" y="205766"/>
                      </a:lnTo>
                      <a:close/>
                      <a:moveTo>
                        <a:pt x="47276" y="227718"/>
                      </a:moveTo>
                      <a:cubicBezTo>
                        <a:pt x="47276" y="221550"/>
                        <a:pt x="48765" y="215595"/>
                        <a:pt x="51621" y="210217"/>
                      </a:cubicBezTo>
                      <a:cubicBezTo>
                        <a:pt x="66144" y="220548"/>
                        <a:pt x="83797" y="226199"/>
                        <a:pt x="101647" y="226199"/>
                      </a:cubicBezTo>
                      <a:lnTo>
                        <a:pt x="120013" y="226199"/>
                      </a:lnTo>
                      <a:lnTo>
                        <a:pt x="120013" y="267520"/>
                      </a:lnTo>
                      <a:cubicBezTo>
                        <a:pt x="120013" y="287573"/>
                        <a:pt x="103698" y="303873"/>
                        <a:pt x="83660" y="303873"/>
                      </a:cubicBezTo>
                      <a:cubicBezTo>
                        <a:pt x="63622" y="303873"/>
                        <a:pt x="47307" y="287558"/>
                        <a:pt x="47307" y="267520"/>
                      </a:cubicBezTo>
                      <a:lnTo>
                        <a:pt x="47307" y="227718"/>
                      </a:lnTo>
                      <a:close/>
                      <a:moveTo>
                        <a:pt x="82414" y="337902"/>
                      </a:moveTo>
                      <a:cubicBezTo>
                        <a:pt x="75715" y="337902"/>
                        <a:pt x="70261" y="332449"/>
                        <a:pt x="70261" y="325749"/>
                      </a:cubicBezTo>
                      <a:lnTo>
                        <a:pt x="70261" y="319247"/>
                      </a:lnTo>
                      <a:cubicBezTo>
                        <a:pt x="74545" y="320356"/>
                        <a:pt x="79027" y="320949"/>
                        <a:pt x="83645" y="320949"/>
                      </a:cubicBezTo>
                      <a:cubicBezTo>
                        <a:pt x="87382" y="320949"/>
                        <a:pt x="91043" y="320554"/>
                        <a:pt x="94583" y="319824"/>
                      </a:cubicBezTo>
                      <a:lnTo>
                        <a:pt x="94583" y="325764"/>
                      </a:lnTo>
                      <a:cubicBezTo>
                        <a:pt x="94567" y="332449"/>
                        <a:pt x="89114" y="337902"/>
                        <a:pt x="82414" y="337902"/>
                      </a:cubicBezTo>
                      <a:lnTo>
                        <a:pt x="82414" y="337902"/>
                      </a:lnTo>
                      <a:close/>
                      <a:moveTo>
                        <a:pt x="349877" y="176644"/>
                      </a:moveTo>
                      <a:lnTo>
                        <a:pt x="349877" y="151791"/>
                      </a:lnTo>
                      <a:cubicBezTo>
                        <a:pt x="356683" y="151851"/>
                        <a:pt x="362197" y="157411"/>
                        <a:pt x="362197" y="164217"/>
                      </a:cubicBezTo>
                      <a:cubicBezTo>
                        <a:pt x="362212" y="171038"/>
                        <a:pt x="356683" y="176583"/>
                        <a:pt x="349877" y="176644"/>
                      </a:cubicBezTo>
                      <a:lnTo>
                        <a:pt x="349877" y="176644"/>
                      </a:lnTo>
                      <a:close/>
                      <a:moveTo>
                        <a:pt x="362030" y="100124"/>
                      </a:moveTo>
                      <a:lnTo>
                        <a:pt x="357032" y="135627"/>
                      </a:lnTo>
                      <a:cubicBezTo>
                        <a:pt x="354753" y="135049"/>
                        <a:pt x="352353" y="134730"/>
                        <a:pt x="349892" y="134730"/>
                      </a:cubicBezTo>
                      <a:lnTo>
                        <a:pt x="349892" y="134047"/>
                      </a:lnTo>
                      <a:cubicBezTo>
                        <a:pt x="349892" y="120298"/>
                        <a:pt x="345638" y="107067"/>
                        <a:pt x="337936" y="96007"/>
                      </a:cubicBezTo>
                      <a:cubicBezTo>
                        <a:pt x="341294" y="83064"/>
                        <a:pt x="341172" y="69756"/>
                        <a:pt x="337708" y="57102"/>
                      </a:cubicBezTo>
                      <a:cubicBezTo>
                        <a:pt x="354161" y="64135"/>
                        <a:pt x="364628" y="81621"/>
                        <a:pt x="362030" y="100124"/>
                      </a:cubicBezTo>
                      <a:lnTo>
                        <a:pt x="362030" y="100124"/>
                      </a:lnTo>
                      <a:close/>
                      <a:moveTo>
                        <a:pt x="214171" y="181323"/>
                      </a:moveTo>
                      <a:lnTo>
                        <a:pt x="214171" y="132361"/>
                      </a:lnTo>
                      <a:cubicBezTo>
                        <a:pt x="214171" y="113675"/>
                        <a:pt x="229377" y="98468"/>
                        <a:pt x="248063" y="98468"/>
                      </a:cubicBezTo>
                      <a:lnTo>
                        <a:pt x="294382" y="98468"/>
                      </a:lnTo>
                      <a:cubicBezTo>
                        <a:pt x="296327" y="98468"/>
                        <a:pt x="298226" y="97800"/>
                        <a:pt x="299745" y="96569"/>
                      </a:cubicBezTo>
                      <a:lnTo>
                        <a:pt x="307963" y="89915"/>
                      </a:lnTo>
                      <a:lnTo>
                        <a:pt x="315605" y="96478"/>
                      </a:lnTo>
                      <a:cubicBezTo>
                        <a:pt x="326558" y="105897"/>
                        <a:pt x="332832" y="119569"/>
                        <a:pt x="332832" y="134016"/>
                      </a:cubicBezTo>
                      <a:lnTo>
                        <a:pt x="332832" y="181308"/>
                      </a:lnTo>
                      <a:cubicBezTo>
                        <a:pt x="332832" y="214015"/>
                        <a:pt x="306232" y="240631"/>
                        <a:pt x="273509" y="240631"/>
                      </a:cubicBezTo>
                      <a:cubicBezTo>
                        <a:pt x="240786" y="240646"/>
                        <a:pt x="214171" y="214030"/>
                        <a:pt x="214171" y="181323"/>
                      </a:cubicBezTo>
                      <a:lnTo>
                        <a:pt x="214171" y="181323"/>
                      </a:lnTo>
                      <a:close/>
                      <a:moveTo>
                        <a:pt x="273494" y="257706"/>
                      </a:moveTo>
                      <a:cubicBezTo>
                        <a:pt x="283247" y="257706"/>
                        <a:pt x="292590" y="255838"/>
                        <a:pt x="301173" y="252495"/>
                      </a:cubicBezTo>
                      <a:lnTo>
                        <a:pt x="301173" y="263433"/>
                      </a:lnTo>
                      <a:lnTo>
                        <a:pt x="273494" y="276999"/>
                      </a:lnTo>
                      <a:lnTo>
                        <a:pt x="245815" y="263433"/>
                      </a:lnTo>
                      <a:lnTo>
                        <a:pt x="245815" y="252495"/>
                      </a:lnTo>
                      <a:cubicBezTo>
                        <a:pt x="254398" y="255853"/>
                        <a:pt x="263741" y="257706"/>
                        <a:pt x="273494" y="257706"/>
                      </a:cubicBezTo>
                      <a:lnTo>
                        <a:pt x="273494" y="257706"/>
                      </a:lnTo>
                      <a:close/>
                      <a:moveTo>
                        <a:pt x="239297" y="312760"/>
                      </a:moveTo>
                      <a:lnTo>
                        <a:pt x="220931" y="288196"/>
                      </a:lnTo>
                      <a:lnTo>
                        <a:pt x="234345" y="276802"/>
                      </a:lnTo>
                      <a:lnTo>
                        <a:pt x="264956" y="291811"/>
                      </a:lnTo>
                      <a:lnTo>
                        <a:pt x="264956" y="304937"/>
                      </a:lnTo>
                      <a:lnTo>
                        <a:pt x="239297" y="312760"/>
                      </a:lnTo>
                      <a:close/>
                      <a:moveTo>
                        <a:pt x="307675" y="312760"/>
                      </a:moveTo>
                      <a:lnTo>
                        <a:pt x="282016" y="304952"/>
                      </a:lnTo>
                      <a:lnTo>
                        <a:pt x="282016" y="291826"/>
                      </a:lnTo>
                      <a:lnTo>
                        <a:pt x="312627" y="276817"/>
                      </a:lnTo>
                      <a:lnTo>
                        <a:pt x="326041" y="288211"/>
                      </a:lnTo>
                      <a:lnTo>
                        <a:pt x="307675" y="312760"/>
                      </a:lnTo>
                      <a:close/>
                      <a:moveTo>
                        <a:pt x="391699" y="276863"/>
                      </a:moveTo>
                      <a:cubicBezTo>
                        <a:pt x="383967" y="266851"/>
                        <a:pt x="382372" y="253954"/>
                        <a:pt x="387400" y="242347"/>
                      </a:cubicBezTo>
                      <a:lnTo>
                        <a:pt x="400222" y="212769"/>
                      </a:lnTo>
                      <a:cubicBezTo>
                        <a:pt x="401786" y="209154"/>
                        <a:pt x="402865" y="205356"/>
                        <a:pt x="403427" y="201452"/>
                      </a:cubicBezTo>
                      <a:cubicBezTo>
                        <a:pt x="407909" y="170339"/>
                        <a:pt x="434980" y="146884"/>
                        <a:pt x="466411" y="146884"/>
                      </a:cubicBezTo>
                      <a:cubicBezTo>
                        <a:pt x="497843" y="146884"/>
                        <a:pt x="524914" y="170339"/>
                        <a:pt x="529396" y="201452"/>
                      </a:cubicBezTo>
                      <a:cubicBezTo>
                        <a:pt x="529958" y="205356"/>
                        <a:pt x="531036" y="209154"/>
                        <a:pt x="532601" y="212769"/>
                      </a:cubicBezTo>
                      <a:lnTo>
                        <a:pt x="545423" y="242347"/>
                      </a:lnTo>
                      <a:cubicBezTo>
                        <a:pt x="550451" y="253954"/>
                        <a:pt x="548841" y="266851"/>
                        <a:pt x="541123" y="276863"/>
                      </a:cubicBezTo>
                      <a:cubicBezTo>
                        <a:pt x="535396" y="284276"/>
                        <a:pt x="527299" y="288834"/>
                        <a:pt x="518412" y="289927"/>
                      </a:cubicBezTo>
                      <a:cubicBezTo>
                        <a:pt x="520250" y="285157"/>
                        <a:pt x="521450" y="280068"/>
                        <a:pt x="521891" y="274766"/>
                      </a:cubicBezTo>
                      <a:cubicBezTo>
                        <a:pt x="522271" y="270072"/>
                        <a:pt x="518792" y="265940"/>
                        <a:pt x="514098" y="265560"/>
                      </a:cubicBezTo>
                      <a:cubicBezTo>
                        <a:pt x="509404" y="265180"/>
                        <a:pt x="505287" y="268659"/>
                        <a:pt x="504892" y="273353"/>
                      </a:cubicBezTo>
                      <a:cubicBezTo>
                        <a:pt x="503251" y="293194"/>
                        <a:pt x="486343" y="308735"/>
                        <a:pt x="466411" y="308735"/>
                      </a:cubicBezTo>
                      <a:cubicBezTo>
                        <a:pt x="445113" y="308735"/>
                        <a:pt x="427794" y="291416"/>
                        <a:pt x="427794" y="270118"/>
                      </a:cubicBezTo>
                      <a:lnTo>
                        <a:pt x="427794" y="229207"/>
                      </a:lnTo>
                      <a:cubicBezTo>
                        <a:pt x="427794" y="220137"/>
                        <a:pt x="430468" y="211220"/>
                        <a:pt x="435390" y="203639"/>
                      </a:cubicBezTo>
                      <a:cubicBezTo>
                        <a:pt x="446434" y="212071"/>
                        <a:pt x="460031" y="216886"/>
                        <a:pt x="473931" y="217251"/>
                      </a:cubicBezTo>
                      <a:lnTo>
                        <a:pt x="505059" y="218071"/>
                      </a:lnTo>
                      <a:lnTo>
                        <a:pt x="505059" y="237714"/>
                      </a:lnTo>
                      <a:cubicBezTo>
                        <a:pt x="505059" y="242423"/>
                        <a:pt x="508872" y="246236"/>
                        <a:pt x="513581" y="246236"/>
                      </a:cubicBezTo>
                      <a:cubicBezTo>
                        <a:pt x="518291" y="246236"/>
                        <a:pt x="522104" y="242423"/>
                        <a:pt x="522104" y="237714"/>
                      </a:cubicBezTo>
                      <a:lnTo>
                        <a:pt x="522104" y="215762"/>
                      </a:lnTo>
                      <a:cubicBezTo>
                        <a:pt x="522104" y="207741"/>
                        <a:pt x="515830" y="201285"/>
                        <a:pt x="507808" y="201087"/>
                      </a:cubicBezTo>
                      <a:lnTo>
                        <a:pt x="474387" y="200206"/>
                      </a:lnTo>
                      <a:cubicBezTo>
                        <a:pt x="463555" y="199917"/>
                        <a:pt x="452982" y="196013"/>
                        <a:pt x="444581" y="189177"/>
                      </a:cubicBezTo>
                      <a:lnTo>
                        <a:pt x="442378" y="187384"/>
                      </a:lnTo>
                      <a:cubicBezTo>
                        <a:pt x="439781" y="185273"/>
                        <a:pt x="436514" y="184300"/>
                        <a:pt x="433187" y="184650"/>
                      </a:cubicBezTo>
                      <a:cubicBezTo>
                        <a:pt x="429860" y="184999"/>
                        <a:pt x="426868" y="186640"/>
                        <a:pt x="424771" y="189268"/>
                      </a:cubicBezTo>
                      <a:cubicBezTo>
                        <a:pt x="415732" y="200571"/>
                        <a:pt x="410750" y="214760"/>
                        <a:pt x="410750" y="229222"/>
                      </a:cubicBezTo>
                      <a:lnTo>
                        <a:pt x="410750" y="270133"/>
                      </a:lnTo>
                      <a:cubicBezTo>
                        <a:pt x="410750" y="277106"/>
                        <a:pt x="412041" y="283760"/>
                        <a:pt x="414395" y="289912"/>
                      </a:cubicBezTo>
                      <a:cubicBezTo>
                        <a:pt x="405493" y="288803"/>
                        <a:pt x="397396" y="284261"/>
                        <a:pt x="391699" y="276863"/>
                      </a:cubicBezTo>
                      <a:lnTo>
                        <a:pt x="391699" y="276863"/>
                      </a:lnTo>
                      <a:close/>
                      <a:moveTo>
                        <a:pt x="465621" y="342414"/>
                      </a:moveTo>
                      <a:cubicBezTo>
                        <a:pt x="459803" y="342414"/>
                        <a:pt x="455078" y="337690"/>
                        <a:pt x="455078" y="331871"/>
                      </a:cubicBezTo>
                      <a:lnTo>
                        <a:pt x="455078" y="324625"/>
                      </a:lnTo>
                      <a:cubicBezTo>
                        <a:pt x="458740" y="325385"/>
                        <a:pt x="462522" y="325795"/>
                        <a:pt x="466396" y="325795"/>
                      </a:cubicBezTo>
                      <a:cubicBezTo>
                        <a:pt x="469708" y="325795"/>
                        <a:pt x="472974" y="325491"/>
                        <a:pt x="476149" y="324914"/>
                      </a:cubicBezTo>
                      <a:lnTo>
                        <a:pt x="476149" y="331871"/>
                      </a:lnTo>
                      <a:cubicBezTo>
                        <a:pt x="476149" y="337690"/>
                        <a:pt x="471425" y="342414"/>
                        <a:pt x="465621" y="342414"/>
                      </a:cubicBezTo>
                      <a:lnTo>
                        <a:pt x="465621" y="342414"/>
                      </a:lnTo>
                      <a:close/>
                    </a:path>
                  </a:pathLst>
                </a:custGeom>
                <a:grpFill/>
                <a:ln w="15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  <a:cs typeface="+mn-cs"/>
                  </a:endParaRPr>
                </a:p>
              </p:txBody>
            </p:sp>
          </p:grp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716BAD20-E660-4A5E-9B9E-CB58EF291063}"/>
                  </a:ext>
                </a:extLst>
              </p:cNvPr>
              <p:cNvSpPr/>
              <p:nvPr/>
            </p:nvSpPr>
            <p:spPr>
              <a:xfrm>
                <a:off x="837223" y="2948030"/>
                <a:ext cx="23093" cy="70545"/>
              </a:xfrm>
              <a:custGeom>
                <a:avLst/>
                <a:gdLst>
                  <a:gd name="connsiteX0" fmla="*/ 18291 w 23093"/>
                  <a:gd name="connsiteY0" fmla="*/ 862 h 70545"/>
                  <a:gd name="connsiteX1" fmla="*/ 6897 w 23093"/>
                  <a:gd name="connsiteY1" fmla="*/ 4827 h 70545"/>
                  <a:gd name="connsiteX2" fmla="*/ 0 w 23093"/>
                  <a:gd name="connsiteY2" fmla="*/ 34830 h 70545"/>
                  <a:gd name="connsiteX3" fmla="*/ 0 w 23093"/>
                  <a:gd name="connsiteY3" fmla="*/ 62008 h 70545"/>
                  <a:gd name="connsiteX4" fmla="*/ 8522 w 23093"/>
                  <a:gd name="connsiteY4" fmla="*/ 70545 h 70545"/>
                  <a:gd name="connsiteX5" fmla="*/ 17060 w 23093"/>
                  <a:gd name="connsiteY5" fmla="*/ 62008 h 70545"/>
                  <a:gd name="connsiteX6" fmla="*/ 17060 w 23093"/>
                  <a:gd name="connsiteY6" fmla="*/ 34830 h 70545"/>
                  <a:gd name="connsiteX7" fmla="*/ 22240 w 23093"/>
                  <a:gd name="connsiteY7" fmla="*/ 12255 h 70545"/>
                  <a:gd name="connsiteX8" fmla="*/ 18291 w 23093"/>
                  <a:gd name="connsiteY8" fmla="*/ 862 h 70545"/>
                  <a:gd name="connsiteX9" fmla="*/ 18291 w 23093"/>
                  <a:gd name="connsiteY9" fmla="*/ 862 h 70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093" h="70545">
                    <a:moveTo>
                      <a:pt x="18291" y="862"/>
                    </a:moveTo>
                    <a:cubicBezTo>
                      <a:pt x="14052" y="-1204"/>
                      <a:pt x="8948" y="573"/>
                      <a:pt x="6897" y="4827"/>
                    </a:cubicBezTo>
                    <a:cubicBezTo>
                      <a:pt x="2324" y="14261"/>
                      <a:pt x="0" y="24348"/>
                      <a:pt x="0" y="34830"/>
                    </a:cubicBezTo>
                    <a:lnTo>
                      <a:pt x="0" y="62008"/>
                    </a:lnTo>
                    <a:cubicBezTo>
                      <a:pt x="0" y="66717"/>
                      <a:pt x="3828" y="70545"/>
                      <a:pt x="8522" y="70545"/>
                    </a:cubicBezTo>
                    <a:cubicBezTo>
                      <a:pt x="13232" y="70545"/>
                      <a:pt x="17060" y="66717"/>
                      <a:pt x="17060" y="62008"/>
                    </a:cubicBezTo>
                    <a:lnTo>
                      <a:pt x="17060" y="34830"/>
                    </a:lnTo>
                    <a:cubicBezTo>
                      <a:pt x="17060" y="26946"/>
                      <a:pt x="18807" y="19365"/>
                      <a:pt x="22240" y="12255"/>
                    </a:cubicBezTo>
                    <a:cubicBezTo>
                      <a:pt x="24291" y="8017"/>
                      <a:pt x="22514" y="2912"/>
                      <a:pt x="18291" y="862"/>
                    </a:cubicBezTo>
                    <a:lnTo>
                      <a:pt x="18291" y="862"/>
                    </a:lnTo>
                    <a:close/>
                  </a:path>
                </a:pathLst>
              </a:custGeom>
              <a:grpFill/>
              <a:ln w="15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4502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2DCB2A16-9137-4596-85B1-3F66451A2FF1}"/>
              </a:ext>
            </a:extLst>
          </p:cNvPr>
          <p:cNvSpPr txBox="1"/>
          <p:nvPr/>
        </p:nvSpPr>
        <p:spPr>
          <a:xfrm>
            <a:off x="6665530" y="2151728"/>
            <a:ext cx="3936975" cy="255454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166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谢谢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3F821D4-0777-4577-9104-924F932ADE10}"/>
              </a:ext>
            </a:extLst>
          </p:cNvPr>
          <p:cNvSpPr txBox="1"/>
          <p:nvPr/>
        </p:nvSpPr>
        <p:spPr>
          <a:xfrm>
            <a:off x="6551229" y="2151727"/>
            <a:ext cx="4257576" cy="255454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1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谢谢</a:t>
            </a:r>
          </a:p>
        </p:txBody>
      </p:sp>
    </p:spTree>
    <p:extLst>
      <p:ext uri="{BB962C8B-B14F-4D97-AF65-F5344CB8AC3E}">
        <p14:creationId xmlns:p14="http://schemas.microsoft.com/office/powerpoint/2010/main" val="2917103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" altLang="zh-CN" dirty="0" err="1"/>
              <a:t>freepik.com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海贝 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FE69F6E-2567-40B0-90BC-DE905F9FC0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4000" kern="1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了解你的相机</a:t>
            </a:r>
          </a:p>
          <a:p>
            <a:endParaRPr lang="zh-CN" altLang="en-US"/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6C923415-268C-4D85-B653-8BB314BFDF75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2527300" y="1019699"/>
            <a:ext cx="3328668" cy="6740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KNOW YOUR CAMERA</a:t>
            </a:r>
          </a:p>
          <a:p>
            <a:endParaRPr lang="zh-CN" altLang="en-US" sz="2400" kern="1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Freestyle Script" panose="030804020302050B0404" pitchFamily="66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C28FF2D-992E-4197-9528-F286B2B29AA8}"/>
              </a:ext>
            </a:extLst>
          </p:cNvPr>
          <p:cNvSpPr txBox="1"/>
          <p:nvPr/>
        </p:nvSpPr>
        <p:spPr>
          <a:xfrm>
            <a:off x="4562699" y="2571965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单反相机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E1A06A6-1A58-4669-8684-9E52E2DFE760}"/>
              </a:ext>
            </a:extLst>
          </p:cNvPr>
          <p:cNvSpPr txBox="1"/>
          <p:nvPr/>
        </p:nvSpPr>
        <p:spPr>
          <a:xfrm>
            <a:off x="9413425" y="2571965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无反相机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8173ADE2-303B-4BEE-A589-1070F363AE37}"/>
              </a:ext>
            </a:extLst>
          </p:cNvPr>
          <p:cNvGrpSpPr/>
          <p:nvPr/>
        </p:nvGrpSpPr>
        <p:grpSpPr>
          <a:xfrm>
            <a:off x="5994210" y="4416505"/>
            <a:ext cx="3221102" cy="1626012"/>
            <a:chOff x="5994210" y="4416505"/>
            <a:chExt cx="3221102" cy="1626012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2F588E5-561C-493B-899C-4A497A6702B0}"/>
                </a:ext>
              </a:extLst>
            </p:cNvPr>
            <p:cNvSpPr/>
            <p:nvPr/>
          </p:nvSpPr>
          <p:spPr>
            <a:xfrm rot="20124569">
              <a:off x="5994210" y="4446915"/>
              <a:ext cx="3221102" cy="159560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234DB712-51DC-40B9-8D2A-1EFC403D4765}"/>
                </a:ext>
              </a:extLst>
            </p:cNvPr>
            <p:cNvSpPr/>
            <p:nvPr/>
          </p:nvSpPr>
          <p:spPr>
            <a:xfrm rot="20124569">
              <a:off x="6109321" y="4496799"/>
              <a:ext cx="2968164" cy="147030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缺角矩形 56">
              <a:extLst>
                <a:ext uri="{FF2B5EF4-FFF2-40B4-BE49-F238E27FC236}">
                  <a16:creationId xmlns:a16="http://schemas.microsoft.com/office/drawing/2014/main" id="{80BF039E-ACBB-4523-AE85-677C56DA8275}"/>
                </a:ext>
              </a:extLst>
            </p:cNvPr>
            <p:cNvSpPr/>
            <p:nvPr/>
          </p:nvSpPr>
          <p:spPr>
            <a:xfrm rot="19752824">
              <a:off x="8910849" y="4416505"/>
              <a:ext cx="250362" cy="252145"/>
            </a:xfrm>
            <a:prstGeom prst="plaque">
              <a:avLst>
                <a:gd name="adj" fmla="val 50000"/>
              </a:avLst>
            </a:prstGeom>
            <a:solidFill>
              <a:schemeClr val="accent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345B1C08-E17C-4321-831C-A562D195C4E2}"/>
              </a:ext>
            </a:extLst>
          </p:cNvPr>
          <p:cNvSpPr txBox="1"/>
          <p:nvPr/>
        </p:nvSpPr>
        <p:spPr>
          <a:xfrm>
            <a:off x="4562699" y="4865222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双反相机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48D53A3A-8434-4015-8B81-5F6C252386E9}"/>
              </a:ext>
            </a:extLst>
          </p:cNvPr>
          <p:cNvSpPr txBox="1"/>
          <p:nvPr/>
        </p:nvSpPr>
        <p:spPr>
          <a:xfrm>
            <a:off x="9413425" y="4865222"/>
            <a:ext cx="14362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旁轴相机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704C9D86-9D59-4793-A856-A542C4A334F3}"/>
              </a:ext>
            </a:extLst>
          </p:cNvPr>
          <p:cNvGrpSpPr/>
          <p:nvPr/>
        </p:nvGrpSpPr>
        <p:grpSpPr>
          <a:xfrm>
            <a:off x="1370452" y="4416505"/>
            <a:ext cx="3221102" cy="1626012"/>
            <a:chOff x="5994210" y="4416505"/>
            <a:chExt cx="3221102" cy="1626012"/>
          </a:xfrm>
        </p:grpSpPr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EA60C57B-227C-4973-9877-F79A4E836BD0}"/>
                </a:ext>
              </a:extLst>
            </p:cNvPr>
            <p:cNvSpPr/>
            <p:nvPr/>
          </p:nvSpPr>
          <p:spPr>
            <a:xfrm rot="20124569">
              <a:off x="5994210" y="4446915"/>
              <a:ext cx="3221102" cy="159560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3D8281C-1352-42A0-BB4F-423FB3D72E48}"/>
                </a:ext>
              </a:extLst>
            </p:cNvPr>
            <p:cNvSpPr/>
            <p:nvPr/>
          </p:nvSpPr>
          <p:spPr>
            <a:xfrm rot="20124569">
              <a:off x="6109321" y="4496799"/>
              <a:ext cx="2968164" cy="147030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缺角矩形 66">
              <a:extLst>
                <a:ext uri="{FF2B5EF4-FFF2-40B4-BE49-F238E27FC236}">
                  <a16:creationId xmlns:a16="http://schemas.microsoft.com/office/drawing/2014/main" id="{DC3443C1-6029-4054-98C6-B6543B8D5D9D}"/>
                </a:ext>
              </a:extLst>
            </p:cNvPr>
            <p:cNvSpPr/>
            <p:nvPr/>
          </p:nvSpPr>
          <p:spPr>
            <a:xfrm rot="19752824">
              <a:off x="8910849" y="4416505"/>
              <a:ext cx="250362" cy="252145"/>
            </a:xfrm>
            <a:prstGeom prst="plaque">
              <a:avLst>
                <a:gd name="adj" fmla="val 50000"/>
              </a:avLst>
            </a:prstGeom>
            <a:solidFill>
              <a:schemeClr val="accent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D00E7C6D-04EF-4FFD-970A-46310CA01094}"/>
              </a:ext>
            </a:extLst>
          </p:cNvPr>
          <p:cNvGrpSpPr/>
          <p:nvPr/>
        </p:nvGrpSpPr>
        <p:grpSpPr>
          <a:xfrm>
            <a:off x="5994210" y="2121879"/>
            <a:ext cx="3221102" cy="1626012"/>
            <a:chOff x="5994210" y="4416505"/>
            <a:chExt cx="3221102" cy="1626012"/>
          </a:xfrm>
        </p:grpSpPr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B757F277-E856-4E8F-90FA-3C7A8C58F4C7}"/>
                </a:ext>
              </a:extLst>
            </p:cNvPr>
            <p:cNvSpPr/>
            <p:nvPr/>
          </p:nvSpPr>
          <p:spPr>
            <a:xfrm rot="20124569">
              <a:off x="5994210" y="4446915"/>
              <a:ext cx="3221102" cy="159560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B4B50299-9CB8-4297-92BD-5C6FF0E41E21}"/>
                </a:ext>
              </a:extLst>
            </p:cNvPr>
            <p:cNvSpPr/>
            <p:nvPr/>
          </p:nvSpPr>
          <p:spPr>
            <a:xfrm rot="20124569">
              <a:off x="6109321" y="4496799"/>
              <a:ext cx="2968164" cy="147030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缺角矩形 70">
              <a:extLst>
                <a:ext uri="{FF2B5EF4-FFF2-40B4-BE49-F238E27FC236}">
                  <a16:creationId xmlns:a16="http://schemas.microsoft.com/office/drawing/2014/main" id="{131DD70B-508A-42C8-836D-458E953A95A1}"/>
                </a:ext>
              </a:extLst>
            </p:cNvPr>
            <p:cNvSpPr/>
            <p:nvPr/>
          </p:nvSpPr>
          <p:spPr>
            <a:xfrm rot="19752824">
              <a:off x="8910849" y="4416505"/>
              <a:ext cx="250362" cy="252145"/>
            </a:xfrm>
            <a:prstGeom prst="plaque">
              <a:avLst>
                <a:gd name="adj" fmla="val 50000"/>
              </a:avLst>
            </a:prstGeom>
            <a:solidFill>
              <a:schemeClr val="accent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9787E47C-7813-4DDE-8B73-18DB4FD1BC18}"/>
              </a:ext>
            </a:extLst>
          </p:cNvPr>
          <p:cNvGrpSpPr/>
          <p:nvPr/>
        </p:nvGrpSpPr>
        <p:grpSpPr>
          <a:xfrm>
            <a:off x="1370452" y="2121879"/>
            <a:ext cx="3221102" cy="1626012"/>
            <a:chOff x="5994210" y="4416505"/>
            <a:chExt cx="3221102" cy="1626012"/>
          </a:xfrm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8705C0D-7EAA-4B9A-9E50-F204D419ADF0}"/>
                </a:ext>
              </a:extLst>
            </p:cNvPr>
            <p:cNvSpPr/>
            <p:nvPr/>
          </p:nvSpPr>
          <p:spPr>
            <a:xfrm rot="20124569">
              <a:off x="5994210" y="4446915"/>
              <a:ext cx="3221102" cy="159560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4AACB550-A5F9-4FB3-A7B0-72E4C5B2A7A1}"/>
                </a:ext>
              </a:extLst>
            </p:cNvPr>
            <p:cNvSpPr/>
            <p:nvPr/>
          </p:nvSpPr>
          <p:spPr>
            <a:xfrm rot="20124569">
              <a:off x="6109321" y="4496799"/>
              <a:ext cx="2968164" cy="147030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缺角矩形 74">
              <a:extLst>
                <a:ext uri="{FF2B5EF4-FFF2-40B4-BE49-F238E27FC236}">
                  <a16:creationId xmlns:a16="http://schemas.microsoft.com/office/drawing/2014/main" id="{4EB76DF3-3ED7-4BD8-BB5E-0B8C89FC1E6A}"/>
                </a:ext>
              </a:extLst>
            </p:cNvPr>
            <p:cNvSpPr/>
            <p:nvPr/>
          </p:nvSpPr>
          <p:spPr>
            <a:xfrm rot="19752824">
              <a:off x="8910849" y="4416505"/>
              <a:ext cx="250362" cy="252145"/>
            </a:xfrm>
            <a:prstGeom prst="plaque">
              <a:avLst>
                <a:gd name="adj" fmla="val 50000"/>
              </a:avLst>
            </a:prstGeom>
            <a:solidFill>
              <a:schemeClr val="accent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Picture 8" descr="查看源图像">
            <a:extLst>
              <a:ext uri="{FF2B5EF4-FFF2-40B4-BE49-F238E27FC236}">
                <a16:creationId xmlns:a16="http://schemas.microsoft.com/office/drawing/2014/main" id="{8D392449-992C-483D-8E64-87EA41F0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6398" y="3726832"/>
            <a:ext cx="3426301" cy="256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查看源图像">
            <a:extLst>
              <a:ext uri="{FF2B5EF4-FFF2-40B4-BE49-F238E27FC236}">
                <a16:creationId xmlns:a16="http://schemas.microsoft.com/office/drawing/2014/main" id="{AB0989E6-4F77-4596-8675-7A9410F79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750" r="93500">
                        <a14:foregroundMark x1="12625" y1="28000" x2="18750" y2="60875"/>
                        <a14:foregroundMark x1="18750" y1="60875" x2="64250" y2="75750"/>
                        <a14:foregroundMark x1="10125" y1="45625" x2="13125" y2="60250"/>
                        <a14:foregroundMark x1="5750" y1="31000" x2="9250" y2="46500"/>
                        <a14:foregroundMark x1="48875" y1="35250" x2="58250" y2="37500"/>
                        <a14:foregroundMark x1="54375" y1="24125" x2="60000" y2="26250"/>
                        <a14:foregroundMark x1="93500" y1="31375" x2="93500" y2="44375"/>
                        <a14:foregroundMark x1="45375" y1="82625" x2="53125" y2="84375"/>
                        <a14:foregroundMark x1="54375" y1="82625" x2="41875" y2="7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61" y="3815177"/>
            <a:ext cx="2416140" cy="241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940C072C-9394-4A65-8CF4-BE02EEA30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19" y="1236386"/>
            <a:ext cx="2810695" cy="2820321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E619254C-6057-449B-AF18-3194B5A7E6AA}"/>
              </a:ext>
            </a:extLst>
          </p:cNvPr>
          <p:cNvGrpSpPr/>
          <p:nvPr/>
        </p:nvGrpSpPr>
        <p:grpSpPr>
          <a:xfrm>
            <a:off x="1552687" y="1656724"/>
            <a:ext cx="2815796" cy="2197899"/>
            <a:chOff x="3916635" y="567565"/>
            <a:chExt cx="6658014" cy="4860593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61F1A4DE-0D49-4A67-9370-1FE1A295B802}"/>
                </a:ext>
              </a:extLst>
            </p:cNvPr>
            <p:cNvSpPr txBox="1"/>
            <p:nvPr/>
          </p:nvSpPr>
          <p:spPr>
            <a:xfrm>
              <a:off x="5804847" y="2050156"/>
              <a:ext cx="2651244" cy="1684428"/>
            </a:xfrm>
            <a:custGeom>
              <a:avLst/>
              <a:gdLst/>
              <a:ahLst/>
              <a:cxnLst/>
              <a:rect l="l" t="t" r="r" b="b"/>
              <a:pathLst>
                <a:path w="380267" h="241597">
                  <a:moveTo>
                    <a:pt x="260347" y="240225"/>
                  </a:moveTo>
                  <a:cubicBezTo>
                    <a:pt x="260275" y="240554"/>
                    <a:pt x="260304" y="240811"/>
                    <a:pt x="260433" y="240997"/>
                  </a:cubicBezTo>
                  <a:cubicBezTo>
                    <a:pt x="260561" y="241183"/>
                    <a:pt x="260533" y="241383"/>
                    <a:pt x="260347" y="241597"/>
                  </a:cubicBezTo>
                  <a:cubicBezTo>
                    <a:pt x="259647" y="241611"/>
                    <a:pt x="259275" y="241354"/>
                    <a:pt x="259232" y="240826"/>
                  </a:cubicBezTo>
                  <a:cubicBezTo>
                    <a:pt x="259190" y="240297"/>
                    <a:pt x="259561" y="240097"/>
                    <a:pt x="260347" y="240225"/>
                  </a:cubicBezTo>
                  <a:close/>
                  <a:moveTo>
                    <a:pt x="253032" y="239540"/>
                  </a:moveTo>
                  <a:cubicBezTo>
                    <a:pt x="253484" y="239468"/>
                    <a:pt x="253779" y="239611"/>
                    <a:pt x="253917" y="239968"/>
                  </a:cubicBezTo>
                  <a:cubicBezTo>
                    <a:pt x="254056" y="240325"/>
                    <a:pt x="254065" y="240640"/>
                    <a:pt x="253946" y="240911"/>
                  </a:cubicBezTo>
                  <a:cubicBezTo>
                    <a:pt x="253394" y="240911"/>
                    <a:pt x="253070" y="240797"/>
                    <a:pt x="252974" y="240568"/>
                  </a:cubicBezTo>
                  <a:cubicBezTo>
                    <a:pt x="252879" y="240340"/>
                    <a:pt x="252898" y="239997"/>
                    <a:pt x="253032" y="239540"/>
                  </a:cubicBezTo>
                  <a:close/>
                  <a:moveTo>
                    <a:pt x="219656" y="236339"/>
                  </a:moveTo>
                  <a:cubicBezTo>
                    <a:pt x="220118" y="236325"/>
                    <a:pt x="220337" y="236582"/>
                    <a:pt x="220313" y="237111"/>
                  </a:cubicBezTo>
                  <a:cubicBezTo>
                    <a:pt x="220289" y="237639"/>
                    <a:pt x="219994" y="237839"/>
                    <a:pt x="219427" y="237711"/>
                  </a:cubicBezTo>
                  <a:cubicBezTo>
                    <a:pt x="219308" y="237382"/>
                    <a:pt x="219261" y="237125"/>
                    <a:pt x="219285" y="236939"/>
                  </a:cubicBezTo>
                  <a:cubicBezTo>
                    <a:pt x="219308" y="236754"/>
                    <a:pt x="219432" y="236554"/>
                    <a:pt x="219656" y="236339"/>
                  </a:cubicBezTo>
                  <a:close/>
                  <a:moveTo>
                    <a:pt x="221256" y="236111"/>
                  </a:moveTo>
                  <a:cubicBezTo>
                    <a:pt x="221942" y="235896"/>
                    <a:pt x="222285" y="236096"/>
                    <a:pt x="222285" y="236711"/>
                  </a:cubicBezTo>
                  <a:cubicBezTo>
                    <a:pt x="222285" y="237325"/>
                    <a:pt x="221942" y="237582"/>
                    <a:pt x="221256" y="237482"/>
                  </a:cubicBezTo>
                  <a:cubicBezTo>
                    <a:pt x="221256" y="237025"/>
                    <a:pt x="221256" y="236568"/>
                    <a:pt x="221256" y="236111"/>
                  </a:cubicBezTo>
                  <a:close/>
                  <a:moveTo>
                    <a:pt x="209369" y="234968"/>
                  </a:moveTo>
                  <a:cubicBezTo>
                    <a:pt x="209917" y="234906"/>
                    <a:pt x="210193" y="235087"/>
                    <a:pt x="210198" y="235511"/>
                  </a:cubicBezTo>
                  <a:cubicBezTo>
                    <a:pt x="210202" y="235934"/>
                    <a:pt x="210079" y="236287"/>
                    <a:pt x="209826" y="236568"/>
                  </a:cubicBezTo>
                  <a:cubicBezTo>
                    <a:pt x="209598" y="236377"/>
                    <a:pt x="209369" y="236301"/>
                    <a:pt x="209140" y="236339"/>
                  </a:cubicBezTo>
                  <a:cubicBezTo>
                    <a:pt x="209102" y="235653"/>
                    <a:pt x="209179" y="235196"/>
                    <a:pt x="209369" y="234968"/>
                  </a:cubicBezTo>
                  <a:close/>
                  <a:moveTo>
                    <a:pt x="213712" y="230396"/>
                  </a:moveTo>
                  <a:cubicBezTo>
                    <a:pt x="214284" y="230372"/>
                    <a:pt x="214570" y="230648"/>
                    <a:pt x="214570" y="231224"/>
                  </a:cubicBezTo>
                  <a:cubicBezTo>
                    <a:pt x="214570" y="231801"/>
                    <a:pt x="214284" y="232134"/>
                    <a:pt x="213712" y="232224"/>
                  </a:cubicBezTo>
                  <a:cubicBezTo>
                    <a:pt x="213570" y="231777"/>
                    <a:pt x="213455" y="231415"/>
                    <a:pt x="213370" y="231139"/>
                  </a:cubicBezTo>
                  <a:cubicBezTo>
                    <a:pt x="213284" y="230862"/>
                    <a:pt x="213398" y="230615"/>
                    <a:pt x="213712" y="230396"/>
                  </a:cubicBezTo>
                  <a:close/>
                  <a:moveTo>
                    <a:pt x="299895" y="224452"/>
                  </a:moveTo>
                  <a:cubicBezTo>
                    <a:pt x="300342" y="224347"/>
                    <a:pt x="300647" y="224442"/>
                    <a:pt x="300809" y="224738"/>
                  </a:cubicBezTo>
                  <a:cubicBezTo>
                    <a:pt x="300971" y="225033"/>
                    <a:pt x="301047" y="225471"/>
                    <a:pt x="301038" y="226052"/>
                  </a:cubicBezTo>
                  <a:cubicBezTo>
                    <a:pt x="300709" y="225947"/>
                    <a:pt x="300452" y="225871"/>
                    <a:pt x="300266" y="225824"/>
                  </a:cubicBezTo>
                  <a:cubicBezTo>
                    <a:pt x="300080" y="225776"/>
                    <a:pt x="299880" y="225700"/>
                    <a:pt x="299666" y="225595"/>
                  </a:cubicBezTo>
                  <a:cubicBezTo>
                    <a:pt x="299561" y="225262"/>
                    <a:pt x="299542" y="225014"/>
                    <a:pt x="299609" y="224852"/>
                  </a:cubicBezTo>
                  <a:cubicBezTo>
                    <a:pt x="299676" y="224690"/>
                    <a:pt x="299771" y="224557"/>
                    <a:pt x="299895" y="224452"/>
                  </a:cubicBezTo>
                  <a:close/>
                  <a:moveTo>
                    <a:pt x="248460" y="222623"/>
                  </a:moveTo>
                  <a:cubicBezTo>
                    <a:pt x="248703" y="222761"/>
                    <a:pt x="248903" y="222999"/>
                    <a:pt x="249060" y="223338"/>
                  </a:cubicBezTo>
                  <a:cubicBezTo>
                    <a:pt x="249217" y="223676"/>
                    <a:pt x="249245" y="223971"/>
                    <a:pt x="249145" y="224223"/>
                  </a:cubicBezTo>
                  <a:cubicBezTo>
                    <a:pt x="248560" y="224271"/>
                    <a:pt x="248188" y="224061"/>
                    <a:pt x="248031" y="223595"/>
                  </a:cubicBezTo>
                  <a:cubicBezTo>
                    <a:pt x="247874" y="223128"/>
                    <a:pt x="248017" y="222804"/>
                    <a:pt x="248460" y="222623"/>
                  </a:cubicBezTo>
                  <a:close/>
                  <a:moveTo>
                    <a:pt x="226057" y="217823"/>
                  </a:moveTo>
                  <a:cubicBezTo>
                    <a:pt x="226019" y="218018"/>
                    <a:pt x="225866" y="218142"/>
                    <a:pt x="225600" y="218194"/>
                  </a:cubicBezTo>
                  <a:cubicBezTo>
                    <a:pt x="225333" y="218246"/>
                    <a:pt x="225181" y="218427"/>
                    <a:pt x="225142" y="218737"/>
                  </a:cubicBezTo>
                  <a:cubicBezTo>
                    <a:pt x="226066" y="220461"/>
                    <a:pt x="226047" y="222099"/>
                    <a:pt x="225085" y="223652"/>
                  </a:cubicBezTo>
                  <a:cubicBezTo>
                    <a:pt x="224123" y="225205"/>
                    <a:pt x="222847" y="225243"/>
                    <a:pt x="221256" y="223766"/>
                  </a:cubicBezTo>
                  <a:cubicBezTo>
                    <a:pt x="220990" y="223804"/>
                    <a:pt x="220837" y="223957"/>
                    <a:pt x="220799" y="224223"/>
                  </a:cubicBezTo>
                  <a:cubicBezTo>
                    <a:pt x="220818" y="224542"/>
                    <a:pt x="220951" y="224762"/>
                    <a:pt x="221199" y="224881"/>
                  </a:cubicBezTo>
                  <a:cubicBezTo>
                    <a:pt x="221447" y="225000"/>
                    <a:pt x="221694" y="225162"/>
                    <a:pt x="221942" y="225366"/>
                  </a:cubicBezTo>
                  <a:cubicBezTo>
                    <a:pt x="221728" y="225695"/>
                    <a:pt x="221642" y="226009"/>
                    <a:pt x="221685" y="226309"/>
                  </a:cubicBezTo>
                  <a:cubicBezTo>
                    <a:pt x="221728" y="226609"/>
                    <a:pt x="221813" y="226981"/>
                    <a:pt x="221942" y="227424"/>
                  </a:cubicBezTo>
                  <a:cubicBezTo>
                    <a:pt x="220861" y="228014"/>
                    <a:pt x="220566" y="228948"/>
                    <a:pt x="221056" y="230224"/>
                  </a:cubicBezTo>
                  <a:cubicBezTo>
                    <a:pt x="221547" y="231501"/>
                    <a:pt x="221080" y="232320"/>
                    <a:pt x="219656" y="232682"/>
                  </a:cubicBezTo>
                  <a:cubicBezTo>
                    <a:pt x="219175" y="231491"/>
                    <a:pt x="218365" y="230558"/>
                    <a:pt x="217227" y="229881"/>
                  </a:cubicBezTo>
                  <a:cubicBezTo>
                    <a:pt x="216089" y="229205"/>
                    <a:pt x="215451" y="228386"/>
                    <a:pt x="215313" y="227424"/>
                  </a:cubicBezTo>
                  <a:cubicBezTo>
                    <a:pt x="215265" y="227124"/>
                    <a:pt x="215075" y="226981"/>
                    <a:pt x="214741" y="226995"/>
                  </a:cubicBezTo>
                  <a:cubicBezTo>
                    <a:pt x="214408" y="227009"/>
                    <a:pt x="214217" y="226924"/>
                    <a:pt x="214170" y="226738"/>
                  </a:cubicBezTo>
                  <a:cubicBezTo>
                    <a:pt x="214755" y="225947"/>
                    <a:pt x="215413" y="225243"/>
                    <a:pt x="216141" y="224623"/>
                  </a:cubicBezTo>
                  <a:cubicBezTo>
                    <a:pt x="216870" y="224004"/>
                    <a:pt x="217584" y="223414"/>
                    <a:pt x="218284" y="222852"/>
                  </a:cubicBezTo>
                  <a:cubicBezTo>
                    <a:pt x="218618" y="223276"/>
                    <a:pt x="218980" y="223514"/>
                    <a:pt x="219370" y="223566"/>
                  </a:cubicBezTo>
                  <a:cubicBezTo>
                    <a:pt x="219761" y="223619"/>
                    <a:pt x="220237" y="223685"/>
                    <a:pt x="220799" y="223766"/>
                  </a:cubicBezTo>
                  <a:cubicBezTo>
                    <a:pt x="220628" y="222785"/>
                    <a:pt x="220628" y="221947"/>
                    <a:pt x="220799" y="221252"/>
                  </a:cubicBezTo>
                  <a:cubicBezTo>
                    <a:pt x="220970" y="220556"/>
                    <a:pt x="220970" y="219718"/>
                    <a:pt x="220799" y="218737"/>
                  </a:cubicBezTo>
                  <a:cubicBezTo>
                    <a:pt x="221790" y="218756"/>
                    <a:pt x="222666" y="218547"/>
                    <a:pt x="223428" y="218108"/>
                  </a:cubicBezTo>
                  <a:cubicBezTo>
                    <a:pt x="224190" y="217670"/>
                    <a:pt x="225066" y="217575"/>
                    <a:pt x="226057" y="217823"/>
                  </a:cubicBezTo>
                  <a:close/>
                  <a:moveTo>
                    <a:pt x="257832" y="217594"/>
                  </a:moveTo>
                  <a:cubicBezTo>
                    <a:pt x="258347" y="217527"/>
                    <a:pt x="258632" y="217661"/>
                    <a:pt x="258689" y="217994"/>
                  </a:cubicBezTo>
                  <a:cubicBezTo>
                    <a:pt x="258747" y="218327"/>
                    <a:pt x="258918" y="218575"/>
                    <a:pt x="259204" y="218737"/>
                  </a:cubicBezTo>
                  <a:cubicBezTo>
                    <a:pt x="259090" y="218908"/>
                    <a:pt x="258918" y="218908"/>
                    <a:pt x="258689" y="218737"/>
                  </a:cubicBezTo>
                  <a:cubicBezTo>
                    <a:pt x="258461" y="218566"/>
                    <a:pt x="258175" y="218566"/>
                    <a:pt x="257832" y="218737"/>
                  </a:cubicBezTo>
                  <a:cubicBezTo>
                    <a:pt x="257832" y="218242"/>
                    <a:pt x="257832" y="217861"/>
                    <a:pt x="257832" y="217594"/>
                  </a:cubicBezTo>
                  <a:close/>
                  <a:moveTo>
                    <a:pt x="240001" y="216451"/>
                  </a:moveTo>
                  <a:cubicBezTo>
                    <a:pt x="240335" y="216380"/>
                    <a:pt x="240525" y="216522"/>
                    <a:pt x="240573" y="216880"/>
                  </a:cubicBezTo>
                  <a:cubicBezTo>
                    <a:pt x="240621" y="217237"/>
                    <a:pt x="240582" y="217551"/>
                    <a:pt x="240459" y="217823"/>
                  </a:cubicBezTo>
                  <a:cubicBezTo>
                    <a:pt x="239582" y="217785"/>
                    <a:pt x="239278" y="217404"/>
                    <a:pt x="239544" y="216680"/>
                  </a:cubicBezTo>
                  <a:cubicBezTo>
                    <a:pt x="239663" y="216670"/>
                    <a:pt x="239768" y="216632"/>
                    <a:pt x="239859" y="216565"/>
                  </a:cubicBezTo>
                  <a:cubicBezTo>
                    <a:pt x="239949" y="216499"/>
                    <a:pt x="239997" y="216461"/>
                    <a:pt x="240001" y="216451"/>
                  </a:cubicBezTo>
                  <a:close/>
                  <a:moveTo>
                    <a:pt x="215541" y="209364"/>
                  </a:moveTo>
                  <a:cubicBezTo>
                    <a:pt x="215670" y="209460"/>
                    <a:pt x="215813" y="209555"/>
                    <a:pt x="215970" y="209650"/>
                  </a:cubicBezTo>
                  <a:cubicBezTo>
                    <a:pt x="216127" y="209745"/>
                    <a:pt x="216213" y="209955"/>
                    <a:pt x="216227" y="210279"/>
                  </a:cubicBezTo>
                  <a:cubicBezTo>
                    <a:pt x="216037" y="210317"/>
                    <a:pt x="215960" y="210469"/>
                    <a:pt x="215998" y="210736"/>
                  </a:cubicBezTo>
                  <a:cubicBezTo>
                    <a:pt x="215351" y="210793"/>
                    <a:pt x="215046" y="210622"/>
                    <a:pt x="215084" y="210222"/>
                  </a:cubicBezTo>
                  <a:cubicBezTo>
                    <a:pt x="215122" y="209822"/>
                    <a:pt x="215275" y="209536"/>
                    <a:pt x="215541" y="209364"/>
                  </a:cubicBezTo>
                  <a:close/>
                  <a:moveTo>
                    <a:pt x="238401" y="190391"/>
                  </a:moveTo>
                  <a:cubicBezTo>
                    <a:pt x="238820" y="190214"/>
                    <a:pt x="239068" y="190281"/>
                    <a:pt x="239144" y="190591"/>
                  </a:cubicBezTo>
                  <a:cubicBezTo>
                    <a:pt x="239220" y="190900"/>
                    <a:pt x="239354" y="191138"/>
                    <a:pt x="239544" y="191305"/>
                  </a:cubicBezTo>
                  <a:cubicBezTo>
                    <a:pt x="239278" y="191572"/>
                    <a:pt x="238897" y="191724"/>
                    <a:pt x="238401" y="191762"/>
                  </a:cubicBezTo>
                  <a:cubicBezTo>
                    <a:pt x="238173" y="191519"/>
                    <a:pt x="238058" y="191262"/>
                    <a:pt x="238058" y="190991"/>
                  </a:cubicBezTo>
                  <a:cubicBezTo>
                    <a:pt x="238058" y="190719"/>
                    <a:pt x="238173" y="190519"/>
                    <a:pt x="238401" y="190391"/>
                  </a:cubicBezTo>
                  <a:close/>
                  <a:moveTo>
                    <a:pt x="89354" y="186504"/>
                  </a:moveTo>
                  <a:cubicBezTo>
                    <a:pt x="89621" y="186047"/>
                    <a:pt x="90002" y="186047"/>
                    <a:pt x="90497" y="186504"/>
                  </a:cubicBezTo>
                  <a:cubicBezTo>
                    <a:pt x="90488" y="186714"/>
                    <a:pt x="90449" y="186866"/>
                    <a:pt x="90383" y="186962"/>
                  </a:cubicBezTo>
                  <a:cubicBezTo>
                    <a:pt x="90316" y="187057"/>
                    <a:pt x="90278" y="187209"/>
                    <a:pt x="90268" y="187419"/>
                  </a:cubicBezTo>
                  <a:cubicBezTo>
                    <a:pt x="89916" y="187424"/>
                    <a:pt x="89649" y="187357"/>
                    <a:pt x="89468" y="187219"/>
                  </a:cubicBezTo>
                  <a:cubicBezTo>
                    <a:pt x="89287" y="187081"/>
                    <a:pt x="89249" y="186843"/>
                    <a:pt x="89354" y="186504"/>
                  </a:cubicBezTo>
                  <a:close/>
                  <a:moveTo>
                    <a:pt x="205683" y="181418"/>
                  </a:moveTo>
                  <a:cubicBezTo>
                    <a:pt x="205888" y="181485"/>
                    <a:pt x="206050" y="181580"/>
                    <a:pt x="206169" y="181704"/>
                  </a:cubicBezTo>
                  <a:cubicBezTo>
                    <a:pt x="206178" y="182466"/>
                    <a:pt x="205930" y="182771"/>
                    <a:pt x="205426" y="182618"/>
                  </a:cubicBezTo>
                  <a:cubicBezTo>
                    <a:pt x="204921" y="182466"/>
                    <a:pt x="204787" y="182085"/>
                    <a:pt x="205026" y="181475"/>
                  </a:cubicBezTo>
                  <a:cubicBezTo>
                    <a:pt x="205259" y="181370"/>
                    <a:pt x="205478" y="181351"/>
                    <a:pt x="205683" y="181418"/>
                  </a:cubicBezTo>
                  <a:close/>
                  <a:moveTo>
                    <a:pt x="186738" y="171960"/>
                  </a:moveTo>
                  <a:cubicBezTo>
                    <a:pt x="187433" y="172012"/>
                    <a:pt x="187814" y="172593"/>
                    <a:pt x="187881" y="173703"/>
                  </a:cubicBezTo>
                  <a:cubicBezTo>
                    <a:pt x="187257" y="174165"/>
                    <a:pt x="186619" y="174327"/>
                    <a:pt x="185966" y="174189"/>
                  </a:cubicBezTo>
                  <a:cubicBezTo>
                    <a:pt x="185314" y="174050"/>
                    <a:pt x="184961" y="173584"/>
                    <a:pt x="184909" y="172788"/>
                  </a:cubicBezTo>
                  <a:cubicBezTo>
                    <a:pt x="185433" y="172184"/>
                    <a:pt x="186042" y="171907"/>
                    <a:pt x="186738" y="171960"/>
                  </a:cubicBezTo>
                  <a:close/>
                  <a:moveTo>
                    <a:pt x="177108" y="168302"/>
                  </a:moveTo>
                  <a:cubicBezTo>
                    <a:pt x="177856" y="168097"/>
                    <a:pt x="178703" y="168221"/>
                    <a:pt x="179651" y="168674"/>
                  </a:cubicBezTo>
                  <a:cubicBezTo>
                    <a:pt x="180346" y="170850"/>
                    <a:pt x="179870" y="172041"/>
                    <a:pt x="178222" y="172245"/>
                  </a:cubicBezTo>
                  <a:cubicBezTo>
                    <a:pt x="176574" y="172450"/>
                    <a:pt x="175755" y="171641"/>
                    <a:pt x="175765" y="169817"/>
                  </a:cubicBezTo>
                  <a:cubicBezTo>
                    <a:pt x="175912" y="169012"/>
                    <a:pt x="176360" y="168507"/>
                    <a:pt x="177108" y="168302"/>
                  </a:cubicBezTo>
                  <a:close/>
                  <a:moveTo>
                    <a:pt x="52092" y="160444"/>
                  </a:moveTo>
                  <a:cubicBezTo>
                    <a:pt x="52316" y="160735"/>
                    <a:pt x="52554" y="160839"/>
                    <a:pt x="52807" y="160758"/>
                  </a:cubicBezTo>
                  <a:cubicBezTo>
                    <a:pt x="53059" y="160677"/>
                    <a:pt x="53354" y="160725"/>
                    <a:pt x="53692" y="160901"/>
                  </a:cubicBezTo>
                  <a:cubicBezTo>
                    <a:pt x="53673" y="161230"/>
                    <a:pt x="53597" y="161487"/>
                    <a:pt x="53464" y="161673"/>
                  </a:cubicBezTo>
                  <a:cubicBezTo>
                    <a:pt x="53331" y="161858"/>
                    <a:pt x="53254" y="162059"/>
                    <a:pt x="53235" y="162273"/>
                  </a:cubicBezTo>
                  <a:cubicBezTo>
                    <a:pt x="53269" y="162463"/>
                    <a:pt x="53431" y="162540"/>
                    <a:pt x="53721" y="162501"/>
                  </a:cubicBezTo>
                  <a:cubicBezTo>
                    <a:pt x="54012" y="162463"/>
                    <a:pt x="54231" y="162540"/>
                    <a:pt x="54378" y="162730"/>
                  </a:cubicBezTo>
                  <a:cubicBezTo>
                    <a:pt x="54402" y="164273"/>
                    <a:pt x="54012" y="165588"/>
                    <a:pt x="53207" y="166673"/>
                  </a:cubicBezTo>
                  <a:cubicBezTo>
                    <a:pt x="52402" y="167759"/>
                    <a:pt x="51040" y="168274"/>
                    <a:pt x="49120" y="168216"/>
                  </a:cubicBezTo>
                  <a:cubicBezTo>
                    <a:pt x="48997" y="167883"/>
                    <a:pt x="48787" y="167635"/>
                    <a:pt x="48492" y="167473"/>
                  </a:cubicBezTo>
                  <a:cubicBezTo>
                    <a:pt x="48197" y="167312"/>
                    <a:pt x="47873" y="167178"/>
                    <a:pt x="47520" y="167073"/>
                  </a:cubicBezTo>
                  <a:cubicBezTo>
                    <a:pt x="47049" y="166354"/>
                    <a:pt x="46792" y="165564"/>
                    <a:pt x="46749" y="164702"/>
                  </a:cubicBezTo>
                  <a:cubicBezTo>
                    <a:pt x="46706" y="163840"/>
                    <a:pt x="46963" y="163106"/>
                    <a:pt x="47520" y="162501"/>
                  </a:cubicBezTo>
                  <a:cubicBezTo>
                    <a:pt x="48016" y="162020"/>
                    <a:pt x="48568" y="161782"/>
                    <a:pt x="49178" y="161787"/>
                  </a:cubicBezTo>
                  <a:cubicBezTo>
                    <a:pt x="49787" y="161792"/>
                    <a:pt x="50225" y="161497"/>
                    <a:pt x="50492" y="160901"/>
                  </a:cubicBezTo>
                  <a:cubicBezTo>
                    <a:pt x="50706" y="160911"/>
                    <a:pt x="50906" y="160949"/>
                    <a:pt x="51092" y="161016"/>
                  </a:cubicBezTo>
                  <a:cubicBezTo>
                    <a:pt x="51278" y="161082"/>
                    <a:pt x="51535" y="161120"/>
                    <a:pt x="51864" y="161130"/>
                  </a:cubicBezTo>
                  <a:cubicBezTo>
                    <a:pt x="51773" y="160915"/>
                    <a:pt x="51783" y="160773"/>
                    <a:pt x="51892" y="160701"/>
                  </a:cubicBezTo>
                  <a:cubicBezTo>
                    <a:pt x="52002" y="160630"/>
                    <a:pt x="52068" y="160544"/>
                    <a:pt x="52092" y="160444"/>
                  </a:cubicBezTo>
                  <a:close/>
                  <a:moveTo>
                    <a:pt x="273834" y="158387"/>
                  </a:moveTo>
                  <a:cubicBezTo>
                    <a:pt x="273872" y="159111"/>
                    <a:pt x="273796" y="159720"/>
                    <a:pt x="273606" y="160215"/>
                  </a:cubicBezTo>
                  <a:cubicBezTo>
                    <a:pt x="273148" y="160215"/>
                    <a:pt x="272691" y="160215"/>
                    <a:pt x="272234" y="160215"/>
                  </a:cubicBezTo>
                  <a:cubicBezTo>
                    <a:pt x="271901" y="159611"/>
                    <a:pt x="271882" y="159106"/>
                    <a:pt x="272177" y="158701"/>
                  </a:cubicBezTo>
                  <a:cubicBezTo>
                    <a:pt x="272472" y="158296"/>
                    <a:pt x="273025" y="158191"/>
                    <a:pt x="273834" y="158387"/>
                  </a:cubicBezTo>
                  <a:close/>
                  <a:moveTo>
                    <a:pt x="173165" y="154775"/>
                  </a:moveTo>
                  <a:cubicBezTo>
                    <a:pt x="173593" y="154761"/>
                    <a:pt x="174079" y="155050"/>
                    <a:pt x="174622" y="155643"/>
                  </a:cubicBezTo>
                  <a:cubicBezTo>
                    <a:pt x="174608" y="156086"/>
                    <a:pt x="174522" y="156458"/>
                    <a:pt x="174365" y="156758"/>
                  </a:cubicBezTo>
                  <a:cubicBezTo>
                    <a:pt x="174207" y="157058"/>
                    <a:pt x="174065" y="157372"/>
                    <a:pt x="173936" y="157701"/>
                  </a:cubicBezTo>
                  <a:cubicBezTo>
                    <a:pt x="172050" y="157629"/>
                    <a:pt x="171421" y="156972"/>
                    <a:pt x="172050" y="155729"/>
                  </a:cubicBezTo>
                  <a:cubicBezTo>
                    <a:pt x="172364" y="155108"/>
                    <a:pt x="172736" y="154790"/>
                    <a:pt x="173165" y="154775"/>
                  </a:cubicBezTo>
                  <a:close/>
                  <a:moveTo>
                    <a:pt x="179422" y="154500"/>
                  </a:moveTo>
                  <a:cubicBezTo>
                    <a:pt x="179422" y="154767"/>
                    <a:pt x="179422" y="155148"/>
                    <a:pt x="179422" y="155643"/>
                  </a:cubicBezTo>
                  <a:cubicBezTo>
                    <a:pt x="179089" y="155648"/>
                    <a:pt x="178841" y="155639"/>
                    <a:pt x="178679" y="155615"/>
                  </a:cubicBezTo>
                  <a:cubicBezTo>
                    <a:pt x="178518" y="155591"/>
                    <a:pt x="178384" y="155524"/>
                    <a:pt x="178279" y="155415"/>
                  </a:cubicBezTo>
                  <a:cubicBezTo>
                    <a:pt x="178270" y="155062"/>
                    <a:pt x="178346" y="154796"/>
                    <a:pt x="178508" y="154615"/>
                  </a:cubicBezTo>
                  <a:cubicBezTo>
                    <a:pt x="178670" y="154434"/>
                    <a:pt x="178975" y="154396"/>
                    <a:pt x="179422" y="154500"/>
                  </a:cubicBezTo>
                  <a:close/>
                  <a:moveTo>
                    <a:pt x="120872" y="152272"/>
                  </a:moveTo>
                  <a:cubicBezTo>
                    <a:pt x="121144" y="152157"/>
                    <a:pt x="121458" y="152214"/>
                    <a:pt x="121815" y="152443"/>
                  </a:cubicBezTo>
                  <a:cubicBezTo>
                    <a:pt x="121815" y="152672"/>
                    <a:pt x="121815" y="152900"/>
                    <a:pt x="121815" y="153129"/>
                  </a:cubicBezTo>
                  <a:cubicBezTo>
                    <a:pt x="121572" y="153243"/>
                    <a:pt x="121315" y="153300"/>
                    <a:pt x="121044" y="153300"/>
                  </a:cubicBezTo>
                  <a:cubicBezTo>
                    <a:pt x="120772" y="153300"/>
                    <a:pt x="120572" y="153243"/>
                    <a:pt x="120444" y="153129"/>
                  </a:cubicBezTo>
                  <a:cubicBezTo>
                    <a:pt x="120458" y="152672"/>
                    <a:pt x="120601" y="152386"/>
                    <a:pt x="120872" y="152272"/>
                  </a:cubicBezTo>
                  <a:close/>
                  <a:moveTo>
                    <a:pt x="112643" y="144956"/>
                  </a:moveTo>
                  <a:cubicBezTo>
                    <a:pt x="113209" y="144718"/>
                    <a:pt x="113448" y="145080"/>
                    <a:pt x="113357" y="146042"/>
                  </a:cubicBezTo>
                  <a:cubicBezTo>
                    <a:pt x="113147" y="146052"/>
                    <a:pt x="112995" y="146090"/>
                    <a:pt x="112900" y="146157"/>
                  </a:cubicBezTo>
                  <a:cubicBezTo>
                    <a:pt x="112805" y="146223"/>
                    <a:pt x="112652" y="146261"/>
                    <a:pt x="112443" y="146271"/>
                  </a:cubicBezTo>
                  <a:cubicBezTo>
                    <a:pt x="112009" y="145633"/>
                    <a:pt x="112076" y="145195"/>
                    <a:pt x="112643" y="144956"/>
                  </a:cubicBezTo>
                  <a:close/>
                  <a:moveTo>
                    <a:pt x="179022" y="144585"/>
                  </a:moveTo>
                  <a:cubicBezTo>
                    <a:pt x="179403" y="144313"/>
                    <a:pt x="179842" y="144342"/>
                    <a:pt x="180337" y="144671"/>
                  </a:cubicBezTo>
                  <a:cubicBezTo>
                    <a:pt x="180299" y="145318"/>
                    <a:pt x="180146" y="145852"/>
                    <a:pt x="179880" y="146271"/>
                  </a:cubicBezTo>
                  <a:cubicBezTo>
                    <a:pt x="179575" y="146247"/>
                    <a:pt x="179384" y="146180"/>
                    <a:pt x="179308" y="146071"/>
                  </a:cubicBezTo>
                  <a:cubicBezTo>
                    <a:pt x="179232" y="145961"/>
                    <a:pt x="179041" y="145952"/>
                    <a:pt x="178737" y="146042"/>
                  </a:cubicBezTo>
                  <a:cubicBezTo>
                    <a:pt x="178546" y="145342"/>
                    <a:pt x="178641" y="144856"/>
                    <a:pt x="179022" y="144585"/>
                  </a:cubicBezTo>
                  <a:close/>
                  <a:moveTo>
                    <a:pt x="139189" y="139870"/>
                  </a:moveTo>
                  <a:cubicBezTo>
                    <a:pt x="139632" y="140599"/>
                    <a:pt x="139660" y="141256"/>
                    <a:pt x="139275" y="141842"/>
                  </a:cubicBezTo>
                  <a:cubicBezTo>
                    <a:pt x="138889" y="142427"/>
                    <a:pt x="138174" y="142685"/>
                    <a:pt x="137131" y="142613"/>
                  </a:cubicBezTo>
                  <a:cubicBezTo>
                    <a:pt x="136503" y="141742"/>
                    <a:pt x="136446" y="140970"/>
                    <a:pt x="136960" y="140299"/>
                  </a:cubicBezTo>
                  <a:cubicBezTo>
                    <a:pt x="137474" y="139627"/>
                    <a:pt x="138217" y="139484"/>
                    <a:pt x="139189" y="139870"/>
                  </a:cubicBezTo>
                  <a:close/>
                  <a:moveTo>
                    <a:pt x="349958" y="126611"/>
                  </a:moveTo>
                  <a:cubicBezTo>
                    <a:pt x="350063" y="126926"/>
                    <a:pt x="350082" y="127154"/>
                    <a:pt x="350015" y="127297"/>
                  </a:cubicBezTo>
                  <a:cubicBezTo>
                    <a:pt x="349949" y="127440"/>
                    <a:pt x="349853" y="127668"/>
                    <a:pt x="349729" y="127983"/>
                  </a:cubicBezTo>
                  <a:cubicBezTo>
                    <a:pt x="349520" y="127959"/>
                    <a:pt x="349367" y="127892"/>
                    <a:pt x="349272" y="127783"/>
                  </a:cubicBezTo>
                  <a:cubicBezTo>
                    <a:pt x="349177" y="127673"/>
                    <a:pt x="349025" y="127664"/>
                    <a:pt x="348815" y="127754"/>
                  </a:cubicBezTo>
                  <a:cubicBezTo>
                    <a:pt x="348806" y="127292"/>
                    <a:pt x="348882" y="126959"/>
                    <a:pt x="349044" y="126754"/>
                  </a:cubicBezTo>
                  <a:cubicBezTo>
                    <a:pt x="349206" y="126549"/>
                    <a:pt x="349510" y="126502"/>
                    <a:pt x="349958" y="126611"/>
                  </a:cubicBezTo>
                  <a:close/>
                  <a:moveTo>
                    <a:pt x="33661" y="123954"/>
                  </a:moveTo>
                  <a:cubicBezTo>
                    <a:pt x="35752" y="123387"/>
                    <a:pt x="36943" y="124578"/>
                    <a:pt x="37233" y="127526"/>
                  </a:cubicBezTo>
                  <a:cubicBezTo>
                    <a:pt x="36457" y="128778"/>
                    <a:pt x="35323" y="129473"/>
                    <a:pt x="33833" y="129612"/>
                  </a:cubicBezTo>
                  <a:cubicBezTo>
                    <a:pt x="32342" y="129750"/>
                    <a:pt x="31037" y="129359"/>
                    <a:pt x="29918" y="128440"/>
                  </a:cubicBezTo>
                  <a:cubicBezTo>
                    <a:pt x="30323" y="126016"/>
                    <a:pt x="31571" y="124520"/>
                    <a:pt x="33661" y="123954"/>
                  </a:cubicBezTo>
                  <a:close/>
                  <a:moveTo>
                    <a:pt x="117643" y="121296"/>
                  </a:moveTo>
                  <a:cubicBezTo>
                    <a:pt x="117910" y="121030"/>
                    <a:pt x="118234" y="121049"/>
                    <a:pt x="118615" y="121353"/>
                  </a:cubicBezTo>
                  <a:cubicBezTo>
                    <a:pt x="118653" y="122001"/>
                    <a:pt x="118348" y="122306"/>
                    <a:pt x="117700" y="122268"/>
                  </a:cubicBezTo>
                  <a:cubicBezTo>
                    <a:pt x="117396" y="121887"/>
                    <a:pt x="117377" y="121563"/>
                    <a:pt x="117643" y="121296"/>
                  </a:cubicBezTo>
                  <a:close/>
                  <a:moveTo>
                    <a:pt x="379676" y="117010"/>
                  </a:moveTo>
                  <a:cubicBezTo>
                    <a:pt x="380009" y="117134"/>
                    <a:pt x="380200" y="117343"/>
                    <a:pt x="380248" y="117639"/>
                  </a:cubicBezTo>
                  <a:cubicBezTo>
                    <a:pt x="380295" y="117934"/>
                    <a:pt x="380257" y="118258"/>
                    <a:pt x="380133" y="118610"/>
                  </a:cubicBezTo>
                  <a:cubicBezTo>
                    <a:pt x="379686" y="118658"/>
                    <a:pt x="379438" y="118448"/>
                    <a:pt x="379390" y="117982"/>
                  </a:cubicBezTo>
                  <a:cubicBezTo>
                    <a:pt x="379343" y="117515"/>
                    <a:pt x="379438" y="117191"/>
                    <a:pt x="379676" y="117010"/>
                  </a:cubicBezTo>
                  <a:close/>
                  <a:moveTo>
                    <a:pt x="101041" y="115353"/>
                  </a:moveTo>
                  <a:cubicBezTo>
                    <a:pt x="101913" y="114657"/>
                    <a:pt x="102970" y="114676"/>
                    <a:pt x="104213" y="115410"/>
                  </a:cubicBezTo>
                  <a:cubicBezTo>
                    <a:pt x="104599" y="116591"/>
                    <a:pt x="104399" y="117486"/>
                    <a:pt x="103613" y="118096"/>
                  </a:cubicBezTo>
                  <a:cubicBezTo>
                    <a:pt x="102827" y="118705"/>
                    <a:pt x="101884" y="118801"/>
                    <a:pt x="100784" y="118382"/>
                  </a:cubicBezTo>
                  <a:cubicBezTo>
                    <a:pt x="100084" y="117058"/>
                    <a:pt x="100170" y="116048"/>
                    <a:pt x="101041" y="115353"/>
                  </a:cubicBezTo>
                  <a:close/>
                  <a:moveTo>
                    <a:pt x="157705" y="112667"/>
                  </a:moveTo>
                  <a:cubicBezTo>
                    <a:pt x="157820" y="113248"/>
                    <a:pt x="157763" y="113686"/>
                    <a:pt x="157534" y="113981"/>
                  </a:cubicBezTo>
                  <a:cubicBezTo>
                    <a:pt x="157305" y="114276"/>
                    <a:pt x="156905" y="114372"/>
                    <a:pt x="156334" y="114267"/>
                  </a:cubicBezTo>
                  <a:cubicBezTo>
                    <a:pt x="156005" y="113657"/>
                    <a:pt x="155977" y="113162"/>
                    <a:pt x="156248" y="112781"/>
                  </a:cubicBezTo>
                  <a:cubicBezTo>
                    <a:pt x="156520" y="112400"/>
                    <a:pt x="157005" y="112362"/>
                    <a:pt x="157705" y="112667"/>
                  </a:cubicBezTo>
                  <a:close/>
                  <a:moveTo>
                    <a:pt x="123587" y="110495"/>
                  </a:moveTo>
                  <a:cubicBezTo>
                    <a:pt x="124168" y="110266"/>
                    <a:pt x="124720" y="110381"/>
                    <a:pt x="125244" y="110838"/>
                  </a:cubicBezTo>
                  <a:cubicBezTo>
                    <a:pt x="125325" y="111271"/>
                    <a:pt x="125278" y="111605"/>
                    <a:pt x="125101" y="111838"/>
                  </a:cubicBezTo>
                  <a:cubicBezTo>
                    <a:pt x="124925" y="112071"/>
                    <a:pt x="124820" y="112348"/>
                    <a:pt x="124787" y="112667"/>
                  </a:cubicBezTo>
                  <a:cubicBezTo>
                    <a:pt x="123835" y="112629"/>
                    <a:pt x="123225" y="112476"/>
                    <a:pt x="122958" y="112209"/>
                  </a:cubicBezTo>
                  <a:cubicBezTo>
                    <a:pt x="122796" y="111295"/>
                    <a:pt x="123006" y="110724"/>
                    <a:pt x="123587" y="110495"/>
                  </a:cubicBezTo>
                  <a:close/>
                  <a:moveTo>
                    <a:pt x="2029" y="109923"/>
                  </a:moveTo>
                  <a:cubicBezTo>
                    <a:pt x="2029" y="110190"/>
                    <a:pt x="2029" y="110571"/>
                    <a:pt x="2029" y="111066"/>
                  </a:cubicBezTo>
                  <a:cubicBezTo>
                    <a:pt x="1791" y="111171"/>
                    <a:pt x="1524" y="111247"/>
                    <a:pt x="1229" y="111295"/>
                  </a:cubicBezTo>
                  <a:cubicBezTo>
                    <a:pt x="933" y="111343"/>
                    <a:pt x="667" y="111419"/>
                    <a:pt x="429" y="111524"/>
                  </a:cubicBezTo>
                  <a:cubicBezTo>
                    <a:pt x="-90" y="111000"/>
                    <a:pt x="-138" y="110504"/>
                    <a:pt x="286" y="110038"/>
                  </a:cubicBezTo>
                  <a:cubicBezTo>
                    <a:pt x="710" y="109571"/>
                    <a:pt x="1291" y="109533"/>
                    <a:pt x="2029" y="109923"/>
                  </a:cubicBezTo>
                  <a:close/>
                  <a:moveTo>
                    <a:pt x="121815" y="106437"/>
                  </a:moveTo>
                  <a:cubicBezTo>
                    <a:pt x="122082" y="106171"/>
                    <a:pt x="122463" y="106190"/>
                    <a:pt x="122958" y="106494"/>
                  </a:cubicBezTo>
                  <a:cubicBezTo>
                    <a:pt x="122949" y="106733"/>
                    <a:pt x="122853" y="106942"/>
                    <a:pt x="122672" y="107123"/>
                  </a:cubicBezTo>
                  <a:cubicBezTo>
                    <a:pt x="122492" y="107304"/>
                    <a:pt x="122282" y="107399"/>
                    <a:pt x="122044" y="107409"/>
                  </a:cubicBezTo>
                  <a:cubicBezTo>
                    <a:pt x="121625" y="107028"/>
                    <a:pt x="121549" y="106704"/>
                    <a:pt x="121815" y="106437"/>
                  </a:cubicBezTo>
                  <a:close/>
                  <a:moveTo>
                    <a:pt x="127930" y="103237"/>
                  </a:moveTo>
                  <a:cubicBezTo>
                    <a:pt x="128530" y="103104"/>
                    <a:pt x="128930" y="103427"/>
                    <a:pt x="129130" y="104208"/>
                  </a:cubicBezTo>
                  <a:cubicBezTo>
                    <a:pt x="129073" y="104770"/>
                    <a:pt x="128788" y="105075"/>
                    <a:pt x="128273" y="105123"/>
                  </a:cubicBezTo>
                  <a:cubicBezTo>
                    <a:pt x="127759" y="105170"/>
                    <a:pt x="127359" y="105018"/>
                    <a:pt x="127073" y="104666"/>
                  </a:cubicBezTo>
                  <a:cubicBezTo>
                    <a:pt x="127044" y="103846"/>
                    <a:pt x="127330" y="103370"/>
                    <a:pt x="127930" y="103237"/>
                  </a:cubicBezTo>
                  <a:close/>
                  <a:moveTo>
                    <a:pt x="169593" y="102780"/>
                  </a:moveTo>
                  <a:cubicBezTo>
                    <a:pt x="169688" y="102846"/>
                    <a:pt x="169840" y="102942"/>
                    <a:pt x="170050" y="103065"/>
                  </a:cubicBezTo>
                  <a:cubicBezTo>
                    <a:pt x="170050" y="103294"/>
                    <a:pt x="170050" y="103523"/>
                    <a:pt x="170050" y="103751"/>
                  </a:cubicBezTo>
                  <a:cubicBezTo>
                    <a:pt x="169555" y="103980"/>
                    <a:pt x="169174" y="103980"/>
                    <a:pt x="168907" y="103751"/>
                  </a:cubicBezTo>
                  <a:cubicBezTo>
                    <a:pt x="168916" y="103542"/>
                    <a:pt x="168954" y="103389"/>
                    <a:pt x="169021" y="103294"/>
                  </a:cubicBezTo>
                  <a:cubicBezTo>
                    <a:pt x="169088" y="103199"/>
                    <a:pt x="169126" y="103046"/>
                    <a:pt x="169135" y="102837"/>
                  </a:cubicBezTo>
                  <a:cubicBezTo>
                    <a:pt x="169345" y="102732"/>
                    <a:pt x="169497" y="102713"/>
                    <a:pt x="169593" y="102780"/>
                  </a:cubicBezTo>
                  <a:close/>
                  <a:moveTo>
                    <a:pt x="194310" y="91950"/>
                  </a:moveTo>
                  <a:cubicBezTo>
                    <a:pt x="195172" y="91993"/>
                    <a:pt x="195620" y="92650"/>
                    <a:pt x="195653" y="93921"/>
                  </a:cubicBezTo>
                  <a:cubicBezTo>
                    <a:pt x="195420" y="94136"/>
                    <a:pt x="195143" y="94279"/>
                    <a:pt x="194824" y="94350"/>
                  </a:cubicBezTo>
                  <a:cubicBezTo>
                    <a:pt x="194505" y="94421"/>
                    <a:pt x="194172" y="94507"/>
                    <a:pt x="193824" y="94607"/>
                  </a:cubicBezTo>
                  <a:cubicBezTo>
                    <a:pt x="193596" y="94150"/>
                    <a:pt x="193367" y="93921"/>
                    <a:pt x="193138" y="93921"/>
                  </a:cubicBezTo>
                  <a:cubicBezTo>
                    <a:pt x="193057" y="92564"/>
                    <a:pt x="193448" y="91907"/>
                    <a:pt x="194310" y="91950"/>
                  </a:cubicBezTo>
                  <a:close/>
                  <a:moveTo>
                    <a:pt x="261947" y="91178"/>
                  </a:moveTo>
                  <a:cubicBezTo>
                    <a:pt x="263261" y="91240"/>
                    <a:pt x="264290" y="91631"/>
                    <a:pt x="265033" y="92350"/>
                  </a:cubicBezTo>
                  <a:cubicBezTo>
                    <a:pt x="265776" y="93069"/>
                    <a:pt x="266576" y="93745"/>
                    <a:pt x="267433" y="94379"/>
                  </a:cubicBezTo>
                  <a:cubicBezTo>
                    <a:pt x="267176" y="95669"/>
                    <a:pt x="266890" y="96860"/>
                    <a:pt x="266576" y="97950"/>
                  </a:cubicBezTo>
                  <a:cubicBezTo>
                    <a:pt x="266262" y="99041"/>
                    <a:pt x="265405" y="99832"/>
                    <a:pt x="264004" y="100322"/>
                  </a:cubicBezTo>
                  <a:cubicBezTo>
                    <a:pt x="263847" y="100489"/>
                    <a:pt x="263819" y="100784"/>
                    <a:pt x="263919" y="101208"/>
                  </a:cubicBezTo>
                  <a:cubicBezTo>
                    <a:pt x="264019" y="101632"/>
                    <a:pt x="263819" y="101870"/>
                    <a:pt x="263319" y="101922"/>
                  </a:cubicBezTo>
                  <a:cubicBezTo>
                    <a:pt x="263214" y="101699"/>
                    <a:pt x="263195" y="101518"/>
                    <a:pt x="263261" y="101379"/>
                  </a:cubicBezTo>
                  <a:cubicBezTo>
                    <a:pt x="263328" y="101241"/>
                    <a:pt x="263423" y="101118"/>
                    <a:pt x="263547" y="101008"/>
                  </a:cubicBezTo>
                  <a:cubicBezTo>
                    <a:pt x="261880" y="100513"/>
                    <a:pt x="260642" y="99560"/>
                    <a:pt x="259832" y="98151"/>
                  </a:cubicBezTo>
                  <a:cubicBezTo>
                    <a:pt x="259023" y="96741"/>
                    <a:pt x="259042" y="95103"/>
                    <a:pt x="259890" y="93236"/>
                  </a:cubicBezTo>
                  <a:cubicBezTo>
                    <a:pt x="260247" y="92907"/>
                    <a:pt x="260618" y="92593"/>
                    <a:pt x="261004" y="92293"/>
                  </a:cubicBezTo>
                  <a:cubicBezTo>
                    <a:pt x="261390" y="91993"/>
                    <a:pt x="261704" y="91621"/>
                    <a:pt x="261947" y="91178"/>
                  </a:cubicBezTo>
                  <a:close/>
                  <a:moveTo>
                    <a:pt x="132645" y="70490"/>
                  </a:moveTo>
                  <a:cubicBezTo>
                    <a:pt x="133174" y="70223"/>
                    <a:pt x="133602" y="70414"/>
                    <a:pt x="133931" y="71061"/>
                  </a:cubicBezTo>
                  <a:cubicBezTo>
                    <a:pt x="133931" y="71709"/>
                    <a:pt x="133474" y="72014"/>
                    <a:pt x="132559" y="71976"/>
                  </a:cubicBezTo>
                  <a:cubicBezTo>
                    <a:pt x="132088" y="71252"/>
                    <a:pt x="132117" y="70757"/>
                    <a:pt x="132645" y="70490"/>
                  </a:cubicBezTo>
                  <a:close/>
                  <a:moveTo>
                    <a:pt x="375361" y="61117"/>
                  </a:moveTo>
                  <a:cubicBezTo>
                    <a:pt x="375699" y="61117"/>
                    <a:pt x="375995" y="61232"/>
                    <a:pt x="376247" y="61460"/>
                  </a:cubicBezTo>
                  <a:cubicBezTo>
                    <a:pt x="376233" y="61922"/>
                    <a:pt x="376090" y="62256"/>
                    <a:pt x="375818" y="62460"/>
                  </a:cubicBezTo>
                  <a:cubicBezTo>
                    <a:pt x="375547" y="62665"/>
                    <a:pt x="375233" y="62713"/>
                    <a:pt x="374875" y="62603"/>
                  </a:cubicBezTo>
                  <a:cubicBezTo>
                    <a:pt x="374752" y="62484"/>
                    <a:pt x="374656" y="62322"/>
                    <a:pt x="374590" y="62117"/>
                  </a:cubicBezTo>
                  <a:cubicBezTo>
                    <a:pt x="374523" y="61913"/>
                    <a:pt x="374542" y="61694"/>
                    <a:pt x="374647" y="61460"/>
                  </a:cubicBezTo>
                  <a:cubicBezTo>
                    <a:pt x="374785" y="61232"/>
                    <a:pt x="375023" y="61117"/>
                    <a:pt x="375361" y="61117"/>
                  </a:cubicBezTo>
                  <a:close/>
                  <a:moveTo>
                    <a:pt x="117472" y="59860"/>
                  </a:moveTo>
                  <a:cubicBezTo>
                    <a:pt x="117491" y="60074"/>
                    <a:pt x="117567" y="60274"/>
                    <a:pt x="117700" y="60460"/>
                  </a:cubicBezTo>
                  <a:cubicBezTo>
                    <a:pt x="117834" y="60646"/>
                    <a:pt x="117910" y="60903"/>
                    <a:pt x="117929" y="61232"/>
                  </a:cubicBezTo>
                  <a:cubicBezTo>
                    <a:pt x="117667" y="61346"/>
                    <a:pt x="117334" y="61403"/>
                    <a:pt x="116929" y="61403"/>
                  </a:cubicBezTo>
                  <a:cubicBezTo>
                    <a:pt x="116524" y="61403"/>
                    <a:pt x="116248" y="61346"/>
                    <a:pt x="116100" y="61232"/>
                  </a:cubicBezTo>
                  <a:cubicBezTo>
                    <a:pt x="115872" y="60089"/>
                    <a:pt x="116329" y="59631"/>
                    <a:pt x="117472" y="59860"/>
                  </a:cubicBezTo>
                  <a:close/>
                  <a:moveTo>
                    <a:pt x="279778" y="44315"/>
                  </a:moveTo>
                  <a:cubicBezTo>
                    <a:pt x="279859" y="45206"/>
                    <a:pt x="279640" y="45825"/>
                    <a:pt x="279121" y="46173"/>
                  </a:cubicBezTo>
                  <a:cubicBezTo>
                    <a:pt x="278601" y="46520"/>
                    <a:pt x="277982" y="46739"/>
                    <a:pt x="277263" y="46830"/>
                  </a:cubicBezTo>
                  <a:cubicBezTo>
                    <a:pt x="276439" y="45925"/>
                    <a:pt x="276373" y="45106"/>
                    <a:pt x="277063" y="44372"/>
                  </a:cubicBezTo>
                  <a:cubicBezTo>
                    <a:pt x="277754" y="43639"/>
                    <a:pt x="278659" y="43620"/>
                    <a:pt x="279778" y="44315"/>
                  </a:cubicBezTo>
                  <a:close/>
                  <a:moveTo>
                    <a:pt x="374447" y="42629"/>
                  </a:moveTo>
                  <a:cubicBezTo>
                    <a:pt x="376195" y="43291"/>
                    <a:pt x="377328" y="44768"/>
                    <a:pt x="377847" y="47058"/>
                  </a:cubicBezTo>
                  <a:cubicBezTo>
                    <a:pt x="378104" y="47039"/>
                    <a:pt x="378390" y="47020"/>
                    <a:pt x="378704" y="47001"/>
                  </a:cubicBezTo>
                  <a:cubicBezTo>
                    <a:pt x="379019" y="46982"/>
                    <a:pt x="379190" y="47077"/>
                    <a:pt x="379219" y="47287"/>
                  </a:cubicBezTo>
                  <a:cubicBezTo>
                    <a:pt x="379195" y="47716"/>
                    <a:pt x="379014" y="47944"/>
                    <a:pt x="378676" y="47973"/>
                  </a:cubicBezTo>
                  <a:cubicBezTo>
                    <a:pt x="378338" y="48001"/>
                    <a:pt x="377985" y="48001"/>
                    <a:pt x="377619" y="47973"/>
                  </a:cubicBezTo>
                  <a:cubicBezTo>
                    <a:pt x="377552" y="49278"/>
                    <a:pt x="377171" y="50268"/>
                    <a:pt x="376476" y="50945"/>
                  </a:cubicBezTo>
                  <a:cubicBezTo>
                    <a:pt x="375780" y="51621"/>
                    <a:pt x="375171" y="52383"/>
                    <a:pt x="374647" y="53231"/>
                  </a:cubicBezTo>
                  <a:cubicBezTo>
                    <a:pt x="374128" y="53297"/>
                    <a:pt x="373794" y="53221"/>
                    <a:pt x="373647" y="53002"/>
                  </a:cubicBezTo>
                  <a:cubicBezTo>
                    <a:pt x="373499" y="52783"/>
                    <a:pt x="373223" y="52707"/>
                    <a:pt x="372818" y="52773"/>
                  </a:cubicBezTo>
                  <a:cubicBezTo>
                    <a:pt x="372285" y="52873"/>
                    <a:pt x="371866" y="53188"/>
                    <a:pt x="371561" y="53716"/>
                  </a:cubicBezTo>
                  <a:cubicBezTo>
                    <a:pt x="371256" y="54245"/>
                    <a:pt x="370837" y="54388"/>
                    <a:pt x="370303" y="54145"/>
                  </a:cubicBezTo>
                  <a:cubicBezTo>
                    <a:pt x="370056" y="53726"/>
                    <a:pt x="370094" y="53421"/>
                    <a:pt x="370418" y="53231"/>
                  </a:cubicBezTo>
                  <a:cubicBezTo>
                    <a:pt x="370742" y="53040"/>
                    <a:pt x="370780" y="52735"/>
                    <a:pt x="370532" y="52316"/>
                  </a:cubicBezTo>
                  <a:cubicBezTo>
                    <a:pt x="370122" y="52240"/>
                    <a:pt x="369913" y="52335"/>
                    <a:pt x="369903" y="52602"/>
                  </a:cubicBezTo>
                  <a:cubicBezTo>
                    <a:pt x="369894" y="52869"/>
                    <a:pt x="369799" y="53078"/>
                    <a:pt x="369618" y="53231"/>
                  </a:cubicBezTo>
                  <a:cubicBezTo>
                    <a:pt x="368737" y="53021"/>
                    <a:pt x="368327" y="52526"/>
                    <a:pt x="368389" y="51745"/>
                  </a:cubicBezTo>
                  <a:cubicBezTo>
                    <a:pt x="368451" y="50964"/>
                    <a:pt x="368098" y="50468"/>
                    <a:pt x="367332" y="50259"/>
                  </a:cubicBezTo>
                  <a:cubicBezTo>
                    <a:pt x="367036" y="48635"/>
                    <a:pt x="367055" y="47368"/>
                    <a:pt x="367389" y="46458"/>
                  </a:cubicBezTo>
                  <a:cubicBezTo>
                    <a:pt x="367722" y="45549"/>
                    <a:pt x="368084" y="44453"/>
                    <a:pt x="368475" y="43172"/>
                  </a:cubicBezTo>
                  <a:cubicBezTo>
                    <a:pt x="370708" y="42148"/>
                    <a:pt x="372699" y="41967"/>
                    <a:pt x="374447" y="42629"/>
                  </a:cubicBezTo>
                  <a:close/>
                  <a:moveTo>
                    <a:pt x="163649" y="28999"/>
                  </a:moveTo>
                  <a:cubicBezTo>
                    <a:pt x="164082" y="28928"/>
                    <a:pt x="164302" y="29070"/>
                    <a:pt x="164306" y="29428"/>
                  </a:cubicBezTo>
                  <a:cubicBezTo>
                    <a:pt x="164311" y="29785"/>
                    <a:pt x="164244" y="30099"/>
                    <a:pt x="164106" y="30371"/>
                  </a:cubicBezTo>
                  <a:cubicBezTo>
                    <a:pt x="163659" y="30428"/>
                    <a:pt x="163411" y="30256"/>
                    <a:pt x="163363" y="29856"/>
                  </a:cubicBezTo>
                  <a:cubicBezTo>
                    <a:pt x="163316" y="29456"/>
                    <a:pt x="163411" y="29170"/>
                    <a:pt x="163649" y="28999"/>
                  </a:cubicBezTo>
                  <a:close/>
                  <a:moveTo>
                    <a:pt x="304695" y="25799"/>
                  </a:moveTo>
                  <a:cubicBezTo>
                    <a:pt x="306905" y="25370"/>
                    <a:pt x="308658" y="25713"/>
                    <a:pt x="309953" y="26827"/>
                  </a:cubicBezTo>
                  <a:cubicBezTo>
                    <a:pt x="311248" y="27942"/>
                    <a:pt x="311858" y="29656"/>
                    <a:pt x="311782" y="31971"/>
                  </a:cubicBezTo>
                  <a:cubicBezTo>
                    <a:pt x="311453" y="31880"/>
                    <a:pt x="311253" y="31947"/>
                    <a:pt x="311182" y="32171"/>
                  </a:cubicBezTo>
                  <a:cubicBezTo>
                    <a:pt x="311110" y="32395"/>
                    <a:pt x="311082" y="32633"/>
                    <a:pt x="311096" y="32885"/>
                  </a:cubicBezTo>
                  <a:cubicBezTo>
                    <a:pt x="310334" y="32695"/>
                    <a:pt x="309858" y="32790"/>
                    <a:pt x="309667" y="33171"/>
                  </a:cubicBezTo>
                  <a:cubicBezTo>
                    <a:pt x="309477" y="33552"/>
                    <a:pt x="309343" y="33990"/>
                    <a:pt x="309267" y="34485"/>
                  </a:cubicBezTo>
                  <a:cubicBezTo>
                    <a:pt x="308924" y="34476"/>
                    <a:pt x="308696" y="34381"/>
                    <a:pt x="308581" y="34200"/>
                  </a:cubicBezTo>
                  <a:cubicBezTo>
                    <a:pt x="308467" y="34019"/>
                    <a:pt x="308467" y="33809"/>
                    <a:pt x="308581" y="33571"/>
                  </a:cubicBezTo>
                  <a:cubicBezTo>
                    <a:pt x="307724" y="34195"/>
                    <a:pt x="306981" y="34090"/>
                    <a:pt x="306353" y="33257"/>
                  </a:cubicBezTo>
                  <a:cubicBezTo>
                    <a:pt x="305724" y="32423"/>
                    <a:pt x="304867" y="31918"/>
                    <a:pt x="303781" y="31742"/>
                  </a:cubicBezTo>
                  <a:cubicBezTo>
                    <a:pt x="304348" y="31476"/>
                    <a:pt x="304586" y="30695"/>
                    <a:pt x="304495" y="29399"/>
                  </a:cubicBezTo>
                  <a:cubicBezTo>
                    <a:pt x="304405" y="28104"/>
                    <a:pt x="304700" y="27208"/>
                    <a:pt x="305381" y="26713"/>
                  </a:cubicBezTo>
                  <a:cubicBezTo>
                    <a:pt x="305238" y="26518"/>
                    <a:pt x="305067" y="26394"/>
                    <a:pt x="304867" y="26342"/>
                  </a:cubicBezTo>
                  <a:cubicBezTo>
                    <a:pt x="304667" y="26289"/>
                    <a:pt x="304609" y="26108"/>
                    <a:pt x="304695" y="25799"/>
                  </a:cubicBezTo>
                  <a:close/>
                  <a:moveTo>
                    <a:pt x="375790" y="16197"/>
                  </a:moveTo>
                  <a:cubicBezTo>
                    <a:pt x="376109" y="16102"/>
                    <a:pt x="376328" y="16121"/>
                    <a:pt x="376447" y="16255"/>
                  </a:cubicBezTo>
                  <a:cubicBezTo>
                    <a:pt x="376566" y="16388"/>
                    <a:pt x="376728" y="16521"/>
                    <a:pt x="376933" y="16655"/>
                  </a:cubicBezTo>
                  <a:cubicBezTo>
                    <a:pt x="376942" y="17236"/>
                    <a:pt x="376866" y="17731"/>
                    <a:pt x="376704" y="18141"/>
                  </a:cubicBezTo>
                  <a:cubicBezTo>
                    <a:pt x="376542" y="18550"/>
                    <a:pt x="376237" y="18817"/>
                    <a:pt x="375790" y="18941"/>
                  </a:cubicBezTo>
                  <a:cubicBezTo>
                    <a:pt x="375747" y="18469"/>
                    <a:pt x="375661" y="17983"/>
                    <a:pt x="375533" y="17483"/>
                  </a:cubicBezTo>
                  <a:cubicBezTo>
                    <a:pt x="375404" y="16983"/>
                    <a:pt x="375490" y="16555"/>
                    <a:pt x="375790" y="16197"/>
                  </a:cubicBezTo>
                  <a:close/>
                  <a:moveTo>
                    <a:pt x="204397" y="5853"/>
                  </a:moveTo>
                  <a:cubicBezTo>
                    <a:pt x="205597" y="5158"/>
                    <a:pt x="206569" y="5634"/>
                    <a:pt x="207312" y="7282"/>
                  </a:cubicBezTo>
                  <a:cubicBezTo>
                    <a:pt x="207197" y="7701"/>
                    <a:pt x="207140" y="8006"/>
                    <a:pt x="207140" y="8196"/>
                  </a:cubicBezTo>
                  <a:cubicBezTo>
                    <a:pt x="207140" y="8387"/>
                    <a:pt x="207197" y="8692"/>
                    <a:pt x="207312" y="9111"/>
                  </a:cubicBezTo>
                  <a:cubicBezTo>
                    <a:pt x="206845" y="9330"/>
                    <a:pt x="206407" y="9578"/>
                    <a:pt x="205997" y="9854"/>
                  </a:cubicBezTo>
                  <a:cubicBezTo>
                    <a:pt x="205588" y="10130"/>
                    <a:pt x="205264" y="10492"/>
                    <a:pt x="205026" y="10940"/>
                  </a:cubicBezTo>
                  <a:cubicBezTo>
                    <a:pt x="204464" y="10835"/>
                    <a:pt x="203930" y="10816"/>
                    <a:pt x="203425" y="10882"/>
                  </a:cubicBezTo>
                  <a:cubicBezTo>
                    <a:pt x="202921" y="10949"/>
                    <a:pt x="202387" y="11044"/>
                    <a:pt x="201825" y="11168"/>
                  </a:cubicBezTo>
                  <a:cubicBezTo>
                    <a:pt x="201597" y="10702"/>
                    <a:pt x="201425" y="10206"/>
                    <a:pt x="201311" y="9682"/>
                  </a:cubicBezTo>
                  <a:cubicBezTo>
                    <a:pt x="201197" y="9158"/>
                    <a:pt x="201139" y="8663"/>
                    <a:pt x="201139" y="8196"/>
                  </a:cubicBezTo>
                  <a:cubicBezTo>
                    <a:pt x="202111" y="7330"/>
                    <a:pt x="203197" y="6549"/>
                    <a:pt x="204397" y="5853"/>
                  </a:cubicBezTo>
                  <a:close/>
                  <a:moveTo>
                    <a:pt x="222542" y="310"/>
                  </a:moveTo>
                  <a:cubicBezTo>
                    <a:pt x="223128" y="-138"/>
                    <a:pt x="223842" y="-100"/>
                    <a:pt x="224685" y="424"/>
                  </a:cubicBezTo>
                  <a:cubicBezTo>
                    <a:pt x="225128" y="1357"/>
                    <a:pt x="224928" y="2005"/>
                    <a:pt x="224085" y="2367"/>
                  </a:cubicBezTo>
                  <a:cubicBezTo>
                    <a:pt x="223242" y="2729"/>
                    <a:pt x="222528" y="2691"/>
                    <a:pt x="221942" y="2253"/>
                  </a:cubicBezTo>
                  <a:cubicBezTo>
                    <a:pt x="221756" y="1405"/>
                    <a:pt x="221956" y="757"/>
                    <a:pt x="222542" y="3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5C745BCB-E544-4F2A-BF7B-EBEE08BA877E}"/>
                </a:ext>
              </a:extLst>
            </p:cNvPr>
            <p:cNvSpPr/>
            <p:nvPr/>
          </p:nvSpPr>
          <p:spPr>
            <a:xfrm>
              <a:off x="10409771" y="1728656"/>
              <a:ext cx="164878" cy="45720"/>
            </a:xfrm>
            <a:custGeom>
              <a:avLst/>
              <a:gdLst/>
              <a:ahLst/>
              <a:cxnLst/>
              <a:rect l="0" t="0" r="0" b="0"/>
              <a:pathLst>
                <a:path w="65172" h="18072">
                  <a:moveTo>
                    <a:pt x="4048" y="9721"/>
                  </a:moveTo>
                  <a:cubicBezTo>
                    <a:pt x="0" y="16270"/>
                    <a:pt x="12395" y="18071"/>
                    <a:pt x="32562" y="13864"/>
                  </a:cubicBezTo>
                  <a:cubicBezTo>
                    <a:pt x="64402" y="7223"/>
                    <a:pt x="65171" y="5977"/>
                    <a:pt x="39723" y="2279"/>
                  </a:cubicBezTo>
                  <a:cubicBezTo>
                    <a:pt x="24040" y="0"/>
                    <a:pt x="7986" y="3349"/>
                    <a:pt x="4048" y="97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79C7417C-E49F-4B35-97CC-6868A7CA6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7" t="12636" r="10165" b="20329"/>
            <a:stretch/>
          </p:blipFill>
          <p:spPr>
            <a:xfrm rot="20975014">
              <a:off x="3916635" y="567565"/>
              <a:ext cx="6462986" cy="48605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56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内容占位符 35">
            <a:extLst>
              <a:ext uri="{FF2B5EF4-FFF2-40B4-BE49-F238E27FC236}">
                <a16:creationId xmlns:a16="http://schemas.microsoft.com/office/drawing/2014/main" id="{A3690165-F397-4B80-AC32-D476A478AD2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077732" y="725488"/>
            <a:ext cx="5082947" cy="6572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4000" kern="1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字制区喜脉体" panose="02000603000000000000" pitchFamily="2" charset="-122"/>
              </a:rPr>
              <a:t>镜头的选择</a:t>
            </a:r>
            <a:endParaRPr lang="zh-CN" altLang="en-US" sz="4000" kern="1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/>
          </a:p>
        </p:txBody>
      </p:sp>
      <p:sp>
        <p:nvSpPr>
          <p:cNvPr id="37" name="内容占位符 36">
            <a:extLst>
              <a:ext uri="{FF2B5EF4-FFF2-40B4-BE49-F238E27FC236}">
                <a16:creationId xmlns:a16="http://schemas.microsoft.com/office/drawing/2014/main" id="{4A1E7A25-F2C1-496C-8F94-9B493876E40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591156" y="1136993"/>
            <a:ext cx="4593544" cy="341633"/>
          </a:xfrm>
          <a:prstGeom prst="rect">
            <a:avLst/>
          </a:prstGeom>
        </p:spPr>
        <p:txBody>
          <a:bodyPr wrap="none" lIns="0" tIns="0" rIns="0" bIns="0"/>
          <a:lstStyle/>
          <a:p>
            <a:pPr marL="0" indent="0">
              <a:buNone/>
            </a:pPr>
            <a:r>
              <a:rPr lang="en-US" altLang="zh-CN" sz="2400" b="0" i="0" u="none" strike="noStrike" kern="100" baseline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KNOW YOUR CAMERA</a:t>
            </a:r>
            <a:endParaRPr lang="zh-CN" altLang="en-US" dirty="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546C0516-6D78-44BF-9D1D-F58158F3C958}"/>
              </a:ext>
            </a:extLst>
          </p:cNvPr>
          <p:cNvSpPr/>
          <p:nvPr/>
        </p:nvSpPr>
        <p:spPr>
          <a:xfrm>
            <a:off x="1534225" y="2137052"/>
            <a:ext cx="2788065" cy="3870658"/>
          </a:xfrm>
          <a:prstGeom prst="roundRect">
            <a:avLst>
              <a:gd name="adj" fmla="val 6426"/>
            </a:avLst>
          </a:prstGeom>
          <a:solidFill>
            <a:schemeClr val="bg1">
              <a:alpha val="56000"/>
            </a:schemeClr>
          </a:solidFill>
          <a:ln>
            <a:solidFill>
              <a:schemeClr val="bg1">
                <a:lumMod val="65000"/>
                <a:alpha val="51000"/>
              </a:schemeClr>
            </a:solidFill>
          </a:ln>
          <a:effectLst>
            <a:outerShdw blurRad="228600" dist="1905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61B04045-A69F-4EB4-9BB3-D998A52E23E8}"/>
              </a:ext>
            </a:extLst>
          </p:cNvPr>
          <p:cNvSpPr/>
          <p:nvPr/>
        </p:nvSpPr>
        <p:spPr>
          <a:xfrm>
            <a:off x="4701968" y="2137052"/>
            <a:ext cx="2788065" cy="3870658"/>
          </a:xfrm>
          <a:prstGeom prst="roundRect">
            <a:avLst>
              <a:gd name="adj" fmla="val 6426"/>
            </a:avLst>
          </a:prstGeom>
          <a:solidFill>
            <a:schemeClr val="bg1">
              <a:alpha val="56000"/>
            </a:schemeClr>
          </a:solidFill>
          <a:ln>
            <a:solidFill>
              <a:schemeClr val="bg1">
                <a:lumMod val="65000"/>
                <a:alpha val="51000"/>
              </a:schemeClr>
            </a:solidFill>
          </a:ln>
          <a:effectLst>
            <a:outerShdw blurRad="228600" dist="1905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32D0420A-B441-4C65-9154-BAC3514B13AC}"/>
              </a:ext>
            </a:extLst>
          </p:cNvPr>
          <p:cNvSpPr/>
          <p:nvPr/>
        </p:nvSpPr>
        <p:spPr>
          <a:xfrm>
            <a:off x="7869711" y="2137052"/>
            <a:ext cx="2788065" cy="3870658"/>
          </a:xfrm>
          <a:prstGeom prst="roundRect">
            <a:avLst>
              <a:gd name="adj" fmla="val 6426"/>
            </a:avLst>
          </a:prstGeom>
          <a:solidFill>
            <a:schemeClr val="bg1">
              <a:alpha val="56000"/>
            </a:schemeClr>
          </a:solidFill>
          <a:ln>
            <a:solidFill>
              <a:schemeClr val="bg1">
                <a:lumMod val="65000"/>
                <a:alpha val="51000"/>
              </a:schemeClr>
            </a:solidFill>
          </a:ln>
          <a:effectLst>
            <a:outerShdw blurRad="228600" dist="1905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583E71CE-FCBE-4258-865A-F9B2DA5F7C45}"/>
              </a:ext>
            </a:extLst>
          </p:cNvPr>
          <p:cNvGrpSpPr/>
          <p:nvPr/>
        </p:nvGrpSpPr>
        <p:grpSpPr>
          <a:xfrm>
            <a:off x="2318233" y="1716714"/>
            <a:ext cx="1220048" cy="1217992"/>
            <a:chOff x="2342302" y="1716714"/>
            <a:chExt cx="1220048" cy="1217992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51B709A-FB0A-4DA7-8F31-45E7E79CD089}"/>
                </a:ext>
              </a:extLst>
            </p:cNvPr>
            <p:cNvSpPr/>
            <p:nvPr/>
          </p:nvSpPr>
          <p:spPr>
            <a:xfrm>
              <a:off x="2342302" y="1716714"/>
              <a:ext cx="1220048" cy="1217992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94690">
                  <a:schemeClr val="accent1">
                    <a:lumMod val="20000"/>
                    <a:lumOff val="80000"/>
                  </a:schemeClr>
                </a:gs>
                <a:gs pos="34000">
                  <a:schemeClr val="accent1">
                    <a:lumMod val="40000"/>
                    <a:lumOff val="60000"/>
                  </a:schemeClr>
                </a:gs>
                <a:gs pos="67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54000" dist="190500" dir="2700000" algn="tl" rotWithShape="0">
                <a:schemeClr val="accent1">
                  <a:lumMod val="50000"/>
                  <a:alpha val="2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135F9F31-77EA-4049-AEE3-7351710A6CBD}"/>
                </a:ext>
              </a:extLst>
            </p:cNvPr>
            <p:cNvSpPr txBox="1"/>
            <p:nvPr/>
          </p:nvSpPr>
          <p:spPr>
            <a:xfrm>
              <a:off x="2683924" y="2017932"/>
              <a:ext cx="51296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广角</a:t>
              </a:r>
              <a:endPara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镜头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327D73CA-1DE9-4766-A532-DB6367E660D8}"/>
              </a:ext>
            </a:extLst>
          </p:cNvPr>
          <p:cNvGrpSpPr/>
          <p:nvPr/>
        </p:nvGrpSpPr>
        <p:grpSpPr>
          <a:xfrm>
            <a:off x="5498099" y="1728817"/>
            <a:ext cx="1195802" cy="1193786"/>
            <a:chOff x="5495832" y="1728817"/>
            <a:chExt cx="1195802" cy="1193786"/>
          </a:xfrm>
        </p:grpSpPr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AA8C81F9-29EE-4AFC-95FA-02EB5CB00AC9}"/>
                </a:ext>
              </a:extLst>
            </p:cNvPr>
            <p:cNvSpPr/>
            <p:nvPr/>
          </p:nvSpPr>
          <p:spPr>
            <a:xfrm>
              <a:off x="5495832" y="1728817"/>
              <a:ext cx="1195802" cy="1193786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94690">
                  <a:schemeClr val="accent1">
                    <a:lumMod val="20000"/>
                    <a:lumOff val="80000"/>
                  </a:schemeClr>
                </a:gs>
                <a:gs pos="34000">
                  <a:schemeClr val="accent1">
                    <a:lumMod val="40000"/>
                    <a:lumOff val="60000"/>
                  </a:schemeClr>
                </a:gs>
                <a:gs pos="67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54000" dist="190500" dir="2700000" algn="tl" rotWithShape="0">
                <a:schemeClr val="accent1">
                  <a:lumMod val="50000"/>
                  <a:alpha val="2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8E270A2E-4D9D-4AD8-A30E-BAFD03C7F911}"/>
                </a:ext>
              </a:extLst>
            </p:cNvPr>
            <p:cNvSpPr txBox="1"/>
            <p:nvPr/>
          </p:nvSpPr>
          <p:spPr>
            <a:xfrm>
              <a:off x="5825331" y="2017932"/>
              <a:ext cx="512961" cy="8002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标准</a:t>
              </a:r>
              <a:endPara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镜头</a:t>
              </a:r>
            </a:p>
            <a:p>
              <a:pPr algn="ctr"/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8302B480-7B0B-4C11-A74C-3751BC122EA5}"/>
              </a:ext>
            </a:extLst>
          </p:cNvPr>
          <p:cNvGrpSpPr/>
          <p:nvPr/>
        </p:nvGrpSpPr>
        <p:grpSpPr>
          <a:xfrm>
            <a:off x="8658253" y="1721241"/>
            <a:ext cx="1210980" cy="1208938"/>
            <a:chOff x="8629650" y="1721241"/>
            <a:chExt cx="1210980" cy="1208938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DAED3808-D837-43FE-B90B-5D5BE9C4197D}"/>
                </a:ext>
              </a:extLst>
            </p:cNvPr>
            <p:cNvSpPr/>
            <p:nvPr/>
          </p:nvSpPr>
          <p:spPr>
            <a:xfrm>
              <a:off x="8629650" y="1721241"/>
              <a:ext cx="1210980" cy="1208938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94690">
                  <a:schemeClr val="accent1">
                    <a:lumMod val="20000"/>
                    <a:lumOff val="80000"/>
                  </a:schemeClr>
                </a:gs>
                <a:gs pos="34000">
                  <a:schemeClr val="accent1">
                    <a:lumMod val="40000"/>
                    <a:lumOff val="60000"/>
                  </a:schemeClr>
                </a:gs>
                <a:gs pos="67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54000" dist="190500" dir="2700000" algn="tl" rotWithShape="0">
                <a:schemeClr val="accent1">
                  <a:lumMod val="50000"/>
                  <a:alpha val="2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B527593A-691F-4EB7-92EE-6BA047243BFF}"/>
                </a:ext>
              </a:extLst>
            </p:cNvPr>
            <p:cNvSpPr txBox="1"/>
            <p:nvPr/>
          </p:nvSpPr>
          <p:spPr>
            <a:xfrm>
              <a:off x="8966738" y="2017932"/>
              <a:ext cx="51296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长焦</a:t>
              </a:r>
              <a:endPara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镜头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CA892968-DB50-4137-9DBE-D6DDBF784AF4}"/>
              </a:ext>
            </a:extLst>
          </p:cNvPr>
          <p:cNvSpPr txBox="1"/>
          <p:nvPr/>
        </p:nvSpPr>
        <p:spPr>
          <a:xfrm>
            <a:off x="1878055" y="3343187"/>
            <a:ext cx="1292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距离</a:t>
            </a: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&lt;35mm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ACC58BD-62D2-4FD2-8880-6D1653F39208}"/>
              </a:ext>
            </a:extLst>
          </p:cNvPr>
          <p:cNvSpPr txBox="1"/>
          <p:nvPr/>
        </p:nvSpPr>
        <p:spPr>
          <a:xfrm>
            <a:off x="1878055" y="3866977"/>
            <a:ext cx="1955517" cy="8662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纵深感强烈，景物会有稍微的变形，比较适合拍大一些的场景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8CD51A4D-3648-49EC-8F55-11C819442F38}"/>
              </a:ext>
            </a:extLst>
          </p:cNvPr>
          <p:cNvCxnSpPr>
            <a:cxnSpLocks/>
          </p:cNvCxnSpPr>
          <p:nvPr/>
        </p:nvCxnSpPr>
        <p:spPr>
          <a:xfrm>
            <a:off x="1878055" y="3705137"/>
            <a:ext cx="2036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3F59582C-6CC8-476C-919E-8C1F0B0723DE}"/>
              </a:ext>
            </a:extLst>
          </p:cNvPr>
          <p:cNvSpPr txBox="1"/>
          <p:nvPr/>
        </p:nvSpPr>
        <p:spPr>
          <a:xfrm>
            <a:off x="4990250" y="3343187"/>
            <a:ext cx="194123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距离</a:t>
            </a: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36mm-70mm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93BBEF3-CFE7-4DB6-82C8-D889EAD062DE}"/>
              </a:ext>
            </a:extLst>
          </p:cNvPr>
          <p:cNvSpPr txBox="1"/>
          <p:nvPr/>
        </p:nvSpPr>
        <p:spPr>
          <a:xfrm>
            <a:off x="4990250" y="3866977"/>
            <a:ext cx="2211501" cy="1457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比较接近人正常的透视感和视角，和人眼可见的景物比较相似一些，可以拍摄人像、动植物等比较小且固定的事物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06E2D250-7BEF-41CD-BE92-27466884B818}"/>
              </a:ext>
            </a:extLst>
          </p:cNvPr>
          <p:cNvCxnSpPr>
            <a:cxnSpLocks/>
          </p:cNvCxnSpPr>
          <p:nvPr/>
        </p:nvCxnSpPr>
        <p:spPr>
          <a:xfrm>
            <a:off x="4990250" y="3705137"/>
            <a:ext cx="21408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32EBCF2D-D487-485F-A19D-0B7B9B7D7970}"/>
              </a:ext>
            </a:extLst>
          </p:cNvPr>
          <p:cNvSpPr txBox="1"/>
          <p:nvPr/>
        </p:nvSpPr>
        <p:spPr>
          <a:xfrm>
            <a:off x="8160525" y="3343187"/>
            <a:ext cx="1292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距离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&gt;70</a:t>
            </a: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mm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FCC6CF4-9B67-4C95-807C-24B11D124D4E}"/>
              </a:ext>
            </a:extLst>
          </p:cNvPr>
          <p:cNvSpPr txBox="1"/>
          <p:nvPr/>
        </p:nvSpPr>
        <p:spPr>
          <a:xfrm>
            <a:off x="8160525" y="3866977"/>
            <a:ext cx="2206436" cy="1161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超长焦镜头：距离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&gt;300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mm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，镜头适合拍远景，例如天空、演唱会舞台等</a:t>
            </a: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6889B6AB-D680-4A8E-BEE0-9DF80E444D4C}"/>
              </a:ext>
            </a:extLst>
          </p:cNvPr>
          <p:cNvCxnSpPr>
            <a:cxnSpLocks/>
          </p:cNvCxnSpPr>
          <p:nvPr/>
        </p:nvCxnSpPr>
        <p:spPr>
          <a:xfrm>
            <a:off x="8160525" y="3705137"/>
            <a:ext cx="220643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705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hlinkClick r:id="rId2"/>
            <a:extLst>
              <a:ext uri="{FF2B5EF4-FFF2-40B4-BE49-F238E27FC236}">
                <a16:creationId xmlns:a16="http://schemas.microsoft.com/office/drawing/2014/main" id="{7B070475-19DF-4122-B5BC-6FCFC6D5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299911"/>
            <a:ext cx="1828800" cy="243840"/>
          </a:xfrm>
          <a:prstGeom prst="rect">
            <a:avLst/>
          </a:prstGeom>
        </p:spPr>
      </p:pic>
      <p:pic>
        <p:nvPicPr>
          <p:cNvPr id="3" name="图片 2">
            <a:hlinkClick r:id="rId2"/>
            <a:extLst>
              <a:ext uri="{FF2B5EF4-FFF2-40B4-BE49-F238E27FC236}">
                <a16:creationId xmlns:a16="http://schemas.microsoft.com/office/drawing/2014/main" id="{16377CED-8405-4D99-A825-D20E15441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2299911"/>
            <a:ext cx="1828800" cy="243840"/>
          </a:xfrm>
          <a:prstGeom prst="rect">
            <a:avLst/>
          </a:prstGeom>
        </p:spPr>
      </p:pic>
      <p:pic>
        <p:nvPicPr>
          <p:cNvPr id="4" name="图片 3">
            <a:hlinkClick r:id="rId2"/>
            <a:extLst>
              <a:ext uri="{FF2B5EF4-FFF2-40B4-BE49-F238E27FC236}">
                <a16:creationId xmlns:a16="http://schemas.microsoft.com/office/drawing/2014/main" id="{6502300E-69F2-46D5-ACAF-DFDCBDCF8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2299911"/>
            <a:ext cx="1828800" cy="243840"/>
          </a:xfrm>
          <a:prstGeom prst="rect">
            <a:avLst/>
          </a:prstGeom>
        </p:spPr>
      </p:pic>
      <p:pic>
        <p:nvPicPr>
          <p:cNvPr id="5" name="图片 4">
            <a:hlinkClick r:id="rId2"/>
            <a:extLst>
              <a:ext uri="{FF2B5EF4-FFF2-40B4-BE49-F238E27FC236}">
                <a16:creationId xmlns:a16="http://schemas.microsoft.com/office/drawing/2014/main" id="{F0FE889E-BB96-4A91-AF5D-7B3C02FAD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2299911"/>
            <a:ext cx="1828800" cy="243840"/>
          </a:xfrm>
          <a:prstGeom prst="rect">
            <a:avLst/>
          </a:prstGeom>
        </p:spPr>
      </p:pic>
      <p:pic>
        <p:nvPicPr>
          <p:cNvPr id="6" name="图片 5">
            <a:hlinkClick r:id="rId2"/>
            <a:extLst>
              <a:ext uri="{FF2B5EF4-FFF2-40B4-BE49-F238E27FC236}">
                <a16:creationId xmlns:a16="http://schemas.microsoft.com/office/drawing/2014/main" id="{3E976EFF-D4A9-44EF-BCD8-C54DA21BF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3608011"/>
            <a:ext cx="1828800" cy="243840"/>
          </a:xfrm>
          <a:prstGeom prst="rect">
            <a:avLst/>
          </a:prstGeom>
        </p:spPr>
      </p:pic>
      <p:pic>
        <p:nvPicPr>
          <p:cNvPr id="7" name="图片 6">
            <a:hlinkClick r:id="rId2"/>
            <a:extLst>
              <a:ext uri="{FF2B5EF4-FFF2-40B4-BE49-F238E27FC236}">
                <a16:creationId xmlns:a16="http://schemas.microsoft.com/office/drawing/2014/main" id="{BFE2C05E-ABA4-4DEB-B6CF-38F2B1D6C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3608011"/>
            <a:ext cx="1828800" cy="243840"/>
          </a:xfrm>
          <a:prstGeom prst="rect">
            <a:avLst/>
          </a:prstGeom>
        </p:spPr>
      </p:pic>
      <p:pic>
        <p:nvPicPr>
          <p:cNvPr id="8" name="图片 7">
            <a:hlinkClick r:id="rId2"/>
            <a:extLst>
              <a:ext uri="{FF2B5EF4-FFF2-40B4-BE49-F238E27FC236}">
                <a16:creationId xmlns:a16="http://schemas.microsoft.com/office/drawing/2014/main" id="{FD4E9F38-99F6-4763-B89C-9081D8081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3608011"/>
            <a:ext cx="1828800" cy="243840"/>
          </a:xfrm>
          <a:prstGeom prst="rect">
            <a:avLst/>
          </a:prstGeom>
        </p:spPr>
      </p:pic>
      <p:pic>
        <p:nvPicPr>
          <p:cNvPr id="9" name="图片 8">
            <a:hlinkClick r:id="rId2"/>
            <a:extLst>
              <a:ext uri="{FF2B5EF4-FFF2-40B4-BE49-F238E27FC236}">
                <a16:creationId xmlns:a16="http://schemas.microsoft.com/office/drawing/2014/main" id="{6CCD6C3D-23CD-4001-9AE4-2EBEB56AD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3608011"/>
            <a:ext cx="1828800" cy="243840"/>
          </a:xfrm>
          <a:prstGeom prst="rect">
            <a:avLst/>
          </a:prstGeom>
        </p:spPr>
      </p:pic>
      <p:pic>
        <p:nvPicPr>
          <p:cNvPr id="10" name="图片 9">
            <a:hlinkClick r:id="rId2"/>
            <a:extLst>
              <a:ext uri="{FF2B5EF4-FFF2-40B4-BE49-F238E27FC236}">
                <a16:creationId xmlns:a16="http://schemas.microsoft.com/office/drawing/2014/main" id="{8D892BDB-3364-4BCC-B439-65B6E0588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890711"/>
            <a:ext cx="1828800" cy="243840"/>
          </a:xfrm>
          <a:prstGeom prst="rect">
            <a:avLst/>
          </a:prstGeom>
        </p:spPr>
      </p:pic>
      <p:pic>
        <p:nvPicPr>
          <p:cNvPr id="11" name="图片 10">
            <a:hlinkClick r:id="rId2"/>
            <a:extLst>
              <a:ext uri="{FF2B5EF4-FFF2-40B4-BE49-F238E27FC236}">
                <a16:creationId xmlns:a16="http://schemas.microsoft.com/office/drawing/2014/main" id="{69569272-5839-4266-A87F-9BA97F836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4890711"/>
            <a:ext cx="1828800" cy="243840"/>
          </a:xfrm>
          <a:prstGeom prst="rect">
            <a:avLst/>
          </a:prstGeom>
        </p:spPr>
      </p:pic>
      <p:pic>
        <p:nvPicPr>
          <p:cNvPr id="12" name="图片 11">
            <a:hlinkClick r:id="rId2"/>
            <a:extLst>
              <a:ext uri="{FF2B5EF4-FFF2-40B4-BE49-F238E27FC236}">
                <a16:creationId xmlns:a16="http://schemas.microsoft.com/office/drawing/2014/main" id="{C0D61E32-72E8-4396-BFC9-23E6A5C3E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4890711"/>
            <a:ext cx="1828800" cy="243840"/>
          </a:xfrm>
          <a:prstGeom prst="rect">
            <a:avLst/>
          </a:prstGeom>
        </p:spPr>
      </p:pic>
      <p:pic>
        <p:nvPicPr>
          <p:cNvPr id="13" name="图片 12">
            <a:hlinkClick r:id="rId2"/>
            <a:extLst>
              <a:ext uri="{FF2B5EF4-FFF2-40B4-BE49-F238E27FC236}">
                <a16:creationId xmlns:a16="http://schemas.microsoft.com/office/drawing/2014/main" id="{C60166DE-847C-4D17-B412-7B4C73893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4890711"/>
            <a:ext cx="1828800" cy="2438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338745F-CF6A-4C71-AA46-7EA9419289A0}"/>
              </a:ext>
            </a:extLst>
          </p:cNvPr>
          <p:cNvSpPr txBox="1"/>
          <p:nvPr/>
        </p:nvSpPr>
        <p:spPr>
          <a:xfrm>
            <a:off x="1153128" y="726028"/>
            <a:ext cx="2372444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相机的品牌</a:t>
            </a:r>
            <a:endParaRPr lang="zh-CN" altLang="en-US" sz="40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8A89B005-F5EA-4AE1-B477-D836D3103A91}"/>
              </a:ext>
            </a:extLst>
          </p:cNvPr>
          <p:cNvSpPr txBox="1">
            <a:spLocks/>
          </p:cNvSpPr>
          <p:nvPr/>
        </p:nvSpPr>
        <p:spPr>
          <a:xfrm>
            <a:off x="1862424" y="1111615"/>
            <a:ext cx="3946593" cy="341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KNOW YOUR CAMERA</a:t>
            </a:r>
            <a:endParaRPr lang="zh-CN" altLang="en-US" sz="2400" kern="1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65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B7DFC93-F9B0-4EC6-89E7-ADA02642FB2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/>
              <a:t>相机购买需求确定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E990E2-204E-4515-8AF0-6EC4101BDE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7300" y="1019699"/>
            <a:ext cx="4467860" cy="319088"/>
          </a:xfrm>
        </p:spPr>
        <p:txBody>
          <a:bodyPr/>
          <a:lstStyle/>
          <a:p>
            <a:r>
              <a:rPr lang="en-US" altLang="zh-CN" dirty="0"/>
              <a:t>DEMAND DETERMINATION </a:t>
            </a:r>
            <a:endParaRPr lang="zh-CN" altLang="en-US" dirty="0"/>
          </a:p>
        </p:txBody>
      </p:sp>
      <p:sp>
        <p:nvSpPr>
          <p:cNvPr id="87" name="矩形: 剪去单角 86">
            <a:extLst>
              <a:ext uri="{FF2B5EF4-FFF2-40B4-BE49-F238E27FC236}">
                <a16:creationId xmlns:a16="http://schemas.microsoft.com/office/drawing/2014/main" id="{F9F31CC0-54D1-4392-88BD-907BBE1ED0F3}"/>
              </a:ext>
            </a:extLst>
          </p:cNvPr>
          <p:cNvSpPr/>
          <p:nvPr/>
        </p:nvSpPr>
        <p:spPr>
          <a:xfrm>
            <a:off x="2074865" y="1876893"/>
            <a:ext cx="2206350" cy="338898"/>
          </a:xfrm>
          <a:prstGeom prst="snip1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01 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用途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91" name="直接箭头连接符 90">
            <a:extLst>
              <a:ext uri="{FF2B5EF4-FFF2-40B4-BE49-F238E27FC236}">
                <a16:creationId xmlns:a16="http://schemas.microsoft.com/office/drawing/2014/main" id="{DF27679E-5D66-40A2-84DC-51308E7CB83C}"/>
              </a:ext>
            </a:extLst>
          </p:cNvPr>
          <p:cNvCxnSpPr>
            <a:cxnSpLocks/>
          </p:cNvCxnSpPr>
          <p:nvPr/>
        </p:nvCxnSpPr>
        <p:spPr>
          <a:xfrm flipV="1">
            <a:off x="1896120" y="1925725"/>
            <a:ext cx="0" cy="1939752"/>
          </a:xfrm>
          <a:prstGeom prst="straightConnector1">
            <a:avLst/>
          </a:prstGeom>
          <a:ln w="1587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椭圆 91">
            <a:extLst>
              <a:ext uri="{FF2B5EF4-FFF2-40B4-BE49-F238E27FC236}">
                <a16:creationId xmlns:a16="http://schemas.microsoft.com/office/drawing/2014/main" id="{9C4739E5-5F96-4B09-B3F2-D83A6DF8761C}"/>
              </a:ext>
            </a:extLst>
          </p:cNvPr>
          <p:cNvSpPr/>
          <p:nvPr/>
        </p:nvSpPr>
        <p:spPr>
          <a:xfrm>
            <a:off x="1819920" y="1849523"/>
            <a:ext cx="152400" cy="15240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0060B1AA-40EC-42E9-928A-E1F57E87ED9C}"/>
              </a:ext>
            </a:extLst>
          </p:cNvPr>
          <p:cNvSpPr/>
          <p:nvPr/>
        </p:nvSpPr>
        <p:spPr>
          <a:xfrm>
            <a:off x="1970667" y="2416367"/>
            <a:ext cx="2407519" cy="367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您需要相机做什么？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6" name="矩形: 剪去单角 95">
            <a:extLst>
              <a:ext uri="{FF2B5EF4-FFF2-40B4-BE49-F238E27FC236}">
                <a16:creationId xmlns:a16="http://schemas.microsoft.com/office/drawing/2014/main" id="{0E067DDA-222D-4139-B8F8-074C805BBD4F}"/>
              </a:ext>
            </a:extLst>
          </p:cNvPr>
          <p:cNvSpPr/>
          <p:nvPr/>
        </p:nvSpPr>
        <p:spPr>
          <a:xfrm>
            <a:off x="4969317" y="1876893"/>
            <a:ext cx="2206350" cy="338898"/>
          </a:xfrm>
          <a:prstGeom prst="snip1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02 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场所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97" name="直接箭头连接符 96">
            <a:extLst>
              <a:ext uri="{FF2B5EF4-FFF2-40B4-BE49-F238E27FC236}">
                <a16:creationId xmlns:a16="http://schemas.microsoft.com/office/drawing/2014/main" id="{F1E62D98-4C59-466F-BC1A-E518433262EB}"/>
              </a:ext>
            </a:extLst>
          </p:cNvPr>
          <p:cNvCxnSpPr>
            <a:cxnSpLocks/>
          </p:cNvCxnSpPr>
          <p:nvPr/>
        </p:nvCxnSpPr>
        <p:spPr>
          <a:xfrm flipV="1">
            <a:off x="4790572" y="1925725"/>
            <a:ext cx="0" cy="1939752"/>
          </a:xfrm>
          <a:prstGeom prst="straightConnector1">
            <a:avLst/>
          </a:prstGeom>
          <a:ln w="1587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椭圆 97">
            <a:extLst>
              <a:ext uri="{FF2B5EF4-FFF2-40B4-BE49-F238E27FC236}">
                <a16:creationId xmlns:a16="http://schemas.microsoft.com/office/drawing/2014/main" id="{2B83E6BE-7270-48C9-9AB4-CF728792FDF0}"/>
              </a:ext>
            </a:extLst>
          </p:cNvPr>
          <p:cNvSpPr/>
          <p:nvPr/>
        </p:nvSpPr>
        <p:spPr>
          <a:xfrm>
            <a:off x="4714372" y="1849523"/>
            <a:ext cx="152400" cy="15240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56FE5BA7-EF03-4369-8DEA-B30DDDDF699C}"/>
              </a:ext>
            </a:extLst>
          </p:cNvPr>
          <p:cNvSpPr/>
          <p:nvPr/>
        </p:nvSpPr>
        <p:spPr>
          <a:xfrm>
            <a:off x="4865119" y="2416367"/>
            <a:ext cx="2407519" cy="958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您主要在什么条件下拍摄？（室内，室外，弱光，强光）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1" name="矩形: 剪去单角 100">
            <a:extLst>
              <a:ext uri="{FF2B5EF4-FFF2-40B4-BE49-F238E27FC236}">
                <a16:creationId xmlns:a16="http://schemas.microsoft.com/office/drawing/2014/main" id="{8F8D7452-5CC7-4BE8-90E0-72DF75B69C41}"/>
              </a:ext>
            </a:extLst>
          </p:cNvPr>
          <p:cNvSpPr/>
          <p:nvPr/>
        </p:nvSpPr>
        <p:spPr>
          <a:xfrm>
            <a:off x="8068760" y="1876893"/>
            <a:ext cx="2206350" cy="338898"/>
          </a:xfrm>
          <a:prstGeom prst="snip1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03 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自身经验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102" name="直接箭头连接符 101">
            <a:extLst>
              <a:ext uri="{FF2B5EF4-FFF2-40B4-BE49-F238E27FC236}">
                <a16:creationId xmlns:a16="http://schemas.microsoft.com/office/drawing/2014/main" id="{F20737B1-B6F2-460F-8466-70F603491912}"/>
              </a:ext>
            </a:extLst>
          </p:cNvPr>
          <p:cNvCxnSpPr>
            <a:cxnSpLocks/>
          </p:cNvCxnSpPr>
          <p:nvPr/>
        </p:nvCxnSpPr>
        <p:spPr>
          <a:xfrm flipV="1">
            <a:off x="7890015" y="1925725"/>
            <a:ext cx="0" cy="1939752"/>
          </a:xfrm>
          <a:prstGeom prst="straightConnector1">
            <a:avLst/>
          </a:prstGeom>
          <a:ln w="1587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椭圆 102">
            <a:extLst>
              <a:ext uri="{FF2B5EF4-FFF2-40B4-BE49-F238E27FC236}">
                <a16:creationId xmlns:a16="http://schemas.microsoft.com/office/drawing/2014/main" id="{82B8930E-519C-4939-9895-E54AD054DD57}"/>
              </a:ext>
            </a:extLst>
          </p:cNvPr>
          <p:cNvSpPr/>
          <p:nvPr/>
        </p:nvSpPr>
        <p:spPr>
          <a:xfrm>
            <a:off x="7813815" y="1849523"/>
            <a:ext cx="152400" cy="15240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FE264D03-CEB1-4E05-BB8C-A7B0AFA90139}"/>
              </a:ext>
            </a:extLst>
          </p:cNvPr>
          <p:cNvSpPr/>
          <p:nvPr/>
        </p:nvSpPr>
        <p:spPr>
          <a:xfrm>
            <a:off x="7964562" y="2416367"/>
            <a:ext cx="2407519" cy="663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您对相机有什么经验水平？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27" name="矩形: 剪去单角 126">
            <a:extLst>
              <a:ext uri="{FF2B5EF4-FFF2-40B4-BE49-F238E27FC236}">
                <a16:creationId xmlns:a16="http://schemas.microsoft.com/office/drawing/2014/main" id="{14C63E3B-2115-4A3B-8DBB-B277C17F9B6F}"/>
              </a:ext>
            </a:extLst>
          </p:cNvPr>
          <p:cNvSpPr/>
          <p:nvPr/>
        </p:nvSpPr>
        <p:spPr>
          <a:xfrm>
            <a:off x="2074865" y="4023193"/>
            <a:ext cx="2206350" cy="338898"/>
          </a:xfrm>
          <a:prstGeom prst="snip1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04 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预算和功能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128" name="直接箭头连接符 127">
            <a:extLst>
              <a:ext uri="{FF2B5EF4-FFF2-40B4-BE49-F238E27FC236}">
                <a16:creationId xmlns:a16="http://schemas.microsoft.com/office/drawing/2014/main" id="{888DD30E-5854-4605-B401-7521040F76E9}"/>
              </a:ext>
            </a:extLst>
          </p:cNvPr>
          <p:cNvCxnSpPr>
            <a:cxnSpLocks/>
          </p:cNvCxnSpPr>
          <p:nvPr/>
        </p:nvCxnSpPr>
        <p:spPr>
          <a:xfrm flipV="1">
            <a:off x="1896120" y="4072025"/>
            <a:ext cx="0" cy="1939752"/>
          </a:xfrm>
          <a:prstGeom prst="straightConnector1">
            <a:avLst/>
          </a:prstGeom>
          <a:ln w="1587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椭圆 128">
            <a:extLst>
              <a:ext uri="{FF2B5EF4-FFF2-40B4-BE49-F238E27FC236}">
                <a16:creationId xmlns:a16="http://schemas.microsoft.com/office/drawing/2014/main" id="{895723E7-DBFF-4FCB-B723-6C4A35A6C725}"/>
              </a:ext>
            </a:extLst>
          </p:cNvPr>
          <p:cNvSpPr/>
          <p:nvPr/>
        </p:nvSpPr>
        <p:spPr>
          <a:xfrm>
            <a:off x="1819920" y="3995823"/>
            <a:ext cx="152400" cy="15240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04A621AC-7AFD-4B39-9E75-045342F04D0C}"/>
              </a:ext>
            </a:extLst>
          </p:cNvPr>
          <p:cNvSpPr/>
          <p:nvPr/>
        </p:nvSpPr>
        <p:spPr>
          <a:xfrm>
            <a:off x="1970667" y="4562667"/>
            <a:ext cx="2407519" cy="1549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你的预算是多少？您正在寻找什么类型的功能？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（长变焦，图像稳定，大型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LCD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显示屏等）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32" name="矩形: 剪去单角 131">
            <a:extLst>
              <a:ext uri="{FF2B5EF4-FFF2-40B4-BE49-F238E27FC236}">
                <a16:creationId xmlns:a16="http://schemas.microsoft.com/office/drawing/2014/main" id="{1622A3C2-FF20-4A9C-9A88-2162AC2F3AEB}"/>
              </a:ext>
            </a:extLst>
          </p:cNvPr>
          <p:cNvSpPr/>
          <p:nvPr/>
        </p:nvSpPr>
        <p:spPr>
          <a:xfrm>
            <a:off x="4969317" y="4023193"/>
            <a:ext cx="2206350" cy="338898"/>
          </a:xfrm>
          <a:prstGeom prst="snip1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05 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摄影类型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133" name="直接箭头连接符 132">
            <a:extLst>
              <a:ext uri="{FF2B5EF4-FFF2-40B4-BE49-F238E27FC236}">
                <a16:creationId xmlns:a16="http://schemas.microsoft.com/office/drawing/2014/main" id="{6F4E5F4D-7378-4530-AE38-405A471D78B9}"/>
              </a:ext>
            </a:extLst>
          </p:cNvPr>
          <p:cNvCxnSpPr>
            <a:cxnSpLocks/>
          </p:cNvCxnSpPr>
          <p:nvPr/>
        </p:nvCxnSpPr>
        <p:spPr>
          <a:xfrm flipV="1">
            <a:off x="4790572" y="4072025"/>
            <a:ext cx="0" cy="1939752"/>
          </a:xfrm>
          <a:prstGeom prst="straightConnector1">
            <a:avLst/>
          </a:prstGeom>
          <a:ln w="1587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椭圆 133">
            <a:extLst>
              <a:ext uri="{FF2B5EF4-FFF2-40B4-BE49-F238E27FC236}">
                <a16:creationId xmlns:a16="http://schemas.microsoft.com/office/drawing/2014/main" id="{F43D9160-1C08-44FF-9A5B-82853B89CC02}"/>
              </a:ext>
            </a:extLst>
          </p:cNvPr>
          <p:cNvSpPr/>
          <p:nvPr/>
        </p:nvSpPr>
        <p:spPr>
          <a:xfrm>
            <a:off x="4714372" y="3995823"/>
            <a:ext cx="152400" cy="15240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30C1DA0E-C1CA-4802-BE78-9D1DE7CE1504}"/>
              </a:ext>
            </a:extLst>
          </p:cNvPr>
          <p:cNvSpPr/>
          <p:nvPr/>
        </p:nvSpPr>
        <p:spPr>
          <a:xfrm>
            <a:off x="4865119" y="4562667"/>
            <a:ext cx="2407519" cy="958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您将从事哪种类型的摄影？（人像，风景，微距，运动）</a:t>
            </a:r>
          </a:p>
        </p:txBody>
      </p:sp>
      <p:sp>
        <p:nvSpPr>
          <p:cNvPr id="137" name="矩形: 剪去单角 136">
            <a:extLst>
              <a:ext uri="{FF2B5EF4-FFF2-40B4-BE49-F238E27FC236}">
                <a16:creationId xmlns:a16="http://schemas.microsoft.com/office/drawing/2014/main" id="{D6EC17BE-32FF-4233-8322-4501525ACD4E}"/>
              </a:ext>
            </a:extLst>
          </p:cNvPr>
          <p:cNvSpPr/>
          <p:nvPr/>
        </p:nvSpPr>
        <p:spPr>
          <a:xfrm>
            <a:off x="8068760" y="4023193"/>
            <a:ext cx="2206350" cy="338898"/>
          </a:xfrm>
          <a:prstGeom prst="snip1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06 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便携性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138" name="直接箭头连接符 137">
            <a:extLst>
              <a:ext uri="{FF2B5EF4-FFF2-40B4-BE49-F238E27FC236}">
                <a16:creationId xmlns:a16="http://schemas.microsoft.com/office/drawing/2014/main" id="{3F40D452-6FA3-4FF7-9DAC-91868C9B6EE8}"/>
              </a:ext>
            </a:extLst>
          </p:cNvPr>
          <p:cNvCxnSpPr>
            <a:cxnSpLocks/>
          </p:cNvCxnSpPr>
          <p:nvPr/>
        </p:nvCxnSpPr>
        <p:spPr>
          <a:xfrm flipV="1">
            <a:off x="7890015" y="4072025"/>
            <a:ext cx="0" cy="1939752"/>
          </a:xfrm>
          <a:prstGeom prst="straightConnector1">
            <a:avLst/>
          </a:prstGeom>
          <a:ln w="1587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椭圆 138">
            <a:extLst>
              <a:ext uri="{FF2B5EF4-FFF2-40B4-BE49-F238E27FC236}">
                <a16:creationId xmlns:a16="http://schemas.microsoft.com/office/drawing/2014/main" id="{4BF1D13E-84EC-4112-B993-EE1B4EAAEB75}"/>
              </a:ext>
            </a:extLst>
          </p:cNvPr>
          <p:cNvSpPr/>
          <p:nvPr/>
        </p:nvSpPr>
        <p:spPr>
          <a:xfrm>
            <a:off x="7813815" y="3995823"/>
            <a:ext cx="152400" cy="15240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0FC8FBA9-D155-4240-92F1-4158DACD0FBC}"/>
              </a:ext>
            </a:extLst>
          </p:cNvPr>
          <p:cNvSpPr/>
          <p:nvPr/>
        </p:nvSpPr>
        <p:spPr>
          <a:xfrm>
            <a:off x="7964562" y="4562667"/>
            <a:ext cx="2407519" cy="663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尺寸和便携性对您来说有多重要？</a:t>
            </a:r>
          </a:p>
        </p:txBody>
      </p:sp>
    </p:spTree>
    <p:extLst>
      <p:ext uri="{BB962C8B-B14F-4D97-AF65-F5344CB8AC3E}">
        <p14:creationId xmlns:p14="http://schemas.microsoft.com/office/powerpoint/2010/main" val="242794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E6087A-4D61-4787-9746-4F5E6F3A67BB}"/>
              </a:ext>
            </a:extLst>
          </p:cNvPr>
          <p:cNvSpPr txBox="1"/>
          <p:nvPr/>
        </p:nvSpPr>
        <p:spPr>
          <a:xfrm>
            <a:off x="2965336" y="3617551"/>
            <a:ext cx="7107715" cy="135421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摄影基础知识 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F364BD55-E277-4079-AC16-1907F808D149}"/>
              </a:ext>
            </a:extLst>
          </p:cNvPr>
          <p:cNvSpPr txBox="1">
            <a:spLocks/>
          </p:cNvSpPr>
          <p:nvPr/>
        </p:nvSpPr>
        <p:spPr>
          <a:xfrm>
            <a:off x="3574477" y="4729099"/>
            <a:ext cx="7997959" cy="4431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BASIC KNOWLEDGE OF PHOTOGRAPHY</a:t>
            </a:r>
          </a:p>
        </p:txBody>
      </p:sp>
      <p:pic>
        <p:nvPicPr>
          <p:cNvPr id="10" name="图片 9" hidden="1">
            <a:extLst>
              <a:ext uri="{FF2B5EF4-FFF2-40B4-BE49-F238E27FC236}">
                <a16:creationId xmlns:a16="http://schemas.microsoft.com/office/drawing/2014/main" id="{A1F8B413-DB22-4648-A1E0-C4AE103D1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25" y="1087228"/>
            <a:ext cx="3616549" cy="269850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6C452D2-1559-4AB5-9157-E147CAF2972A}"/>
              </a:ext>
            </a:extLst>
          </p:cNvPr>
          <p:cNvSpPr txBox="1"/>
          <p:nvPr/>
        </p:nvSpPr>
        <p:spPr>
          <a:xfrm rot="20663541">
            <a:off x="4422650" y="1731256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latin typeface="+mj-ea"/>
                <a:ea typeface="+mj-ea"/>
              </a:rPr>
              <a:t>第二章哦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F039D38-B8F8-4E1E-9C47-23D66E1C5EB8}"/>
              </a:ext>
            </a:extLst>
          </p:cNvPr>
          <p:cNvSpPr txBox="1"/>
          <p:nvPr/>
        </p:nvSpPr>
        <p:spPr>
          <a:xfrm>
            <a:off x="4683755" y="1727577"/>
            <a:ext cx="2824491" cy="200054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3000" kern="100">
                <a:ln w="25400">
                  <a:solidFill>
                    <a:schemeClr val="tx1"/>
                  </a:solidFill>
                </a:ln>
                <a:noFill/>
                <a:ea typeface="字制区喜脉体" panose="02000603000000000000" pitchFamily="2" charset="-122"/>
                <a:sym typeface="Roboto" pitchFamily="2" charset="0"/>
              </a:rPr>
              <a:t>02</a:t>
            </a:r>
            <a:endParaRPr lang="zh-CN" altLang="en-US" sz="13000" kern="100">
              <a:ln w="25400">
                <a:solidFill>
                  <a:schemeClr val="tx1"/>
                </a:solidFill>
              </a:ln>
              <a:noFill/>
              <a:ea typeface="字制区喜脉体" panose="02000603000000000000" pitchFamily="2" charset="-122"/>
              <a:sym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021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15D5B38-7920-4739-8F6F-56FA66EF5B32}"/>
              </a:ext>
            </a:extLst>
          </p:cNvPr>
          <p:cNvSpPr txBox="1"/>
          <p:nvPr/>
        </p:nvSpPr>
        <p:spPr>
          <a:xfrm>
            <a:off x="1147598" y="726028"/>
            <a:ext cx="3167534" cy="61555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基础知识</a:t>
            </a:r>
            <a:r>
              <a: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-</a:t>
            </a:r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光圈 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CDBF8B2-C938-428E-80FE-F8D2DAF47D09}"/>
              </a:ext>
            </a:extLst>
          </p:cNvPr>
          <p:cNvSpPr txBox="1">
            <a:spLocks/>
          </p:cNvSpPr>
          <p:nvPr/>
        </p:nvSpPr>
        <p:spPr>
          <a:xfrm>
            <a:off x="2527244" y="1119436"/>
            <a:ext cx="3008837" cy="3323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Freestyle Script" panose="030804020302050B0404" pitchFamily="66" charset="0"/>
              </a:rPr>
              <a:t>BASIC KNOWLEDGE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43B6C13-FDBD-42F0-BFB9-D005FBBA9A3F}"/>
              </a:ext>
            </a:extLst>
          </p:cNvPr>
          <p:cNvSpPr/>
          <p:nvPr/>
        </p:nvSpPr>
        <p:spPr>
          <a:xfrm>
            <a:off x="6808195" y="1814088"/>
            <a:ext cx="4245235" cy="4245235"/>
          </a:xfrm>
          <a:prstGeom prst="roundRect">
            <a:avLst>
              <a:gd name="adj" fmla="val 350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67794A1-B21E-4CAE-878C-A2C19454DB1B}"/>
              </a:ext>
            </a:extLst>
          </p:cNvPr>
          <p:cNvSpPr/>
          <p:nvPr/>
        </p:nvSpPr>
        <p:spPr>
          <a:xfrm>
            <a:off x="6808195" y="1814088"/>
            <a:ext cx="4245235" cy="4245235"/>
          </a:xfrm>
          <a:prstGeom prst="roundRect">
            <a:avLst>
              <a:gd name="adj" fmla="val 35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00FF850-BC9E-4EAB-A19A-B64FE165AA8B}"/>
              </a:ext>
            </a:extLst>
          </p:cNvPr>
          <p:cNvSpPr/>
          <p:nvPr/>
        </p:nvSpPr>
        <p:spPr>
          <a:xfrm>
            <a:off x="6808195" y="1790532"/>
            <a:ext cx="4245235" cy="345244"/>
          </a:xfrm>
          <a:custGeom>
            <a:avLst/>
            <a:gdLst>
              <a:gd name="connsiteX0" fmla="*/ 148753 w 4245235"/>
              <a:gd name="connsiteY0" fmla="*/ 0 h 537952"/>
              <a:gd name="connsiteX1" fmla="*/ 4096482 w 4245235"/>
              <a:gd name="connsiteY1" fmla="*/ 0 h 537952"/>
              <a:gd name="connsiteX2" fmla="*/ 4245235 w 4245235"/>
              <a:gd name="connsiteY2" fmla="*/ 148753 h 537952"/>
              <a:gd name="connsiteX3" fmla="*/ 4245235 w 4245235"/>
              <a:gd name="connsiteY3" fmla="*/ 537952 h 537952"/>
              <a:gd name="connsiteX4" fmla="*/ 0 w 4245235"/>
              <a:gd name="connsiteY4" fmla="*/ 537952 h 537952"/>
              <a:gd name="connsiteX5" fmla="*/ 0 w 4245235"/>
              <a:gd name="connsiteY5" fmla="*/ 148753 h 537952"/>
              <a:gd name="connsiteX6" fmla="*/ 148753 w 4245235"/>
              <a:gd name="connsiteY6" fmla="*/ 0 h 53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5235" h="537952">
                <a:moveTo>
                  <a:pt x="148753" y="0"/>
                </a:moveTo>
                <a:lnTo>
                  <a:pt x="4096482" y="0"/>
                </a:lnTo>
                <a:cubicBezTo>
                  <a:pt x="4178636" y="0"/>
                  <a:pt x="4245235" y="66599"/>
                  <a:pt x="4245235" y="148753"/>
                </a:cubicBezTo>
                <a:lnTo>
                  <a:pt x="4245235" y="537952"/>
                </a:lnTo>
                <a:lnTo>
                  <a:pt x="0" y="537952"/>
                </a:lnTo>
                <a:lnTo>
                  <a:pt x="0" y="148753"/>
                </a:lnTo>
                <a:cubicBezTo>
                  <a:pt x="0" y="66599"/>
                  <a:pt x="66599" y="0"/>
                  <a:pt x="148753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F95378F-8AFE-4B9B-8CCF-B85578DF7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62" y="2427651"/>
            <a:ext cx="4076700" cy="344805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92AA5C33-896C-4F55-A43F-7EF3BD005985}"/>
              </a:ext>
            </a:extLst>
          </p:cNvPr>
          <p:cNvSpPr/>
          <p:nvPr/>
        </p:nvSpPr>
        <p:spPr>
          <a:xfrm>
            <a:off x="1300711" y="3560750"/>
            <a:ext cx="5009844" cy="2571222"/>
          </a:xfrm>
          <a:prstGeom prst="roundRect">
            <a:avLst>
              <a:gd name="adj" fmla="val 53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缺角矩形 9">
            <a:extLst>
              <a:ext uri="{FF2B5EF4-FFF2-40B4-BE49-F238E27FC236}">
                <a16:creationId xmlns:a16="http://schemas.microsoft.com/office/drawing/2014/main" id="{04A31E15-B579-48F9-9629-AD012675E749}"/>
              </a:ext>
            </a:extLst>
          </p:cNvPr>
          <p:cNvSpPr/>
          <p:nvPr/>
        </p:nvSpPr>
        <p:spPr>
          <a:xfrm>
            <a:off x="1185684" y="3457552"/>
            <a:ext cx="250362" cy="252145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78DA29D-3206-4ED2-89C1-E2EBF2D12AC5}"/>
              </a:ext>
            </a:extLst>
          </p:cNvPr>
          <p:cNvSpPr txBox="1"/>
          <p:nvPr/>
        </p:nvSpPr>
        <p:spPr>
          <a:xfrm>
            <a:off x="1485529" y="3874465"/>
            <a:ext cx="759823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标识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7746F0F-9E08-41A8-89AD-BC226906B94A}"/>
              </a:ext>
            </a:extLst>
          </p:cNvPr>
          <p:cNvSpPr txBox="1"/>
          <p:nvPr/>
        </p:nvSpPr>
        <p:spPr>
          <a:xfrm>
            <a:off x="1485529" y="4418507"/>
            <a:ext cx="4749461" cy="1457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常见的光圈值如下：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F1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F1.4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F2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F2.8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 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F4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F5.6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F8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F11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F16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F22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F32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两挡相邻光圈值之间进光量相差一倍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例如光圈从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F4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调整到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F2.8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，进光量便多一倍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从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F2.8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到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F2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又多一倍。数字越大，光圈越小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CDA01E9-17D8-42BD-849A-6BB8D41E1A3F}"/>
              </a:ext>
            </a:extLst>
          </p:cNvPr>
          <p:cNvSpPr/>
          <p:nvPr/>
        </p:nvSpPr>
        <p:spPr>
          <a:xfrm>
            <a:off x="1300711" y="1790532"/>
            <a:ext cx="5009844" cy="1417193"/>
          </a:xfrm>
          <a:prstGeom prst="roundRect">
            <a:avLst>
              <a:gd name="adj" fmla="val 53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缺角矩形 13">
            <a:extLst>
              <a:ext uri="{FF2B5EF4-FFF2-40B4-BE49-F238E27FC236}">
                <a16:creationId xmlns:a16="http://schemas.microsoft.com/office/drawing/2014/main" id="{319167A2-E08A-409C-A3CF-76168B0C120E}"/>
              </a:ext>
            </a:extLst>
          </p:cNvPr>
          <p:cNvSpPr/>
          <p:nvPr/>
        </p:nvSpPr>
        <p:spPr>
          <a:xfrm>
            <a:off x="1255149" y="1707539"/>
            <a:ext cx="250362" cy="252145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627165F-AA69-4197-B81B-1AD096A8F56E}"/>
              </a:ext>
            </a:extLst>
          </p:cNvPr>
          <p:cNvSpPr txBox="1"/>
          <p:nvPr/>
        </p:nvSpPr>
        <p:spPr>
          <a:xfrm>
            <a:off x="1485529" y="2053611"/>
            <a:ext cx="759823" cy="49244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R="0">
              <a:lnSpc>
                <a:spcPct val="100000"/>
              </a:lnSpc>
              <a:spcBef>
                <a:spcPct val="0"/>
              </a:spcBef>
              <a:buNone/>
              <a:defRPr sz="8800" b="0" i="0" u="none" strike="noStrike" kern="100" baseline="0">
                <a:latin typeface="字制区喜脉体" panose="02000603000000000000" pitchFamily="2" charset="-122"/>
                <a:ea typeface="字制区喜脉体" panose="02000603000000000000" pitchFamily="2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  <a:sym typeface="字制区喜脉体" panose="02000603000000000000" pitchFamily="2" charset="-122"/>
              </a:rPr>
              <a:t>概念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86C7AA5-DA74-435D-8657-520C817A5415}"/>
              </a:ext>
            </a:extLst>
          </p:cNvPr>
          <p:cNvSpPr txBox="1"/>
          <p:nvPr/>
        </p:nvSpPr>
        <p:spPr>
          <a:xfrm>
            <a:off x="1485529" y="2612182"/>
            <a:ext cx="3924151" cy="3324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光圈就是镜头里调节进光孔大小的装置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0D2CC42-0766-41AA-A148-4D7DDCDC192D}"/>
              </a:ext>
            </a:extLst>
          </p:cNvPr>
          <p:cNvGrpSpPr/>
          <p:nvPr/>
        </p:nvGrpSpPr>
        <p:grpSpPr>
          <a:xfrm>
            <a:off x="7019389" y="1887820"/>
            <a:ext cx="588818" cy="150668"/>
            <a:chOff x="7239233" y="1887820"/>
            <a:chExt cx="588818" cy="15066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2CAC276-D6F2-473B-B41E-1C4829239A4B}"/>
                </a:ext>
              </a:extLst>
            </p:cNvPr>
            <p:cNvSpPr/>
            <p:nvPr/>
          </p:nvSpPr>
          <p:spPr>
            <a:xfrm>
              <a:off x="7239233" y="1887820"/>
              <a:ext cx="150668" cy="1506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C55E748E-CD2E-4C3D-9C42-2B9EAF66EC89}"/>
                </a:ext>
              </a:extLst>
            </p:cNvPr>
            <p:cNvSpPr/>
            <p:nvPr/>
          </p:nvSpPr>
          <p:spPr>
            <a:xfrm>
              <a:off x="7458308" y="1887820"/>
              <a:ext cx="150668" cy="1506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6B22046F-88FA-4239-8423-A760A57BCEF8}"/>
                </a:ext>
              </a:extLst>
            </p:cNvPr>
            <p:cNvSpPr/>
            <p:nvPr/>
          </p:nvSpPr>
          <p:spPr>
            <a:xfrm>
              <a:off x="7677383" y="1887820"/>
              <a:ext cx="150668" cy="1506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488D1689-6864-479C-8312-6C26EC9F3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863" y="483256"/>
            <a:ext cx="2195786" cy="212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83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模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E201"/>
      </a:accent1>
      <a:accent2>
        <a:srgbClr val="5B9BD5"/>
      </a:accent2>
      <a:accent3>
        <a:srgbClr val="5B9BD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latin typeface="Roboto" pitchFamily="2" charset="0"/>
            <a:ea typeface="Roboto" pitchFamily="2" charset="0"/>
            <a:sym typeface="Roboto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A3F39AEC-2B48-4274-B614-E65738B3116B}" vid="{6A21F4D6-FE50-41FD-A105-280852C8C5C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真 空模板</Template>
  <TotalTime>686</TotalTime>
  <Words>1520</Words>
  <Application>Microsoft Office PowerPoint</Application>
  <PresentationFormat>宽屏</PresentationFormat>
  <Paragraphs>260</Paragraphs>
  <Slides>34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9" baseType="lpstr">
      <vt:lpstr>思源黑体 CN Medium</vt:lpstr>
      <vt:lpstr>字制区喜脉体</vt:lpstr>
      <vt:lpstr>Freestyle Script</vt:lpstr>
      <vt:lpstr>Hanson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Xin Zhang (FA Talent)</cp:lastModifiedBy>
  <cp:revision>112</cp:revision>
  <dcterms:created xsi:type="dcterms:W3CDTF">2021-11-23T13:36:13Z</dcterms:created>
  <dcterms:modified xsi:type="dcterms:W3CDTF">2022-01-27T04:06:09Z</dcterms:modified>
</cp:coreProperties>
</file>