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6" r:id="rId3"/>
    <p:sldId id="268" r:id="rId4"/>
    <p:sldId id="282" r:id="rId5"/>
    <p:sldId id="281" r:id="rId6"/>
    <p:sldId id="283" r:id="rId7"/>
    <p:sldId id="270" r:id="rId8"/>
    <p:sldId id="288" r:id="rId9"/>
    <p:sldId id="284" r:id="rId10"/>
    <p:sldId id="271" r:id="rId11"/>
    <p:sldId id="285" r:id="rId12"/>
    <p:sldId id="286" r:id="rId13"/>
    <p:sldId id="272" r:id="rId14"/>
    <p:sldId id="287" r:id="rId15"/>
    <p:sldId id="278" r:id="rId16"/>
    <p:sldId id="84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8A2"/>
    <a:srgbClr val="F2E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24" autoAdjust="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2月</c:v>
                </c:pt>
                <c:pt idx="1">
                  <c:v>3月</c:v>
                </c:pt>
                <c:pt idx="2">
                  <c:v>4月</c:v>
                </c:pt>
                <c:pt idx="3">
                  <c:v>5月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88</c:v>
                </c:pt>
                <c:pt idx="2">
                  <c:v>82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6-4B0E-A475-7BE3A83F8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280943"/>
        <c:axId val="253284271"/>
      </c:barChart>
      <c:catAx>
        <c:axId val="25328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284271"/>
        <c:crosses val="autoZero"/>
        <c:auto val="1"/>
        <c:lblAlgn val="ctr"/>
        <c:lblOffset val="100"/>
        <c:noMultiLvlLbl val="0"/>
      </c:catAx>
      <c:valAx>
        <c:axId val="253284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28094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20XX年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2月</c:v>
                </c:pt>
                <c:pt idx="1">
                  <c:v>3月</c:v>
                </c:pt>
                <c:pt idx="2">
                  <c:v>4月</c:v>
                </c:pt>
                <c:pt idx="3">
                  <c:v>5月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0.19</c:v>
                </c:pt>
                <c:pt idx="2">
                  <c:v>0.21</c:v>
                </c:pt>
                <c:pt idx="3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14-4182-8EE9-DC8EC1F83A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20XX年-1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2月</c:v>
                </c:pt>
                <c:pt idx="1">
                  <c:v>3月</c:v>
                </c:pt>
                <c:pt idx="2">
                  <c:v>4月</c:v>
                </c:pt>
                <c:pt idx="3">
                  <c:v>5月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</c:v>
                </c:pt>
                <c:pt idx="1">
                  <c:v>0.22</c:v>
                </c:pt>
                <c:pt idx="2">
                  <c:v>0.26</c:v>
                </c:pt>
                <c:pt idx="3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14-4182-8EE9-DC8EC1F83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360959"/>
        <c:axId val="273365119"/>
      </c:lineChart>
      <c:catAx>
        <c:axId val="273360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3365119"/>
        <c:crosses val="autoZero"/>
        <c:auto val="1"/>
        <c:lblAlgn val="ctr"/>
        <c:lblOffset val="100"/>
        <c:noMultiLvlLbl val="0"/>
      </c:catAx>
      <c:valAx>
        <c:axId val="273365119"/>
        <c:scaling>
          <c:orientation val="minMax"/>
          <c:max val="0.35000000000000003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336095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7C0EF8C-C34B-46E6-B870-47DB7E90B397}" type="datetimeFigureOut">
              <a:rPr lang="zh-CN" altLang="en-US" smtClean="0"/>
              <a:pPr/>
              <a:t>2022/8/5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22738D5-DDA6-4FCD-A51B-A04FF143F1F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332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officeplus.cn/" TargetMode="Externa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://www.officeplus.cn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officeplus.cn/" TargetMode="Externa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officeplus.cn/" TargetMode="Externa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://www.officeplus.cn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B67940F-4577-047F-8A34-DC5E8C83CACD}"/>
              </a:ext>
            </a:extLst>
          </p:cNvPr>
          <p:cNvGrpSpPr/>
          <p:nvPr userDrawn="1"/>
        </p:nvGrpSpPr>
        <p:grpSpPr>
          <a:xfrm>
            <a:off x="0" y="-1"/>
            <a:ext cx="12195426" cy="6863138"/>
            <a:chOff x="0" y="-1"/>
            <a:chExt cx="12195426" cy="686313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8A46C50-5795-FBA0-D5DD-F58FE8C14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41" r="15890" b="674"/>
            <a:stretch/>
          </p:blipFill>
          <p:spPr>
            <a:xfrm>
              <a:off x="3409728" y="0"/>
              <a:ext cx="8785698" cy="6863137"/>
            </a:xfrm>
            <a:prstGeom prst="rect">
              <a:avLst/>
            </a:prstGeom>
          </p:spPr>
        </p:pic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CEDD61DC-E3D2-4E49-5969-9AAE92E7118B}"/>
                </a:ext>
              </a:extLst>
            </p:cNvPr>
            <p:cNvSpPr/>
            <p:nvPr/>
          </p:nvSpPr>
          <p:spPr>
            <a:xfrm flipH="1">
              <a:off x="6414384" y="0"/>
              <a:ext cx="2222634" cy="6778485"/>
            </a:xfrm>
            <a:custGeom>
              <a:avLst/>
              <a:gdLst>
                <a:gd name="connsiteX0" fmla="*/ 363968 w 2222634"/>
                <a:gd name="connsiteY0" fmla="*/ 0 h 6778485"/>
                <a:gd name="connsiteX1" fmla="*/ 1410801 w 2222634"/>
                <a:gd name="connsiteY1" fmla="*/ 0 h 6778485"/>
                <a:gd name="connsiteX2" fmla="*/ 1517595 w 2222634"/>
                <a:gd name="connsiteY2" fmla="*/ 166583 h 6778485"/>
                <a:gd name="connsiteX3" fmla="*/ 2222634 w 2222634"/>
                <a:gd name="connsiteY3" fmla="*/ 2691830 h 6778485"/>
                <a:gd name="connsiteX4" fmla="*/ 75518 w 2222634"/>
                <a:gd name="connsiteY4" fmla="*/ 6730071 h 6778485"/>
                <a:gd name="connsiteX5" fmla="*/ 0 w 2222634"/>
                <a:gd name="connsiteY5" fmla="*/ 6778485 h 6778485"/>
                <a:gd name="connsiteX6" fmla="*/ 168840 w 2222634"/>
                <a:gd name="connsiteY6" fmla="*/ 6656891 h 6778485"/>
                <a:gd name="connsiteX7" fmla="*/ 1852767 w 2222634"/>
                <a:gd name="connsiteY7" fmla="*/ 3246633 h 6778485"/>
                <a:gd name="connsiteX8" fmla="*/ 594908 w 2222634"/>
                <a:gd name="connsiteY8" fmla="*/ 209893 h 6778485"/>
                <a:gd name="connsiteX9" fmla="*/ 363968 w 2222634"/>
                <a:gd name="connsiteY9" fmla="*/ 0 h 677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2634" h="6778485">
                  <a:moveTo>
                    <a:pt x="363968" y="0"/>
                  </a:moveTo>
                  <a:lnTo>
                    <a:pt x="1410801" y="0"/>
                  </a:lnTo>
                  <a:lnTo>
                    <a:pt x="1517595" y="166583"/>
                  </a:lnTo>
                  <a:cubicBezTo>
                    <a:pt x="1964995" y="902905"/>
                    <a:pt x="2222634" y="1767280"/>
                    <a:pt x="2222634" y="2691830"/>
                  </a:cubicBezTo>
                  <a:cubicBezTo>
                    <a:pt x="2222634" y="4372830"/>
                    <a:pt x="1370934" y="5854905"/>
                    <a:pt x="75518" y="6730071"/>
                  </a:cubicBezTo>
                  <a:lnTo>
                    <a:pt x="0" y="6778485"/>
                  </a:lnTo>
                  <a:lnTo>
                    <a:pt x="168840" y="6656891"/>
                  </a:lnTo>
                  <a:cubicBezTo>
                    <a:pt x="1192641" y="5871955"/>
                    <a:pt x="1852767" y="4636384"/>
                    <a:pt x="1852767" y="3246633"/>
                  </a:cubicBezTo>
                  <a:cubicBezTo>
                    <a:pt x="1852767" y="2060712"/>
                    <a:pt x="1372078" y="987062"/>
                    <a:pt x="594908" y="209893"/>
                  </a:cubicBezTo>
                  <a:lnTo>
                    <a:pt x="36396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62000">
                  <a:schemeClr val="bg1">
                    <a:lumMod val="75000"/>
                    <a:alpha val="80000"/>
                  </a:schemeClr>
                </a:gs>
                <a:gs pos="100000">
                  <a:schemeClr val="bg1">
                    <a:lumMod val="75000"/>
                    <a:alpha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675762D2-4DB0-AB18-E475-D17270F2FEC5}"/>
                </a:ext>
              </a:extLst>
            </p:cNvPr>
            <p:cNvSpPr/>
            <p:nvPr/>
          </p:nvSpPr>
          <p:spPr>
            <a:xfrm flipH="1">
              <a:off x="0" y="0"/>
              <a:ext cx="8759571" cy="6858000"/>
            </a:xfrm>
            <a:custGeom>
              <a:avLst/>
              <a:gdLst>
                <a:gd name="connsiteX0" fmla="*/ 1529814 w 8759571"/>
                <a:gd name="connsiteY0" fmla="*/ 0 h 6858000"/>
                <a:gd name="connsiteX1" fmla="*/ 8759571 w 8759571"/>
                <a:gd name="connsiteY1" fmla="*/ 0 h 6858000"/>
                <a:gd name="connsiteX2" fmla="*/ 8759571 w 8759571"/>
                <a:gd name="connsiteY2" fmla="*/ 6858000 h 6858000"/>
                <a:gd name="connsiteX3" fmla="*/ 0 w 8759571"/>
                <a:gd name="connsiteY3" fmla="*/ 6858000 h 6858000"/>
                <a:gd name="connsiteX4" fmla="*/ 78332 w 8759571"/>
                <a:gd name="connsiteY4" fmla="*/ 6807782 h 6858000"/>
                <a:gd name="connsiteX5" fmla="*/ 119013 w 8759571"/>
                <a:gd name="connsiteY5" fmla="*/ 6778485 h 6858000"/>
                <a:gd name="connsiteX6" fmla="*/ 194531 w 8759571"/>
                <a:gd name="connsiteY6" fmla="*/ 6730071 h 6858000"/>
                <a:gd name="connsiteX7" fmla="*/ 2341647 w 8759571"/>
                <a:gd name="connsiteY7" fmla="*/ 2691830 h 6858000"/>
                <a:gd name="connsiteX8" fmla="*/ 1636608 w 8759571"/>
                <a:gd name="connsiteY8" fmla="*/ 166583 h 6858000"/>
                <a:gd name="connsiteX9" fmla="*/ 1529814 w 8759571"/>
                <a:gd name="connsiteY9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59571" h="6858000">
                  <a:moveTo>
                    <a:pt x="1529814" y="0"/>
                  </a:moveTo>
                  <a:lnTo>
                    <a:pt x="8759571" y="0"/>
                  </a:lnTo>
                  <a:lnTo>
                    <a:pt x="8759571" y="6858000"/>
                  </a:lnTo>
                  <a:lnTo>
                    <a:pt x="0" y="6858000"/>
                  </a:lnTo>
                  <a:lnTo>
                    <a:pt x="78332" y="6807782"/>
                  </a:lnTo>
                  <a:lnTo>
                    <a:pt x="119013" y="6778485"/>
                  </a:lnTo>
                  <a:lnTo>
                    <a:pt x="194531" y="6730071"/>
                  </a:lnTo>
                  <a:cubicBezTo>
                    <a:pt x="1489947" y="5854905"/>
                    <a:pt x="2341647" y="4372830"/>
                    <a:pt x="2341647" y="2691830"/>
                  </a:cubicBezTo>
                  <a:cubicBezTo>
                    <a:pt x="2341647" y="1767280"/>
                    <a:pt x="2084008" y="902905"/>
                    <a:pt x="1636608" y="166583"/>
                  </a:cubicBezTo>
                  <a:lnTo>
                    <a:pt x="1529814" y="0"/>
                  </a:lnTo>
                  <a:close/>
                </a:path>
              </a:pathLst>
            </a:custGeom>
            <a:gradFill flip="none" rotWithShape="1">
              <a:gsLst>
                <a:gs pos="52000">
                  <a:schemeClr val="accent1"/>
                </a:gs>
                <a:gs pos="78000">
                  <a:schemeClr val="accent1">
                    <a:alpha val="90000"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1383DAAF-A72B-D141-BC2F-D3C82A2D90E9}"/>
                </a:ext>
              </a:extLst>
            </p:cNvPr>
            <p:cNvSpPr/>
            <p:nvPr/>
          </p:nvSpPr>
          <p:spPr>
            <a:xfrm rot="5400000" flipH="1" flipV="1">
              <a:off x="467476" y="-467476"/>
              <a:ext cx="996593" cy="1931543"/>
            </a:xfrm>
            <a:custGeom>
              <a:avLst/>
              <a:gdLst>
                <a:gd name="connsiteX0" fmla="*/ 0 w 1904832"/>
                <a:gd name="connsiteY0" fmla="*/ 0 h 1674440"/>
                <a:gd name="connsiteX1" fmla="*/ 1904832 w 1904832"/>
                <a:gd name="connsiteY1" fmla="*/ 0 h 1674440"/>
                <a:gd name="connsiteX2" fmla="*/ 1904832 w 1904832"/>
                <a:gd name="connsiteY2" fmla="*/ 1674440 h 1674440"/>
                <a:gd name="connsiteX3" fmla="*/ 1727702 w 1904832"/>
                <a:gd name="connsiteY3" fmla="*/ 1638308 h 1674440"/>
                <a:gd name="connsiteX4" fmla="*/ 1346849 w 1904832"/>
                <a:gd name="connsiteY4" fmla="*/ 1514216 h 1674440"/>
                <a:gd name="connsiteX5" fmla="*/ 26645 w 1904832"/>
                <a:gd name="connsiteY5" fmla="*/ 141040 h 1674440"/>
                <a:gd name="connsiteX6" fmla="*/ 0 w 1904832"/>
                <a:gd name="connsiteY6" fmla="*/ 0 h 16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832" h="1674440">
                  <a:moveTo>
                    <a:pt x="0" y="0"/>
                  </a:moveTo>
                  <a:lnTo>
                    <a:pt x="1904832" y="0"/>
                  </a:lnTo>
                  <a:lnTo>
                    <a:pt x="1904832" y="1674440"/>
                  </a:lnTo>
                  <a:lnTo>
                    <a:pt x="1727702" y="1638308"/>
                  </a:lnTo>
                  <a:cubicBezTo>
                    <a:pt x="1600912" y="1607410"/>
                    <a:pt x="1473427" y="1566182"/>
                    <a:pt x="1346849" y="1514216"/>
                  </a:cubicBezTo>
                  <a:cubicBezTo>
                    <a:pt x="650671" y="1228402"/>
                    <a:pt x="163193" y="692182"/>
                    <a:pt x="26645" y="1410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5E2ED28B-BF73-F534-E148-8EF42D15C3B2}"/>
                </a:ext>
              </a:extLst>
            </p:cNvPr>
            <p:cNvSpPr/>
            <p:nvPr/>
          </p:nvSpPr>
          <p:spPr>
            <a:xfrm rot="5400000" flipH="1" flipV="1">
              <a:off x="469371" y="-457506"/>
              <a:ext cx="1171254" cy="2102407"/>
            </a:xfrm>
            <a:custGeom>
              <a:avLst/>
              <a:gdLst>
                <a:gd name="connsiteX0" fmla="*/ 0 w 1904832"/>
                <a:gd name="connsiteY0" fmla="*/ 0 h 1674440"/>
                <a:gd name="connsiteX1" fmla="*/ 1904832 w 1904832"/>
                <a:gd name="connsiteY1" fmla="*/ 0 h 1674440"/>
                <a:gd name="connsiteX2" fmla="*/ 1904832 w 1904832"/>
                <a:gd name="connsiteY2" fmla="*/ 1674440 h 1674440"/>
                <a:gd name="connsiteX3" fmla="*/ 1727702 w 1904832"/>
                <a:gd name="connsiteY3" fmla="*/ 1638308 h 1674440"/>
                <a:gd name="connsiteX4" fmla="*/ 1346849 w 1904832"/>
                <a:gd name="connsiteY4" fmla="*/ 1514216 h 1674440"/>
                <a:gd name="connsiteX5" fmla="*/ 26645 w 1904832"/>
                <a:gd name="connsiteY5" fmla="*/ 141040 h 1674440"/>
                <a:gd name="connsiteX6" fmla="*/ 0 w 1904832"/>
                <a:gd name="connsiteY6" fmla="*/ 0 h 16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832" h="1674440">
                  <a:moveTo>
                    <a:pt x="0" y="0"/>
                  </a:moveTo>
                  <a:lnTo>
                    <a:pt x="1904832" y="0"/>
                  </a:lnTo>
                  <a:lnTo>
                    <a:pt x="1904832" y="1674440"/>
                  </a:lnTo>
                  <a:lnTo>
                    <a:pt x="1727702" y="1638308"/>
                  </a:lnTo>
                  <a:cubicBezTo>
                    <a:pt x="1600912" y="1607410"/>
                    <a:pt x="1473427" y="1566182"/>
                    <a:pt x="1346849" y="1514216"/>
                  </a:cubicBezTo>
                  <a:cubicBezTo>
                    <a:pt x="650671" y="1228402"/>
                    <a:pt x="163193" y="692182"/>
                    <a:pt x="26645" y="14104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6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7E17AF72-F8DE-841E-A768-2E655A6A0527}"/>
                </a:ext>
              </a:extLst>
            </p:cNvPr>
            <p:cNvSpPr/>
            <p:nvPr/>
          </p:nvSpPr>
          <p:spPr>
            <a:xfrm>
              <a:off x="1590715" y="6350408"/>
              <a:ext cx="3422324" cy="507592"/>
            </a:xfrm>
            <a:custGeom>
              <a:avLst/>
              <a:gdLst>
                <a:gd name="connsiteX0" fmla="*/ 1711162 w 3422324"/>
                <a:gd name="connsiteY0" fmla="*/ 0 h 507592"/>
                <a:gd name="connsiteX1" fmla="*/ 3313973 w 3422324"/>
                <a:gd name="connsiteY1" fmla="*/ 430320 h 507592"/>
                <a:gd name="connsiteX2" fmla="*/ 3422324 w 3422324"/>
                <a:gd name="connsiteY2" fmla="*/ 507592 h 507592"/>
                <a:gd name="connsiteX3" fmla="*/ 0 w 3422324"/>
                <a:gd name="connsiteY3" fmla="*/ 507592 h 507592"/>
                <a:gd name="connsiteX4" fmla="*/ 108351 w 3422324"/>
                <a:gd name="connsiteY4" fmla="*/ 430320 h 507592"/>
                <a:gd name="connsiteX5" fmla="*/ 1711162 w 3422324"/>
                <a:gd name="connsiteY5" fmla="*/ 0 h 50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2324" h="507592">
                  <a:moveTo>
                    <a:pt x="1711162" y="0"/>
                  </a:moveTo>
                  <a:cubicBezTo>
                    <a:pt x="2337098" y="0"/>
                    <a:pt x="2903778" y="164446"/>
                    <a:pt x="3313973" y="430320"/>
                  </a:cubicBezTo>
                  <a:lnTo>
                    <a:pt x="3422324" y="507592"/>
                  </a:lnTo>
                  <a:lnTo>
                    <a:pt x="0" y="507592"/>
                  </a:lnTo>
                  <a:lnTo>
                    <a:pt x="108351" y="430320"/>
                  </a:lnTo>
                  <a:cubicBezTo>
                    <a:pt x="518546" y="164446"/>
                    <a:pt x="1085226" y="0"/>
                    <a:pt x="171116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94DDA86B-0E23-CF31-3747-163BB9223370}"/>
                </a:ext>
              </a:extLst>
            </p:cNvPr>
            <p:cNvSpPr/>
            <p:nvPr/>
          </p:nvSpPr>
          <p:spPr>
            <a:xfrm>
              <a:off x="1222625" y="6185042"/>
              <a:ext cx="4161033" cy="672957"/>
            </a:xfrm>
            <a:custGeom>
              <a:avLst/>
              <a:gdLst>
                <a:gd name="connsiteX0" fmla="*/ 1711162 w 3422324"/>
                <a:gd name="connsiteY0" fmla="*/ 0 h 507592"/>
                <a:gd name="connsiteX1" fmla="*/ 3313973 w 3422324"/>
                <a:gd name="connsiteY1" fmla="*/ 430320 h 507592"/>
                <a:gd name="connsiteX2" fmla="*/ 3422324 w 3422324"/>
                <a:gd name="connsiteY2" fmla="*/ 507592 h 507592"/>
                <a:gd name="connsiteX3" fmla="*/ 0 w 3422324"/>
                <a:gd name="connsiteY3" fmla="*/ 507592 h 507592"/>
                <a:gd name="connsiteX4" fmla="*/ 108351 w 3422324"/>
                <a:gd name="connsiteY4" fmla="*/ 430320 h 507592"/>
                <a:gd name="connsiteX5" fmla="*/ 1711162 w 3422324"/>
                <a:gd name="connsiteY5" fmla="*/ 0 h 50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2324" h="507592">
                  <a:moveTo>
                    <a:pt x="1711162" y="0"/>
                  </a:moveTo>
                  <a:cubicBezTo>
                    <a:pt x="2337098" y="0"/>
                    <a:pt x="2903778" y="164446"/>
                    <a:pt x="3313973" y="430320"/>
                  </a:cubicBezTo>
                  <a:lnTo>
                    <a:pt x="3422324" y="507592"/>
                  </a:lnTo>
                  <a:lnTo>
                    <a:pt x="0" y="507592"/>
                  </a:lnTo>
                  <a:lnTo>
                    <a:pt x="108351" y="430320"/>
                  </a:lnTo>
                  <a:cubicBezTo>
                    <a:pt x="518546" y="164446"/>
                    <a:pt x="1085226" y="0"/>
                    <a:pt x="1711162" y="0"/>
                  </a:cubicBezTo>
                  <a:close/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DE5861BF-7B23-811D-6FB1-5EF8CEFE3560}"/>
                </a:ext>
              </a:extLst>
            </p:cNvPr>
            <p:cNvCxnSpPr>
              <a:cxnSpLocks/>
            </p:cNvCxnSpPr>
            <p:nvPr/>
          </p:nvCxnSpPr>
          <p:spPr>
            <a:xfrm>
              <a:off x="751611" y="4057690"/>
              <a:ext cx="4536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96BFD89-FB97-72D3-5EE7-B84E14295B90}"/>
                </a:ext>
              </a:extLst>
            </p:cNvPr>
            <p:cNvSpPr txBox="1"/>
            <p:nvPr/>
          </p:nvSpPr>
          <p:spPr>
            <a:xfrm>
              <a:off x="671983" y="3636535"/>
              <a:ext cx="112705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b="1" i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analysis</a:t>
              </a:r>
              <a:endParaRPr lang="zh-CN" altLang="en-US" b="1" i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8" name="图形 17" descr="放大镜">
              <a:extLst>
                <a:ext uri="{FF2B5EF4-FFF2-40B4-BE49-F238E27FC236}">
                  <a16:creationId xmlns:a16="http://schemas.microsoft.com/office/drawing/2014/main" id="{528B2E4B-ACA8-7C6E-CAD8-25D20CC6D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053173" y="3699554"/>
              <a:ext cx="258566" cy="258566"/>
            </a:xfrm>
            <a:prstGeom prst="rect">
              <a:avLst/>
            </a:prstGeom>
          </p:spPr>
        </p:pic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A0370E0E-6A12-A37D-E0CE-F1D1D69B6CE1}"/>
                </a:ext>
              </a:extLst>
            </p:cNvPr>
            <p:cNvSpPr/>
            <p:nvPr/>
          </p:nvSpPr>
          <p:spPr>
            <a:xfrm>
              <a:off x="746858" y="4797060"/>
              <a:ext cx="2414427" cy="4623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40000"/>
                  <a:lumOff val="6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" name="图片 20">
              <a:hlinkClick r:id="rId5"/>
              <a:extLst>
                <a:ext uri="{FF2B5EF4-FFF2-40B4-BE49-F238E27FC236}">
                  <a16:creationId xmlns:a16="http://schemas.microsoft.com/office/drawing/2014/main" id="{31B6B483-51AE-A218-B612-D1FBF5AB5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851" y="559260"/>
              <a:ext cx="1713297" cy="226155"/>
            </a:xfrm>
            <a:prstGeom prst="rect">
              <a:avLst/>
            </a:prstGeom>
          </p:spPr>
        </p:pic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101A85B3-1164-5A2D-BBF7-D2FEFB74D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79" y="1703672"/>
            <a:ext cx="5877828" cy="11454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138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3D6C2E9-B315-DEBD-DA5B-3A27F9312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5A0FB2E-D2EC-F1D7-AB74-8A729FDCABD9}"/>
              </a:ext>
            </a:extLst>
          </p:cNvPr>
          <p:cNvSpPr/>
          <p:nvPr/>
        </p:nvSpPr>
        <p:spPr>
          <a:xfrm>
            <a:off x="0" y="0"/>
            <a:ext cx="4414587" cy="4378136"/>
          </a:xfrm>
          <a:custGeom>
            <a:avLst/>
            <a:gdLst>
              <a:gd name="connsiteX0" fmla="*/ 2263070 w 4414587"/>
              <a:gd name="connsiteY0" fmla="*/ 0 h 4378136"/>
              <a:gd name="connsiteX1" fmla="*/ 4412475 w 4414587"/>
              <a:gd name="connsiteY1" fmla="*/ 0 h 4378136"/>
              <a:gd name="connsiteX2" fmla="*/ 4414587 w 4414587"/>
              <a:gd name="connsiteY2" fmla="*/ 83538 h 4378136"/>
              <a:gd name="connsiteX3" fmla="*/ 119989 w 4414587"/>
              <a:gd name="connsiteY3" fmla="*/ 4378136 h 4378136"/>
              <a:gd name="connsiteX4" fmla="*/ 0 w 4414587"/>
              <a:gd name="connsiteY4" fmla="*/ 4375102 h 4378136"/>
              <a:gd name="connsiteX5" fmla="*/ 0 w 4414587"/>
              <a:gd name="connsiteY5" fmla="*/ 2224778 h 4378136"/>
              <a:gd name="connsiteX6" fmla="*/ 119989 w 4414587"/>
              <a:gd name="connsiteY6" fmla="*/ 2230837 h 4378136"/>
              <a:gd name="connsiteX7" fmla="*/ 2267288 w 4414587"/>
              <a:gd name="connsiteY7" fmla="*/ 83538 h 4378136"/>
              <a:gd name="connsiteX8" fmla="*/ 2263070 w 4414587"/>
              <a:gd name="connsiteY8" fmla="*/ 0 h 43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4587" h="4378136">
                <a:moveTo>
                  <a:pt x="2263070" y="0"/>
                </a:moveTo>
                <a:lnTo>
                  <a:pt x="4412475" y="0"/>
                </a:lnTo>
                <a:lnTo>
                  <a:pt x="4414587" y="83538"/>
                </a:lnTo>
                <a:cubicBezTo>
                  <a:pt x="4414587" y="2455379"/>
                  <a:pt x="2491830" y="4378136"/>
                  <a:pt x="119989" y="4378136"/>
                </a:cubicBezTo>
                <a:lnTo>
                  <a:pt x="0" y="4375102"/>
                </a:lnTo>
                <a:lnTo>
                  <a:pt x="0" y="2224778"/>
                </a:lnTo>
                <a:lnTo>
                  <a:pt x="119989" y="2230837"/>
                </a:lnTo>
                <a:cubicBezTo>
                  <a:pt x="1305909" y="2230837"/>
                  <a:pt x="2267288" y="1269458"/>
                  <a:pt x="2267288" y="83538"/>
                </a:cubicBezTo>
                <a:lnTo>
                  <a:pt x="226307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48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59105BD-AE6C-9EC0-8031-176A36B1A2F9}"/>
              </a:ext>
            </a:extLst>
          </p:cNvPr>
          <p:cNvGrpSpPr/>
          <p:nvPr/>
        </p:nvGrpSpPr>
        <p:grpSpPr>
          <a:xfrm>
            <a:off x="11518017" y="6309985"/>
            <a:ext cx="600076" cy="457200"/>
            <a:chOff x="8055630" y="1717440"/>
            <a:chExt cx="600076" cy="457200"/>
          </a:xfrm>
        </p:grpSpPr>
        <p:sp>
          <p:nvSpPr>
            <p:cNvPr id="16" name="Oval 657">
              <a:extLst>
                <a:ext uri="{FF2B5EF4-FFF2-40B4-BE49-F238E27FC236}">
                  <a16:creationId xmlns:a16="http://schemas.microsoft.com/office/drawing/2014/main" id="{C05A8406-C49F-5C2C-8ECF-BB7A551E0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5630" y="1720615"/>
              <a:ext cx="58738" cy="58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Oval 658">
              <a:extLst>
                <a:ext uri="{FF2B5EF4-FFF2-40B4-BE49-F238E27FC236}">
                  <a16:creationId xmlns:a16="http://schemas.microsoft.com/office/drawing/2014/main" id="{D59A59B5-392D-95BE-81C0-DC5D2FCB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0568" y="1719027"/>
              <a:ext cx="60325" cy="603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Oval 659">
              <a:extLst>
                <a:ext uri="{FF2B5EF4-FFF2-40B4-BE49-F238E27FC236}">
                  <a16:creationId xmlns:a16="http://schemas.microsoft.com/office/drawing/2014/main" id="{B2323F56-2694-DCD5-09A3-ECBD4AAE2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3918" y="1719027"/>
              <a:ext cx="61913" cy="619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Oval 660">
              <a:extLst>
                <a:ext uri="{FF2B5EF4-FFF2-40B4-BE49-F238E27FC236}">
                  <a16:creationId xmlns:a16="http://schemas.microsoft.com/office/drawing/2014/main" id="{EEFD1330-0C72-2AA9-B9C5-E2C6FBCC3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8855" y="1717440"/>
              <a:ext cx="63500" cy="63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val 661">
              <a:extLst>
                <a:ext uri="{FF2B5EF4-FFF2-40B4-BE49-F238E27FC236}">
                  <a16:creationId xmlns:a16="http://schemas.microsoft.com/office/drawing/2014/main" id="{6EE7DAB3-5852-7095-0B69-D1EB18CDE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793" y="1719027"/>
              <a:ext cx="61913" cy="619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Oval 685">
              <a:extLst>
                <a:ext uri="{FF2B5EF4-FFF2-40B4-BE49-F238E27FC236}">
                  <a16:creationId xmlns:a16="http://schemas.microsoft.com/office/drawing/2014/main" id="{F765FC63-17A1-1F21-1905-5CE63587B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393" y="1858727"/>
              <a:ext cx="50800" cy="5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686">
              <a:extLst>
                <a:ext uri="{FF2B5EF4-FFF2-40B4-BE49-F238E27FC236}">
                  <a16:creationId xmlns:a16="http://schemas.microsoft.com/office/drawing/2014/main" id="{C516CAB4-D72E-D17C-C611-6E068F364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743" y="1858727"/>
              <a:ext cx="53975" cy="52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687">
              <a:extLst>
                <a:ext uri="{FF2B5EF4-FFF2-40B4-BE49-F238E27FC236}">
                  <a16:creationId xmlns:a16="http://schemas.microsoft.com/office/drawing/2014/main" id="{9A4522F9-3FC7-E04C-2B73-1F068FC62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680" y="1857140"/>
              <a:ext cx="53975" cy="555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688">
              <a:extLst>
                <a:ext uri="{FF2B5EF4-FFF2-40B4-BE49-F238E27FC236}">
                  <a16:creationId xmlns:a16="http://schemas.microsoft.com/office/drawing/2014/main" id="{66D29D9E-62DB-A70A-05D6-FF08A700A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3618" y="1857140"/>
              <a:ext cx="53975" cy="555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val 689">
              <a:extLst>
                <a:ext uri="{FF2B5EF4-FFF2-40B4-BE49-F238E27FC236}">
                  <a16:creationId xmlns:a16="http://schemas.microsoft.com/office/drawing/2014/main" id="{1E86AC38-D4C4-EE93-FD92-731E57FD6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8555" y="1857140"/>
              <a:ext cx="53975" cy="555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711">
              <a:extLst>
                <a:ext uri="{FF2B5EF4-FFF2-40B4-BE49-F238E27FC236}">
                  <a16:creationId xmlns:a16="http://schemas.microsoft.com/office/drawing/2014/main" id="{A910EEDC-AF1B-75A9-C88F-259FE350C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3568" y="1996840"/>
              <a:ext cx="42863" cy="44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712">
              <a:extLst>
                <a:ext uri="{FF2B5EF4-FFF2-40B4-BE49-F238E27FC236}">
                  <a16:creationId xmlns:a16="http://schemas.microsoft.com/office/drawing/2014/main" id="{6A2977F1-EE01-BB97-FBF3-C0A933E48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918" y="1996840"/>
              <a:ext cx="46038" cy="4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713">
              <a:extLst>
                <a:ext uri="{FF2B5EF4-FFF2-40B4-BE49-F238E27FC236}">
                  <a16:creationId xmlns:a16="http://schemas.microsoft.com/office/drawing/2014/main" id="{D31B8AE4-59CA-4900-1403-28B35693C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855" y="1996840"/>
              <a:ext cx="47625" cy="4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714">
              <a:extLst>
                <a:ext uri="{FF2B5EF4-FFF2-40B4-BE49-F238E27FC236}">
                  <a16:creationId xmlns:a16="http://schemas.microsoft.com/office/drawing/2014/main" id="{929543EF-8DBB-33CC-97F5-3D0E8F2E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6793" y="1996840"/>
              <a:ext cx="47625" cy="4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715">
              <a:extLst>
                <a:ext uri="{FF2B5EF4-FFF2-40B4-BE49-F238E27FC236}">
                  <a16:creationId xmlns:a16="http://schemas.microsoft.com/office/drawing/2014/main" id="{708AD23B-4AD8-2691-8FCA-924605771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1730" y="1996840"/>
              <a:ext cx="47625" cy="4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735">
              <a:extLst>
                <a:ext uri="{FF2B5EF4-FFF2-40B4-BE49-F238E27FC236}">
                  <a16:creationId xmlns:a16="http://schemas.microsoft.com/office/drawing/2014/main" id="{DFDD2BCE-861D-4718-E286-A9CC376ED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8330" y="2136540"/>
              <a:ext cx="34925" cy="365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736">
              <a:extLst>
                <a:ext uri="{FF2B5EF4-FFF2-40B4-BE49-F238E27FC236}">
                  <a16:creationId xmlns:a16="http://schemas.microsoft.com/office/drawing/2014/main" id="{34E0BC46-A4B9-5B03-CDAC-4364C7D5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680" y="2136540"/>
              <a:ext cx="38100" cy="365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737">
              <a:extLst>
                <a:ext uri="{FF2B5EF4-FFF2-40B4-BE49-F238E27FC236}">
                  <a16:creationId xmlns:a16="http://schemas.microsoft.com/office/drawing/2014/main" id="{5E442B8E-66A1-3C14-3178-59612A69C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6618" y="2134952"/>
              <a:ext cx="38100" cy="39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738">
              <a:extLst>
                <a:ext uri="{FF2B5EF4-FFF2-40B4-BE49-F238E27FC236}">
                  <a16:creationId xmlns:a16="http://schemas.microsoft.com/office/drawing/2014/main" id="{474AD783-7AAB-0FC4-B8AD-5527FB167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1555" y="2134952"/>
              <a:ext cx="38100" cy="39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val 739">
              <a:extLst>
                <a:ext uri="{FF2B5EF4-FFF2-40B4-BE49-F238E27FC236}">
                  <a16:creationId xmlns:a16="http://schemas.microsoft.com/office/drawing/2014/main" id="{DC35A059-2B9E-7626-FFEF-308B9DDAD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6493" y="2134952"/>
              <a:ext cx="38100" cy="39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>
            <a:hlinkClick r:id="rId4"/>
            <a:extLst>
              <a:ext uri="{FF2B5EF4-FFF2-40B4-BE49-F238E27FC236}">
                <a16:creationId xmlns:a16="http://schemas.microsoft.com/office/drawing/2014/main" id="{D1B06545-AADF-AF66-8569-10EBC8228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92" y="425696"/>
            <a:ext cx="1713297" cy="226155"/>
          </a:xfrm>
          <a:prstGeom prst="rect">
            <a:avLst/>
          </a:prstGeom>
        </p:spPr>
      </p:pic>
      <p:sp>
        <p:nvSpPr>
          <p:cNvPr id="37" name="文本占位符 3">
            <a:extLst>
              <a:ext uri="{FF2B5EF4-FFF2-40B4-BE49-F238E27FC236}">
                <a16:creationId xmlns:a16="http://schemas.microsoft.com/office/drawing/2014/main" id="{03582E03-30AE-86BC-D07C-9FE60E708B40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745594" y="3712948"/>
            <a:ext cx="3385699" cy="262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38" name="文本占位符 3">
            <a:extLst>
              <a:ext uri="{FF2B5EF4-FFF2-40B4-BE49-F238E27FC236}">
                <a16:creationId xmlns:a16="http://schemas.microsoft.com/office/drawing/2014/main" id="{EB715DF4-7162-4E9B-C5D5-9C7E9795F636}"/>
              </a:ext>
            </a:extLst>
          </p:cNvPr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9143182" y="5426243"/>
            <a:ext cx="3048818" cy="310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387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AFAAFBF-9530-F5B4-39EB-FEDAC99698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9E081A0E-EB01-BF93-9B72-7A2387B82B23}"/>
              </a:ext>
            </a:extLst>
          </p:cNvPr>
          <p:cNvSpPr/>
          <p:nvPr/>
        </p:nvSpPr>
        <p:spPr>
          <a:xfrm>
            <a:off x="-173255" y="602766"/>
            <a:ext cx="5579444" cy="5579444"/>
          </a:xfrm>
          <a:prstGeom prst="ellipse">
            <a:avLst/>
          </a:prstGeom>
          <a:gradFill flip="none" rotWithShape="1">
            <a:gsLst>
              <a:gs pos="5000">
                <a:schemeClr val="accent1">
                  <a:alpha val="0"/>
                </a:schemeClr>
              </a:gs>
              <a:gs pos="8000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5000">
                  <a:schemeClr val="accent1">
                    <a:alpha val="0"/>
                  </a:schemeClr>
                </a:gs>
                <a:gs pos="100000">
                  <a:schemeClr val="accent1">
                    <a:alpha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38F8252-0B18-79C0-2AA5-D8AFE3491F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38" t="422" r="10859" b="1491"/>
          <a:stretch/>
        </p:blipFill>
        <p:spPr>
          <a:xfrm>
            <a:off x="883711" y="1669360"/>
            <a:ext cx="3465512" cy="3465512"/>
          </a:xfrm>
          <a:prstGeom prst="ellipse">
            <a:avLst/>
          </a:prstGeom>
        </p:spPr>
      </p:pic>
      <p:pic>
        <p:nvPicPr>
          <p:cNvPr id="11" name="图片 10">
            <a:hlinkClick r:id="rId5"/>
            <a:extLst>
              <a:ext uri="{FF2B5EF4-FFF2-40B4-BE49-F238E27FC236}">
                <a16:creationId xmlns:a16="http://schemas.microsoft.com/office/drawing/2014/main" id="{8625B96A-A262-4811-3485-9AF475E12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2" y="406446"/>
            <a:ext cx="1713297" cy="22615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8766FF1-E897-0D15-4B74-AE6637214CD9}"/>
              </a:ext>
            </a:extLst>
          </p:cNvPr>
          <p:cNvSpPr/>
          <p:nvPr/>
        </p:nvSpPr>
        <p:spPr>
          <a:xfrm>
            <a:off x="0" y="6732871"/>
            <a:ext cx="12192000" cy="12512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FAA769-8E7A-61EB-0790-034B4511BFB9}"/>
              </a:ext>
            </a:extLst>
          </p:cNvPr>
          <p:cNvSpPr txBox="1"/>
          <p:nvPr/>
        </p:nvSpPr>
        <p:spPr>
          <a:xfrm>
            <a:off x="6384759" y="1386166"/>
            <a:ext cx="159458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"/>
              </a:rPr>
              <a:t>CONTENTS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1BAE67-3095-4096-238C-5BBE696D991E}"/>
              </a:ext>
            </a:extLst>
          </p:cNvPr>
          <p:cNvSpPr txBox="1"/>
          <p:nvPr/>
        </p:nvSpPr>
        <p:spPr>
          <a:xfrm>
            <a:off x="5875725" y="668217"/>
            <a:ext cx="2531145" cy="7659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"/>
              </a:rPr>
              <a:t>目 录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3DBEBDF1-D654-9DF0-91D0-891AB0759832}"/>
              </a:ext>
            </a:extLst>
          </p:cNvPr>
          <p:cNvSpPr/>
          <p:nvPr/>
        </p:nvSpPr>
        <p:spPr>
          <a:xfrm>
            <a:off x="6432879" y="2410709"/>
            <a:ext cx="3558139" cy="515371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69000">
                  <a:schemeClr val="accent1">
                    <a:alpha val="7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3647E77-8A19-4CFE-68C8-1E4C9D224E15}"/>
              </a:ext>
            </a:extLst>
          </p:cNvPr>
          <p:cNvSpPr txBox="1"/>
          <p:nvPr/>
        </p:nvSpPr>
        <p:spPr>
          <a:xfrm>
            <a:off x="6355876" y="2059931"/>
            <a:ext cx="1007446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"/>
              </a:rPr>
              <a:t>0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"/>
              </a:rPr>
              <a:t>1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9BA96B7A-838B-613F-31C6-E6DC79DB0C24}"/>
              </a:ext>
            </a:extLst>
          </p:cNvPr>
          <p:cNvSpPr/>
          <p:nvPr/>
        </p:nvSpPr>
        <p:spPr>
          <a:xfrm>
            <a:off x="6432879" y="3453446"/>
            <a:ext cx="3558139" cy="515371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69000">
                  <a:schemeClr val="accent1">
                    <a:alpha val="7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3956FF1-5F5F-377F-2A23-23C7A814C494}"/>
              </a:ext>
            </a:extLst>
          </p:cNvPr>
          <p:cNvSpPr txBox="1"/>
          <p:nvPr/>
        </p:nvSpPr>
        <p:spPr>
          <a:xfrm>
            <a:off x="6355876" y="3102668"/>
            <a:ext cx="1007446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"/>
              </a:rPr>
              <a:t>02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9019290-8957-2D58-F488-82A428EC7487}"/>
              </a:ext>
            </a:extLst>
          </p:cNvPr>
          <p:cNvSpPr/>
          <p:nvPr/>
        </p:nvSpPr>
        <p:spPr>
          <a:xfrm>
            <a:off x="6432879" y="4496183"/>
            <a:ext cx="3558139" cy="515371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69000">
                  <a:schemeClr val="accent1">
                    <a:alpha val="7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BF0A628-FAC3-A89D-A301-73C1940C640A}"/>
              </a:ext>
            </a:extLst>
          </p:cNvPr>
          <p:cNvSpPr txBox="1"/>
          <p:nvPr/>
        </p:nvSpPr>
        <p:spPr>
          <a:xfrm>
            <a:off x="6355876" y="4145405"/>
            <a:ext cx="1007446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"/>
              </a:rPr>
              <a:t>03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F6DF9CE7-6355-11F5-0291-E1E00BB7372D}"/>
              </a:ext>
            </a:extLst>
          </p:cNvPr>
          <p:cNvSpPr/>
          <p:nvPr/>
        </p:nvSpPr>
        <p:spPr>
          <a:xfrm>
            <a:off x="6432879" y="5538921"/>
            <a:ext cx="3558139" cy="515371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69000">
                  <a:schemeClr val="accent1">
                    <a:alpha val="7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89E69D1-0D1C-A197-7DDD-840D5A81230C}"/>
              </a:ext>
            </a:extLst>
          </p:cNvPr>
          <p:cNvSpPr txBox="1"/>
          <p:nvPr/>
        </p:nvSpPr>
        <p:spPr>
          <a:xfrm>
            <a:off x="6355876" y="5188143"/>
            <a:ext cx="1007446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"/>
              </a:rPr>
              <a:t>04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1981EA7-F5C4-8DBD-B6D7-8240FEFA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117" y="2396058"/>
            <a:ext cx="3993682" cy="5396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347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6865948-5124-027A-4006-B14B3DB4F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A098DC8-F37B-2800-36BF-D085D1342E21}"/>
              </a:ext>
            </a:extLst>
          </p:cNvPr>
          <p:cNvSpPr/>
          <p:nvPr/>
        </p:nvSpPr>
        <p:spPr>
          <a:xfrm rot="15042695">
            <a:off x="7425606" y="1517011"/>
            <a:ext cx="737140" cy="749153"/>
          </a:xfrm>
          <a:custGeom>
            <a:avLst/>
            <a:gdLst>
              <a:gd name="connsiteX0" fmla="*/ 737140 w 737140"/>
              <a:gd name="connsiteY0" fmla="*/ 241598 h 749153"/>
              <a:gd name="connsiteX1" fmla="*/ 559512 w 737140"/>
              <a:gd name="connsiteY1" fmla="*/ 749153 h 749153"/>
              <a:gd name="connsiteX2" fmla="*/ 485454 w 737140"/>
              <a:gd name="connsiteY2" fmla="*/ 742277 h 749153"/>
              <a:gd name="connsiteX3" fmla="*/ 312508 w 737140"/>
              <a:gd name="connsiteY3" fmla="*/ 687116 h 749153"/>
              <a:gd name="connsiteX4" fmla="*/ 23499 w 737140"/>
              <a:gd name="connsiteY4" fmla="*/ 56206 h 749153"/>
              <a:gd name="connsiteX5" fmla="*/ 46798 w 737140"/>
              <a:gd name="connsiteY5" fmla="*/ 0 h 7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140" h="749153">
                <a:moveTo>
                  <a:pt x="737140" y="241598"/>
                </a:moveTo>
                <a:lnTo>
                  <a:pt x="559512" y="749153"/>
                </a:lnTo>
                <a:lnTo>
                  <a:pt x="485454" y="742277"/>
                </a:lnTo>
                <a:cubicBezTo>
                  <a:pt x="426100" y="732497"/>
                  <a:pt x="367737" y="714194"/>
                  <a:pt x="312508" y="687116"/>
                </a:cubicBezTo>
                <a:cubicBezTo>
                  <a:pt x="66246" y="566377"/>
                  <a:pt x="-54384" y="303040"/>
                  <a:pt x="23499" y="56206"/>
                </a:cubicBezTo>
                <a:lnTo>
                  <a:pt x="4679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48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373255A-35F6-ABA2-BE5A-6962CAE28D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46" t="1241" r="15923" b="747"/>
          <a:stretch/>
        </p:blipFill>
        <p:spPr>
          <a:xfrm flipH="1">
            <a:off x="7112534" y="0"/>
            <a:ext cx="5069306" cy="6858000"/>
          </a:xfrm>
          <a:custGeom>
            <a:avLst/>
            <a:gdLst>
              <a:gd name="connsiteX0" fmla="*/ 244289 w 5069306"/>
              <a:gd name="connsiteY0" fmla="*/ 0 h 6858000"/>
              <a:gd name="connsiteX1" fmla="*/ 2604676 w 5069306"/>
              <a:gd name="connsiteY1" fmla="*/ 0 h 6858000"/>
              <a:gd name="connsiteX2" fmla="*/ 5069306 w 5069306"/>
              <a:gd name="connsiteY2" fmla="*/ 2590424 h 6858000"/>
              <a:gd name="connsiteX3" fmla="*/ 5069306 w 5069306"/>
              <a:gd name="connsiteY3" fmla="*/ 6659453 h 6858000"/>
              <a:gd name="connsiteX4" fmla="*/ 5059768 w 5069306"/>
              <a:gd name="connsiteY4" fmla="*/ 6858000 h 6858000"/>
              <a:gd name="connsiteX5" fmla="*/ 0 w 5069306"/>
              <a:gd name="connsiteY5" fmla="*/ 6858000 h 6858000"/>
              <a:gd name="connsiteX6" fmla="*/ 0 w 5069306"/>
              <a:gd name="connsiteY6" fmla="*/ 1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9306" h="6858000">
                <a:moveTo>
                  <a:pt x="244289" y="0"/>
                </a:moveTo>
                <a:lnTo>
                  <a:pt x="2604676" y="0"/>
                </a:lnTo>
                <a:cubicBezTo>
                  <a:pt x="3965854" y="0"/>
                  <a:pt x="5069306" y="1159772"/>
                  <a:pt x="5069306" y="2590424"/>
                </a:cubicBezTo>
                <a:lnTo>
                  <a:pt x="5069306" y="6659453"/>
                </a:lnTo>
                <a:lnTo>
                  <a:pt x="5059768" y="6858000"/>
                </a:lnTo>
                <a:lnTo>
                  <a:pt x="0" y="6858000"/>
                </a:lnTo>
                <a:lnTo>
                  <a:pt x="0" y="12965"/>
                </a:lnTo>
                <a:close/>
              </a:path>
            </a:pathLst>
          </a:cu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517C7AF8-B4C7-4CE4-B5E2-179B65423BF7}"/>
              </a:ext>
            </a:extLst>
          </p:cNvPr>
          <p:cNvSpPr/>
          <p:nvPr userDrawn="1"/>
        </p:nvSpPr>
        <p:spPr>
          <a:xfrm flipH="1">
            <a:off x="7091673" y="0"/>
            <a:ext cx="5100323" cy="6858000"/>
          </a:xfrm>
          <a:custGeom>
            <a:avLst/>
            <a:gdLst>
              <a:gd name="connsiteX0" fmla="*/ 280361 w 5351646"/>
              <a:gd name="connsiteY0" fmla="*/ 0 h 6858000"/>
              <a:gd name="connsiteX1" fmla="*/ 2761222 w 5351646"/>
              <a:gd name="connsiteY1" fmla="*/ 0 h 6858000"/>
              <a:gd name="connsiteX2" fmla="*/ 5351646 w 5351646"/>
              <a:gd name="connsiteY2" fmla="*/ 2590424 h 6858000"/>
              <a:gd name="connsiteX3" fmla="*/ 5351646 w 5351646"/>
              <a:gd name="connsiteY3" fmla="*/ 6659453 h 6858000"/>
              <a:gd name="connsiteX4" fmla="*/ 5341621 w 5351646"/>
              <a:gd name="connsiteY4" fmla="*/ 6858000 h 6858000"/>
              <a:gd name="connsiteX5" fmla="*/ 0 w 5351646"/>
              <a:gd name="connsiteY5" fmla="*/ 6858000 h 6858000"/>
              <a:gd name="connsiteX6" fmla="*/ 0 w 5351646"/>
              <a:gd name="connsiteY6" fmla="*/ 15741 h 6858000"/>
              <a:gd name="connsiteX7" fmla="*/ 15505 w 5351646"/>
              <a:gd name="connsiteY7" fmla="*/ 13374 h 6858000"/>
              <a:gd name="connsiteX8" fmla="*/ 280361 w 5351646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1646" h="6858000">
                <a:moveTo>
                  <a:pt x="280361" y="0"/>
                </a:moveTo>
                <a:lnTo>
                  <a:pt x="2761222" y="0"/>
                </a:lnTo>
                <a:cubicBezTo>
                  <a:pt x="4191874" y="0"/>
                  <a:pt x="5351646" y="1159772"/>
                  <a:pt x="5351646" y="2590424"/>
                </a:cubicBezTo>
                <a:lnTo>
                  <a:pt x="5351646" y="6659453"/>
                </a:lnTo>
                <a:lnTo>
                  <a:pt x="5341621" y="6858000"/>
                </a:lnTo>
                <a:lnTo>
                  <a:pt x="0" y="6858000"/>
                </a:lnTo>
                <a:lnTo>
                  <a:pt x="0" y="15741"/>
                </a:lnTo>
                <a:lnTo>
                  <a:pt x="15505" y="13374"/>
                </a:lnTo>
                <a:cubicBezTo>
                  <a:pt x="102588" y="4530"/>
                  <a:pt x="190945" y="0"/>
                  <a:pt x="28036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alpha val="40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hlinkClick r:id="rId5"/>
            <a:extLst>
              <a:ext uri="{FF2B5EF4-FFF2-40B4-BE49-F238E27FC236}">
                <a16:creationId xmlns:a16="http://schemas.microsoft.com/office/drawing/2014/main" id="{78F89384-9B85-9B89-9B7E-D3CD15F9E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5" y="570074"/>
            <a:ext cx="1713297" cy="22615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925EBF-69BC-2D14-D81B-D8911621EC8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39344" y="2300438"/>
            <a:ext cx="4182913" cy="7027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8A725C6-C180-89E1-9946-51ACF7A78F95}"/>
              </a:ext>
            </a:extLst>
          </p:cNvPr>
          <p:cNvGrpSpPr/>
          <p:nvPr userDrawn="1"/>
        </p:nvGrpSpPr>
        <p:grpSpPr>
          <a:xfrm rot="10800000">
            <a:off x="92830" y="6319611"/>
            <a:ext cx="600076" cy="457200"/>
            <a:chOff x="8055630" y="1717440"/>
            <a:chExt cx="600076" cy="457200"/>
          </a:xfrm>
        </p:grpSpPr>
        <p:sp>
          <p:nvSpPr>
            <p:cNvPr id="16" name="Oval 657">
              <a:extLst>
                <a:ext uri="{FF2B5EF4-FFF2-40B4-BE49-F238E27FC236}">
                  <a16:creationId xmlns:a16="http://schemas.microsoft.com/office/drawing/2014/main" id="{9C5007C8-B0E4-D088-A390-866A8F41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5630" y="1720615"/>
              <a:ext cx="58738" cy="58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Oval 658">
              <a:extLst>
                <a:ext uri="{FF2B5EF4-FFF2-40B4-BE49-F238E27FC236}">
                  <a16:creationId xmlns:a16="http://schemas.microsoft.com/office/drawing/2014/main" id="{260B3022-AD04-E18D-A2EB-B14C3EBA8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0568" y="1719027"/>
              <a:ext cx="60325" cy="603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Oval 659">
              <a:extLst>
                <a:ext uri="{FF2B5EF4-FFF2-40B4-BE49-F238E27FC236}">
                  <a16:creationId xmlns:a16="http://schemas.microsoft.com/office/drawing/2014/main" id="{BB2943A3-8C37-2774-344E-6A1427A14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3918" y="1719027"/>
              <a:ext cx="61913" cy="619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Oval 660">
              <a:extLst>
                <a:ext uri="{FF2B5EF4-FFF2-40B4-BE49-F238E27FC236}">
                  <a16:creationId xmlns:a16="http://schemas.microsoft.com/office/drawing/2014/main" id="{04873A3D-8B0F-4516-A8B7-F83E54451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8855" y="1717440"/>
              <a:ext cx="63500" cy="63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val 661">
              <a:extLst>
                <a:ext uri="{FF2B5EF4-FFF2-40B4-BE49-F238E27FC236}">
                  <a16:creationId xmlns:a16="http://schemas.microsoft.com/office/drawing/2014/main" id="{46CE36C7-A936-0063-0D76-19FF33A50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793" y="1719027"/>
              <a:ext cx="61913" cy="619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Oval 685">
              <a:extLst>
                <a:ext uri="{FF2B5EF4-FFF2-40B4-BE49-F238E27FC236}">
                  <a16:creationId xmlns:a16="http://schemas.microsoft.com/office/drawing/2014/main" id="{1E0BAA82-C66B-5F93-AEBB-23A5B2931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393" y="1858727"/>
              <a:ext cx="50800" cy="5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686">
              <a:extLst>
                <a:ext uri="{FF2B5EF4-FFF2-40B4-BE49-F238E27FC236}">
                  <a16:creationId xmlns:a16="http://schemas.microsoft.com/office/drawing/2014/main" id="{061F543D-1EB2-4756-DD35-43B6AA57A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743" y="1858727"/>
              <a:ext cx="53975" cy="52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687">
              <a:extLst>
                <a:ext uri="{FF2B5EF4-FFF2-40B4-BE49-F238E27FC236}">
                  <a16:creationId xmlns:a16="http://schemas.microsoft.com/office/drawing/2014/main" id="{2FDA170F-6B7C-C473-A92C-0EA6FF1B4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680" y="1857140"/>
              <a:ext cx="53975" cy="555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688">
              <a:extLst>
                <a:ext uri="{FF2B5EF4-FFF2-40B4-BE49-F238E27FC236}">
                  <a16:creationId xmlns:a16="http://schemas.microsoft.com/office/drawing/2014/main" id="{C2ACAD49-F083-6A01-5C25-249C6B15D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3618" y="1857140"/>
              <a:ext cx="53975" cy="555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val 689">
              <a:extLst>
                <a:ext uri="{FF2B5EF4-FFF2-40B4-BE49-F238E27FC236}">
                  <a16:creationId xmlns:a16="http://schemas.microsoft.com/office/drawing/2014/main" id="{2010955B-C686-25CD-504B-5C3D1E5BF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8555" y="1857140"/>
              <a:ext cx="53975" cy="555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711">
              <a:extLst>
                <a:ext uri="{FF2B5EF4-FFF2-40B4-BE49-F238E27FC236}">
                  <a16:creationId xmlns:a16="http://schemas.microsoft.com/office/drawing/2014/main" id="{02B60FE8-DEF6-AA3A-7E07-838F955A0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3568" y="1996840"/>
              <a:ext cx="42863" cy="44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712">
              <a:extLst>
                <a:ext uri="{FF2B5EF4-FFF2-40B4-BE49-F238E27FC236}">
                  <a16:creationId xmlns:a16="http://schemas.microsoft.com/office/drawing/2014/main" id="{286AB29D-408C-9780-6E90-5EEF55E86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918" y="1996840"/>
              <a:ext cx="46038" cy="4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713">
              <a:extLst>
                <a:ext uri="{FF2B5EF4-FFF2-40B4-BE49-F238E27FC236}">
                  <a16:creationId xmlns:a16="http://schemas.microsoft.com/office/drawing/2014/main" id="{B3E0380C-00A4-D4C0-B396-E5D712B06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855" y="1996840"/>
              <a:ext cx="47625" cy="4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714">
              <a:extLst>
                <a:ext uri="{FF2B5EF4-FFF2-40B4-BE49-F238E27FC236}">
                  <a16:creationId xmlns:a16="http://schemas.microsoft.com/office/drawing/2014/main" id="{0C4D2B54-3482-660C-BE4C-DC754DBD6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6793" y="1996840"/>
              <a:ext cx="47625" cy="4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715">
              <a:extLst>
                <a:ext uri="{FF2B5EF4-FFF2-40B4-BE49-F238E27FC236}">
                  <a16:creationId xmlns:a16="http://schemas.microsoft.com/office/drawing/2014/main" id="{4B894E54-E438-A6E9-E891-3944284C8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1730" y="1996840"/>
              <a:ext cx="47625" cy="4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735">
              <a:extLst>
                <a:ext uri="{FF2B5EF4-FFF2-40B4-BE49-F238E27FC236}">
                  <a16:creationId xmlns:a16="http://schemas.microsoft.com/office/drawing/2014/main" id="{1D5B11F5-BE94-EAD4-DEC4-B868A985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8330" y="2136540"/>
              <a:ext cx="34925" cy="365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736">
              <a:extLst>
                <a:ext uri="{FF2B5EF4-FFF2-40B4-BE49-F238E27FC236}">
                  <a16:creationId xmlns:a16="http://schemas.microsoft.com/office/drawing/2014/main" id="{F773A6BE-62B9-7535-7C11-1E1B0E4D4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680" y="2136540"/>
              <a:ext cx="38100" cy="365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737">
              <a:extLst>
                <a:ext uri="{FF2B5EF4-FFF2-40B4-BE49-F238E27FC236}">
                  <a16:creationId xmlns:a16="http://schemas.microsoft.com/office/drawing/2014/main" id="{B62B485A-5E95-75C2-77D9-21F73B746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6618" y="2134952"/>
              <a:ext cx="38100" cy="39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738">
              <a:extLst>
                <a:ext uri="{FF2B5EF4-FFF2-40B4-BE49-F238E27FC236}">
                  <a16:creationId xmlns:a16="http://schemas.microsoft.com/office/drawing/2014/main" id="{8BC81784-027A-ECEE-A8B0-1AE5C447D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1555" y="2134952"/>
              <a:ext cx="38100" cy="39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val 739">
              <a:extLst>
                <a:ext uri="{FF2B5EF4-FFF2-40B4-BE49-F238E27FC236}">
                  <a16:creationId xmlns:a16="http://schemas.microsoft.com/office/drawing/2014/main" id="{53DDBC9F-C3A1-568D-5857-F3AADCCEC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6493" y="2134952"/>
              <a:ext cx="38100" cy="39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21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58EEF29-0FE4-85A3-CCBC-A0AC61882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hlinkClick r:id="rId4"/>
            <a:extLst>
              <a:ext uri="{FF2B5EF4-FFF2-40B4-BE49-F238E27FC236}">
                <a16:creationId xmlns:a16="http://schemas.microsoft.com/office/drawing/2014/main" id="{173A3730-BDAC-7FE9-02B2-62E4D99E6F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92" y="425696"/>
            <a:ext cx="1713297" cy="22615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D89120A-90D8-3D47-8EA8-4FE0FD4DDA2A}"/>
              </a:ext>
            </a:extLst>
          </p:cNvPr>
          <p:cNvGrpSpPr/>
          <p:nvPr userDrawn="1"/>
        </p:nvGrpSpPr>
        <p:grpSpPr>
          <a:xfrm>
            <a:off x="481262" y="346514"/>
            <a:ext cx="365761" cy="356135"/>
            <a:chOff x="1078029" y="1020277"/>
            <a:chExt cx="365761" cy="35613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4B82DDB-D7F7-DB97-3BF6-71F4601CEB6E}"/>
                </a:ext>
              </a:extLst>
            </p:cNvPr>
            <p:cNvSpPr/>
            <p:nvPr/>
          </p:nvSpPr>
          <p:spPr>
            <a:xfrm>
              <a:off x="1078029" y="1020277"/>
              <a:ext cx="308009" cy="30800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51FFDD2-9400-7F41-96B3-4F072B269763}"/>
                </a:ext>
              </a:extLst>
            </p:cNvPr>
            <p:cNvSpPr/>
            <p:nvPr/>
          </p:nvSpPr>
          <p:spPr>
            <a:xfrm>
              <a:off x="1135781" y="1068403"/>
              <a:ext cx="308009" cy="3080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标题 1">
            <a:extLst>
              <a:ext uri="{FF2B5EF4-FFF2-40B4-BE49-F238E27FC236}">
                <a16:creationId xmlns:a16="http://schemas.microsoft.com/office/drawing/2014/main" id="{05984B3E-2A07-971D-C5D0-C17318070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701" y="307376"/>
            <a:ext cx="3088907" cy="4915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97230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4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793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68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5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39FC70-3649-3FDC-C374-67045AD5B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3" y="1765317"/>
            <a:ext cx="5877828" cy="1145406"/>
          </a:xfrm>
        </p:spPr>
        <p:txBody>
          <a:bodyPr>
            <a:no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蓝色商务风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项目分析总结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35B194-9A0D-EDF8-2F6C-5B0BA8860BC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1784" y="2904478"/>
            <a:ext cx="4722149" cy="4160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dist">
              <a:buNone/>
            </a:pPr>
            <a:r>
              <a:rPr lang="en-US" altLang="zh-CN" sz="1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Blue business wind project analysis summary ppt template</a:t>
            </a:r>
          </a:p>
          <a:p>
            <a:pPr marL="0" indent="0" algn="dist">
              <a:buNone/>
            </a:pPr>
            <a:endParaRPr lang="zh-CN" altLang="zh-CN" sz="12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63D80E-90DD-DD2A-5667-48E60ACD97E6}"/>
              </a:ext>
            </a:extLst>
          </p:cNvPr>
          <p:cNvSpPr txBox="1"/>
          <p:nvPr/>
        </p:nvSpPr>
        <p:spPr>
          <a:xfrm>
            <a:off x="798318" y="4858793"/>
            <a:ext cx="2304256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kumimoji="1"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OfficePLUS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7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E6516C0-5F07-BCB5-A08D-1AFF244CFDAD}"/>
              </a:ext>
            </a:extLst>
          </p:cNvPr>
          <p:cNvSpPr txBox="1"/>
          <p:nvPr/>
        </p:nvSpPr>
        <p:spPr>
          <a:xfrm>
            <a:off x="6832302" y="1724860"/>
            <a:ext cx="5352838" cy="46935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69D838-E96F-18E0-0887-80BA01D8C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8217" y="3462692"/>
            <a:ext cx="4935365" cy="300787"/>
          </a:xfrm>
        </p:spPr>
        <p:txBody>
          <a:bodyPr/>
          <a:lstStyle/>
          <a:p>
            <a:pPr algn="dist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AND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DEFICIENCIES OF THE PROJECT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22DBFC-05B2-1283-4F31-7CCCFB66D5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506187" y="5467340"/>
            <a:ext cx="1952908" cy="337559"/>
          </a:xfrm>
        </p:spPr>
        <p:txBody>
          <a:bodyPr anchor="ctr">
            <a:noAutofit/>
          </a:bodyPr>
          <a:lstStyle/>
          <a:p>
            <a:pPr algn="ctr"/>
            <a:r>
              <a:rPr lang="en-US" altLang="zh-CN" dirty="0">
                <a:ln>
                  <a:solidFill>
                    <a:schemeClr val="accent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dirty="0">
              <a:ln>
                <a:solidFill>
                  <a:schemeClr val="accent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51959A-65E5-531B-DC42-1DAD8E283051}"/>
              </a:ext>
            </a:extLst>
          </p:cNvPr>
          <p:cNvSpPr txBox="1"/>
          <p:nvPr/>
        </p:nvSpPr>
        <p:spPr>
          <a:xfrm>
            <a:off x="2622741" y="2608387"/>
            <a:ext cx="5067846" cy="847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项目亮点与不足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83DAA65-A8C7-AC92-4B40-79ACD05D2CDC}"/>
              </a:ext>
            </a:extLst>
          </p:cNvPr>
          <p:cNvSpPr txBox="1"/>
          <p:nvPr/>
        </p:nvSpPr>
        <p:spPr>
          <a:xfrm>
            <a:off x="2554677" y="2589289"/>
            <a:ext cx="5135912" cy="8031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项目亮点与不足</a:t>
            </a:r>
          </a:p>
        </p:txBody>
      </p:sp>
    </p:spTree>
    <p:extLst>
      <p:ext uri="{BB962C8B-B14F-4D97-AF65-F5344CB8AC3E}">
        <p14:creationId xmlns:p14="http://schemas.microsoft.com/office/powerpoint/2010/main" val="271866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A6EF1-0177-CA24-05B0-18708FF4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项目亮点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29B2DF5-5DB4-1FD8-62C9-85686E50EDC3}"/>
              </a:ext>
            </a:extLst>
          </p:cNvPr>
          <p:cNvGrpSpPr/>
          <p:nvPr/>
        </p:nvGrpSpPr>
        <p:grpSpPr>
          <a:xfrm>
            <a:off x="4744310" y="1937427"/>
            <a:ext cx="2744020" cy="2744022"/>
            <a:chOff x="4723989" y="1729729"/>
            <a:chExt cx="2744020" cy="2744022"/>
          </a:xfrm>
        </p:grpSpPr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1A0528FC-16ED-05A8-7DAA-0BC04DEEACFD}"/>
                </a:ext>
              </a:extLst>
            </p:cNvPr>
            <p:cNvSpPr/>
            <p:nvPr/>
          </p:nvSpPr>
          <p:spPr>
            <a:xfrm rot="13368882">
              <a:off x="4723989" y="1729729"/>
              <a:ext cx="2744020" cy="2744022"/>
            </a:xfrm>
            <a:prstGeom prst="arc">
              <a:avLst>
                <a:gd name="adj1" fmla="val 16169777"/>
                <a:gd name="adj2" fmla="val 13258930"/>
              </a:avLst>
            </a:prstGeom>
            <a:noFill/>
            <a:ln w="12700" cap="flat" cmpd="sng" algn="ctr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0E1E868-A838-2FFD-4726-263CD0997CC5}"/>
                </a:ext>
              </a:extLst>
            </p:cNvPr>
            <p:cNvGrpSpPr/>
            <p:nvPr/>
          </p:nvGrpSpPr>
          <p:grpSpPr>
            <a:xfrm>
              <a:off x="5079743" y="2151716"/>
              <a:ext cx="1972531" cy="1972530"/>
              <a:chOff x="5079743" y="2151716"/>
              <a:chExt cx="1972531" cy="1972530"/>
            </a:xfrm>
          </p:grpSpPr>
          <p:sp>
            <p:nvSpPr>
              <p:cNvPr id="14" name="弧形 13">
                <a:extLst>
                  <a:ext uri="{FF2B5EF4-FFF2-40B4-BE49-F238E27FC236}">
                    <a16:creationId xmlns:a16="http://schemas.microsoft.com/office/drawing/2014/main" id="{B35FAEFE-B578-FCC0-C0DC-CA9130655BEB}"/>
                  </a:ext>
                </a:extLst>
              </p:cNvPr>
              <p:cNvSpPr/>
              <p:nvPr/>
            </p:nvSpPr>
            <p:spPr>
              <a:xfrm rot="15708223">
                <a:off x="5079744" y="2151715"/>
                <a:ext cx="1972530" cy="1972531"/>
              </a:xfrm>
              <a:prstGeom prst="arc">
                <a:avLst>
                  <a:gd name="adj1" fmla="val 7551394"/>
                  <a:gd name="adj2" fmla="val 4417375"/>
                </a:avLst>
              </a:prstGeom>
              <a:noFill/>
              <a:ln w="12700" cap="flat" cmpd="sng" algn="ctr">
                <a:gradFill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51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9DF0EA14-0DB9-0A2F-3EAF-F272F1FAD178}"/>
                  </a:ext>
                </a:extLst>
              </p:cNvPr>
              <p:cNvSpPr/>
              <p:nvPr/>
            </p:nvSpPr>
            <p:spPr>
              <a:xfrm rot="18576450">
                <a:off x="5519449" y="2591420"/>
                <a:ext cx="1093120" cy="109312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3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  <a:alpha val="77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>
                <a:outerShdw blurRad="241300" dist="38100" dir="2700000" algn="tl" rotWithShape="0">
                  <a:schemeClr val="accent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568C8E3-B3A3-7A7C-6B20-05ECEC3A403D}"/>
              </a:ext>
            </a:extLst>
          </p:cNvPr>
          <p:cNvSpPr txBox="1"/>
          <p:nvPr/>
        </p:nvSpPr>
        <p:spPr>
          <a:xfrm>
            <a:off x="5484796" y="3153647"/>
            <a:ext cx="122240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</a:t>
            </a: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0CA643B-1C74-5E51-2449-2AD745CABCB3}"/>
              </a:ext>
            </a:extLst>
          </p:cNvPr>
          <p:cNvSpPr/>
          <p:nvPr/>
        </p:nvSpPr>
        <p:spPr>
          <a:xfrm>
            <a:off x="7647301" y="2027187"/>
            <a:ext cx="1041400" cy="589280"/>
          </a:xfrm>
          <a:custGeom>
            <a:avLst/>
            <a:gdLst>
              <a:gd name="connsiteX0" fmla="*/ 0 w 1041400"/>
              <a:gd name="connsiteY0" fmla="*/ 589280 h 589280"/>
              <a:gd name="connsiteX1" fmla="*/ 264160 w 1041400"/>
              <a:gd name="connsiteY1" fmla="*/ 0 h 589280"/>
              <a:gd name="connsiteX2" fmla="*/ 1041400 w 1041400"/>
              <a:gd name="connsiteY2" fmla="*/ 0 h 5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589280">
                <a:moveTo>
                  <a:pt x="0" y="589280"/>
                </a:moveTo>
                <a:lnTo>
                  <a:pt x="264160" y="0"/>
                </a:lnTo>
                <a:lnTo>
                  <a:pt x="1041400" y="0"/>
                </a:lnTo>
              </a:path>
            </a:pathLst>
          </a:custGeom>
          <a:noFill/>
          <a:ln w="31750"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60FF63E-5150-5505-FA7A-D95425E4AB67}"/>
              </a:ext>
            </a:extLst>
          </p:cNvPr>
          <p:cNvSpPr/>
          <p:nvPr/>
        </p:nvSpPr>
        <p:spPr>
          <a:xfrm>
            <a:off x="4406766" y="1620204"/>
            <a:ext cx="3378467" cy="3378467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F15D5E7F-6520-E9F2-2ED4-B4DF2916C283}"/>
              </a:ext>
            </a:extLst>
          </p:cNvPr>
          <p:cNvSpPr/>
          <p:nvPr/>
        </p:nvSpPr>
        <p:spPr>
          <a:xfrm flipH="1">
            <a:off x="3527688" y="2027184"/>
            <a:ext cx="1041400" cy="589280"/>
          </a:xfrm>
          <a:custGeom>
            <a:avLst/>
            <a:gdLst>
              <a:gd name="connsiteX0" fmla="*/ 0 w 1041400"/>
              <a:gd name="connsiteY0" fmla="*/ 589280 h 589280"/>
              <a:gd name="connsiteX1" fmla="*/ 264160 w 1041400"/>
              <a:gd name="connsiteY1" fmla="*/ 0 h 589280"/>
              <a:gd name="connsiteX2" fmla="*/ 1041400 w 1041400"/>
              <a:gd name="connsiteY2" fmla="*/ 0 h 5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589280">
                <a:moveTo>
                  <a:pt x="0" y="589280"/>
                </a:moveTo>
                <a:lnTo>
                  <a:pt x="264160" y="0"/>
                </a:lnTo>
                <a:lnTo>
                  <a:pt x="1041400" y="0"/>
                </a:lnTo>
              </a:path>
            </a:pathLst>
          </a:custGeom>
          <a:noFill/>
          <a:ln w="31750"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72F8BC7E-635A-9051-354B-5ED5FCE115A3}"/>
              </a:ext>
            </a:extLst>
          </p:cNvPr>
          <p:cNvSpPr/>
          <p:nvPr/>
        </p:nvSpPr>
        <p:spPr>
          <a:xfrm flipV="1">
            <a:off x="7637673" y="4019614"/>
            <a:ext cx="1041400" cy="589280"/>
          </a:xfrm>
          <a:custGeom>
            <a:avLst/>
            <a:gdLst>
              <a:gd name="connsiteX0" fmla="*/ 0 w 1041400"/>
              <a:gd name="connsiteY0" fmla="*/ 589280 h 589280"/>
              <a:gd name="connsiteX1" fmla="*/ 264160 w 1041400"/>
              <a:gd name="connsiteY1" fmla="*/ 0 h 589280"/>
              <a:gd name="connsiteX2" fmla="*/ 1041400 w 1041400"/>
              <a:gd name="connsiteY2" fmla="*/ 0 h 5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589280">
                <a:moveTo>
                  <a:pt x="0" y="589280"/>
                </a:moveTo>
                <a:lnTo>
                  <a:pt x="264160" y="0"/>
                </a:lnTo>
                <a:lnTo>
                  <a:pt x="1041400" y="0"/>
                </a:lnTo>
              </a:path>
            </a:pathLst>
          </a:custGeom>
          <a:noFill/>
          <a:ln w="31750"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6C695E22-DDF0-B6F7-E7CE-62D7A88AEE4D}"/>
              </a:ext>
            </a:extLst>
          </p:cNvPr>
          <p:cNvSpPr/>
          <p:nvPr/>
        </p:nvSpPr>
        <p:spPr>
          <a:xfrm flipH="1" flipV="1">
            <a:off x="3508439" y="4019615"/>
            <a:ext cx="1041400" cy="589280"/>
          </a:xfrm>
          <a:custGeom>
            <a:avLst/>
            <a:gdLst>
              <a:gd name="connsiteX0" fmla="*/ 0 w 1041400"/>
              <a:gd name="connsiteY0" fmla="*/ 589280 h 589280"/>
              <a:gd name="connsiteX1" fmla="*/ 264160 w 1041400"/>
              <a:gd name="connsiteY1" fmla="*/ 0 h 589280"/>
              <a:gd name="connsiteX2" fmla="*/ 1041400 w 1041400"/>
              <a:gd name="connsiteY2" fmla="*/ 0 h 5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589280">
                <a:moveTo>
                  <a:pt x="0" y="589280"/>
                </a:moveTo>
                <a:lnTo>
                  <a:pt x="264160" y="0"/>
                </a:lnTo>
                <a:lnTo>
                  <a:pt x="1041400" y="0"/>
                </a:lnTo>
              </a:path>
            </a:pathLst>
          </a:custGeom>
          <a:noFill/>
          <a:ln w="31750"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4942D5CA-ADC1-2967-BEE1-B226D748EF03}"/>
              </a:ext>
            </a:extLst>
          </p:cNvPr>
          <p:cNvSpPr/>
          <p:nvPr/>
        </p:nvSpPr>
        <p:spPr>
          <a:xfrm>
            <a:off x="2813785" y="1688165"/>
            <a:ext cx="670560" cy="670560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alpha val="20000"/>
                  </a:schemeClr>
                </a:gs>
                <a:gs pos="48000">
                  <a:schemeClr val="accent1"/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58DE155-39C6-5B89-2C2D-484256699CDC}"/>
              </a:ext>
            </a:extLst>
          </p:cNvPr>
          <p:cNvSpPr/>
          <p:nvPr/>
        </p:nvSpPr>
        <p:spPr>
          <a:xfrm>
            <a:off x="0" y="6732871"/>
            <a:ext cx="12192000" cy="12512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BF75078-7E9F-AB1F-8B2B-8C28E2A83001}"/>
              </a:ext>
            </a:extLst>
          </p:cNvPr>
          <p:cNvSpPr txBox="1"/>
          <p:nvPr/>
        </p:nvSpPr>
        <p:spPr>
          <a:xfrm>
            <a:off x="1346429" y="1860428"/>
            <a:ext cx="1444897" cy="420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运营管理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08E8D79-63DD-9EDB-10C1-D4F7B7E12D7B}"/>
              </a:ext>
            </a:extLst>
          </p:cNvPr>
          <p:cNvSpPr txBox="1"/>
          <p:nvPr/>
        </p:nvSpPr>
        <p:spPr>
          <a:xfrm>
            <a:off x="1588170" y="2447570"/>
            <a:ext cx="2377438" cy="9982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手把手教学员设计项目管理流程，把控项目节点，全流程带教。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3B106FA-6BA8-8114-4550-01FF30360C1F}"/>
              </a:ext>
            </a:extLst>
          </p:cNvPr>
          <p:cNvSpPr txBox="1"/>
          <p:nvPr/>
        </p:nvSpPr>
        <p:spPr>
          <a:xfrm>
            <a:off x="1336805" y="4420750"/>
            <a:ext cx="1444897" cy="420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方案定制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5916740-FA79-A586-A13F-58160058058E}"/>
              </a:ext>
            </a:extLst>
          </p:cNvPr>
          <p:cNvSpPr txBox="1"/>
          <p:nvPr/>
        </p:nvSpPr>
        <p:spPr>
          <a:xfrm>
            <a:off x="9402776" y="1821928"/>
            <a:ext cx="1444897" cy="420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激励机制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A2CBECB-513D-3A0B-F8C7-00BC54620447}"/>
              </a:ext>
            </a:extLst>
          </p:cNvPr>
          <p:cNvSpPr txBox="1"/>
          <p:nvPr/>
        </p:nvSpPr>
        <p:spPr>
          <a:xfrm>
            <a:off x="9393150" y="4411123"/>
            <a:ext cx="1444897" cy="420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实操带教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0D49730-C7E4-F632-2DE2-4253B8F0D9D4}"/>
              </a:ext>
            </a:extLst>
          </p:cNvPr>
          <p:cNvSpPr txBox="1"/>
          <p:nvPr/>
        </p:nvSpPr>
        <p:spPr>
          <a:xfrm>
            <a:off x="1578545" y="5036766"/>
            <a:ext cx="2377438" cy="9501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本项目根据客户的需求，方案完全个性化定制，融入行业和该企业案例。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58AA2F1-F43D-2619-3640-C61D77D4F5EA}"/>
              </a:ext>
            </a:extLst>
          </p:cNvPr>
          <p:cNvSpPr txBox="1"/>
          <p:nvPr/>
        </p:nvSpPr>
        <p:spPr>
          <a:xfrm>
            <a:off x="8219976" y="2447571"/>
            <a:ext cx="2377438" cy="909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为充分调动学员的积极性，项目在每个节点都设置了不同奖励。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102D5A6-7DC9-0449-BB0D-EEAA9552C2D1}"/>
              </a:ext>
            </a:extLst>
          </p:cNvPr>
          <p:cNvSpPr txBox="1"/>
          <p:nvPr/>
        </p:nvSpPr>
        <p:spPr>
          <a:xfrm>
            <a:off x="8219974" y="5046391"/>
            <a:ext cx="2377438" cy="1075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用真实的项目教学员梳理管理流程，训战结合，助力项目落地。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形 49">
            <a:extLst>
              <a:ext uri="{FF2B5EF4-FFF2-40B4-BE49-F238E27FC236}">
                <a16:creationId xmlns:a16="http://schemas.microsoft.com/office/drawing/2014/main" id="{CB840621-F87C-F6ED-E317-400FF7803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3764" y="1779448"/>
            <a:ext cx="503579" cy="503579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3951608E-8B13-59C0-F0E5-7F2121E75D70}"/>
              </a:ext>
            </a:extLst>
          </p:cNvPr>
          <p:cNvGrpSpPr/>
          <p:nvPr/>
        </p:nvGrpSpPr>
        <p:grpSpPr>
          <a:xfrm>
            <a:off x="2795069" y="4284313"/>
            <a:ext cx="670560" cy="670560"/>
            <a:chOff x="2795069" y="4284313"/>
            <a:chExt cx="670560" cy="67056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CA25752B-5B48-00E8-9F37-B68AD702BA22}"/>
                </a:ext>
              </a:extLst>
            </p:cNvPr>
            <p:cNvSpPr/>
            <p:nvPr/>
          </p:nvSpPr>
          <p:spPr>
            <a:xfrm>
              <a:off x="2795069" y="4284313"/>
              <a:ext cx="670560" cy="67056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alpha val="20000"/>
                    </a:schemeClr>
                  </a:gs>
                  <a:gs pos="48000">
                    <a:schemeClr val="accent1"/>
                  </a:gs>
                  <a:gs pos="100000">
                    <a:schemeClr val="accent1">
                      <a:alpha val="2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1F013617-8DB4-5F16-E47E-8F52DCF944D8}"/>
                </a:ext>
              </a:extLst>
            </p:cNvPr>
            <p:cNvGrpSpPr/>
            <p:nvPr/>
          </p:nvGrpSpPr>
          <p:grpSpPr>
            <a:xfrm>
              <a:off x="2899111" y="4385636"/>
              <a:ext cx="462477" cy="467915"/>
              <a:chOff x="4032519" y="2504541"/>
              <a:chExt cx="546029" cy="552450"/>
            </a:xfrm>
            <a:solidFill>
              <a:schemeClr val="accent1"/>
            </a:solidFill>
          </p:grpSpPr>
          <p:sp>
            <p:nvSpPr>
              <p:cNvPr id="51" name="Freeform 172">
                <a:extLst>
                  <a:ext uri="{FF2B5EF4-FFF2-40B4-BE49-F238E27FC236}">
                    <a16:creationId xmlns:a16="http://schemas.microsoft.com/office/drawing/2014/main" id="{67CECBC1-DC5C-BFD3-74C3-D0B2A91EE804}"/>
                  </a:ext>
                </a:extLst>
              </p:cNvPr>
              <p:cNvSpPr/>
              <p:nvPr/>
            </p:nvSpPr>
            <p:spPr bwMode="auto">
              <a:xfrm>
                <a:off x="4411881" y="2504541"/>
                <a:ext cx="84127" cy="80963"/>
              </a:xfrm>
              <a:custGeom>
                <a:avLst/>
                <a:gdLst>
                  <a:gd name="T0" fmla="*/ 5 w 29"/>
                  <a:gd name="T1" fmla="*/ 28 h 28"/>
                  <a:gd name="T2" fmla="*/ 8 w 29"/>
                  <a:gd name="T3" fmla="*/ 27 h 28"/>
                  <a:gd name="T4" fmla="*/ 28 w 29"/>
                  <a:gd name="T5" fmla="*/ 7 h 28"/>
                  <a:gd name="T6" fmla="*/ 28 w 29"/>
                  <a:gd name="T7" fmla="*/ 1 h 28"/>
                  <a:gd name="T8" fmla="*/ 22 w 29"/>
                  <a:gd name="T9" fmla="*/ 1 h 28"/>
                  <a:gd name="T10" fmla="*/ 2 w 29"/>
                  <a:gd name="T11" fmla="*/ 21 h 28"/>
                  <a:gd name="T12" fmla="*/ 2 w 29"/>
                  <a:gd name="T13" fmla="*/ 27 h 28"/>
                  <a:gd name="T14" fmla="*/ 5 w 29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8">
                    <a:moveTo>
                      <a:pt x="5" y="28"/>
                    </a:moveTo>
                    <a:cubicBezTo>
                      <a:pt x="6" y="28"/>
                      <a:pt x="7" y="28"/>
                      <a:pt x="8" y="2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9" y="5"/>
                      <a:pt x="29" y="3"/>
                      <a:pt x="28" y="1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3"/>
                      <a:pt x="0" y="25"/>
                      <a:pt x="2" y="27"/>
                    </a:cubicBezTo>
                    <a:cubicBezTo>
                      <a:pt x="3" y="28"/>
                      <a:pt x="4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173">
                <a:extLst>
                  <a:ext uri="{FF2B5EF4-FFF2-40B4-BE49-F238E27FC236}">
                    <a16:creationId xmlns:a16="http://schemas.microsoft.com/office/drawing/2014/main" id="{FFDE80E3-39D4-D2B6-A9E2-B7A050412CD8}"/>
                  </a:ext>
                </a:extLst>
              </p:cNvPr>
              <p:cNvSpPr/>
              <p:nvPr/>
            </p:nvSpPr>
            <p:spPr bwMode="auto">
              <a:xfrm>
                <a:off x="4499183" y="2587091"/>
                <a:ext cx="79365" cy="80963"/>
              </a:xfrm>
              <a:custGeom>
                <a:avLst/>
                <a:gdLst>
                  <a:gd name="T0" fmla="*/ 27 w 28"/>
                  <a:gd name="T1" fmla="*/ 1 h 28"/>
                  <a:gd name="T2" fmla="*/ 21 w 28"/>
                  <a:gd name="T3" fmla="*/ 1 h 28"/>
                  <a:gd name="T4" fmla="*/ 1 w 28"/>
                  <a:gd name="T5" fmla="*/ 21 h 28"/>
                  <a:gd name="T6" fmla="*/ 1 w 28"/>
                  <a:gd name="T7" fmla="*/ 27 h 28"/>
                  <a:gd name="T8" fmla="*/ 4 w 28"/>
                  <a:gd name="T9" fmla="*/ 28 h 28"/>
                  <a:gd name="T10" fmla="*/ 7 w 28"/>
                  <a:gd name="T11" fmla="*/ 27 h 28"/>
                  <a:gd name="T12" fmla="*/ 27 w 28"/>
                  <a:gd name="T13" fmla="*/ 7 h 28"/>
                  <a:gd name="T14" fmla="*/ 27 w 28"/>
                  <a:gd name="T1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8">
                    <a:moveTo>
                      <a:pt x="27" y="1"/>
                    </a:moveTo>
                    <a:cubicBezTo>
                      <a:pt x="25" y="0"/>
                      <a:pt x="23" y="0"/>
                      <a:pt x="21" y="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3"/>
                      <a:pt x="0" y="26"/>
                      <a:pt x="1" y="27"/>
                    </a:cubicBezTo>
                    <a:cubicBezTo>
                      <a:pt x="2" y="28"/>
                      <a:pt x="3" y="28"/>
                      <a:pt x="4" y="28"/>
                    </a:cubicBezTo>
                    <a:cubicBezTo>
                      <a:pt x="5" y="28"/>
                      <a:pt x="6" y="28"/>
                      <a:pt x="7" y="2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3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174">
                <a:extLst>
                  <a:ext uri="{FF2B5EF4-FFF2-40B4-BE49-F238E27FC236}">
                    <a16:creationId xmlns:a16="http://schemas.microsoft.com/office/drawing/2014/main" id="{F22A1595-2B44-F1C9-94E6-DDE40E072FDB}"/>
                  </a:ext>
                </a:extLst>
              </p:cNvPr>
              <p:cNvSpPr/>
              <p:nvPr/>
            </p:nvSpPr>
            <p:spPr bwMode="auto">
              <a:xfrm>
                <a:off x="4032519" y="2539466"/>
                <a:ext cx="517458" cy="517525"/>
              </a:xfrm>
              <a:custGeom>
                <a:avLst/>
                <a:gdLst>
                  <a:gd name="T0" fmla="*/ 165 w 180"/>
                  <a:gd name="T1" fmla="*/ 74 h 180"/>
                  <a:gd name="T2" fmla="*/ 165 w 180"/>
                  <a:gd name="T3" fmla="*/ 24 h 180"/>
                  <a:gd name="T4" fmla="*/ 154 w 180"/>
                  <a:gd name="T5" fmla="*/ 13 h 180"/>
                  <a:gd name="T6" fmla="*/ 140 w 180"/>
                  <a:gd name="T7" fmla="*/ 32 h 180"/>
                  <a:gd name="T8" fmla="*/ 141 w 180"/>
                  <a:gd name="T9" fmla="*/ 33 h 180"/>
                  <a:gd name="T10" fmla="*/ 143 w 180"/>
                  <a:gd name="T11" fmla="*/ 35 h 180"/>
                  <a:gd name="T12" fmla="*/ 146 w 180"/>
                  <a:gd name="T13" fmla="*/ 37 h 180"/>
                  <a:gd name="T14" fmla="*/ 147 w 180"/>
                  <a:gd name="T15" fmla="*/ 39 h 180"/>
                  <a:gd name="T16" fmla="*/ 132 w 180"/>
                  <a:gd name="T17" fmla="*/ 57 h 180"/>
                  <a:gd name="T18" fmla="*/ 125 w 180"/>
                  <a:gd name="T19" fmla="*/ 59 h 180"/>
                  <a:gd name="T20" fmla="*/ 118 w 180"/>
                  <a:gd name="T21" fmla="*/ 66 h 180"/>
                  <a:gd name="T22" fmla="*/ 90 w 180"/>
                  <a:gd name="T23" fmla="*/ 127 h 180"/>
                  <a:gd name="T24" fmla="*/ 90 w 180"/>
                  <a:gd name="T25" fmla="*/ 53 h 180"/>
                  <a:gd name="T26" fmla="*/ 118 w 180"/>
                  <a:gd name="T27" fmla="*/ 54 h 180"/>
                  <a:gd name="T28" fmla="*/ 121 w 180"/>
                  <a:gd name="T29" fmla="*/ 46 h 180"/>
                  <a:gd name="T30" fmla="*/ 106 w 180"/>
                  <a:gd name="T31" fmla="*/ 15 h 180"/>
                  <a:gd name="T32" fmla="*/ 96 w 180"/>
                  <a:gd name="T33" fmla="*/ 0 h 180"/>
                  <a:gd name="T34" fmla="*/ 74 w 180"/>
                  <a:gd name="T35" fmla="*/ 10 h 180"/>
                  <a:gd name="T36" fmla="*/ 48 w 180"/>
                  <a:gd name="T37" fmla="*/ 25 h 180"/>
                  <a:gd name="T38" fmla="*/ 31 w 180"/>
                  <a:gd name="T39" fmla="*/ 22 h 180"/>
                  <a:gd name="T40" fmla="*/ 19 w 180"/>
                  <a:gd name="T41" fmla="*/ 38 h 180"/>
                  <a:gd name="T42" fmla="*/ 25 w 180"/>
                  <a:gd name="T43" fmla="*/ 48 h 180"/>
                  <a:gd name="T44" fmla="*/ 10 w 180"/>
                  <a:gd name="T45" fmla="*/ 74 h 180"/>
                  <a:gd name="T46" fmla="*/ 0 w 180"/>
                  <a:gd name="T47" fmla="*/ 96 h 180"/>
                  <a:gd name="T48" fmla="*/ 15 w 180"/>
                  <a:gd name="T49" fmla="*/ 106 h 180"/>
                  <a:gd name="T50" fmla="*/ 22 w 180"/>
                  <a:gd name="T51" fmla="*/ 135 h 180"/>
                  <a:gd name="T52" fmla="*/ 22 w 180"/>
                  <a:gd name="T53" fmla="*/ 149 h 180"/>
                  <a:gd name="T54" fmla="*/ 38 w 180"/>
                  <a:gd name="T55" fmla="*/ 161 h 180"/>
                  <a:gd name="T56" fmla="*/ 48 w 180"/>
                  <a:gd name="T57" fmla="*/ 155 h 180"/>
                  <a:gd name="T58" fmla="*/ 74 w 180"/>
                  <a:gd name="T59" fmla="*/ 170 h 180"/>
                  <a:gd name="T60" fmla="*/ 96 w 180"/>
                  <a:gd name="T61" fmla="*/ 180 h 180"/>
                  <a:gd name="T62" fmla="*/ 106 w 180"/>
                  <a:gd name="T63" fmla="*/ 165 h 180"/>
                  <a:gd name="T64" fmla="*/ 135 w 180"/>
                  <a:gd name="T65" fmla="*/ 158 h 180"/>
                  <a:gd name="T66" fmla="*/ 158 w 180"/>
                  <a:gd name="T67" fmla="*/ 149 h 180"/>
                  <a:gd name="T68" fmla="*/ 158 w 180"/>
                  <a:gd name="T69" fmla="*/ 135 h 180"/>
                  <a:gd name="T70" fmla="*/ 165 w 180"/>
                  <a:gd name="T71" fmla="*/ 106 h 180"/>
                  <a:gd name="T72" fmla="*/ 180 w 180"/>
                  <a:gd name="T73" fmla="*/ 96 h 180"/>
                  <a:gd name="T74" fmla="*/ 170 w 180"/>
                  <a:gd name="T75" fmla="*/ 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0" h="180">
                    <a:moveTo>
                      <a:pt x="170" y="74"/>
                    </a:moveTo>
                    <a:cubicBezTo>
                      <a:pt x="165" y="74"/>
                      <a:pt x="165" y="74"/>
                      <a:pt x="165" y="74"/>
                    </a:cubicBezTo>
                    <a:cubicBezTo>
                      <a:pt x="163" y="61"/>
                      <a:pt x="157" y="50"/>
                      <a:pt x="149" y="40"/>
                    </a:cubicBezTo>
                    <a:cubicBezTo>
                      <a:pt x="165" y="24"/>
                      <a:pt x="165" y="24"/>
                      <a:pt x="165" y="24"/>
                    </a:cubicBezTo>
                    <a:cubicBezTo>
                      <a:pt x="168" y="21"/>
                      <a:pt x="168" y="16"/>
                      <a:pt x="165" y="13"/>
                    </a:cubicBezTo>
                    <a:cubicBezTo>
                      <a:pt x="162" y="10"/>
                      <a:pt x="157" y="10"/>
                      <a:pt x="154" y="13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8" y="30"/>
                      <a:pt x="139" y="31"/>
                      <a:pt x="140" y="32"/>
                    </a:cubicBezTo>
                    <a:cubicBezTo>
                      <a:pt x="140" y="32"/>
                      <a:pt x="141" y="33"/>
                      <a:pt x="141" y="33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1" y="34"/>
                      <a:pt x="142" y="34"/>
                      <a:pt x="142" y="34"/>
                    </a:cubicBezTo>
                    <a:cubicBezTo>
                      <a:pt x="142" y="34"/>
                      <a:pt x="143" y="35"/>
                      <a:pt x="143" y="35"/>
                    </a:cubicBezTo>
                    <a:cubicBezTo>
                      <a:pt x="144" y="35"/>
                      <a:pt x="144" y="36"/>
                      <a:pt x="144" y="36"/>
                    </a:cubicBezTo>
                    <a:cubicBezTo>
                      <a:pt x="145" y="36"/>
                      <a:pt x="145" y="37"/>
                      <a:pt x="146" y="37"/>
                    </a:cubicBezTo>
                    <a:cubicBezTo>
                      <a:pt x="146" y="37"/>
                      <a:pt x="146" y="37"/>
                      <a:pt x="146" y="38"/>
                    </a:cubicBezTo>
                    <a:cubicBezTo>
                      <a:pt x="146" y="38"/>
                      <a:pt x="147" y="38"/>
                      <a:pt x="147" y="39"/>
                    </a:cubicBezTo>
                    <a:cubicBezTo>
                      <a:pt x="148" y="39"/>
                      <a:pt x="148" y="40"/>
                      <a:pt x="149" y="41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1" y="58"/>
                      <a:pt x="129" y="59"/>
                      <a:pt x="127" y="59"/>
                    </a:cubicBezTo>
                    <a:cubicBezTo>
                      <a:pt x="126" y="59"/>
                      <a:pt x="125" y="59"/>
                      <a:pt x="125" y="59"/>
                    </a:cubicBezTo>
                    <a:cubicBezTo>
                      <a:pt x="124" y="59"/>
                      <a:pt x="124" y="59"/>
                      <a:pt x="124" y="60"/>
                    </a:cubicBezTo>
                    <a:cubicBezTo>
                      <a:pt x="118" y="66"/>
                      <a:pt x="118" y="66"/>
                      <a:pt x="118" y="66"/>
                    </a:cubicBezTo>
                    <a:cubicBezTo>
                      <a:pt x="123" y="72"/>
                      <a:pt x="127" y="81"/>
                      <a:pt x="127" y="90"/>
                    </a:cubicBezTo>
                    <a:cubicBezTo>
                      <a:pt x="127" y="110"/>
                      <a:pt x="110" y="127"/>
                      <a:pt x="90" y="127"/>
                    </a:cubicBezTo>
                    <a:cubicBezTo>
                      <a:pt x="70" y="127"/>
                      <a:pt x="53" y="110"/>
                      <a:pt x="53" y="90"/>
                    </a:cubicBezTo>
                    <a:cubicBezTo>
                      <a:pt x="53" y="70"/>
                      <a:pt x="70" y="53"/>
                      <a:pt x="90" y="53"/>
                    </a:cubicBezTo>
                    <a:cubicBezTo>
                      <a:pt x="98" y="53"/>
                      <a:pt x="106" y="56"/>
                      <a:pt x="112" y="61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9" y="54"/>
                      <a:pt x="119" y="54"/>
                      <a:pt x="119" y="53"/>
                    </a:cubicBezTo>
                    <a:cubicBezTo>
                      <a:pt x="118" y="51"/>
                      <a:pt x="119" y="48"/>
                      <a:pt x="121" y="46"/>
                    </a:cubicBezTo>
                    <a:cubicBezTo>
                      <a:pt x="137" y="29"/>
                      <a:pt x="137" y="29"/>
                      <a:pt x="137" y="29"/>
                    </a:cubicBezTo>
                    <a:cubicBezTo>
                      <a:pt x="128" y="22"/>
                      <a:pt x="118" y="17"/>
                      <a:pt x="106" y="15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5"/>
                      <a:pt x="102" y="0"/>
                      <a:pt x="96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8" y="0"/>
                      <a:pt x="74" y="5"/>
                      <a:pt x="74" y="10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65" y="17"/>
                      <a:pt x="56" y="20"/>
                      <a:pt x="48" y="25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1" y="18"/>
                      <a:pt x="35" y="18"/>
                      <a:pt x="31" y="22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0" y="33"/>
                      <a:pt x="19" y="35"/>
                      <a:pt x="19" y="38"/>
                    </a:cubicBezTo>
                    <a:cubicBezTo>
                      <a:pt x="19" y="40"/>
                      <a:pt x="20" y="43"/>
                      <a:pt x="22" y="45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0" y="56"/>
                      <a:pt x="17" y="65"/>
                      <a:pt x="15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4" y="74"/>
                      <a:pt x="0" y="78"/>
                      <a:pt x="0" y="84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2"/>
                      <a:pt x="4" y="106"/>
                      <a:pt x="10" y="106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7" y="115"/>
                      <a:pt x="20" y="124"/>
                      <a:pt x="25" y="132"/>
                    </a:cubicBezTo>
                    <a:cubicBezTo>
                      <a:pt x="22" y="135"/>
                      <a:pt x="22" y="135"/>
                      <a:pt x="22" y="135"/>
                    </a:cubicBezTo>
                    <a:cubicBezTo>
                      <a:pt x="20" y="137"/>
                      <a:pt x="19" y="140"/>
                      <a:pt x="19" y="142"/>
                    </a:cubicBezTo>
                    <a:cubicBezTo>
                      <a:pt x="19" y="145"/>
                      <a:pt x="20" y="147"/>
                      <a:pt x="22" y="149"/>
                    </a:cubicBezTo>
                    <a:cubicBezTo>
                      <a:pt x="31" y="158"/>
                      <a:pt x="31" y="158"/>
                      <a:pt x="31" y="158"/>
                    </a:cubicBezTo>
                    <a:cubicBezTo>
                      <a:pt x="33" y="160"/>
                      <a:pt x="35" y="161"/>
                      <a:pt x="38" y="161"/>
                    </a:cubicBezTo>
                    <a:cubicBezTo>
                      <a:pt x="40" y="161"/>
                      <a:pt x="43" y="160"/>
                      <a:pt x="45" y="158"/>
                    </a:cubicBezTo>
                    <a:cubicBezTo>
                      <a:pt x="48" y="155"/>
                      <a:pt x="48" y="155"/>
                      <a:pt x="48" y="155"/>
                    </a:cubicBezTo>
                    <a:cubicBezTo>
                      <a:pt x="56" y="160"/>
                      <a:pt x="65" y="163"/>
                      <a:pt x="74" y="165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74" y="176"/>
                      <a:pt x="78" y="180"/>
                      <a:pt x="84" y="180"/>
                    </a:cubicBezTo>
                    <a:cubicBezTo>
                      <a:pt x="96" y="180"/>
                      <a:pt x="96" y="180"/>
                      <a:pt x="96" y="180"/>
                    </a:cubicBezTo>
                    <a:cubicBezTo>
                      <a:pt x="102" y="180"/>
                      <a:pt x="106" y="176"/>
                      <a:pt x="106" y="170"/>
                    </a:cubicBezTo>
                    <a:cubicBezTo>
                      <a:pt x="106" y="165"/>
                      <a:pt x="106" y="165"/>
                      <a:pt x="106" y="165"/>
                    </a:cubicBezTo>
                    <a:cubicBezTo>
                      <a:pt x="115" y="163"/>
                      <a:pt x="124" y="160"/>
                      <a:pt x="132" y="155"/>
                    </a:cubicBezTo>
                    <a:cubicBezTo>
                      <a:pt x="135" y="158"/>
                      <a:pt x="135" y="158"/>
                      <a:pt x="135" y="158"/>
                    </a:cubicBezTo>
                    <a:cubicBezTo>
                      <a:pt x="139" y="162"/>
                      <a:pt x="145" y="162"/>
                      <a:pt x="149" y="158"/>
                    </a:cubicBezTo>
                    <a:cubicBezTo>
                      <a:pt x="158" y="149"/>
                      <a:pt x="158" y="149"/>
                      <a:pt x="158" y="149"/>
                    </a:cubicBezTo>
                    <a:cubicBezTo>
                      <a:pt x="160" y="147"/>
                      <a:pt x="161" y="145"/>
                      <a:pt x="161" y="142"/>
                    </a:cubicBezTo>
                    <a:cubicBezTo>
                      <a:pt x="161" y="140"/>
                      <a:pt x="160" y="137"/>
                      <a:pt x="158" y="135"/>
                    </a:cubicBezTo>
                    <a:cubicBezTo>
                      <a:pt x="155" y="132"/>
                      <a:pt x="155" y="132"/>
                      <a:pt x="155" y="132"/>
                    </a:cubicBezTo>
                    <a:cubicBezTo>
                      <a:pt x="160" y="124"/>
                      <a:pt x="163" y="115"/>
                      <a:pt x="165" y="106"/>
                    </a:cubicBezTo>
                    <a:cubicBezTo>
                      <a:pt x="170" y="106"/>
                      <a:pt x="170" y="106"/>
                      <a:pt x="170" y="106"/>
                    </a:cubicBezTo>
                    <a:cubicBezTo>
                      <a:pt x="175" y="106"/>
                      <a:pt x="180" y="102"/>
                      <a:pt x="180" y="96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80" y="78"/>
                      <a:pt x="175" y="74"/>
                      <a:pt x="170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175">
                <a:extLst>
                  <a:ext uri="{FF2B5EF4-FFF2-40B4-BE49-F238E27FC236}">
                    <a16:creationId xmlns:a16="http://schemas.microsoft.com/office/drawing/2014/main" id="{2E2BB745-BC69-A523-AFA3-BE8849CB1C83}"/>
                  </a:ext>
                </a:extLst>
              </p:cNvPr>
              <p:cNvSpPr/>
              <p:nvPr/>
            </p:nvSpPr>
            <p:spPr bwMode="auto">
              <a:xfrm>
                <a:off x="4208708" y="2714091"/>
                <a:ext cx="166666" cy="168275"/>
              </a:xfrm>
              <a:custGeom>
                <a:avLst/>
                <a:gdLst>
                  <a:gd name="T0" fmla="*/ 45 w 58"/>
                  <a:gd name="T1" fmla="*/ 5 h 58"/>
                  <a:gd name="T2" fmla="*/ 29 w 58"/>
                  <a:gd name="T3" fmla="*/ 0 h 58"/>
                  <a:gd name="T4" fmla="*/ 0 w 58"/>
                  <a:gd name="T5" fmla="*/ 29 h 58"/>
                  <a:gd name="T6" fmla="*/ 29 w 58"/>
                  <a:gd name="T7" fmla="*/ 58 h 58"/>
                  <a:gd name="T8" fmla="*/ 58 w 58"/>
                  <a:gd name="T9" fmla="*/ 29 h 58"/>
                  <a:gd name="T10" fmla="*/ 51 w 58"/>
                  <a:gd name="T11" fmla="*/ 11 h 58"/>
                  <a:gd name="T12" fmla="*/ 30 w 58"/>
                  <a:gd name="T13" fmla="*/ 31 h 58"/>
                  <a:gd name="T14" fmla="*/ 27 w 58"/>
                  <a:gd name="T15" fmla="*/ 33 h 58"/>
                  <a:gd name="T16" fmla="*/ 25 w 58"/>
                  <a:gd name="T17" fmla="*/ 31 h 58"/>
                  <a:gd name="T18" fmla="*/ 25 w 58"/>
                  <a:gd name="T19" fmla="*/ 26 h 58"/>
                  <a:gd name="T20" fmla="*/ 45 w 58"/>
                  <a:gd name="T21" fmla="*/ 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58">
                    <a:moveTo>
                      <a:pt x="45" y="5"/>
                    </a:moveTo>
                    <a:cubicBezTo>
                      <a:pt x="41" y="2"/>
                      <a:pt x="35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22"/>
                      <a:pt x="55" y="16"/>
                      <a:pt x="51" y="1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2"/>
                      <a:pt x="28" y="33"/>
                      <a:pt x="27" y="33"/>
                    </a:cubicBezTo>
                    <a:cubicBezTo>
                      <a:pt x="26" y="33"/>
                      <a:pt x="25" y="32"/>
                      <a:pt x="25" y="31"/>
                    </a:cubicBezTo>
                    <a:cubicBezTo>
                      <a:pt x="23" y="30"/>
                      <a:pt x="23" y="27"/>
                      <a:pt x="25" y="26"/>
                    </a:cubicBezTo>
                    <a:lnTo>
                      <a:pt x="45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F21FF5-15CC-64A5-9566-6144D8EA24F6}"/>
              </a:ext>
            </a:extLst>
          </p:cNvPr>
          <p:cNvGrpSpPr/>
          <p:nvPr/>
        </p:nvGrpSpPr>
        <p:grpSpPr>
          <a:xfrm>
            <a:off x="8735464" y="1688166"/>
            <a:ext cx="670560" cy="670560"/>
            <a:chOff x="8735464" y="1688166"/>
            <a:chExt cx="670560" cy="67056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96DD9D9-0AC5-F9C6-2819-79B5CB8D4045}"/>
                </a:ext>
              </a:extLst>
            </p:cNvPr>
            <p:cNvSpPr/>
            <p:nvPr/>
          </p:nvSpPr>
          <p:spPr>
            <a:xfrm>
              <a:off x="8735464" y="1688166"/>
              <a:ext cx="670560" cy="67056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alpha val="20000"/>
                    </a:schemeClr>
                  </a:gs>
                  <a:gs pos="48000">
                    <a:schemeClr val="accent1"/>
                  </a:gs>
                  <a:gs pos="100000">
                    <a:schemeClr val="accent1">
                      <a:alpha val="2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041E35CE-1F95-F1F4-B247-4C2522757BF9}"/>
                </a:ext>
              </a:extLst>
            </p:cNvPr>
            <p:cNvGrpSpPr/>
            <p:nvPr/>
          </p:nvGrpSpPr>
          <p:grpSpPr>
            <a:xfrm>
              <a:off x="8859701" y="1863349"/>
              <a:ext cx="438304" cy="310401"/>
              <a:chOff x="8763447" y="4701269"/>
              <a:chExt cx="549203" cy="388938"/>
            </a:xfrm>
            <a:solidFill>
              <a:schemeClr val="accent1"/>
            </a:solidFill>
          </p:grpSpPr>
          <p:sp>
            <p:nvSpPr>
              <p:cNvPr id="59" name="Freeform 116">
                <a:extLst>
                  <a:ext uri="{FF2B5EF4-FFF2-40B4-BE49-F238E27FC236}">
                    <a16:creationId xmlns:a16="http://schemas.microsoft.com/office/drawing/2014/main" id="{F35503E9-8FC8-0470-BAE2-8975620E5E0D}"/>
                  </a:ext>
                </a:extLst>
              </p:cNvPr>
              <p:cNvSpPr/>
              <p:nvPr/>
            </p:nvSpPr>
            <p:spPr bwMode="auto">
              <a:xfrm>
                <a:off x="8920589" y="4888594"/>
                <a:ext cx="392061" cy="201613"/>
              </a:xfrm>
              <a:custGeom>
                <a:avLst/>
                <a:gdLst>
                  <a:gd name="T0" fmla="*/ 135 w 138"/>
                  <a:gd name="T1" fmla="*/ 22 h 71"/>
                  <a:gd name="T2" fmla="*/ 126 w 138"/>
                  <a:gd name="T3" fmla="*/ 17 h 71"/>
                  <a:gd name="T4" fmla="*/ 121 w 138"/>
                  <a:gd name="T5" fmla="*/ 18 h 71"/>
                  <a:gd name="T6" fmla="*/ 69 w 138"/>
                  <a:gd name="T7" fmla="*/ 48 h 71"/>
                  <a:gd name="T8" fmla="*/ 45 w 138"/>
                  <a:gd name="T9" fmla="*/ 39 h 71"/>
                  <a:gd name="T10" fmla="*/ 44 w 138"/>
                  <a:gd name="T11" fmla="*/ 38 h 71"/>
                  <a:gd name="T12" fmla="*/ 45 w 138"/>
                  <a:gd name="T13" fmla="*/ 34 h 71"/>
                  <a:gd name="T14" fmla="*/ 48 w 138"/>
                  <a:gd name="T15" fmla="*/ 31 h 71"/>
                  <a:gd name="T16" fmla="*/ 49 w 138"/>
                  <a:gd name="T17" fmla="*/ 31 h 71"/>
                  <a:gd name="T18" fmla="*/ 65 w 138"/>
                  <a:gd name="T19" fmla="*/ 37 h 71"/>
                  <a:gd name="T20" fmla="*/ 69 w 138"/>
                  <a:gd name="T21" fmla="*/ 38 h 71"/>
                  <a:gd name="T22" fmla="*/ 79 w 138"/>
                  <a:gd name="T23" fmla="*/ 31 h 71"/>
                  <a:gd name="T24" fmla="*/ 79 w 138"/>
                  <a:gd name="T25" fmla="*/ 23 h 71"/>
                  <a:gd name="T26" fmla="*/ 73 w 138"/>
                  <a:gd name="T27" fmla="*/ 17 h 71"/>
                  <a:gd name="T28" fmla="*/ 30 w 138"/>
                  <a:gd name="T29" fmla="*/ 0 h 71"/>
                  <a:gd name="T30" fmla="*/ 24 w 138"/>
                  <a:gd name="T31" fmla="*/ 0 h 71"/>
                  <a:gd name="T32" fmla="*/ 1 w 138"/>
                  <a:gd name="T33" fmla="*/ 9 h 71"/>
                  <a:gd name="T34" fmla="*/ 0 w 138"/>
                  <a:gd name="T35" fmla="*/ 9 h 71"/>
                  <a:gd name="T36" fmla="*/ 0 w 138"/>
                  <a:gd name="T37" fmla="*/ 55 h 71"/>
                  <a:gd name="T38" fmla="*/ 1 w 138"/>
                  <a:gd name="T39" fmla="*/ 55 h 71"/>
                  <a:gd name="T40" fmla="*/ 16 w 138"/>
                  <a:gd name="T41" fmla="*/ 54 h 71"/>
                  <a:gd name="T42" fmla="*/ 31 w 138"/>
                  <a:gd name="T43" fmla="*/ 57 h 71"/>
                  <a:gd name="T44" fmla="*/ 66 w 138"/>
                  <a:gd name="T45" fmla="*/ 70 h 71"/>
                  <a:gd name="T46" fmla="*/ 70 w 138"/>
                  <a:gd name="T47" fmla="*/ 71 h 71"/>
                  <a:gd name="T48" fmla="*/ 75 w 138"/>
                  <a:gd name="T49" fmla="*/ 70 h 71"/>
                  <a:gd name="T50" fmla="*/ 131 w 138"/>
                  <a:gd name="T51" fmla="*/ 36 h 71"/>
                  <a:gd name="T52" fmla="*/ 135 w 138"/>
                  <a:gd name="T53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71">
                    <a:moveTo>
                      <a:pt x="135" y="22"/>
                    </a:moveTo>
                    <a:cubicBezTo>
                      <a:pt x="133" y="19"/>
                      <a:pt x="130" y="17"/>
                      <a:pt x="126" y="17"/>
                    </a:cubicBezTo>
                    <a:cubicBezTo>
                      <a:pt x="124" y="17"/>
                      <a:pt x="122" y="17"/>
                      <a:pt x="121" y="1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9"/>
                      <a:pt x="45" y="39"/>
                      <a:pt x="44" y="38"/>
                    </a:cubicBezTo>
                    <a:cubicBezTo>
                      <a:pt x="44" y="37"/>
                      <a:pt x="44" y="35"/>
                      <a:pt x="45" y="34"/>
                    </a:cubicBezTo>
                    <a:cubicBezTo>
                      <a:pt x="46" y="32"/>
                      <a:pt x="47" y="31"/>
                      <a:pt x="48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7" y="38"/>
                      <a:pt x="68" y="38"/>
                      <a:pt x="69" y="38"/>
                    </a:cubicBezTo>
                    <a:cubicBezTo>
                      <a:pt x="74" y="38"/>
                      <a:pt x="78" y="35"/>
                      <a:pt x="79" y="31"/>
                    </a:cubicBezTo>
                    <a:cubicBezTo>
                      <a:pt x="80" y="28"/>
                      <a:pt x="80" y="26"/>
                      <a:pt x="79" y="23"/>
                    </a:cubicBezTo>
                    <a:cubicBezTo>
                      <a:pt x="78" y="20"/>
                      <a:pt x="76" y="18"/>
                      <a:pt x="73" y="1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6" y="0"/>
                      <a:pt x="24" y="0"/>
                    </a:cubicBezTo>
                    <a:cubicBezTo>
                      <a:pt x="10" y="3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5"/>
                      <a:pt x="12" y="54"/>
                      <a:pt x="16" y="54"/>
                    </a:cubicBezTo>
                    <a:cubicBezTo>
                      <a:pt x="23" y="54"/>
                      <a:pt x="31" y="57"/>
                      <a:pt x="31" y="57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7" y="71"/>
                      <a:pt x="68" y="71"/>
                      <a:pt x="70" y="71"/>
                    </a:cubicBezTo>
                    <a:cubicBezTo>
                      <a:pt x="72" y="71"/>
                      <a:pt x="74" y="70"/>
                      <a:pt x="75" y="70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6" y="34"/>
                      <a:pt x="138" y="27"/>
                      <a:pt x="135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5A64B4BA-11EF-ED8D-BA6C-0E97C35B67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3447" y="4906056"/>
                <a:ext cx="136507" cy="168275"/>
              </a:xfrm>
              <a:custGeom>
                <a:avLst/>
                <a:gdLst>
                  <a:gd name="T0" fmla="*/ 0 w 48"/>
                  <a:gd name="T1" fmla="*/ 59 h 59"/>
                  <a:gd name="T2" fmla="*/ 48 w 48"/>
                  <a:gd name="T3" fmla="*/ 59 h 59"/>
                  <a:gd name="T4" fmla="*/ 48 w 48"/>
                  <a:gd name="T5" fmla="*/ 0 h 59"/>
                  <a:gd name="T6" fmla="*/ 0 w 48"/>
                  <a:gd name="T7" fmla="*/ 0 h 59"/>
                  <a:gd name="T8" fmla="*/ 0 w 48"/>
                  <a:gd name="T9" fmla="*/ 59 h 59"/>
                  <a:gd name="T10" fmla="*/ 30 w 48"/>
                  <a:gd name="T11" fmla="*/ 12 h 59"/>
                  <a:gd name="T12" fmla="*/ 37 w 48"/>
                  <a:gd name="T13" fmla="*/ 18 h 59"/>
                  <a:gd name="T14" fmla="*/ 30 w 48"/>
                  <a:gd name="T15" fmla="*/ 25 h 59"/>
                  <a:gd name="T16" fmla="*/ 24 w 48"/>
                  <a:gd name="T17" fmla="*/ 18 h 59"/>
                  <a:gd name="T18" fmla="*/ 30 w 48"/>
                  <a:gd name="T19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9">
                    <a:moveTo>
                      <a:pt x="0" y="59"/>
                    </a:move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9"/>
                    </a:lnTo>
                    <a:close/>
                    <a:moveTo>
                      <a:pt x="30" y="12"/>
                    </a:moveTo>
                    <a:cubicBezTo>
                      <a:pt x="34" y="12"/>
                      <a:pt x="37" y="15"/>
                      <a:pt x="37" y="18"/>
                    </a:cubicBezTo>
                    <a:cubicBezTo>
                      <a:pt x="37" y="22"/>
                      <a:pt x="34" y="25"/>
                      <a:pt x="30" y="25"/>
                    </a:cubicBezTo>
                    <a:cubicBezTo>
                      <a:pt x="27" y="25"/>
                      <a:pt x="24" y="22"/>
                      <a:pt x="24" y="18"/>
                    </a:cubicBezTo>
                    <a:cubicBezTo>
                      <a:pt x="24" y="15"/>
                      <a:pt x="27" y="12"/>
                      <a:pt x="30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FC8C1A01-AA13-417B-224C-FE7F5AF5A667}"/>
                  </a:ext>
                </a:extLst>
              </p:cNvPr>
              <p:cNvSpPr/>
              <p:nvPr/>
            </p:nvSpPr>
            <p:spPr bwMode="auto">
              <a:xfrm>
                <a:off x="8953922" y="4701269"/>
                <a:ext cx="290475" cy="266700"/>
              </a:xfrm>
              <a:custGeom>
                <a:avLst/>
                <a:gdLst>
                  <a:gd name="T0" fmla="*/ 11 w 102"/>
                  <a:gd name="T1" fmla="*/ 58 h 94"/>
                  <a:gd name="T2" fmla="*/ 14 w 102"/>
                  <a:gd name="T3" fmla="*/ 58 h 94"/>
                  <a:gd name="T4" fmla="*/ 20 w 102"/>
                  <a:gd name="T5" fmla="*/ 59 h 94"/>
                  <a:gd name="T6" fmla="*/ 50 w 102"/>
                  <a:gd name="T7" fmla="*/ 71 h 94"/>
                  <a:gd name="T8" fmla="*/ 50 w 102"/>
                  <a:gd name="T9" fmla="*/ 68 h 94"/>
                  <a:gd name="T10" fmla="*/ 39 w 102"/>
                  <a:gd name="T11" fmla="*/ 65 h 94"/>
                  <a:gd name="T12" fmla="*/ 41 w 102"/>
                  <a:gd name="T13" fmla="*/ 60 h 94"/>
                  <a:gd name="T14" fmla="*/ 51 w 102"/>
                  <a:gd name="T15" fmla="*/ 63 h 94"/>
                  <a:gd name="T16" fmla="*/ 60 w 102"/>
                  <a:gd name="T17" fmla="*/ 55 h 94"/>
                  <a:gd name="T18" fmla="*/ 52 w 102"/>
                  <a:gd name="T19" fmla="*/ 47 h 94"/>
                  <a:gd name="T20" fmla="*/ 39 w 102"/>
                  <a:gd name="T21" fmla="*/ 34 h 94"/>
                  <a:gd name="T22" fmla="*/ 51 w 102"/>
                  <a:gd name="T23" fmla="*/ 21 h 94"/>
                  <a:gd name="T24" fmla="*/ 51 w 102"/>
                  <a:gd name="T25" fmla="*/ 14 h 94"/>
                  <a:gd name="T26" fmla="*/ 56 w 102"/>
                  <a:gd name="T27" fmla="*/ 14 h 94"/>
                  <a:gd name="T28" fmla="*/ 56 w 102"/>
                  <a:gd name="T29" fmla="*/ 21 h 94"/>
                  <a:gd name="T30" fmla="*/ 65 w 102"/>
                  <a:gd name="T31" fmla="*/ 24 h 94"/>
                  <a:gd name="T32" fmla="*/ 63 w 102"/>
                  <a:gd name="T33" fmla="*/ 29 h 94"/>
                  <a:gd name="T34" fmla="*/ 54 w 102"/>
                  <a:gd name="T35" fmla="*/ 26 h 94"/>
                  <a:gd name="T36" fmla="*/ 46 w 102"/>
                  <a:gd name="T37" fmla="*/ 33 h 94"/>
                  <a:gd name="T38" fmla="*/ 55 w 102"/>
                  <a:gd name="T39" fmla="*/ 41 h 94"/>
                  <a:gd name="T40" fmla="*/ 67 w 102"/>
                  <a:gd name="T41" fmla="*/ 55 h 94"/>
                  <a:gd name="T42" fmla="*/ 55 w 102"/>
                  <a:gd name="T43" fmla="*/ 68 h 94"/>
                  <a:gd name="T44" fmla="*/ 55 w 102"/>
                  <a:gd name="T45" fmla="*/ 73 h 94"/>
                  <a:gd name="T46" fmla="*/ 64 w 102"/>
                  <a:gd name="T47" fmla="*/ 76 h 94"/>
                  <a:gd name="T48" fmla="*/ 74 w 102"/>
                  <a:gd name="T49" fmla="*/ 86 h 94"/>
                  <a:gd name="T50" fmla="*/ 76 w 102"/>
                  <a:gd name="T51" fmla="*/ 94 h 94"/>
                  <a:gd name="T52" fmla="*/ 85 w 102"/>
                  <a:gd name="T53" fmla="*/ 89 h 94"/>
                  <a:gd name="T54" fmla="*/ 102 w 102"/>
                  <a:gd name="T55" fmla="*/ 51 h 94"/>
                  <a:gd name="T56" fmla="*/ 51 w 102"/>
                  <a:gd name="T57" fmla="*/ 0 h 94"/>
                  <a:gd name="T58" fmla="*/ 0 w 102"/>
                  <a:gd name="T59" fmla="*/ 51 h 94"/>
                  <a:gd name="T60" fmla="*/ 1 w 102"/>
                  <a:gd name="T61" fmla="*/ 61 h 94"/>
                  <a:gd name="T62" fmla="*/ 11 w 102"/>
                  <a:gd name="T63" fmla="*/ 5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" h="94">
                    <a:moveTo>
                      <a:pt x="11" y="58"/>
                    </a:moveTo>
                    <a:cubicBezTo>
                      <a:pt x="12" y="58"/>
                      <a:pt x="13" y="58"/>
                      <a:pt x="14" y="58"/>
                    </a:cubicBezTo>
                    <a:cubicBezTo>
                      <a:pt x="16" y="58"/>
                      <a:pt x="18" y="58"/>
                      <a:pt x="20" y="59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46" y="68"/>
                      <a:pt x="41" y="67"/>
                      <a:pt x="39" y="65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3" y="61"/>
                      <a:pt x="47" y="63"/>
                      <a:pt x="51" y="63"/>
                    </a:cubicBezTo>
                    <a:cubicBezTo>
                      <a:pt x="57" y="63"/>
                      <a:pt x="60" y="60"/>
                      <a:pt x="60" y="55"/>
                    </a:cubicBezTo>
                    <a:cubicBezTo>
                      <a:pt x="60" y="51"/>
                      <a:pt x="57" y="49"/>
                      <a:pt x="52" y="47"/>
                    </a:cubicBezTo>
                    <a:cubicBezTo>
                      <a:pt x="44" y="44"/>
                      <a:pt x="39" y="40"/>
                      <a:pt x="39" y="34"/>
                    </a:cubicBezTo>
                    <a:cubicBezTo>
                      <a:pt x="39" y="27"/>
                      <a:pt x="44" y="23"/>
                      <a:pt x="51" y="2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60" y="21"/>
                      <a:pt x="63" y="22"/>
                      <a:pt x="65" y="24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2" y="28"/>
                      <a:pt x="59" y="26"/>
                      <a:pt x="54" y="26"/>
                    </a:cubicBezTo>
                    <a:cubicBezTo>
                      <a:pt x="48" y="26"/>
                      <a:pt x="46" y="30"/>
                      <a:pt x="46" y="33"/>
                    </a:cubicBezTo>
                    <a:cubicBezTo>
                      <a:pt x="46" y="37"/>
                      <a:pt x="49" y="38"/>
                      <a:pt x="55" y="41"/>
                    </a:cubicBezTo>
                    <a:cubicBezTo>
                      <a:pt x="63" y="44"/>
                      <a:pt x="67" y="48"/>
                      <a:pt x="67" y="55"/>
                    </a:cubicBezTo>
                    <a:cubicBezTo>
                      <a:pt x="67" y="61"/>
                      <a:pt x="63" y="66"/>
                      <a:pt x="55" y="68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9" y="78"/>
                      <a:pt x="72" y="81"/>
                      <a:pt x="74" y="86"/>
                    </a:cubicBezTo>
                    <a:cubicBezTo>
                      <a:pt x="75" y="89"/>
                      <a:pt x="76" y="92"/>
                      <a:pt x="76" y="94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96" y="79"/>
                      <a:pt x="102" y="66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54"/>
                      <a:pt x="0" y="58"/>
                      <a:pt x="1" y="61"/>
                    </a:cubicBezTo>
                    <a:cubicBezTo>
                      <a:pt x="4" y="60"/>
                      <a:pt x="7" y="59"/>
                      <a:pt x="11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E66B8DC1-45F5-5C8D-757E-6ED109F1E091}"/>
              </a:ext>
            </a:extLst>
          </p:cNvPr>
          <p:cNvGrpSpPr/>
          <p:nvPr/>
        </p:nvGrpSpPr>
        <p:grpSpPr>
          <a:xfrm>
            <a:off x="8730115" y="4280035"/>
            <a:ext cx="670560" cy="670560"/>
            <a:chOff x="8730115" y="4280035"/>
            <a:chExt cx="670560" cy="67056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E6F9672-88C2-6396-5DA0-F9322FED7ADC}"/>
                </a:ext>
              </a:extLst>
            </p:cNvPr>
            <p:cNvSpPr/>
            <p:nvPr/>
          </p:nvSpPr>
          <p:spPr>
            <a:xfrm>
              <a:off x="8730115" y="4280035"/>
              <a:ext cx="670560" cy="67056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alpha val="20000"/>
                    </a:schemeClr>
                  </a:gs>
                  <a:gs pos="48000">
                    <a:schemeClr val="accent1"/>
                  </a:gs>
                  <a:gs pos="100000">
                    <a:schemeClr val="accent1">
                      <a:alpha val="2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3" name="图形 62">
              <a:extLst>
                <a:ext uri="{FF2B5EF4-FFF2-40B4-BE49-F238E27FC236}">
                  <a16:creationId xmlns:a16="http://schemas.microsoft.com/office/drawing/2014/main" id="{3395096D-4CA1-79FF-3931-99CFB03EE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31642" y="4374308"/>
              <a:ext cx="485613" cy="485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57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444312C4-8A08-9FB2-00C7-1B521AA78D7E}"/>
              </a:ext>
            </a:extLst>
          </p:cNvPr>
          <p:cNvGrpSpPr/>
          <p:nvPr/>
        </p:nvGrpSpPr>
        <p:grpSpPr>
          <a:xfrm>
            <a:off x="5804035" y="1341734"/>
            <a:ext cx="5216894" cy="4067665"/>
            <a:chOff x="6266046" y="1437984"/>
            <a:chExt cx="5216894" cy="4067665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FDEB53BE-0BF1-A061-67B7-6B4DAF961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9709" t="1515" r="62590" b="6673"/>
            <a:stretch>
              <a:fillRect/>
            </a:stretch>
          </p:blipFill>
          <p:spPr>
            <a:xfrm>
              <a:off x="6929583" y="1437984"/>
              <a:ext cx="572138" cy="3809029"/>
            </a:xfrm>
            <a:custGeom>
              <a:avLst/>
              <a:gdLst>
                <a:gd name="connsiteX0" fmla="*/ 0 w 702644"/>
                <a:gd name="connsiteY0" fmla="*/ 0 h 4677878"/>
                <a:gd name="connsiteX1" fmla="*/ 702644 w 702644"/>
                <a:gd name="connsiteY1" fmla="*/ 0 h 4677878"/>
                <a:gd name="connsiteX2" fmla="*/ 702644 w 702644"/>
                <a:gd name="connsiteY2" fmla="*/ 4677878 h 4677878"/>
                <a:gd name="connsiteX3" fmla="*/ 0 w 702644"/>
                <a:gd name="connsiteY3" fmla="*/ 4677878 h 4677878"/>
                <a:gd name="connsiteX4" fmla="*/ 0 w 702644"/>
                <a:gd name="connsiteY4" fmla="*/ 0 h 467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644" h="4677878">
                  <a:moveTo>
                    <a:pt x="0" y="0"/>
                  </a:moveTo>
                  <a:lnTo>
                    <a:pt x="702644" y="0"/>
                  </a:lnTo>
                  <a:lnTo>
                    <a:pt x="702644" y="4677878"/>
                  </a:lnTo>
                  <a:lnTo>
                    <a:pt x="0" y="467787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4" name="图片 133">
              <a:extLst>
                <a:ext uri="{FF2B5EF4-FFF2-40B4-BE49-F238E27FC236}">
                  <a16:creationId xmlns:a16="http://schemas.microsoft.com/office/drawing/2014/main" id="{D189DEF3-CD61-B1C0-EB36-C7ABD6281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4922" t="2838" r="17377" b="5350"/>
            <a:stretch>
              <a:fillRect/>
            </a:stretch>
          </p:blipFill>
          <p:spPr>
            <a:xfrm>
              <a:off x="10247268" y="1492847"/>
              <a:ext cx="572138" cy="3809029"/>
            </a:xfrm>
            <a:custGeom>
              <a:avLst/>
              <a:gdLst>
                <a:gd name="connsiteX0" fmla="*/ 0 w 702644"/>
                <a:gd name="connsiteY0" fmla="*/ 0 h 4677878"/>
                <a:gd name="connsiteX1" fmla="*/ 702644 w 702644"/>
                <a:gd name="connsiteY1" fmla="*/ 0 h 4677878"/>
                <a:gd name="connsiteX2" fmla="*/ 702644 w 702644"/>
                <a:gd name="connsiteY2" fmla="*/ 4677878 h 4677878"/>
                <a:gd name="connsiteX3" fmla="*/ 0 w 702644"/>
                <a:gd name="connsiteY3" fmla="*/ 4677878 h 4677878"/>
                <a:gd name="connsiteX4" fmla="*/ 0 w 702644"/>
                <a:gd name="connsiteY4" fmla="*/ 0 h 467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644" h="4677878">
                  <a:moveTo>
                    <a:pt x="0" y="0"/>
                  </a:moveTo>
                  <a:lnTo>
                    <a:pt x="702644" y="0"/>
                  </a:lnTo>
                  <a:lnTo>
                    <a:pt x="702644" y="4677878"/>
                  </a:lnTo>
                  <a:lnTo>
                    <a:pt x="0" y="467787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3" name="图片 132">
              <a:extLst>
                <a:ext uri="{FF2B5EF4-FFF2-40B4-BE49-F238E27FC236}">
                  <a16:creationId xmlns:a16="http://schemas.microsoft.com/office/drawing/2014/main" id="{99624BFC-20FD-10F5-124B-CFB155B44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7794" t="3404" r="44505" b="4784"/>
            <a:stretch>
              <a:fillRect/>
            </a:stretch>
          </p:blipFill>
          <p:spPr>
            <a:xfrm>
              <a:off x="8256657" y="1516359"/>
              <a:ext cx="572138" cy="3809029"/>
            </a:xfrm>
            <a:custGeom>
              <a:avLst/>
              <a:gdLst>
                <a:gd name="connsiteX0" fmla="*/ 0 w 702644"/>
                <a:gd name="connsiteY0" fmla="*/ 0 h 4677878"/>
                <a:gd name="connsiteX1" fmla="*/ 702644 w 702644"/>
                <a:gd name="connsiteY1" fmla="*/ 0 h 4677878"/>
                <a:gd name="connsiteX2" fmla="*/ 702644 w 702644"/>
                <a:gd name="connsiteY2" fmla="*/ 4677878 h 4677878"/>
                <a:gd name="connsiteX3" fmla="*/ 0 w 702644"/>
                <a:gd name="connsiteY3" fmla="*/ 4677878 h 4677878"/>
                <a:gd name="connsiteX4" fmla="*/ 0 w 702644"/>
                <a:gd name="connsiteY4" fmla="*/ 0 h 467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644" h="4677878">
                  <a:moveTo>
                    <a:pt x="0" y="0"/>
                  </a:moveTo>
                  <a:lnTo>
                    <a:pt x="702644" y="0"/>
                  </a:lnTo>
                  <a:lnTo>
                    <a:pt x="702644" y="4677878"/>
                  </a:lnTo>
                  <a:lnTo>
                    <a:pt x="0" y="467787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2" name="图片 131">
              <a:extLst>
                <a:ext uri="{FF2B5EF4-FFF2-40B4-BE49-F238E27FC236}">
                  <a16:creationId xmlns:a16="http://schemas.microsoft.com/office/drawing/2014/main" id="{D6DEF091-3E0F-2CDE-A654-368EA2A5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666" t="5105" r="71633" b="3083"/>
            <a:stretch>
              <a:fillRect/>
            </a:stretch>
          </p:blipFill>
          <p:spPr>
            <a:xfrm>
              <a:off x="6266046" y="1586897"/>
              <a:ext cx="572138" cy="3809029"/>
            </a:xfrm>
            <a:custGeom>
              <a:avLst/>
              <a:gdLst>
                <a:gd name="connsiteX0" fmla="*/ 0 w 702644"/>
                <a:gd name="connsiteY0" fmla="*/ 0 h 4677878"/>
                <a:gd name="connsiteX1" fmla="*/ 702644 w 702644"/>
                <a:gd name="connsiteY1" fmla="*/ 0 h 4677878"/>
                <a:gd name="connsiteX2" fmla="*/ 702644 w 702644"/>
                <a:gd name="connsiteY2" fmla="*/ 4677878 h 4677878"/>
                <a:gd name="connsiteX3" fmla="*/ 0 w 702644"/>
                <a:gd name="connsiteY3" fmla="*/ 4677878 h 4677878"/>
                <a:gd name="connsiteX4" fmla="*/ 0 w 702644"/>
                <a:gd name="connsiteY4" fmla="*/ 0 h 467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644" h="4677878">
                  <a:moveTo>
                    <a:pt x="0" y="0"/>
                  </a:moveTo>
                  <a:lnTo>
                    <a:pt x="702644" y="0"/>
                  </a:lnTo>
                  <a:lnTo>
                    <a:pt x="702644" y="4677878"/>
                  </a:lnTo>
                  <a:lnTo>
                    <a:pt x="0" y="467787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1" name="图片 130">
              <a:extLst>
                <a:ext uri="{FF2B5EF4-FFF2-40B4-BE49-F238E27FC236}">
                  <a16:creationId xmlns:a16="http://schemas.microsoft.com/office/drawing/2014/main" id="{6EF9E408-5143-64CC-ECCF-00A3B743D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5879" t="5105" r="26420" b="3083"/>
            <a:stretch>
              <a:fillRect/>
            </a:stretch>
          </p:blipFill>
          <p:spPr>
            <a:xfrm>
              <a:off x="9583731" y="1586897"/>
              <a:ext cx="572138" cy="3809029"/>
            </a:xfrm>
            <a:custGeom>
              <a:avLst/>
              <a:gdLst>
                <a:gd name="connsiteX0" fmla="*/ 0 w 702644"/>
                <a:gd name="connsiteY0" fmla="*/ 0 h 4677878"/>
                <a:gd name="connsiteX1" fmla="*/ 702644 w 702644"/>
                <a:gd name="connsiteY1" fmla="*/ 0 h 4677878"/>
                <a:gd name="connsiteX2" fmla="*/ 702644 w 702644"/>
                <a:gd name="connsiteY2" fmla="*/ 4677878 h 4677878"/>
                <a:gd name="connsiteX3" fmla="*/ 0 w 702644"/>
                <a:gd name="connsiteY3" fmla="*/ 4677878 h 4677878"/>
                <a:gd name="connsiteX4" fmla="*/ 0 w 702644"/>
                <a:gd name="connsiteY4" fmla="*/ 0 h 467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644" h="4677878">
                  <a:moveTo>
                    <a:pt x="0" y="0"/>
                  </a:moveTo>
                  <a:lnTo>
                    <a:pt x="702644" y="0"/>
                  </a:lnTo>
                  <a:lnTo>
                    <a:pt x="702644" y="4677878"/>
                  </a:lnTo>
                  <a:lnTo>
                    <a:pt x="0" y="467787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0" name="图片 129">
              <a:extLst>
                <a:ext uri="{FF2B5EF4-FFF2-40B4-BE49-F238E27FC236}">
                  <a16:creationId xmlns:a16="http://schemas.microsoft.com/office/drawing/2014/main" id="{3EAEED3F-C402-6CA6-4A84-2D661CF0C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6837" t="7183" r="35462" b="1005"/>
            <a:stretch>
              <a:fillRect/>
            </a:stretch>
          </p:blipFill>
          <p:spPr>
            <a:xfrm>
              <a:off x="8920194" y="1673109"/>
              <a:ext cx="572138" cy="3809029"/>
            </a:xfrm>
            <a:custGeom>
              <a:avLst/>
              <a:gdLst>
                <a:gd name="connsiteX0" fmla="*/ 0 w 702644"/>
                <a:gd name="connsiteY0" fmla="*/ 0 h 4677878"/>
                <a:gd name="connsiteX1" fmla="*/ 702644 w 702644"/>
                <a:gd name="connsiteY1" fmla="*/ 0 h 4677878"/>
                <a:gd name="connsiteX2" fmla="*/ 702644 w 702644"/>
                <a:gd name="connsiteY2" fmla="*/ 4677878 h 4677878"/>
                <a:gd name="connsiteX3" fmla="*/ 0 w 702644"/>
                <a:gd name="connsiteY3" fmla="*/ 4677878 h 4677878"/>
                <a:gd name="connsiteX4" fmla="*/ 0 w 702644"/>
                <a:gd name="connsiteY4" fmla="*/ 0 h 467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644" h="4677878">
                  <a:moveTo>
                    <a:pt x="0" y="0"/>
                  </a:moveTo>
                  <a:lnTo>
                    <a:pt x="702644" y="0"/>
                  </a:lnTo>
                  <a:lnTo>
                    <a:pt x="702644" y="4677878"/>
                  </a:lnTo>
                  <a:lnTo>
                    <a:pt x="0" y="467787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29" name="图片 128">
              <a:extLst>
                <a:ext uri="{FF2B5EF4-FFF2-40B4-BE49-F238E27FC236}">
                  <a16:creationId xmlns:a16="http://schemas.microsoft.com/office/drawing/2014/main" id="{60593D92-6782-D107-B35C-D828A3BE6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964" t="7183" r="8334" b="1005"/>
            <a:stretch>
              <a:fillRect/>
            </a:stretch>
          </p:blipFill>
          <p:spPr>
            <a:xfrm>
              <a:off x="10910802" y="1673109"/>
              <a:ext cx="572138" cy="3809029"/>
            </a:xfrm>
            <a:custGeom>
              <a:avLst/>
              <a:gdLst>
                <a:gd name="connsiteX0" fmla="*/ 0 w 702644"/>
                <a:gd name="connsiteY0" fmla="*/ 0 h 4677878"/>
                <a:gd name="connsiteX1" fmla="*/ 702644 w 702644"/>
                <a:gd name="connsiteY1" fmla="*/ 0 h 4677878"/>
                <a:gd name="connsiteX2" fmla="*/ 702644 w 702644"/>
                <a:gd name="connsiteY2" fmla="*/ 4677878 h 4677878"/>
                <a:gd name="connsiteX3" fmla="*/ 0 w 702644"/>
                <a:gd name="connsiteY3" fmla="*/ 4677878 h 4677878"/>
                <a:gd name="connsiteX4" fmla="*/ 0 w 702644"/>
                <a:gd name="connsiteY4" fmla="*/ 0 h 467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644" h="4677878">
                  <a:moveTo>
                    <a:pt x="0" y="0"/>
                  </a:moveTo>
                  <a:lnTo>
                    <a:pt x="702644" y="0"/>
                  </a:lnTo>
                  <a:lnTo>
                    <a:pt x="702644" y="4677878"/>
                  </a:lnTo>
                  <a:lnTo>
                    <a:pt x="0" y="467787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28" name="图片 127">
              <a:extLst>
                <a:ext uri="{FF2B5EF4-FFF2-40B4-BE49-F238E27FC236}">
                  <a16:creationId xmlns:a16="http://schemas.microsoft.com/office/drawing/2014/main" id="{D618841A-CA1F-EC2D-AB5A-5FD189F44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8751" t="7749" r="53547" b="439"/>
            <a:stretch>
              <a:fillRect/>
            </a:stretch>
          </p:blipFill>
          <p:spPr>
            <a:xfrm>
              <a:off x="7593120" y="1696620"/>
              <a:ext cx="572138" cy="3809029"/>
            </a:xfrm>
            <a:custGeom>
              <a:avLst/>
              <a:gdLst>
                <a:gd name="connsiteX0" fmla="*/ 0 w 702644"/>
                <a:gd name="connsiteY0" fmla="*/ 0 h 4677878"/>
                <a:gd name="connsiteX1" fmla="*/ 702644 w 702644"/>
                <a:gd name="connsiteY1" fmla="*/ 0 h 4677878"/>
                <a:gd name="connsiteX2" fmla="*/ 702644 w 702644"/>
                <a:gd name="connsiteY2" fmla="*/ 4677878 h 4677878"/>
                <a:gd name="connsiteX3" fmla="*/ 0 w 702644"/>
                <a:gd name="connsiteY3" fmla="*/ 4677878 h 4677878"/>
                <a:gd name="connsiteX4" fmla="*/ 0 w 702644"/>
                <a:gd name="connsiteY4" fmla="*/ 0 h 467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644" h="4677878">
                  <a:moveTo>
                    <a:pt x="0" y="0"/>
                  </a:moveTo>
                  <a:lnTo>
                    <a:pt x="702644" y="0"/>
                  </a:lnTo>
                  <a:lnTo>
                    <a:pt x="702644" y="4677878"/>
                  </a:lnTo>
                  <a:lnTo>
                    <a:pt x="0" y="4677878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C404948-A8AB-FFFE-C6EE-96051649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01" y="307376"/>
            <a:ext cx="1731745" cy="491523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项目不足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DDBB0C3E-0801-8D24-76DE-1AD3CFBE0E21}"/>
              </a:ext>
            </a:extLst>
          </p:cNvPr>
          <p:cNvCxnSpPr>
            <a:cxnSpLocks/>
          </p:cNvCxnSpPr>
          <p:nvPr/>
        </p:nvCxnSpPr>
        <p:spPr>
          <a:xfrm>
            <a:off x="1256096" y="1636295"/>
            <a:ext cx="0" cy="406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142F533-F43D-B7CC-630C-8494C34638E3}"/>
              </a:ext>
            </a:extLst>
          </p:cNvPr>
          <p:cNvGrpSpPr/>
          <p:nvPr/>
        </p:nvGrpSpPr>
        <p:grpSpPr>
          <a:xfrm>
            <a:off x="1183900" y="2002045"/>
            <a:ext cx="144000" cy="144000"/>
            <a:chOff x="1347536" y="2146432"/>
            <a:chExt cx="250258" cy="250258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9F1529F0-20BC-22D3-DEDD-51641CBCB5B6}"/>
                </a:ext>
              </a:extLst>
            </p:cNvPr>
            <p:cNvSpPr/>
            <p:nvPr/>
          </p:nvSpPr>
          <p:spPr>
            <a:xfrm>
              <a:off x="1347536" y="2146432"/>
              <a:ext cx="250258" cy="25025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8620DF33-DCBF-A895-88BA-E59283B09F5E}"/>
                </a:ext>
              </a:extLst>
            </p:cNvPr>
            <p:cNvSpPr/>
            <p:nvPr/>
          </p:nvSpPr>
          <p:spPr>
            <a:xfrm>
              <a:off x="1412026" y="2210922"/>
              <a:ext cx="121279" cy="1212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9F3CFD1-1B22-894F-70C6-102202AB2622}"/>
              </a:ext>
            </a:extLst>
          </p:cNvPr>
          <p:cNvGrpSpPr/>
          <p:nvPr/>
        </p:nvGrpSpPr>
        <p:grpSpPr>
          <a:xfrm>
            <a:off x="1183900" y="3291836"/>
            <a:ext cx="144000" cy="144000"/>
            <a:chOff x="1347536" y="2146432"/>
            <a:chExt cx="250258" cy="250258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0144320E-810F-FF4A-207A-A88DB1D7C4E0}"/>
                </a:ext>
              </a:extLst>
            </p:cNvPr>
            <p:cNvSpPr/>
            <p:nvPr/>
          </p:nvSpPr>
          <p:spPr>
            <a:xfrm>
              <a:off x="1347536" y="2146432"/>
              <a:ext cx="250258" cy="25025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C35CE378-DF91-DE6E-108E-A2CC207353AC}"/>
                </a:ext>
              </a:extLst>
            </p:cNvPr>
            <p:cNvSpPr/>
            <p:nvPr/>
          </p:nvSpPr>
          <p:spPr>
            <a:xfrm>
              <a:off x="1412026" y="2210922"/>
              <a:ext cx="121279" cy="1212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54C01D8D-942B-70A0-E82C-F1214EB0E85B}"/>
              </a:ext>
            </a:extLst>
          </p:cNvPr>
          <p:cNvGrpSpPr/>
          <p:nvPr/>
        </p:nvGrpSpPr>
        <p:grpSpPr>
          <a:xfrm>
            <a:off x="1183900" y="4706747"/>
            <a:ext cx="144000" cy="144000"/>
            <a:chOff x="1347536" y="2146432"/>
            <a:chExt cx="250258" cy="250258"/>
          </a:xfrm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2E8BC867-B518-73ED-A526-B672C146237B}"/>
                </a:ext>
              </a:extLst>
            </p:cNvPr>
            <p:cNvSpPr/>
            <p:nvPr/>
          </p:nvSpPr>
          <p:spPr>
            <a:xfrm>
              <a:off x="1347536" y="2146432"/>
              <a:ext cx="250258" cy="25025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EA75A2F2-6534-C37C-9AAC-6B386AA23D93}"/>
                </a:ext>
              </a:extLst>
            </p:cNvPr>
            <p:cNvSpPr/>
            <p:nvPr/>
          </p:nvSpPr>
          <p:spPr>
            <a:xfrm>
              <a:off x="1412026" y="2210922"/>
              <a:ext cx="121279" cy="1212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8" name="矩形: 圆角 137">
            <a:extLst>
              <a:ext uri="{FF2B5EF4-FFF2-40B4-BE49-F238E27FC236}">
                <a16:creationId xmlns:a16="http://schemas.microsoft.com/office/drawing/2014/main" id="{9FD7031B-D5BB-04F8-B1D6-C891A93ACBDD}"/>
              </a:ext>
            </a:extLst>
          </p:cNvPr>
          <p:cNvSpPr/>
          <p:nvPr/>
        </p:nvSpPr>
        <p:spPr>
          <a:xfrm>
            <a:off x="1414915" y="1819174"/>
            <a:ext cx="2160000" cy="4908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3000">
                <a:schemeClr val="accent1">
                  <a:alpha val="5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6A7A0D1F-1017-02F7-F9FA-92AD4F94846C}"/>
              </a:ext>
            </a:extLst>
          </p:cNvPr>
          <p:cNvSpPr txBox="1"/>
          <p:nvPr/>
        </p:nvSpPr>
        <p:spPr>
          <a:xfrm>
            <a:off x="1461931" y="1850804"/>
            <a:ext cx="1444897" cy="4207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督导不力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35BFA9CD-17C0-063D-035A-8ADD41405B2C}"/>
              </a:ext>
            </a:extLst>
          </p:cNvPr>
          <p:cNvSpPr txBox="1"/>
          <p:nvPr/>
        </p:nvSpPr>
        <p:spPr>
          <a:xfrm>
            <a:off x="1357164" y="2332068"/>
            <a:ext cx="3282213" cy="6228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参训学员工作繁忙，没办法全身心投入，项目组督导和反馈不及时。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矩形: 圆角 140">
            <a:extLst>
              <a:ext uri="{FF2B5EF4-FFF2-40B4-BE49-F238E27FC236}">
                <a16:creationId xmlns:a16="http://schemas.microsoft.com/office/drawing/2014/main" id="{491AA168-AE8E-CBB4-A525-C1BAE17FCFB9}"/>
              </a:ext>
            </a:extLst>
          </p:cNvPr>
          <p:cNvSpPr/>
          <p:nvPr/>
        </p:nvSpPr>
        <p:spPr>
          <a:xfrm>
            <a:off x="1395664" y="3144427"/>
            <a:ext cx="2160000" cy="4908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3000">
                <a:schemeClr val="accent1">
                  <a:alpha val="5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29A3F883-EF87-27BC-CAAD-6FB547B724FE}"/>
              </a:ext>
            </a:extLst>
          </p:cNvPr>
          <p:cNvSpPr txBox="1"/>
          <p:nvPr/>
        </p:nvSpPr>
        <p:spPr>
          <a:xfrm>
            <a:off x="1452309" y="3176057"/>
            <a:ext cx="1887660" cy="4207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信息同步不及时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BE833B64-07EA-BE55-9C4E-79749423FE19}"/>
              </a:ext>
            </a:extLst>
          </p:cNvPr>
          <p:cNvSpPr txBox="1"/>
          <p:nvPr/>
        </p:nvSpPr>
        <p:spPr>
          <a:xfrm>
            <a:off x="1414916" y="3660351"/>
            <a:ext cx="3282213" cy="6228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相关数据未能及时同步给项目组，以至于不能及时给出反馈和建议。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矩形: 圆角 143">
            <a:extLst>
              <a:ext uri="{FF2B5EF4-FFF2-40B4-BE49-F238E27FC236}">
                <a16:creationId xmlns:a16="http://schemas.microsoft.com/office/drawing/2014/main" id="{7D8BE7A4-E832-9E2A-60E4-26EF4DDFAE5E}"/>
              </a:ext>
            </a:extLst>
          </p:cNvPr>
          <p:cNvSpPr/>
          <p:nvPr/>
        </p:nvSpPr>
        <p:spPr>
          <a:xfrm>
            <a:off x="1434165" y="4530466"/>
            <a:ext cx="2160000" cy="4908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3000">
                <a:schemeClr val="accent1">
                  <a:alpha val="5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7B36411E-FA72-401C-CB6F-43064721C8E1}"/>
              </a:ext>
            </a:extLst>
          </p:cNvPr>
          <p:cNvSpPr txBox="1"/>
          <p:nvPr/>
        </p:nvSpPr>
        <p:spPr>
          <a:xfrm>
            <a:off x="1461937" y="4562096"/>
            <a:ext cx="1887660" cy="4207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项目进度把控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B0BC6089-0817-8800-DD5F-8E939A7D21C4}"/>
              </a:ext>
            </a:extLst>
          </p:cNvPr>
          <p:cNvSpPr txBox="1"/>
          <p:nvPr/>
        </p:nvSpPr>
        <p:spPr>
          <a:xfrm>
            <a:off x="1386041" y="5046394"/>
            <a:ext cx="3282213" cy="6228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项目的进度推进，未能及时根据学员的接收程度进行调整。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56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51959A-65E5-531B-DC42-1DAD8E283051}"/>
              </a:ext>
            </a:extLst>
          </p:cNvPr>
          <p:cNvSpPr txBox="1"/>
          <p:nvPr/>
        </p:nvSpPr>
        <p:spPr>
          <a:xfrm>
            <a:off x="2616899" y="2618014"/>
            <a:ext cx="4332539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项目改进计划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6516C0-5F07-BCB5-A08D-1AFF244CFDAD}"/>
              </a:ext>
            </a:extLst>
          </p:cNvPr>
          <p:cNvSpPr txBox="1"/>
          <p:nvPr/>
        </p:nvSpPr>
        <p:spPr>
          <a:xfrm>
            <a:off x="6832302" y="1724860"/>
            <a:ext cx="5352838" cy="46935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69D838-E96F-18E0-0887-80BA01D8C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6573" y="3462693"/>
            <a:ext cx="4235115" cy="329661"/>
          </a:xfrm>
        </p:spPr>
        <p:txBody>
          <a:bodyPr/>
          <a:lstStyle/>
          <a:p>
            <a:pPr algn="dist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IMPROVEMENT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di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22DBFC-05B2-1283-4F31-7CCCFB66D5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978794" y="5436518"/>
            <a:ext cx="1952908" cy="337559"/>
          </a:xfrm>
        </p:spPr>
        <p:txBody>
          <a:bodyPr anchor="ctr">
            <a:noAutofit/>
          </a:bodyPr>
          <a:lstStyle/>
          <a:p>
            <a:pPr algn="ctr"/>
            <a:r>
              <a:rPr lang="en-US" altLang="zh-CN" dirty="0">
                <a:ln>
                  <a:solidFill>
                    <a:schemeClr val="accent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  <a:endParaRPr lang="zh-CN" altLang="en-US" dirty="0">
              <a:ln>
                <a:solidFill>
                  <a:schemeClr val="accent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83DAA65-A8C7-AC92-4B40-79ACD05D2CDC}"/>
              </a:ext>
            </a:extLst>
          </p:cNvPr>
          <p:cNvSpPr txBox="1"/>
          <p:nvPr/>
        </p:nvSpPr>
        <p:spPr>
          <a:xfrm>
            <a:off x="2577711" y="2589289"/>
            <a:ext cx="4390980" cy="8031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项目改进计划</a:t>
            </a:r>
          </a:p>
        </p:txBody>
      </p:sp>
    </p:spTree>
    <p:extLst>
      <p:ext uri="{BB962C8B-B14F-4D97-AF65-F5344CB8AC3E}">
        <p14:creationId xmlns:p14="http://schemas.microsoft.com/office/powerpoint/2010/main" val="1724087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F9939C-6FF2-DD02-458E-BEAD2171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改进计划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F28AEA9-EE4C-D1A9-E5AB-35FF5E807487}"/>
              </a:ext>
            </a:extLst>
          </p:cNvPr>
          <p:cNvCxnSpPr>
            <a:cxnSpLocks/>
          </p:cNvCxnSpPr>
          <p:nvPr/>
        </p:nvCxnSpPr>
        <p:spPr>
          <a:xfrm>
            <a:off x="2561524" y="3490579"/>
            <a:ext cx="669607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F958C4D4-7E5C-6C1E-201F-71D7A173A8FC}"/>
              </a:ext>
            </a:extLst>
          </p:cNvPr>
          <p:cNvSpPr/>
          <p:nvPr/>
        </p:nvSpPr>
        <p:spPr>
          <a:xfrm>
            <a:off x="9296099" y="2933341"/>
            <a:ext cx="1079450" cy="107945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CADEA1C-E38E-8A5B-70FE-2EE5964F8818}"/>
              </a:ext>
            </a:extLst>
          </p:cNvPr>
          <p:cNvSpPr/>
          <p:nvPr/>
        </p:nvSpPr>
        <p:spPr>
          <a:xfrm>
            <a:off x="1850054" y="3122691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0D3C788-477C-BDBC-B21E-C0D0EC11FE46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custGeom>
            <a:avLst/>
            <a:gdLst>
              <a:gd name="connsiteX0" fmla="*/ 12192000 w 12192000"/>
              <a:gd name="connsiteY0" fmla="*/ 0 h 1074918"/>
              <a:gd name="connsiteX1" fmla="*/ 12192000 w 12192000"/>
              <a:gd name="connsiteY1" fmla="*/ 1074918 h 1074918"/>
              <a:gd name="connsiteX2" fmla="*/ 0 w 12192000"/>
              <a:gd name="connsiteY2" fmla="*/ 1074918 h 1074918"/>
              <a:gd name="connsiteX3" fmla="*/ 0 w 12192000"/>
              <a:gd name="connsiteY3" fmla="*/ 153378 h 1074918"/>
              <a:gd name="connsiteX4" fmla="*/ 277913 w 12192000"/>
              <a:gd name="connsiteY4" fmla="*/ 206172 h 1074918"/>
              <a:gd name="connsiteX5" fmla="*/ 5749786 w 12192000"/>
              <a:gd name="connsiteY5" fmla="*/ 636969 h 1074918"/>
              <a:gd name="connsiteX6" fmla="*/ 12117378 w 12192000"/>
              <a:gd name="connsiteY6" fmla="*/ 18892 h 1074918"/>
              <a:gd name="connsiteX7" fmla="*/ 12192000 w 12192000"/>
              <a:gd name="connsiteY7" fmla="*/ 0 h 107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074918">
                <a:moveTo>
                  <a:pt x="12192000" y="0"/>
                </a:moveTo>
                <a:lnTo>
                  <a:pt x="12192000" y="1074918"/>
                </a:lnTo>
                <a:lnTo>
                  <a:pt x="0" y="1074918"/>
                </a:lnTo>
                <a:lnTo>
                  <a:pt x="0" y="153378"/>
                </a:lnTo>
                <a:lnTo>
                  <a:pt x="277913" y="206172"/>
                </a:lnTo>
                <a:cubicBezTo>
                  <a:pt x="1764901" y="475300"/>
                  <a:pt x="3671255" y="636969"/>
                  <a:pt x="5749786" y="636969"/>
                </a:cubicBezTo>
                <a:cubicBezTo>
                  <a:pt x="8273717" y="636969"/>
                  <a:pt x="10543774" y="398590"/>
                  <a:pt x="12117378" y="18892"/>
                </a:cubicBezTo>
                <a:lnTo>
                  <a:pt x="121920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1B391A3-18CB-3B05-97BE-633E69853D62}"/>
              </a:ext>
            </a:extLst>
          </p:cNvPr>
          <p:cNvSpPr txBox="1"/>
          <p:nvPr/>
        </p:nvSpPr>
        <p:spPr>
          <a:xfrm>
            <a:off x="1490811" y="1725674"/>
            <a:ext cx="1444897" cy="420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加强管理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B345B2-EAF0-A78E-2AD4-A6ACFE2FF6DE}"/>
              </a:ext>
            </a:extLst>
          </p:cNvPr>
          <p:cNvSpPr txBox="1"/>
          <p:nvPr/>
        </p:nvSpPr>
        <p:spPr>
          <a:xfrm>
            <a:off x="3858623" y="4189742"/>
            <a:ext cx="1444897" cy="420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规范流程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ADAC8EC-EF75-0666-C3D8-76F54DA9DC9C}"/>
              </a:ext>
            </a:extLst>
          </p:cNvPr>
          <p:cNvSpPr txBox="1"/>
          <p:nvPr/>
        </p:nvSpPr>
        <p:spPr>
          <a:xfrm>
            <a:off x="6572947" y="1735297"/>
            <a:ext cx="1444897" cy="420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提升专业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F4E231-D8D7-7344-3E3C-E6C85EBCD64A}"/>
              </a:ext>
            </a:extLst>
          </p:cNvPr>
          <p:cNvSpPr txBox="1"/>
          <p:nvPr/>
        </p:nvSpPr>
        <p:spPr>
          <a:xfrm>
            <a:off x="9162144" y="4208993"/>
            <a:ext cx="1444897" cy="420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加强宣传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B6DDD80-3CFD-C87B-6E84-058057E9D85B}"/>
              </a:ext>
            </a:extLst>
          </p:cNvPr>
          <p:cNvSpPr txBox="1"/>
          <p:nvPr/>
        </p:nvSpPr>
        <p:spPr>
          <a:xfrm>
            <a:off x="1029905" y="2158812"/>
            <a:ext cx="2377438" cy="9298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加强对项目进度，学员沟通，项目组协作分工等管理。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E8BEA6-3109-1908-F88E-F943F49F400C}"/>
              </a:ext>
            </a:extLst>
          </p:cNvPr>
          <p:cNvSpPr txBox="1"/>
          <p:nvPr/>
        </p:nvSpPr>
        <p:spPr>
          <a:xfrm>
            <a:off x="3397723" y="4603630"/>
            <a:ext cx="2377438" cy="953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重新梳理详细的项目管理流程，细节化，加强可操作性。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8FEA8D2-F75A-F776-2CCB-55AAB5AE95CA}"/>
              </a:ext>
            </a:extLst>
          </p:cNvPr>
          <p:cNvSpPr txBox="1"/>
          <p:nvPr/>
        </p:nvSpPr>
        <p:spPr>
          <a:xfrm>
            <a:off x="6121671" y="2158810"/>
            <a:ext cx="2377438" cy="980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对于行业的专业知识，需要加强储备，收集更多的行业案例和素材。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EF8CF2-9D37-F22C-223D-558C121A4135}"/>
              </a:ext>
            </a:extLst>
          </p:cNvPr>
          <p:cNvSpPr txBox="1"/>
          <p:nvPr/>
        </p:nvSpPr>
        <p:spPr>
          <a:xfrm>
            <a:off x="8701238" y="4613252"/>
            <a:ext cx="2377438" cy="9747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项目组协助客户加强企业内部的宣传，助力内部统一思想，达成共识。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F124348-D2E1-7FD4-6D1D-7AD9B13E3AF9}"/>
              </a:ext>
            </a:extLst>
          </p:cNvPr>
          <p:cNvGrpSpPr/>
          <p:nvPr/>
        </p:nvGrpSpPr>
        <p:grpSpPr>
          <a:xfrm>
            <a:off x="1976305" y="3239302"/>
            <a:ext cx="456799" cy="456799"/>
            <a:chOff x="7780338" y="4852988"/>
            <a:chExt cx="587375" cy="587375"/>
          </a:xfrm>
          <a:solidFill>
            <a:schemeClr val="bg1"/>
          </a:solidFill>
        </p:grpSpPr>
        <p:sp>
          <p:nvSpPr>
            <p:cNvPr id="21" name="Freeform 272">
              <a:extLst>
                <a:ext uri="{FF2B5EF4-FFF2-40B4-BE49-F238E27FC236}">
                  <a16:creationId xmlns:a16="http://schemas.microsoft.com/office/drawing/2014/main" id="{392C023E-814D-2371-18CF-F2D7EC99F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0338" y="4852988"/>
              <a:ext cx="587375" cy="587375"/>
            </a:xfrm>
            <a:custGeom>
              <a:avLst/>
              <a:gdLst>
                <a:gd name="T0" fmla="*/ 186 w 192"/>
                <a:gd name="T1" fmla="*/ 81 h 192"/>
                <a:gd name="T2" fmla="*/ 169 w 192"/>
                <a:gd name="T3" fmla="*/ 81 h 192"/>
                <a:gd name="T4" fmla="*/ 159 w 192"/>
                <a:gd name="T5" fmla="*/ 55 h 192"/>
                <a:gd name="T6" fmla="*/ 171 w 192"/>
                <a:gd name="T7" fmla="*/ 43 h 192"/>
                <a:gd name="T8" fmla="*/ 171 w 192"/>
                <a:gd name="T9" fmla="*/ 35 h 192"/>
                <a:gd name="T10" fmla="*/ 158 w 192"/>
                <a:gd name="T11" fmla="*/ 22 h 192"/>
                <a:gd name="T12" fmla="*/ 149 w 192"/>
                <a:gd name="T13" fmla="*/ 22 h 192"/>
                <a:gd name="T14" fmla="*/ 137 w 192"/>
                <a:gd name="T15" fmla="*/ 34 h 192"/>
                <a:gd name="T16" fmla="*/ 111 w 192"/>
                <a:gd name="T17" fmla="*/ 23 h 192"/>
                <a:gd name="T18" fmla="*/ 111 w 192"/>
                <a:gd name="T19" fmla="*/ 6 h 192"/>
                <a:gd name="T20" fmla="*/ 105 w 192"/>
                <a:gd name="T21" fmla="*/ 0 h 192"/>
                <a:gd name="T22" fmla="*/ 87 w 192"/>
                <a:gd name="T23" fmla="*/ 0 h 192"/>
                <a:gd name="T24" fmla="*/ 81 w 192"/>
                <a:gd name="T25" fmla="*/ 6 h 192"/>
                <a:gd name="T26" fmla="*/ 81 w 192"/>
                <a:gd name="T27" fmla="*/ 23 h 192"/>
                <a:gd name="T28" fmla="*/ 55 w 192"/>
                <a:gd name="T29" fmla="*/ 34 h 192"/>
                <a:gd name="T30" fmla="*/ 43 w 192"/>
                <a:gd name="T31" fmla="*/ 22 h 192"/>
                <a:gd name="T32" fmla="*/ 35 w 192"/>
                <a:gd name="T33" fmla="*/ 22 h 192"/>
                <a:gd name="T34" fmla="*/ 22 w 192"/>
                <a:gd name="T35" fmla="*/ 35 h 192"/>
                <a:gd name="T36" fmla="*/ 22 w 192"/>
                <a:gd name="T37" fmla="*/ 43 h 192"/>
                <a:gd name="T38" fmla="*/ 34 w 192"/>
                <a:gd name="T39" fmla="*/ 55 h 192"/>
                <a:gd name="T40" fmla="*/ 23 w 192"/>
                <a:gd name="T41" fmla="*/ 81 h 192"/>
                <a:gd name="T42" fmla="*/ 6 w 192"/>
                <a:gd name="T43" fmla="*/ 81 h 192"/>
                <a:gd name="T44" fmla="*/ 0 w 192"/>
                <a:gd name="T45" fmla="*/ 87 h 192"/>
                <a:gd name="T46" fmla="*/ 0 w 192"/>
                <a:gd name="T47" fmla="*/ 105 h 192"/>
                <a:gd name="T48" fmla="*/ 6 w 192"/>
                <a:gd name="T49" fmla="*/ 111 h 192"/>
                <a:gd name="T50" fmla="*/ 23 w 192"/>
                <a:gd name="T51" fmla="*/ 111 h 192"/>
                <a:gd name="T52" fmla="*/ 34 w 192"/>
                <a:gd name="T53" fmla="*/ 137 h 192"/>
                <a:gd name="T54" fmla="*/ 22 w 192"/>
                <a:gd name="T55" fmla="*/ 149 h 192"/>
                <a:gd name="T56" fmla="*/ 22 w 192"/>
                <a:gd name="T57" fmla="*/ 158 h 192"/>
                <a:gd name="T58" fmla="*/ 35 w 192"/>
                <a:gd name="T59" fmla="*/ 171 h 192"/>
                <a:gd name="T60" fmla="*/ 43 w 192"/>
                <a:gd name="T61" fmla="*/ 171 h 192"/>
                <a:gd name="T62" fmla="*/ 55 w 192"/>
                <a:gd name="T63" fmla="*/ 159 h 192"/>
                <a:gd name="T64" fmla="*/ 81 w 192"/>
                <a:gd name="T65" fmla="*/ 170 h 192"/>
                <a:gd name="T66" fmla="*/ 81 w 192"/>
                <a:gd name="T67" fmla="*/ 186 h 192"/>
                <a:gd name="T68" fmla="*/ 87 w 192"/>
                <a:gd name="T69" fmla="*/ 192 h 192"/>
                <a:gd name="T70" fmla="*/ 105 w 192"/>
                <a:gd name="T71" fmla="*/ 192 h 192"/>
                <a:gd name="T72" fmla="*/ 111 w 192"/>
                <a:gd name="T73" fmla="*/ 186 h 192"/>
                <a:gd name="T74" fmla="*/ 111 w 192"/>
                <a:gd name="T75" fmla="*/ 170 h 192"/>
                <a:gd name="T76" fmla="*/ 137 w 192"/>
                <a:gd name="T77" fmla="*/ 159 h 192"/>
                <a:gd name="T78" fmla="*/ 149 w 192"/>
                <a:gd name="T79" fmla="*/ 171 h 192"/>
                <a:gd name="T80" fmla="*/ 158 w 192"/>
                <a:gd name="T81" fmla="*/ 171 h 192"/>
                <a:gd name="T82" fmla="*/ 171 w 192"/>
                <a:gd name="T83" fmla="*/ 158 h 192"/>
                <a:gd name="T84" fmla="*/ 171 w 192"/>
                <a:gd name="T85" fmla="*/ 149 h 192"/>
                <a:gd name="T86" fmla="*/ 159 w 192"/>
                <a:gd name="T87" fmla="*/ 137 h 192"/>
                <a:gd name="T88" fmla="*/ 169 w 192"/>
                <a:gd name="T89" fmla="*/ 111 h 192"/>
                <a:gd name="T90" fmla="*/ 186 w 192"/>
                <a:gd name="T91" fmla="*/ 111 h 192"/>
                <a:gd name="T92" fmla="*/ 192 w 192"/>
                <a:gd name="T93" fmla="*/ 105 h 192"/>
                <a:gd name="T94" fmla="*/ 192 w 192"/>
                <a:gd name="T95" fmla="*/ 87 h 192"/>
                <a:gd name="T96" fmla="*/ 186 w 192"/>
                <a:gd name="T97" fmla="*/ 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192">
                  <a:moveTo>
                    <a:pt x="186" y="81"/>
                  </a:moveTo>
                  <a:cubicBezTo>
                    <a:pt x="169" y="81"/>
                    <a:pt x="169" y="81"/>
                    <a:pt x="169" y="81"/>
                  </a:cubicBezTo>
                  <a:cubicBezTo>
                    <a:pt x="168" y="72"/>
                    <a:pt x="164" y="63"/>
                    <a:pt x="159" y="5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3" y="41"/>
                    <a:pt x="173" y="37"/>
                    <a:pt x="171" y="35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5" y="20"/>
                    <a:pt x="152" y="20"/>
                    <a:pt x="149" y="22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0" y="29"/>
                    <a:pt x="121" y="25"/>
                    <a:pt x="111" y="23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3"/>
                    <a:pt x="109" y="0"/>
                    <a:pt x="10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4" y="0"/>
                    <a:pt x="81" y="3"/>
                    <a:pt x="81" y="6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72" y="25"/>
                    <a:pt x="63" y="29"/>
                    <a:pt x="55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37" y="20"/>
                    <a:pt x="35" y="22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7"/>
                    <a:pt x="20" y="41"/>
                    <a:pt x="22" y="4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9" y="63"/>
                    <a:pt x="25" y="72"/>
                    <a:pt x="23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3" y="81"/>
                    <a:pt x="0" y="84"/>
                    <a:pt x="0" y="8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9"/>
                    <a:pt x="3" y="111"/>
                    <a:pt x="6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5" y="121"/>
                    <a:pt x="29" y="130"/>
                    <a:pt x="34" y="137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0" y="152"/>
                    <a:pt x="20" y="156"/>
                    <a:pt x="22" y="158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7" y="173"/>
                    <a:pt x="41" y="173"/>
                    <a:pt x="43" y="171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63" y="164"/>
                    <a:pt x="72" y="168"/>
                    <a:pt x="81" y="170"/>
                  </a:cubicBezTo>
                  <a:cubicBezTo>
                    <a:pt x="81" y="186"/>
                    <a:pt x="81" y="186"/>
                    <a:pt x="81" y="186"/>
                  </a:cubicBezTo>
                  <a:cubicBezTo>
                    <a:pt x="81" y="190"/>
                    <a:pt x="84" y="192"/>
                    <a:pt x="87" y="192"/>
                  </a:cubicBezTo>
                  <a:cubicBezTo>
                    <a:pt x="105" y="192"/>
                    <a:pt x="105" y="192"/>
                    <a:pt x="105" y="192"/>
                  </a:cubicBezTo>
                  <a:cubicBezTo>
                    <a:pt x="109" y="192"/>
                    <a:pt x="111" y="190"/>
                    <a:pt x="111" y="186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21" y="168"/>
                    <a:pt x="130" y="164"/>
                    <a:pt x="137" y="159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52" y="173"/>
                    <a:pt x="155" y="173"/>
                    <a:pt x="158" y="171"/>
                  </a:cubicBezTo>
                  <a:cubicBezTo>
                    <a:pt x="171" y="158"/>
                    <a:pt x="171" y="158"/>
                    <a:pt x="171" y="158"/>
                  </a:cubicBezTo>
                  <a:cubicBezTo>
                    <a:pt x="173" y="156"/>
                    <a:pt x="173" y="152"/>
                    <a:pt x="171" y="149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4" y="130"/>
                    <a:pt x="168" y="121"/>
                    <a:pt x="1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90" y="111"/>
                    <a:pt x="192" y="109"/>
                    <a:pt x="192" y="105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4"/>
                    <a:pt x="190" y="81"/>
                    <a:pt x="186" y="81"/>
                  </a:cubicBezTo>
                  <a:close/>
                </a:path>
              </a:pathLst>
            </a:custGeom>
            <a:grpFill/>
            <a:ln w="254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273">
              <a:extLst>
                <a:ext uri="{FF2B5EF4-FFF2-40B4-BE49-F238E27FC236}">
                  <a16:creationId xmlns:a16="http://schemas.microsoft.com/office/drawing/2014/main" id="{BF12EB90-7F05-72C8-A522-96660105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7350" y="5080000"/>
              <a:ext cx="133350" cy="136525"/>
            </a:xfrm>
            <a:prstGeom prst="ellipse">
              <a:avLst/>
            </a:prstGeom>
            <a:grpFill/>
            <a:ln w="254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DBAC160-63D0-507E-4F2B-0AB5D622434C}"/>
              </a:ext>
            </a:extLst>
          </p:cNvPr>
          <p:cNvGrpSpPr/>
          <p:nvPr/>
        </p:nvGrpSpPr>
        <p:grpSpPr>
          <a:xfrm>
            <a:off x="3997125" y="2953365"/>
            <a:ext cx="1080000" cy="1080000"/>
            <a:chOff x="3997125" y="2953365"/>
            <a:chExt cx="1080000" cy="108000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2C3CA593-EC44-1E44-1039-11E42750C7DA}"/>
                </a:ext>
              </a:extLst>
            </p:cNvPr>
            <p:cNvSpPr/>
            <p:nvPr/>
          </p:nvSpPr>
          <p:spPr>
            <a:xfrm>
              <a:off x="3997125" y="295336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4873EE9-CB5B-59DE-32A0-F495C5D823FF}"/>
                </a:ext>
              </a:extLst>
            </p:cNvPr>
            <p:cNvGrpSpPr/>
            <p:nvPr/>
          </p:nvGrpSpPr>
          <p:grpSpPr>
            <a:xfrm>
              <a:off x="4269865" y="3213965"/>
              <a:ext cx="549203" cy="558800"/>
              <a:chOff x="4269865" y="3205479"/>
              <a:chExt cx="549203" cy="558800"/>
            </a:xfrm>
          </p:grpSpPr>
          <p:sp>
            <p:nvSpPr>
              <p:cNvPr id="23" name="Freeform 180">
                <a:extLst>
                  <a:ext uri="{FF2B5EF4-FFF2-40B4-BE49-F238E27FC236}">
                    <a16:creationId xmlns:a16="http://schemas.microsoft.com/office/drawing/2014/main" id="{6FC6C3D1-89AD-F18F-F025-B6D9F80DAF8E}"/>
                  </a:ext>
                </a:extLst>
              </p:cNvPr>
              <p:cNvSpPr/>
              <p:nvPr/>
            </p:nvSpPr>
            <p:spPr bwMode="auto">
              <a:xfrm>
                <a:off x="4630180" y="3205479"/>
                <a:ext cx="188888" cy="182563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1">
                <a:extLst>
                  <a:ext uri="{FF2B5EF4-FFF2-40B4-BE49-F238E27FC236}">
                    <a16:creationId xmlns:a16="http://schemas.microsoft.com/office/drawing/2014/main" id="{4C3DBD73-8888-4909-BAAC-2B3BC8D8068B}"/>
                  </a:ext>
                </a:extLst>
              </p:cNvPr>
              <p:cNvSpPr/>
              <p:nvPr/>
            </p:nvSpPr>
            <p:spPr bwMode="auto">
              <a:xfrm>
                <a:off x="4695259" y="3248342"/>
                <a:ext cx="77778" cy="119063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82">
                <a:extLst>
                  <a:ext uri="{FF2B5EF4-FFF2-40B4-BE49-F238E27FC236}">
                    <a16:creationId xmlns:a16="http://schemas.microsoft.com/office/drawing/2014/main" id="{D01D854A-A9A2-BA54-2B4E-425011C24EF5}"/>
                  </a:ext>
                </a:extLst>
              </p:cNvPr>
              <p:cNvSpPr/>
              <p:nvPr/>
            </p:nvSpPr>
            <p:spPr bwMode="auto">
              <a:xfrm>
                <a:off x="4566688" y="3399153"/>
                <a:ext cx="134920" cy="18415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83">
                <a:extLst>
                  <a:ext uri="{FF2B5EF4-FFF2-40B4-BE49-F238E27FC236}">
                    <a16:creationId xmlns:a16="http://schemas.microsoft.com/office/drawing/2014/main" id="{2C564B62-149C-A92F-8D07-81745985B628}"/>
                  </a:ext>
                </a:extLst>
              </p:cNvPr>
              <p:cNvSpPr/>
              <p:nvPr/>
            </p:nvSpPr>
            <p:spPr bwMode="auto">
              <a:xfrm>
                <a:off x="4557165" y="3589653"/>
                <a:ext cx="30159" cy="39688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84">
                <a:extLst>
                  <a:ext uri="{FF2B5EF4-FFF2-40B4-BE49-F238E27FC236}">
                    <a16:creationId xmlns:a16="http://schemas.microsoft.com/office/drawing/2014/main" id="{40AEF020-B935-295D-D302-14382435B1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69865" y="3388041"/>
                <a:ext cx="512696" cy="376238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7B5AE2FB-5209-FFA5-003E-F66B0779DFD1}"/>
                  </a:ext>
                </a:extLst>
              </p:cNvPr>
              <p:cNvSpPr/>
              <p:nvPr/>
            </p:nvSpPr>
            <p:spPr bwMode="auto">
              <a:xfrm>
                <a:off x="4680973" y="3389629"/>
                <a:ext cx="46032" cy="17463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27F36D6-7141-42D0-3E41-F19879EC686F}"/>
              </a:ext>
            </a:extLst>
          </p:cNvPr>
          <p:cNvGrpSpPr/>
          <p:nvPr/>
        </p:nvGrpSpPr>
        <p:grpSpPr>
          <a:xfrm>
            <a:off x="6946900" y="3133341"/>
            <a:ext cx="756000" cy="756000"/>
            <a:chOff x="6946900" y="3133341"/>
            <a:chExt cx="756000" cy="75600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B256210-506D-8FEF-2320-40F9EEBE61EC}"/>
                </a:ext>
              </a:extLst>
            </p:cNvPr>
            <p:cNvSpPr/>
            <p:nvPr/>
          </p:nvSpPr>
          <p:spPr>
            <a:xfrm>
              <a:off x="6946900" y="3133341"/>
              <a:ext cx="756000" cy="75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344C7E3-D7DB-B43E-AAA0-86DEC6BC07D3}"/>
                </a:ext>
              </a:extLst>
            </p:cNvPr>
            <p:cNvGrpSpPr/>
            <p:nvPr/>
          </p:nvGrpSpPr>
          <p:grpSpPr>
            <a:xfrm>
              <a:off x="7145032" y="3357563"/>
              <a:ext cx="349148" cy="296408"/>
              <a:chOff x="2871414" y="5733144"/>
              <a:chExt cx="546029" cy="463550"/>
            </a:xfrm>
            <a:solidFill>
              <a:schemeClr val="bg1"/>
            </a:solidFill>
          </p:grpSpPr>
          <p:sp>
            <p:nvSpPr>
              <p:cNvPr id="32" name="Freeform 160">
                <a:extLst>
                  <a:ext uri="{FF2B5EF4-FFF2-40B4-BE49-F238E27FC236}">
                    <a16:creationId xmlns:a16="http://schemas.microsoft.com/office/drawing/2014/main" id="{3EA76AC9-19FF-2434-B955-1673276546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1414" y="5733144"/>
                <a:ext cx="546029" cy="463550"/>
              </a:xfrm>
              <a:custGeom>
                <a:avLst/>
                <a:gdLst>
                  <a:gd name="T0" fmla="*/ 191 w 192"/>
                  <a:gd name="T1" fmla="*/ 0 h 163"/>
                  <a:gd name="T2" fmla="*/ 1 w 192"/>
                  <a:gd name="T3" fmla="*/ 0 h 163"/>
                  <a:gd name="T4" fmla="*/ 0 w 192"/>
                  <a:gd name="T5" fmla="*/ 1 h 163"/>
                  <a:gd name="T6" fmla="*/ 0 w 192"/>
                  <a:gd name="T7" fmla="*/ 123 h 163"/>
                  <a:gd name="T8" fmla="*/ 1 w 192"/>
                  <a:gd name="T9" fmla="*/ 124 h 163"/>
                  <a:gd name="T10" fmla="*/ 54 w 192"/>
                  <a:gd name="T11" fmla="*/ 124 h 163"/>
                  <a:gd name="T12" fmla="*/ 54 w 192"/>
                  <a:gd name="T13" fmla="*/ 134 h 163"/>
                  <a:gd name="T14" fmla="*/ 20 w 192"/>
                  <a:gd name="T15" fmla="*/ 134 h 163"/>
                  <a:gd name="T16" fmla="*/ 18 w 192"/>
                  <a:gd name="T17" fmla="*/ 135 h 163"/>
                  <a:gd name="T18" fmla="*/ 18 w 192"/>
                  <a:gd name="T19" fmla="*/ 162 h 163"/>
                  <a:gd name="T20" fmla="*/ 20 w 192"/>
                  <a:gd name="T21" fmla="*/ 163 h 163"/>
                  <a:gd name="T22" fmla="*/ 172 w 192"/>
                  <a:gd name="T23" fmla="*/ 163 h 163"/>
                  <a:gd name="T24" fmla="*/ 173 w 192"/>
                  <a:gd name="T25" fmla="*/ 162 h 163"/>
                  <a:gd name="T26" fmla="*/ 173 w 192"/>
                  <a:gd name="T27" fmla="*/ 135 h 163"/>
                  <a:gd name="T28" fmla="*/ 172 w 192"/>
                  <a:gd name="T29" fmla="*/ 134 h 163"/>
                  <a:gd name="T30" fmla="*/ 137 w 192"/>
                  <a:gd name="T31" fmla="*/ 134 h 163"/>
                  <a:gd name="T32" fmla="*/ 137 w 192"/>
                  <a:gd name="T33" fmla="*/ 124 h 163"/>
                  <a:gd name="T34" fmla="*/ 191 w 192"/>
                  <a:gd name="T35" fmla="*/ 124 h 163"/>
                  <a:gd name="T36" fmla="*/ 192 w 192"/>
                  <a:gd name="T37" fmla="*/ 123 h 163"/>
                  <a:gd name="T38" fmla="*/ 192 w 192"/>
                  <a:gd name="T39" fmla="*/ 1 h 163"/>
                  <a:gd name="T40" fmla="*/ 191 w 192"/>
                  <a:gd name="T41" fmla="*/ 0 h 163"/>
                  <a:gd name="T42" fmla="*/ 173 w 192"/>
                  <a:gd name="T43" fmla="*/ 105 h 163"/>
                  <a:gd name="T44" fmla="*/ 18 w 192"/>
                  <a:gd name="T45" fmla="*/ 105 h 163"/>
                  <a:gd name="T46" fmla="*/ 18 w 192"/>
                  <a:gd name="T47" fmla="*/ 18 h 163"/>
                  <a:gd name="T48" fmla="*/ 173 w 192"/>
                  <a:gd name="T49" fmla="*/ 18 h 163"/>
                  <a:gd name="T50" fmla="*/ 173 w 192"/>
                  <a:gd name="T51" fmla="*/ 10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63">
                    <a:moveTo>
                      <a:pt x="19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4"/>
                      <a:pt x="1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19" y="134"/>
                      <a:pt x="18" y="135"/>
                      <a:pt x="18" y="135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8" y="163"/>
                      <a:pt x="19" y="163"/>
                      <a:pt x="20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63"/>
                      <a:pt x="173" y="163"/>
                      <a:pt x="173" y="162"/>
                    </a:cubicBezTo>
                    <a:cubicBezTo>
                      <a:pt x="173" y="135"/>
                      <a:pt x="173" y="135"/>
                      <a:pt x="173" y="135"/>
                    </a:cubicBezTo>
                    <a:cubicBezTo>
                      <a:pt x="173" y="135"/>
                      <a:pt x="172" y="134"/>
                      <a:pt x="172" y="134"/>
                    </a:cubicBezTo>
                    <a:cubicBezTo>
                      <a:pt x="137" y="134"/>
                      <a:pt x="137" y="134"/>
                      <a:pt x="137" y="134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1" y="124"/>
                      <a:pt x="192" y="123"/>
                      <a:pt x="192" y="123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2" y="0"/>
                      <a:pt x="191" y="0"/>
                      <a:pt x="191" y="0"/>
                    </a:cubicBezTo>
                    <a:close/>
                    <a:moveTo>
                      <a:pt x="173" y="105"/>
                    </a:move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3" y="18"/>
                      <a:pt x="173" y="18"/>
                      <a:pt x="173" y="18"/>
                    </a:cubicBezTo>
                    <a:lnTo>
                      <a:pt x="173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61">
                <a:extLst>
                  <a:ext uri="{FF2B5EF4-FFF2-40B4-BE49-F238E27FC236}">
                    <a16:creationId xmlns:a16="http://schemas.microsoft.com/office/drawing/2014/main" id="{E422A952-57FC-59B5-47D6-7025F64157F2}"/>
                  </a:ext>
                </a:extLst>
              </p:cNvPr>
              <p:cNvSpPr/>
              <p:nvPr/>
            </p:nvSpPr>
            <p:spPr bwMode="auto">
              <a:xfrm>
                <a:off x="2971413" y="5941106"/>
                <a:ext cx="22222" cy="68263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3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1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162">
                <a:extLst>
                  <a:ext uri="{FF2B5EF4-FFF2-40B4-BE49-F238E27FC236}">
                    <a16:creationId xmlns:a16="http://schemas.microsoft.com/office/drawing/2014/main" id="{15752F20-17EB-8455-176A-8550E0402E4F}"/>
                  </a:ext>
                </a:extLst>
              </p:cNvPr>
              <p:cNvSpPr/>
              <p:nvPr/>
            </p:nvSpPr>
            <p:spPr bwMode="auto">
              <a:xfrm>
                <a:off x="3030143" y="5966506"/>
                <a:ext cx="23809" cy="42863"/>
              </a:xfrm>
              <a:custGeom>
                <a:avLst/>
                <a:gdLst>
                  <a:gd name="T0" fmla="*/ 4 w 8"/>
                  <a:gd name="T1" fmla="*/ 15 h 15"/>
                  <a:gd name="T2" fmla="*/ 8 w 8"/>
                  <a:gd name="T3" fmla="*/ 11 h 15"/>
                  <a:gd name="T4" fmla="*/ 8 w 8"/>
                  <a:gd name="T5" fmla="*/ 4 h 15"/>
                  <a:gd name="T6" fmla="*/ 4 w 8"/>
                  <a:gd name="T7" fmla="*/ 0 h 15"/>
                  <a:gd name="T8" fmla="*/ 0 w 8"/>
                  <a:gd name="T9" fmla="*/ 4 h 15"/>
                  <a:gd name="T10" fmla="*/ 0 w 8"/>
                  <a:gd name="T11" fmla="*/ 11 h 15"/>
                  <a:gd name="T12" fmla="*/ 4 w 8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15"/>
                    </a:moveTo>
                    <a:cubicBezTo>
                      <a:pt x="6" y="15"/>
                      <a:pt x="8" y="14"/>
                      <a:pt x="8" y="1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163">
                <a:extLst>
                  <a:ext uri="{FF2B5EF4-FFF2-40B4-BE49-F238E27FC236}">
                    <a16:creationId xmlns:a16="http://schemas.microsoft.com/office/drawing/2014/main" id="{6CDBC1E1-D337-8E94-0F1F-440CDC6D123C}"/>
                  </a:ext>
                </a:extLst>
              </p:cNvPr>
              <p:cNvSpPr/>
              <p:nvPr/>
            </p:nvSpPr>
            <p:spPr bwMode="auto">
              <a:xfrm>
                <a:off x="3093635" y="5895069"/>
                <a:ext cx="22222" cy="114300"/>
              </a:xfrm>
              <a:custGeom>
                <a:avLst/>
                <a:gdLst>
                  <a:gd name="T0" fmla="*/ 4 w 8"/>
                  <a:gd name="T1" fmla="*/ 40 h 40"/>
                  <a:gd name="T2" fmla="*/ 8 w 8"/>
                  <a:gd name="T3" fmla="*/ 36 h 40"/>
                  <a:gd name="T4" fmla="*/ 8 w 8"/>
                  <a:gd name="T5" fmla="*/ 4 h 40"/>
                  <a:gd name="T6" fmla="*/ 4 w 8"/>
                  <a:gd name="T7" fmla="*/ 0 h 40"/>
                  <a:gd name="T8" fmla="*/ 0 w 8"/>
                  <a:gd name="T9" fmla="*/ 4 h 40"/>
                  <a:gd name="T10" fmla="*/ 0 w 8"/>
                  <a:gd name="T11" fmla="*/ 36 h 40"/>
                  <a:gd name="T12" fmla="*/ 4 w 8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4" y="40"/>
                    </a:moveTo>
                    <a:cubicBezTo>
                      <a:pt x="6" y="40"/>
                      <a:pt x="8" y="39"/>
                      <a:pt x="8" y="3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1" y="40"/>
                      <a:pt x="4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164">
                <a:extLst>
                  <a:ext uri="{FF2B5EF4-FFF2-40B4-BE49-F238E27FC236}">
                    <a16:creationId xmlns:a16="http://schemas.microsoft.com/office/drawing/2014/main" id="{6768C777-3ADD-F4D5-963F-4FE02E20D912}"/>
                  </a:ext>
                </a:extLst>
              </p:cNvPr>
              <p:cNvSpPr/>
              <p:nvPr/>
            </p:nvSpPr>
            <p:spPr bwMode="auto">
              <a:xfrm>
                <a:off x="3152365" y="5839506"/>
                <a:ext cx="23809" cy="169863"/>
              </a:xfrm>
              <a:custGeom>
                <a:avLst/>
                <a:gdLst>
                  <a:gd name="T0" fmla="*/ 4 w 8"/>
                  <a:gd name="T1" fmla="*/ 60 h 60"/>
                  <a:gd name="T2" fmla="*/ 8 w 8"/>
                  <a:gd name="T3" fmla="*/ 56 h 60"/>
                  <a:gd name="T4" fmla="*/ 8 w 8"/>
                  <a:gd name="T5" fmla="*/ 4 h 60"/>
                  <a:gd name="T6" fmla="*/ 4 w 8"/>
                  <a:gd name="T7" fmla="*/ 0 h 60"/>
                  <a:gd name="T8" fmla="*/ 0 w 8"/>
                  <a:gd name="T9" fmla="*/ 4 h 60"/>
                  <a:gd name="T10" fmla="*/ 0 w 8"/>
                  <a:gd name="T11" fmla="*/ 56 h 60"/>
                  <a:gd name="T12" fmla="*/ 4 w 8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0">
                    <a:moveTo>
                      <a:pt x="4" y="60"/>
                    </a:moveTo>
                    <a:cubicBezTo>
                      <a:pt x="6" y="60"/>
                      <a:pt x="8" y="59"/>
                      <a:pt x="8" y="5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2" y="60"/>
                      <a:pt x="4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65">
                <a:extLst>
                  <a:ext uri="{FF2B5EF4-FFF2-40B4-BE49-F238E27FC236}">
                    <a16:creationId xmlns:a16="http://schemas.microsoft.com/office/drawing/2014/main" id="{CB9F8B18-2B09-CF37-8B1A-C66765CBC536}"/>
                  </a:ext>
                </a:extLst>
              </p:cNvPr>
              <p:cNvSpPr/>
              <p:nvPr/>
            </p:nvSpPr>
            <p:spPr bwMode="auto">
              <a:xfrm>
                <a:off x="3215856" y="5922056"/>
                <a:ext cx="22222" cy="87313"/>
              </a:xfrm>
              <a:custGeom>
                <a:avLst/>
                <a:gdLst>
                  <a:gd name="T0" fmla="*/ 4 w 8"/>
                  <a:gd name="T1" fmla="*/ 31 h 31"/>
                  <a:gd name="T2" fmla="*/ 8 w 8"/>
                  <a:gd name="T3" fmla="*/ 27 h 31"/>
                  <a:gd name="T4" fmla="*/ 8 w 8"/>
                  <a:gd name="T5" fmla="*/ 4 h 31"/>
                  <a:gd name="T6" fmla="*/ 4 w 8"/>
                  <a:gd name="T7" fmla="*/ 0 h 31"/>
                  <a:gd name="T8" fmla="*/ 0 w 8"/>
                  <a:gd name="T9" fmla="*/ 4 h 31"/>
                  <a:gd name="T10" fmla="*/ 0 w 8"/>
                  <a:gd name="T11" fmla="*/ 27 h 31"/>
                  <a:gd name="T12" fmla="*/ 4 w 8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1">
                    <a:moveTo>
                      <a:pt x="4" y="31"/>
                    </a:moveTo>
                    <a:cubicBezTo>
                      <a:pt x="6" y="31"/>
                      <a:pt x="8" y="30"/>
                      <a:pt x="8" y="2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1"/>
                      <a:pt x="4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166">
                <a:extLst>
                  <a:ext uri="{FF2B5EF4-FFF2-40B4-BE49-F238E27FC236}">
                    <a16:creationId xmlns:a16="http://schemas.microsoft.com/office/drawing/2014/main" id="{EEEB2C28-53BE-458D-2DE5-6097804062D8}"/>
                  </a:ext>
                </a:extLst>
              </p:cNvPr>
              <p:cNvSpPr/>
              <p:nvPr/>
            </p:nvSpPr>
            <p:spPr bwMode="auto">
              <a:xfrm>
                <a:off x="3274586" y="5804581"/>
                <a:ext cx="23809" cy="204788"/>
              </a:xfrm>
              <a:custGeom>
                <a:avLst/>
                <a:gdLst>
                  <a:gd name="T0" fmla="*/ 4 w 8"/>
                  <a:gd name="T1" fmla="*/ 72 h 72"/>
                  <a:gd name="T2" fmla="*/ 8 w 8"/>
                  <a:gd name="T3" fmla="*/ 68 h 72"/>
                  <a:gd name="T4" fmla="*/ 8 w 8"/>
                  <a:gd name="T5" fmla="*/ 4 h 72"/>
                  <a:gd name="T6" fmla="*/ 4 w 8"/>
                  <a:gd name="T7" fmla="*/ 0 h 72"/>
                  <a:gd name="T8" fmla="*/ 0 w 8"/>
                  <a:gd name="T9" fmla="*/ 4 h 72"/>
                  <a:gd name="T10" fmla="*/ 0 w 8"/>
                  <a:gd name="T11" fmla="*/ 68 h 72"/>
                  <a:gd name="T12" fmla="*/ 4 w 8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2">
                    <a:moveTo>
                      <a:pt x="4" y="72"/>
                    </a:moveTo>
                    <a:cubicBezTo>
                      <a:pt x="7" y="72"/>
                      <a:pt x="8" y="71"/>
                      <a:pt x="8" y="6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2" y="72"/>
                      <a:pt x="4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F64583E-EA9D-4BE7-E633-B823ABE56D8F}"/>
              </a:ext>
            </a:extLst>
          </p:cNvPr>
          <p:cNvGrpSpPr/>
          <p:nvPr/>
        </p:nvGrpSpPr>
        <p:grpSpPr>
          <a:xfrm>
            <a:off x="9584958" y="3224463"/>
            <a:ext cx="539423" cy="520367"/>
            <a:chOff x="10229850" y="4865688"/>
            <a:chExt cx="584201" cy="563563"/>
          </a:xfrm>
        </p:grpSpPr>
        <p:sp>
          <p:nvSpPr>
            <p:cNvPr id="40" name="Freeform 179">
              <a:extLst>
                <a:ext uri="{FF2B5EF4-FFF2-40B4-BE49-F238E27FC236}">
                  <a16:creationId xmlns:a16="http://schemas.microsoft.com/office/drawing/2014/main" id="{7CEC9314-D4C8-756F-12AB-BC8629A95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9850" y="4865688"/>
              <a:ext cx="365125" cy="563563"/>
            </a:xfrm>
            <a:custGeom>
              <a:avLst/>
              <a:gdLst>
                <a:gd name="T0" fmla="*/ 43 w 120"/>
                <a:gd name="T1" fmla="*/ 60 h 185"/>
                <a:gd name="T2" fmla="*/ 43 w 120"/>
                <a:gd name="T3" fmla="*/ 61 h 185"/>
                <a:gd name="T4" fmla="*/ 17 w 120"/>
                <a:gd name="T5" fmla="*/ 61 h 185"/>
                <a:gd name="T6" fmla="*/ 0 w 120"/>
                <a:gd name="T7" fmla="*/ 81 h 185"/>
                <a:gd name="T8" fmla="*/ 0 w 120"/>
                <a:gd name="T9" fmla="*/ 104 h 185"/>
                <a:gd name="T10" fmla="*/ 17 w 120"/>
                <a:gd name="T11" fmla="*/ 124 h 185"/>
                <a:gd name="T12" fmla="*/ 43 w 120"/>
                <a:gd name="T13" fmla="*/ 124 h 185"/>
                <a:gd name="T14" fmla="*/ 43 w 120"/>
                <a:gd name="T15" fmla="*/ 126 h 185"/>
                <a:gd name="T16" fmla="*/ 120 w 120"/>
                <a:gd name="T17" fmla="*/ 185 h 185"/>
                <a:gd name="T18" fmla="*/ 120 w 120"/>
                <a:gd name="T19" fmla="*/ 0 h 185"/>
                <a:gd name="T20" fmla="*/ 43 w 120"/>
                <a:gd name="T21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85">
                  <a:moveTo>
                    <a:pt x="43" y="60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8" y="61"/>
                    <a:pt x="0" y="70"/>
                    <a:pt x="0" y="8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5"/>
                    <a:pt x="8" y="124"/>
                    <a:pt x="17" y="124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43" y="6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80">
              <a:extLst>
                <a:ext uri="{FF2B5EF4-FFF2-40B4-BE49-F238E27FC236}">
                  <a16:creationId xmlns:a16="http://schemas.microsoft.com/office/drawing/2014/main" id="{1F13A676-D598-DAB1-2F64-AE0CEED7E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4899026"/>
              <a:ext cx="182563" cy="495300"/>
            </a:xfrm>
            <a:custGeom>
              <a:avLst/>
              <a:gdLst>
                <a:gd name="T0" fmla="*/ 0 w 60"/>
                <a:gd name="T1" fmla="*/ 0 h 163"/>
                <a:gd name="T2" fmla="*/ 60 w 60"/>
                <a:gd name="T3" fmla="*/ 82 h 163"/>
                <a:gd name="T4" fmla="*/ 2 w 60"/>
                <a:gd name="T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63">
                  <a:moveTo>
                    <a:pt x="0" y="0"/>
                  </a:moveTo>
                  <a:cubicBezTo>
                    <a:pt x="35" y="11"/>
                    <a:pt x="60" y="43"/>
                    <a:pt x="60" y="82"/>
                  </a:cubicBezTo>
                  <a:cubicBezTo>
                    <a:pt x="60" y="119"/>
                    <a:pt x="36" y="151"/>
                    <a:pt x="2" y="163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81">
              <a:extLst>
                <a:ext uri="{FF2B5EF4-FFF2-40B4-BE49-F238E27FC236}">
                  <a16:creationId xmlns:a16="http://schemas.microsoft.com/office/drawing/2014/main" id="{BC566E2A-B75A-4A82-B808-70ECC3EA1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5138" y="4984751"/>
              <a:ext cx="106363" cy="325438"/>
            </a:xfrm>
            <a:custGeom>
              <a:avLst/>
              <a:gdLst>
                <a:gd name="T0" fmla="*/ 0 w 35"/>
                <a:gd name="T1" fmla="*/ 0 h 107"/>
                <a:gd name="T2" fmla="*/ 35 w 35"/>
                <a:gd name="T3" fmla="*/ 54 h 107"/>
                <a:gd name="T4" fmla="*/ 0 w 35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07">
                  <a:moveTo>
                    <a:pt x="0" y="0"/>
                  </a:moveTo>
                  <a:cubicBezTo>
                    <a:pt x="20" y="9"/>
                    <a:pt x="35" y="30"/>
                    <a:pt x="35" y="54"/>
                  </a:cubicBezTo>
                  <a:cubicBezTo>
                    <a:pt x="35" y="78"/>
                    <a:pt x="20" y="98"/>
                    <a:pt x="0" y="107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94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D822898F-66F0-5846-C4D0-52CE1280F0A0}"/>
              </a:ext>
            </a:extLst>
          </p:cNvPr>
          <p:cNvSpPr txBox="1">
            <a:spLocks/>
          </p:cNvSpPr>
          <p:nvPr/>
        </p:nvSpPr>
        <p:spPr>
          <a:xfrm>
            <a:off x="648969" y="3594619"/>
            <a:ext cx="5559325" cy="736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zh-CN" altLang="en-US" sz="4000" b="0" dirty="0">
              <a:solidFill>
                <a:schemeClr val="accent1"/>
              </a:solidFill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C6A0990-16E1-62CA-5B1C-E3621A02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44" y="2204183"/>
            <a:ext cx="5309069" cy="702744"/>
          </a:xfrm>
        </p:spPr>
        <p:txBody>
          <a:bodyPr/>
          <a:lstStyle/>
          <a:p>
            <a:r>
              <a:rPr lang="zh-CN" altLang="en-US" sz="3600" dirty="0">
                <a:solidFill>
                  <a:schemeClr val="accent1"/>
                </a:solidFill>
              </a:rPr>
              <a:t>乘风破浪 </a:t>
            </a:r>
            <a:r>
              <a:rPr lang="en-US" altLang="zh-CN" sz="3600" dirty="0">
                <a:solidFill>
                  <a:schemeClr val="accent1"/>
                </a:solidFill>
              </a:rPr>
              <a:t>• </a:t>
            </a:r>
            <a:r>
              <a:rPr lang="zh-CN" altLang="en-US" sz="3600" dirty="0">
                <a:solidFill>
                  <a:schemeClr val="accent1"/>
                </a:solidFill>
              </a:rPr>
              <a:t>当仁不让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6934FF-1A18-9270-4A5C-CEC72D028D29}"/>
              </a:ext>
            </a:extLst>
          </p:cNvPr>
          <p:cNvSpPr txBox="1"/>
          <p:nvPr/>
        </p:nvSpPr>
        <p:spPr>
          <a:xfrm>
            <a:off x="721137" y="3058849"/>
            <a:ext cx="4120370" cy="3292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 you for watching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4134F6-B8E4-FA1B-1014-8B981A556435}"/>
              </a:ext>
            </a:extLst>
          </p:cNvPr>
          <p:cNvSpPr txBox="1"/>
          <p:nvPr/>
        </p:nvSpPr>
        <p:spPr>
          <a:xfrm>
            <a:off x="730763" y="4387134"/>
            <a:ext cx="4072244" cy="2522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kumimoji="1"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OfficePLUS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ED2E471-29B1-0C97-EA33-ACE22DE46CA0}"/>
              </a:ext>
            </a:extLst>
          </p:cNvPr>
          <p:cNvSpPr txBox="1"/>
          <p:nvPr/>
        </p:nvSpPr>
        <p:spPr>
          <a:xfrm>
            <a:off x="711513" y="4743269"/>
            <a:ext cx="2002811" cy="3292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CC07453-9EA8-9282-0B9C-C9252FCEFF4A}"/>
              </a:ext>
            </a:extLst>
          </p:cNvPr>
          <p:cNvCxnSpPr>
            <a:cxnSpLocks/>
          </p:cNvCxnSpPr>
          <p:nvPr/>
        </p:nvCxnSpPr>
        <p:spPr>
          <a:xfrm>
            <a:off x="721136" y="2986495"/>
            <a:ext cx="4140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5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-US" altLang="zh-CN" dirty="0"/>
              <a:t>Arial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en-US" altLang="zh-CN" dirty="0"/>
              <a:t>F</a:t>
            </a:r>
            <a:r>
              <a:rPr kumimoji="1" lang="en" altLang="zh-CN" dirty="0"/>
              <a:t>reepik</a:t>
            </a:r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圈同学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29EE98-51F7-5C2D-BF08-D35BD9DC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326" y="2396058"/>
            <a:ext cx="2040556" cy="53965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项目整体回顾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98FFAC2E-F842-B25C-4186-7F4503ABDA19}"/>
              </a:ext>
            </a:extLst>
          </p:cNvPr>
          <p:cNvSpPr txBox="1">
            <a:spLocks/>
          </p:cNvSpPr>
          <p:nvPr/>
        </p:nvSpPr>
        <p:spPr>
          <a:xfrm>
            <a:off x="7353701" y="3450238"/>
            <a:ext cx="1982804" cy="539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项目成果展示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E2B76B5-0ADC-1DC3-3E56-F64A5FE7B16A}"/>
              </a:ext>
            </a:extLst>
          </p:cNvPr>
          <p:cNvSpPr txBox="1">
            <a:spLocks/>
          </p:cNvSpPr>
          <p:nvPr/>
        </p:nvSpPr>
        <p:spPr>
          <a:xfrm>
            <a:off x="7363325" y="4480140"/>
            <a:ext cx="2252313" cy="539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项目亮点与不足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1C1698F-32CA-AE15-E9C7-D1B34B92054A}"/>
              </a:ext>
            </a:extLst>
          </p:cNvPr>
          <p:cNvSpPr txBox="1">
            <a:spLocks/>
          </p:cNvSpPr>
          <p:nvPr/>
        </p:nvSpPr>
        <p:spPr>
          <a:xfrm>
            <a:off x="7382575" y="5529293"/>
            <a:ext cx="2184938" cy="539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项目改进计划</a:t>
            </a:r>
          </a:p>
        </p:txBody>
      </p:sp>
    </p:spTree>
    <p:extLst>
      <p:ext uri="{BB962C8B-B14F-4D97-AF65-F5344CB8AC3E}">
        <p14:creationId xmlns:p14="http://schemas.microsoft.com/office/powerpoint/2010/main" val="167793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E6516C0-5F07-BCB5-A08D-1AFF244CFDAD}"/>
              </a:ext>
            </a:extLst>
          </p:cNvPr>
          <p:cNvSpPr txBox="1"/>
          <p:nvPr/>
        </p:nvSpPr>
        <p:spPr>
          <a:xfrm>
            <a:off x="6832302" y="1724860"/>
            <a:ext cx="5352838" cy="46935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69D838-E96F-18E0-0887-80BA01D8C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46947" y="3453067"/>
            <a:ext cx="4244745" cy="223784"/>
          </a:xfrm>
        </p:spPr>
        <p:txBody>
          <a:bodyPr/>
          <a:lstStyle/>
          <a:p>
            <a:pPr algn="dist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OERALL REVIEW OF PROJECT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di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22DBFC-05B2-1283-4F31-7CCCFB66D5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701395" y="5436518"/>
            <a:ext cx="1952908" cy="337559"/>
          </a:xfrm>
        </p:spPr>
        <p:txBody>
          <a:bodyPr anchor="ctr">
            <a:noAutofit/>
          </a:bodyPr>
          <a:lstStyle/>
          <a:p>
            <a:pPr algn="ctr"/>
            <a:r>
              <a:rPr lang="en-US" altLang="zh-CN" dirty="0">
                <a:ln>
                  <a:solidFill>
                    <a:schemeClr val="accent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dirty="0">
              <a:ln>
                <a:solidFill>
                  <a:schemeClr val="accent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51959A-65E5-531B-DC42-1DAD8E283051}"/>
              </a:ext>
            </a:extLst>
          </p:cNvPr>
          <p:cNvSpPr txBox="1"/>
          <p:nvPr/>
        </p:nvSpPr>
        <p:spPr>
          <a:xfrm>
            <a:off x="2597650" y="2618014"/>
            <a:ext cx="4419168" cy="7744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项目整体回顾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83DAA65-A8C7-AC92-4B40-79ACD05D2CDC}"/>
              </a:ext>
            </a:extLst>
          </p:cNvPr>
          <p:cNvSpPr txBox="1"/>
          <p:nvPr/>
        </p:nvSpPr>
        <p:spPr>
          <a:xfrm>
            <a:off x="2577710" y="2589288"/>
            <a:ext cx="4410231" cy="885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项目整体回顾</a:t>
            </a: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C33CA6D4-D808-FB49-DD5E-4D6C6F4C4942}"/>
              </a:ext>
            </a:extLst>
          </p:cNvPr>
          <p:cNvSpPr txBox="1">
            <a:spLocks/>
          </p:cNvSpPr>
          <p:nvPr/>
        </p:nvSpPr>
        <p:spPr>
          <a:xfrm>
            <a:off x="2974363" y="4589495"/>
            <a:ext cx="1952908" cy="3375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ln>
                  <a:solidFill>
                    <a:schemeClr val="accent1"/>
                  </a:solidFill>
                </a:ln>
                <a:noFill/>
                <a:latin typeface="Arial" panose="020B0604020202020204" pitchFamily="34" charset="0"/>
              </a:rPr>
              <a:t>PART ONE</a:t>
            </a:r>
            <a:endParaRPr lang="zh-CN" altLang="en-US" dirty="0">
              <a:ln>
                <a:solidFill>
                  <a:schemeClr val="accent1"/>
                </a:solidFill>
              </a:ln>
              <a:noFill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4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8ABC23-69D1-FDDB-FC02-ACAD2013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项目需求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2B0F6B-D19F-EB17-50CD-5A17736D5F76}"/>
              </a:ext>
            </a:extLst>
          </p:cNvPr>
          <p:cNvSpPr txBox="1"/>
          <p:nvPr/>
        </p:nvSpPr>
        <p:spPr>
          <a:xfrm>
            <a:off x="2832484" y="1287652"/>
            <a:ext cx="6527031" cy="65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我司项目团队深入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公司一线调研后，建议该企业从人员组成，管理模式和业务运作模式来进行管理优化，主要分为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个方面：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C0CFC5-1CFF-ED1B-AFE1-89EAB76D0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34" b="14932"/>
          <a:stretch/>
        </p:blipFill>
        <p:spPr>
          <a:xfrm>
            <a:off x="0" y="4244741"/>
            <a:ext cx="12192000" cy="26132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399A2E5-8782-2419-948C-CABD5E3B9501}"/>
              </a:ext>
            </a:extLst>
          </p:cNvPr>
          <p:cNvSpPr/>
          <p:nvPr/>
        </p:nvSpPr>
        <p:spPr>
          <a:xfrm>
            <a:off x="0" y="4254366"/>
            <a:ext cx="12192000" cy="260363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0A51143-CDB7-A925-44B1-76AF0A16D27E}"/>
              </a:ext>
            </a:extLst>
          </p:cNvPr>
          <p:cNvSpPr/>
          <p:nvPr/>
        </p:nvSpPr>
        <p:spPr>
          <a:xfrm>
            <a:off x="710470" y="2731919"/>
            <a:ext cx="2138605" cy="28875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729D585-FD77-5720-A631-F6DEEDE0D7AB}"/>
              </a:ext>
            </a:extLst>
          </p:cNvPr>
          <p:cNvSpPr txBox="1"/>
          <p:nvPr/>
        </p:nvSpPr>
        <p:spPr>
          <a:xfrm>
            <a:off x="837396" y="3904547"/>
            <a:ext cx="1857677" cy="13630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管理层偏年轻化，缺乏实战管理经验，对项目缺乏整体的规划思维，考虑问题不够深入和长远。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FEA9862-815D-A751-74B4-B5664F6EA81E}"/>
              </a:ext>
            </a:extLst>
          </p:cNvPr>
          <p:cNvCxnSpPr>
            <a:cxnSpLocks/>
          </p:cNvCxnSpPr>
          <p:nvPr/>
        </p:nvCxnSpPr>
        <p:spPr>
          <a:xfrm>
            <a:off x="816884" y="3722979"/>
            <a:ext cx="190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222A4715-3402-7469-EBCE-6F1CAB4BB557}"/>
              </a:ext>
            </a:extLst>
          </p:cNvPr>
          <p:cNvSpPr txBox="1"/>
          <p:nvPr/>
        </p:nvSpPr>
        <p:spPr>
          <a:xfrm>
            <a:off x="901105" y="3255234"/>
            <a:ext cx="1777111" cy="396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项目规划思维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8B71FF9-D8EF-F549-DA70-311B510FB877}"/>
              </a:ext>
            </a:extLst>
          </p:cNvPr>
          <p:cNvSpPr txBox="1"/>
          <p:nvPr/>
        </p:nvSpPr>
        <p:spPr>
          <a:xfrm>
            <a:off x="1558068" y="2749404"/>
            <a:ext cx="60881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i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DE8653C-1B6C-702A-460C-4522E996D0DA}"/>
              </a:ext>
            </a:extLst>
          </p:cNvPr>
          <p:cNvSpPr/>
          <p:nvPr/>
        </p:nvSpPr>
        <p:spPr>
          <a:xfrm>
            <a:off x="3574050" y="2731919"/>
            <a:ext cx="2138605" cy="28875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D98F9C7-45C3-96A8-EC78-2971A6724574}"/>
              </a:ext>
            </a:extLst>
          </p:cNvPr>
          <p:cNvSpPr txBox="1"/>
          <p:nvPr/>
        </p:nvSpPr>
        <p:spPr>
          <a:xfrm>
            <a:off x="3700976" y="3904547"/>
            <a:ext cx="1857677" cy="13630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管理层接触到的系统化的管理培训较少，对过程的管控缺乏工具的支撑，不能及时发现问题。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40D61A3-0AFC-00B1-BFCD-7BD6D463681C}"/>
              </a:ext>
            </a:extLst>
          </p:cNvPr>
          <p:cNvCxnSpPr>
            <a:cxnSpLocks/>
          </p:cNvCxnSpPr>
          <p:nvPr/>
        </p:nvCxnSpPr>
        <p:spPr>
          <a:xfrm>
            <a:off x="3680464" y="3722979"/>
            <a:ext cx="190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AF561277-33B3-14C4-9F6E-7AAF747F6924}"/>
              </a:ext>
            </a:extLst>
          </p:cNvPr>
          <p:cNvSpPr txBox="1"/>
          <p:nvPr/>
        </p:nvSpPr>
        <p:spPr>
          <a:xfrm>
            <a:off x="3764685" y="3255234"/>
            <a:ext cx="1777111" cy="396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项目过程管理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176B03B-3378-0FFA-D03F-E37493523950}"/>
              </a:ext>
            </a:extLst>
          </p:cNvPr>
          <p:cNvSpPr txBox="1"/>
          <p:nvPr/>
        </p:nvSpPr>
        <p:spPr>
          <a:xfrm>
            <a:off x="4421648" y="2749404"/>
            <a:ext cx="60881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i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CE7440E-2BE7-2D4F-C98D-B7B506F7933F}"/>
              </a:ext>
            </a:extLst>
          </p:cNvPr>
          <p:cNvSpPr/>
          <p:nvPr/>
        </p:nvSpPr>
        <p:spPr>
          <a:xfrm>
            <a:off x="6437630" y="2731919"/>
            <a:ext cx="2138605" cy="28875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5F63563-5309-CC25-BB5E-07DEA59534A8}"/>
              </a:ext>
            </a:extLst>
          </p:cNvPr>
          <p:cNvSpPr txBox="1"/>
          <p:nvPr/>
        </p:nvSpPr>
        <p:spPr>
          <a:xfrm>
            <a:off x="6564556" y="3904547"/>
            <a:ext cx="1857677" cy="162159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管理层理论知识丰富，实战经验缺乏，导致产品规划与市场脱节，缺乏用户思维，以至于产品上市后反响不大。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0B3E89BF-4238-AD34-72E1-231A2866A452}"/>
              </a:ext>
            </a:extLst>
          </p:cNvPr>
          <p:cNvCxnSpPr>
            <a:cxnSpLocks/>
          </p:cNvCxnSpPr>
          <p:nvPr/>
        </p:nvCxnSpPr>
        <p:spPr>
          <a:xfrm>
            <a:off x="6544044" y="3722979"/>
            <a:ext cx="190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11BC2B17-7F36-97A3-1E7B-FBF8EAD5A638}"/>
              </a:ext>
            </a:extLst>
          </p:cNvPr>
          <p:cNvSpPr txBox="1"/>
          <p:nvPr/>
        </p:nvSpPr>
        <p:spPr>
          <a:xfrm>
            <a:off x="6628265" y="3255234"/>
            <a:ext cx="1777111" cy="396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缺乏用户思维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7F738D0-3110-C5C9-30DE-B4090775CB53}"/>
              </a:ext>
            </a:extLst>
          </p:cNvPr>
          <p:cNvSpPr txBox="1"/>
          <p:nvPr/>
        </p:nvSpPr>
        <p:spPr>
          <a:xfrm>
            <a:off x="7285228" y="2749404"/>
            <a:ext cx="60881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i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89FCBA4-5FE1-9D75-34B3-87149EDBC14E}"/>
              </a:ext>
            </a:extLst>
          </p:cNvPr>
          <p:cNvSpPr/>
          <p:nvPr/>
        </p:nvSpPr>
        <p:spPr>
          <a:xfrm>
            <a:off x="9301211" y="2731919"/>
            <a:ext cx="2138605" cy="28875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E9B555D-10AC-3C52-7099-8AA68EA9A377}"/>
              </a:ext>
            </a:extLst>
          </p:cNvPr>
          <p:cNvSpPr txBox="1"/>
          <p:nvPr/>
        </p:nvSpPr>
        <p:spPr>
          <a:xfrm>
            <a:off x="9428137" y="3904547"/>
            <a:ext cx="1857677" cy="162159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在项目的实施和推进过程中，资源的调配和跨部门协作较困难，部门墙严重，推到部门墙是急需要解决的问题。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7A95B3E-CB48-0267-CD53-844A689BDB8B}"/>
              </a:ext>
            </a:extLst>
          </p:cNvPr>
          <p:cNvCxnSpPr>
            <a:cxnSpLocks/>
          </p:cNvCxnSpPr>
          <p:nvPr/>
        </p:nvCxnSpPr>
        <p:spPr>
          <a:xfrm>
            <a:off x="9407625" y="3722979"/>
            <a:ext cx="190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565A24C7-FEE0-525C-6133-EBE3D8009717}"/>
              </a:ext>
            </a:extLst>
          </p:cNvPr>
          <p:cNvSpPr txBox="1"/>
          <p:nvPr/>
        </p:nvSpPr>
        <p:spPr>
          <a:xfrm>
            <a:off x="9491846" y="3255234"/>
            <a:ext cx="1777111" cy="396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跨部门协同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4BCE0E8-69FA-3429-975C-4995DC268E00}"/>
              </a:ext>
            </a:extLst>
          </p:cNvPr>
          <p:cNvSpPr txBox="1"/>
          <p:nvPr/>
        </p:nvSpPr>
        <p:spPr>
          <a:xfrm>
            <a:off x="10148809" y="2749404"/>
            <a:ext cx="60881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b="1" i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445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C6247-C9F7-F697-137A-9760B4FF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项目规划</a:t>
            </a:r>
          </a:p>
        </p:txBody>
      </p:sp>
      <p:cxnSp>
        <p:nvCxnSpPr>
          <p:cNvPr id="14" name="MH_Other_1">
            <a:extLst>
              <a:ext uri="{FF2B5EF4-FFF2-40B4-BE49-F238E27FC236}">
                <a16:creationId xmlns:a16="http://schemas.microsoft.com/office/drawing/2014/main" id="{E9D3F060-875C-99A2-AAD1-35BCB83DF0F3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6102350" y="1212781"/>
            <a:ext cx="0" cy="5062521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SubTitle_1">
            <a:extLst>
              <a:ext uri="{FF2B5EF4-FFF2-40B4-BE49-F238E27FC236}">
                <a16:creationId xmlns:a16="http://schemas.microsoft.com/office/drawing/2014/main" id="{9A5F5849-8286-D566-1CFD-BD3D5C5F6E65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flipH="1">
            <a:off x="6096000" y="1471258"/>
            <a:ext cx="915687" cy="479425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20XX.2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MH_Text_1">
            <a:extLst>
              <a:ext uri="{FF2B5EF4-FFF2-40B4-BE49-F238E27FC236}">
                <a16:creationId xmlns:a16="http://schemas.microsoft.com/office/drawing/2014/main" id="{458661FA-612E-14B2-A6D0-936F4B1846E0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flipH="1">
            <a:off x="4263991" y="1471258"/>
            <a:ext cx="1832007" cy="479425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6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项目访谈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9654E9C-A612-040A-263F-97B05E99F32C}"/>
              </a:ext>
            </a:extLst>
          </p:cNvPr>
          <p:cNvSpPr/>
          <p:nvPr/>
        </p:nvSpPr>
        <p:spPr>
          <a:xfrm>
            <a:off x="1301097" y="1400023"/>
            <a:ext cx="2931969" cy="9537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对各部门的管理骨干人员进行面对面访谈，全面了解该企业的现状，定制解决方案。</a:t>
            </a:r>
            <a:endParaRPr lang="zh-CN" altLang="en-US" sz="16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MH_SubTitle_1">
            <a:extLst>
              <a:ext uri="{FF2B5EF4-FFF2-40B4-BE49-F238E27FC236}">
                <a16:creationId xmlns:a16="http://schemas.microsoft.com/office/drawing/2014/main" id="{26061D2D-979D-0C6D-D6E6-E11036883290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188016" y="2472285"/>
            <a:ext cx="915687" cy="479425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20XX.2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6" name="MH_Text_1">
            <a:extLst>
              <a:ext uri="{FF2B5EF4-FFF2-40B4-BE49-F238E27FC236}">
                <a16:creationId xmlns:a16="http://schemas.microsoft.com/office/drawing/2014/main" id="{52265CFC-9B23-7C75-4070-C282E3E99FC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103705" y="2472285"/>
            <a:ext cx="1832007" cy="479425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6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08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项目启动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DC2EB9F-F70C-6FC2-7822-6E147F2F7DC4}"/>
              </a:ext>
            </a:extLst>
          </p:cNvPr>
          <p:cNvSpPr/>
          <p:nvPr/>
        </p:nvSpPr>
        <p:spPr>
          <a:xfrm>
            <a:off x="8029156" y="2420302"/>
            <a:ext cx="2931969" cy="9537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根据项目参与成员的短板，导入相应的理论知识，学习相关的管理工具和方法。</a:t>
            </a:r>
            <a:endParaRPr lang="zh-CN" altLang="en-US" sz="16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SubTitle_1">
            <a:extLst>
              <a:ext uri="{FF2B5EF4-FFF2-40B4-BE49-F238E27FC236}">
                <a16:creationId xmlns:a16="http://schemas.microsoft.com/office/drawing/2014/main" id="{152E026C-3140-26D4-B06C-8381AD29D372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6115250" y="3501940"/>
            <a:ext cx="915687" cy="479425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20XX.3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3" name="MH_Text_1">
            <a:extLst>
              <a:ext uri="{FF2B5EF4-FFF2-40B4-BE49-F238E27FC236}">
                <a16:creationId xmlns:a16="http://schemas.microsoft.com/office/drawing/2014/main" id="{6469ABED-45DF-EBE2-6BD0-E38556EC504F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 flipH="1">
            <a:off x="4283241" y="3501940"/>
            <a:ext cx="1832007" cy="479425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6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08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流程优化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BA94564-16F8-A8BB-DA34-EDBA07114801}"/>
              </a:ext>
            </a:extLst>
          </p:cNvPr>
          <p:cNvSpPr/>
          <p:nvPr/>
        </p:nvSpPr>
        <p:spPr>
          <a:xfrm>
            <a:off x="1301097" y="3434564"/>
            <a:ext cx="2931969" cy="9537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咨询顾问带领项目组成员，梳理内部的管理流程，并进行优化。</a:t>
            </a:r>
            <a:endParaRPr lang="zh-CN" altLang="en-US" sz="16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MH_SubTitle_1">
            <a:extLst>
              <a:ext uri="{FF2B5EF4-FFF2-40B4-BE49-F238E27FC236}">
                <a16:creationId xmlns:a16="http://schemas.microsoft.com/office/drawing/2014/main" id="{D128528B-5ADD-96D8-091D-C3D9817E818C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188015" y="4397337"/>
            <a:ext cx="915687" cy="479425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20XX.4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7" name="MH_Text_1">
            <a:extLst>
              <a:ext uri="{FF2B5EF4-FFF2-40B4-BE49-F238E27FC236}">
                <a16:creationId xmlns:a16="http://schemas.microsoft.com/office/drawing/2014/main" id="{ADD0E793-96D7-FBB9-3108-526D28ABB238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103704" y="4397337"/>
            <a:ext cx="1832007" cy="479425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6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08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知识内化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AC27CE7-D32C-F3AD-D4C9-A64C570CECDD}"/>
              </a:ext>
            </a:extLst>
          </p:cNvPr>
          <p:cNvSpPr/>
          <p:nvPr/>
        </p:nvSpPr>
        <p:spPr>
          <a:xfrm>
            <a:off x="8029156" y="4335729"/>
            <a:ext cx="2931969" cy="9537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参训成员将所学的知识，在部门内部转训，内化成内部的一套培训机制。</a:t>
            </a:r>
            <a:endParaRPr lang="zh-CN" altLang="en-US" sz="16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MH_SubTitle_1">
            <a:extLst>
              <a:ext uri="{FF2B5EF4-FFF2-40B4-BE49-F238E27FC236}">
                <a16:creationId xmlns:a16="http://schemas.microsoft.com/office/drawing/2014/main" id="{236F3F4F-ED6D-C886-BD86-CA22A48BD575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 flipH="1">
            <a:off x="6115250" y="5340365"/>
            <a:ext cx="915687" cy="479425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20XX.5</a:t>
            </a:r>
            <a:endParaRPr lang="zh-CN" alt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4" name="MH_Text_1">
            <a:extLst>
              <a:ext uri="{FF2B5EF4-FFF2-40B4-BE49-F238E27FC236}">
                <a16:creationId xmlns:a16="http://schemas.microsoft.com/office/drawing/2014/main" id="{C8FBE35B-39AA-EA88-6684-75697B7368E2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 flipH="1">
            <a:off x="4283241" y="5340365"/>
            <a:ext cx="1832007" cy="479425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6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08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项目试运行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627EC84-F74A-4FDA-5434-2624C5F76BD6}"/>
              </a:ext>
            </a:extLst>
          </p:cNvPr>
          <p:cNvSpPr/>
          <p:nvPr/>
        </p:nvSpPr>
        <p:spPr>
          <a:xfrm>
            <a:off x="1301097" y="5272989"/>
            <a:ext cx="2931969" cy="9537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各部门选一个实际项目，试运行新的项目管理流程和机制，咨询顾问指导纠偏。</a:t>
            </a:r>
            <a:endParaRPr lang="zh-CN" altLang="en-US" sz="16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201228E-7634-0B80-313B-DA3436243189}"/>
              </a:ext>
            </a:extLst>
          </p:cNvPr>
          <p:cNvSpPr/>
          <p:nvPr/>
        </p:nvSpPr>
        <p:spPr>
          <a:xfrm>
            <a:off x="0" y="6732871"/>
            <a:ext cx="12192000" cy="12512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179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70000"/>
              </a:schemeClr>
            </a:gs>
            <a:gs pos="56000">
              <a:schemeClr val="accent1">
                <a:alpha val="20000"/>
              </a:schemeClr>
            </a:gs>
            <a:gs pos="100000">
              <a:schemeClr val="accent1">
                <a:alpha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B48ED-3C75-8A43-5C34-907B0EC4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项目团队介绍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C0F31C0-F027-5912-2ACF-85AC8C24AF19}"/>
              </a:ext>
            </a:extLst>
          </p:cNvPr>
          <p:cNvGrpSpPr/>
          <p:nvPr/>
        </p:nvGrpSpPr>
        <p:grpSpPr>
          <a:xfrm>
            <a:off x="1164658" y="1797773"/>
            <a:ext cx="2849078" cy="2904933"/>
            <a:chOff x="1164658" y="1884403"/>
            <a:chExt cx="2849078" cy="290493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15276EB-06FA-0024-9498-9E42873A0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395" r="10000" b="15591"/>
            <a:stretch/>
          </p:blipFill>
          <p:spPr>
            <a:xfrm>
              <a:off x="1164658" y="1884403"/>
              <a:ext cx="2839448" cy="2437340"/>
            </a:xfrm>
            <a:custGeom>
              <a:avLst/>
              <a:gdLst>
                <a:gd name="connsiteX0" fmla="*/ 0 w 3724977"/>
                <a:gd name="connsiteY0" fmla="*/ 0 h 2766643"/>
                <a:gd name="connsiteX1" fmla="*/ 2566238 w 3724977"/>
                <a:gd name="connsiteY1" fmla="*/ 0 h 2766643"/>
                <a:gd name="connsiteX2" fmla="*/ 2643178 w 3724977"/>
                <a:gd name="connsiteY2" fmla="*/ 19783 h 2766643"/>
                <a:gd name="connsiteX3" fmla="*/ 3724977 w 3724977"/>
                <a:gd name="connsiteY3" fmla="*/ 1490206 h 2766643"/>
                <a:gd name="connsiteX4" fmla="*/ 3724977 w 3724977"/>
                <a:gd name="connsiteY4" fmla="*/ 2674912 h 2766643"/>
                <a:gd name="connsiteX5" fmla="*/ 3720345 w 3724977"/>
                <a:gd name="connsiteY5" fmla="*/ 2766643 h 2766643"/>
                <a:gd name="connsiteX6" fmla="*/ 0 w 3724977"/>
                <a:gd name="connsiteY6" fmla="*/ 2766643 h 276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4977" h="2766643">
                  <a:moveTo>
                    <a:pt x="0" y="0"/>
                  </a:moveTo>
                  <a:lnTo>
                    <a:pt x="2566238" y="0"/>
                  </a:lnTo>
                  <a:lnTo>
                    <a:pt x="2643178" y="19783"/>
                  </a:lnTo>
                  <a:cubicBezTo>
                    <a:pt x="3269918" y="214720"/>
                    <a:pt x="3724977" y="799320"/>
                    <a:pt x="3724977" y="1490206"/>
                  </a:cubicBezTo>
                  <a:lnTo>
                    <a:pt x="3724977" y="2674912"/>
                  </a:lnTo>
                  <a:lnTo>
                    <a:pt x="3720345" y="2766643"/>
                  </a:lnTo>
                  <a:lnTo>
                    <a:pt x="0" y="2766643"/>
                  </a:lnTo>
                  <a:close/>
                </a:path>
              </a:pathLst>
            </a:cu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8A18497-B7C3-A12F-550B-BF014EE8C54B}"/>
                </a:ext>
              </a:extLst>
            </p:cNvPr>
            <p:cNvSpPr/>
            <p:nvPr/>
          </p:nvSpPr>
          <p:spPr>
            <a:xfrm>
              <a:off x="1164658" y="4313712"/>
              <a:ext cx="2849078" cy="475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B592B29-931D-44C9-F6F2-F0B412FCAC48}"/>
              </a:ext>
            </a:extLst>
          </p:cNvPr>
          <p:cNvGrpSpPr/>
          <p:nvPr/>
        </p:nvGrpSpPr>
        <p:grpSpPr>
          <a:xfrm>
            <a:off x="8199121" y="1777087"/>
            <a:ext cx="2795604" cy="2929937"/>
            <a:chOff x="8199121" y="1863717"/>
            <a:chExt cx="2795604" cy="292993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EA591BF-408E-2259-7094-F7DE2383E9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237" r="14402" b="18651"/>
            <a:stretch/>
          </p:blipFill>
          <p:spPr>
            <a:xfrm flipH="1">
              <a:off x="8200724" y="1863717"/>
              <a:ext cx="2791326" cy="2458025"/>
            </a:xfrm>
            <a:custGeom>
              <a:avLst/>
              <a:gdLst>
                <a:gd name="connsiteX0" fmla="*/ 0 w 2791326"/>
                <a:gd name="connsiteY0" fmla="*/ 0 h 2787876"/>
                <a:gd name="connsiteX1" fmla="*/ 1394622 w 2791326"/>
                <a:gd name="connsiteY1" fmla="*/ 0 h 2787876"/>
                <a:gd name="connsiteX2" fmla="*/ 2791326 w 2791326"/>
                <a:gd name="connsiteY2" fmla="*/ 1396704 h 2787876"/>
                <a:gd name="connsiteX3" fmla="*/ 2791326 w 2791326"/>
                <a:gd name="connsiteY3" fmla="*/ 2787876 h 2787876"/>
                <a:gd name="connsiteX4" fmla="*/ 0 w 2791326"/>
                <a:gd name="connsiteY4" fmla="*/ 2787876 h 278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26" h="2787876">
                  <a:moveTo>
                    <a:pt x="0" y="0"/>
                  </a:moveTo>
                  <a:lnTo>
                    <a:pt x="1394622" y="0"/>
                  </a:lnTo>
                  <a:cubicBezTo>
                    <a:pt x="2166000" y="0"/>
                    <a:pt x="2791326" y="625326"/>
                    <a:pt x="2791326" y="1396704"/>
                  </a:cubicBezTo>
                  <a:lnTo>
                    <a:pt x="2791326" y="2787876"/>
                  </a:lnTo>
                  <a:lnTo>
                    <a:pt x="0" y="2787876"/>
                  </a:lnTo>
                  <a:close/>
                </a:path>
              </a:pathLst>
            </a:cu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FAA14EC-99AD-A152-E2E4-F9E2420DA972}"/>
                </a:ext>
              </a:extLst>
            </p:cNvPr>
            <p:cNvSpPr/>
            <p:nvPr/>
          </p:nvSpPr>
          <p:spPr>
            <a:xfrm>
              <a:off x="8199121" y="4318030"/>
              <a:ext cx="2795604" cy="475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80931D5-F07F-D625-AFA2-F0C20F2068AE}"/>
              </a:ext>
            </a:extLst>
          </p:cNvPr>
          <p:cNvGrpSpPr/>
          <p:nvPr/>
        </p:nvGrpSpPr>
        <p:grpSpPr>
          <a:xfrm>
            <a:off x="4754079" y="1790296"/>
            <a:ext cx="2704699" cy="2929239"/>
            <a:chOff x="5032408" y="1333360"/>
            <a:chExt cx="2704699" cy="2929239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79399FF-D413-E0CC-5F1F-AE067C409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686"/>
            <a:stretch/>
          </p:blipFill>
          <p:spPr>
            <a:xfrm>
              <a:off x="5032408" y="1333360"/>
              <a:ext cx="2704699" cy="2861603"/>
            </a:xfrm>
            <a:custGeom>
              <a:avLst/>
              <a:gdLst>
                <a:gd name="connsiteX0" fmla="*/ 0 w 4271912"/>
                <a:gd name="connsiteY0" fmla="*/ 0 h 2829568"/>
                <a:gd name="connsiteX1" fmla="*/ 4271912 w 4271912"/>
                <a:gd name="connsiteY1" fmla="*/ 0 h 2829568"/>
                <a:gd name="connsiteX2" fmla="*/ 4271912 w 4271912"/>
                <a:gd name="connsiteY2" fmla="*/ 1623162 h 2829568"/>
                <a:gd name="connsiteX3" fmla="*/ 3065506 w 4271912"/>
                <a:gd name="connsiteY3" fmla="*/ 2829568 h 2829568"/>
                <a:gd name="connsiteX4" fmla="*/ 0 w 4271912"/>
                <a:gd name="connsiteY4" fmla="*/ 2829568 h 28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1912" h="2829568">
                  <a:moveTo>
                    <a:pt x="0" y="0"/>
                  </a:moveTo>
                  <a:lnTo>
                    <a:pt x="4271912" y="0"/>
                  </a:lnTo>
                  <a:lnTo>
                    <a:pt x="4271912" y="1623162"/>
                  </a:lnTo>
                  <a:cubicBezTo>
                    <a:pt x="4271912" y="2289442"/>
                    <a:pt x="3731786" y="2829568"/>
                    <a:pt x="3065506" y="2829568"/>
                  </a:cubicBezTo>
                  <a:lnTo>
                    <a:pt x="0" y="2829568"/>
                  </a:lnTo>
                  <a:close/>
                </a:path>
              </a:pathLst>
            </a:custGeom>
          </p:spPr>
        </p:pic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8B068A31-BA36-C0AB-CB91-FC177C318E3C}"/>
                </a:ext>
              </a:extLst>
            </p:cNvPr>
            <p:cNvSpPr/>
            <p:nvPr/>
          </p:nvSpPr>
          <p:spPr>
            <a:xfrm>
              <a:off x="5034013" y="3790960"/>
              <a:ext cx="2520214" cy="471639"/>
            </a:xfrm>
            <a:custGeom>
              <a:avLst/>
              <a:gdLst>
                <a:gd name="connsiteX0" fmla="*/ 0 w 2712720"/>
                <a:gd name="connsiteY0" fmla="*/ 0 h 471639"/>
                <a:gd name="connsiteX1" fmla="*/ 2712720 w 2712720"/>
                <a:gd name="connsiteY1" fmla="*/ 0 h 471639"/>
                <a:gd name="connsiteX2" fmla="*/ 2707548 w 2712720"/>
                <a:gd name="connsiteY2" fmla="*/ 9528 h 471639"/>
                <a:gd name="connsiteX3" fmla="*/ 1838421 w 2712720"/>
                <a:gd name="connsiteY3" fmla="*/ 471639 h 471639"/>
                <a:gd name="connsiteX4" fmla="*/ 0 w 2712720"/>
                <a:gd name="connsiteY4" fmla="*/ 471639 h 471639"/>
                <a:gd name="connsiteX5" fmla="*/ 0 w 2712720"/>
                <a:gd name="connsiteY5" fmla="*/ 0 h 47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2720" h="471639">
                  <a:moveTo>
                    <a:pt x="0" y="0"/>
                  </a:moveTo>
                  <a:lnTo>
                    <a:pt x="2712720" y="0"/>
                  </a:lnTo>
                  <a:lnTo>
                    <a:pt x="2707548" y="9528"/>
                  </a:lnTo>
                  <a:cubicBezTo>
                    <a:pt x="2519191" y="288333"/>
                    <a:pt x="2200213" y="471639"/>
                    <a:pt x="1838421" y="471639"/>
                  </a:cubicBezTo>
                  <a:lnTo>
                    <a:pt x="0" y="47163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2FD55314-0543-3E89-5CEA-8D02D7401C52}"/>
              </a:ext>
            </a:extLst>
          </p:cNvPr>
          <p:cNvSpPr txBox="1"/>
          <p:nvPr/>
        </p:nvSpPr>
        <p:spPr>
          <a:xfrm>
            <a:off x="1636292" y="4283238"/>
            <a:ext cx="183842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张珊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C4D7B6-A2E2-9685-89E6-3B10CB9292C7}"/>
              </a:ext>
            </a:extLst>
          </p:cNvPr>
          <p:cNvSpPr txBox="1"/>
          <p:nvPr/>
        </p:nvSpPr>
        <p:spPr>
          <a:xfrm>
            <a:off x="5178390" y="4292864"/>
            <a:ext cx="183842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73FB7E9-2924-8285-157C-B31B389CF33D}"/>
              </a:ext>
            </a:extLst>
          </p:cNvPr>
          <p:cNvSpPr txBox="1"/>
          <p:nvPr/>
        </p:nvSpPr>
        <p:spPr>
          <a:xfrm>
            <a:off x="8672361" y="4292865"/>
            <a:ext cx="183842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周雨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F3270FA-D9F7-54E1-561D-D766122AFD4A}"/>
              </a:ext>
            </a:extLst>
          </p:cNvPr>
          <p:cNvSpPr txBox="1"/>
          <p:nvPr/>
        </p:nvSpPr>
        <p:spPr>
          <a:xfrm>
            <a:off x="1349581" y="4851589"/>
            <a:ext cx="2397322" cy="10237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资深项目总监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年项目运营经历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操盘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500+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E98E35B-A2AA-22AB-730E-E375CB66B777}"/>
              </a:ext>
            </a:extLst>
          </p:cNvPr>
          <p:cNvSpPr txBox="1"/>
          <p:nvPr/>
        </p:nvSpPr>
        <p:spPr>
          <a:xfrm>
            <a:off x="4897339" y="4870839"/>
            <a:ext cx="2397322" cy="10237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资深咨询顾问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年项目咨询经历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大学特聘讲师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3A90E0D-E337-3ED6-2E80-A7C200C59972}"/>
              </a:ext>
            </a:extLst>
          </p:cNvPr>
          <p:cNvSpPr txBox="1"/>
          <p:nvPr/>
        </p:nvSpPr>
        <p:spPr>
          <a:xfrm>
            <a:off x="8554939" y="4861214"/>
            <a:ext cx="2397322" cy="10237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资深项目经理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年项目管理经历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100+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D687C3-FAD3-4C6F-A427-50AC0F2FB462}"/>
              </a:ext>
            </a:extLst>
          </p:cNvPr>
          <p:cNvSpPr/>
          <p:nvPr/>
        </p:nvSpPr>
        <p:spPr>
          <a:xfrm>
            <a:off x="0" y="6732871"/>
            <a:ext cx="12192000" cy="12512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879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51959A-65E5-531B-DC42-1DAD8E283051}"/>
              </a:ext>
            </a:extLst>
          </p:cNvPr>
          <p:cNvSpPr txBox="1"/>
          <p:nvPr/>
        </p:nvSpPr>
        <p:spPr>
          <a:xfrm>
            <a:off x="2530275" y="2618014"/>
            <a:ext cx="455392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6516C0-5F07-BCB5-A08D-1AFF244CFDAD}"/>
              </a:ext>
            </a:extLst>
          </p:cNvPr>
          <p:cNvSpPr txBox="1"/>
          <p:nvPr/>
        </p:nvSpPr>
        <p:spPr>
          <a:xfrm>
            <a:off x="6832302" y="1724860"/>
            <a:ext cx="5352838" cy="46935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69D838-E96F-18E0-0887-80BA01D8C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46948" y="3453068"/>
            <a:ext cx="4283242" cy="262284"/>
          </a:xfrm>
        </p:spPr>
        <p:txBody>
          <a:bodyPr/>
          <a:lstStyle/>
          <a:p>
            <a:pPr algn="dist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RESULTS PRESENTATION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di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22DBFC-05B2-1283-4F31-7CCCFB66D5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526737" y="5436518"/>
            <a:ext cx="1952908" cy="337559"/>
          </a:xfrm>
        </p:spPr>
        <p:txBody>
          <a:bodyPr anchor="ctr">
            <a:noAutofit/>
          </a:bodyPr>
          <a:lstStyle/>
          <a:p>
            <a:pPr algn="ctr"/>
            <a:r>
              <a:rPr lang="en-US" altLang="zh-CN" dirty="0">
                <a:ln>
                  <a:solidFill>
                    <a:schemeClr val="accent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zh-CN" altLang="en-US" dirty="0">
              <a:ln>
                <a:solidFill>
                  <a:schemeClr val="accent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83DAA65-A8C7-AC92-4B40-79ACD05D2CDC}"/>
              </a:ext>
            </a:extLst>
          </p:cNvPr>
          <p:cNvSpPr txBox="1"/>
          <p:nvPr/>
        </p:nvSpPr>
        <p:spPr>
          <a:xfrm>
            <a:off x="2491086" y="2598907"/>
            <a:ext cx="4583485" cy="8276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</a:p>
        </p:txBody>
      </p:sp>
    </p:spTree>
    <p:extLst>
      <p:ext uri="{BB962C8B-B14F-4D97-AF65-F5344CB8AC3E}">
        <p14:creationId xmlns:p14="http://schemas.microsoft.com/office/powerpoint/2010/main" val="301950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F896D-FED2-4EC2-8EF3-580AA46A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项目成绩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FF98B70-BDBB-0AD9-56C0-D1F8CEE6D8C1}"/>
              </a:ext>
            </a:extLst>
          </p:cNvPr>
          <p:cNvGrpSpPr/>
          <p:nvPr/>
        </p:nvGrpSpPr>
        <p:grpSpPr>
          <a:xfrm>
            <a:off x="1414909" y="4292864"/>
            <a:ext cx="9211377" cy="279134"/>
            <a:chOff x="1424535" y="4186988"/>
            <a:chExt cx="9211377" cy="279134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C4E75CC5-9DF4-D182-D855-4D415C09C38A}"/>
                </a:ext>
              </a:extLst>
            </p:cNvPr>
            <p:cNvCxnSpPr/>
            <p:nvPr/>
          </p:nvCxnSpPr>
          <p:spPr>
            <a:xfrm>
              <a:off x="1424535" y="4321743"/>
              <a:ext cx="921137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6AD0213-784D-F894-DD7C-30FDA8E44640}"/>
                </a:ext>
              </a:extLst>
            </p:cNvPr>
            <p:cNvGrpSpPr/>
            <p:nvPr/>
          </p:nvGrpSpPr>
          <p:grpSpPr>
            <a:xfrm>
              <a:off x="2367808" y="4206238"/>
              <a:ext cx="250258" cy="250258"/>
              <a:chOff x="1347536" y="2146432"/>
              <a:chExt cx="250258" cy="250258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0E489FEF-4F55-B0F8-D134-A5471E779F0F}"/>
                  </a:ext>
                </a:extLst>
              </p:cNvPr>
              <p:cNvSpPr/>
              <p:nvPr/>
            </p:nvSpPr>
            <p:spPr>
              <a:xfrm>
                <a:off x="1347536" y="2146432"/>
                <a:ext cx="250258" cy="250258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0411B2FF-1CED-9BBA-B64D-FECEE74E1D37}"/>
                  </a:ext>
                </a:extLst>
              </p:cNvPr>
              <p:cNvSpPr/>
              <p:nvPr/>
            </p:nvSpPr>
            <p:spPr>
              <a:xfrm>
                <a:off x="1412026" y="2210922"/>
                <a:ext cx="121279" cy="1212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17D2D62-A153-3764-BB23-372AC2459C21}"/>
                </a:ext>
              </a:extLst>
            </p:cNvPr>
            <p:cNvGrpSpPr/>
            <p:nvPr/>
          </p:nvGrpSpPr>
          <p:grpSpPr>
            <a:xfrm>
              <a:off x="5972468" y="4186988"/>
              <a:ext cx="250258" cy="250258"/>
              <a:chOff x="1347536" y="2146432"/>
              <a:chExt cx="250258" cy="250258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A0566655-ED63-6DDA-ECDB-8A618D8347B3}"/>
                  </a:ext>
                </a:extLst>
              </p:cNvPr>
              <p:cNvSpPr/>
              <p:nvPr/>
            </p:nvSpPr>
            <p:spPr>
              <a:xfrm>
                <a:off x="1347536" y="2146432"/>
                <a:ext cx="250258" cy="250258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2D63D5A-AC1D-9854-A9AC-16F702C061EF}"/>
                  </a:ext>
                </a:extLst>
              </p:cNvPr>
              <p:cNvSpPr/>
              <p:nvPr/>
            </p:nvSpPr>
            <p:spPr>
              <a:xfrm>
                <a:off x="1412026" y="2210922"/>
                <a:ext cx="121279" cy="1212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B54DEE9-DA61-1EFB-D2FF-95AF0CC1908B}"/>
                </a:ext>
              </a:extLst>
            </p:cNvPr>
            <p:cNvGrpSpPr/>
            <p:nvPr/>
          </p:nvGrpSpPr>
          <p:grpSpPr>
            <a:xfrm>
              <a:off x="9577129" y="4215864"/>
              <a:ext cx="250258" cy="250258"/>
              <a:chOff x="1347536" y="2146432"/>
              <a:chExt cx="250258" cy="250258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5D24122-F222-03BE-3E1C-794727C0EBAD}"/>
                  </a:ext>
                </a:extLst>
              </p:cNvPr>
              <p:cNvSpPr/>
              <p:nvPr/>
            </p:nvSpPr>
            <p:spPr>
              <a:xfrm>
                <a:off x="1347536" y="2146432"/>
                <a:ext cx="250258" cy="250258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EE3DEF0C-2C10-7E02-4957-57D54D347CD3}"/>
                  </a:ext>
                </a:extLst>
              </p:cNvPr>
              <p:cNvSpPr/>
              <p:nvPr/>
            </p:nvSpPr>
            <p:spPr>
              <a:xfrm>
                <a:off x="1412026" y="2210922"/>
                <a:ext cx="121279" cy="1212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9BAD9010-CD84-8A2B-57A8-BC46EBFB9274}"/>
              </a:ext>
            </a:extLst>
          </p:cNvPr>
          <p:cNvSpPr/>
          <p:nvPr/>
        </p:nvSpPr>
        <p:spPr>
          <a:xfrm>
            <a:off x="1840113" y="4893993"/>
            <a:ext cx="1480604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zh-CN" altLang="en-US" b="1" i="0" dirty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275258B-CCE7-72C0-1B4B-121F7B860E52}"/>
              </a:ext>
            </a:extLst>
          </p:cNvPr>
          <p:cNvSpPr/>
          <p:nvPr/>
        </p:nvSpPr>
        <p:spPr>
          <a:xfrm>
            <a:off x="1560981" y="5529260"/>
            <a:ext cx="1846363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产品交付周期缩短</a:t>
            </a:r>
            <a:endParaRPr lang="zh-CN" altLang="en-US" sz="16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9F5EF55-8BE0-2A14-2A5B-E39DA86EAA0D}"/>
              </a:ext>
            </a:extLst>
          </p:cNvPr>
          <p:cNvSpPr/>
          <p:nvPr/>
        </p:nvSpPr>
        <p:spPr>
          <a:xfrm>
            <a:off x="5355698" y="4884368"/>
            <a:ext cx="1480604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endParaRPr lang="zh-CN" altLang="en-US" b="1" i="0" dirty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BA3443B-BC1B-A661-5E5B-C27F25380A89}"/>
              </a:ext>
            </a:extLst>
          </p:cNvPr>
          <p:cNvSpPr/>
          <p:nvPr/>
        </p:nvSpPr>
        <p:spPr>
          <a:xfrm>
            <a:off x="5172818" y="5538886"/>
            <a:ext cx="1846363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销售额累计增长</a:t>
            </a:r>
            <a:endParaRPr lang="zh-CN" altLang="en-US" sz="16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E84C9F9-E180-48B9-9A7A-682522EE1323}"/>
              </a:ext>
            </a:extLst>
          </p:cNvPr>
          <p:cNvSpPr/>
          <p:nvPr/>
        </p:nvSpPr>
        <p:spPr>
          <a:xfrm>
            <a:off x="8955547" y="4874742"/>
            <a:ext cx="1480604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3600" b="1" i="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en-US" altLang="zh-CN" b="1" i="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b="1" i="0" dirty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B44134E-1D67-27F0-2871-E9D89ABFDD61}"/>
              </a:ext>
            </a:extLst>
          </p:cNvPr>
          <p:cNvSpPr/>
          <p:nvPr/>
        </p:nvSpPr>
        <p:spPr>
          <a:xfrm>
            <a:off x="8657163" y="5529260"/>
            <a:ext cx="211350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市场占有率同比增长</a:t>
            </a:r>
            <a:endParaRPr lang="zh-CN" altLang="en-US" sz="16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6" name="图表 35">
            <a:extLst>
              <a:ext uri="{FF2B5EF4-FFF2-40B4-BE49-F238E27FC236}">
                <a16:creationId xmlns:a16="http://schemas.microsoft.com/office/drawing/2014/main" id="{C51689AD-509E-04FC-3F98-D4EFC4BF8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912926"/>
              </p:ext>
            </p:extLst>
          </p:nvPr>
        </p:nvGraphicFramePr>
        <p:xfrm>
          <a:off x="1184979" y="1819176"/>
          <a:ext cx="3502525" cy="216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图表 40">
            <a:extLst>
              <a:ext uri="{FF2B5EF4-FFF2-40B4-BE49-F238E27FC236}">
                <a16:creationId xmlns:a16="http://schemas.microsoft.com/office/drawing/2014/main" id="{C359350D-87FA-7F23-FF97-9D75CB0A8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292372"/>
              </p:ext>
            </p:extLst>
          </p:nvPr>
        </p:nvGraphicFramePr>
        <p:xfrm>
          <a:off x="8509802" y="1934679"/>
          <a:ext cx="2318618" cy="204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49B937DC-4FD7-DF8C-BFC5-ABBA96388869}"/>
              </a:ext>
            </a:extLst>
          </p:cNvPr>
          <p:cNvSpPr/>
          <p:nvPr/>
        </p:nvSpPr>
        <p:spPr>
          <a:xfrm>
            <a:off x="5139892" y="2583555"/>
            <a:ext cx="750770" cy="1016292"/>
          </a:xfrm>
          <a:prstGeom prst="triangle">
            <a:avLst/>
          </a:prstGeom>
          <a:gradFill>
            <a:gsLst>
              <a:gs pos="0">
                <a:schemeClr val="accent1"/>
              </a:gs>
              <a:gs pos="56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C70300ED-193F-240F-E9C1-70A42633CF64}"/>
              </a:ext>
            </a:extLst>
          </p:cNvPr>
          <p:cNvSpPr/>
          <p:nvPr/>
        </p:nvSpPr>
        <p:spPr>
          <a:xfrm>
            <a:off x="5658050" y="2033263"/>
            <a:ext cx="875899" cy="156658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49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等腰三角形 45">
            <a:extLst>
              <a:ext uri="{FF2B5EF4-FFF2-40B4-BE49-F238E27FC236}">
                <a16:creationId xmlns:a16="http://schemas.microsoft.com/office/drawing/2014/main" id="{439178FD-05AB-0548-F277-444484CEBF13}"/>
              </a:ext>
            </a:extLst>
          </p:cNvPr>
          <p:cNvSpPr/>
          <p:nvPr/>
        </p:nvSpPr>
        <p:spPr>
          <a:xfrm>
            <a:off x="6240379" y="2448804"/>
            <a:ext cx="875899" cy="1155031"/>
          </a:xfrm>
          <a:prstGeom prst="triangle">
            <a:avLst/>
          </a:prstGeom>
          <a:gradFill>
            <a:gsLst>
              <a:gs pos="0">
                <a:schemeClr val="accent1"/>
              </a:gs>
              <a:gs pos="49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等腰三角形 46">
            <a:extLst>
              <a:ext uri="{FF2B5EF4-FFF2-40B4-BE49-F238E27FC236}">
                <a16:creationId xmlns:a16="http://schemas.microsoft.com/office/drawing/2014/main" id="{B8DC3068-7049-6610-A156-0862D544D60B}"/>
              </a:ext>
            </a:extLst>
          </p:cNvPr>
          <p:cNvSpPr/>
          <p:nvPr/>
        </p:nvSpPr>
        <p:spPr>
          <a:xfrm>
            <a:off x="6779393" y="2360522"/>
            <a:ext cx="875899" cy="1243313"/>
          </a:xfrm>
          <a:prstGeom prst="triangle">
            <a:avLst/>
          </a:prstGeom>
          <a:gradFill>
            <a:gsLst>
              <a:gs pos="0">
                <a:schemeClr val="accent1"/>
              </a:gs>
              <a:gs pos="49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D86D1BD-7207-87FD-A668-94F6A5188EA0}"/>
              </a:ext>
            </a:extLst>
          </p:cNvPr>
          <p:cNvSpPr txBox="1"/>
          <p:nvPr/>
        </p:nvSpPr>
        <p:spPr>
          <a:xfrm>
            <a:off x="5265018" y="3638351"/>
            <a:ext cx="481263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05CD4CBB-1258-DC55-EE3B-B9CFD99C03F2}"/>
              </a:ext>
            </a:extLst>
          </p:cNvPr>
          <p:cNvSpPr txBox="1"/>
          <p:nvPr/>
        </p:nvSpPr>
        <p:spPr>
          <a:xfrm>
            <a:off x="5861785" y="3638351"/>
            <a:ext cx="481263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F7D635C-847E-8970-1544-709E7AF4A4C0}"/>
              </a:ext>
            </a:extLst>
          </p:cNvPr>
          <p:cNvSpPr txBox="1"/>
          <p:nvPr/>
        </p:nvSpPr>
        <p:spPr>
          <a:xfrm>
            <a:off x="6458552" y="3638351"/>
            <a:ext cx="481263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3C350D2-5148-EABA-BE73-2B76378918FE}"/>
              </a:ext>
            </a:extLst>
          </p:cNvPr>
          <p:cNvSpPr txBox="1"/>
          <p:nvPr/>
        </p:nvSpPr>
        <p:spPr>
          <a:xfrm>
            <a:off x="7055319" y="3638351"/>
            <a:ext cx="481263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2BF3E58-9526-2693-FEF5-76FCE9C094BC}"/>
              </a:ext>
            </a:extLst>
          </p:cNvPr>
          <p:cNvSpPr/>
          <p:nvPr/>
        </p:nvSpPr>
        <p:spPr>
          <a:xfrm>
            <a:off x="0" y="6732871"/>
            <a:ext cx="12192000" cy="12512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5096D0E-650D-7450-5940-C3CBE72EFA01}"/>
              </a:ext>
            </a:extLst>
          </p:cNvPr>
          <p:cNvSpPr txBox="1"/>
          <p:nvPr/>
        </p:nvSpPr>
        <p:spPr>
          <a:xfrm>
            <a:off x="5855368" y="1751800"/>
            <a:ext cx="481263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A8ADFC2-13D2-AD5A-EF22-45E51B912F8F}"/>
              </a:ext>
            </a:extLst>
          </p:cNvPr>
          <p:cNvSpPr txBox="1"/>
          <p:nvPr/>
        </p:nvSpPr>
        <p:spPr>
          <a:xfrm>
            <a:off x="5268229" y="2252311"/>
            <a:ext cx="481263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ED67B6B-6DF5-B6A6-E779-E17A1DBC1553}"/>
              </a:ext>
            </a:extLst>
          </p:cNvPr>
          <p:cNvSpPr txBox="1"/>
          <p:nvPr/>
        </p:nvSpPr>
        <p:spPr>
          <a:xfrm>
            <a:off x="6991151" y="2088685"/>
            <a:ext cx="481263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0B89668-E47F-DEF5-AE16-D6F989B5EDB8}"/>
              </a:ext>
            </a:extLst>
          </p:cNvPr>
          <p:cNvSpPr txBox="1"/>
          <p:nvPr/>
        </p:nvSpPr>
        <p:spPr>
          <a:xfrm>
            <a:off x="6423259" y="2127186"/>
            <a:ext cx="481263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140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773B24-9E15-8C28-2C44-04A4DDA1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所获奖项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C6D66E-226D-D661-6C49-A58D6CA23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47723"/>
          <a:stretch/>
        </p:blipFill>
        <p:spPr>
          <a:xfrm>
            <a:off x="1659096" y="2843887"/>
            <a:ext cx="564595" cy="88500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99A8869-F084-F66E-31F2-0763CF728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7736" t="1" b="-10930"/>
          <a:stretch/>
        </p:blipFill>
        <p:spPr>
          <a:xfrm>
            <a:off x="3327870" y="2843887"/>
            <a:ext cx="564446" cy="9817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C8ED619-DD57-63A2-60C7-822D26F4B2C6}"/>
              </a:ext>
            </a:extLst>
          </p:cNvPr>
          <p:cNvSpPr txBox="1"/>
          <p:nvPr/>
        </p:nvSpPr>
        <p:spPr>
          <a:xfrm>
            <a:off x="1943196" y="2752903"/>
            <a:ext cx="166517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中国培训机构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先进单位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51E4F0-9594-5F2F-7435-95A23F92D4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47723"/>
          <a:stretch/>
        </p:blipFill>
        <p:spPr>
          <a:xfrm>
            <a:off x="4974998" y="2843887"/>
            <a:ext cx="564595" cy="885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9D047DE-8105-B698-7D23-E0EB53AFA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7736" t="1" b="-10930"/>
          <a:stretch/>
        </p:blipFill>
        <p:spPr>
          <a:xfrm>
            <a:off x="6643772" y="2843887"/>
            <a:ext cx="564446" cy="98173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8FE1E96-6C61-F4EC-8489-1BF91C84611E}"/>
              </a:ext>
            </a:extLst>
          </p:cNvPr>
          <p:cNvSpPr txBox="1"/>
          <p:nvPr/>
        </p:nvSpPr>
        <p:spPr>
          <a:xfrm>
            <a:off x="5259098" y="2750763"/>
            <a:ext cx="166517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广东中小企优秀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服务机构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40B0F3A-0FE8-F0B2-8B8E-135DADA3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47723"/>
          <a:stretch/>
        </p:blipFill>
        <p:spPr>
          <a:xfrm>
            <a:off x="8271151" y="2843887"/>
            <a:ext cx="564595" cy="8850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2C0AC9-A614-DB03-D40E-B63EBEC0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7736" t="1" b="-10930"/>
          <a:stretch/>
        </p:blipFill>
        <p:spPr>
          <a:xfrm>
            <a:off x="9939925" y="2843887"/>
            <a:ext cx="564446" cy="98173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A3D59DD-D7F3-569C-03F0-0D7AEAB34349}"/>
              </a:ext>
            </a:extLst>
          </p:cNvPr>
          <p:cNvSpPr txBox="1"/>
          <p:nvPr/>
        </p:nvSpPr>
        <p:spPr>
          <a:xfrm>
            <a:off x="8555251" y="2752368"/>
            <a:ext cx="166517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年度十佳供应商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先进单位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B34A85C-1BFD-6C12-16F3-7E9A7757C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47723"/>
          <a:stretch/>
        </p:blipFill>
        <p:spPr>
          <a:xfrm>
            <a:off x="1659096" y="4730440"/>
            <a:ext cx="564595" cy="885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050F6EE-9C87-5FB5-0CF3-E4B540816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7736" t="1" b="-10930"/>
          <a:stretch/>
        </p:blipFill>
        <p:spPr>
          <a:xfrm>
            <a:off x="3327870" y="4730440"/>
            <a:ext cx="564446" cy="98173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EB62607-D85D-2F79-F644-0C0F00CABB65}"/>
              </a:ext>
            </a:extLst>
          </p:cNvPr>
          <p:cNvSpPr txBox="1"/>
          <p:nvPr/>
        </p:nvSpPr>
        <p:spPr>
          <a:xfrm>
            <a:off x="1943196" y="4651756"/>
            <a:ext cx="166517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培训项目设计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优秀奖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7C9CB0D-F90C-04BA-E7DF-C2CEFEF7C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47723"/>
          <a:stretch/>
        </p:blipFill>
        <p:spPr>
          <a:xfrm>
            <a:off x="4988937" y="4730440"/>
            <a:ext cx="564595" cy="885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83F3277-DCC9-DF5C-A29E-C5CF31249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7736" t="1" b="-10930"/>
          <a:stretch/>
        </p:blipFill>
        <p:spPr>
          <a:xfrm>
            <a:off x="6657711" y="4730440"/>
            <a:ext cx="564446" cy="98173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9743BB6-3873-44FA-46DD-F2F00DFDB89D}"/>
              </a:ext>
            </a:extLst>
          </p:cNvPr>
          <p:cNvSpPr txBox="1"/>
          <p:nvPr/>
        </p:nvSpPr>
        <p:spPr>
          <a:xfrm>
            <a:off x="5273037" y="4651756"/>
            <a:ext cx="166517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广东咨询机构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十佳单位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D6E8D85-957F-AE6A-81B5-54336E33D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47723"/>
          <a:stretch/>
        </p:blipFill>
        <p:spPr>
          <a:xfrm>
            <a:off x="8338528" y="4730440"/>
            <a:ext cx="564595" cy="88500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CEF551A-E3BF-82C6-FF4A-6C0B8460B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7736" t="1" b="-10930"/>
          <a:stretch/>
        </p:blipFill>
        <p:spPr>
          <a:xfrm>
            <a:off x="10007302" y="4730440"/>
            <a:ext cx="564446" cy="98173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49951A7-9F72-CC6A-9669-F5D3D44ACE65}"/>
              </a:ext>
            </a:extLst>
          </p:cNvPr>
          <p:cNvSpPr txBox="1"/>
          <p:nvPr/>
        </p:nvSpPr>
        <p:spPr>
          <a:xfrm>
            <a:off x="8622628" y="4651756"/>
            <a:ext cx="166517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中国服务质量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先进单位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260F46C-7D97-44B0-4D87-BA69179C0581}"/>
              </a:ext>
            </a:extLst>
          </p:cNvPr>
          <p:cNvSpPr txBox="1"/>
          <p:nvPr/>
        </p:nvSpPr>
        <p:spPr>
          <a:xfrm>
            <a:off x="3575720" y="1340768"/>
            <a:ext cx="5112568" cy="7875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此培训项目自启动以来，业务部门业绩连连提升，深受客户认可，因此公司和此项目荣获多项荣誉。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E47FC18-513B-34E3-6D6A-5D3CFC905C2F}"/>
              </a:ext>
            </a:extLst>
          </p:cNvPr>
          <p:cNvGrpSpPr/>
          <p:nvPr/>
        </p:nvGrpSpPr>
        <p:grpSpPr>
          <a:xfrm>
            <a:off x="2435191" y="3657600"/>
            <a:ext cx="702645" cy="182880"/>
            <a:chOff x="2435191" y="3657600"/>
            <a:chExt cx="702645" cy="182880"/>
          </a:xfrm>
        </p:grpSpPr>
        <p:sp>
          <p:nvSpPr>
            <p:cNvPr id="23" name="星形: 五角 22">
              <a:extLst>
                <a:ext uri="{FF2B5EF4-FFF2-40B4-BE49-F238E27FC236}">
                  <a16:creationId xmlns:a16="http://schemas.microsoft.com/office/drawing/2014/main" id="{DE4A7FC1-2668-F2DF-0A6E-FC4F8ED4FC48}"/>
                </a:ext>
              </a:extLst>
            </p:cNvPr>
            <p:cNvSpPr/>
            <p:nvPr/>
          </p:nvSpPr>
          <p:spPr>
            <a:xfrm>
              <a:off x="2435191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星形: 五角 28">
              <a:extLst>
                <a:ext uri="{FF2B5EF4-FFF2-40B4-BE49-F238E27FC236}">
                  <a16:creationId xmlns:a16="http://schemas.microsoft.com/office/drawing/2014/main" id="{A23AB2FE-2328-A327-8260-913A05FFC46D}"/>
                </a:ext>
              </a:extLst>
            </p:cNvPr>
            <p:cNvSpPr/>
            <p:nvPr/>
          </p:nvSpPr>
          <p:spPr>
            <a:xfrm>
              <a:off x="2695074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星形: 五角 29">
              <a:extLst>
                <a:ext uri="{FF2B5EF4-FFF2-40B4-BE49-F238E27FC236}">
                  <a16:creationId xmlns:a16="http://schemas.microsoft.com/office/drawing/2014/main" id="{4546BB84-2AE6-1B1B-A822-EE477C90FBE7}"/>
                </a:ext>
              </a:extLst>
            </p:cNvPr>
            <p:cNvSpPr/>
            <p:nvPr/>
          </p:nvSpPr>
          <p:spPr>
            <a:xfrm>
              <a:off x="2954956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41C85FC-CBC1-E466-6E0F-6D8B0D25CBE6}"/>
              </a:ext>
            </a:extLst>
          </p:cNvPr>
          <p:cNvGrpSpPr/>
          <p:nvPr/>
        </p:nvGrpSpPr>
        <p:grpSpPr>
          <a:xfrm>
            <a:off x="5744677" y="3638353"/>
            <a:ext cx="702645" cy="182880"/>
            <a:chOff x="2435191" y="3657600"/>
            <a:chExt cx="702645" cy="182880"/>
          </a:xfrm>
        </p:grpSpPr>
        <p:sp>
          <p:nvSpPr>
            <p:cNvPr id="34" name="星形: 五角 33">
              <a:extLst>
                <a:ext uri="{FF2B5EF4-FFF2-40B4-BE49-F238E27FC236}">
                  <a16:creationId xmlns:a16="http://schemas.microsoft.com/office/drawing/2014/main" id="{01EF2A00-7804-4FB1-969F-0A0F7F70BB67}"/>
                </a:ext>
              </a:extLst>
            </p:cNvPr>
            <p:cNvSpPr/>
            <p:nvPr/>
          </p:nvSpPr>
          <p:spPr>
            <a:xfrm>
              <a:off x="2435191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星形: 五角 34">
              <a:extLst>
                <a:ext uri="{FF2B5EF4-FFF2-40B4-BE49-F238E27FC236}">
                  <a16:creationId xmlns:a16="http://schemas.microsoft.com/office/drawing/2014/main" id="{C7FD6264-4677-2372-9140-C71DBF4AC19E}"/>
                </a:ext>
              </a:extLst>
            </p:cNvPr>
            <p:cNvSpPr/>
            <p:nvPr/>
          </p:nvSpPr>
          <p:spPr>
            <a:xfrm>
              <a:off x="2695074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星形: 五角 35">
              <a:extLst>
                <a:ext uri="{FF2B5EF4-FFF2-40B4-BE49-F238E27FC236}">
                  <a16:creationId xmlns:a16="http://schemas.microsoft.com/office/drawing/2014/main" id="{1200FF3D-2D55-E604-C9AE-EA7AE14E1A57}"/>
                </a:ext>
              </a:extLst>
            </p:cNvPr>
            <p:cNvSpPr/>
            <p:nvPr/>
          </p:nvSpPr>
          <p:spPr>
            <a:xfrm>
              <a:off x="2954956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013DFD8-AF93-6D7F-C0CB-EF44C76C84C1}"/>
              </a:ext>
            </a:extLst>
          </p:cNvPr>
          <p:cNvGrpSpPr/>
          <p:nvPr/>
        </p:nvGrpSpPr>
        <p:grpSpPr>
          <a:xfrm>
            <a:off x="9065393" y="3638353"/>
            <a:ext cx="702645" cy="182880"/>
            <a:chOff x="2435191" y="3657600"/>
            <a:chExt cx="702645" cy="182880"/>
          </a:xfrm>
        </p:grpSpPr>
        <p:sp>
          <p:nvSpPr>
            <p:cNvPr id="38" name="星形: 五角 37">
              <a:extLst>
                <a:ext uri="{FF2B5EF4-FFF2-40B4-BE49-F238E27FC236}">
                  <a16:creationId xmlns:a16="http://schemas.microsoft.com/office/drawing/2014/main" id="{375232F9-E227-4F6F-5FE1-58155CCFB154}"/>
                </a:ext>
              </a:extLst>
            </p:cNvPr>
            <p:cNvSpPr/>
            <p:nvPr/>
          </p:nvSpPr>
          <p:spPr>
            <a:xfrm>
              <a:off x="2435191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星形: 五角 38">
              <a:extLst>
                <a:ext uri="{FF2B5EF4-FFF2-40B4-BE49-F238E27FC236}">
                  <a16:creationId xmlns:a16="http://schemas.microsoft.com/office/drawing/2014/main" id="{D13AB2B1-AE82-206C-A12C-7A962A0D5005}"/>
                </a:ext>
              </a:extLst>
            </p:cNvPr>
            <p:cNvSpPr/>
            <p:nvPr/>
          </p:nvSpPr>
          <p:spPr>
            <a:xfrm>
              <a:off x="2695074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星形: 五角 39">
              <a:extLst>
                <a:ext uri="{FF2B5EF4-FFF2-40B4-BE49-F238E27FC236}">
                  <a16:creationId xmlns:a16="http://schemas.microsoft.com/office/drawing/2014/main" id="{91837631-4B5B-239A-F153-336EDE780F63}"/>
                </a:ext>
              </a:extLst>
            </p:cNvPr>
            <p:cNvSpPr/>
            <p:nvPr/>
          </p:nvSpPr>
          <p:spPr>
            <a:xfrm>
              <a:off x="2954956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9DBA14E-5FE2-82DF-434C-6E4E2AC10FBC}"/>
              </a:ext>
            </a:extLst>
          </p:cNvPr>
          <p:cNvGrpSpPr/>
          <p:nvPr/>
        </p:nvGrpSpPr>
        <p:grpSpPr>
          <a:xfrm>
            <a:off x="2406316" y="5524901"/>
            <a:ext cx="702645" cy="182880"/>
            <a:chOff x="2435191" y="3657600"/>
            <a:chExt cx="702645" cy="182880"/>
          </a:xfrm>
        </p:grpSpPr>
        <p:sp>
          <p:nvSpPr>
            <p:cNvPr id="42" name="星形: 五角 41">
              <a:extLst>
                <a:ext uri="{FF2B5EF4-FFF2-40B4-BE49-F238E27FC236}">
                  <a16:creationId xmlns:a16="http://schemas.microsoft.com/office/drawing/2014/main" id="{5AE9C742-1238-28F5-5AFB-69BF580D6A92}"/>
                </a:ext>
              </a:extLst>
            </p:cNvPr>
            <p:cNvSpPr/>
            <p:nvPr/>
          </p:nvSpPr>
          <p:spPr>
            <a:xfrm>
              <a:off x="2435191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星形: 五角 42">
              <a:extLst>
                <a:ext uri="{FF2B5EF4-FFF2-40B4-BE49-F238E27FC236}">
                  <a16:creationId xmlns:a16="http://schemas.microsoft.com/office/drawing/2014/main" id="{E1168763-E7B2-36DD-3A36-32E013DB7FA0}"/>
                </a:ext>
              </a:extLst>
            </p:cNvPr>
            <p:cNvSpPr/>
            <p:nvPr/>
          </p:nvSpPr>
          <p:spPr>
            <a:xfrm>
              <a:off x="2695074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星形: 五角 43">
              <a:extLst>
                <a:ext uri="{FF2B5EF4-FFF2-40B4-BE49-F238E27FC236}">
                  <a16:creationId xmlns:a16="http://schemas.microsoft.com/office/drawing/2014/main" id="{931407F6-4A00-2D31-4039-1FA668195479}"/>
                </a:ext>
              </a:extLst>
            </p:cNvPr>
            <p:cNvSpPr/>
            <p:nvPr/>
          </p:nvSpPr>
          <p:spPr>
            <a:xfrm>
              <a:off x="2954956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722AD3F6-4F25-0C3F-53D7-59D56AD5A6D7}"/>
              </a:ext>
            </a:extLst>
          </p:cNvPr>
          <p:cNvGrpSpPr/>
          <p:nvPr/>
        </p:nvGrpSpPr>
        <p:grpSpPr>
          <a:xfrm>
            <a:off x="5746282" y="5524901"/>
            <a:ext cx="702645" cy="182880"/>
            <a:chOff x="2435191" y="3657600"/>
            <a:chExt cx="702645" cy="182880"/>
          </a:xfrm>
        </p:grpSpPr>
        <p:sp>
          <p:nvSpPr>
            <p:cNvPr id="46" name="星形: 五角 45">
              <a:extLst>
                <a:ext uri="{FF2B5EF4-FFF2-40B4-BE49-F238E27FC236}">
                  <a16:creationId xmlns:a16="http://schemas.microsoft.com/office/drawing/2014/main" id="{DAEFB718-6F1A-1D21-21F6-F36BD94286F5}"/>
                </a:ext>
              </a:extLst>
            </p:cNvPr>
            <p:cNvSpPr/>
            <p:nvPr/>
          </p:nvSpPr>
          <p:spPr>
            <a:xfrm>
              <a:off x="2435191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星形: 五角 46">
              <a:extLst>
                <a:ext uri="{FF2B5EF4-FFF2-40B4-BE49-F238E27FC236}">
                  <a16:creationId xmlns:a16="http://schemas.microsoft.com/office/drawing/2014/main" id="{8490741B-1982-2E8A-5529-C9DA9D62FD1D}"/>
                </a:ext>
              </a:extLst>
            </p:cNvPr>
            <p:cNvSpPr/>
            <p:nvPr/>
          </p:nvSpPr>
          <p:spPr>
            <a:xfrm>
              <a:off x="2695074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星形: 五角 47">
              <a:extLst>
                <a:ext uri="{FF2B5EF4-FFF2-40B4-BE49-F238E27FC236}">
                  <a16:creationId xmlns:a16="http://schemas.microsoft.com/office/drawing/2014/main" id="{E74DDB47-43CF-6853-4477-540BB69CC7B9}"/>
                </a:ext>
              </a:extLst>
            </p:cNvPr>
            <p:cNvSpPr/>
            <p:nvPr/>
          </p:nvSpPr>
          <p:spPr>
            <a:xfrm>
              <a:off x="2954956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7448554-A008-6E27-0FFE-76C2D33D1944}"/>
              </a:ext>
            </a:extLst>
          </p:cNvPr>
          <p:cNvGrpSpPr/>
          <p:nvPr/>
        </p:nvGrpSpPr>
        <p:grpSpPr>
          <a:xfrm>
            <a:off x="9086248" y="5524901"/>
            <a:ext cx="702645" cy="182880"/>
            <a:chOff x="2435191" y="3657600"/>
            <a:chExt cx="702645" cy="182880"/>
          </a:xfrm>
        </p:grpSpPr>
        <p:sp>
          <p:nvSpPr>
            <p:cNvPr id="50" name="星形: 五角 49">
              <a:extLst>
                <a:ext uri="{FF2B5EF4-FFF2-40B4-BE49-F238E27FC236}">
                  <a16:creationId xmlns:a16="http://schemas.microsoft.com/office/drawing/2014/main" id="{D9D1F861-6579-1A7A-3454-225DAF52B379}"/>
                </a:ext>
              </a:extLst>
            </p:cNvPr>
            <p:cNvSpPr/>
            <p:nvPr/>
          </p:nvSpPr>
          <p:spPr>
            <a:xfrm>
              <a:off x="2435191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星形: 五角 50">
              <a:extLst>
                <a:ext uri="{FF2B5EF4-FFF2-40B4-BE49-F238E27FC236}">
                  <a16:creationId xmlns:a16="http://schemas.microsoft.com/office/drawing/2014/main" id="{E44481D8-1A67-1516-6279-BB71F2E83A35}"/>
                </a:ext>
              </a:extLst>
            </p:cNvPr>
            <p:cNvSpPr/>
            <p:nvPr/>
          </p:nvSpPr>
          <p:spPr>
            <a:xfrm>
              <a:off x="2695074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星形: 五角 51">
              <a:extLst>
                <a:ext uri="{FF2B5EF4-FFF2-40B4-BE49-F238E27FC236}">
                  <a16:creationId xmlns:a16="http://schemas.microsoft.com/office/drawing/2014/main" id="{649EA2BD-B6E3-A339-5D30-F9316A1BBABD}"/>
                </a:ext>
              </a:extLst>
            </p:cNvPr>
            <p:cNvSpPr/>
            <p:nvPr/>
          </p:nvSpPr>
          <p:spPr>
            <a:xfrm>
              <a:off x="2954956" y="3657600"/>
              <a:ext cx="182880" cy="182880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2E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BAD71392-B3B0-5C27-AD5B-2AC66B133981}"/>
              </a:ext>
            </a:extLst>
          </p:cNvPr>
          <p:cNvSpPr/>
          <p:nvPr/>
        </p:nvSpPr>
        <p:spPr>
          <a:xfrm>
            <a:off x="0" y="6035040"/>
            <a:ext cx="12192000" cy="822960"/>
          </a:xfrm>
          <a:custGeom>
            <a:avLst/>
            <a:gdLst>
              <a:gd name="connsiteX0" fmla="*/ 12192000 w 12192000"/>
              <a:gd name="connsiteY0" fmla="*/ 0 h 1074918"/>
              <a:gd name="connsiteX1" fmla="*/ 12192000 w 12192000"/>
              <a:gd name="connsiteY1" fmla="*/ 1074918 h 1074918"/>
              <a:gd name="connsiteX2" fmla="*/ 0 w 12192000"/>
              <a:gd name="connsiteY2" fmla="*/ 1074918 h 1074918"/>
              <a:gd name="connsiteX3" fmla="*/ 0 w 12192000"/>
              <a:gd name="connsiteY3" fmla="*/ 153378 h 1074918"/>
              <a:gd name="connsiteX4" fmla="*/ 277913 w 12192000"/>
              <a:gd name="connsiteY4" fmla="*/ 206172 h 1074918"/>
              <a:gd name="connsiteX5" fmla="*/ 5749786 w 12192000"/>
              <a:gd name="connsiteY5" fmla="*/ 636969 h 1074918"/>
              <a:gd name="connsiteX6" fmla="*/ 12117378 w 12192000"/>
              <a:gd name="connsiteY6" fmla="*/ 18892 h 1074918"/>
              <a:gd name="connsiteX7" fmla="*/ 12192000 w 12192000"/>
              <a:gd name="connsiteY7" fmla="*/ 0 h 107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074918">
                <a:moveTo>
                  <a:pt x="12192000" y="0"/>
                </a:moveTo>
                <a:lnTo>
                  <a:pt x="12192000" y="1074918"/>
                </a:lnTo>
                <a:lnTo>
                  <a:pt x="0" y="1074918"/>
                </a:lnTo>
                <a:lnTo>
                  <a:pt x="0" y="153378"/>
                </a:lnTo>
                <a:lnTo>
                  <a:pt x="277913" y="206172"/>
                </a:lnTo>
                <a:cubicBezTo>
                  <a:pt x="1764901" y="475300"/>
                  <a:pt x="3671255" y="636969"/>
                  <a:pt x="5749786" y="636969"/>
                </a:cubicBezTo>
                <a:cubicBezTo>
                  <a:pt x="8273717" y="636969"/>
                  <a:pt x="10543774" y="398590"/>
                  <a:pt x="12117378" y="18892"/>
                </a:cubicBezTo>
                <a:lnTo>
                  <a:pt x="121920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8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33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3969</TotalTime>
  <Words>883</Words>
  <Application>Microsoft Office PowerPoint</Application>
  <PresentationFormat>宽屏</PresentationFormat>
  <Paragraphs>160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Microsoft YaHei Light</vt:lpstr>
      <vt:lpstr>Microsoft YaHei</vt:lpstr>
      <vt:lpstr>Microsoft YaHei</vt:lpstr>
      <vt:lpstr>Arial</vt:lpstr>
      <vt:lpstr>Office 主题​​</vt:lpstr>
      <vt:lpstr>蓝色商务风 项目分析总结PPT模板</vt:lpstr>
      <vt:lpstr>项目整体回顾</vt:lpstr>
      <vt:lpstr>PowerPoint 演示文稿</vt:lpstr>
      <vt:lpstr>项目需求</vt:lpstr>
      <vt:lpstr>项目规划</vt:lpstr>
      <vt:lpstr>项目团队介绍</vt:lpstr>
      <vt:lpstr>PowerPoint 演示文稿</vt:lpstr>
      <vt:lpstr>项目成绩</vt:lpstr>
      <vt:lpstr>所获奖项</vt:lpstr>
      <vt:lpstr>PowerPoint 演示文稿</vt:lpstr>
      <vt:lpstr>项目亮点</vt:lpstr>
      <vt:lpstr>项目不足</vt:lpstr>
      <vt:lpstr>PowerPoint 演示文稿</vt:lpstr>
      <vt:lpstr>改进计划</vt:lpstr>
      <vt:lpstr>乘风破浪 • 当仁不让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倩倩 圈同学</dc:creator>
  <cp:lastModifiedBy>倩倩 圈同学</cp:lastModifiedBy>
  <cp:revision>88</cp:revision>
  <dcterms:created xsi:type="dcterms:W3CDTF">2022-07-18T14:30:54Z</dcterms:created>
  <dcterms:modified xsi:type="dcterms:W3CDTF">2022-08-05T15:47:29Z</dcterms:modified>
</cp:coreProperties>
</file>