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theme/themeOverride6.xml" ContentType="application/vnd.openxmlformats-officedocument.themeOverride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7.xml" ContentType="application/vnd.openxmlformats-officedocument.themeOverride+xml"/>
  <Override PartName="/ppt/tags/tag8.xml" ContentType="application/vnd.openxmlformats-officedocument.presentationml.tags+xml"/>
  <Override PartName="/ppt/theme/themeOverride8.xml" ContentType="application/vnd.openxmlformats-officedocument.themeOverride+xml"/>
  <Override PartName="/ppt/tags/tag9.xml" ContentType="application/vnd.openxmlformats-officedocument.presentationml.tags+xml"/>
  <Override PartName="/ppt/theme/themeOverride9.xml" ContentType="application/vnd.openxmlformats-officedocument.themeOverride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heme/themeOverride10.xml" ContentType="application/vnd.openxmlformats-officedocument.themeOverride+xml"/>
  <Override PartName="/ppt/tags/tag2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58" r:id="rId4"/>
    <p:sldId id="267" r:id="rId5"/>
    <p:sldId id="271" r:id="rId6"/>
    <p:sldId id="272" r:id="rId7"/>
    <p:sldId id="278" r:id="rId8"/>
    <p:sldId id="279" r:id="rId9"/>
    <p:sldId id="280" r:id="rId10"/>
    <p:sldId id="281" r:id="rId11"/>
    <p:sldId id="282" r:id="rId12"/>
    <p:sldId id="274" r:id="rId13"/>
    <p:sldId id="270" r:id="rId14"/>
    <p:sldId id="284" r:id="rId15"/>
    <p:sldId id="285" r:id="rId16"/>
    <p:sldId id="286" r:id="rId17"/>
    <p:sldId id="287" r:id="rId18"/>
    <p:sldId id="288" r:id="rId19"/>
    <p:sldId id="262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  <a:srgbClr val="E9FBF4"/>
    <a:srgbClr val="BCF2DC"/>
    <a:srgbClr val="29CC8A"/>
    <a:srgbClr val="535FCB"/>
    <a:srgbClr val="FFB858"/>
    <a:srgbClr val="FF97D5"/>
    <a:srgbClr val="FFBDE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0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280D8735-79AE-4492-999B-CC07A3AF3782}"/>
    <pc:docChg chg="modSld">
      <pc:chgData name="Soleil Yi" userId="c719b956-004a-4243-81dc-14be649b7814" providerId="ADAL" clId="{280D8735-79AE-4492-999B-CC07A3AF3782}" dt="2022-09-28T04:47:23.339" v="15" actId="20577"/>
      <pc:docMkLst>
        <pc:docMk/>
      </pc:docMkLst>
      <pc:sldChg chg="modSp mod">
        <pc:chgData name="Soleil Yi" userId="c719b956-004a-4243-81dc-14be649b7814" providerId="ADAL" clId="{280D8735-79AE-4492-999B-CC07A3AF3782}" dt="2022-09-28T04:47:23.339" v="15" actId="20577"/>
        <pc:sldMkLst>
          <pc:docMk/>
          <pc:sldMk cId="1421421680" sldId="256"/>
        </pc:sldMkLst>
        <pc:spChg chg="mod">
          <ac:chgData name="Soleil Yi" userId="c719b956-004a-4243-81dc-14be649b7814" providerId="ADAL" clId="{280D8735-79AE-4492-999B-CC07A3AF3782}" dt="2022-09-28T04:47:23.339" v="15" actId="20577"/>
          <ac:spMkLst>
            <pc:docMk/>
            <pc:sldMk cId="1421421680" sldId="256"/>
            <ac:spMk id="10" creationId="{0102F8CF-8DD3-43E5-B521-501A3CF124F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A0-4553-AA94-19474C4E08DC}"/>
              </c:ext>
            </c:extLst>
          </c:dPt>
          <c:cat>
            <c:strRef>
              <c:f>Sheet1!$A$2:$A$4</c:f>
              <c:strCache>
                <c:ptCount val="3"/>
                <c:pt idx="0">
                  <c:v>NO.1</c:v>
                </c:pt>
                <c:pt idx="1">
                  <c:v>NO.2</c:v>
                </c:pt>
                <c:pt idx="2">
                  <c:v>NO.3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A0-4553-AA94-19474C4E08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NO.2</c:v>
                </c:pt>
              </c:strCache>
            </c:strRef>
          </c:tx>
          <c:spPr>
            <a:solidFill>
              <a:schemeClr val="tx2">
                <a:alpha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NO.1</c:v>
                </c:pt>
                <c:pt idx="1">
                  <c:v>NO.2</c:v>
                </c:pt>
                <c:pt idx="2">
                  <c:v>NO.3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A0-4553-AA94-19474C4E0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551880"/>
        <c:axId val="620552272"/>
      </c:barChart>
      <c:catAx>
        <c:axId val="62055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20552272"/>
        <c:crosses val="autoZero"/>
        <c:auto val="1"/>
        <c:lblAlgn val="ctr"/>
        <c:lblOffset val="100"/>
        <c:noMultiLvlLbl val="0"/>
      </c:catAx>
      <c:valAx>
        <c:axId val="62055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20551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C-42DE-BA90-EDD5A3CEF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8499008"/>
        <c:axId val="1098498224"/>
      </c:barChart>
      <c:catAx>
        <c:axId val="1098499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98498224"/>
        <c:crosses val="autoZero"/>
        <c:auto val="1"/>
        <c:lblAlgn val="ctr"/>
        <c:lblOffset val="100"/>
        <c:noMultiLvlLbl val="0"/>
      </c:catAx>
      <c:valAx>
        <c:axId val="109849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9849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65228922501477E-2"/>
          <c:y val="9.1002721881986978E-2"/>
          <c:w val="0.93405958465718097"/>
          <c:h val="0.7514935325661074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20XX/X/X</c:v>
                </c:pt>
                <c:pt idx="1">
                  <c:v>20XX/X/X</c:v>
                </c:pt>
                <c:pt idx="2">
                  <c:v>20XX/X/X</c:v>
                </c:pt>
                <c:pt idx="3">
                  <c:v>20XX/X/X</c:v>
                </c:pt>
                <c:pt idx="4">
                  <c:v>20XX/X/X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11</c:v>
                </c:pt>
                <c:pt idx="2">
                  <c:v>25</c:v>
                </c:pt>
                <c:pt idx="3">
                  <c:v>31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0F-4398-BCBC-1AB4347CD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309672"/>
        <c:axId val="936310064"/>
      </c:areaChart>
      <c:catAx>
        <c:axId val="936309672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0"/>
                  <a:lumOff val="50000"/>
                  <a:alpha val="10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6310064"/>
        <c:crosses val="autoZero"/>
        <c:auto val="1"/>
        <c:lblAlgn val="ctr"/>
        <c:lblOffset val="100"/>
        <c:noMultiLvlLbl val="0"/>
      </c:catAx>
      <c:valAx>
        <c:axId val="93631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  <a:alpha val="1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63096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65228922501477E-2"/>
          <c:y val="0.10952124040050548"/>
          <c:w val="0.93405958465718097"/>
          <c:h val="0.7514935325661074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20XX/X/X</c:v>
                </c:pt>
                <c:pt idx="1">
                  <c:v>20XX/X/X</c:v>
                </c:pt>
                <c:pt idx="2">
                  <c:v>20XX/X/X</c:v>
                </c:pt>
                <c:pt idx="3">
                  <c:v>20XX/X/X</c:v>
                </c:pt>
                <c:pt idx="4">
                  <c:v>20XX/X/X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24</c:v>
                </c:pt>
                <c:pt idx="3">
                  <c:v>11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6-4898-BB1B-D3A37C6AF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312024"/>
        <c:axId val="936312808"/>
      </c:areaChart>
      <c:catAx>
        <c:axId val="936312024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0"/>
                  <a:lumOff val="50000"/>
                  <a:alpha val="10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6312808"/>
        <c:crosses val="autoZero"/>
        <c:auto val="1"/>
        <c:lblAlgn val="ctr"/>
        <c:lblOffset val="100"/>
        <c:noMultiLvlLbl val="0"/>
      </c:catAx>
      <c:valAx>
        <c:axId val="936312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  <a:alpha val="1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6312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3b6e7ecb-e06b-4d16-ae7e-4f08dbb11d41.source.default.zh-Hans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31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1ad6fde6-1572-4922-bad7-3146316565f6.source.default.zh-Hans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197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0ff8af9c-a754-48d2-8c3e-2f21372be1f9.source.default.zh-Hans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402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ae0ae707-f71d-4215-968a-0361e192d7c7.source.default.zh-Hans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81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c0ce92b4-e591-46d1-a6ae-6551f82b094a.source.default.zh-Hans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2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组合 132">
            <a:extLst>
              <a:ext uri="{FF2B5EF4-FFF2-40B4-BE49-F238E27FC236}">
                <a16:creationId xmlns:a16="http://schemas.microsoft.com/office/drawing/2014/main" id="{AFCAF552-30A6-2372-6A16-C56623B3D54D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3" name="图片 102">
              <a:extLst>
                <a:ext uri="{FF2B5EF4-FFF2-40B4-BE49-F238E27FC236}">
                  <a16:creationId xmlns:a16="http://schemas.microsoft.com/office/drawing/2014/main" id="{8621389B-423B-C7D8-A9A4-5935EA3561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600" t="10987" r="10394" b="14373"/>
            <a:stretch>
              <a:fillRect/>
            </a:stretch>
          </p:blipFill>
          <p:spPr>
            <a:xfrm>
              <a:off x="0" y="0"/>
              <a:ext cx="12192000" cy="6858000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</p:spPr>
        </p:pic>
        <p:pic>
          <p:nvPicPr>
            <p:cNvPr id="106" name="图形 105">
              <a:extLst>
                <a:ext uri="{FF2B5EF4-FFF2-40B4-BE49-F238E27FC236}">
                  <a16:creationId xmlns:a16="http://schemas.microsoft.com/office/drawing/2014/main" id="{C944437C-8B54-8D46-B7CD-3A676764F1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580167" y="5258392"/>
              <a:ext cx="1076325" cy="666750"/>
            </a:xfrm>
            <a:prstGeom prst="rect">
              <a:avLst/>
            </a:prstGeom>
          </p:spPr>
        </p:pic>
        <p:grpSp>
          <p:nvGrpSpPr>
            <p:cNvPr id="130" name="组合 129">
              <a:extLst>
                <a:ext uri="{FF2B5EF4-FFF2-40B4-BE49-F238E27FC236}">
                  <a16:creationId xmlns:a16="http://schemas.microsoft.com/office/drawing/2014/main" id="{FF924524-088E-2032-C16A-4E7944D62789}"/>
                </a:ext>
              </a:extLst>
            </p:cNvPr>
            <p:cNvGrpSpPr/>
            <p:nvPr userDrawn="1"/>
          </p:nvGrpSpPr>
          <p:grpSpPr>
            <a:xfrm>
              <a:off x="5190255" y="237567"/>
              <a:ext cx="2141086" cy="2026256"/>
              <a:chOff x="4864080" y="-3028156"/>
              <a:chExt cx="3759200" cy="3557587"/>
            </a:xfrm>
          </p:grpSpPr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9C1A2BA6-BABF-278F-54B3-DD084A88453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07055" y="-2269331"/>
                <a:ext cx="2816225" cy="2087563"/>
              </a:xfrm>
              <a:custGeom>
                <a:avLst/>
                <a:gdLst>
                  <a:gd name="T0" fmla="*/ 270 w 746"/>
                  <a:gd name="T1" fmla="*/ 313 h 553"/>
                  <a:gd name="T2" fmla="*/ 151 w 746"/>
                  <a:gd name="T3" fmla="*/ 311 h 553"/>
                  <a:gd name="T4" fmla="*/ 156 w 746"/>
                  <a:gd name="T5" fmla="*/ 307 h 553"/>
                  <a:gd name="T6" fmla="*/ 162 w 746"/>
                  <a:gd name="T7" fmla="*/ 302 h 553"/>
                  <a:gd name="T8" fmla="*/ 53 w 746"/>
                  <a:gd name="T9" fmla="*/ 273 h 553"/>
                  <a:gd name="T10" fmla="*/ 99 w 746"/>
                  <a:gd name="T11" fmla="*/ 332 h 553"/>
                  <a:gd name="T12" fmla="*/ 104 w 746"/>
                  <a:gd name="T13" fmla="*/ 298 h 553"/>
                  <a:gd name="T14" fmla="*/ 81 w 746"/>
                  <a:gd name="T15" fmla="*/ 257 h 553"/>
                  <a:gd name="T16" fmla="*/ 60 w 746"/>
                  <a:gd name="T17" fmla="*/ 234 h 553"/>
                  <a:gd name="T18" fmla="*/ 124 w 746"/>
                  <a:gd name="T19" fmla="*/ 207 h 553"/>
                  <a:gd name="T20" fmla="*/ 138 w 746"/>
                  <a:gd name="T21" fmla="*/ 222 h 553"/>
                  <a:gd name="T22" fmla="*/ 575 w 746"/>
                  <a:gd name="T23" fmla="*/ 504 h 553"/>
                  <a:gd name="T24" fmla="*/ 575 w 746"/>
                  <a:gd name="T25" fmla="*/ 504 h 553"/>
                  <a:gd name="T26" fmla="*/ 462 w 746"/>
                  <a:gd name="T27" fmla="*/ 444 h 553"/>
                  <a:gd name="T28" fmla="*/ 361 w 746"/>
                  <a:gd name="T29" fmla="*/ 174 h 553"/>
                  <a:gd name="T30" fmla="*/ 150 w 746"/>
                  <a:gd name="T31" fmla="*/ 41 h 553"/>
                  <a:gd name="T32" fmla="*/ 144 w 746"/>
                  <a:gd name="T33" fmla="*/ 87 h 553"/>
                  <a:gd name="T34" fmla="*/ 184 w 746"/>
                  <a:gd name="T35" fmla="*/ 132 h 553"/>
                  <a:gd name="T36" fmla="*/ 204 w 746"/>
                  <a:gd name="T37" fmla="*/ 142 h 553"/>
                  <a:gd name="T38" fmla="*/ 277 w 746"/>
                  <a:gd name="T39" fmla="*/ 213 h 553"/>
                  <a:gd name="T40" fmla="*/ 285 w 746"/>
                  <a:gd name="T41" fmla="*/ 287 h 553"/>
                  <a:gd name="T42" fmla="*/ 321 w 746"/>
                  <a:gd name="T43" fmla="*/ 248 h 553"/>
                  <a:gd name="T44" fmla="*/ 349 w 746"/>
                  <a:gd name="T45" fmla="*/ 291 h 553"/>
                  <a:gd name="T46" fmla="*/ 387 w 746"/>
                  <a:gd name="T47" fmla="*/ 339 h 553"/>
                  <a:gd name="T48" fmla="*/ 336 w 746"/>
                  <a:gd name="T49" fmla="*/ 360 h 553"/>
                  <a:gd name="T50" fmla="*/ 327 w 746"/>
                  <a:gd name="T51" fmla="*/ 396 h 553"/>
                  <a:gd name="T52" fmla="*/ 356 w 746"/>
                  <a:gd name="T53" fmla="*/ 416 h 553"/>
                  <a:gd name="T54" fmla="*/ 412 w 746"/>
                  <a:gd name="T55" fmla="*/ 420 h 553"/>
                  <a:gd name="T56" fmla="*/ 398 w 746"/>
                  <a:gd name="T57" fmla="*/ 499 h 553"/>
                  <a:gd name="T58" fmla="*/ 429 w 746"/>
                  <a:gd name="T59" fmla="*/ 501 h 553"/>
                  <a:gd name="T60" fmla="*/ 485 w 746"/>
                  <a:gd name="T61" fmla="*/ 479 h 553"/>
                  <a:gd name="T62" fmla="*/ 514 w 746"/>
                  <a:gd name="T63" fmla="*/ 519 h 553"/>
                  <a:gd name="T64" fmla="*/ 568 w 746"/>
                  <a:gd name="T65" fmla="*/ 519 h 553"/>
                  <a:gd name="T66" fmla="*/ 626 w 746"/>
                  <a:gd name="T67" fmla="*/ 536 h 553"/>
                  <a:gd name="T68" fmla="*/ 614 w 746"/>
                  <a:gd name="T69" fmla="*/ 489 h 553"/>
                  <a:gd name="T70" fmla="*/ 650 w 746"/>
                  <a:gd name="T71" fmla="*/ 440 h 553"/>
                  <a:gd name="T72" fmla="*/ 672 w 746"/>
                  <a:gd name="T73" fmla="*/ 373 h 553"/>
                  <a:gd name="T74" fmla="*/ 703 w 746"/>
                  <a:gd name="T75" fmla="*/ 363 h 553"/>
                  <a:gd name="T76" fmla="*/ 716 w 746"/>
                  <a:gd name="T77" fmla="*/ 265 h 553"/>
                  <a:gd name="T78" fmla="*/ 696 w 746"/>
                  <a:gd name="T79" fmla="*/ 211 h 553"/>
                  <a:gd name="T80" fmla="*/ 647 w 746"/>
                  <a:gd name="T81" fmla="*/ 193 h 553"/>
                  <a:gd name="T82" fmla="*/ 607 w 746"/>
                  <a:gd name="T83" fmla="*/ 258 h 553"/>
                  <a:gd name="T84" fmla="*/ 583 w 746"/>
                  <a:gd name="T85" fmla="*/ 262 h 553"/>
                  <a:gd name="T86" fmla="*/ 549 w 746"/>
                  <a:gd name="T87" fmla="*/ 184 h 553"/>
                  <a:gd name="T88" fmla="*/ 497 w 746"/>
                  <a:gd name="T89" fmla="*/ 214 h 553"/>
                  <a:gd name="T90" fmla="*/ 460 w 746"/>
                  <a:gd name="T91" fmla="*/ 214 h 553"/>
                  <a:gd name="T92" fmla="*/ 448 w 746"/>
                  <a:gd name="T93" fmla="*/ 177 h 553"/>
                  <a:gd name="T94" fmla="*/ 479 w 746"/>
                  <a:gd name="T95" fmla="*/ 129 h 553"/>
                  <a:gd name="T96" fmla="*/ 435 w 746"/>
                  <a:gd name="T97" fmla="*/ 104 h 553"/>
                  <a:gd name="T98" fmla="*/ 385 w 746"/>
                  <a:gd name="T99" fmla="*/ 83 h 553"/>
                  <a:gd name="T100" fmla="*/ 360 w 746"/>
                  <a:gd name="T101" fmla="*/ 144 h 553"/>
                  <a:gd name="T102" fmla="*/ 309 w 746"/>
                  <a:gd name="T103" fmla="*/ 84 h 553"/>
                  <a:gd name="T104" fmla="*/ 216 w 746"/>
                  <a:gd name="T105" fmla="*/ 63 h 553"/>
                  <a:gd name="T106" fmla="*/ 180 w 746"/>
                  <a:gd name="T107" fmla="*/ 68 h 553"/>
                  <a:gd name="T108" fmla="*/ 35 w 746"/>
                  <a:gd name="T109" fmla="*/ 35 h 553"/>
                  <a:gd name="T110" fmla="*/ 2 w 746"/>
                  <a:gd name="T111" fmla="*/ 83 h 553"/>
                  <a:gd name="T112" fmla="*/ 39 w 746"/>
                  <a:gd name="T113" fmla="*/ 143 h 553"/>
                  <a:gd name="T114" fmla="*/ 27 w 746"/>
                  <a:gd name="T115" fmla="*/ 86 h 553"/>
                  <a:gd name="T116" fmla="*/ 45 w 746"/>
                  <a:gd name="T117" fmla="*/ 34 h 553"/>
                  <a:gd name="T118" fmla="*/ 69 w 746"/>
                  <a:gd name="T119" fmla="*/ 0 h 553"/>
                  <a:gd name="T120" fmla="*/ 83 w 746"/>
                  <a:gd name="T121" fmla="*/ 27 h 553"/>
                  <a:gd name="T122" fmla="*/ 106 w 746"/>
                  <a:gd name="T123" fmla="*/ 2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46" h="553">
                    <a:moveTo>
                      <a:pt x="270" y="312"/>
                    </a:moveTo>
                    <a:cubicBezTo>
                      <a:pt x="269" y="312"/>
                      <a:pt x="269" y="312"/>
                      <a:pt x="269" y="312"/>
                    </a:cubicBezTo>
                    <a:cubicBezTo>
                      <a:pt x="270" y="313"/>
                      <a:pt x="270" y="313"/>
                      <a:pt x="270" y="313"/>
                    </a:cubicBezTo>
                    <a:cubicBezTo>
                      <a:pt x="270" y="312"/>
                      <a:pt x="270" y="312"/>
                      <a:pt x="270" y="312"/>
                    </a:cubicBezTo>
                    <a:moveTo>
                      <a:pt x="156" y="307"/>
                    </a:moveTo>
                    <a:cubicBezTo>
                      <a:pt x="155" y="309"/>
                      <a:pt x="153" y="310"/>
                      <a:pt x="151" y="311"/>
                    </a:cubicBezTo>
                    <a:cubicBezTo>
                      <a:pt x="150" y="311"/>
                      <a:pt x="150" y="311"/>
                      <a:pt x="150" y="311"/>
                    </a:cubicBezTo>
                    <a:cubicBezTo>
                      <a:pt x="151" y="312"/>
                      <a:pt x="152" y="312"/>
                      <a:pt x="152" y="313"/>
                    </a:cubicBezTo>
                    <a:cubicBezTo>
                      <a:pt x="153" y="311"/>
                      <a:pt x="155" y="309"/>
                      <a:pt x="156" y="307"/>
                    </a:cubicBezTo>
                    <a:moveTo>
                      <a:pt x="162" y="301"/>
                    </a:moveTo>
                    <a:cubicBezTo>
                      <a:pt x="161" y="302"/>
                      <a:pt x="161" y="302"/>
                      <a:pt x="161" y="303"/>
                    </a:cubicBezTo>
                    <a:cubicBezTo>
                      <a:pt x="161" y="302"/>
                      <a:pt x="162" y="302"/>
                      <a:pt x="162" y="302"/>
                    </a:cubicBezTo>
                    <a:cubicBezTo>
                      <a:pt x="162" y="301"/>
                      <a:pt x="162" y="301"/>
                      <a:pt x="162" y="301"/>
                    </a:cubicBezTo>
                    <a:moveTo>
                      <a:pt x="60" y="234"/>
                    </a:moveTo>
                    <a:cubicBezTo>
                      <a:pt x="53" y="245"/>
                      <a:pt x="50" y="259"/>
                      <a:pt x="53" y="273"/>
                    </a:cubicBezTo>
                    <a:cubicBezTo>
                      <a:pt x="56" y="283"/>
                      <a:pt x="62" y="292"/>
                      <a:pt x="69" y="298"/>
                    </a:cubicBezTo>
                    <a:cubicBezTo>
                      <a:pt x="68" y="311"/>
                      <a:pt x="74" y="323"/>
                      <a:pt x="86" y="329"/>
                    </a:cubicBezTo>
                    <a:cubicBezTo>
                      <a:pt x="90" y="331"/>
                      <a:pt x="95" y="332"/>
                      <a:pt x="99" y="332"/>
                    </a:cubicBezTo>
                    <a:cubicBezTo>
                      <a:pt x="101" y="332"/>
                      <a:pt x="103" y="332"/>
                      <a:pt x="105" y="332"/>
                    </a:cubicBezTo>
                    <a:cubicBezTo>
                      <a:pt x="106" y="324"/>
                      <a:pt x="110" y="316"/>
                      <a:pt x="117" y="311"/>
                    </a:cubicBezTo>
                    <a:cubicBezTo>
                      <a:pt x="112" y="308"/>
                      <a:pt x="107" y="304"/>
                      <a:pt x="104" y="298"/>
                    </a:cubicBezTo>
                    <a:cubicBezTo>
                      <a:pt x="102" y="295"/>
                      <a:pt x="101" y="293"/>
                      <a:pt x="100" y="290"/>
                    </a:cubicBezTo>
                    <a:cubicBezTo>
                      <a:pt x="94" y="288"/>
                      <a:pt x="88" y="283"/>
                      <a:pt x="84" y="276"/>
                    </a:cubicBezTo>
                    <a:cubicBezTo>
                      <a:pt x="81" y="270"/>
                      <a:pt x="80" y="264"/>
                      <a:pt x="81" y="257"/>
                    </a:cubicBezTo>
                    <a:cubicBezTo>
                      <a:pt x="74" y="254"/>
                      <a:pt x="69" y="249"/>
                      <a:pt x="65" y="243"/>
                    </a:cubicBezTo>
                    <a:cubicBezTo>
                      <a:pt x="64" y="240"/>
                      <a:pt x="62" y="237"/>
                      <a:pt x="62" y="234"/>
                    </a:cubicBezTo>
                    <a:cubicBezTo>
                      <a:pt x="61" y="234"/>
                      <a:pt x="61" y="234"/>
                      <a:pt x="60" y="234"/>
                    </a:cubicBezTo>
                    <a:moveTo>
                      <a:pt x="145" y="205"/>
                    </a:moveTo>
                    <a:cubicBezTo>
                      <a:pt x="141" y="207"/>
                      <a:pt x="136" y="208"/>
                      <a:pt x="132" y="208"/>
                    </a:cubicBezTo>
                    <a:cubicBezTo>
                      <a:pt x="129" y="208"/>
                      <a:pt x="127" y="207"/>
                      <a:pt x="124" y="207"/>
                    </a:cubicBezTo>
                    <a:cubicBezTo>
                      <a:pt x="124" y="208"/>
                      <a:pt x="125" y="208"/>
                      <a:pt x="125" y="209"/>
                    </a:cubicBezTo>
                    <a:cubicBezTo>
                      <a:pt x="129" y="215"/>
                      <a:pt x="130" y="222"/>
                      <a:pt x="130" y="228"/>
                    </a:cubicBezTo>
                    <a:cubicBezTo>
                      <a:pt x="132" y="226"/>
                      <a:pt x="135" y="224"/>
                      <a:pt x="138" y="222"/>
                    </a:cubicBezTo>
                    <a:cubicBezTo>
                      <a:pt x="143" y="219"/>
                      <a:pt x="147" y="218"/>
                      <a:pt x="152" y="217"/>
                    </a:cubicBezTo>
                    <a:cubicBezTo>
                      <a:pt x="149" y="214"/>
                      <a:pt x="147" y="210"/>
                      <a:pt x="145" y="205"/>
                    </a:cubicBezTo>
                    <a:moveTo>
                      <a:pt x="575" y="504"/>
                    </a:moveTo>
                    <a:cubicBezTo>
                      <a:pt x="575" y="503"/>
                      <a:pt x="575" y="503"/>
                      <a:pt x="575" y="503"/>
                    </a:cubicBezTo>
                    <a:cubicBezTo>
                      <a:pt x="575" y="504"/>
                      <a:pt x="575" y="504"/>
                      <a:pt x="575" y="504"/>
                    </a:cubicBezTo>
                    <a:cubicBezTo>
                      <a:pt x="575" y="504"/>
                      <a:pt x="575" y="504"/>
                      <a:pt x="575" y="504"/>
                    </a:cubicBezTo>
                    <a:moveTo>
                      <a:pt x="458" y="449"/>
                    </a:moveTo>
                    <a:cubicBezTo>
                      <a:pt x="459" y="446"/>
                      <a:pt x="459" y="443"/>
                      <a:pt x="459" y="441"/>
                    </a:cubicBezTo>
                    <a:cubicBezTo>
                      <a:pt x="460" y="442"/>
                      <a:pt x="461" y="443"/>
                      <a:pt x="462" y="444"/>
                    </a:cubicBezTo>
                    <a:cubicBezTo>
                      <a:pt x="461" y="445"/>
                      <a:pt x="460" y="447"/>
                      <a:pt x="458" y="449"/>
                    </a:cubicBezTo>
                    <a:moveTo>
                      <a:pt x="362" y="175"/>
                    </a:moveTo>
                    <a:cubicBezTo>
                      <a:pt x="361" y="174"/>
                      <a:pt x="361" y="174"/>
                      <a:pt x="361" y="174"/>
                    </a:cubicBezTo>
                    <a:cubicBezTo>
                      <a:pt x="361" y="174"/>
                      <a:pt x="361" y="174"/>
                      <a:pt x="361" y="174"/>
                    </a:cubicBezTo>
                    <a:cubicBezTo>
                      <a:pt x="362" y="175"/>
                      <a:pt x="362" y="175"/>
                      <a:pt x="362" y="175"/>
                    </a:cubicBezTo>
                    <a:moveTo>
                      <a:pt x="150" y="41"/>
                    </a:moveTo>
                    <a:cubicBezTo>
                      <a:pt x="151" y="46"/>
                      <a:pt x="151" y="52"/>
                      <a:pt x="149" y="57"/>
                    </a:cubicBezTo>
                    <a:cubicBezTo>
                      <a:pt x="147" y="63"/>
                      <a:pt x="144" y="67"/>
                      <a:pt x="139" y="70"/>
                    </a:cubicBezTo>
                    <a:cubicBezTo>
                      <a:pt x="142" y="75"/>
                      <a:pt x="144" y="81"/>
                      <a:pt x="144" y="87"/>
                    </a:cubicBezTo>
                    <a:cubicBezTo>
                      <a:pt x="147" y="86"/>
                      <a:pt x="149" y="86"/>
                      <a:pt x="151" y="86"/>
                    </a:cubicBezTo>
                    <a:cubicBezTo>
                      <a:pt x="155" y="86"/>
                      <a:pt x="159" y="87"/>
                      <a:pt x="163" y="88"/>
                    </a:cubicBezTo>
                    <a:cubicBezTo>
                      <a:pt x="181" y="95"/>
                      <a:pt x="190" y="114"/>
                      <a:pt x="184" y="132"/>
                    </a:cubicBezTo>
                    <a:cubicBezTo>
                      <a:pt x="183" y="135"/>
                      <a:pt x="181" y="138"/>
                      <a:pt x="180" y="140"/>
                    </a:cubicBezTo>
                    <a:cubicBezTo>
                      <a:pt x="182" y="140"/>
                      <a:pt x="185" y="140"/>
                      <a:pt x="188" y="140"/>
                    </a:cubicBezTo>
                    <a:cubicBezTo>
                      <a:pt x="194" y="140"/>
                      <a:pt x="199" y="140"/>
                      <a:pt x="204" y="142"/>
                    </a:cubicBezTo>
                    <a:cubicBezTo>
                      <a:pt x="227" y="151"/>
                      <a:pt x="240" y="175"/>
                      <a:pt x="234" y="198"/>
                    </a:cubicBezTo>
                    <a:cubicBezTo>
                      <a:pt x="238" y="196"/>
                      <a:pt x="242" y="195"/>
                      <a:pt x="246" y="195"/>
                    </a:cubicBezTo>
                    <a:cubicBezTo>
                      <a:pt x="258" y="195"/>
                      <a:pt x="270" y="202"/>
                      <a:pt x="277" y="213"/>
                    </a:cubicBezTo>
                    <a:cubicBezTo>
                      <a:pt x="284" y="227"/>
                      <a:pt x="281" y="244"/>
                      <a:pt x="270" y="255"/>
                    </a:cubicBezTo>
                    <a:cubicBezTo>
                      <a:pt x="274" y="258"/>
                      <a:pt x="278" y="262"/>
                      <a:pt x="281" y="266"/>
                    </a:cubicBezTo>
                    <a:cubicBezTo>
                      <a:pt x="284" y="273"/>
                      <a:pt x="286" y="280"/>
                      <a:pt x="285" y="287"/>
                    </a:cubicBezTo>
                    <a:cubicBezTo>
                      <a:pt x="288" y="286"/>
                      <a:pt x="291" y="285"/>
                      <a:pt x="293" y="284"/>
                    </a:cubicBezTo>
                    <a:cubicBezTo>
                      <a:pt x="290" y="272"/>
                      <a:pt x="295" y="258"/>
                      <a:pt x="307" y="252"/>
                    </a:cubicBezTo>
                    <a:cubicBezTo>
                      <a:pt x="312" y="249"/>
                      <a:pt x="316" y="248"/>
                      <a:pt x="321" y="248"/>
                    </a:cubicBezTo>
                    <a:cubicBezTo>
                      <a:pt x="331" y="248"/>
                      <a:pt x="341" y="253"/>
                      <a:pt x="346" y="262"/>
                    </a:cubicBezTo>
                    <a:cubicBezTo>
                      <a:pt x="351" y="272"/>
                      <a:pt x="351" y="282"/>
                      <a:pt x="346" y="291"/>
                    </a:cubicBezTo>
                    <a:cubicBezTo>
                      <a:pt x="347" y="291"/>
                      <a:pt x="348" y="291"/>
                      <a:pt x="349" y="291"/>
                    </a:cubicBezTo>
                    <a:cubicBezTo>
                      <a:pt x="359" y="291"/>
                      <a:pt x="369" y="296"/>
                      <a:pt x="374" y="305"/>
                    </a:cubicBezTo>
                    <a:cubicBezTo>
                      <a:pt x="377" y="310"/>
                      <a:pt x="378" y="315"/>
                      <a:pt x="378" y="320"/>
                    </a:cubicBezTo>
                    <a:cubicBezTo>
                      <a:pt x="383" y="325"/>
                      <a:pt x="386" y="332"/>
                      <a:pt x="387" y="339"/>
                    </a:cubicBezTo>
                    <a:cubicBezTo>
                      <a:pt x="389" y="355"/>
                      <a:pt x="377" y="369"/>
                      <a:pt x="361" y="370"/>
                    </a:cubicBezTo>
                    <a:cubicBezTo>
                      <a:pt x="360" y="371"/>
                      <a:pt x="359" y="371"/>
                      <a:pt x="358" y="371"/>
                    </a:cubicBezTo>
                    <a:cubicBezTo>
                      <a:pt x="350" y="371"/>
                      <a:pt x="342" y="367"/>
                      <a:pt x="336" y="360"/>
                    </a:cubicBezTo>
                    <a:cubicBezTo>
                      <a:pt x="335" y="362"/>
                      <a:pt x="334" y="363"/>
                      <a:pt x="332" y="364"/>
                    </a:cubicBezTo>
                    <a:cubicBezTo>
                      <a:pt x="334" y="372"/>
                      <a:pt x="333" y="381"/>
                      <a:pt x="330" y="389"/>
                    </a:cubicBezTo>
                    <a:cubicBezTo>
                      <a:pt x="329" y="391"/>
                      <a:pt x="328" y="394"/>
                      <a:pt x="327" y="396"/>
                    </a:cubicBezTo>
                    <a:cubicBezTo>
                      <a:pt x="327" y="396"/>
                      <a:pt x="327" y="396"/>
                      <a:pt x="327" y="396"/>
                    </a:cubicBezTo>
                    <a:cubicBezTo>
                      <a:pt x="338" y="397"/>
                      <a:pt x="349" y="403"/>
                      <a:pt x="355" y="413"/>
                    </a:cubicBezTo>
                    <a:cubicBezTo>
                      <a:pt x="355" y="414"/>
                      <a:pt x="356" y="415"/>
                      <a:pt x="356" y="416"/>
                    </a:cubicBezTo>
                    <a:cubicBezTo>
                      <a:pt x="359" y="404"/>
                      <a:pt x="369" y="395"/>
                      <a:pt x="381" y="394"/>
                    </a:cubicBezTo>
                    <a:cubicBezTo>
                      <a:pt x="382" y="394"/>
                      <a:pt x="383" y="394"/>
                      <a:pt x="384" y="394"/>
                    </a:cubicBezTo>
                    <a:cubicBezTo>
                      <a:pt x="398" y="394"/>
                      <a:pt x="411" y="405"/>
                      <a:pt x="412" y="420"/>
                    </a:cubicBezTo>
                    <a:cubicBezTo>
                      <a:pt x="414" y="435"/>
                      <a:pt x="404" y="448"/>
                      <a:pt x="390" y="451"/>
                    </a:cubicBezTo>
                    <a:cubicBezTo>
                      <a:pt x="400" y="464"/>
                      <a:pt x="404" y="482"/>
                      <a:pt x="398" y="498"/>
                    </a:cubicBezTo>
                    <a:cubicBezTo>
                      <a:pt x="398" y="499"/>
                      <a:pt x="398" y="499"/>
                      <a:pt x="398" y="499"/>
                    </a:cubicBezTo>
                    <a:cubicBezTo>
                      <a:pt x="401" y="500"/>
                      <a:pt x="403" y="500"/>
                      <a:pt x="406" y="501"/>
                    </a:cubicBezTo>
                    <a:cubicBezTo>
                      <a:pt x="411" y="503"/>
                      <a:pt x="415" y="506"/>
                      <a:pt x="419" y="509"/>
                    </a:cubicBezTo>
                    <a:cubicBezTo>
                      <a:pt x="422" y="506"/>
                      <a:pt x="425" y="503"/>
                      <a:pt x="429" y="501"/>
                    </a:cubicBezTo>
                    <a:cubicBezTo>
                      <a:pt x="434" y="498"/>
                      <a:pt x="440" y="496"/>
                      <a:pt x="446" y="496"/>
                    </a:cubicBezTo>
                    <a:cubicBezTo>
                      <a:pt x="450" y="496"/>
                      <a:pt x="455" y="497"/>
                      <a:pt x="460" y="499"/>
                    </a:cubicBezTo>
                    <a:cubicBezTo>
                      <a:pt x="463" y="488"/>
                      <a:pt x="472" y="480"/>
                      <a:pt x="485" y="479"/>
                    </a:cubicBezTo>
                    <a:cubicBezTo>
                      <a:pt x="486" y="479"/>
                      <a:pt x="487" y="478"/>
                      <a:pt x="488" y="478"/>
                    </a:cubicBezTo>
                    <a:cubicBezTo>
                      <a:pt x="502" y="478"/>
                      <a:pt x="515" y="490"/>
                      <a:pt x="516" y="504"/>
                    </a:cubicBezTo>
                    <a:cubicBezTo>
                      <a:pt x="517" y="510"/>
                      <a:pt x="516" y="515"/>
                      <a:pt x="514" y="519"/>
                    </a:cubicBezTo>
                    <a:cubicBezTo>
                      <a:pt x="518" y="522"/>
                      <a:pt x="522" y="526"/>
                      <a:pt x="524" y="532"/>
                    </a:cubicBezTo>
                    <a:cubicBezTo>
                      <a:pt x="529" y="534"/>
                      <a:pt x="534" y="535"/>
                      <a:pt x="539" y="535"/>
                    </a:cubicBezTo>
                    <a:cubicBezTo>
                      <a:pt x="550" y="535"/>
                      <a:pt x="562" y="529"/>
                      <a:pt x="568" y="519"/>
                    </a:cubicBezTo>
                    <a:cubicBezTo>
                      <a:pt x="567" y="531"/>
                      <a:pt x="573" y="544"/>
                      <a:pt x="585" y="549"/>
                    </a:cubicBezTo>
                    <a:cubicBezTo>
                      <a:pt x="589" y="552"/>
                      <a:pt x="594" y="553"/>
                      <a:pt x="599" y="553"/>
                    </a:cubicBezTo>
                    <a:cubicBezTo>
                      <a:pt x="610" y="553"/>
                      <a:pt x="620" y="546"/>
                      <a:pt x="626" y="536"/>
                    </a:cubicBezTo>
                    <a:cubicBezTo>
                      <a:pt x="633" y="521"/>
                      <a:pt x="627" y="503"/>
                      <a:pt x="612" y="495"/>
                    </a:cubicBezTo>
                    <a:cubicBezTo>
                      <a:pt x="612" y="495"/>
                      <a:pt x="611" y="495"/>
                      <a:pt x="611" y="495"/>
                    </a:cubicBezTo>
                    <a:cubicBezTo>
                      <a:pt x="612" y="493"/>
                      <a:pt x="613" y="491"/>
                      <a:pt x="614" y="489"/>
                    </a:cubicBezTo>
                    <a:cubicBezTo>
                      <a:pt x="616" y="486"/>
                      <a:pt x="617" y="482"/>
                      <a:pt x="617" y="478"/>
                    </a:cubicBezTo>
                    <a:cubicBezTo>
                      <a:pt x="630" y="476"/>
                      <a:pt x="641" y="469"/>
                      <a:pt x="647" y="458"/>
                    </a:cubicBezTo>
                    <a:cubicBezTo>
                      <a:pt x="649" y="452"/>
                      <a:pt x="651" y="446"/>
                      <a:pt x="650" y="440"/>
                    </a:cubicBezTo>
                    <a:cubicBezTo>
                      <a:pt x="659" y="439"/>
                      <a:pt x="668" y="433"/>
                      <a:pt x="672" y="424"/>
                    </a:cubicBezTo>
                    <a:cubicBezTo>
                      <a:pt x="679" y="410"/>
                      <a:pt x="674" y="393"/>
                      <a:pt x="661" y="385"/>
                    </a:cubicBezTo>
                    <a:cubicBezTo>
                      <a:pt x="666" y="382"/>
                      <a:pt x="670" y="378"/>
                      <a:pt x="672" y="373"/>
                    </a:cubicBezTo>
                    <a:cubicBezTo>
                      <a:pt x="674" y="369"/>
                      <a:pt x="675" y="366"/>
                      <a:pt x="675" y="362"/>
                    </a:cubicBezTo>
                    <a:cubicBezTo>
                      <a:pt x="680" y="363"/>
                      <a:pt x="686" y="364"/>
                      <a:pt x="691" y="364"/>
                    </a:cubicBezTo>
                    <a:cubicBezTo>
                      <a:pt x="695" y="364"/>
                      <a:pt x="699" y="364"/>
                      <a:pt x="703" y="363"/>
                    </a:cubicBezTo>
                    <a:cubicBezTo>
                      <a:pt x="729" y="356"/>
                      <a:pt x="746" y="329"/>
                      <a:pt x="739" y="303"/>
                    </a:cubicBezTo>
                    <a:cubicBezTo>
                      <a:pt x="735" y="287"/>
                      <a:pt x="724" y="274"/>
                      <a:pt x="710" y="269"/>
                    </a:cubicBezTo>
                    <a:cubicBezTo>
                      <a:pt x="712" y="268"/>
                      <a:pt x="714" y="266"/>
                      <a:pt x="716" y="265"/>
                    </a:cubicBezTo>
                    <a:cubicBezTo>
                      <a:pt x="728" y="254"/>
                      <a:pt x="730" y="235"/>
                      <a:pt x="719" y="222"/>
                    </a:cubicBezTo>
                    <a:cubicBezTo>
                      <a:pt x="713" y="215"/>
                      <a:pt x="705" y="211"/>
                      <a:pt x="696" y="211"/>
                    </a:cubicBezTo>
                    <a:cubicBezTo>
                      <a:pt x="696" y="211"/>
                      <a:pt x="696" y="211"/>
                      <a:pt x="696" y="211"/>
                    </a:cubicBezTo>
                    <a:cubicBezTo>
                      <a:pt x="695" y="206"/>
                      <a:pt x="693" y="201"/>
                      <a:pt x="689" y="197"/>
                    </a:cubicBezTo>
                    <a:cubicBezTo>
                      <a:pt x="683" y="190"/>
                      <a:pt x="675" y="186"/>
                      <a:pt x="666" y="186"/>
                    </a:cubicBezTo>
                    <a:cubicBezTo>
                      <a:pt x="659" y="186"/>
                      <a:pt x="652" y="188"/>
                      <a:pt x="647" y="193"/>
                    </a:cubicBezTo>
                    <a:cubicBezTo>
                      <a:pt x="637" y="201"/>
                      <a:pt x="633" y="214"/>
                      <a:pt x="637" y="226"/>
                    </a:cubicBezTo>
                    <a:cubicBezTo>
                      <a:pt x="626" y="228"/>
                      <a:pt x="616" y="235"/>
                      <a:pt x="611" y="245"/>
                    </a:cubicBezTo>
                    <a:cubicBezTo>
                      <a:pt x="609" y="249"/>
                      <a:pt x="608" y="253"/>
                      <a:pt x="607" y="258"/>
                    </a:cubicBezTo>
                    <a:cubicBezTo>
                      <a:pt x="606" y="257"/>
                      <a:pt x="605" y="257"/>
                      <a:pt x="603" y="257"/>
                    </a:cubicBezTo>
                    <a:cubicBezTo>
                      <a:pt x="600" y="257"/>
                      <a:pt x="596" y="258"/>
                      <a:pt x="592" y="259"/>
                    </a:cubicBezTo>
                    <a:cubicBezTo>
                      <a:pt x="589" y="260"/>
                      <a:pt x="586" y="261"/>
                      <a:pt x="583" y="262"/>
                    </a:cubicBezTo>
                    <a:cubicBezTo>
                      <a:pt x="583" y="261"/>
                      <a:pt x="583" y="261"/>
                      <a:pt x="583" y="261"/>
                    </a:cubicBezTo>
                    <a:cubicBezTo>
                      <a:pt x="578" y="243"/>
                      <a:pt x="564" y="229"/>
                      <a:pt x="548" y="225"/>
                    </a:cubicBezTo>
                    <a:cubicBezTo>
                      <a:pt x="558" y="214"/>
                      <a:pt x="559" y="196"/>
                      <a:pt x="549" y="184"/>
                    </a:cubicBezTo>
                    <a:cubicBezTo>
                      <a:pt x="543" y="177"/>
                      <a:pt x="535" y="173"/>
                      <a:pt x="526" y="173"/>
                    </a:cubicBezTo>
                    <a:cubicBezTo>
                      <a:pt x="519" y="173"/>
                      <a:pt x="512" y="176"/>
                      <a:pt x="507" y="180"/>
                    </a:cubicBezTo>
                    <a:cubicBezTo>
                      <a:pt x="496" y="189"/>
                      <a:pt x="493" y="202"/>
                      <a:pt x="497" y="214"/>
                    </a:cubicBezTo>
                    <a:cubicBezTo>
                      <a:pt x="497" y="213"/>
                      <a:pt x="496" y="213"/>
                      <a:pt x="495" y="212"/>
                    </a:cubicBezTo>
                    <a:cubicBezTo>
                      <a:pt x="490" y="210"/>
                      <a:pt x="484" y="209"/>
                      <a:pt x="479" y="209"/>
                    </a:cubicBezTo>
                    <a:cubicBezTo>
                      <a:pt x="472" y="209"/>
                      <a:pt x="466" y="210"/>
                      <a:pt x="460" y="214"/>
                    </a:cubicBezTo>
                    <a:cubicBezTo>
                      <a:pt x="460" y="211"/>
                      <a:pt x="460" y="208"/>
                      <a:pt x="459" y="205"/>
                    </a:cubicBezTo>
                    <a:cubicBezTo>
                      <a:pt x="457" y="197"/>
                      <a:pt x="452" y="189"/>
                      <a:pt x="447" y="183"/>
                    </a:cubicBezTo>
                    <a:cubicBezTo>
                      <a:pt x="447" y="181"/>
                      <a:pt x="447" y="179"/>
                      <a:pt x="448" y="177"/>
                    </a:cubicBezTo>
                    <a:cubicBezTo>
                      <a:pt x="450" y="178"/>
                      <a:pt x="453" y="178"/>
                      <a:pt x="456" y="178"/>
                    </a:cubicBezTo>
                    <a:cubicBezTo>
                      <a:pt x="463" y="178"/>
                      <a:pt x="470" y="176"/>
                      <a:pt x="476" y="171"/>
                    </a:cubicBezTo>
                    <a:cubicBezTo>
                      <a:pt x="488" y="161"/>
                      <a:pt x="490" y="141"/>
                      <a:pt x="479" y="129"/>
                    </a:cubicBezTo>
                    <a:cubicBezTo>
                      <a:pt x="474" y="123"/>
                      <a:pt x="468" y="119"/>
                      <a:pt x="460" y="118"/>
                    </a:cubicBezTo>
                    <a:cubicBezTo>
                      <a:pt x="457" y="113"/>
                      <a:pt x="453" y="110"/>
                      <a:pt x="448" y="107"/>
                    </a:cubicBezTo>
                    <a:cubicBezTo>
                      <a:pt x="444" y="105"/>
                      <a:pt x="439" y="104"/>
                      <a:pt x="435" y="104"/>
                    </a:cubicBezTo>
                    <a:cubicBezTo>
                      <a:pt x="428" y="104"/>
                      <a:pt x="421" y="106"/>
                      <a:pt x="415" y="111"/>
                    </a:cubicBezTo>
                    <a:cubicBezTo>
                      <a:pt x="415" y="100"/>
                      <a:pt x="409" y="91"/>
                      <a:pt x="399" y="86"/>
                    </a:cubicBezTo>
                    <a:cubicBezTo>
                      <a:pt x="394" y="84"/>
                      <a:pt x="390" y="83"/>
                      <a:pt x="385" y="83"/>
                    </a:cubicBezTo>
                    <a:cubicBezTo>
                      <a:pt x="374" y="83"/>
                      <a:pt x="364" y="89"/>
                      <a:pt x="358" y="100"/>
                    </a:cubicBezTo>
                    <a:cubicBezTo>
                      <a:pt x="352" y="112"/>
                      <a:pt x="355" y="127"/>
                      <a:pt x="366" y="136"/>
                    </a:cubicBezTo>
                    <a:cubicBezTo>
                      <a:pt x="363" y="138"/>
                      <a:pt x="361" y="141"/>
                      <a:pt x="360" y="144"/>
                    </a:cubicBezTo>
                    <a:cubicBezTo>
                      <a:pt x="356" y="137"/>
                      <a:pt x="351" y="131"/>
                      <a:pt x="344" y="128"/>
                    </a:cubicBezTo>
                    <a:cubicBezTo>
                      <a:pt x="339" y="125"/>
                      <a:pt x="333" y="124"/>
                      <a:pt x="328" y="124"/>
                    </a:cubicBezTo>
                    <a:cubicBezTo>
                      <a:pt x="332" y="108"/>
                      <a:pt x="324" y="91"/>
                      <a:pt x="309" y="84"/>
                    </a:cubicBezTo>
                    <a:cubicBezTo>
                      <a:pt x="304" y="81"/>
                      <a:pt x="298" y="80"/>
                      <a:pt x="293" y="80"/>
                    </a:cubicBezTo>
                    <a:cubicBezTo>
                      <a:pt x="281" y="80"/>
                      <a:pt x="270" y="86"/>
                      <a:pt x="263" y="96"/>
                    </a:cubicBezTo>
                    <a:cubicBezTo>
                      <a:pt x="256" y="76"/>
                      <a:pt x="237" y="63"/>
                      <a:pt x="216" y="63"/>
                    </a:cubicBezTo>
                    <a:cubicBezTo>
                      <a:pt x="212" y="63"/>
                      <a:pt x="208" y="64"/>
                      <a:pt x="204" y="65"/>
                    </a:cubicBezTo>
                    <a:cubicBezTo>
                      <a:pt x="195" y="67"/>
                      <a:pt x="188" y="72"/>
                      <a:pt x="181" y="78"/>
                    </a:cubicBezTo>
                    <a:cubicBezTo>
                      <a:pt x="182" y="74"/>
                      <a:pt x="181" y="71"/>
                      <a:pt x="180" y="68"/>
                    </a:cubicBezTo>
                    <a:cubicBezTo>
                      <a:pt x="177" y="53"/>
                      <a:pt x="165" y="43"/>
                      <a:pt x="150" y="41"/>
                    </a:cubicBezTo>
                    <a:moveTo>
                      <a:pt x="40" y="34"/>
                    </a:moveTo>
                    <a:cubicBezTo>
                      <a:pt x="38" y="34"/>
                      <a:pt x="37" y="34"/>
                      <a:pt x="35" y="35"/>
                    </a:cubicBezTo>
                    <a:cubicBezTo>
                      <a:pt x="28" y="46"/>
                      <a:pt x="21" y="58"/>
                      <a:pt x="16" y="70"/>
                    </a:cubicBezTo>
                    <a:cubicBezTo>
                      <a:pt x="11" y="70"/>
                      <a:pt x="6" y="69"/>
                      <a:pt x="1" y="68"/>
                    </a:cubicBezTo>
                    <a:cubicBezTo>
                      <a:pt x="0" y="73"/>
                      <a:pt x="0" y="78"/>
                      <a:pt x="2" y="83"/>
                    </a:cubicBezTo>
                    <a:cubicBezTo>
                      <a:pt x="4" y="93"/>
                      <a:pt x="10" y="101"/>
                      <a:pt x="17" y="106"/>
                    </a:cubicBezTo>
                    <a:cubicBezTo>
                      <a:pt x="16" y="110"/>
                      <a:pt x="16" y="115"/>
                      <a:pt x="17" y="120"/>
                    </a:cubicBezTo>
                    <a:cubicBezTo>
                      <a:pt x="20" y="131"/>
                      <a:pt x="29" y="140"/>
                      <a:pt x="39" y="143"/>
                    </a:cubicBezTo>
                    <a:cubicBezTo>
                      <a:pt x="37" y="136"/>
                      <a:pt x="37" y="129"/>
                      <a:pt x="39" y="122"/>
                    </a:cubicBezTo>
                    <a:cubicBezTo>
                      <a:pt x="40" y="122"/>
                      <a:pt x="40" y="122"/>
                      <a:pt x="40" y="122"/>
                    </a:cubicBezTo>
                    <a:cubicBezTo>
                      <a:pt x="28" y="114"/>
                      <a:pt x="23" y="100"/>
                      <a:pt x="27" y="86"/>
                    </a:cubicBezTo>
                    <a:cubicBezTo>
                      <a:pt x="29" y="82"/>
                      <a:pt x="32" y="78"/>
                      <a:pt x="35" y="75"/>
                    </a:cubicBezTo>
                    <a:cubicBezTo>
                      <a:pt x="32" y="67"/>
                      <a:pt x="32" y="58"/>
                      <a:pt x="35" y="49"/>
                    </a:cubicBezTo>
                    <a:cubicBezTo>
                      <a:pt x="37" y="43"/>
                      <a:pt x="40" y="38"/>
                      <a:pt x="45" y="34"/>
                    </a:cubicBezTo>
                    <a:cubicBezTo>
                      <a:pt x="43" y="34"/>
                      <a:pt x="41" y="34"/>
                      <a:pt x="40" y="34"/>
                    </a:cubicBezTo>
                    <a:moveTo>
                      <a:pt x="77" y="0"/>
                    </a:moveTo>
                    <a:cubicBezTo>
                      <a:pt x="74" y="0"/>
                      <a:pt x="72" y="0"/>
                      <a:pt x="69" y="0"/>
                    </a:cubicBezTo>
                    <a:cubicBezTo>
                      <a:pt x="54" y="4"/>
                      <a:pt x="45" y="18"/>
                      <a:pt x="46" y="33"/>
                    </a:cubicBezTo>
                    <a:cubicBezTo>
                      <a:pt x="53" y="28"/>
                      <a:pt x="61" y="24"/>
                      <a:pt x="70" y="24"/>
                    </a:cubicBezTo>
                    <a:cubicBezTo>
                      <a:pt x="74" y="24"/>
                      <a:pt x="79" y="25"/>
                      <a:pt x="83" y="27"/>
                    </a:cubicBezTo>
                    <a:cubicBezTo>
                      <a:pt x="88" y="29"/>
                      <a:pt x="92" y="31"/>
                      <a:pt x="96" y="35"/>
                    </a:cubicBezTo>
                    <a:cubicBezTo>
                      <a:pt x="98" y="30"/>
                      <a:pt x="102" y="26"/>
                      <a:pt x="106" y="23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3" y="9"/>
                      <a:pt x="90" y="0"/>
                      <a:pt x="77" y="0"/>
                    </a:cubicBezTo>
                  </a:path>
                </a:pathLst>
              </a:custGeom>
              <a:solidFill>
                <a:srgbClr val="F7F9FA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2415A4CC-9477-6F89-07B8-126A98D0129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45155" y="-2201069"/>
                <a:ext cx="1955800" cy="2730500"/>
              </a:xfrm>
              <a:custGeom>
                <a:avLst/>
                <a:gdLst>
                  <a:gd name="T0" fmla="*/ 247 w 518"/>
                  <a:gd name="T1" fmla="*/ 226 h 723"/>
                  <a:gd name="T2" fmla="*/ 253 w 518"/>
                  <a:gd name="T3" fmla="*/ 667 h 723"/>
                  <a:gd name="T4" fmla="*/ 253 w 518"/>
                  <a:gd name="T5" fmla="*/ 667 h 723"/>
                  <a:gd name="T6" fmla="*/ 196 w 518"/>
                  <a:gd name="T7" fmla="*/ 560 h 723"/>
                  <a:gd name="T8" fmla="*/ 140 w 518"/>
                  <a:gd name="T9" fmla="*/ 231 h 723"/>
                  <a:gd name="T10" fmla="*/ 157 w 518"/>
                  <a:gd name="T11" fmla="*/ 244 h 723"/>
                  <a:gd name="T12" fmla="*/ 130 w 518"/>
                  <a:gd name="T13" fmla="*/ 298 h 723"/>
                  <a:gd name="T14" fmla="*/ 95 w 518"/>
                  <a:gd name="T15" fmla="*/ 314 h 723"/>
                  <a:gd name="T16" fmla="*/ 73 w 518"/>
                  <a:gd name="T17" fmla="*/ 325 h 723"/>
                  <a:gd name="T18" fmla="*/ 82 w 518"/>
                  <a:gd name="T19" fmla="*/ 402 h 723"/>
                  <a:gd name="T20" fmla="*/ 121 w 518"/>
                  <a:gd name="T21" fmla="*/ 425 h 723"/>
                  <a:gd name="T22" fmla="*/ 116 w 518"/>
                  <a:gd name="T23" fmla="*/ 474 h 723"/>
                  <a:gd name="T24" fmla="*/ 98 w 518"/>
                  <a:gd name="T25" fmla="*/ 523 h 723"/>
                  <a:gd name="T26" fmla="*/ 87 w 518"/>
                  <a:gd name="T27" fmla="*/ 591 h 723"/>
                  <a:gd name="T28" fmla="*/ 136 w 518"/>
                  <a:gd name="T29" fmla="*/ 609 h 723"/>
                  <a:gd name="T30" fmla="*/ 163 w 518"/>
                  <a:gd name="T31" fmla="*/ 639 h 723"/>
                  <a:gd name="T32" fmla="*/ 197 w 518"/>
                  <a:gd name="T33" fmla="*/ 661 h 723"/>
                  <a:gd name="T34" fmla="*/ 236 w 518"/>
                  <a:gd name="T35" fmla="*/ 709 h 723"/>
                  <a:gd name="T36" fmla="*/ 287 w 518"/>
                  <a:gd name="T37" fmla="*/ 680 h 723"/>
                  <a:gd name="T38" fmla="*/ 300 w 518"/>
                  <a:gd name="T39" fmla="*/ 669 h 723"/>
                  <a:gd name="T40" fmla="*/ 346 w 518"/>
                  <a:gd name="T41" fmla="*/ 658 h 723"/>
                  <a:gd name="T42" fmla="*/ 384 w 518"/>
                  <a:gd name="T43" fmla="*/ 620 h 723"/>
                  <a:gd name="T44" fmla="*/ 407 w 518"/>
                  <a:gd name="T45" fmla="*/ 609 h 723"/>
                  <a:gd name="T46" fmla="*/ 489 w 518"/>
                  <a:gd name="T47" fmla="*/ 596 h 723"/>
                  <a:gd name="T48" fmla="*/ 491 w 518"/>
                  <a:gd name="T49" fmla="*/ 554 h 723"/>
                  <a:gd name="T50" fmla="*/ 512 w 518"/>
                  <a:gd name="T51" fmla="*/ 513 h 723"/>
                  <a:gd name="T52" fmla="*/ 470 w 518"/>
                  <a:gd name="T53" fmla="*/ 514 h 723"/>
                  <a:gd name="T54" fmla="*/ 429 w 518"/>
                  <a:gd name="T55" fmla="*/ 504 h 723"/>
                  <a:gd name="T56" fmla="*/ 399 w 518"/>
                  <a:gd name="T57" fmla="*/ 527 h 723"/>
                  <a:gd name="T58" fmla="*/ 364 w 518"/>
                  <a:gd name="T59" fmla="*/ 524 h 723"/>
                  <a:gd name="T60" fmla="*/ 325 w 518"/>
                  <a:gd name="T61" fmla="*/ 477 h 723"/>
                  <a:gd name="T62" fmla="*/ 371 w 518"/>
                  <a:gd name="T63" fmla="*/ 486 h 723"/>
                  <a:gd name="T64" fmla="*/ 351 w 518"/>
                  <a:gd name="T65" fmla="*/ 437 h 723"/>
                  <a:gd name="T66" fmla="*/ 333 w 518"/>
                  <a:gd name="T67" fmla="*/ 399 h 723"/>
                  <a:gd name="T68" fmla="*/ 317 w 518"/>
                  <a:gd name="T69" fmla="*/ 378 h 723"/>
                  <a:gd name="T70" fmla="*/ 307 w 518"/>
                  <a:gd name="T71" fmla="*/ 352 h 723"/>
                  <a:gd name="T72" fmla="*/ 260 w 518"/>
                  <a:gd name="T73" fmla="*/ 355 h 723"/>
                  <a:gd name="T74" fmla="*/ 223 w 518"/>
                  <a:gd name="T75" fmla="*/ 342 h 723"/>
                  <a:gd name="T76" fmla="*/ 217 w 518"/>
                  <a:gd name="T77" fmla="*/ 245 h 723"/>
                  <a:gd name="T78" fmla="*/ 190 w 518"/>
                  <a:gd name="T79" fmla="*/ 236 h 723"/>
                  <a:gd name="T80" fmla="*/ 154 w 518"/>
                  <a:gd name="T81" fmla="*/ 220 h 723"/>
                  <a:gd name="T82" fmla="*/ 251 w 518"/>
                  <a:gd name="T83" fmla="*/ 210 h 723"/>
                  <a:gd name="T84" fmla="*/ 251 w 518"/>
                  <a:gd name="T85" fmla="*/ 210 h 723"/>
                  <a:gd name="T86" fmla="*/ 165 w 518"/>
                  <a:gd name="T87" fmla="*/ 151 h 723"/>
                  <a:gd name="T88" fmla="*/ 193 w 518"/>
                  <a:gd name="T89" fmla="*/ 143 h 723"/>
                  <a:gd name="T90" fmla="*/ 30 w 518"/>
                  <a:gd name="T91" fmla="*/ 125 h 723"/>
                  <a:gd name="T92" fmla="*/ 28 w 518"/>
                  <a:gd name="T93" fmla="*/ 191 h 723"/>
                  <a:gd name="T94" fmla="*/ 56 w 518"/>
                  <a:gd name="T95" fmla="*/ 208 h 723"/>
                  <a:gd name="T96" fmla="*/ 39 w 518"/>
                  <a:gd name="T97" fmla="*/ 126 h 723"/>
                  <a:gd name="T98" fmla="*/ 29 w 518"/>
                  <a:gd name="T99" fmla="*/ 125 h 723"/>
                  <a:gd name="T100" fmla="*/ 37 w 518"/>
                  <a:gd name="T101" fmla="*/ 17 h 723"/>
                  <a:gd name="T102" fmla="*/ 96 w 518"/>
                  <a:gd name="T103" fmla="*/ 5 h 723"/>
                  <a:gd name="T104" fmla="*/ 127 w 518"/>
                  <a:gd name="T105" fmla="*/ 24 h 723"/>
                  <a:gd name="T106" fmla="*/ 122 w 518"/>
                  <a:gd name="T107" fmla="*/ 2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8" h="723">
                    <a:moveTo>
                      <a:pt x="249" y="219"/>
                    </a:moveTo>
                    <a:cubicBezTo>
                      <a:pt x="249" y="221"/>
                      <a:pt x="248" y="223"/>
                      <a:pt x="247" y="225"/>
                    </a:cubicBez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47" y="226"/>
                      <a:pt x="248" y="226"/>
                      <a:pt x="249" y="226"/>
                    </a:cubicBezTo>
                    <a:cubicBezTo>
                      <a:pt x="249" y="224"/>
                      <a:pt x="249" y="221"/>
                      <a:pt x="249" y="219"/>
                    </a:cubicBezTo>
                    <a:moveTo>
                      <a:pt x="253" y="667"/>
                    </a:moveTo>
                    <a:cubicBezTo>
                      <a:pt x="253" y="667"/>
                      <a:pt x="253" y="667"/>
                      <a:pt x="253" y="667"/>
                    </a:cubicBezTo>
                    <a:cubicBezTo>
                      <a:pt x="253" y="667"/>
                      <a:pt x="253" y="667"/>
                      <a:pt x="253" y="667"/>
                    </a:cubicBezTo>
                    <a:cubicBezTo>
                      <a:pt x="253" y="667"/>
                      <a:pt x="253" y="667"/>
                      <a:pt x="253" y="667"/>
                    </a:cubicBezTo>
                    <a:moveTo>
                      <a:pt x="190" y="562"/>
                    </a:moveTo>
                    <a:cubicBezTo>
                      <a:pt x="192" y="560"/>
                      <a:pt x="193" y="558"/>
                      <a:pt x="195" y="556"/>
                    </a:cubicBezTo>
                    <a:cubicBezTo>
                      <a:pt x="195" y="557"/>
                      <a:pt x="196" y="559"/>
                      <a:pt x="196" y="560"/>
                    </a:cubicBezTo>
                    <a:cubicBezTo>
                      <a:pt x="194" y="561"/>
                      <a:pt x="192" y="561"/>
                      <a:pt x="190" y="562"/>
                    </a:cubicBezTo>
                    <a:moveTo>
                      <a:pt x="134" y="217"/>
                    </a:moveTo>
                    <a:cubicBezTo>
                      <a:pt x="137" y="221"/>
                      <a:pt x="139" y="226"/>
                      <a:pt x="140" y="231"/>
                    </a:cubicBezTo>
                    <a:cubicBezTo>
                      <a:pt x="141" y="234"/>
                      <a:pt x="141" y="237"/>
                      <a:pt x="141" y="240"/>
                    </a:cubicBezTo>
                    <a:cubicBezTo>
                      <a:pt x="142" y="240"/>
                      <a:pt x="143" y="240"/>
                      <a:pt x="143" y="240"/>
                    </a:cubicBezTo>
                    <a:cubicBezTo>
                      <a:pt x="148" y="240"/>
                      <a:pt x="153" y="241"/>
                      <a:pt x="157" y="244"/>
                    </a:cubicBezTo>
                    <a:cubicBezTo>
                      <a:pt x="172" y="251"/>
                      <a:pt x="178" y="269"/>
                      <a:pt x="171" y="284"/>
                    </a:cubicBezTo>
                    <a:cubicBezTo>
                      <a:pt x="165" y="295"/>
                      <a:pt x="155" y="301"/>
                      <a:pt x="143" y="301"/>
                    </a:cubicBezTo>
                    <a:cubicBezTo>
                      <a:pt x="139" y="301"/>
                      <a:pt x="134" y="300"/>
                      <a:pt x="130" y="298"/>
                    </a:cubicBezTo>
                    <a:cubicBezTo>
                      <a:pt x="125" y="296"/>
                      <a:pt x="122" y="292"/>
                      <a:pt x="119" y="289"/>
                    </a:cubicBezTo>
                    <a:cubicBezTo>
                      <a:pt x="119" y="292"/>
                      <a:pt x="118" y="295"/>
                      <a:pt x="116" y="297"/>
                    </a:cubicBezTo>
                    <a:cubicBezTo>
                      <a:pt x="112" y="306"/>
                      <a:pt x="104" y="312"/>
                      <a:pt x="95" y="314"/>
                    </a:cubicBezTo>
                    <a:cubicBezTo>
                      <a:pt x="95" y="316"/>
                      <a:pt x="95" y="318"/>
                      <a:pt x="95" y="321"/>
                    </a:cubicBezTo>
                    <a:cubicBezTo>
                      <a:pt x="93" y="320"/>
                      <a:pt x="92" y="320"/>
                      <a:pt x="90" y="320"/>
                    </a:cubicBezTo>
                    <a:cubicBezTo>
                      <a:pt x="84" y="320"/>
                      <a:pt x="78" y="322"/>
                      <a:pt x="73" y="325"/>
                    </a:cubicBezTo>
                    <a:cubicBezTo>
                      <a:pt x="56" y="334"/>
                      <a:pt x="50" y="355"/>
                      <a:pt x="60" y="372"/>
                    </a:cubicBezTo>
                    <a:cubicBezTo>
                      <a:pt x="64" y="379"/>
                      <a:pt x="71" y="384"/>
                      <a:pt x="78" y="387"/>
                    </a:cubicBezTo>
                    <a:cubicBezTo>
                      <a:pt x="78" y="392"/>
                      <a:pt x="79" y="397"/>
                      <a:pt x="82" y="402"/>
                    </a:cubicBezTo>
                    <a:cubicBezTo>
                      <a:pt x="87" y="412"/>
                      <a:pt x="97" y="417"/>
                      <a:pt x="107" y="417"/>
                    </a:cubicBezTo>
                    <a:cubicBezTo>
                      <a:pt x="110" y="417"/>
                      <a:pt x="114" y="416"/>
                      <a:pt x="117" y="415"/>
                    </a:cubicBezTo>
                    <a:cubicBezTo>
                      <a:pt x="118" y="418"/>
                      <a:pt x="119" y="422"/>
                      <a:pt x="121" y="425"/>
                    </a:cubicBezTo>
                    <a:cubicBezTo>
                      <a:pt x="123" y="429"/>
                      <a:pt x="126" y="432"/>
                      <a:pt x="130" y="435"/>
                    </a:cubicBezTo>
                    <a:cubicBezTo>
                      <a:pt x="129" y="435"/>
                      <a:pt x="128" y="436"/>
                      <a:pt x="127" y="436"/>
                    </a:cubicBezTo>
                    <a:cubicBezTo>
                      <a:pt x="114" y="444"/>
                      <a:pt x="109" y="460"/>
                      <a:pt x="116" y="474"/>
                    </a:cubicBezTo>
                    <a:cubicBezTo>
                      <a:pt x="101" y="477"/>
                      <a:pt x="91" y="490"/>
                      <a:pt x="92" y="505"/>
                    </a:cubicBezTo>
                    <a:cubicBezTo>
                      <a:pt x="93" y="512"/>
                      <a:pt x="96" y="518"/>
                      <a:pt x="100" y="523"/>
                    </a:cubicBezTo>
                    <a:cubicBezTo>
                      <a:pt x="100" y="523"/>
                      <a:pt x="99" y="523"/>
                      <a:pt x="98" y="523"/>
                    </a:cubicBezTo>
                    <a:cubicBezTo>
                      <a:pt x="82" y="524"/>
                      <a:pt x="71" y="538"/>
                      <a:pt x="72" y="554"/>
                    </a:cubicBezTo>
                    <a:cubicBezTo>
                      <a:pt x="74" y="565"/>
                      <a:pt x="80" y="573"/>
                      <a:pt x="89" y="578"/>
                    </a:cubicBezTo>
                    <a:cubicBezTo>
                      <a:pt x="88" y="582"/>
                      <a:pt x="87" y="586"/>
                      <a:pt x="87" y="591"/>
                    </a:cubicBezTo>
                    <a:cubicBezTo>
                      <a:pt x="89" y="606"/>
                      <a:pt x="101" y="617"/>
                      <a:pt x="116" y="617"/>
                    </a:cubicBezTo>
                    <a:cubicBezTo>
                      <a:pt x="117" y="617"/>
                      <a:pt x="118" y="617"/>
                      <a:pt x="119" y="617"/>
                    </a:cubicBezTo>
                    <a:cubicBezTo>
                      <a:pt x="126" y="616"/>
                      <a:pt x="132" y="613"/>
                      <a:pt x="136" y="609"/>
                    </a:cubicBezTo>
                    <a:cubicBezTo>
                      <a:pt x="137" y="609"/>
                      <a:pt x="137" y="609"/>
                      <a:pt x="137" y="609"/>
                    </a:cubicBezTo>
                    <a:cubicBezTo>
                      <a:pt x="141" y="618"/>
                      <a:pt x="150" y="623"/>
                      <a:pt x="158" y="624"/>
                    </a:cubicBezTo>
                    <a:cubicBezTo>
                      <a:pt x="159" y="629"/>
                      <a:pt x="160" y="634"/>
                      <a:pt x="163" y="639"/>
                    </a:cubicBezTo>
                    <a:cubicBezTo>
                      <a:pt x="169" y="650"/>
                      <a:pt x="181" y="657"/>
                      <a:pt x="193" y="657"/>
                    </a:cubicBezTo>
                    <a:cubicBezTo>
                      <a:pt x="194" y="657"/>
                      <a:pt x="194" y="657"/>
                      <a:pt x="195" y="656"/>
                    </a:cubicBezTo>
                    <a:cubicBezTo>
                      <a:pt x="196" y="658"/>
                      <a:pt x="196" y="659"/>
                      <a:pt x="197" y="661"/>
                    </a:cubicBezTo>
                    <a:cubicBezTo>
                      <a:pt x="204" y="672"/>
                      <a:pt x="215" y="678"/>
                      <a:pt x="227" y="678"/>
                    </a:cubicBezTo>
                    <a:cubicBezTo>
                      <a:pt x="231" y="678"/>
                      <a:pt x="236" y="677"/>
                      <a:pt x="240" y="676"/>
                    </a:cubicBezTo>
                    <a:cubicBezTo>
                      <a:pt x="232" y="685"/>
                      <a:pt x="230" y="698"/>
                      <a:pt x="236" y="709"/>
                    </a:cubicBezTo>
                    <a:cubicBezTo>
                      <a:pt x="242" y="718"/>
                      <a:pt x="252" y="723"/>
                      <a:pt x="262" y="723"/>
                    </a:cubicBezTo>
                    <a:cubicBezTo>
                      <a:pt x="266" y="723"/>
                      <a:pt x="271" y="722"/>
                      <a:pt x="276" y="720"/>
                    </a:cubicBezTo>
                    <a:cubicBezTo>
                      <a:pt x="290" y="712"/>
                      <a:pt x="294" y="694"/>
                      <a:pt x="287" y="680"/>
                    </a:cubicBezTo>
                    <a:cubicBezTo>
                      <a:pt x="286" y="679"/>
                      <a:pt x="286" y="679"/>
                      <a:pt x="286" y="679"/>
                    </a:cubicBezTo>
                    <a:cubicBezTo>
                      <a:pt x="288" y="679"/>
                      <a:pt x="290" y="678"/>
                      <a:pt x="291" y="677"/>
                    </a:cubicBezTo>
                    <a:cubicBezTo>
                      <a:pt x="295" y="675"/>
                      <a:pt x="298" y="672"/>
                      <a:pt x="300" y="669"/>
                    </a:cubicBezTo>
                    <a:cubicBezTo>
                      <a:pt x="305" y="672"/>
                      <a:pt x="311" y="674"/>
                      <a:pt x="317" y="674"/>
                    </a:cubicBezTo>
                    <a:cubicBezTo>
                      <a:pt x="323" y="674"/>
                      <a:pt x="329" y="672"/>
                      <a:pt x="334" y="669"/>
                    </a:cubicBezTo>
                    <a:cubicBezTo>
                      <a:pt x="339" y="666"/>
                      <a:pt x="343" y="662"/>
                      <a:pt x="346" y="658"/>
                    </a:cubicBezTo>
                    <a:cubicBezTo>
                      <a:pt x="350" y="659"/>
                      <a:pt x="354" y="660"/>
                      <a:pt x="357" y="660"/>
                    </a:cubicBezTo>
                    <a:cubicBezTo>
                      <a:pt x="362" y="660"/>
                      <a:pt x="367" y="659"/>
                      <a:pt x="372" y="656"/>
                    </a:cubicBezTo>
                    <a:cubicBezTo>
                      <a:pt x="385" y="649"/>
                      <a:pt x="390" y="633"/>
                      <a:pt x="384" y="620"/>
                    </a:cubicBezTo>
                    <a:cubicBezTo>
                      <a:pt x="384" y="620"/>
                      <a:pt x="385" y="620"/>
                      <a:pt x="385" y="620"/>
                    </a:cubicBezTo>
                    <a:cubicBezTo>
                      <a:pt x="390" y="620"/>
                      <a:pt x="395" y="619"/>
                      <a:pt x="399" y="616"/>
                    </a:cubicBezTo>
                    <a:cubicBezTo>
                      <a:pt x="402" y="614"/>
                      <a:pt x="405" y="612"/>
                      <a:pt x="407" y="609"/>
                    </a:cubicBezTo>
                    <a:cubicBezTo>
                      <a:pt x="413" y="616"/>
                      <a:pt x="420" y="621"/>
                      <a:pt x="428" y="624"/>
                    </a:cubicBezTo>
                    <a:cubicBezTo>
                      <a:pt x="434" y="626"/>
                      <a:pt x="439" y="627"/>
                      <a:pt x="445" y="627"/>
                    </a:cubicBezTo>
                    <a:cubicBezTo>
                      <a:pt x="464" y="627"/>
                      <a:pt x="482" y="615"/>
                      <a:pt x="489" y="596"/>
                    </a:cubicBezTo>
                    <a:cubicBezTo>
                      <a:pt x="495" y="582"/>
                      <a:pt x="492" y="566"/>
                      <a:pt x="484" y="554"/>
                    </a:cubicBezTo>
                    <a:cubicBezTo>
                      <a:pt x="485" y="554"/>
                      <a:pt x="487" y="554"/>
                      <a:pt x="488" y="554"/>
                    </a:cubicBezTo>
                    <a:cubicBezTo>
                      <a:pt x="489" y="554"/>
                      <a:pt x="490" y="554"/>
                      <a:pt x="491" y="554"/>
                    </a:cubicBezTo>
                    <a:cubicBezTo>
                      <a:pt x="506" y="552"/>
                      <a:pt x="518" y="538"/>
                      <a:pt x="516" y="522"/>
                    </a:cubicBezTo>
                    <a:cubicBezTo>
                      <a:pt x="516" y="519"/>
                      <a:pt x="515" y="516"/>
                      <a:pt x="514" y="514"/>
                    </a:cubicBezTo>
                    <a:cubicBezTo>
                      <a:pt x="514" y="513"/>
                      <a:pt x="513" y="513"/>
                      <a:pt x="512" y="513"/>
                    </a:cubicBezTo>
                    <a:cubicBezTo>
                      <a:pt x="511" y="512"/>
                      <a:pt x="510" y="511"/>
                      <a:pt x="508" y="510"/>
                    </a:cubicBezTo>
                    <a:cubicBezTo>
                      <a:pt x="502" y="515"/>
                      <a:pt x="494" y="518"/>
                      <a:pt x="486" y="518"/>
                    </a:cubicBezTo>
                    <a:cubicBezTo>
                      <a:pt x="481" y="518"/>
                      <a:pt x="475" y="517"/>
                      <a:pt x="470" y="514"/>
                    </a:cubicBezTo>
                    <a:cubicBezTo>
                      <a:pt x="465" y="511"/>
                      <a:pt x="460" y="508"/>
                      <a:pt x="457" y="503"/>
                    </a:cubicBezTo>
                    <a:cubicBezTo>
                      <a:pt x="453" y="506"/>
                      <a:pt x="448" y="507"/>
                      <a:pt x="443" y="507"/>
                    </a:cubicBezTo>
                    <a:cubicBezTo>
                      <a:pt x="438" y="507"/>
                      <a:pt x="434" y="506"/>
                      <a:pt x="429" y="504"/>
                    </a:cubicBezTo>
                    <a:cubicBezTo>
                      <a:pt x="429" y="503"/>
                      <a:pt x="429" y="503"/>
                      <a:pt x="429" y="503"/>
                    </a:cubicBezTo>
                    <a:cubicBezTo>
                      <a:pt x="427" y="510"/>
                      <a:pt x="424" y="516"/>
                      <a:pt x="418" y="520"/>
                    </a:cubicBezTo>
                    <a:cubicBezTo>
                      <a:pt x="413" y="525"/>
                      <a:pt x="406" y="527"/>
                      <a:pt x="399" y="527"/>
                    </a:cubicBezTo>
                    <a:cubicBezTo>
                      <a:pt x="390" y="527"/>
                      <a:pt x="382" y="524"/>
                      <a:pt x="376" y="516"/>
                    </a:cubicBezTo>
                    <a:cubicBezTo>
                      <a:pt x="375" y="515"/>
                      <a:pt x="374" y="514"/>
                      <a:pt x="373" y="512"/>
                    </a:cubicBezTo>
                    <a:cubicBezTo>
                      <a:pt x="371" y="517"/>
                      <a:pt x="368" y="521"/>
                      <a:pt x="364" y="524"/>
                    </a:cubicBezTo>
                    <a:cubicBezTo>
                      <a:pt x="358" y="529"/>
                      <a:pt x="352" y="531"/>
                      <a:pt x="345" y="531"/>
                    </a:cubicBezTo>
                    <a:cubicBezTo>
                      <a:pt x="336" y="531"/>
                      <a:pt x="327" y="527"/>
                      <a:pt x="321" y="520"/>
                    </a:cubicBezTo>
                    <a:cubicBezTo>
                      <a:pt x="311" y="507"/>
                      <a:pt x="312" y="488"/>
                      <a:pt x="325" y="477"/>
                    </a:cubicBezTo>
                    <a:cubicBezTo>
                      <a:pt x="331" y="473"/>
                      <a:pt x="338" y="470"/>
                      <a:pt x="345" y="470"/>
                    </a:cubicBezTo>
                    <a:cubicBezTo>
                      <a:pt x="353" y="470"/>
                      <a:pt x="362" y="474"/>
                      <a:pt x="368" y="481"/>
                    </a:cubicBezTo>
                    <a:cubicBezTo>
                      <a:pt x="369" y="483"/>
                      <a:pt x="370" y="484"/>
                      <a:pt x="371" y="486"/>
                    </a:cubicBezTo>
                    <a:cubicBezTo>
                      <a:pt x="373" y="481"/>
                      <a:pt x="376" y="477"/>
                      <a:pt x="380" y="474"/>
                    </a:cubicBezTo>
                    <a:cubicBezTo>
                      <a:pt x="381" y="473"/>
                      <a:pt x="382" y="472"/>
                      <a:pt x="383" y="472"/>
                    </a:cubicBezTo>
                    <a:cubicBezTo>
                      <a:pt x="367" y="466"/>
                      <a:pt x="355" y="454"/>
                      <a:pt x="351" y="437"/>
                    </a:cubicBezTo>
                    <a:cubicBezTo>
                      <a:pt x="348" y="424"/>
                      <a:pt x="350" y="411"/>
                      <a:pt x="356" y="401"/>
                    </a:cubicBezTo>
                    <a:cubicBezTo>
                      <a:pt x="353" y="402"/>
                      <a:pt x="350" y="402"/>
                      <a:pt x="346" y="402"/>
                    </a:cubicBezTo>
                    <a:cubicBezTo>
                      <a:pt x="342" y="402"/>
                      <a:pt x="337" y="401"/>
                      <a:pt x="333" y="399"/>
                    </a:cubicBezTo>
                    <a:cubicBezTo>
                      <a:pt x="324" y="395"/>
                      <a:pt x="319" y="387"/>
                      <a:pt x="317" y="378"/>
                    </a:cubicBezTo>
                    <a:cubicBezTo>
                      <a:pt x="317" y="378"/>
                      <a:pt x="317" y="378"/>
                      <a:pt x="317" y="378"/>
                    </a:cubicBezTo>
                    <a:cubicBezTo>
                      <a:pt x="317" y="378"/>
                      <a:pt x="317" y="378"/>
                      <a:pt x="317" y="378"/>
                    </a:cubicBezTo>
                    <a:cubicBezTo>
                      <a:pt x="316" y="371"/>
                      <a:pt x="316" y="365"/>
                      <a:pt x="319" y="358"/>
                    </a:cubicBezTo>
                    <a:cubicBezTo>
                      <a:pt x="320" y="357"/>
                      <a:pt x="320" y="357"/>
                      <a:pt x="321" y="356"/>
                    </a:cubicBezTo>
                    <a:cubicBezTo>
                      <a:pt x="316" y="355"/>
                      <a:pt x="312" y="354"/>
                      <a:pt x="307" y="352"/>
                    </a:cubicBezTo>
                    <a:cubicBezTo>
                      <a:pt x="304" y="350"/>
                      <a:pt x="301" y="348"/>
                      <a:pt x="298" y="345"/>
                    </a:cubicBezTo>
                    <a:cubicBezTo>
                      <a:pt x="292" y="354"/>
                      <a:pt x="283" y="359"/>
                      <a:pt x="273" y="359"/>
                    </a:cubicBezTo>
                    <a:cubicBezTo>
                      <a:pt x="269" y="359"/>
                      <a:pt x="264" y="358"/>
                      <a:pt x="260" y="355"/>
                    </a:cubicBezTo>
                    <a:cubicBezTo>
                      <a:pt x="254" y="353"/>
                      <a:pt x="250" y="349"/>
                      <a:pt x="247" y="344"/>
                    </a:cubicBezTo>
                    <a:cubicBezTo>
                      <a:pt x="245" y="345"/>
                      <a:pt x="242" y="345"/>
                      <a:pt x="239" y="345"/>
                    </a:cubicBezTo>
                    <a:cubicBezTo>
                      <a:pt x="233" y="345"/>
                      <a:pt x="228" y="344"/>
                      <a:pt x="223" y="342"/>
                    </a:cubicBezTo>
                    <a:cubicBezTo>
                      <a:pt x="205" y="333"/>
                      <a:pt x="197" y="311"/>
                      <a:pt x="206" y="293"/>
                    </a:cubicBezTo>
                    <a:cubicBezTo>
                      <a:pt x="210" y="285"/>
                      <a:pt x="216" y="280"/>
                      <a:pt x="223" y="276"/>
                    </a:cubicBezTo>
                    <a:cubicBezTo>
                      <a:pt x="216" y="268"/>
                      <a:pt x="213" y="256"/>
                      <a:pt x="217" y="245"/>
                    </a:cubicBezTo>
                    <a:cubicBezTo>
                      <a:pt x="216" y="245"/>
                      <a:pt x="215" y="246"/>
                      <a:pt x="214" y="246"/>
                    </a:cubicBezTo>
                    <a:cubicBezTo>
                      <a:pt x="209" y="246"/>
                      <a:pt x="203" y="244"/>
                      <a:pt x="198" y="242"/>
                    </a:cubicBezTo>
                    <a:cubicBezTo>
                      <a:pt x="195" y="240"/>
                      <a:pt x="193" y="238"/>
                      <a:pt x="190" y="236"/>
                    </a:cubicBezTo>
                    <a:cubicBezTo>
                      <a:pt x="188" y="237"/>
                      <a:pt x="185" y="238"/>
                      <a:pt x="182" y="238"/>
                    </a:cubicBezTo>
                    <a:cubicBezTo>
                      <a:pt x="177" y="238"/>
                      <a:pt x="173" y="237"/>
                      <a:pt x="168" y="234"/>
                    </a:cubicBezTo>
                    <a:cubicBezTo>
                      <a:pt x="162" y="231"/>
                      <a:pt x="157" y="226"/>
                      <a:pt x="154" y="220"/>
                    </a:cubicBezTo>
                    <a:cubicBezTo>
                      <a:pt x="152" y="220"/>
                      <a:pt x="150" y="220"/>
                      <a:pt x="148" y="220"/>
                    </a:cubicBezTo>
                    <a:cubicBezTo>
                      <a:pt x="144" y="220"/>
                      <a:pt x="139" y="219"/>
                      <a:pt x="134" y="217"/>
                    </a:cubicBezTo>
                    <a:moveTo>
                      <a:pt x="251" y="210"/>
                    </a:moveTo>
                    <a:cubicBezTo>
                      <a:pt x="251" y="211"/>
                      <a:pt x="251" y="211"/>
                      <a:pt x="251" y="212"/>
                    </a:cubicBezTo>
                    <a:cubicBezTo>
                      <a:pt x="251" y="212"/>
                      <a:pt x="251" y="211"/>
                      <a:pt x="251" y="210"/>
                    </a:cubicBezTo>
                    <a:cubicBezTo>
                      <a:pt x="251" y="210"/>
                      <a:pt x="251" y="210"/>
                      <a:pt x="251" y="210"/>
                    </a:cubicBezTo>
                    <a:moveTo>
                      <a:pt x="179" y="137"/>
                    </a:moveTo>
                    <a:cubicBezTo>
                      <a:pt x="175" y="143"/>
                      <a:pt x="169" y="148"/>
                      <a:pt x="162" y="150"/>
                    </a:cubicBezTo>
                    <a:cubicBezTo>
                      <a:pt x="163" y="151"/>
                      <a:pt x="164" y="151"/>
                      <a:pt x="165" y="151"/>
                    </a:cubicBezTo>
                    <a:cubicBezTo>
                      <a:pt x="171" y="155"/>
                      <a:pt x="176" y="160"/>
                      <a:pt x="180" y="166"/>
                    </a:cubicBezTo>
                    <a:cubicBezTo>
                      <a:pt x="180" y="162"/>
                      <a:pt x="182" y="158"/>
                      <a:pt x="183" y="155"/>
                    </a:cubicBezTo>
                    <a:cubicBezTo>
                      <a:pt x="186" y="150"/>
                      <a:pt x="189" y="146"/>
                      <a:pt x="193" y="143"/>
                    </a:cubicBezTo>
                    <a:cubicBezTo>
                      <a:pt x="188" y="141"/>
                      <a:pt x="184" y="139"/>
                      <a:pt x="179" y="137"/>
                    </a:cubicBezTo>
                    <a:moveTo>
                      <a:pt x="29" y="125"/>
                    </a:moveTo>
                    <a:cubicBezTo>
                      <a:pt x="30" y="125"/>
                      <a:pt x="30" y="125"/>
                      <a:pt x="30" y="125"/>
                    </a:cubicBezTo>
                    <a:cubicBezTo>
                      <a:pt x="19" y="128"/>
                      <a:pt x="11" y="136"/>
                      <a:pt x="7" y="147"/>
                    </a:cubicBezTo>
                    <a:cubicBezTo>
                      <a:pt x="0" y="165"/>
                      <a:pt x="9" y="184"/>
                      <a:pt x="27" y="191"/>
                    </a:cubicBezTo>
                    <a:cubicBezTo>
                      <a:pt x="28" y="191"/>
                      <a:pt x="28" y="191"/>
                      <a:pt x="28" y="191"/>
                    </a:cubicBezTo>
                    <a:cubicBezTo>
                      <a:pt x="29" y="202"/>
                      <a:pt x="36" y="211"/>
                      <a:pt x="47" y="215"/>
                    </a:cubicBezTo>
                    <a:cubicBezTo>
                      <a:pt x="48" y="215"/>
                      <a:pt x="49" y="215"/>
                      <a:pt x="50" y="216"/>
                    </a:cubicBezTo>
                    <a:cubicBezTo>
                      <a:pt x="52" y="213"/>
                      <a:pt x="54" y="210"/>
                      <a:pt x="56" y="208"/>
                    </a:cubicBezTo>
                    <a:cubicBezTo>
                      <a:pt x="42" y="206"/>
                      <a:pt x="30" y="195"/>
                      <a:pt x="26" y="180"/>
                    </a:cubicBezTo>
                    <a:cubicBezTo>
                      <a:pt x="22" y="164"/>
                      <a:pt x="31" y="147"/>
                      <a:pt x="45" y="139"/>
                    </a:cubicBezTo>
                    <a:cubicBezTo>
                      <a:pt x="42" y="136"/>
                      <a:pt x="40" y="131"/>
                      <a:pt x="39" y="126"/>
                    </a:cubicBezTo>
                    <a:cubicBezTo>
                      <a:pt x="39" y="126"/>
                      <a:pt x="39" y="126"/>
                      <a:pt x="39" y="126"/>
                    </a:cubicBezTo>
                    <a:cubicBezTo>
                      <a:pt x="38" y="126"/>
                      <a:pt x="38" y="126"/>
                      <a:pt x="37" y="126"/>
                    </a:cubicBezTo>
                    <a:cubicBezTo>
                      <a:pt x="35" y="126"/>
                      <a:pt x="32" y="125"/>
                      <a:pt x="29" y="125"/>
                    </a:cubicBezTo>
                    <a:moveTo>
                      <a:pt x="36" y="15"/>
                    </a:moveTo>
                    <a:cubicBezTo>
                      <a:pt x="36" y="15"/>
                      <a:pt x="35" y="16"/>
                      <a:pt x="35" y="16"/>
                    </a:cubicBezTo>
                    <a:cubicBezTo>
                      <a:pt x="35" y="17"/>
                      <a:pt x="36" y="17"/>
                      <a:pt x="37" y="17"/>
                    </a:cubicBezTo>
                    <a:cubicBezTo>
                      <a:pt x="36" y="16"/>
                      <a:pt x="36" y="16"/>
                      <a:pt x="36" y="15"/>
                    </a:cubicBezTo>
                    <a:moveTo>
                      <a:pt x="112" y="0"/>
                    </a:moveTo>
                    <a:cubicBezTo>
                      <a:pt x="106" y="0"/>
                      <a:pt x="101" y="2"/>
                      <a:pt x="96" y="5"/>
                    </a:cubicBezTo>
                    <a:cubicBezTo>
                      <a:pt x="97" y="11"/>
                      <a:pt x="97" y="17"/>
                      <a:pt x="95" y="22"/>
                    </a:cubicBezTo>
                    <a:cubicBezTo>
                      <a:pt x="101" y="25"/>
                      <a:pt x="106" y="28"/>
                      <a:pt x="109" y="33"/>
                    </a:cubicBezTo>
                    <a:cubicBezTo>
                      <a:pt x="114" y="29"/>
                      <a:pt x="120" y="25"/>
                      <a:pt x="127" y="24"/>
                    </a:cubicBezTo>
                    <a:cubicBezTo>
                      <a:pt x="129" y="23"/>
                      <a:pt x="132" y="22"/>
                      <a:pt x="135" y="22"/>
                    </a:cubicBezTo>
                    <a:cubicBezTo>
                      <a:pt x="137" y="22"/>
                      <a:pt x="139" y="23"/>
                      <a:pt x="140" y="23"/>
                    </a:cubicBezTo>
                    <a:cubicBezTo>
                      <a:pt x="138" y="14"/>
                      <a:pt x="132" y="5"/>
                      <a:pt x="122" y="2"/>
                    </a:cubicBezTo>
                    <a:cubicBezTo>
                      <a:pt x="119" y="1"/>
                      <a:pt x="115" y="0"/>
                      <a:pt x="112" y="0"/>
                    </a:cubicBezTo>
                  </a:path>
                </a:pathLst>
              </a:custGeom>
              <a:solidFill>
                <a:srgbClr val="F9FBFB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4F978914-AFA8-A15A-FB57-354A42D9687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94368" y="-2182019"/>
                <a:ext cx="1890713" cy="1985963"/>
              </a:xfrm>
              <a:custGeom>
                <a:avLst/>
                <a:gdLst>
                  <a:gd name="T0" fmla="*/ 333 w 501"/>
                  <a:gd name="T1" fmla="*/ 393 h 526"/>
                  <a:gd name="T2" fmla="*/ 320 w 501"/>
                  <a:gd name="T3" fmla="*/ 394 h 526"/>
                  <a:gd name="T4" fmla="*/ 338 w 501"/>
                  <a:gd name="T5" fmla="*/ 432 h 526"/>
                  <a:gd name="T6" fmla="*/ 358 w 501"/>
                  <a:gd name="T7" fmla="*/ 481 h 526"/>
                  <a:gd name="T8" fmla="*/ 312 w 501"/>
                  <a:gd name="T9" fmla="*/ 472 h 526"/>
                  <a:gd name="T10" fmla="*/ 351 w 501"/>
                  <a:gd name="T11" fmla="*/ 519 h 526"/>
                  <a:gd name="T12" fmla="*/ 386 w 501"/>
                  <a:gd name="T13" fmla="*/ 522 h 526"/>
                  <a:gd name="T14" fmla="*/ 416 w 501"/>
                  <a:gd name="T15" fmla="*/ 499 h 526"/>
                  <a:gd name="T16" fmla="*/ 457 w 501"/>
                  <a:gd name="T17" fmla="*/ 509 h 526"/>
                  <a:gd name="T18" fmla="*/ 499 w 501"/>
                  <a:gd name="T19" fmla="*/ 508 h 526"/>
                  <a:gd name="T20" fmla="*/ 493 w 501"/>
                  <a:gd name="T21" fmla="*/ 481 h 526"/>
                  <a:gd name="T22" fmla="*/ 437 w 501"/>
                  <a:gd name="T23" fmla="*/ 476 h 526"/>
                  <a:gd name="T24" fmla="*/ 396 w 501"/>
                  <a:gd name="T25" fmla="*/ 486 h 526"/>
                  <a:gd name="T26" fmla="*/ 375 w 501"/>
                  <a:gd name="T27" fmla="*/ 475 h 526"/>
                  <a:gd name="T28" fmla="*/ 361 w 501"/>
                  <a:gd name="T29" fmla="*/ 371 h 526"/>
                  <a:gd name="T30" fmla="*/ 247 w 501"/>
                  <a:gd name="T31" fmla="*/ 289 h 526"/>
                  <a:gd name="T32" fmla="*/ 127 w 501"/>
                  <a:gd name="T33" fmla="*/ 288 h 526"/>
                  <a:gd name="T34" fmla="*/ 129 w 501"/>
                  <a:gd name="T35" fmla="*/ 290 h 526"/>
                  <a:gd name="T36" fmla="*/ 139 w 501"/>
                  <a:gd name="T37" fmla="*/ 279 h 526"/>
                  <a:gd name="T38" fmla="*/ 234 w 501"/>
                  <a:gd name="T39" fmla="*/ 221 h 526"/>
                  <a:gd name="T40" fmla="*/ 236 w 501"/>
                  <a:gd name="T41" fmla="*/ 221 h 526"/>
                  <a:gd name="T42" fmla="*/ 238 w 501"/>
                  <a:gd name="T43" fmla="*/ 205 h 526"/>
                  <a:gd name="T44" fmla="*/ 122 w 501"/>
                  <a:gd name="T45" fmla="*/ 182 h 526"/>
                  <a:gd name="T46" fmla="*/ 107 w 501"/>
                  <a:gd name="T47" fmla="*/ 205 h 526"/>
                  <a:gd name="T48" fmla="*/ 109 w 501"/>
                  <a:gd name="T49" fmla="*/ 185 h 526"/>
                  <a:gd name="T50" fmla="*/ 149 w 501"/>
                  <a:gd name="T51" fmla="*/ 145 h 526"/>
                  <a:gd name="T52" fmla="*/ 170 w 501"/>
                  <a:gd name="T53" fmla="*/ 150 h 526"/>
                  <a:gd name="T54" fmla="*/ 73 w 501"/>
                  <a:gd name="T55" fmla="*/ 12 h 526"/>
                  <a:gd name="T56" fmla="*/ 23 w 501"/>
                  <a:gd name="T57" fmla="*/ 10 h 526"/>
                  <a:gd name="T58" fmla="*/ 12 w 501"/>
                  <a:gd name="T59" fmla="*/ 26 h 526"/>
                  <a:gd name="T60" fmla="*/ 17 w 501"/>
                  <a:gd name="T61" fmla="*/ 99 h 526"/>
                  <a:gd name="T62" fmla="*/ 24 w 501"/>
                  <a:gd name="T63" fmla="*/ 121 h 526"/>
                  <a:gd name="T64" fmla="*/ 32 w 501"/>
                  <a:gd name="T65" fmla="*/ 134 h 526"/>
                  <a:gd name="T66" fmla="*/ 37 w 501"/>
                  <a:gd name="T67" fmla="*/ 211 h 526"/>
                  <a:gd name="T68" fmla="*/ 58 w 501"/>
                  <a:gd name="T69" fmla="*/ 234 h 526"/>
                  <a:gd name="T70" fmla="*/ 81 w 501"/>
                  <a:gd name="T71" fmla="*/ 275 h 526"/>
                  <a:gd name="T72" fmla="*/ 103 w 501"/>
                  <a:gd name="T73" fmla="*/ 292 h 526"/>
                  <a:gd name="T74" fmla="*/ 130 w 501"/>
                  <a:gd name="T75" fmla="*/ 296 h 526"/>
                  <a:gd name="T76" fmla="*/ 130 w 501"/>
                  <a:gd name="T77" fmla="*/ 235 h 526"/>
                  <a:gd name="T78" fmla="*/ 121 w 501"/>
                  <a:gd name="T79" fmla="*/ 212 h 526"/>
                  <a:gd name="T80" fmla="*/ 155 w 501"/>
                  <a:gd name="T81" fmla="*/ 229 h 526"/>
                  <a:gd name="T82" fmla="*/ 185 w 501"/>
                  <a:gd name="T83" fmla="*/ 237 h 526"/>
                  <a:gd name="T84" fmla="*/ 210 w 501"/>
                  <a:gd name="T85" fmla="*/ 271 h 526"/>
                  <a:gd name="T86" fmla="*/ 226 w 501"/>
                  <a:gd name="T87" fmla="*/ 340 h 526"/>
                  <a:gd name="T88" fmla="*/ 260 w 501"/>
                  <a:gd name="T89" fmla="*/ 354 h 526"/>
                  <a:gd name="T90" fmla="*/ 308 w 501"/>
                  <a:gd name="T91" fmla="*/ 351 h 526"/>
                  <a:gd name="T92" fmla="*/ 307 w 501"/>
                  <a:gd name="T93" fmla="*/ 366 h 526"/>
                  <a:gd name="T94" fmla="*/ 335 w 501"/>
                  <a:gd name="T95" fmla="*/ 348 h 526"/>
                  <a:gd name="T96" fmla="*/ 355 w 501"/>
                  <a:gd name="T97" fmla="*/ 297 h 526"/>
                  <a:gd name="T98" fmla="*/ 323 w 501"/>
                  <a:gd name="T99" fmla="*/ 268 h 526"/>
                  <a:gd name="T100" fmla="*/ 284 w 501"/>
                  <a:gd name="T101" fmla="*/ 229 h 526"/>
                  <a:gd name="T102" fmla="*/ 258 w 501"/>
                  <a:gd name="T103" fmla="*/ 243 h 526"/>
                  <a:gd name="T104" fmla="*/ 223 w 501"/>
                  <a:gd name="T105" fmla="*/ 172 h 526"/>
                  <a:gd name="T106" fmla="*/ 165 w 501"/>
                  <a:gd name="T107" fmla="*/ 117 h 526"/>
                  <a:gd name="T108" fmla="*/ 140 w 501"/>
                  <a:gd name="T109" fmla="*/ 65 h 526"/>
                  <a:gd name="T110" fmla="*/ 116 w 501"/>
                  <a:gd name="T111" fmla="*/ 47 h 526"/>
                  <a:gd name="T112" fmla="*/ 122 w 501"/>
                  <a:gd name="T113" fmla="*/ 17 h 526"/>
                  <a:gd name="T114" fmla="*/ 82 w 501"/>
                  <a:gd name="T115" fmla="*/ 17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1" h="526">
                    <a:moveTo>
                      <a:pt x="361" y="371"/>
                    </a:moveTo>
                    <a:cubicBezTo>
                      <a:pt x="360" y="371"/>
                      <a:pt x="359" y="371"/>
                      <a:pt x="358" y="371"/>
                    </a:cubicBezTo>
                    <a:cubicBezTo>
                      <a:pt x="346" y="372"/>
                      <a:pt x="336" y="381"/>
                      <a:pt x="333" y="393"/>
                    </a:cubicBezTo>
                    <a:cubicBezTo>
                      <a:pt x="333" y="392"/>
                      <a:pt x="332" y="391"/>
                      <a:pt x="332" y="390"/>
                    </a:cubicBezTo>
                    <a:cubicBezTo>
                      <a:pt x="326" y="380"/>
                      <a:pt x="315" y="374"/>
                      <a:pt x="304" y="373"/>
                    </a:cubicBezTo>
                    <a:cubicBezTo>
                      <a:pt x="306" y="382"/>
                      <a:pt x="311" y="390"/>
                      <a:pt x="320" y="394"/>
                    </a:cubicBezTo>
                    <a:cubicBezTo>
                      <a:pt x="324" y="396"/>
                      <a:pt x="329" y="397"/>
                      <a:pt x="333" y="397"/>
                    </a:cubicBezTo>
                    <a:cubicBezTo>
                      <a:pt x="337" y="397"/>
                      <a:pt x="340" y="397"/>
                      <a:pt x="343" y="396"/>
                    </a:cubicBezTo>
                    <a:cubicBezTo>
                      <a:pt x="337" y="406"/>
                      <a:pt x="335" y="419"/>
                      <a:pt x="338" y="432"/>
                    </a:cubicBezTo>
                    <a:cubicBezTo>
                      <a:pt x="342" y="449"/>
                      <a:pt x="354" y="461"/>
                      <a:pt x="370" y="467"/>
                    </a:cubicBezTo>
                    <a:cubicBezTo>
                      <a:pt x="369" y="467"/>
                      <a:pt x="368" y="468"/>
                      <a:pt x="367" y="469"/>
                    </a:cubicBezTo>
                    <a:cubicBezTo>
                      <a:pt x="363" y="472"/>
                      <a:pt x="360" y="476"/>
                      <a:pt x="358" y="481"/>
                    </a:cubicBezTo>
                    <a:cubicBezTo>
                      <a:pt x="357" y="479"/>
                      <a:pt x="356" y="478"/>
                      <a:pt x="355" y="476"/>
                    </a:cubicBezTo>
                    <a:cubicBezTo>
                      <a:pt x="349" y="469"/>
                      <a:pt x="340" y="465"/>
                      <a:pt x="332" y="465"/>
                    </a:cubicBezTo>
                    <a:cubicBezTo>
                      <a:pt x="325" y="465"/>
                      <a:pt x="318" y="468"/>
                      <a:pt x="312" y="472"/>
                    </a:cubicBezTo>
                    <a:cubicBezTo>
                      <a:pt x="299" y="483"/>
                      <a:pt x="298" y="502"/>
                      <a:pt x="308" y="515"/>
                    </a:cubicBezTo>
                    <a:cubicBezTo>
                      <a:pt x="314" y="522"/>
                      <a:pt x="323" y="526"/>
                      <a:pt x="332" y="526"/>
                    </a:cubicBezTo>
                    <a:cubicBezTo>
                      <a:pt x="339" y="526"/>
                      <a:pt x="345" y="524"/>
                      <a:pt x="351" y="519"/>
                    </a:cubicBezTo>
                    <a:cubicBezTo>
                      <a:pt x="355" y="516"/>
                      <a:pt x="358" y="512"/>
                      <a:pt x="360" y="507"/>
                    </a:cubicBezTo>
                    <a:cubicBezTo>
                      <a:pt x="361" y="509"/>
                      <a:pt x="362" y="510"/>
                      <a:pt x="363" y="511"/>
                    </a:cubicBezTo>
                    <a:cubicBezTo>
                      <a:pt x="369" y="519"/>
                      <a:pt x="377" y="522"/>
                      <a:pt x="386" y="522"/>
                    </a:cubicBezTo>
                    <a:cubicBezTo>
                      <a:pt x="393" y="522"/>
                      <a:pt x="400" y="520"/>
                      <a:pt x="405" y="515"/>
                    </a:cubicBezTo>
                    <a:cubicBezTo>
                      <a:pt x="411" y="511"/>
                      <a:pt x="414" y="505"/>
                      <a:pt x="416" y="498"/>
                    </a:cubicBezTo>
                    <a:cubicBezTo>
                      <a:pt x="416" y="499"/>
                      <a:pt x="416" y="499"/>
                      <a:pt x="416" y="499"/>
                    </a:cubicBezTo>
                    <a:cubicBezTo>
                      <a:pt x="421" y="501"/>
                      <a:pt x="425" y="502"/>
                      <a:pt x="430" y="502"/>
                    </a:cubicBezTo>
                    <a:cubicBezTo>
                      <a:pt x="435" y="502"/>
                      <a:pt x="440" y="501"/>
                      <a:pt x="444" y="498"/>
                    </a:cubicBezTo>
                    <a:cubicBezTo>
                      <a:pt x="447" y="503"/>
                      <a:pt x="452" y="506"/>
                      <a:pt x="457" y="509"/>
                    </a:cubicBezTo>
                    <a:cubicBezTo>
                      <a:pt x="462" y="512"/>
                      <a:pt x="468" y="513"/>
                      <a:pt x="473" y="513"/>
                    </a:cubicBezTo>
                    <a:cubicBezTo>
                      <a:pt x="481" y="513"/>
                      <a:pt x="489" y="510"/>
                      <a:pt x="495" y="505"/>
                    </a:cubicBezTo>
                    <a:cubicBezTo>
                      <a:pt x="497" y="506"/>
                      <a:pt x="498" y="507"/>
                      <a:pt x="499" y="508"/>
                    </a:cubicBezTo>
                    <a:cubicBezTo>
                      <a:pt x="500" y="508"/>
                      <a:pt x="501" y="508"/>
                      <a:pt x="501" y="509"/>
                    </a:cubicBezTo>
                    <a:cubicBezTo>
                      <a:pt x="499" y="503"/>
                      <a:pt x="495" y="499"/>
                      <a:pt x="491" y="496"/>
                    </a:cubicBezTo>
                    <a:cubicBezTo>
                      <a:pt x="493" y="492"/>
                      <a:pt x="494" y="487"/>
                      <a:pt x="493" y="481"/>
                    </a:cubicBezTo>
                    <a:cubicBezTo>
                      <a:pt x="492" y="467"/>
                      <a:pt x="479" y="455"/>
                      <a:pt x="465" y="455"/>
                    </a:cubicBezTo>
                    <a:cubicBezTo>
                      <a:pt x="464" y="455"/>
                      <a:pt x="463" y="456"/>
                      <a:pt x="462" y="456"/>
                    </a:cubicBezTo>
                    <a:cubicBezTo>
                      <a:pt x="449" y="457"/>
                      <a:pt x="440" y="465"/>
                      <a:pt x="437" y="476"/>
                    </a:cubicBezTo>
                    <a:cubicBezTo>
                      <a:pt x="432" y="474"/>
                      <a:pt x="427" y="473"/>
                      <a:pt x="423" y="473"/>
                    </a:cubicBezTo>
                    <a:cubicBezTo>
                      <a:pt x="417" y="473"/>
                      <a:pt x="411" y="475"/>
                      <a:pt x="406" y="478"/>
                    </a:cubicBezTo>
                    <a:cubicBezTo>
                      <a:pt x="402" y="480"/>
                      <a:pt x="399" y="483"/>
                      <a:pt x="396" y="486"/>
                    </a:cubicBezTo>
                    <a:cubicBezTo>
                      <a:pt x="392" y="483"/>
                      <a:pt x="388" y="480"/>
                      <a:pt x="383" y="478"/>
                    </a:cubicBezTo>
                    <a:cubicBezTo>
                      <a:pt x="380" y="477"/>
                      <a:pt x="378" y="477"/>
                      <a:pt x="375" y="476"/>
                    </a:cubicBezTo>
                    <a:cubicBezTo>
                      <a:pt x="375" y="475"/>
                      <a:pt x="375" y="475"/>
                      <a:pt x="375" y="475"/>
                    </a:cubicBezTo>
                    <a:cubicBezTo>
                      <a:pt x="381" y="459"/>
                      <a:pt x="377" y="441"/>
                      <a:pt x="367" y="428"/>
                    </a:cubicBezTo>
                    <a:cubicBezTo>
                      <a:pt x="381" y="425"/>
                      <a:pt x="391" y="412"/>
                      <a:pt x="389" y="397"/>
                    </a:cubicBezTo>
                    <a:cubicBezTo>
                      <a:pt x="388" y="382"/>
                      <a:pt x="375" y="371"/>
                      <a:pt x="361" y="371"/>
                    </a:cubicBezTo>
                    <a:moveTo>
                      <a:pt x="247" y="290"/>
                    </a:moveTo>
                    <a:cubicBezTo>
                      <a:pt x="246" y="289"/>
                      <a:pt x="246" y="289"/>
                      <a:pt x="246" y="289"/>
                    </a:cubicBezTo>
                    <a:cubicBezTo>
                      <a:pt x="247" y="289"/>
                      <a:pt x="247" y="289"/>
                      <a:pt x="247" y="289"/>
                    </a:cubicBezTo>
                    <a:cubicBezTo>
                      <a:pt x="247" y="290"/>
                      <a:pt x="247" y="290"/>
                      <a:pt x="247" y="290"/>
                    </a:cubicBezTo>
                    <a:moveTo>
                      <a:pt x="129" y="290"/>
                    </a:moveTo>
                    <a:cubicBezTo>
                      <a:pt x="129" y="289"/>
                      <a:pt x="128" y="289"/>
                      <a:pt x="127" y="288"/>
                    </a:cubicBezTo>
                    <a:cubicBezTo>
                      <a:pt x="128" y="288"/>
                      <a:pt x="128" y="288"/>
                      <a:pt x="128" y="288"/>
                    </a:cubicBezTo>
                    <a:cubicBezTo>
                      <a:pt x="130" y="287"/>
                      <a:pt x="132" y="286"/>
                      <a:pt x="133" y="284"/>
                    </a:cubicBezTo>
                    <a:cubicBezTo>
                      <a:pt x="132" y="286"/>
                      <a:pt x="130" y="288"/>
                      <a:pt x="129" y="290"/>
                    </a:cubicBezTo>
                    <a:moveTo>
                      <a:pt x="138" y="280"/>
                    </a:moveTo>
                    <a:cubicBezTo>
                      <a:pt x="138" y="279"/>
                      <a:pt x="138" y="279"/>
                      <a:pt x="139" y="278"/>
                    </a:cubicBezTo>
                    <a:cubicBezTo>
                      <a:pt x="139" y="279"/>
                      <a:pt x="139" y="279"/>
                      <a:pt x="139" y="279"/>
                    </a:cubicBezTo>
                    <a:cubicBezTo>
                      <a:pt x="139" y="279"/>
                      <a:pt x="138" y="279"/>
                      <a:pt x="138" y="280"/>
                    </a:cubicBezTo>
                    <a:moveTo>
                      <a:pt x="236" y="221"/>
                    </a:moveTo>
                    <a:cubicBezTo>
                      <a:pt x="235" y="221"/>
                      <a:pt x="234" y="221"/>
                      <a:pt x="234" y="221"/>
                    </a:cubicBezTo>
                    <a:cubicBezTo>
                      <a:pt x="234" y="220"/>
                      <a:pt x="234" y="220"/>
                      <a:pt x="234" y="220"/>
                    </a:cubicBezTo>
                    <a:cubicBezTo>
                      <a:pt x="235" y="218"/>
                      <a:pt x="236" y="216"/>
                      <a:pt x="236" y="214"/>
                    </a:cubicBezTo>
                    <a:cubicBezTo>
                      <a:pt x="236" y="216"/>
                      <a:pt x="236" y="219"/>
                      <a:pt x="236" y="221"/>
                    </a:cubicBezTo>
                    <a:moveTo>
                      <a:pt x="238" y="207"/>
                    </a:moveTo>
                    <a:cubicBezTo>
                      <a:pt x="238" y="206"/>
                      <a:pt x="238" y="206"/>
                      <a:pt x="238" y="205"/>
                    </a:cubicBezTo>
                    <a:cubicBezTo>
                      <a:pt x="238" y="205"/>
                      <a:pt x="238" y="205"/>
                      <a:pt x="238" y="205"/>
                    </a:cubicBezTo>
                    <a:cubicBezTo>
                      <a:pt x="238" y="206"/>
                      <a:pt x="238" y="207"/>
                      <a:pt x="238" y="207"/>
                    </a:cubicBezTo>
                    <a:moveTo>
                      <a:pt x="109" y="185"/>
                    </a:moveTo>
                    <a:cubicBezTo>
                      <a:pt x="113" y="185"/>
                      <a:pt x="118" y="184"/>
                      <a:pt x="122" y="182"/>
                    </a:cubicBezTo>
                    <a:cubicBezTo>
                      <a:pt x="124" y="187"/>
                      <a:pt x="126" y="191"/>
                      <a:pt x="129" y="194"/>
                    </a:cubicBezTo>
                    <a:cubicBezTo>
                      <a:pt x="124" y="195"/>
                      <a:pt x="120" y="196"/>
                      <a:pt x="115" y="199"/>
                    </a:cubicBezTo>
                    <a:cubicBezTo>
                      <a:pt x="112" y="201"/>
                      <a:pt x="109" y="203"/>
                      <a:pt x="107" y="205"/>
                    </a:cubicBezTo>
                    <a:cubicBezTo>
                      <a:pt x="107" y="199"/>
                      <a:pt x="106" y="192"/>
                      <a:pt x="102" y="186"/>
                    </a:cubicBezTo>
                    <a:cubicBezTo>
                      <a:pt x="102" y="185"/>
                      <a:pt x="101" y="185"/>
                      <a:pt x="101" y="184"/>
                    </a:cubicBezTo>
                    <a:cubicBezTo>
                      <a:pt x="104" y="184"/>
                      <a:pt x="106" y="185"/>
                      <a:pt x="109" y="185"/>
                    </a:cubicBezTo>
                    <a:moveTo>
                      <a:pt x="167" y="161"/>
                    </a:moveTo>
                    <a:cubicBezTo>
                      <a:pt x="163" y="155"/>
                      <a:pt x="158" y="150"/>
                      <a:pt x="152" y="146"/>
                    </a:cubicBezTo>
                    <a:cubicBezTo>
                      <a:pt x="151" y="146"/>
                      <a:pt x="150" y="146"/>
                      <a:pt x="149" y="145"/>
                    </a:cubicBezTo>
                    <a:cubicBezTo>
                      <a:pt x="156" y="143"/>
                      <a:pt x="162" y="138"/>
                      <a:pt x="166" y="132"/>
                    </a:cubicBezTo>
                    <a:cubicBezTo>
                      <a:pt x="171" y="134"/>
                      <a:pt x="175" y="136"/>
                      <a:pt x="180" y="138"/>
                    </a:cubicBezTo>
                    <a:cubicBezTo>
                      <a:pt x="176" y="141"/>
                      <a:pt x="173" y="145"/>
                      <a:pt x="170" y="150"/>
                    </a:cubicBezTo>
                    <a:cubicBezTo>
                      <a:pt x="169" y="153"/>
                      <a:pt x="167" y="157"/>
                      <a:pt x="167" y="161"/>
                    </a:cubicBezTo>
                    <a:moveTo>
                      <a:pt x="83" y="0"/>
                    </a:moveTo>
                    <a:cubicBezTo>
                      <a:pt x="79" y="3"/>
                      <a:pt x="75" y="7"/>
                      <a:pt x="73" y="12"/>
                    </a:cubicBezTo>
                    <a:cubicBezTo>
                      <a:pt x="69" y="8"/>
                      <a:pt x="65" y="6"/>
                      <a:pt x="60" y="4"/>
                    </a:cubicBezTo>
                    <a:cubicBezTo>
                      <a:pt x="56" y="2"/>
                      <a:pt x="51" y="1"/>
                      <a:pt x="47" y="1"/>
                    </a:cubicBezTo>
                    <a:cubicBezTo>
                      <a:pt x="38" y="1"/>
                      <a:pt x="30" y="5"/>
                      <a:pt x="23" y="10"/>
                    </a:cubicBezTo>
                    <a:cubicBezTo>
                      <a:pt x="23" y="11"/>
                      <a:pt x="23" y="11"/>
                      <a:pt x="24" y="12"/>
                    </a:cubicBezTo>
                    <a:cubicBezTo>
                      <a:pt x="23" y="12"/>
                      <a:pt x="22" y="12"/>
                      <a:pt x="22" y="11"/>
                    </a:cubicBezTo>
                    <a:cubicBezTo>
                      <a:pt x="17" y="15"/>
                      <a:pt x="14" y="20"/>
                      <a:pt x="12" y="26"/>
                    </a:cubicBezTo>
                    <a:cubicBezTo>
                      <a:pt x="9" y="35"/>
                      <a:pt x="9" y="44"/>
                      <a:pt x="12" y="52"/>
                    </a:cubicBezTo>
                    <a:cubicBezTo>
                      <a:pt x="9" y="55"/>
                      <a:pt x="6" y="59"/>
                      <a:pt x="4" y="63"/>
                    </a:cubicBezTo>
                    <a:cubicBezTo>
                      <a:pt x="0" y="77"/>
                      <a:pt x="5" y="91"/>
                      <a:pt x="17" y="99"/>
                    </a:cubicBezTo>
                    <a:cubicBezTo>
                      <a:pt x="16" y="99"/>
                      <a:pt x="16" y="99"/>
                      <a:pt x="16" y="99"/>
                    </a:cubicBezTo>
                    <a:cubicBezTo>
                      <a:pt x="14" y="106"/>
                      <a:pt x="14" y="113"/>
                      <a:pt x="16" y="120"/>
                    </a:cubicBezTo>
                    <a:cubicBezTo>
                      <a:pt x="19" y="120"/>
                      <a:pt x="22" y="121"/>
                      <a:pt x="24" y="121"/>
                    </a:cubicBezTo>
                    <a:cubicBezTo>
                      <a:pt x="25" y="121"/>
                      <a:pt x="25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7" y="126"/>
                      <a:pt x="29" y="131"/>
                      <a:pt x="32" y="134"/>
                    </a:cubicBezTo>
                    <a:cubicBezTo>
                      <a:pt x="18" y="142"/>
                      <a:pt x="9" y="159"/>
                      <a:pt x="13" y="175"/>
                    </a:cubicBezTo>
                    <a:cubicBezTo>
                      <a:pt x="17" y="190"/>
                      <a:pt x="29" y="201"/>
                      <a:pt x="43" y="203"/>
                    </a:cubicBezTo>
                    <a:cubicBezTo>
                      <a:pt x="41" y="205"/>
                      <a:pt x="39" y="208"/>
                      <a:pt x="37" y="211"/>
                    </a:cubicBezTo>
                    <a:cubicBezTo>
                      <a:pt x="38" y="211"/>
                      <a:pt x="38" y="211"/>
                      <a:pt x="39" y="211"/>
                    </a:cubicBezTo>
                    <a:cubicBezTo>
                      <a:pt x="39" y="214"/>
                      <a:pt x="41" y="217"/>
                      <a:pt x="42" y="220"/>
                    </a:cubicBezTo>
                    <a:cubicBezTo>
                      <a:pt x="46" y="226"/>
                      <a:pt x="51" y="231"/>
                      <a:pt x="58" y="234"/>
                    </a:cubicBezTo>
                    <a:cubicBezTo>
                      <a:pt x="57" y="241"/>
                      <a:pt x="58" y="247"/>
                      <a:pt x="61" y="253"/>
                    </a:cubicBezTo>
                    <a:cubicBezTo>
                      <a:pt x="65" y="260"/>
                      <a:pt x="71" y="265"/>
                      <a:pt x="77" y="267"/>
                    </a:cubicBezTo>
                    <a:cubicBezTo>
                      <a:pt x="78" y="270"/>
                      <a:pt x="79" y="272"/>
                      <a:pt x="81" y="275"/>
                    </a:cubicBezTo>
                    <a:cubicBezTo>
                      <a:pt x="84" y="281"/>
                      <a:pt x="89" y="285"/>
                      <a:pt x="94" y="288"/>
                    </a:cubicBezTo>
                    <a:cubicBezTo>
                      <a:pt x="87" y="293"/>
                      <a:pt x="83" y="301"/>
                      <a:pt x="82" y="309"/>
                    </a:cubicBezTo>
                    <a:cubicBezTo>
                      <a:pt x="91" y="307"/>
                      <a:pt x="99" y="301"/>
                      <a:pt x="103" y="292"/>
                    </a:cubicBezTo>
                    <a:cubicBezTo>
                      <a:pt x="105" y="290"/>
                      <a:pt x="106" y="287"/>
                      <a:pt x="106" y="284"/>
                    </a:cubicBezTo>
                    <a:cubicBezTo>
                      <a:pt x="109" y="287"/>
                      <a:pt x="112" y="291"/>
                      <a:pt x="117" y="293"/>
                    </a:cubicBezTo>
                    <a:cubicBezTo>
                      <a:pt x="121" y="295"/>
                      <a:pt x="126" y="296"/>
                      <a:pt x="130" y="296"/>
                    </a:cubicBezTo>
                    <a:cubicBezTo>
                      <a:pt x="142" y="296"/>
                      <a:pt x="152" y="290"/>
                      <a:pt x="158" y="279"/>
                    </a:cubicBezTo>
                    <a:cubicBezTo>
                      <a:pt x="165" y="264"/>
                      <a:pt x="159" y="246"/>
                      <a:pt x="144" y="239"/>
                    </a:cubicBezTo>
                    <a:cubicBezTo>
                      <a:pt x="140" y="236"/>
                      <a:pt x="135" y="235"/>
                      <a:pt x="130" y="235"/>
                    </a:cubicBezTo>
                    <a:cubicBezTo>
                      <a:pt x="130" y="235"/>
                      <a:pt x="129" y="235"/>
                      <a:pt x="128" y="235"/>
                    </a:cubicBezTo>
                    <a:cubicBezTo>
                      <a:pt x="128" y="232"/>
                      <a:pt x="128" y="229"/>
                      <a:pt x="127" y="226"/>
                    </a:cubicBezTo>
                    <a:cubicBezTo>
                      <a:pt x="126" y="221"/>
                      <a:pt x="124" y="216"/>
                      <a:pt x="121" y="212"/>
                    </a:cubicBezTo>
                    <a:cubicBezTo>
                      <a:pt x="126" y="214"/>
                      <a:pt x="131" y="215"/>
                      <a:pt x="135" y="215"/>
                    </a:cubicBezTo>
                    <a:cubicBezTo>
                      <a:pt x="137" y="215"/>
                      <a:pt x="139" y="215"/>
                      <a:pt x="141" y="215"/>
                    </a:cubicBezTo>
                    <a:cubicBezTo>
                      <a:pt x="144" y="221"/>
                      <a:pt x="149" y="226"/>
                      <a:pt x="155" y="229"/>
                    </a:cubicBezTo>
                    <a:cubicBezTo>
                      <a:pt x="160" y="232"/>
                      <a:pt x="164" y="233"/>
                      <a:pt x="169" y="233"/>
                    </a:cubicBezTo>
                    <a:cubicBezTo>
                      <a:pt x="172" y="233"/>
                      <a:pt x="175" y="232"/>
                      <a:pt x="177" y="231"/>
                    </a:cubicBezTo>
                    <a:cubicBezTo>
                      <a:pt x="180" y="233"/>
                      <a:pt x="182" y="235"/>
                      <a:pt x="185" y="237"/>
                    </a:cubicBezTo>
                    <a:cubicBezTo>
                      <a:pt x="190" y="239"/>
                      <a:pt x="196" y="241"/>
                      <a:pt x="201" y="241"/>
                    </a:cubicBezTo>
                    <a:cubicBezTo>
                      <a:pt x="202" y="241"/>
                      <a:pt x="203" y="240"/>
                      <a:pt x="204" y="240"/>
                    </a:cubicBezTo>
                    <a:cubicBezTo>
                      <a:pt x="200" y="251"/>
                      <a:pt x="203" y="263"/>
                      <a:pt x="210" y="271"/>
                    </a:cubicBezTo>
                    <a:cubicBezTo>
                      <a:pt x="203" y="275"/>
                      <a:pt x="197" y="280"/>
                      <a:pt x="193" y="288"/>
                    </a:cubicBezTo>
                    <a:cubicBezTo>
                      <a:pt x="184" y="306"/>
                      <a:pt x="192" y="328"/>
                      <a:pt x="210" y="337"/>
                    </a:cubicBezTo>
                    <a:cubicBezTo>
                      <a:pt x="215" y="339"/>
                      <a:pt x="220" y="340"/>
                      <a:pt x="226" y="340"/>
                    </a:cubicBezTo>
                    <a:cubicBezTo>
                      <a:pt x="229" y="340"/>
                      <a:pt x="232" y="340"/>
                      <a:pt x="234" y="339"/>
                    </a:cubicBezTo>
                    <a:cubicBezTo>
                      <a:pt x="237" y="344"/>
                      <a:pt x="241" y="348"/>
                      <a:pt x="247" y="350"/>
                    </a:cubicBezTo>
                    <a:cubicBezTo>
                      <a:pt x="251" y="353"/>
                      <a:pt x="256" y="354"/>
                      <a:pt x="260" y="354"/>
                    </a:cubicBezTo>
                    <a:cubicBezTo>
                      <a:pt x="270" y="354"/>
                      <a:pt x="279" y="349"/>
                      <a:pt x="285" y="340"/>
                    </a:cubicBezTo>
                    <a:cubicBezTo>
                      <a:pt x="288" y="343"/>
                      <a:pt x="291" y="345"/>
                      <a:pt x="294" y="347"/>
                    </a:cubicBezTo>
                    <a:cubicBezTo>
                      <a:pt x="299" y="349"/>
                      <a:pt x="303" y="350"/>
                      <a:pt x="308" y="351"/>
                    </a:cubicBezTo>
                    <a:cubicBezTo>
                      <a:pt x="307" y="352"/>
                      <a:pt x="307" y="352"/>
                      <a:pt x="306" y="353"/>
                    </a:cubicBezTo>
                    <a:cubicBezTo>
                      <a:pt x="303" y="360"/>
                      <a:pt x="303" y="366"/>
                      <a:pt x="304" y="373"/>
                    </a:cubicBezTo>
                    <a:cubicBezTo>
                      <a:pt x="305" y="371"/>
                      <a:pt x="306" y="368"/>
                      <a:pt x="307" y="366"/>
                    </a:cubicBezTo>
                    <a:cubicBezTo>
                      <a:pt x="310" y="358"/>
                      <a:pt x="311" y="349"/>
                      <a:pt x="309" y="341"/>
                    </a:cubicBezTo>
                    <a:cubicBezTo>
                      <a:pt x="311" y="340"/>
                      <a:pt x="312" y="339"/>
                      <a:pt x="313" y="337"/>
                    </a:cubicBezTo>
                    <a:cubicBezTo>
                      <a:pt x="319" y="344"/>
                      <a:pt x="327" y="348"/>
                      <a:pt x="335" y="348"/>
                    </a:cubicBezTo>
                    <a:cubicBezTo>
                      <a:pt x="336" y="348"/>
                      <a:pt x="337" y="348"/>
                      <a:pt x="338" y="347"/>
                    </a:cubicBezTo>
                    <a:cubicBezTo>
                      <a:pt x="354" y="346"/>
                      <a:pt x="366" y="332"/>
                      <a:pt x="364" y="316"/>
                    </a:cubicBezTo>
                    <a:cubicBezTo>
                      <a:pt x="363" y="309"/>
                      <a:pt x="360" y="302"/>
                      <a:pt x="355" y="297"/>
                    </a:cubicBezTo>
                    <a:cubicBezTo>
                      <a:pt x="355" y="292"/>
                      <a:pt x="354" y="287"/>
                      <a:pt x="351" y="282"/>
                    </a:cubicBezTo>
                    <a:cubicBezTo>
                      <a:pt x="346" y="273"/>
                      <a:pt x="336" y="268"/>
                      <a:pt x="326" y="268"/>
                    </a:cubicBezTo>
                    <a:cubicBezTo>
                      <a:pt x="325" y="268"/>
                      <a:pt x="324" y="268"/>
                      <a:pt x="323" y="268"/>
                    </a:cubicBezTo>
                    <a:cubicBezTo>
                      <a:pt x="328" y="259"/>
                      <a:pt x="328" y="249"/>
                      <a:pt x="323" y="239"/>
                    </a:cubicBezTo>
                    <a:cubicBezTo>
                      <a:pt x="318" y="230"/>
                      <a:pt x="308" y="225"/>
                      <a:pt x="298" y="225"/>
                    </a:cubicBezTo>
                    <a:cubicBezTo>
                      <a:pt x="293" y="225"/>
                      <a:pt x="289" y="226"/>
                      <a:pt x="284" y="229"/>
                    </a:cubicBezTo>
                    <a:cubicBezTo>
                      <a:pt x="272" y="235"/>
                      <a:pt x="267" y="249"/>
                      <a:pt x="270" y="261"/>
                    </a:cubicBezTo>
                    <a:cubicBezTo>
                      <a:pt x="268" y="262"/>
                      <a:pt x="265" y="263"/>
                      <a:pt x="262" y="264"/>
                    </a:cubicBezTo>
                    <a:cubicBezTo>
                      <a:pt x="263" y="257"/>
                      <a:pt x="261" y="250"/>
                      <a:pt x="258" y="243"/>
                    </a:cubicBezTo>
                    <a:cubicBezTo>
                      <a:pt x="255" y="239"/>
                      <a:pt x="251" y="235"/>
                      <a:pt x="247" y="232"/>
                    </a:cubicBezTo>
                    <a:cubicBezTo>
                      <a:pt x="258" y="221"/>
                      <a:pt x="261" y="204"/>
                      <a:pt x="254" y="190"/>
                    </a:cubicBezTo>
                    <a:cubicBezTo>
                      <a:pt x="247" y="179"/>
                      <a:pt x="235" y="172"/>
                      <a:pt x="223" y="172"/>
                    </a:cubicBezTo>
                    <a:cubicBezTo>
                      <a:pt x="219" y="172"/>
                      <a:pt x="215" y="173"/>
                      <a:pt x="211" y="175"/>
                    </a:cubicBezTo>
                    <a:cubicBezTo>
                      <a:pt x="217" y="152"/>
                      <a:pt x="204" y="128"/>
                      <a:pt x="181" y="119"/>
                    </a:cubicBezTo>
                    <a:cubicBezTo>
                      <a:pt x="176" y="117"/>
                      <a:pt x="171" y="117"/>
                      <a:pt x="165" y="117"/>
                    </a:cubicBezTo>
                    <a:cubicBezTo>
                      <a:pt x="162" y="117"/>
                      <a:pt x="159" y="117"/>
                      <a:pt x="157" y="117"/>
                    </a:cubicBezTo>
                    <a:cubicBezTo>
                      <a:pt x="158" y="115"/>
                      <a:pt x="160" y="112"/>
                      <a:pt x="161" y="109"/>
                    </a:cubicBezTo>
                    <a:cubicBezTo>
                      <a:pt x="167" y="91"/>
                      <a:pt x="158" y="72"/>
                      <a:pt x="140" y="65"/>
                    </a:cubicBezTo>
                    <a:cubicBezTo>
                      <a:pt x="136" y="64"/>
                      <a:pt x="132" y="63"/>
                      <a:pt x="128" y="63"/>
                    </a:cubicBezTo>
                    <a:cubicBezTo>
                      <a:pt x="126" y="63"/>
                      <a:pt x="124" y="63"/>
                      <a:pt x="121" y="64"/>
                    </a:cubicBezTo>
                    <a:cubicBezTo>
                      <a:pt x="121" y="58"/>
                      <a:pt x="119" y="52"/>
                      <a:pt x="116" y="47"/>
                    </a:cubicBezTo>
                    <a:cubicBezTo>
                      <a:pt x="121" y="44"/>
                      <a:pt x="124" y="40"/>
                      <a:pt x="126" y="34"/>
                    </a:cubicBezTo>
                    <a:cubicBezTo>
                      <a:pt x="128" y="29"/>
                      <a:pt x="128" y="23"/>
                      <a:pt x="127" y="18"/>
                    </a:cubicBezTo>
                    <a:cubicBezTo>
                      <a:pt x="126" y="18"/>
                      <a:pt x="124" y="17"/>
                      <a:pt x="122" y="17"/>
                    </a:cubicBezTo>
                    <a:cubicBezTo>
                      <a:pt x="119" y="17"/>
                      <a:pt x="116" y="18"/>
                      <a:pt x="114" y="19"/>
                    </a:cubicBezTo>
                    <a:cubicBezTo>
                      <a:pt x="107" y="20"/>
                      <a:pt x="101" y="24"/>
                      <a:pt x="96" y="28"/>
                    </a:cubicBezTo>
                    <a:cubicBezTo>
                      <a:pt x="93" y="23"/>
                      <a:pt x="88" y="20"/>
                      <a:pt x="82" y="17"/>
                    </a:cubicBezTo>
                    <a:cubicBezTo>
                      <a:pt x="84" y="12"/>
                      <a:pt x="84" y="6"/>
                      <a:pt x="83" y="0"/>
                    </a:cubicBezTo>
                  </a:path>
                </a:pathLst>
              </a:custGeom>
              <a:solidFill>
                <a:srgbClr val="F6F8F9">
                  <a:alpha val="6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B0009D2F-B480-7EAE-4D03-1A9B0E3EBAA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24530" y="-2239169"/>
                <a:ext cx="2389188" cy="2640013"/>
              </a:xfrm>
              <a:custGeom>
                <a:avLst/>
                <a:gdLst>
                  <a:gd name="T0" fmla="*/ 595 w 633"/>
                  <a:gd name="T1" fmla="*/ 447 h 699"/>
                  <a:gd name="T2" fmla="*/ 577 w 633"/>
                  <a:gd name="T3" fmla="*/ 394 h 699"/>
                  <a:gd name="T4" fmla="*/ 588 w 633"/>
                  <a:gd name="T5" fmla="*/ 353 h 699"/>
                  <a:gd name="T6" fmla="*/ 583 w 633"/>
                  <a:gd name="T7" fmla="*/ 299 h 699"/>
                  <a:gd name="T8" fmla="*/ 542 w 633"/>
                  <a:gd name="T9" fmla="*/ 309 h 699"/>
                  <a:gd name="T10" fmla="*/ 534 w 633"/>
                  <a:gd name="T11" fmla="*/ 325 h 699"/>
                  <a:gd name="T12" fmla="*/ 455 w 633"/>
                  <a:gd name="T13" fmla="*/ 287 h 699"/>
                  <a:gd name="T14" fmla="*/ 404 w 633"/>
                  <a:gd name="T15" fmla="*/ 269 h 699"/>
                  <a:gd name="T16" fmla="*/ 388 w 633"/>
                  <a:gd name="T17" fmla="*/ 211 h 699"/>
                  <a:gd name="T18" fmla="*/ 317 w 633"/>
                  <a:gd name="T19" fmla="*/ 198 h 699"/>
                  <a:gd name="T20" fmla="*/ 272 w 633"/>
                  <a:gd name="T21" fmla="*/ 172 h 699"/>
                  <a:gd name="T22" fmla="*/ 245 w 633"/>
                  <a:gd name="T23" fmla="*/ 119 h 699"/>
                  <a:gd name="T24" fmla="*/ 274 w 633"/>
                  <a:gd name="T25" fmla="*/ 138 h 699"/>
                  <a:gd name="T26" fmla="*/ 313 w 633"/>
                  <a:gd name="T27" fmla="*/ 93 h 699"/>
                  <a:gd name="T28" fmla="*/ 295 w 633"/>
                  <a:gd name="T29" fmla="*/ 35 h 699"/>
                  <a:gd name="T30" fmla="*/ 191 w 633"/>
                  <a:gd name="T31" fmla="*/ 18 h 699"/>
                  <a:gd name="T32" fmla="*/ 139 w 633"/>
                  <a:gd name="T33" fmla="*/ 39 h 699"/>
                  <a:gd name="T34" fmla="*/ 72 w 633"/>
                  <a:gd name="T35" fmla="*/ 2 h 699"/>
                  <a:gd name="T36" fmla="*/ 1 w 633"/>
                  <a:gd name="T37" fmla="*/ 82 h 699"/>
                  <a:gd name="T38" fmla="*/ 59 w 633"/>
                  <a:gd name="T39" fmla="*/ 123 h 699"/>
                  <a:gd name="T40" fmla="*/ 95 w 633"/>
                  <a:gd name="T41" fmla="*/ 180 h 699"/>
                  <a:gd name="T42" fmla="*/ 120 w 633"/>
                  <a:gd name="T43" fmla="*/ 305 h 699"/>
                  <a:gd name="T44" fmla="*/ 188 w 633"/>
                  <a:gd name="T45" fmla="*/ 346 h 699"/>
                  <a:gd name="T46" fmla="*/ 136 w 633"/>
                  <a:gd name="T47" fmla="*/ 394 h 699"/>
                  <a:gd name="T48" fmla="*/ 178 w 633"/>
                  <a:gd name="T49" fmla="*/ 450 h 699"/>
                  <a:gd name="T50" fmla="*/ 234 w 633"/>
                  <a:gd name="T51" fmla="*/ 428 h 699"/>
                  <a:gd name="T52" fmla="*/ 272 w 633"/>
                  <a:gd name="T53" fmla="*/ 435 h 699"/>
                  <a:gd name="T54" fmla="*/ 246 w 633"/>
                  <a:gd name="T55" fmla="*/ 486 h 699"/>
                  <a:gd name="T56" fmla="*/ 338 w 633"/>
                  <a:gd name="T57" fmla="*/ 549 h 699"/>
                  <a:gd name="T58" fmla="*/ 338 w 633"/>
                  <a:gd name="T59" fmla="*/ 573 h 699"/>
                  <a:gd name="T60" fmla="*/ 281 w 633"/>
                  <a:gd name="T61" fmla="*/ 622 h 699"/>
                  <a:gd name="T62" fmla="*/ 321 w 633"/>
                  <a:gd name="T63" fmla="*/ 689 h 699"/>
                  <a:gd name="T64" fmla="*/ 403 w 633"/>
                  <a:gd name="T65" fmla="*/ 697 h 699"/>
                  <a:gd name="T66" fmla="*/ 462 w 633"/>
                  <a:gd name="T67" fmla="*/ 620 h 699"/>
                  <a:gd name="T68" fmla="*/ 526 w 633"/>
                  <a:gd name="T69" fmla="*/ 588 h 699"/>
                  <a:gd name="T70" fmla="*/ 568 w 633"/>
                  <a:gd name="T71" fmla="*/ 544 h 699"/>
                  <a:gd name="T72" fmla="*/ 616 w 633"/>
                  <a:gd name="T73" fmla="*/ 548 h 699"/>
                  <a:gd name="T74" fmla="*/ 576 w 633"/>
                  <a:gd name="T75" fmla="*/ 503 h 699"/>
                  <a:gd name="T76" fmla="*/ 500 w 633"/>
                  <a:gd name="T77" fmla="*/ 401 h 699"/>
                  <a:gd name="T78" fmla="*/ 500 w 633"/>
                  <a:gd name="T79" fmla="*/ 401 h 699"/>
                  <a:gd name="T80" fmla="*/ 271 w 633"/>
                  <a:gd name="T81" fmla="*/ 231 h 699"/>
                  <a:gd name="T82" fmla="*/ 256 w 633"/>
                  <a:gd name="T83" fmla="*/ 236 h 699"/>
                  <a:gd name="T84" fmla="*/ 256 w 633"/>
                  <a:gd name="T85" fmla="*/ 236 h 699"/>
                  <a:gd name="T86" fmla="*/ 218 w 633"/>
                  <a:gd name="T87" fmla="*/ 34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3" h="699">
                    <a:moveTo>
                      <a:pt x="623" y="506"/>
                    </a:moveTo>
                    <a:cubicBezTo>
                      <a:pt x="616" y="495"/>
                      <a:pt x="602" y="491"/>
                      <a:pt x="591" y="494"/>
                    </a:cubicBezTo>
                    <a:cubicBezTo>
                      <a:pt x="603" y="482"/>
                      <a:pt x="606" y="462"/>
                      <a:pt x="595" y="447"/>
                    </a:cubicBezTo>
                    <a:cubicBezTo>
                      <a:pt x="594" y="446"/>
                      <a:pt x="593" y="445"/>
                      <a:pt x="592" y="443"/>
                    </a:cubicBezTo>
                    <a:cubicBezTo>
                      <a:pt x="598" y="432"/>
                      <a:pt x="598" y="417"/>
                      <a:pt x="590" y="405"/>
                    </a:cubicBezTo>
                    <a:cubicBezTo>
                      <a:pt x="586" y="400"/>
                      <a:pt x="582" y="396"/>
                      <a:pt x="577" y="394"/>
                    </a:cubicBezTo>
                    <a:cubicBezTo>
                      <a:pt x="580" y="385"/>
                      <a:pt x="579" y="375"/>
                      <a:pt x="573" y="366"/>
                    </a:cubicBezTo>
                    <a:cubicBezTo>
                      <a:pt x="573" y="366"/>
                      <a:pt x="573" y="366"/>
                      <a:pt x="573" y="366"/>
                    </a:cubicBezTo>
                    <a:cubicBezTo>
                      <a:pt x="579" y="363"/>
                      <a:pt x="584" y="359"/>
                      <a:pt x="588" y="353"/>
                    </a:cubicBezTo>
                    <a:cubicBezTo>
                      <a:pt x="597" y="339"/>
                      <a:pt x="592" y="320"/>
                      <a:pt x="578" y="311"/>
                    </a:cubicBezTo>
                    <a:cubicBezTo>
                      <a:pt x="576" y="311"/>
                      <a:pt x="574" y="310"/>
                      <a:pt x="573" y="309"/>
                    </a:cubicBezTo>
                    <a:cubicBezTo>
                      <a:pt x="577" y="307"/>
                      <a:pt x="580" y="303"/>
                      <a:pt x="583" y="299"/>
                    </a:cubicBezTo>
                    <a:cubicBezTo>
                      <a:pt x="592" y="284"/>
                      <a:pt x="587" y="266"/>
                      <a:pt x="573" y="257"/>
                    </a:cubicBezTo>
                    <a:cubicBezTo>
                      <a:pt x="558" y="249"/>
                      <a:pt x="540" y="253"/>
                      <a:pt x="531" y="268"/>
                    </a:cubicBezTo>
                    <a:cubicBezTo>
                      <a:pt x="522" y="282"/>
                      <a:pt x="527" y="301"/>
                      <a:pt x="542" y="309"/>
                    </a:cubicBezTo>
                    <a:cubicBezTo>
                      <a:pt x="543" y="310"/>
                      <a:pt x="545" y="311"/>
                      <a:pt x="546" y="312"/>
                    </a:cubicBezTo>
                    <a:cubicBezTo>
                      <a:pt x="542" y="314"/>
                      <a:pt x="539" y="318"/>
                      <a:pt x="536" y="322"/>
                    </a:cubicBezTo>
                    <a:cubicBezTo>
                      <a:pt x="535" y="323"/>
                      <a:pt x="535" y="324"/>
                      <a:pt x="534" y="325"/>
                    </a:cubicBezTo>
                    <a:cubicBezTo>
                      <a:pt x="527" y="311"/>
                      <a:pt x="512" y="301"/>
                      <a:pt x="495" y="299"/>
                    </a:cubicBezTo>
                    <a:cubicBezTo>
                      <a:pt x="482" y="298"/>
                      <a:pt x="469" y="302"/>
                      <a:pt x="460" y="310"/>
                    </a:cubicBezTo>
                    <a:cubicBezTo>
                      <a:pt x="461" y="302"/>
                      <a:pt x="459" y="294"/>
                      <a:pt x="455" y="287"/>
                    </a:cubicBezTo>
                    <a:cubicBezTo>
                      <a:pt x="445" y="274"/>
                      <a:pt x="426" y="271"/>
                      <a:pt x="413" y="280"/>
                    </a:cubicBezTo>
                    <a:cubicBezTo>
                      <a:pt x="412" y="281"/>
                      <a:pt x="411" y="282"/>
                      <a:pt x="410" y="282"/>
                    </a:cubicBezTo>
                    <a:cubicBezTo>
                      <a:pt x="409" y="278"/>
                      <a:pt x="407" y="273"/>
                      <a:pt x="404" y="269"/>
                    </a:cubicBezTo>
                    <a:cubicBezTo>
                      <a:pt x="402" y="266"/>
                      <a:pt x="400" y="263"/>
                      <a:pt x="397" y="261"/>
                    </a:cubicBezTo>
                    <a:cubicBezTo>
                      <a:pt x="407" y="251"/>
                      <a:pt x="409" y="234"/>
                      <a:pt x="400" y="222"/>
                    </a:cubicBezTo>
                    <a:cubicBezTo>
                      <a:pt x="397" y="217"/>
                      <a:pt x="393" y="214"/>
                      <a:pt x="388" y="211"/>
                    </a:cubicBezTo>
                    <a:cubicBezTo>
                      <a:pt x="388" y="203"/>
                      <a:pt x="386" y="195"/>
                      <a:pt x="381" y="187"/>
                    </a:cubicBezTo>
                    <a:cubicBezTo>
                      <a:pt x="369" y="171"/>
                      <a:pt x="347" y="167"/>
                      <a:pt x="330" y="179"/>
                    </a:cubicBezTo>
                    <a:cubicBezTo>
                      <a:pt x="324" y="184"/>
                      <a:pt x="319" y="190"/>
                      <a:pt x="317" y="198"/>
                    </a:cubicBezTo>
                    <a:cubicBezTo>
                      <a:pt x="307" y="192"/>
                      <a:pt x="295" y="191"/>
                      <a:pt x="285" y="197"/>
                    </a:cubicBezTo>
                    <a:cubicBezTo>
                      <a:pt x="285" y="191"/>
                      <a:pt x="283" y="184"/>
                      <a:pt x="279" y="179"/>
                    </a:cubicBezTo>
                    <a:cubicBezTo>
                      <a:pt x="277" y="176"/>
                      <a:pt x="275" y="174"/>
                      <a:pt x="272" y="172"/>
                    </a:cubicBezTo>
                    <a:cubicBezTo>
                      <a:pt x="273" y="164"/>
                      <a:pt x="271" y="157"/>
                      <a:pt x="267" y="150"/>
                    </a:cubicBezTo>
                    <a:cubicBezTo>
                      <a:pt x="263" y="144"/>
                      <a:pt x="257" y="140"/>
                      <a:pt x="250" y="139"/>
                    </a:cubicBezTo>
                    <a:cubicBezTo>
                      <a:pt x="250" y="132"/>
                      <a:pt x="248" y="125"/>
                      <a:pt x="245" y="119"/>
                    </a:cubicBezTo>
                    <a:cubicBezTo>
                      <a:pt x="249" y="121"/>
                      <a:pt x="254" y="122"/>
                      <a:pt x="259" y="123"/>
                    </a:cubicBezTo>
                    <a:cubicBezTo>
                      <a:pt x="262" y="123"/>
                      <a:pt x="265" y="123"/>
                      <a:pt x="269" y="123"/>
                    </a:cubicBezTo>
                    <a:cubicBezTo>
                      <a:pt x="269" y="128"/>
                      <a:pt x="271" y="133"/>
                      <a:pt x="274" y="138"/>
                    </a:cubicBezTo>
                    <a:cubicBezTo>
                      <a:pt x="284" y="151"/>
                      <a:pt x="303" y="154"/>
                      <a:pt x="316" y="145"/>
                    </a:cubicBezTo>
                    <a:cubicBezTo>
                      <a:pt x="330" y="135"/>
                      <a:pt x="333" y="116"/>
                      <a:pt x="323" y="103"/>
                    </a:cubicBezTo>
                    <a:cubicBezTo>
                      <a:pt x="321" y="98"/>
                      <a:pt x="317" y="95"/>
                      <a:pt x="313" y="93"/>
                    </a:cubicBezTo>
                    <a:cubicBezTo>
                      <a:pt x="316" y="92"/>
                      <a:pt x="318" y="91"/>
                      <a:pt x="321" y="89"/>
                    </a:cubicBezTo>
                    <a:cubicBezTo>
                      <a:pt x="335" y="79"/>
                      <a:pt x="338" y="60"/>
                      <a:pt x="328" y="47"/>
                    </a:cubicBezTo>
                    <a:cubicBezTo>
                      <a:pt x="321" y="36"/>
                      <a:pt x="307" y="32"/>
                      <a:pt x="295" y="35"/>
                    </a:cubicBezTo>
                    <a:cubicBezTo>
                      <a:pt x="288" y="29"/>
                      <a:pt x="278" y="25"/>
                      <a:pt x="267" y="24"/>
                    </a:cubicBezTo>
                    <a:cubicBezTo>
                      <a:pt x="249" y="22"/>
                      <a:pt x="233" y="30"/>
                      <a:pt x="223" y="44"/>
                    </a:cubicBezTo>
                    <a:cubicBezTo>
                      <a:pt x="219" y="30"/>
                      <a:pt x="207" y="20"/>
                      <a:pt x="191" y="18"/>
                    </a:cubicBezTo>
                    <a:cubicBezTo>
                      <a:pt x="174" y="17"/>
                      <a:pt x="159" y="28"/>
                      <a:pt x="154" y="44"/>
                    </a:cubicBezTo>
                    <a:cubicBezTo>
                      <a:pt x="150" y="41"/>
                      <a:pt x="145" y="39"/>
                      <a:pt x="140" y="39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38" y="25"/>
                      <a:pt x="126" y="13"/>
                      <a:pt x="111" y="12"/>
                    </a:cubicBezTo>
                    <a:cubicBezTo>
                      <a:pt x="106" y="11"/>
                      <a:pt x="101" y="12"/>
                      <a:pt x="97" y="14"/>
                    </a:cubicBezTo>
                    <a:cubicBezTo>
                      <a:pt x="91" y="7"/>
                      <a:pt x="82" y="3"/>
                      <a:pt x="72" y="2"/>
                    </a:cubicBezTo>
                    <a:cubicBezTo>
                      <a:pt x="50" y="0"/>
                      <a:pt x="31" y="16"/>
                      <a:pt x="29" y="38"/>
                    </a:cubicBezTo>
                    <a:cubicBezTo>
                      <a:pt x="29" y="43"/>
                      <a:pt x="30" y="49"/>
                      <a:pt x="31" y="54"/>
                    </a:cubicBezTo>
                    <a:cubicBezTo>
                      <a:pt x="16" y="54"/>
                      <a:pt x="2" y="66"/>
                      <a:pt x="1" y="82"/>
                    </a:cubicBezTo>
                    <a:cubicBezTo>
                      <a:pt x="0" y="98"/>
                      <a:pt x="12" y="113"/>
                      <a:pt x="29" y="114"/>
                    </a:cubicBezTo>
                    <a:cubicBezTo>
                      <a:pt x="35" y="115"/>
                      <a:pt x="41" y="114"/>
                      <a:pt x="46" y="111"/>
                    </a:cubicBezTo>
                    <a:cubicBezTo>
                      <a:pt x="49" y="116"/>
                      <a:pt x="54" y="120"/>
                      <a:pt x="59" y="123"/>
                    </a:cubicBezTo>
                    <a:cubicBezTo>
                      <a:pt x="55" y="128"/>
                      <a:pt x="53" y="135"/>
                      <a:pt x="52" y="142"/>
                    </a:cubicBezTo>
                    <a:cubicBezTo>
                      <a:pt x="50" y="162"/>
                      <a:pt x="65" y="179"/>
                      <a:pt x="85" y="181"/>
                    </a:cubicBezTo>
                    <a:cubicBezTo>
                      <a:pt x="88" y="181"/>
                      <a:pt x="92" y="181"/>
                      <a:pt x="95" y="180"/>
                    </a:cubicBezTo>
                    <a:cubicBezTo>
                      <a:pt x="90" y="187"/>
                      <a:pt x="86" y="196"/>
                      <a:pt x="85" y="205"/>
                    </a:cubicBezTo>
                    <a:cubicBezTo>
                      <a:pt x="83" y="231"/>
                      <a:pt x="101" y="253"/>
                      <a:pt x="125" y="258"/>
                    </a:cubicBezTo>
                    <a:cubicBezTo>
                      <a:pt x="112" y="270"/>
                      <a:pt x="110" y="290"/>
                      <a:pt x="120" y="305"/>
                    </a:cubicBezTo>
                    <a:cubicBezTo>
                      <a:pt x="130" y="319"/>
                      <a:pt x="148" y="324"/>
                      <a:pt x="163" y="318"/>
                    </a:cubicBezTo>
                    <a:cubicBezTo>
                      <a:pt x="164" y="323"/>
                      <a:pt x="166" y="328"/>
                      <a:pt x="169" y="333"/>
                    </a:cubicBezTo>
                    <a:cubicBezTo>
                      <a:pt x="174" y="340"/>
                      <a:pt x="180" y="344"/>
                      <a:pt x="188" y="346"/>
                    </a:cubicBezTo>
                    <a:cubicBezTo>
                      <a:pt x="185" y="348"/>
                      <a:pt x="183" y="351"/>
                      <a:pt x="181" y="353"/>
                    </a:cubicBezTo>
                    <a:cubicBezTo>
                      <a:pt x="170" y="345"/>
                      <a:pt x="155" y="343"/>
                      <a:pt x="144" y="352"/>
                    </a:cubicBezTo>
                    <a:cubicBezTo>
                      <a:pt x="130" y="361"/>
                      <a:pt x="127" y="380"/>
                      <a:pt x="136" y="394"/>
                    </a:cubicBezTo>
                    <a:cubicBezTo>
                      <a:pt x="143" y="403"/>
                      <a:pt x="153" y="407"/>
                      <a:pt x="164" y="406"/>
                    </a:cubicBezTo>
                    <a:cubicBezTo>
                      <a:pt x="158" y="416"/>
                      <a:pt x="158" y="429"/>
                      <a:pt x="165" y="439"/>
                    </a:cubicBezTo>
                    <a:cubicBezTo>
                      <a:pt x="168" y="444"/>
                      <a:pt x="173" y="448"/>
                      <a:pt x="178" y="450"/>
                    </a:cubicBezTo>
                    <a:cubicBezTo>
                      <a:pt x="180" y="457"/>
                      <a:pt x="184" y="463"/>
                      <a:pt x="191" y="467"/>
                    </a:cubicBezTo>
                    <a:cubicBezTo>
                      <a:pt x="205" y="475"/>
                      <a:pt x="224" y="471"/>
                      <a:pt x="233" y="456"/>
                    </a:cubicBezTo>
                    <a:cubicBezTo>
                      <a:pt x="238" y="447"/>
                      <a:pt x="238" y="437"/>
                      <a:pt x="234" y="428"/>
                    </a:cubicBezTo>
                    <a:cubicBezTo>
                      <a:pt x="236" y="427"/>
                      <a:pt x="238" y="427"/>
                      <a:pt x="240" y="426"/>
                    </a:cubicBezTo>
                    <a:cubicBezTo>
                      <a:pt x="247" y="431"/>
                      <a:pt x="255" y="434"/>
                      <a:pt x="264" y="435"/>
                    </a:cubicBezTo>
                    <a:cubicBezTo>
                      <a:pt x="267" y="435"/>
                      <a:pt x="269" y="435"/>
                      <a:pt x="272" y="435"/>
                    </a:cubicBezTo>
                    <a:cubicBezTo>
                      <a:pt x="268" y="446"/>
                      <a:pt x="269" y="459"/>
                      <a:pt x="276" y="469"/>
                    </a:cubicBezTo>
                    <a:cubicBezTo>
                      <a:pt x="277" y="470"/>
                      <a:pt x="277" y="471"/>
                      <a:pt x="278" y="471"/>
                    </a:cubicBezTo>
                    <a:cubicBezTo>
                      <a:pt x="266" y="469"/>
                      <a:pt x="253" y="474"/>
                      <a:pt x="246" y="486"/>
                    </a:cubicBezTo>
                    <a:cubicBezTo>
                      <a:pt x="238" y="500"/>
                      <a:pt x="243" y="519"/>
                      <a:pt x="257" y="527"/>
                    </a:cubicBezTo>
                    <a:cubicBezTo>
                      <a:pt x="270" y="535"/>
                      <a:pt x="288" y="532"/>
                      <a:pt x="297" y="519"/>
                    </a:cubicBezTo>
                    <a:cubicBezTo>
                      <a:pt x="304" y="535"/>
                      <a:pt x="319" y="547"/>
                      <a:pt x="338" y="549"/>
                    </a:cubicBezTo>
                    <a:cubicBezTo>
                      <a:pt x="339" y="549"/>
                      <a:pt x="339" y="549"/>
                      <a:pt x="339" y="549"/>
                    </a:cubicBezTo>
                    <a:cubicBezTo>
                      <a:pt x="338" y="552"/>
                      <a:pt x="337" y="555"/>
                      <a:pt x="337" y="558"/>
                    </a:cubicBezTo>
                    <a:cubicBezTo>
                      <a:pt x="337" y="563"/>
                      <a:pt x="337" y="568"/>
                      <a:pt x="338" y="573"/>
                    </a:cubicBezTo>
                    <a:cubicBezTo>
                      <a:pt x="334" y="574"/>
                      <a:pt x="330" y="576"/>
                      <a:pt x="327" y="579"/>
                    </a:cubicBezTo>
                    <a:cubicBezTo>
                      <a:pt x="317" y="586"/>
                      <a:pt x="312" y="597"/>
                      <a:pt x="312" y="608"/>
                    </a:cubicBezTo>
                    <a:cubicBezTo>
                      <a:pt x="300" y="606"/>
                      <a:pt x="287" y="611"/>
                      <a:pt x="281" y="622"/>
                    </a:cubicBezTo>
                    <a:cubicBezTo>
                      <a:pt x="272" y="636"/>
                      <a:pt x="277" y="655"/>
                      <a:pt x="291" y="664"/>
                    </a:cubicBezTo>
                    <a:cubicBezTo>
                      <a:pt x="296" y="666"/>
                      <a:pt x="301" y="668"/>
                      <a:pt x="306" y="668"/>
                    </a:cubicBezTo>
                    <a:cubicBezTo>
                      <a:pt x="307" y="677"/>
                      <a:pt x="313" y="685"/>
                      <a:pt x="321" y="689"/>
                    </a:cubicBezTo>
                    <a:cubicBezTo>
                      <a:pt x="335" y="698"/>
                      <a:pt x="354" y="693"/>
                      <a:pt x="362" y="679"/>
                    </a:cubicBezTo>
                    <a:cubicBezTo>
                      <a:pt x="363" y="677"/>
                      <a:pt x="364" y="675"/>
                      <a:pt x="365" y="673"/>
                    </a:cubicBezTo>
                    <a:cubicBezTo>
                      <a:pt x="373" y="686"/>
                      <a:pt x="387" y="695"/>
                      <a:pt x="403" y="697"/>
                    </a:cubicBezTo>
                    <a:cubicBezTo>
                      <a:pt x="431" y="699"/>
                      <a:pt x="455" y="679"/>
                      <a:pt x="457" y="651"/>
                    </a:cubicBezTo>
                    <a:cubicBezTo>
                      <a:pt x="458" y="642"/>
                      <a:pt x="456" y="632"/>
                      <a:pt x="452" y="624"/>
                    </a:cubicBezTo>
                    <a:cubicBezTo>
                      <a:pt x="455" y="623"/>
                      <a:pt x="459" y="622"/>
                      <a:pt x="462" y="620"/>
                    </a:cubicBezTo>
                    <a:cubicBezTo>
                      <a:pt x="467" y="616"/>
                      <a:pt x="471" y="612"/>
                      <a:pt x="473" y="607"/>
                    </a:cubicBezTo>
                    <a:cubicBezTo>
                      <a:pt x="483" y="618"/>
                      <a:pt x="500" y="620"/>
                      <a:pt x="513" y="611"/>
                    </a:cubicBezTo>
                    <a:cubicBezTo>
                      <a:pt x="521" y="606"/>
                      <a:pt x="525" y="597"/>
                      <a:pt x="526" y="588"/>
                    </a:cubicBezTo>
                    <a:cubicBezTo>
                      <a:pt x="531" y="587"/>
                      <a:pt x="537" y="585"/>
                      <a:pt x="542" y="581"/>
                    </a:cubicBezTo>
                    <a:cubicBezTo>
                      <a:pt x="553" y="574"/>
                      <a:pt x="558" y="561"/>
                      <a:pt x="557" y="549"/>
                    </a:cubicBezTo>
                    <a:cubicBezTo>
                      <a:pt x="561" y="548"/>
                      <a:pt x="565" y="547"/>
                      <a:pt x="568" y="544"/>
                    </a:cubicBezTo>
                    <a:cubicBezTo>
                      <a:pt x="570" y="543"/>
                      <a:pt x="572" y="542"/>
                      <a:pt x="573" y="540"/>
                    </a:cubicBezTo>
                    <a:cubicBezTo>
                      <a:pt x="574" y="541"/>
                      <a:pt x="574" y="541"/>
                      <a:pt x="574" y="541"/>
                    </a:cubicBezTo>
                    <a:cubicBezTo>
                      <a:pt x="584" y="555"/>
                      <a:pt x="602" y="558"/>
                      <a:pt x="616" y="548"/>
                    </a:cubicBezTo>
                    <a:cubicBezTo>
                      <a:pt x="630" y="539"/>
                      <a:pt x="633" y="520"/>
                      <a:pt x="623" y="506"/>
                    </a:cubicBezTo>
                    <a:close/>
                    <a:moveTo>
                      <a:pt x="576" y="503"/>
                    </a:moveTo>
                    <a:cubicBezTo>
                      <a:pt x="576" y="503"/>
                      <a:pt x="576" y="503"/>
                      <a:pt x="576" y="503"/>
                    </a:cubicBezTo>
                    <a:cubicBezTo>
                      <a:pt x="577" y="503"/>
                      <a:pt x="577" y="503"/>
                      <a:pt x="577" y="503"/>
                    </a:cubicBezTo>
                    <a:lnTo>
                      <a:pt x="576" y="503"/>
                    </a:lnTo>
                    <a:close/>
                    <a:moveTo>
                      <a:pt x="500" y="401"/>
                    </a:moveTo>
                    <a:cubicBezTo>
                      <a:pt x="499" y="400"/>
                      <a:pt x="497" y="399"/>
                      <a:pt x="496" y="398"/>
                    </a:cubicBezTo>
                    <a:cubicBezTo>
                      <a:pt x="499" y="398"/>
                      <a:pt x="502" y="397"/>
                      <a:pt x="504" y="396"/>
                    </a:cubicBezTo>
                    <a:cubicBezTo>
                      <a:pt x="502" y="398"/>
                      <a:pt x="501" y="400"/>
                      <a:pt x="500" y="401"/>
                    </a:cubicBezTo>
                    <a:close/>
                    <a:moveTo>
                      <a:pt x="270" y="229"/>
                    </a:moveTo>
                    <a:cubicBezTo>
                      <a:pt x="271" y="229"/>
                      <a:pt x="271" y="229"/>
                      <a:pt x="271" y="229"/>
                    </a:cubicBezTo>
                    <a:cubicBezTo>
                      <a:pt x="271" y="230"/>
                      <a:pt x="271" y="231"/>
                      <a:pt x="271" y="231"/>
                    </a:cubicBezTo>
                    <a:cubicBezTo>
                      <a:pt x="269" y="232"/>
                      <a:pt x="266" y="232"/>
                      <a:pt x="264" y="233"/>
                    </a:cubicBezTo>
                    <a:cubicBezTo>
                      <a:pt x="266" y="232"/>
                      <a:pt x="268" y="231"/>
                      <a:pt x="270" y="229"/>
                    </a:cubicBezTo>
                    <a:close/>
                    <a:moveTo>
                      <a:pt x="256" y="236"/>
                    </a:moveTo>
                    <a:cubicBezTo>
                      <a:pt x="256" y="235"/>
                      <a:pt x="256" y="235"/>
                      <a:pt x="256" y="235"/>
                    </a:cubicBezTo>
                    <a:cubicBezTo>
                      <a:pt x="256" y="235"/>
                      <a:pt x="257" y="235"/>
                      <a:pt x="257" y="235"/>
                    </a:cubicBezTo>
                    <a:cubicBezTo>
                      <a:pt x="257" y="235"/>
                      <a:pt x="256" y="236"/>
                      <a:pt x="256" y="236"/>
                    </a:cubicBezTo>
                    <a:close/>
                    <a:moveTo>
                      <a:pt x="218" y="343"/>
                    </a:moveTo>
                    <a:cubicBezTo>
                      <a:pt x="218" y="343"/>
                      <a:pt x="218" y="343"/>
                      <a:pt x="218" y="343"/>
                    </a:cubicBezTo>
                    <a:cubicBezTo>
                      <a:pt x="218" y="343"/>
                      <a:pt x="218" y="343"/>
                      <a:pt x="218" y="343"/>
                    </a:cubicBezTo>
                    <a:close/>
                  </a:path>
                </a:pathLst>
              </a:custGeom>
              <a:solidFill>
                <a:srgbClr val="F4F7F8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5923C37C-8AF7-715A-751C-9EB387C9E38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3093" y="-2359819"/>
                <a:ext cx="633413" cy="630238"/>
              </a:xfrm>
              <a:custGeom>
                <a:avLst/>
                <a:gdLst>
                  <a:gd name="T0" fmla="*/ 65 w 168"/>
                  <a:gd name="T1" fmla="*/ 11 h 167"/>
                  <a:gd name="T2" fmla="*/ 156 w 168"/>
                  <a:gd name="T3" fmla="*/ 57 h 167"/>
                  <a:gd name="T4" fmla="*/ 148 w 168"/>
                  <a:gd name="T5" fmla="*/ 64 h 167"/>
                  <a:gd name="T6" fmla="*/ 75 w 168"/>
                  <a:gd name="T7" fmla="*/ 41 h 167"/>
                  <a:gd name="T8" fmla="*/ 72 w 168"/>
                  <a:gd name="T9" fmla="*/ 52 h 167"/>
                  <a:gd name="T10" fmla="*/ 165 w 168"/>
                  <a:gd name="T11" fmla="*/ 140 h 167"/>
                  <a:gd name="T12" fmla="*/ 159 w 168"/>
                  <a:gd name="T13" fmla="*/ 148 h 167"/>
                  <a:gd name="T14" fmla="*/ 46 w 168"/>
                  <a:gd name="T15" fmla="*/ 88 h 167"/>
                  <a:gd name="T16" fmla="*/ 36 w 168"/>
                  <a:gd name="T17" fmla="*/ 95 h 167"/>
                  <a:gd name="T18" fmla="*/ 82 w 168"/>
                  <a:gd name="T19" fmla="*/ 156 h 167"/>
                  <a:gd name="T20" fmla="*/ 78 w 168"/>
                  <a:gd name="T21" fmla="*/ 166 h 167"/>
                  <a:gd name="T22" fmla="*/ 4 w 168"/>
                  <a:gd name="T23" fmla="*/ 94 h 167"/>
                  <a:gd name="T24" fmla="*/ 0 w 168"/>
                  <a:gd name="T25" fmla="*/ 28 h 167"/>
                  <a:gd name="T26" fmla="*/ 65 w 168"/>
                  <a:gd name="T27" fmla="*/ 1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8" h="167">
                    <a:moveTo>
                      <a:pt x="65" y="11"/>
                    </a:moveTo>
                    <a:cubicBezTo>
                      <a:pt x="65" y="11"/>
                      <a:pt x="124" y="0"/>
                      <a:pt x="156" y="57"/>
                    </a:cubicBezTo>
                    <a:cubicBezTo>
                      <a:pt x="159" y="63"/>
                      <a:pt x="153" y="68"/>
                      <a:pt x="148" y="64"/>
                    </a:cubicBezTo>
                    <a:cubicBezTo>
                      <a:pt x="132" y="51"/>
                      <a:pt x="107" y="37"/>
                      <a:pt x="75" y="41"/>
                    </a:cubicBezTo>
                    <a:cubicBezTo>
                      <a:pt x="70" y="41"/>
                      <a:pt x="68" y="48"/>
                      <a:pt x="72" y="52"/>
                    </a:cubicBezTo>
                    <a:cubicBezTo>
                      <a:pt x="91" y="67"/>
                      <a:pt x="133" y="102"/>
                      <a:pt x="165" y="140"/>
                    </a:cubicBezTo>
                    <a:cubicBezTo>
                      <a:pt x="168" y="144"/>
                      <a:pt x="164" y="150"/>
                      <a:pt x="159" y="148"/>
                    </a:cubicBezTo>
                    <a:cubicBezTo>
                      <a:pt x="113" y="130"/>
                      <a:pt x="67" y="102"/>
                      <a:pt x="46" y="88"/>
                    </a:cubicBezTo>
                    <a:cubicBezTo>
                      <a:pt x="41" y="85"/>
                      <a:pt x="35" y="89"/>
                      <a:pt x="36" y="95"/>
                    </a:cubicBezTo>
                    <a:cubicBezTo>
                      <a:pt x="43" y="126"/>
                      <a:pt x="64" y="146"/>
                      <a:pt x="82" y="156"/>
                    </a:cubicBezTo>
                    <a:cubicBezTo>
                      <a:pt x="87" y="160"/>
                      <a:pt x="84" y="167"/>
                      <a:pt x="78" y="166"/>
                    </a:cubicBezTo>
                    <a:cubicBezTo>
                      <a:pt x="13" y="154"/>
                      <a:pt x="4" y="94"/>
                      <a:pt x="4" y="94"/>
                    </a:cubicBezTo>
                    <a:cubicBezTo>
                      <a:pt x="0" y="28"/>
                      <a:pt x="0" y="28"/>
                      <a:pt x="0" y="28"/>
                    </a:cubicBezTo>
                    <a:lnTo>
                      <a:pt x="65" y="11"/>
                    </a:lnTo>
                    <a:close/>
                  </a:path>
                </a:pathLst>
              </a:custGeom>
              <a:solidFill>
                <a:srgbClr val="FFC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249638B5-0D53-3402-B846-86FDB707035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3093" y="-2332831"/>
                <a:ext cx="395288" cy="422275"/>
              </a:xfrm>
              <a:custGeom>
                <a:avLst/>
                <a:gdLst>
                  <a:gd name="T0" fmla="*/ 105 w 105"/>
                  <a:gd name="T1" fmla="*/ 7 h 112"/>
                  <a:gd name="T2" fmla="*/ 65 w 105"/>
                  <a:gd name="T3" fmla="*/ 4 h 112"/>
                  <a:gd name="T4" fmla="*/ 0 w 105"/>
                  <a:gd name="T5" fmla="*/ 21 h 112"/>
                  <a:gd name="T6" fmla="*/ 4 w 105"/>
                  <a:gd name="T7" fmla="*/ 87 h 112"/>
                  <a:gd name="T8" fmla="*/ 13 w 105"/>
                  <a:gd name="T9" fmla="*/ 112 h 112"/>
                  <a:gd name="T10" fmla="*/ 105 w 105"/>
                  <a:gd name="T11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112">
                    <a:moveTo>
                      <a:pt x="105" y="7"/>
                    </a:moveTo>
                    <a:cubicBezTo>
                      <a:pt x="83" y="0"/>
                      <a:pt x="65" y="4"/>
                      <a:pt x="65" y="4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87"/>
                      <a:pt x="4" y="87"/>
                      <a:pt x="4" y="87"/>
                    </a:cubicBezTo>
                    <a:cubicBezTo>
                      <a:pt x="4" y="87"/>
                      <a:pt x="6" y="98"/>
                      <a:pt x="13" y="112"/>
                    </a:cubicBezTo>
                    <a:cubicBezTo>
                      <a:pt x="22" y="64"/>
                      <a:pt x="57" y="24"/>
                      <a:pt x="105" y="7"/>
                    </a:cubicBezTo>
                    <a:close/>
                  </a:path>
                </a:pathLst>
              </a:custGeom>
              <a:solidFill>
                <a:srgbClr val="FFA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5635EC37-F6CA-46B5-20AD-E5732A12CC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64080" y="-3028156"/>
                <a:ext cx="1233488" cy="1023938"/>
              </a:xfrm>
              <a:custGeom>
                <a:avLst/>
                <a:gdLst>
                  <a:gd name="T0" fmla="*/ 292 w 327"/>
                  <a:gd name="T1" fmla="*/ 226 h 271"/>
                  <a:gd name="T2" fmla="*/ 327 w 327"/>
                  <a:gd name="T3" fmla="*/ 188 h 271"/>
                  <a:gd name="T4" fmla="*/ 227 w 327"/>
                  <a:gd name="T5" fmla="*/ 69 h 271"/>
                  <a:gd name="T6" fmla="*/ 0 w 327"/>
                  <a:gd name="T7" fmla="*/ 16 h 271"/>
                  <a:gd name="T8" fmla="*/ 123 w 327"/>
                  <a:gd name="T9" fmla="*/ 214 h 271"/>
                  <a:gd name="T10" fmla="*/ 266 w 327"/>
                  <a:gd name="T11" fmla="*/ 271 h 271"/>
                  <a:gd name="T12" fmla="*/ 292 w 327"/>
                  <a:gd name="T13" fmla="*/ 22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71">
                    <a:moveTo>
                      <a:pt x="292" y="226"/>
                    </a:moveTo>
                    <a:cubicBezTo>
                      <a:pt x="302" y="211"/>
                      <a:pt x="314" y="198"/>
                      <a:pt x="327" y="188"/>
                    </a:cubicBezTo>
                    <a:cubicBezTo>
                      <a:pt x="306" y="143"/>
                      <a:pt x="272" y="102"/>
                      <a:pt x="227" y="69"/>
                    </a:cubicBezTo>
                    <a:cubicBezTo>
                      <a:pt x="155" y="18"/>
                      <a:pt x="71" y="0"/>
                      <a:pt x="0" y="16"/>
                    </a:cubicBezTo>
                    <a:cubicBezTo>
                      <a:pt x="8" y="88"/>
                      <a:pt x="51" y="162"/>
                      <a:pt x="123" y="214"/>
                    </a:cubicBezTo>
                    <a:cubicBezTo>
                      <a:pt x="168" y="247"/>
                      <a:pt x="218" y="266"/>
                      <a:pt x="266" y="271"/>
                    </a:cubicBezTo>
                    <a:cubicBezTo>
                      <a:pt x="273" y="256"/>
                      <a:pt x="281" y="241"/>
                      <a:pt x="292" y="226"/>
                    </a:cubicBezTo>
                  </a:path>
                </a:pathLst>
              </a:custGeom>
              <a:solidFill>
                <a:srgbClr val="55BB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34835F79-82C1-0E3B-3E2A-88EA129309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16568" y="-2455069"/>
                <a:ext cx="381000" cy="450850"/>
              </a:xfrm>
              <a:custGeom>
                <a:avLst/>
                <a:gdLst>
                  <a:gd name="T0" fmla="*/ 30 w 101"/>
                  <a:gd name="T1" fmla="*/ 48 h 119"/>
                  <a:gd name="T2" fmla="*/ 0 w 101"/>
                  <a:gd name="T3" fmla="*/ 112 h 119"/>
                  <a:gd name="T4" fmla="*/ 40 w 101"/>
                  <a:gd name="T5" fmla="*/ 119 h 119"/>
                  <a:gd name="T6" fmla="*/ 66 w 101"/>
                  <a:gd name="T7" fmla="*/ 74 h 119"/>
                  <a:gd name="T8" fmla="*/ 101 w 101"/>
                  <a:gd name="T9" fmla="*/ 36 h 119"/>
                  <a:gd name="T10" fmla="*/ 81 w 101"/>
                  <a:gd name="T11" fmla="*/ 0 h 119"/>
                  <a:gd name="T12" fmla="*/ 30 w 101"/>
                  <a:gd name="T13" fmla="*/ 4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119">
                    <a:moveTo>
                      <a:pt x="30" y="48"/>
                    </a:moveTo>
                    <a:cubicBezTo>
                      <a:pt x="16" y="68"/>
                      <a:pt x="6" y="90"/>
                      <a:pt x="0" y="112"/>
                    </a:cubicBezTo>
                    <a:cubicBezTo>
                      <a:pt x="14" y="115"/>
                      <a:pt x="27" y="118"/>
                      <a:pt x="40" y="119"/>
                    </a:cubicBezTo>
                    <a:cubicBezTo>
                      <a:pt x="47" y="104"/>
                      <a:pt x="55" y="89"/>
                      <a:pt x="66" y="74"/>
                    </a:cubicBezTo>
                    <a:cubicBezTo>
                      <a:pt x="76" y="59"/>
                      <a:pt x="88" y="46"/>
                      <a:pt x="101" y="36"/>
                    </a:cubicBezTo>
                    <a:cubicBezTo>
                      <a:pt x="95" y="23"/>
                      <a:pt x="88" y="11"/>
                      <a:pt x="81" y="0"/>
                    </a:cubicBezTo>
                    <a:cubicBezTo>
                      <a:pt x="62" y="12"/>
                      <a:pt x="45" y="28"/>
                      <a:pt x="30" y="48"/>
                    </a:cubicBezTo>
                    <a:close/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40F6A803-9BE4-5597-084F-5B3D40728B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64080" y="-2994819"/>
                <a:ext cx="274638" cy="279400"/>
              </a:xfrm>
              <a:custGeom>
                <a:avLst/>
                <a:gdLst>
                  <a:gd name="T0" fmla="*/ 0 w 73"/>
                  <a:gd name="T1" fmla="*/ 7 h 74"/>
                  <a:gd name="T2" fmla="*/ 18 w 73"/>
                  <a:gd name="T3" fmla="*/ 74 h 74"/>
                  <a:gd name="T4" fmla="*/ 60 w 73"/>
                  <a:gd name="T5" fmla="*/ 50 h 74"/>
                  <a:gd name="T6" fmla="*/ 70 w 73"/>
                  <a:gd name="T7" fmla="*/ 2 h 74"/>
                  <a:gd name="T8" fmla="*/ 0 w 73"/>
                  <a:gd name="T9" fmla="*/ 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4">
                    <a:moveTo>
                      <a:pt x="0" y="7"/>
                    </a:moveTo>
                    <a:cubicBezTo>
                      <a:pt x="3" y="29"/>
                      <a:pt x="8" y="52"/>
                      <a:pt x="18" y="74"/>
                    </a:cubicBezTo>
                    <a:cubicBezTo>
                      <a:pt x="35" y="71"/>
                      <a:pt x="50" y="63"/>
                      <a:pt x="60" y="50"/>
                    </a:cubicBezTo>
                    <a:cubicBezTo>
                      <a:pt x="70" y="36"/>
                      <a:pt x="73" y="20"/>
                      <a:pt x="70" y="2"/>
                    </a:cubicBezTo>
                    <a:cubicBezTo>
                      <a:pt x="46" y="0"/>
                      <a:pt x="22" y="2"/>
                      <a:pt x="0" y="7"/>
                    </a:cubicBezTo>
                    <a:close/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BF25DD9D-99E9-2823-42C6-9C00387548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27605" y="-2850356"/>
                <a:ext cx="512763" cy="512763"/>
              </a:xfrm>
              <a:custGeom>
                <a:avLst/>
                <a:gdLst>
                  <a:gd name="T0" fmla="*/ 103 w 136"/>
                  <a:gd name="T1" fmla="*/ 20 h 136"/>
                  <a:gd name="T2" fmla="*/ 117 w 136"/>
                  <a:gd name="T3" fmla="*/ 103 h 136"/>
                  <a:gd name="T4" fmla="*/ 33 w 136"/>
                  <a:gd name="T5" fmla="*/ 117 h 136"/>
                  <a:gd name="T6" fmla="*/ 19 w 136"/>
                  <a:gd name="T7" fmla="*/ 33 h 136"/>
                  <a:gd name="T8" fmla="*/ 103 w 136"/>
                  <a:gd name="T9" fmla="*/ 2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36">
                    <a:moveTo>
                      <a:pt x="103" y="20"/>
                    </a:moveTo>
                    <a:cubicBezTo>
                      <a:pt x="130" y="39"/>
                      <a:pt x="136" y="76"/>
                      <a:pt x="117" y="103"/>
                    </a:cubicBezTo>
                    <a:cubicBezTo>
                      <a:pt x="97" y="130"/>
                      <a:pt x="60" y="136"/>
                      <a:pt x="33" y="117"/>
                    </a:cubicBezTo>
                    <a:cubicBezTo>
                      <a:pt x="6" y="98"/>
                      <a:pt x="0" y="60"/>
                      <a:pt x="19" y="33"/>
                    </a:cubicBezTo>
                    <a:cubicBezTo>
                      <a:pt x="39" y="6"/>
                      <a:pt x="76" y="0"/>
                      <a:pt x="103" y="20"/>
                    </a:cubicBezTo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8767672F-6685-D0E2-971F-9FF2B5ED71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54593" y="-2824956"/>
                <a:ext cx="460375" cy="461963"/>
              </a:xfrm>
              <a:custGeom>
                <a:avLst/>
                <a:gdLst>
                  <a:gd name="T0" fmla="*/ 93 w 122"/>
                  <a:gd name="T1" fmla="*/ 18 h 122"/>
                  <a:gd name="T2" fmla="*/ 105 w 122"/>
                  <a:gd name="T3" fmla="*/ 93 h 122"/>
                  <a:gd name="T4" fmla="*/ 30 w 122"/>
                  <a:gd name="T5" fmla="*/ 105 h 122"/>
                  <a:gd name="T6" fmla="*/ 18 w 122"/>
                  <a:gd name="T7" fmla="*/ 30 h 122"/>
                  <a:gd name="T8" fmla="*/ 93 w 122"/>
                  <a:gd name="T9" fmla="*/ 1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22">
                    <a:moveTo>
                      <a:pt x="93" y="18"/>
                    </a:moveTo>
                    <a:cubicBezTo>
                      <a:pt x="117" y="35"/>
                      <a:pt x="122" y="69"/>
                      <a:pt x="105" y="93"/>
                    </a:cubicBezTo>
                    <a:cubicBezTo>
                      <a:pt x="87" y="117"/>
                      <a:pt x="54" y="122"/>
                      <a:pt x="30" y="105"/>
                    </a:cubicBezTo>
                    <a:cubicBezTo>
                      <a:pt x="6" y="87"/>
                      <a:pt x="0" y="54"/>
                      <a:pt x="18" y="30"/>
                    </a:cubicBezTo>
                    <a:cubicBezTo>
                      <a:pt x="35" y="6"/>
                      <a:pt x="69" y="0"/>
                      <a:pt x="93" y="18"/>
                    </a:cubicBezTo>
                  </a:path>
                </a:pathLst>
              </a:custGeom>
              <a:solidFill>
                <a:srgbClr val="FFC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4C451724-AA58-9DFC-3708-CDF73A91D1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84755" y="-2794794"/>
                <a:ext cx="400050" cy="401638"/>
              </a:xfrm>
              <a:custGeom>
                <a:avLst/>
                <a:gdLst>
                  <a:gd name="T0" fmla="*/ 80 w 106"/>
                  <a:gd name="T1" fmla="*/ 15 h 106"/>
                  <a:gd name="T2" fmla="*/ 91 w 106"/>
                  <a:gd name="T3" fmla="*/ 80 h 106"/>
                  <a:gd name="T4" fmla="*/ 26 w 106"/>
                  <a:gd name="T5" fmla="*/ 91 h 106"/>
                  <a:gd name="T6" fmla="*/ 15 w 106"/>
                  <a:gd name="T7" fmla="*/ 26 h 106"/>
                  <a:gd name="T8" fmla="*/ 80 w 106"/>
                  <a:gd name="T9" fmla="*/ 1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06">
                    <a:moveTo>
                      <a:pt x="80" y="15"/>
                    </a:moveTo>
                    <a:cubicBezTo>
                      <a:pt x="101" y="30"/>
                      <a:pt x="106" y="60"/>
                      <a:pt x="91" y="80"/>
                    </a:cubicBezTo>
                    <a:cubicBezTo>
                      <a:pt x="76" y="101"/>
                      <a:pt x="47" y="106"/>
                      <a:pt x="26" y="91"/>
                    </a:cubicBezTo>
                    <a:cubicBezTo>
                      <a:pt x="5" y="76"/>
                      <a:pt x="0" y="47"/>
                      <a:pt x="15" y="26"/>
                    </a:cubicBezTo>
                    <a:cubicBezTo>
                      <a:pt x="30" y="5"/>
                      <a:pt x="60" y="0"/>
                      <a:pt x="80" y="15"/>
                    </a:cubicBezTo>
                  </a:path>
                </a:pathLst>
              </a:custGeom>
              <a:solidFill>
                <a:srgbClr val="FFA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9E45B637-F13A-7903-281A-6AF2F0AB4C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18093" y="-2759869"/>
                <a:ext cx="331788" cy="331788"/>
              </a:xfrm>
              <a:custGeom>
                <a:avLst/>
                <a:gdLst>
                  <a:gd name="T0" fmla="*/ 67 w 88"/>
                  <a:gd name="T1" fmla="*/ 13 h 88"/>
                  <a:gd name="T2" fmla="*/ 76 w 88"/>
                  <a:gd name="T3" fmla="*/ 67 h 88"/>
                  <a:gd name="T4" fmla="*/ 21 w 88"/>
                  <a:gd name="T5" fmla="*/ 76 h 88"/>
                  <a:gd name="T6" fmla="*/ 13 w 88"/>
                  <a:gd name="T7" fmla="*/ 21 h 88"/>
                  <a:gd name="T8" fmla="*/ 67 w 88"/>
                  <a:gd name="T9" fmla="*/ 1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67" y="13"/>
                    </a:moveTo>
                    <a:cubicBezTo>
                      <a:pt x="84" y="25"/>
                      <a:pt x="88" y="50"/>
                      <a:pt x="76" y="67"/>
                    </a:cubicBezTo>
                    <a:cubicBezTo>
                      <a:pt x="63" y="85"/>
                      <a:pt x="39" y="88"/>
                      <a:pt x="21" y="76"/>
                    </a:cubicBezTo>
                    <a:cubicBezTo>
                      <a:pt x="4" y="63"/>
                      <a:pt x="0" y="39"/>
                      <a:pt x="13" y="21"/>
                    </a:cubicBezTo>
                    <a:cubicBezTo>
                      <a:pt x="25" y="4"/>
                      <a:pt x="49" y="0"/>
                      <a:pt x="67" y="13"/>
                    </a:cubicBez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35859AF5-C92A-E5D5-3579-2B92EF75420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67305" y="-2740819"/>
                <a:ext cx="265113" cy="293688"/>
              </a:xfrm>
              <a:custGeom>
                <a:avLst/>
                <a:gdLst>
                  <a:gd name="T0" fmla="*/ 31 w 70"/>
                  <a:gd name="T1" fmla="*/ 78 h 78"/>
                  <a:gd name="T2" fmla="*/ 31 w 70"/>
                  <a:gd name="T3" fmla="*/ 78 h 78"/>
                  <a:gd name="T4" fmla="*/ 31 w 70"/>
                  <a:gd name="T5" fmla="*/ 78 h 78"/>
                  <a:gd name="T6" fmla="*/ 31 w 70"/>
                  <a:gd name="T7" fmla="*/ 78 h 78"/>
                  <a:gd name="T8" fmla="*/ 8 w 70"/>
                  <a:gd name="T9" fmla="*/ 71 h 78"/>
                  <a:gd name="T10" fmla="*/ 9 w 70"/>
                  <a:gd name="T11" fmla="*/ 71 h 78"/>
                  <a:gd name="T12" fmla="*/ 8 w 70"/>
                  <a:gd name="T13" fmla="*/ 71 h 78"/>
                  <a:gd name="T14" fmla="*/ 62 w 70"/>
                  <a:gd name="T15" fmla="*/ 62 h 78"/>
                  <a:gd name="T16" fmla="*/ 31 w 70"/>
                  <a:gd name="T17" fmla="*/ 78 h 78"/>
                  <a:gd name="T18" fmla="*/ 62 w 70"/>
                  <a:gd name="T19" fmla="*/ 62 h 78"/>
                  <a:gd name="T20" fmla="*/ 54 w 70"/>
                  <a:gd name="T21" fmla="*/ 7 h 78"/>
                  <a:gd name="T22" fmla="*/ 54 w 70"/>
                  <a:gd name="T23" fmla="*/ 8 h 78"/>
                  <a:gd name="T24" fmla="*/ 70 w 70"/>
                  <a:gd name="T25" fmla="*/ 39 h 78"/>
                  <a:gd name="T26" fmla="*/ 54 w 70"/>
                  <a:gd name="T27" fmla="*/ 8 h 78"/>
                  <a:gd name="T28" fmla="*/ 54 w 70"/>
                  <a:gd name="T29" fmla="*/ 7 h 78"/>
                  <a:gd name="T30" fmla="*/ 53 w 70"/>
                  <a:gd name="T31" fmla="*/ 7 h 78"/>
                  <a:gd name="T32" fmla="*/ 53 w 70"/>
                  <a:gd name="T33" fmla="*/ 7 h 78"/>
                  <a:gd name="T34" fmla="*/ 53 w 70"/>
                  <a:gd name="T35" fmla="*/ 7 h 78"/>
                  <a:gd name="T36" fmla="*/ 31 w 70"/>
                  <a:gd name="T37" fmla="*/ 0 h 78"/>
                  <a:gd name="T38" fmla="*/ 0 w 70"/>
                  <a:gd name="T39" fmla="*/ 16 h 78"/>
                  <a:gd name="T40" fmla="*/ 31 w 70"/>
                  <a:gd name="T41" fmla="*/ 0 h 78"/>
                  <a:gd name="T42" fmla="*/ 31 w 70"/>
                  <a:gd name="T43" fmla="*/ 0 h 78"/>
                  <a:gd name="T44" fmla="*/ 31 w 70"/>
                  <a:gd name="T45" fmla="*/ 0 h 78"/>
                  <a:gd name="T46" fmla="*/ 31 w 70"/>
                  <a:gd name="T47" fmla="*/ 0 h 78"/>
                  <a:gd name="T48" fmla="*/ 31 w 70"/>
                  <a:gd name="T4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78">
                    <a:moveTo>
                      <a:pt x="31" y="78"/>
                    </a:move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moveTo>
                      <a:pt x="8" y="71"/>
                    </a:moveTo>
                    <a:cubicBezTo>
                      <a:pt x="8" y="71"/>
                      <a:pt x="9" y="71"/>
                      <a:pt x="9" y="71"/>
                    </a:cubicBezTo>
                    <a:cubicBezTo>
                      <a:pt x="9" y="71"/>
                      <a:pt x="8" y="71"/>
                      <a:pt x="8" y="71"/>
                    </a:cubicBezTo>
                    <a:moveTo>
                      <a:pt x="62" y="62"/>
                    </a:moveTo>
                    <a:cubicBezTo>
                      <a:pt x="55" y="73"/>
                      <a:pt x="43" y="78"/>
                      <a:pt x="31" y="78"/>
                    </a:cubicBezTo>
                    <a:cubicBezTo>
                      <a:pt x="43" y="78"/>
                      <a:pt x="55" y="73"/>
                      <a:pt x="62" y="62"/>
                    </a:cubicBezTo>
                    <a:moveTo>
                      <a:pt x="54" y="7"/>
                    </a:moveTo>
                    <a:cubicBezTo>
                      <a:pt x="54" y="8"/>
                      <a:pt x="54" y="8"/>
                      <a:pt x="54" y="8"/>
                    </a:cubicBezTo>
                    <a:cubicBezTo>
                      <a:pt x="65" y="15"/>
                      <a:pt x="70" y="27"/>
                      <a:pt x="70" y="39"/>
                    </a:cubicBezTo>
                    <a:cubicBezTo>
                      <a:pt x="70" y="27"/>
                      <a:pt x="65" y="15"/>
                      <a:pt x="54" y="8"/>
                    </a:cubicBezTo>
                    <a:cubicBezTo>
                      <a:pt x="54" y="8"/>
                      <a:pt x="54" y="8"/>
                      <a:pt x="54" y="7"/>
                    </a:cubicBezTo>
                    <a:moveTo>
                      <a:pt x="53" y="7"/>
                    </a:move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moveTo>
                      <a:pt x="31" y="0"/>
                    </a:moveTo>
                    <a:cubicBezTo>
                      <a:pt x="19" y="0"/>
                      <a:pt x="7" y="6"/>
                      <a:pt x="0" y="16"/>
                    </a:cubicBezTo>
                    <a:cubicBezTo>
                      <a:pt x="7" y="6"/>
                      <a:pt x="19" y="0"/>
                      <a:pt x="31" y="0"/>
                    </a:cubicBezTo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solidFill>
                <a:srgbClr val="D995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20259448-C460-A5E8-7CEC-F55CBCECA7C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37143" y="-2740819"/>
                <a:ext cx="295275" cy="293688"/>
              </a:xfrm>
              <a:custGeom>
                <a:avLst/>
                <a:gdLst>
                  <a:gd name="T0" fmla="*/ 39 w 78"/>
                  <a:gd name="T1" fmla="*/ 73 h 78"/>
                  <a:gd name="T2" fmla="*/ 19 w 78"/>
                  <a:gd name="T3" fmla="*/ 67 h 78"/>
                  <a:gd name="T4" fmla="*/ 12 w 78"/>
                  <a:gd name="T5" fmla="*/ 19 h 78"/>
                  <a:gd name="T6" fmla="*/ 39 w 78"/>
                  <a:gd name="T7" fmla="*/ 5 h 78"/>
                  <a:gd name="T8" fmla="*/ 59 w 78"/>
                  <a:gd name="T9" fmla="*/ 12 h 78"/>
                  <a:gd name="T10" fmla="*/ 67 w 78"/>
                  <a:gd name="T11" fmla="*/ 59 h 78"/>
                  <a:gd name="T12" fmla="*/ 39 w 78"/>
                  <a:gd name="T13" fmla="*/ 73 h 78"/>
                  <a:gd name="T14" fmla="*/ 39 w 78"/>
                  <a:gd name="T15" fmla="*/ 0 h 78"/>
                  <a:gd name="T16" fmla="*/ 39 w 78"/>
                  <a:gd name="T17" fmla="*/ 0 h 78"/>
                  <a:gd name="T18" fmla="*/ 8 w 78"/>
                  <a:gd name="T19" fmla="*/ 16 h 78"/>
                  <a:gd name="T20" fmla="*/ 8 w 78"/>
                  <a:gd name="T21" fmla="*/ 16 h 78"/>
                  <a:gd name="T22" fmla="*/ 8 w 78"/>
                  <a:gd name="T23" fmla="*/ 16 h 78"/>
                  <a:gd name="T24" fmla="*/ 0 w 78"/>
                  <a:gd name="T25" fmla="*/ 39 h 78"/>
                  <a:gd name="T26" fmla="*/ 16 w 78"/>
                  <a:gd name="T27" fmla="*/ 71 h 78"/>
                  <a:gd name="T28" fmla="*/ 16 w 78"/>
                  <a:gd name="T29" fmla="*/ 71 h 78"/>
                  <a:gd name="T30" fmla="*/ 17 w 78"/>
                  <a:gd name="T31" fmla="*/ 71 h 78"/>
                  <a:gd name="T32" fmla="*/ 39 w 78"/>
                  <a:gd name="T33" fmla="*/ 78 h 78"/>
                  <a:gd name="T34" fmla="*/ 39 w 78"/>
                  <a:gd name="T35" fmla="*/ 78 h 78"/>
                  <a:gd name="T36" fmla="*/ 39 w 78"/>
                  <a:gd name="T37" fmla="*/ 78 h 78"/>
                  <a:gd name="T38" fmla="*/ 70 w 78"/>
                  <a:gd name="T39" fmla="*/ 62 h 78"/>
                  <a:gd name="T40" fmla="*/ 71 w 78"/>
                  <a:gd name="T41" fmla="*/ 62 h 78"/>
                  <a:gd name="T42" fmla="*/ 78 w 78"/>
                  <a:gd name="T43" fmla="*/ 39 h 78"/>
                  <a:gd name="T44" fmla="*/ 62 w 78"/>
                  <a:gd name="T45" fmla="*/ 8 h 78"/>
                  <a:gd name="T46" fmla="*/ 62 w 78"/>
                  <a:gd name="T47" fmla="*/ 7 h 78"/>
                  <a:gd name="T48" fmla="*/ 61 w 78"/>
                  <a:gd name="T49" fmla="*/ 7 h 78"/>
                  <a:gd name="T50" fmla="*/ 61 w 78"/>
                  <a:gd name="T51" fmla="*/ 7 h 78"/>
                  <a:gd name="T52" fmla="*/ 39 w 78"/>
                  <a:gd name="T53" fmla="*/ 0 h 78"/>
                  <a:gd name="T54" fmla="*/ 39 w 7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8" h="78">
                    <a:moveTo>
                      <a:pt x="39" y="73"/>
                    </a:moveTo>
                    <a:cubicBezTo>
                      <a:pt x="32" y="73"/>
                      <a:pt x="25" y="71"/>
                      <a:pt x="19" y="67"/>
                    </a:cubicBezTo>
                    <a:cubicBezTo>
                      <a:pt x="4" y="56"/>
                      <a:pt x="1" y="35"/>
                      <a:pt x="12" y="19"/>
                    </a:cubicBezTo>
                    <a:cubicBezTo>
                      <a:pt x="18" y="10"/>
                      <a:pt x="29" y="5"/>
                      <a:pt x="39" y="5"/>
                    </a:cubicBezTo>
                    <a:cubicBezTo>
                      <a:pt x="46" y="5"/>
                      <a:pt x="53" y="8"/>
                      <a:pt x="59" y="12"/>
                    </a:cubicBezTo>
                    <a:cubicBezTo>
                      <a:pt x="74" y="23"/>
                      <a:pt x="77" y="44"/>
                      <a:pt x="67" y="59"/>
                    </a:cubicBezTo>
                    <a:cubicBezTo>
                      <a:pt x="60" y="68"/>
                      <a:pt x="50" y="73"/>
                      <a:pt x="39" y="73"/>
                    </a:cubicBezTo>
                    <a:moveTo>
                      <a:pt x="39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15" y="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3" y="23"/>
                      <a:pt x="0" y="31"/>
                      <a:pt x="0" y="39"/>
                    </a:cubicBezTo>
                    <a:cubicBezTo>
                      <a:pt x="0" y="51"/>
                      <a:pt x="6" y="63"/>
                      <a:pt x="16" y="71"/>
                    </a:cubicBezTo>
                    <a:cubicBezTo>
                      <a:pt x="16" y="71"/>
                      <a:pt x="16" y="71"/>
                      <a:pt x="16" y="71"/>
                    </a:cubicBezTo>
                    <a:cubicBezTo>
                      <a:pt x="16" y="71"/>
                      <a:pt x="17" y="71"/>
                      <a:pt x="17" y="71"/>
                    </a:cubicBezTo>
                    <a:cubicBezTo>
                      <a:pt x="24" y="76"/>
                      <a:pt x="31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51" y="78"/>
                      <a:pt x="63" y="73"/>
                      <a:pt x="70" y="62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76" y="55"/>
                      <a:pt x="78" y="47"/>
                      <a:pt x="78" y="39"/>
                    </a:cubicBezTo>
                    <a:cubicBezTo>
                      <a:pt x="78" y="27"/>
                      <a:pt x="73" y="15"/>
                      <a:pt x="62" y="8"/>
                    </a:cubicBezTo>
                    <a:cubicBezTo>
                      <a:pt x="62" y="8"/>
                      <a:pt x="62" y="8"/>
                      <a:pt x="62" y="7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5" y="3"/>
                      <a:pt x="47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92C9302E-A19F-6E87-06C2-46CD41C603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89530" y="-2674144"/>
                <a:ext cx="114300" cy="114300"/>
              </a:xfrm>
              <a:custGeom>
                <a:avLst/>
                <a:gdLst>
                  <a:gd name="T0" fmla="*/ 29 w 30"/>
                  <a:gd name="T1" fmla="*/ 13 h 30"/>
                  <a:gd name="T2" fmla="*/ 17 w 30"/>
                  <a:gd name="T3" fmla="*/ 29 h 30"/>
                  <a:gd name="T4" fmla="*/ 1 w 30"/>
                  <a:gd name="T5" fmla="*/ 17 h 30"/>
                  <a:gd name="T6" fmla="*/ 13 w 30"/>
                  <a:gd name="T7" fmla="*/ 1 h 30"/>
                  <a:gd name="T8" fmla="*/ 29 w 30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0">
                    <a:moveTo>
                      <a:pt x="29" y="13"/>
                    </a:moveTo>
                    <a:cubicBezTo>
                      <a:pt x="30" y="20"/>
                      <a:pt x="25" y="27"/>
                      <a:pt x="17" y="29"/>
                    </a:cubicBezTo>
                    <a:cubicBezTo>
                      <a:pt x="10" y="30"/>
                      <a:pt x="2" y="25"/>
                      <a:pt x="1" y="17"/>
                    </a:cubicBezTo>
                    <a:cubicBezTo>
                      <a:pt x="0" y="9"/>
                      <a:pt x="5" y="2"/>
                      <a:pt x="13" y="1"/>
                    </a:cubicBezTo>
                    <a:cubicBezTo>
                      <a:pt x="20" y="0"/>
                      <a:pt x="28" y="5"/>
                      <a:pt x="29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6781CDCC-8A3F-8EDA-718A-EF7528F3B6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10180" y="-2582069"/>
                <a:ext cx="68263" cy="66675"/>
              </a:xfrm>
              <a:custGeom>
                <a:avLst/>
                <a:gdLst>
                  <a:gd name="T0" fmla="*/ 17 w 18"/>
                  <a:gd name="T1" fmla="*/ 8 h 18"/>
                  <a:gd name="T2" fmla="*/ 10 w 18"/>
                  <a:gd name="T3" fmla="*/ 18 h 18"/>
                  <a:gd name="T4" fmla="*/ 1 w 18"/>
                  <a:gd name="T5" fmla="*/ 11 h 18"/>
                  <a:gd name="T6" fmla="*/ 8 w 18"/>
                  <a:gd name="T7" fmla="*/ 1 h 18"/>
                  <a:gd name="T8" fmla="*/ 17 w 18"/>
                  <a:gd name="T9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8"/>
                    </a:moveTo>
                    <a:cubicBezTo>
                      <a:pt x="18" y="13"/>
                      <a:pt x="15" y="17"/>
                      <a:pt x="10" y="18"/>
                    </a:cubicBezTo>
                    <a:cubicBezTo>
                      <a:pt x="6" y="18"/>
                      <a:pt x="1" y="15"/>
                      <a:pt x="1" y="11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687FAAD4-1EA7-BFA0-0E1C-1E1E28E7B9FA}"/>
                </a:ext>
              </a:extLst>
            </p:cNvPr>
            <p:cNvGrpSpPr/>
            <p:nvPr userDrawn="1"/>
          </p:nvGrpSpPr>
          <p:grpSpPr>
            <a:xfrm>
              <a:off x="5964425" y="1709914"/>
              <a:ext cx="5230262" cy="3854917"/>
              <a:chOff x="6645254" y="-4356100"/>
              <a:chExt cx="4624388" cy="3408363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00CC05B-5356-01FF-F3BF-E5A9C505F4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31292" y="-3871912"/>
                <a:ext cx="1363663" cy="1982788"/>
              </a:xfrm>
              <a:custGeom>
                <a:avLst/>
                <a:gdLst>
                  <a:gd name="T0" fmla="*/ 196 w 212"/>
                  <a:gd name="T1" fmla="*/ 308 h 308"/>
                  <a:gd name="T2" fmla="*/ 16 w 212"/>
                  <a:gd name="T3" fmla="*/ 308 h 308"/>
                  <a:gd name="T4" fmla="*/ 0 w 212"/>
                  <a:gd name="T5" fmla="*/ 291 h 308"/>
                  <a:gd name="T6" fmla="*/ 0 w 212"/>
                  <a:gd name="T7" fmla="*/ 16 h 308"/>
                  <a:gd name="T8" fmla="*/ 16 w 212"/>
                  <a:gd name="T9" fmla="*/ 0 h 308"/>
                  <a:gd name="T10" fmla="*/ 196 w 212"/>
                  <a:gd name="T11" fmla="*/ 0 h 308"/>
                  <a:gd name="T12" fmla="*/ 212 w 212"/>
                  <a:gd name="T13" fmla="*/ 16 h 308"/>
                  <a:gd name="T14" fmla="*/ 212 w 212"/>
                  <a:gd name="T15" fmla="*/ 291 h 308"/>
                  <a:gd name="T16" fmla="*/ 196 w 212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08">
                    <a:moveTo>
                      <a:pt x="196" y="308"/>
                    </a:moveTo>
                    <a:cubicBezTo>
                      <a:pt x="16" y="308"/>
                      <a:pt x="16" y="308"/>
                      <a:pt x="16" y="308"/>
                    </a:cubicBezTo>
                    <a:cubicBezTo>
                      <a:pt x="7" y="308"/>
                      <a:pt x="0" y="300"/>
                      <a:pt x="0" y="29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5" y="0"/>
                      <a:pt x="212" y="7"/>
                      <a:pt x="212" y="16"/>
                    </a:cubicBezTo>
                    <a:cubicBezTo>
                      <a:pt x="212" y="291"/>
                      <a:pt x="212" y="291"/>
                      <a:pt x="212" y="291"/>
                    </a:cubicBezTo>
                    <a:cubicBezTo>
                      <a:pt x="212" y="300"/>
                      <a:pt x="205" y="308"/>
                      <a:pt x="196" y="308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F329E72E-9747-381E-1C75-6113737598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48829" y="-3427412"/>
                <a:ext cx="385763" cy="1319213"/>
              </a:xfrm>
              <a:custGeom>
                <a:avLst/>
                <a:gdLst>
                  <a:gd name="T0" fmla="*/ 51 w 60"/>
                  <a:gd name="T1" fmla="*/ 205 h 205"/>
                  <a:gd name="T2" fmla="*/ 10 w 60"/>
                  <a:gd name="T3" fmla="*/ 205 h 205"/>
                  <a:gd name="T4" fmla="*/ 0 w 60"/>
                  <a:gd name="T5" fmla="*/ 195 h 205"/>
                  <a:gd name="T6" fmla="*/ 0 w 60"/>
                  <a:gd name="T7" fmla="*/ 9 h 205"/>
                  <a:gd name="T8" fmla="*/ 10 w 60"/>
                  <a:gd name="T9" fmla="*/ 0 h 205"/>
                  <a:gd name="T10" fmla="*/ 51 w 60"/>
                  <a:gd name="T11" fmla="*/ 0 h 205"/>
                  <a:gd name="T12" fmla="*/ 60 w 60"/>
                  <a:gd name="T13" fmla="*/ 9 h 205"/>
                  <a:gd name="T14" fmla="*/ 60 w 60"/>
                  <a:gd name="T15" fmla="*/ 195 h 205"/>
                  <a:gd name="T16" fmla="*/ 51 w 60"/>
                  <a:gd name="T17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205">
                    <a:moveTo>
                      <a:pt x="51" y="205"/>
                    </a:moveTo>
                    <a:cubicBezTo>
                      <a:pt x="10" y="205"/>
                      <a:pt x="10" y="205"/>
                      <a:pt x="10" y="205"/>
                    </a:cubicBezTo>
                    <a:cubicBezTo>
                      <a:pt x="4" y="205"/>
                      <a:pt x="0" y="201"/>
                      <a:pt x="0" y="19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195"/>
                      <a:pt x="60" y="195"/>
                      <a:pt x="60" y="195"/>
                    </a:cubicBezTo>
                    <a:cubicBezTo>
                      <a:pt x="60" y="201"/>
                      <a:pt x="56" y="205"/>
                      <a:pt x="51" y="20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A8A8CEF6-F770-EDD1-1A86-956C2BD4F6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48829" y="-3427412"/>
                <a:ext cx="385763" cy="385763"/>
              </a:xfrm>
              <a:custGeom>
                <a:avLst/>
                <a:gdLst>
                  <a:gd name="T0" fmla="*/ 51 w 60"/>
                  <a:gd name="T1" fmla="*/ 60 h 60"/>
                  <a:gd name="T2" fmla="*/ 10 w 60"/>
                  <a:gd name="T3" fmla="*/ 60 h 60"/>
                  <a:gd name="T4" fmla="*/ 0 w 60"/>
                  <a:gd name="T5" fmla="*/ 50 h 60"/>
                  <a:gd name="T6" fmla="*/ 0 w 60"/>
                  <a:gd name="T7" fmla="*/ 9 h 60"/>
                  <a:gd name="T8" fmla="*/ 10 w 60"/>
                  <a:gd name="T9" fmla="*/ 0 h 60"/>
                  <a:gd name="T10" fmla="*/ 51 w 60"/>
                  <a:gd name="T11" fmla="*/ 0 h 60"/>
                  <a:gd name="T12" fmla="*/ 60 w 60"/>
                  <a:gd name="T13" fmla="*/ 9 h 60"/>
                  <a:gd name="T14" fmla="*/ 60 w 60"/>
                  <a:gd name="T15" fmla="*/ 50 h 60"/>
                  <a:gd name="T16" fmla="*/ 51 w 60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60">
                    <a:moveTo>
                      <a:pt x="51" y="60"/>
                    </a:moveTo>
                    <a:cubicBezTo>
                      <a:pt x="10" y="60"/>
                      <a:pt x="10" y="60"/>
                      <a:pt x="10" y="60"/>
                    </a:cubicBezTo>
                    <a:cubicBezTo>
                      <a:pt x="4" y="60"/>
                      <a:pt x="0" y="56"/>
                      <a:pt x="0" y="5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50"/>
                      <a:pt x="60" y="50"/>
                      <a:pt x="60" y="50"/>
                    </a:cubicBezTo>
                    <a:cubicBezTo>
                      <a:pt x="60" y="56"/>
                      <a:pt x="56" y="60"/>
                      <a:pt x="51" y="60"/>
                    </a:cubicBezTo>
                    <a:close/>
                  </a:path>
                </a:pathLst>
              </a:cu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760A61AB-89A7-587F-6F93-9AAC4AF991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45254" y="-3170237"/>
                <a:ext cx="347663" cy="34766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B62E58C7-3741-132B-BD81-98B587E35F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871912"/>
                <a:ext cx="1062038" cy="1982788"/>
              </a:xfrm>
              <a:custGeom>
                <a:avLst/>
                <a:gdLst>
                  <a:gd name="T0" fmla="*/ 149 w 165"/>
                  <a:gd name="T1" fmla="*/ 308 h 308"/>
                  <a:gd name="T2" fmla="*/ 16 w 165"/>
                  <a:gd name="T3" fmla="*/ 308 h 308"/>
                  <a:gd name="T4" fmla="*/ 0 w 165"/>
                  <a:gd name="T5" fmla="*/ 291 h 308"/>
                  <a:gd name="T6" fmla="*/ 0 w 165"/>
                  <a:gd name="T7" fmla="*/ 16 h 308"/>
                  <a:gd name="T8" fmla="*/ 16 w 165"/>
                  <a:gd name="T9" fmla="*/ 0 h 308"/>
                  <a:gd name="T10" fmla="*/ 149 w 165"/>
                  <a:gd name="T11" fmla="*/ 0 h 308"/>
                  <a:gd name="T12" fmla="*/ 165 w 165"/>
                  <a:gd name="T13" fmla="*/ 16 h 308"/>
                  <a:gd name="T14" fmla="*/ 165 w 165"/>
                  <a:gd name="T15" fmla="*/ 291 h 308"/>
                  <a:gd name="T16" fmla="*/ 149 w 165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308">
                    <a:moveTo>
                      <a:pt x="149" y="308"/>
                    </a:moveTo>
                    <a:cubicBezTo>
                      <a:pt x="16" y="308"/>
                      <a:pt x="16" y="308"/>
                      <a:pt x="16" y="308"/>
                    </a:cubicBezTo>
                    <a:cubicBezTo>
                      <a:pt x="7" y="308"/>
                      <a:pt x="0" y="300"/>
                      <a:pt x="0" y="29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8" y="0"/>
                      <a:pt x="165" y="7"/>
                      <a:pt x="165" y="16"/>
                    </a:cubicBezTo>
                    <a:cubicBezTo>
                      <a:pt x="165" y="291"/>
                      <a:pt x="165" y="291"/>
                      <a:pt x="165" y="291"/>
                    </a:cubicBezTo>
                    <a:cubicBezTo>
                      <a:pt x="165" y="300"/>
                      <a:pt x="158" y="308"/>
                      <a:pt x="149" y="308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FAE1DE05-8C56-F60C-F046-87AC8514B5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27829" y="-2255837"/>
                <a:ext cx="527050" cy="31750"/>
              </a:xfrm>
              <a:custGeom>
                <a:avLst/>
                <a:gdLst>
                  <a:gd name="T0" fmla="*/ 0 w 82"/>
                  <a:gd name="T1" fmla="*/ 0 h 5"/>
                  <a:gd name="T2" fmla="*/ 9 w 82"/>
                  <a:gd name="T3" fmla="*/ 5 h 5"/>
                  <a:gd name="T4" fmla="*/ 82 w 82"/>
                  <a:gd name="T5" fmla="*/ 5 h 5"/>
                  <a:gd name="T6" fmla="*/ 82 w 82"/>
                  <a:gd name="T7" fmla="*/ 2 h 5"/>
                  <a:gd name="T8" fmla="*/ 5 w 82"/>
                  <a:gd name="T9" fmla="*/ 2 h 5"/>
                  <a:gd name="T10" fmla="*/ 0 w 82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5">
                    <a:moveTo>
                      <a:pt x="0" y="0"/>
                    </a:moveTo>
                    <a:cubicBezTo>
                      <a:pt x="2" y="3"/>
                      <a:pt x="5" y="5"/>
                      <a:pt x="9" y="5"/>
                    </a:cubicBezTo>
                    <a:cubicBezTo>
                      <a:pt x="82" y="5"/>
                      <a:pt x="82" y="5"/>
                      <a:pt x="82" y="5"/>
                    </a:cubicBezTo>
                    <a:cubicBezTo>
                      <a:pt x="82" y="2"/>
                      <a:pt x="82" y="2"/>
                      <a:pt x="82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76CBF40E-73C1-4C5C-211D-56A89A8254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208337"/>
                <a:ext cx="522288" cy="984250"/>
              </a:xfrm>
              <a:custGeom>
                <a:avLst/>
                <a:gdLst>
                  <a:gd name="T0" fmla="*/ 76 w 81"/>
                  <a:gd name="T1" fmla="*/ 0 h 153"/>
                  <a:gd name="T2" fmla="*/ 78 w 81"/>
                  <a:gd name="T3" fmla="*/ 5 h 153"/>
                  <a:gd name="T4" fmla="*/ 78 w 81"/>
                  <a:gd name="T5" fmla="*/ 139 h 153"/>
                  <a:gd name="T6" fmla="*/ 67 w 81"/>
                  <a:gd name="T7" fmla="*/ 150 h 153"/>
                  <a:gd name="T8" fmla="*/ 0 w 81"/>
                  <a:gd name="T9" fmla="*/ 150 h 153"/>
                  <a:gd name="T10" fmla="*/ 0 w 81"/>
                  <a:gd name="T11" fmla="*/ 153 h 153"/>
                  <a:gd name="T12" fmla="*/ 71 w 81"/>
                  <a:gd name="T13" fmla="*/ 153 h 153"/>
                  <a:gd name="T14" fmla="*/ 81 w 81"/>
                  <a:gd name="T15" fmla="*/ 143 h 153"/>
                  <a:gd name="T16" fmla="*/ 81 w 81"/>
                  <a:gd name="T17" fmla="*/ 9 h 153"/>
                  <a:gd name="T18" fmla="*/ 76 w 81"/>
                  <a:gd name="T1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153">
                    <a:moveTo>
                      <a:pt x="76" y="0"/>
                    </a:moveTo>
                    <a:cubicBezTo>
                      <a:pt x="77" y="1"/>
                      <a:pt x="78" y="3"/>
                      <a:pt x="78" y="5"/>
                    </a:cubicBezTo>
                    <a:cubicBezTo>
                      <a:pt x="78" y="139"/>
                      <a:pt x="78" y="139"/>
                      <a:pt x="78" y="139"/>
                    </a:cubicBezTo>
                    <a:cubicBezTo>
                      <a:pt x="78" y="145"/>
                      <a:pt x="73" y="150"/>
                      <a:pt x="67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71" y="153"/>
                      <a:pt x="71" y="153"/>
                      <a:pt x="71" y="153"/>
                    </a:cubicBezTo>
                    <a:cubicBezTo>
                      <a:pt x="77" y="153"/>
                      <a:pt x="81" y="149"/>
                      <a:pt x="81" y="143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1" y="5"/>
                      <a:pt x="79" y="2"/>
                      <a:pt x="76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69A79CBC-7633-62CD-A2A9-D908FA1FC1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96079" y="-3241675"/>
                <a:ext cx="1060450" cy="998538"/>
              </a:xfrm>
              <a:custGeom>
                <a:avLst/>
                <a:gdLst>
                  <a:gd name="T0" fmla="*/ 154 w 165"/>
                  <a:gd name="T1" fmla="*/ 155 h 155"/>
                  <a:gd name="T2" fmla="*/ 10 w 165"/>
                  <a:gd name="T3" fmla="*/ 155 h 155"/>
                  <a:gd name="T4" fmla="*/ 0 w 165"/>
                  <a:gd name="T5" fmla="*/ 144 h 155"/>
                  <a:gd name="T6" fmla="*/ 0 w 165"/>
                  <a:gd name="T7" fmla="*/ 10 h 155"/>
                  <a:gd name="T8" fmla="*/ 10 w 165"/>
                  <a:gd name="T9" fmla="*/ 0 h 155"/>
                  <a:gd name="T10" fmla="*/ 154 w 165"/>
                  <a:gd name="T11" fmla="*/ 0 h 155"/>
                  <a:gd name="T12" fmla="*/ 165 w 165"/>
                  <a:gd name="T13" fmla="*/ 10 h 155"/>
                  <a:gd name="T14" fmla="*/ 165 w 165"/>
                  <a:gd name="T15" fmla="*/ 144 h 155"/>
                  <a:gd name="T16" fmla="*/ 154 w 165"/>
                  <a:gd name="T17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55">
                    <a:moveTo>
                      <a:pt x="154" y="155"/>
                    </a:moveTo>
                    <a:cubicBezTo>
                      <a:pt x="10" y="155"/>
                      <a:pt x="10" y="155"/>
                      <a:pt x="10" y="155"/>
                    </a:cubicBezTo>
                    <a:cubicBezTo>
                      <a:pt x="5" y="155"/>
                      <a:pt x="0" y="150"/>
                      <a:pt x="0" y="14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60" y="0"/>
                      <a:pt x="165" y="4"/>
                      <a:pt x="165" y="10"/>
                    </a:cubicBezTo>
                    <a:cubicBezTo>
                      <a:pt x="165" y="144"/>
                      <a:pt x="165" y="144"/>
                      <a:pt x="165" y="144"/>
                    </a:cubicBezTo>
                    <a:cubicBezTo>
                      <a:pt x="165" y="150"/>
                      <a:pt x="160" y="155"/>
                      <a:pt x="154" y="15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18C25FB6-8167-0EE8-A11A-C9DF181124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0079" y="-4356100"/>
                <a:ext cx="1247775" cy="1295400"/>
              </a:xfrm>
              <a:custGeom>
                <a:avLst/>
                <a:gdLst>
                  <a:gd name="T0" fmla="*/ 57 w 194"/>
                  <a:gd name="T1" fmla="*/ 83 h 201"/>
                  <a:gd name="T2" fmla="*/ 44 w 194"/>
                  <a:gd name="T3" fmla="*/ 30 h 201"/>
                  <a:gd name="T4" fmla="*/ 108 w 194"/>
                  <a:gd name="T5" fmla="*/ 23 h 201"/>
                  <a:gd name="T6" fmla="*/ 130 w 194"/>
                  <a:gd name="T7" fmla="*/ 49 h 201"/>
                  <a:gd name="T8" fmla="*/ 147 w 194"/>
                  <a:gd name="T9" fmla="*/ 69 h 201"/>
                  <a:gd name="T10" fmla="*/ 158 w 194"/>
                  <a:gd name="T11" fmla="*/ 81 h 201"/>
                  <a:gd name="T12" fmla="*/ 166 w 194"/>
                  <a:gd name="T13" fmla="*/ 102 h 201"/>
                  <a:gd name="T14" fmla="*/ 183 w 194"/>
                  <a:gd name="T15" fmla="*/ 147 h 201"/>
                  <a:gd name="T16" fmla="*/ 186 w 194"/>
                  <a:gd name="T17" fmla="*/ 152 h 201"/>
                  <a:gd name="T18" fmla="*/ 192 w 194"/>
                  <a:gd name="T19" fmla="*/ 177 h 201"/>
                  <a:gd name="T20" fmla="*/ 164 w 194"/>
                  <a:gd name="T21" fmla="*/ 201 h 201"/>
                  <a:gd name="T22" fmla="*/ 42 w 194"/>
                  <a:gd name="T23" fmla="*/ 194 h 201"/>
                  <a:gd name="T24" fmla="*/ 4 w 194"/>
                  <a:gd name="T25" fmla="*/ 146 h 201"/>
                  <a:gd name="T26" fmla="*/ 36 w 194"/>
                  <a:gd name="T27" fmla="*/ 110 h 201"/>
                  <a:gd name="T28" fmla="*/ 57 w 194"/>
                  <a:gd name="T29" fmla="*/ 8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4" h="201">
                    <a:moveTo>
                      <a:pt x="57" y="83"/>
                    </a:moveTo>
                    <a:cubicBezTo>
                      <a:pt x="57" y="83"/>
                      <a:pt x="19" y="73"/>
                      <a:pt x="44" y="30"/>
                    </a:cubicBezTo>
                    <a:cubicBezTo>
                      <a:pt x="44" y="30"/>
                      <a:pt x="67" y="0"/>
                      <a:pt x="108" y="23"/>
                    </a:cubicBezTo>
                    <a:cubicBezTo>
                      <a:pt x="108" y="23"/>
                      <a:pt x="123" y="32"/>
                      <a:pt x="130" y="49"/>
                    </a:cubicBezTo>
                    <a:cubicBezTo>
                      <a:pt x="130" y="49"/>
                      <a:pt x="135" y="62"/>
                      <a:pt x="147" y="69"/>
                    </a:cubicBezTo>
                    <a:cubicBezTo>
                      <a:pt x="152" y="71"/>
                      <a:pt x="156" y="76"/>
                      <a:pt x="158" y="81"/>
                    </a:cubicBezTo>
                    <a:cubicBezTo>
                      <a:pt x="161" y="86"/>
                      <a:pt x="164" y="93"/>
                      <a:pt x="166" y="102"/>
                    </a:cubicBezTo>
                    <a:cubicBezTo>
                      <a:pt x="169" y="118"/>
                      <a:pt x="174" y="133"/>
                      <a:pt x="183" y="147"/>
                    </a:cubicBezTo>
                    <a:cubicBezTo>
                      <a:pt x="184" y="148"/>
                      <a:pt x="185" y="150"/>
                      <a:pt x="186" y="152"/>
                    </a:cubicBezTo>
                    <a:cubicBezTo>
                      <a:pt x="191" y="159"/>
                      <a:pt x="194" y="169"/>
                      <a:pt x="192" y="177"/>
                    </a:cubicBezTo>
                    <a:cubicBezTo>
                      <a:pt x="189" y="187"/>
                      <a:pt x="183" y="198"/>
                      <a:pt x="164" y="201"/>
                    </a:cubicBezTo>
                    <a:cubicBezTo>
                      <a:pt x="42" y="194"/>
                      <a:pt x="42" y="194"/>
                      <a:pt x="42" y="194"/>
                    </a:cubicBezTo>
                    <a:cubicBezTo>
                      <a:pt x="42" y="194"/>
                      <a:pt x="0" y="187"/>
                      <a:pt x="4" y="146"/>
                    </a:cubicBezTo>
                    <a:cubicBezTo>
                      <a:pt x="4" y="146"/>
                      <a:pt x="8" y="118"/>
                      <a:pt x="36" y="110"/>
                    </a:cubicBezTo>
                    <a:cubicBezTo>
                      <a:pt x="36" y="110"/>
                      <a:pt x="52" y="108"/>
                      <a:pt x="57" y="83"/>
                    </a:cubicBez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3B406093-C8E3-7467-AB48-20B4E9CF32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35942" y="-3871912"/>
                <a:ext cx="463550" cy="669925"/>
              </a:xfrm>
              <a:custGeom>
                <a:avLst/>
                <a:gdLst>
                  <a:gd name="T0" fmla="*/ 59 w 72"/>
                  <a:gd name="T1" fmla="*/ 0 h 104"/>
                  <a:gd name="T2" fmla="*/ 33 w 72"/>
                  <a:gd name="T3" fmla="*/ 39 h 104"/>
                  <a:gd name="T4" fmla="*/ 8 w 72"/>
                  <a:gd name="T5" fmla="*/ 87 h 104"/>
                  <a:gd name="T6" fmla="*/ 17 w 72"/>
                  <a:gd name="T7" fmla="*/ 104 h 104"/>
                  <a:gd name="T8" fmla="*/ 16 w 72"/>
                  <a:gd name="T9" fmla="*/ 100 h 104"/>
                  <a:gd name="T10" fmla="*/ 18 w 72"/>
                  <a:gd name="T11" fmla="*/ 55 h 104"/>
                  <a:gd name="T12" fmla="*/ 44 w 72"/>
                  <a:gd name="T13" fmla="*/ 37 h 104"/>
                  <a:gd name="T14" fmla="*/ 72 w 72"/>
                  <a:gd name="T15" fmla="*/ 8 h 104"/>
                  <a:gd name="T16" fmla="*/ 59 w 72"/>
                  <a:gd name="T1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04">
                    <a:moveTo>
                      <a:pt x="59" y="0"/>
                    </a:moveTo>
                    <a:cubicBezTo>
                      <a:pt x="59" y="0"/>
                      <a:pt x="58" y="31"/>
                      <a:pt x="33" y="39"/>
                    </a:cubicBezTo>
                    <a:cubicBezTo>
                      <a:pt x="33" y="39"/>
                      <a:pt x="0" y="53"/>
                      <a:pt x="8" y="87"/>
                    </a:cubicBezTo>
                    <a:cubicBezTo>
                      <a:pt x="8" y="87"/>
                      <a:pt x="11" y="104"/>
                      <a:pt x="17" y="104"/>
                    </a:cubicBezTo>
                    <a:cubicBezTo>
                      <a:pt x="17" y="104"/>
                      <a:pt x="19" y="103"/>
                      <a:pt x="16" y="100"/>
                    </a:cubicBezTo>
                    <a:cubicBezTo>
                      <a:pt x="16" y="100"/>
                      <a:pt x="3" y="77"/>
                      <a:pt x="18" y="55"/>
                    </a:cubicBezTo>
                    <a:cubicBezTo>
                      <a:pt x="18" y="55"/>
                      <a:pt x="30" y="40"/>
                      <a:pt x="44" y="37"/>
                    </a:cubicBezTo>
                    <a:cubicBezTo>
                      <a:pt x="44" y="37"/>
                      <a:pt x="64" y="37"/>
                      <a:pt x="72" y="8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FBB4A3EB-4568-AE7E-FFBF-7F61863173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77279" y="-3427412"/>
                <a:ext cx="354013" cy="444500"/>
              </a:xfrm>
              <a:custGeom>
                <a:avLst/>
                <a:gdLst>
                  <a:gd name="T0" fmla="*/ 4 w 55"/>
                  <a:gd name="T1" fmla="*/ 14 h 69"/>
                  <a:gd name="T2" fmla="*/ 2 w 55"/>
                  <a:gd name="T3" fmla="*/ 40 h 69"/>
                  <a:gd name="T4" fmla="*/ 26 w 55"/>
                  <a:gd name="T5" fmla="*/ 69 h 69"/>
                  <a:gd name="T6" fmla="*/ 55 w 55"/>
                  <a:gd name="T7" fmla="*/ 41 h 69"/>
                  <a:gd name="T8" fmla="*/ 52 w 55"/>
                  <a:gd name="T9" fmla="*/ 0 h 69"/>
                  <a:gd name="T10" fmla="*/ 4 w 55"/>
                  <a:gd name="T11" fmla="*/ 1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69">
                    <a:moveTo>
                      <a:pt x="4" y="14"/>
                    </a:move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0" y="65"/>
                      <a:pt x="26" y="69"/>
                    </a:cubicBezTo>
                    <a:cubicBezTo>
                      <a:pt x="26" y="69"/>
                      <a:pt x="52" y="69"/>
                      <a:pt x="55" y="41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06E8CDD6-2988-7079-CE0F-6E764C2A59D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89979" y="-3427412"/>
                <a:ext cx="320675" cy="347663"/>
              </a:xfrm>
              <a:custGeom>
                <a:avLst/>
                <a:gdLst>
                  <a:gd name="T0" fmla="*/ 50 w 50"/>
                  <a:gd name="T1" fmla="*/ 0 h 54"/>
                  <a:gd name="T2" fmla="*/ 2 w 50"/>
                  <a:gd name="T3" fmla="*/ 14 h 54"/>
                  <a:gd name="T4" fmla="*/ 0 w 50"/>
                  <a:gd name="T5" fmla="*/ 40 h 54"/>
                  <a:gd name="T6" fmla="*/ 50 w 5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54">
                    <a:moveTo>
                      <a:pt x="50" y="0"/>
                    </a:moveTo>
                    <a:cubicBezTo>
                      <a:pt x="2" y="14"/>
                      <a:pt x="2" y="14"/>
                      <a:pt x="2" y="1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31" y="54"/>
                      <a:pt x="5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FEA7279D-8FA0-1E3C-D894-0DC2EBBED7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83604" y="-4014787"/>
                <a:ext cx="527050" cy="779463"/>
              </a:xfrm>
              <a:custGeom>
                <a:avLst/>
                <a:gdLst>
                  <a:gd name="T0" fmla="*/ 42 w 82"/>
                  <a:gd name="T1" fmla="*/ 0 h 121"/>
                  <a:gd name="T2" fmla="*/ 21 w 82"/>
                  <a:gd name="T3" fmla="*/ 18 h 121"/>
                  <a:gd name="T4" fmla="*/ 8 w 82"/>
                  <a:gd name="T5" fmla="*/ 51 h 121"/>
                  <a:gd name="T6" fmla="*/ 12 w 82"/>
                  <a:gd name="T7" fmla="*/ 98 h 121"/>
                  <a:gd name="T8" fmla="*/ 67 w 82"/>
                  <a:gd name="T9" fmla="*/ 102 h 121"/>
                  <a:gd name="T10" fmla="*/ 82 w 82"/>
                  <a:gd name="T11" fmla="*/ 94 h 121"/>
                  <a:gd name="T12" fmla="*/ 79 w 82"/>
                  <a:gd name="T13" fmla="*/ 32 h 121"/>
                  <a:gd name="T14" fmla="*/ 42 w 82"/>
                  <a:gd name="T1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21">
                    <a:moveTo>
                      <a:pt x="42" y="0"/>
                    </a:moveTo>
                    <a:cubicBezTo>
                      <a:pt x="42" y="0"/>
                      <a:pt x="31" y="5"/>
                      <a:pt x="21" y="18"/>
                    </a:cubicBezTo>
                    <a:cubicBezTo>
                      <a:pt x="16" y="25"/>
                      <a:pt x="11" y="40"/>
                      <a:pt x="8" y="51"/>
                    </a:cubicBezTo>
                    <a:cubicBezTo>
                      <a:pt x="1" y="69"/>
                      <a:pt x="0" y="83"/>
                      <a:pt x="12" y="98"/>
                    </a:cubicBezTo>
                    <a:cubicBezTo>
                      <a:pt x="12" y="98"/>
                      <a:pt x="27" y="121"/>
                      <a:pt x="67" y="102"/>
                    </a:cubicBezTo>
                    <a:cubicBezTo>
                      <a:pt x="82" y="94"/>
                      <a:pt x="82" y="94"/>
                      <a:pt x="82" y="94"/>
                    </a:cubicBezTo>
                    <a:cubicBezTo>
                      <a:pt x="79" y="32"/>
                      <a:pt x="79" y="32"/>
                      <a:pt x="79" y="32"/>
                    </a:cubicBez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F883BE16-F5D2-92A9-784F-82B4F0B848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40779" y="-4033837"/>
                <a:ext cx="379413" cy="431800"/>
              </a:xfrm>
              <a:custGeom>
                <a:avLst/>
                <a:gdLst>
                  <a:gd name="T0" fmla="*/ 0 w 59"/>
                  <a:gd name="T1" fmla="*/ 0 h 67"/>
                  <a:gd name="T2" fmla="*/ 22 w 59"/>
                  <a:gd name="T3" fmla="*/ 28 h 67"/>
                  <a:gd name="T4" fmla="*/ 35 w 59"/>
                  <a:gd name="T5" fmla="*/ 52 h 67"/>
                  <a:gd name="T6" fmla="*/ 45 w 59"/>
                  <a:gd name="T7" fmla="*/ 67 h 67"/>
                  <a:gd name="T8" fmla="*/ 59 w 59"/>
                  <a:gd name="T9" fmla="*/ 65 h 67"/>
                  <a:gd name="T10" fmla="*/ 17 w 59"/>
                  <a:gd name="T11" fmla="*/ 0 h 67"/>
                  <a:gd name="T12" fmla="*/ 0 w 59"/>
                  <a:gd name="T1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67">
                    <a:moveTo>
                      <a:pt x="0" y="0"/>
                    </a:moveTo>
                    <a:cubicBezTo>
                      <a:pt x="0" y="0"/>
                      <a:pt x="4" y="20"/>
                      <a:pt x="22" y="28"/>
                    </a:cubicBezTo>
                    <a:cubicBezTo>
                      <a:pt x="22" y="28"/>
                      <a:pt x="36" y="35"/>
                      <a:pt x="35" y="52"/>
                    </a:cubicBezTo>
                    <a:cubicBezTo>
                      <a:pt x="35" y="52"/>
                      <a:pt x="34" y="61"/>
                      <a:pt x="45" y="67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17" y="0"/>
                      <a:pt x="17" y="0"/>
                      <a:pt x="1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93CC8D5D-E2F9-D3EE-1E4B-6779D5B5CB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72554" y="-3614737"/>
                <a:ext cx="166688" cy="160338"/>
              </a:xfrm>
              <a:prstGeom prst="ellipse">
                <a:avLst/>
              </a:pr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2CB15139-220A-9A20-EFB8-B507305732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170237"/>
                <a:ext cx="2339975" cy="1584325"/>
              </a:xfrm>
              <a:custGeom>
                <a:avLst/>
                <a:gdLst>
                  <a:gd name="T0" fmla="*/ 182 w 364"/>
                  <a:gd name="T1" fmla="*/ 0 h 246"/>
                  <a:gd name="T2" fmla="*/ 91 w 364"/>
                  <a:gd name="T3" fmla="*/ 59 h 246"/>
                  <a:gd name="T4" fmla="*/ 87 w 364"/>
                  <a:gd name="T5" fmla="*/ 53 h 246"/>
                  <a:gd name="T6" fmla="*/ 54 w 364"/>
                  <a:gd name="T7" fmla="*/ 55 h 246"/>
                  <a:gd name="T8" fmla="*/ 29 w 364"/>
                  <a:gd name="T9" fmla="*/ 169 h 246"/>
                  <a:gd name="T10" fmla="*/ 106 w 364"/>
                  <a:gd name="T11" fmla="*/ 178 h 246"/>
                  <a:gd name="T12" fmla="*/ 101 w 364"/>
                  <a:gd name="T13" fmla="*/ 246 h 246"/>
                  <a:gd name="T14" fmla="*/ 307 w 364"/>
                  <a:gd name="T15" fmla="*/ 246 h 246"/>
                  <a:gd name="T16" fmla="*/ 307 w 364"/>
                  <a:gd name="T17" fmla="*/ 213 h 246"/>
                  <a:gd name="T18" fmla="*/ 358 w 364"/>
                  <a:gd name="T19" fmla="*/ 156 h 246"/>
                  <a:gd name="T20" fmla="*/ 265 w 364"/>
                  <a:gd name="T21" fmla="*/ 12 h 246"/>
                  <a:gd name="T22" fmla="*/ 235 w 364"/>
                  <a:gd name="T23" fmla="*/ 1 h 246"/>
                  <a:gd name="T24" fmla="*/ 206 w 364"/>
                  <a:gd name="T25" fmla="*/ 29 h 246"/>
                  <a:gd name="T26" fmla="*/ 182 w 364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4" h="246">
                    <a:moveTo>
                      <a:pt x="182" y="0"/>
                    </a:moveTo>
                    <a:cubicBezTo>
                      <a:pt x="182" y="0"/>
                      <a:pt x="122" y="7"/>
                      <a:pt x="91" y="59"/>
                    </a:cubicBezTo>
                    <a:cubicBezTo>
                      <a:pt x="87" y="53"/>
                      <a:pt x="87" y="53"/>
                      <a:pt x="87" y="53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4" y="55"/>
                      <a:pt x="0" y="118"/>
                      <a:pt x="29" y="169"/>
                    </a:cubicBezTo>
                    <a:cubicBezTo>
                      <a:pt x="29" y="169"/>
                      <a:pt x="57" y="222"/>
                      <a:pt x="106" y="178"/>
                    </a:cubicBezTo>
                    <a:cubicBezTo>
                      <a:pt x="106" y="178"/>
                      <a:pt x="99" y="228"/>
                      <a:pt x="101" y="246"/>
                    </a:cubicBezTo>
                    <a:cubicBezTo>
                      <a:pt x="307" y="246"/>
                      <a:pt x="307" y="246"/>
                      <a:pt x="307" y="246"/>
                    </a:cubicBezTo>
                    <a:cubicBezTo>
                      <a:pt x="307" y="213"/>
                      <a:pt x="307" y="213"/>
                      <a:pt x="307" y="213"/>
                    </a:cubicBezTo>
                    <a:cubicBezTo>
                      <a:pt x="307" y="213"/>
                      <a:pt x="352" y="201"/>
                      <a:pt x="358" y="156"/>
                    </a:cubicBezTo>
                    <a:cubicBezTo>
                      <a:pt x="358" y="156"/>
                      <a:pt x="364" y="54"/>
                      <a:pt x="265" y="12"/>
                    </a:cubicBezTo>
                    <a:cubicBezTo>
                      <a:pt x="265" y="12"/>
                      <a:pt x="247" y="5"/>
                      <a:pt x="235" y="1"/>
                    </a:cubicBezTo>
                    <a:cubicBezTo>
                      <a:pt x="235" y="1"/>
                      <a:pt x="230" y="29"/>
                      <a:pt x="206" y="29"/>
                    </a:cubicBezTo>
                    <a:cubicBezTo>
                      <a:pt x="206" y="29"/>
                      <a:pt x="181" y="28"/>
                      <a:pt x="182" y="0"/>
                    </a:cubicBezTo>
                    <a:close/>
                  </a:path>
                </a:pathLst>
              </a:custGeom>
              <a:solidFill>
                <a:srgbClr val="4CD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BEA9D843-2EE2-4484-8FF0-BAF2FED95F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80467" y="-2693987"/>
                <a:ext cx="603250" cy="457200"/>
              </a:xfrm>
              <a:custGeom>
                <a:avLst/>
                <a:gdLst>
                  <a:gd name="T0" fmla="*/ 0 w 94"/>
                  <a:gd name="T1" fmla="*/ 60 h 71"/>
                  <a:gd name="T2" fmla="*/ 94 w 94"/>
                  <a:gd name="T3" fmla="*/ 71 h 71"/>
                  <a:gd name="T4" fmla="*/ 86 w 94"/>
                  <a:gd name="T5" fmla="*/ 0 h 71"/>
                  <a:gd name="T6" fmla="*/ 87 w 94"/>
                  <a:gd name="T7" fmla="*/ 26 h 71"/>
                  <a:gd name="T8" fmla="*/ 71 w 94"/>
                  <a:gd name="T9" fmla="*/ 57 h 71"/>
                  <a:gd name="T10" fmla="*/ 53 w 94"/>
                  <a:gd name="T11" fmla="*/ 63 h 71"/>
                  <a:gd name="T12" fmla="*/ 0 w 94"/>
                  <a:gd name="T13" fmla="*/ 6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71">
                    <a:moveTo>
                      <a:pt x="0" y="60"/>
                    </a:moveTo>
                    <a:cubicBezTo>
                      <a:pt x="94" y="71"/>
                      <a:pt x="94" y="71"/>
                      <a:pt x="94" y="71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38"/>
                      <a:pt x="81" y="51"/>
                      <a:pt x="71" y="57"/>
                    </a:cubicBezTo>
                    <a:cubicBezTo>
                      <a:pt x="66" y="61"/>
                      <a:pt x="60" y="63"/>
                      <a:pt x="53" y="63"/>
                    </a:cubicBez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00952712-888B-0B7F-CB6B-3419862233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9517" y="-2281237"/>
                <a:ext cx="109538" cy="379413"/>
              </a:xfrm>
              <a:custGeom>
                <a:avLst/>
                <a:gdLst>
                  <a:gd name="T0" fmla="*/ 11 w 17"/>
                  <a:gd name="T1" fmla="*/ 2 h 59"/>
                  <a:gd name="T2" fmla="*/ 11 w 17"/>
                  <a:gd name="T3" fmla="*/ 3 h 59"/>
                  <a:gd name="T4" fmla="*/ 14 w 17"/>
                  <a:gd name="T5" fmla="*/ 22 h 59"/>
                  <a:gd name="T6" fmla="*/ 0 w 17"/>
                  <a:gd name="T7" fmla="*/ 56 h 59"/>
                  <a:gd name="T8" fmla="*/ 0 w 17"/>
                  <a:gd name="T9" fmla="*/ 58 h 59"/>
                  <a:gd name="T10" fmla="*/ 2 w 17"/>
                  <a:gd name="T11" fmla="*/ 58 h 59"/>
                  <a:gd name="T12" fmla="*/ 17 w 17"/>
                  <a:gd name="T13" fmla="*/ 22 h 59"/>
                  <a:gd name="T14" fmla="*/ 13 w 17"/>
                  <a:gd name="T15" fmla="*/ 1 h 59"/>
                  <a:gd name="T16" fmla="*/ 12 w 17"/>
                  <a:gd name="T17" fmla="*/ 1 h 59"/>
                  <a:gd name="T18" fmla="*/ 11 w 17"/>
                  <a:gd name="T19" fmla="*/ 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9">
                    <a:moveTo>
                      <a:pt x="11" y="2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1" y="5"/>
                      <a:pt x="14" y="12"/>
                      <a:pt x="14" y="22"/>
                    </a:cubicBezTo>
                    <a:cubicBezTo>
                      <a:pt x="14" y="33"/>
                      <a:pt x="11" y="46"/>
                      <a:pt x="0" y="56"/>
                    </a:cubicBezTo>
                    <a:cubicBezTo>
                      <a:pt x="0" y="57"/>
                      <a:pt x="0" y="58"/>
                      <a:pt x="0" y="58"/>
                    </a:cubicBezTo>
                    <a:cubicBezTo>
                      <a:pt x="1" y="59"/>
                      <a:pt x="2" y="59"/>
                      <a:pt x="2" y="58"/>
                    </a:cubicBezTo>
                    <a:cubicBezTo>
                      <a:pt x="14" y="47"/>
                      <a:pt x="17" y="33"/>
                      <a:pt x="17" y="22"/>
                    </a:cubicBezTo>
                    <a:cubicBezTo>
                      <a:pt x="17" y="10"/>
                      <a:pt x="13" y="2"/>
                      <a:pt x="13" y="1"/>
                    </a:cubicBezTo>
                    <a:cubicBezTo>
                      <a:pt x="13" y="1"/>
                      <a:pt x="12" y="0"/>
                      <a:pt x="12" y="1"/>
                    </a:cubicBezTo>
                    <a:cubicBezTo>
                      <a:pt x="11" y="1"/>
                      <a:pt x="10" y="2"/>
                      <a:pt x="11" y="2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7D992D99-6FDB-64E5-4554-30820AA2DB4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6667" y="-3060700"/>
                <a:ext cx="862013" cy="1177925"/>
              </a:xfrm>
              <a:custGeom>
                <a:avLst/>
                <a:gdLst>
                  <a:gd name="T0" fmla="*/ 1 w 134"/>
                  <a:gd name="T1" fmla="*/ 166 h 183"/>
                  <a:gd name="T2" fmla="*/ 72 w 134"/>
                  <a:gd name="T3" fmla="*/ 183 h 183"/>
                  <a:gd name="T4" fmla="*/ 118 w 134"/>
                  <a:gd name="T5" fmla="*/ 168 h 183"/>
                  <a:gd name="T6" fmla="*/ 118 w 134"/>
                  <a:gd name="T7" fmla="*/ 168 h 183"/>
                  <a:gd name="T8" fmla="*/ 134 w 134"/>
                  <a:gd name="T9" fmla="*/ 126 h 183"/>
                  <a:gd name="T10" fmla="*/ 131 w 134"/>
                  <a:gd name="T11" fmla="*/ 105 h 183"/>
                  <a:gd name="T12" fmla="*/ 130 w 134"/>
                  <a:gd name="T13" fmla="*/ 105 h 183"/>
                  <a:gd name="T14" fmla="*/ 131 w 134"/>
                  <a:gd name="T15" fmla="*/ 105 h 183"/>
                  <a:gd name="T16" fmla="*/ 115 w 134"/>
                  <a:gd name="T17" fmla="*/ 63 h 183"/>
                  <a:gd name="T18" fmla="*/ 52 w 134"/>
                  <a:gd name="T19" fmla="*/ 0 h 183"/>
                  <a:gd name="T20" fmla="*/ 51 w 134"/>
                  <a:gd name="T21" fmla="*/ 1 h 183"/>
                  <a:gd name="T22" fmla="*/ 51 w 134"/>
                  <a:gd name="T23" fmla="*/ 3 h 183"/>
                  <a:gd name="T24" fmla="*/ 113 w 134"/>
                  <a:gd name="T25" fmla="*/ 64 h 183"/>
                  <a:gd name="T26" fmla="*/ 125 w 134"/>
                  <a:gd name="T27" fmla="*/ 93 h 183"/>
                  <a:gd name="T28" fmla="*/ 128 w 134"/>
                  <a:gd name="T29" fmla="*/ 102 h 183"/>
                  <a:gd name="T30" fmla="*/ 128 w 134"/>
                  <a:gd name="T31" fmla="*/ 105 h 183"/>
                  <a:gd name="T32" fmla="*/ 128 w 134"/>
                  <a:gd name="T33" fmla="*/ 105 h 183"/>
                  <a:gd name="T34" fmla="*/ 128 w 134"/>
                  <a:gd name="T35" fmla="*/ 105 h 183"/>
                  <a:gd name="T36" fmla="*/ 131 w 134"/>
                  <a:gd name="T37" fmla="*/ 126 h 183"/>
                  <a:gd name="T38" fmla="*/ 123 w 134"/>
                  <a:gd name="T39" fmla="*/ 156 h 183"/>
                  <a:gd name="T40" fmla="*/ 118 w 134"/>
                  <a:gd name="T41" fmla="*/ 164 h 183"/>
                  <a:gd name="T42" fmla="*/ 116 w 134"/>
                  <a:gd name="T43" fmla="*/ 165 h 183"/>
                  <a:gd name="T44" fmla="*/ 116 w 134"/>
                  <a:gd name="T45" fmla="*/ 166 h 183"/>
                  <a:gd name="T46" fmla="*/ 116 w 134"/>
                  <a:gd name="T47" fmla="*/ 166 h 183"/>
                  <a:gd name="T48" fmla="*/ 116 w 134"/>
                  <a:gd name="T49" fmla="*/ 166 h 183"/>
                  <a:gd name="T50" fmla="*/ 72 w 134"/>
                  <a:gd name="T51" fmla="*/ 180 h 183"/>
                  <a:gd name="T52" fmla="*/ 24 w 134"/>
                  <a:gd name="T53" fmla="*/ 172 h 183"/>
                  <a:gd name="T54" fmla="*/ 8 w 134"/>
                  <a:gd name="T55" fmla="*/ 166 h 183"/>
                  <a:gd name="T56" fmla="*/ 4 w 134"/>
                  <a:gd name="T57" fmla="*/ 164 h 183"/>
                  <a:gd name="T58" fmla="*/ 2 w 134"/>
                  <a:gd name="T59" fmla="*/ 163 h 183"/>
                  <a:gd name="T60" fmla="*/ 1 w 134"/>
                  <a:gd name="T61" fmla="*/ 164 h 183"/>
                  <a:gd name="T62" fmla="*/ 1 w 134"/>
                  <a:gd name="T63" fmla="*/ 16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4" h="183">
                    <a:moveTo>
                      <a:pt x="1" y="166"/>
                    </a:moveTo>
                    <a:cubicBezTo>
                      <a:pt x="1" y="166"/>
                      <a:pt x="36" y="183"/>
                      <a:pt x="72" y="183"/>
                    </a:cubicBezTo>
                    <a:cubicBezTo>
                      <a:pt x="88" y="183"/>
                      <a:pt x="105" y="179"/>
                      <a:pt x="118" y="168"/>
                    </a:cubicBezTo>
                    <a:cubicBezTo>
                      <a:pt x="118" y="168"/>
                      <a:pt x="118" y="168"/>
                      <a:pt x="118" y="168"/>
                    </a:cubicBezTo>
                    <a:cubicBezTo>
                      <a:pt x="118" y="168"/>
                      <a:pt x="134" y="155"/>
                      <a:pt x="134" y="126"/>
                    </a:cubicBezTo>
                    <a:cubicBezTo>
                      <a:pt x="134" y="120"/>
                      <a:pt x="133" y="113"/>
                      <a:pt x="131" y="105"/>
                    </a:cubicBezTo>
                    <a:cubicBezTo>
                      <a:pt x="130" y="105"/>
                      <a:pt x="130" y="105"/>
                      <a:pt x="130" y="105"/>
                    </a:cubicBezTo>
                    <a:cubicBezTo>
                      <a:pt x="131" y="105"/>
                      <a:pt x="131" y="105"/>
                      <a:pt x="131" y="105"/>
                    </a:cubicBezTo>
                    <a:cubicBezTo>
                      <a:pt x="131" y="105"/>
                      <a:pt x="127" y="85"/>
                      <a:pt x="115" y="63"/>
                    </a:cubicBezTo>
                    <a:cubicBezTo>
                      <a:pt x="103" y="40"/>
                      <a:pt x="84" y="14"/>
                      <a:pt x="52" y="0"/>
                    </a:cubicBezTo>
                    <a:cubicBezTo>
                      <a:pt x="52" y="0"/>
                      <a:pt x="51" y="0"/>
                      <a:pt x="51" y="1"/>
                    </a:cubicBezTo>
                    <a:cubicBezTo>
                      <a:pt x="50" y="2"/>
                      <a:pt x="51" y="3"/>
                      <a:pt x="51" y="3"/>
                    </a:cubicBezTo>
                    <a:cubicBezTo>
                      <a:pt x="82" y="16"/>
                      <a:pt x="101" y="42"/>
                      <a:pt x="113" y="64"/>
                    </a:cubicBezTo>
                    <a:cubicBezTo>
                      <a:pt x="119" y="75"/>
                      <a:pt x="122" y="86"/>
                      <a:pt x="125" y="93"/>
                    </a:cubicBezTo>
                    <a:cubicBezTo>
                      <a:pt x="126" y="97"/>
                      <a:pt x="127" y="100"/>
                      <a:pt x="128" y="102"/>
                    </a:cubicBezTo>
                    <a:cubicBezTo>
                      <a:pt x="128" y="103"/>
                      <a:pt x="128" y="104"/>
                      <a:pt x="128" y="105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30" y="113"/>
                      <a:pt x="131" y="120"/>
                      <a:pt x="131" y="126"/>
                    </a:cubicBezTo>
                    <a:cubicBezTo>
                      <a:pt x="131" y="140"/>
                      <a:pt x="127" y="150"/>
                      <a:pt x="123" y="156"/>
                    </a:cubicBezTo>
                    <a:cubicBezTo>
                      <a:pt x="121" y="160"/>
                      <a:pt x="120" y="162"/>
                      <a:pt x="118" y="164"/>
                    </a:cubicBezTo>
                    <a:cubicBezTo>
                      <a:pt x="117" y="165"/>
                      <a:pt x="117" y="165"/>
                      <a:pt x="116" y="165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04" y="176"/>
                      <a:pt x="88" y="180"/>
                      <a:pt x="72" y="180"/>
                    </a:cubicBezTo>
                    <a:cubicBezTo>
                      <a:pt x="54" y="180"/>
                      <a:pt x="37" y="176"/>
                      <a:pt x="24" y="172"/>
                    </a:cubicBezTo>
                    <a:cubicBezTo>
                      <a:pt x="18" y="170"/>
                      <a:pt x="12" y="168"/>
                      <a:pt x="8" y="166"/>
                    </a:cubicBezTo>
                    <a:cubicBezTo>
                      <a:pt x="7" y="165"/>
                      <a:pt x="5" y="165"/>
                      <a:pt x="4" y="164"/>
                    </a:cubicBezTo>
                    <a:cubicBezTo>
                      <a:pt x="3" y="164"/>
                      <a:pt x="2" y="163"/>
                      <a:pt x="2" y="163"/>
                    </a:cubicBezTo>
                    <a:cubicBezTo>
                      <a:pt x="2" y="163"/>
                      <a:pt x="1" y="163"/>
                      <a:pt x="1" y="164"/>
                    </a:cubicBezTo>
                    <a:cubicBezTo>
                      <a:pt x="0" y="165"/>
                      <a:pt x="1" y="166"/>
                      <a:pt x="1" y="166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98049864-D427-154B-EAE0-F64E8D4335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1492" y="-3106737"/>
                <a:ext cx="495300" cy="374650"/>
              </a:xfrm>
              <a:custGeom>
                <a:avLst/>
                <a:gdLst>
                  <a:gd name="T0" fmla="*/ 75 w 77"/>
                  <a:gd name="T1" fmla="*/ 0 h 58"/>
                  <a:gd name="T2" fmla="*/ 44 w 77"/>
                  <a:gd name="T3" fmla="*/ 16 h 58"/>
                  <a:gd name="T4" fmla="*/ 5 w 77"/>
                  <a:gd name="T5" fmla="*/ 56 h 58"/>
                  <a:gd name="T6" fmla="*/ 6 w 77"/>
                  <a:gd name="T7" fmla="*/ 56 h 58"/>
                  <a:gd name="T8" fmla="*/ 7 w 77"/>
                  <a:gd name="T9" fmla="*/ 56 h 58"/>
                  <a:gd name="T10" fmla="*/ 3 w 77"/>
                  <a:gd name="T11" fmla="*/ 48 h 58"/>
                  <a:gd name="T12" fmla="*/ 1 w 77"/>
                  <a:gd name="T13" fmla="*/ 48 h 58"/>
                  <a:gd name="T14" fmla="*/ 0 w 77"/>
                  <a:gd name="T15" fmla="*/ 49 h 58"/>
                  <a:gd name="T16" fmla="*/ 5 w 77"/>
                  <a:gd name="T17" fmla="*/ 57 h 58"/>
                  <a:gd name="T18" fmla="*/ 6 w 77"/>
                  <a:gd name="T19" fmla="*/ 58 h 58"/>
                  <a:gd name="T20" fmla="*/ 8 w 77"/>
                  <a:gd name="T21" fmla="*/ 57 h 58"/>
                  <a:gd name="T22" fmla="*/ 45 w 77"/>
                  <a:gd name="T23" fmla="*/ 18 h 58"/>
                  <a:gd name="T24" fmla="*/ 66 w 77"/>
                  <a:gd name="T25" fmla="*/ 7 h 58"/>
                  <a:gd name="T26" fmla="*/ 73 w 77"/>
                  <a:gd name="T27" fmla="*/ 4 h 58"/>
                  <a:gd name="T28" fmla="*/ 76 w 77"/>
                  <a:gd name="T29" fmla="*/ 3 h 58"/>
                  <a:gd name="T30" fmla="*/ 76 w 77"/>
                  <a:gd name="T31" fmla="*/ 1 h 58"/>
                  <a:gd name="T32" fmla="*/ 75 w 77"/>
                  <a:gd name="T33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" h="58">
                    <a:moveTo>
                      <a:pt x="75" y="0"/>
                    </a:moveTo>
                    <a:cubicBezTo>
                      <a:pt x="75" y="0"/>
                      <a:pt x="60" y="6"/>
                      <a:pt x="44" y="16"/>
                    </a:cubicBezTo>
                    <a:cubicBezTo>
                      <a:pt x="28" y="25"/>
                      <a:pt x="10" y="39"/>
                      <a:pt x="5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47"/>
                      <a:pt x="2" y="47"/>
                      <a:pt x="1" y="48"/>
                    </a:cubicBezTo>
                    <a:cubicBezTo>
                      <a:pt x="0" y="48"/>
                      <a:pt x="0" y="49"/>
                      <a:pt x="0" y="49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5" y="58"/>
                      <a:pt x="6" y="58"/>
                      <a:pt x="6" y="58"/>
                    </a:cubicBezTo>
                    <a:cubicBezTo>
                      <a:pt x="7" y="58"/>
                      <a:pt x="7" y="57"/>
                      <a:pt x="8" y="57"/>
                    </a:cubicBezTo>
                    <a:cubicBezTo>
                      <a:pt x="12" y="41"/>
                      <a:pt x="29" y="28"/>
                      <a:pt x="45" y="18"/>
                    </a:cubicBezTo>
                    <a:cubicBezTo>
                      <a:pt x="53" y="13"/>
                      <a:pt x="61" y="9"/>
                      <a:pt x="66" y="7"/>
                    </a:cubicBezTo>
                    <a:cubicBezTo>
                      <a:pt x="69" y="5"/>
                      <a:pt x="72" y="4"/>
                      <a:pt x="73" y="4"/>
                    </a:cubicBezTo>
                    <a:cubicBezTo>
                      <a:pt x="75" y="3"/>
                      <a:pt x="76" y="3"/>
                      <a:pt x="76" y="3"/>
                    </a:cubicBezTo>
                    <a:cubicBezTo>
                      <a:pt x="76" y="2"/>
                      <a:pt x="77" y="1"/>
                      <a:pt x="76" y="1"/>
                    </a:cubicBezTo>
                    <a:cubicBezTo>
                      <a:pt x="76" y="0"/>
                      <a:pt x="75" y="0"/>
                      <a:pt x="75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D3FC069C-309E-C474-598F-D7E0C8239B6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43829" y="-2422525"/>
                <a:ext cx="322263" cy="488950"/>
              </a:xfrm>
              <a:custGeom>
                <a:avLst/>
                <a:gdLst>
                  <a:gd name="T0" fmla="*/ 2 w 50"/>
                  <a:gd name="T1" fmla="*/ 2 h 76"/>
                  <a:gd name="T2" fmla="*/ 0 w 50"/>
                  <a:gd name="T3" fmla="*/ 17 h 76"/>
                  <a:gd name="T4" fmla="*/ 9 w 50"/>
                  <a:gd name="T5" fmla="*/ 51 h 76"/>
                  <a:gd name="T6" fmla="*/ 48 w 50"/>
                  <a:gd name="T7" fmla="*/ 76 h 76"/>
                  <a:gd name="T8" fmla="*/ 50 w 50"/>
                  <a:gd name="T9" fmla="*/ 75 h 76"/>
                  <a:gd name="T10" fmla="*/ 49 w 50"/>
                  <a:gd name="T11" fmla="*/ 73 h 76"/>
                  <a:gd name="T12" fmla="*/ 11 w 50"/>
                  <a:gd name="T13" fmla="*/ 50 h 76"/>
                  <a:gd name="T14" fmla="*/ 3 w 50"/>
                  <a:gd name="T15" fmla="*/ 17 h 76"/>
                  <a:gd name="T16" fmla="*/ 4 w 50"/>
                  <a:gd name="T17" fmla="*/ 6 h 76"/>
                  <a:gd name="T18" fmla="*/ 4 w 50"/>
                  <a:gd name="T19" fmla="*/ 3 h 76"/>
                  <a:gd name="T20" fmla="*/ 4 w 50"/>
                  <a:gd name="T21" fmla="*/ 2 h 76"/>
                  <a:gd name="T22" fmla="*/ 3 w 50"/>
                  <a:gd name="T23" fmla="*/ 1 h 76"/>
                  <a:gd name="T24" fmla="*/ 2 w 50"/>
                  <a:gd name="T25" fmla="*/ 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76">
                    <a:moveTo>
                      <a:pt x="2" y="2"/>
                    </a:moveTo>
                    <a:cubicBezTo>
                      <a:pt x="2" y="2"/>
                      <a:pt x="0" y="8"/>
                      <a:pt x="0" y="17"/>
                    </a:cubicBezTo>
                    <a:cubicBezTo>
                      <a:pt x="0" y="27"/>
                      <a:pt x="2" y="40"/>
                      <a:pt x="9" y="51"/>
                    </a:cubicBezTo>
                    <a:cubicBezTo>
                      <a:pt x="16" y="63"/>
                      <a:pt x="28" y="73"/>
                      <a:pt x="48" y="76"/>
                    </a:cubicBezTo>
                    <a:cubicBezTo>
                      <a:pt x="49" y="76"/>
                      <a:pt x="50" y="75"/>
                      <a:pt x="50" y="75"/>
                    </a:cubicBezTo>
                    <a:cubicBezTo>
                      <a:pt x="50" y="74"/>
                      <a:pt x="50" y="73"/>
                      <a:pt x="49" y="73"/>
                    </a:cubicBezTo>
                    <a:cubicBezTo>
                      <a:pt x="29" y="70"/>
                      <a:pt x="18" y="61"/>
                      <a:pt x="11" y="50"/>
                    </a:cubicBezTo>
                    <a:cubicBezTo>
                      <a:pt x="5" y="39"/>
                      <a:pt x="3" y="26"/>
                      <a:pt x="3" y="17"/>
                    </a:cubicBezTo>
                    <a:cubicBezTo>
                      <a:pt x="3" y="13"/>
                      <a:pt x="3" y="9"/>
                      <a:pt x="4" y="6"/>
                    </a:cubicBezTo>
                    <a:cubicBezTo>
                      <a:pt x="4" y="5"/>
                      <a:pt x="4" y="4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0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E6FD84CD-2482-CC87-C0A4-51B4E3CE3D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69279" y="-1585912"/>
                <a:ext cx="1343025" cy="638175"/>
              </a:xfrm>
              <a:custGeom>
                <a:avLst/>
                <a:gdLst>
                  <a:gd name="T0" fmla="*/ 0 w 209"/>
                  <a:gd name="T1" fmla="*/ 0 h 99"/>
                  <a:gd name="T2" fmla="*/ 6 w 209"/>
                  <a:gd name="T3" fmla="*/ 99 h 99"/>
                  <a:gd name="T4" fmla="*/ 205 w 209"/>
                  <a:gd name="T5" fmla="*/ 99 h 99"/>
                  <a:gd name="T6" fmla="*/ 206 w 209"/>
                  <a:gd name="T7" fmla="*/ 0 h 99"/>
                  <a:gd name="T8" fmla="*/ 0 w 209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99">
                    <a:moveTo>
                      <a:pt x="0" y="0"/>
                    </a:moveTo>
                    <a:cubicBezTo>
                      <a:pt x="0" y="0"/>
                      <a:pt x="1" y="80"/>
                      <a:pt x="6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99"/>
                      <a:pt x="209" y="23"/>
                      <a:pt x="20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B29C7198-F3FC-683F-9136-1DDF7DA033B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69279" y="-1585912"/>
                <a:ext cx="1330325" cy="90488"/>
              </a:xfrm>
              <a:custGeom>
                <a:avLst/>
                <a:gdLst>
                  <a:gd name="T0" fmla="*/ 207 w 207"/>
                  <a:gd name="T1" fmla="*/ 14 h 14"/>
                  <a:gd name="T2" fmla="*/ 206 w 207"/>
                  <a:gd name="T3" fmla="*/ 0 h 14"/>
                  <a:gd name="T4" fmla="*/ 0 w 207"/>
                  <a:gd name="T5" fmla="*/ 0 h 14"/>
                  <a:gd name="T6" fmla="*/ 0 w 207"/>
                  <a:gd name="T7" fmla="*/ 14 h 14"/>
                  <a:gd name="T8" fmla="*/ 207 w 207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4">
                    <a:moveTo>
                      <a:pt x="207" y="14"/>
                    </a:moveTo>
                    <a:cubicBezTo>
                      <a:pt x="206" y="9"/>
                      <a:pt x="206" y="4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6"/>
                      <a:pt x="0" y="14"/>
                    </a:cubicBezTo>
                    <a:lnTo>
                      <a:pt x="207" y="14"/>
                    </a:ln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FA899178-1E36-9732-FE3E-92FBCFFA08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72467" y="-1585912"/>
                <a:ext cx="88900" cy="631825"/>
              </a:xfrm>
              <a:custGeom>
                <a:avLst/>
                <a:gdLst>
                  <a:gd name="T0" fmla="*/ 1 w 14"/>
                  <a:gd name="T1" fmla="*/ 0 h 98"/>
                  <a:gd name="T2" fmla="*/ 0 w 14"/>
                  <a:gd name="T3" fmla="*/ 24 h 98"/>
                  <a:gd name="T4" fmla="*/ 10 w 14"/>
                  <a:gd name="T5" fmla="*/ 98 h 98"/>
                  <a:gd name="T6" fmla="*/ 14 w 14"/>
                  <a:gd name="T7" fmla="*/ 97 h 98"/>
                  <a:gd name="T8" fmla="*/ 4 w 14"/>
                  <a:gd name="T9" fmla="*/ 24 h 98"/>
                  <a:gd name="T10" fmla="*/ 5 w 14"/>
                  <a:gd name="T11" fmla="*/ 7 h 98"/>
                  <a:gd name="T12" fmla="*/ 5 w 14"/>
                  <a:gd name="T13" fmla="*/ 2 h 98"/>
                  <a:gd name="T14" fmla="*/ 5 w 14"/>
                  <a:gd name="T15" fmla="*/ 0 h 98"/>
                  <a:gd name="T16" fmla="*/ 1 w 14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98">
                    <a:moveTo>
                      <a:pt x="1" y="0"/>
                    </a:moveTo>
                    <a:cubicBezTo>
                      <a:pt x="1" y="0"/>
                      <a:pt x="0" y="10"/>
                      <a:pt x="0" y="24"/>
                    </a:cubicBezTo>
                    <a:cubicBezTo>
                      <a:pt x="0" y="43"/>
                      <a:pt x="2" y="72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6" y="71"/>
                      <a:pt x="4" y="43"/>
                      <a:pt x="4" y="24"/>
                    </a:cubicBezTo>
                    <a:cubicBezTo>
                      <a:pt x="4" y="17"/>
                      <a:pt x="4" y="11"/>
                      <a:pt x="5" y="7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56FAD02C-2193-D220-90EB-C04111F36E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32917" y="-1585912"/>
                <a:ext cx="77788" cy="638175"/>
              </a:xfrm>
              <a:custGeom>
                <a:avLst/>
                <a:gdLst>
                  <a:gd name="T0" fmla="*/ 3 w 12"/>
                  <a:gd name="T1" fmla="*/ 1 h 99"/>
                  <a:gd name="T2" fmla="*/ 4 w 12"/>
                  <a:gd name="T3" fmla="*/ 5 h 99"/>
                  <a:gd name="T4" fmla="*/ 8 w 12"/>
                  <a:gd name="T5" fmla="*/ 55 h 99"/>
                  <a:gd name="T6" fmla="*/ 0 w 12"/>
                  <a:gd name="T7" fmla="*/ 97 h 99"/>
                  <a:gd name="T8" fmla="*/ 4 w 12"/>
                  <a:gd name="T9" fmla="*/ 99 h 99"/>
                  <a:gd name="T10" fmla="*/ 12 w 12"/>
                  <a:gd name="T11" fmla="*/ 55 h 99"/>
                  <a:gd name="T12" fmla="*/ 7 w 12"/>
                  <a:gd name="T13" fmla="*/ 0 h 99"/>
                  <a:gd name="T14" fmla="*/ 3 w 12"/>
                  <a:gd name="T15" fmla="*/ 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99">
                    <a:moveTo>
                      <a:pt x="3" y="1"/>
                    </a:moveTo>
                    <a:cubicBezTo>
                      <a:pt x="3" y="1"/>
                      <a:pt x="4" y="2"/>
                      <a:pt x="4" y="5"/>
                    </a:cubicBezTo>
                    <a:cubicBezTo>
                      <a:pt x="5" y="14"/>
                      <a:pt x="8" y="35"/>
                      <a:pt x="8" y="55"/>
                    </a:cubicBezTo>
                    <a:cubicBezTo>
                      <a:pt x="8" y="71"/>
                      <a:pt x="6" y="88"/>
                      <a:pt x="0" y="97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11" y="88"/>
                      <a:pt x="12" y="72"/>
                      <a:pt x="12" y="55"/>
                    </a:cubicBezTo>
                    <a:cubicBezTo>
                      <a:pt x="12" y="28"/>
                      <a:pt x="7" y="0"/>
                      <a:pt x="7" y="0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C18F5540-CB09-D3B1-DF5A-846D79403E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1729" y="-1952625"/>
                <a:ext cx="777875" cy="360363"/>
              </a:xfrm>
              <a:custGeom>
                <a:avLst/>
                <a:gdLst>
                  <a:gd name="T0" fmla="*/ 0 w 121"/>
                  <a:gd name="T1" fmla="*/ 0 h 56"/>
                  <a:gd name="T2" fmla="*/ 121 w 121"/>
                  <a:gd name="T3" fmla="*/ 49 h 56"/>
                  <a:gd name="T4" fmla="*/ 120 w 121"/>
                  <a:gd name="T5" fmla="*/ 24 h 56"/>
                  <a:gd name="T6" fmla="*/ 0 w 12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56">
                    <a:moveTo>
                      <a:pt x="0" y="0"/>
                    </a:moveTo>
                    <a:cubicBezTo>
                      <a:pt x="0" y="0"/>
                      <a:pt x="35" y="56"/>
                      <a:pt x="121" y="49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4"/>
                      <a:pt x="59" y="42"/>
                      <a:pt x="0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3CE7B444-C029-5D11-16E3-5010B9EDA3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51879" y="-2306637"/>
                <a:ext cx="198438" cy="366713"/>
              </a:xfrm>
              <a:custGeom>
                <a:avLst/>
                <a:gdLst>
                  <a:gd name="T0" fmla="*/ 20 w 31"/>
                  <a:gd name="T1" fmla="*/ 0 h 57"/>
                  <a:gd name="T2" fmla="*/ 11 w 31"/>
                  <a:gd name="T3" fmla="*/ 55 h 57"/>
                  <a:gd name="T4" fmla="*/ 5 w 31"/>
                  <a:gd name="T5" fmla="*/ 32 h 57"/>
                  <a:gd name="T6" fmla="*/ 20 w 31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57">
                    <a:moveTo>
                      <a:pt x="20" y="0"/>
                    </a:moveTo>
                    <a:cubicBezTo>
                      <a:pt x="20" y="0"/>
                      <a:pt x="31" y="27"/>
                      <a:pt x="11" y="55"/>
                    </a:cubicBezTo>
                    <a:cubicBezTo>
                      <a:pt x="11" y="55"/>
                      <a:pt x="0" y="57"/>
                      <a:pt x="5" y="32"/>
                    </a:cubicBezTo>
                    <a:cubicBezTo>
                      <a:pt x="5" y="32"/>
                      <a:pt x="11" y="2"/>
                      <a:pt x="20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FE85C485-AFC1-6793-40AD-4C4E1A0900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1279" y="-3351212"/>
                <a:ext cx="430213" cy="650875"/>
              </a:xfrm>
              <a:custGeom>
                <a:avLst/>
                <a:gdLst>
                  <a:gd name="T0" fmla="*/ 65 w 67"/>
                  <a:gd name="T1" fmla="*/ 81 h 101"/>
                  <a:gd name="T2" fmla="*/ 51 w 67"/>
                  <a:gd name="T3" fmla="*/ 96 h 101"/>
                  <a:gd name="T4" fmla="*/ 32 w 67"/>
                  <a:gd name="T5" fmla="*/ 83 h 101"/>
                  <a:gd name="T6" fmla="*/ 32 w 67"/>
                  <a:gd name="T7" fmla="*/ 73 h 101"/>
                  <a:gd name="T8" fmla="*/ 20 w 67"/>
                  <a:gd name="T9" fmla="*/ 66 h 101"/>
                  <a:gd name="T10" fmla="*/ 9 w 67"/>
                  <a:gd name="T11" fmla="*/ 57 h 101"/>
                  <a:gd name="T12" fmla="*/ 3 w 67"/>
                  <a:gd name="T13" fmla="*/ 44 h 101"/>
                  <a:gd name="T14" fmla="*/ 5 w 67"/>
                  <a:gd name="T15" fmla="*/ 33 h 101"/>
                  <a:gd name="T16" fmla="*/ 8 w 67"/>
                  <a:gd name="T17" fmla="*/ 16 h 101"/>
                  <a:gd name="T18" fmla="*/ 15 w 67"/>
                  <a:gd name="T19" fmla="*/ 12 h 101"/>
                  <a:gd name="T20" fmla="*/ 25 w 67"/>
                  <a:gd name="T21" fmla="*/ 0 h 101"/>
                  <a:gd name="T22" fmla="*/ 35 w 67"/>
                  <a:gd name="T23" fmla="*/ 6 h 101"/>
                  <a:gd name="T24" fmla="*/ 59 w 67"/>
                  <a:gd name="T25" fmla="*/ 28 h 101"/>
                  <a:gd name="T26" fmla="*/ 64 w 67"/>
                  <a:gd name="T27" fmla="*/ 47 h 101"/>
                  <a:gd name="T28" fmla="*/ 65 w 67"/>
                  <a:gd name="T29" fmla="*/ 8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101">
                    <a:moveTo>
                      <a:pt x="65" y="81"/>
                    </a:moveTo>
                    <a:cubicBezTo>
                      <a:pt x="65" y="81"/>
                      <a:pt x="67" y="94"/>
                      <a:pt x="51" y="96"/>
                    </a:cubicBezTo>
                    <a:cubicBezTo>
                      <a:pt x="51" y="96"/>
                      <a:pt x="32" y="101"/>
                      <a:pt x="32" y="83"/>
                    </a:cubicBezTo>
                    <a:cubicBezTo>
                      <a:pt x="32" y="73"/>
                      <a:pt x="32" y="73"/>
                      <a:pt x="32" y="73"/>
                    </a:cubicBezTo>
                    <a:cubicBezTo>
                      <a:pt x="32" y="73"/>
                      <a:pt x="20" y="72"/>
                      <a:pt x="20" y="66"/>
                    </a:cubicBezTo>
                    <a:cubicBezTo>
                      <a:pt x="20" y="66"/>
                      <a:pt x="12" y="65"/>
                      <a:pt x="9" y="57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3" y="44"/>
                      <a:pt x="0" y="39"/>
                      <a:pt x="5" y="33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1" y="10"/>
                      <a:pt x="15" y="12"/>
                    </a:cubicBezTo>
                    <a:cubicBezTo>
                      <a:pt x="15" y="12"/>
                      <a:pt x="17" y="0"/>
                      <a:pt x="25" y="0"/>
                    </a:cubicBezTo>
                    <a:cubicBezTo>
                      <a:pt x="25" y="0"/>
                      <a:pt x="30" y="0"/>
                      <a:pt x="35" y="6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59" y="28"/>
                      <a:pt x="65" y="34"/>
                      <a:pt x="64" y="47"/>
                    </a:cubicBezTo>
                    <a:lnTo>
                      <a:pt x="65" y="81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BB560CEE-70F6-F838-BC9D-0B9AC12A095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0179" y="-3273425"/>
                <a:ext cx="128588" cy="206375"/>
              </a:xfrm>
              <a:custGeom>
                <a:avLst/>
                <a:gdLst>
                  <a:gd name="T0" fmla="*/ 0 w 20"/>
                  <a:gd name="T1" fmla="*/ 0 h 32"/>
                  <a:gd name="T2" fmla="*/ 1 w 20"/>
                  <a:gd name="T3" fmla="*/ 16 h 32"/>
                  <a:gd name="T4" fmla="*/ 5 w 20"/>
                  <a:gd name="T5" fmla="*/ 22 h 32"/>
                  <a:gd name="T6" fmla="*/ 15 w 20"/>
                  <a:gd name="T7" fmla="*/ 32 h 32"/>
                  <a:gd name="T8" fmla="*/ 17 w 20"/>
                  <a:gd name="T9" fmla="*/ 32 h 32"/>
                  <a:gd name="T10" fmla="*/ 19 w 20"/>
                  <a:gd name="T11" fmla="*/ 31 h 32"/>
                  <a:gd name="T12" fmla="*/ 20 w 20"/>
                  <a:gd name="T13" fmla="*/ 28 h 32"/>
                  <a:gd name="T14" fmla="*/ 18 w 20"/>
                  <a:gd name="T15" fmla="*/ 22 h 32"/>
                  <a:gd name="T16" fmla="*/ 18 w 20"/>
                  <a:gd name="T17" fmla="*/ 22 h 32"/>
                  <a:gd name="T18" fmla="*/ 12 w 20"/>
                  <a:gd name="T19" fmla="*/ 13 h 32"/>
                  <a:gd name="T20" fmla="*/ 12 w 20"/>
                  <a:gd name="T21" fmla="*/ 13 h 32"/>
                  <a:gd name="T22" fmla="*/ 11 w 20"/>
                  <a:gd name="T23" fmla="*/ 13 h 32"/>
                  <a:gd name="T24" fmla="*/ 17 w 20"/>
                  <a:gd name="T25" fmla="*/ 22 h 32"/>
                  <a:gd name="T26" fmla="*/ 18 w 20"/>
                  <a:gd name="T27" fmla="*/ 22 h 32"/>
                  <a:gd name="T28" fmla="*/ 17 w 20"/>
                  <a:gd name="T29" fmla="*/ 22 h 32"/>
                  <a:gd name="T30" fmla="*/ 19 w 20"/>
                  <a:gd name="T31" fmla="*/ 28 h 32"/>
                  <a:gd name="T32" fmla="*/ 18 w 20"/>
                  <a:gd name="T33" fmla="*/ 30 h 32"/>
                  <a:gd name="T34" fmla="*/ 17 w 20"/>
                  <a:gd name="T35" fmla="*/ 31 h 32"/>
                  <a:gd name="T36" fmla="*/ 16 w 20"/>
                  <a:gd name="T37" fmla="*/ 31 h 32"/>
                  <a:gd name="T38" fmla="*/ 5 w 20"/>
                  <a:gd name="T39" fmla="*/ 21 h 32"/>
                  <a:gd name="T40" fmla="*/ 3 w 20"/>
                  <a:gd name="T41" fmla="*/ 16 h 32"/>
                  <a:gd name="T42" fmla="*/ 1 w 20"/>
                  <a:gd name="T43" fmla="*/ 0 h 32"/>
                  <a:gd name="T44" fmla="*/ 1 w 20"/>
                  <a:gd name="T45" fmla="*/ 0 h 32"/>
                  <a:gd name="T46" fmla="*/ 0 w 20"/>
                  <a:gd name="T4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32">
                    <a:moveTo>
                      <a:pt x="0" y="0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2" y="19"/>
                      <a:pt x="3" y="21"/>
                      <a:pt x="5" y="2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6" y="32"/>
                      <a:pt x="16" y="32"/>
                      <a:pt x="17" y="32"/>
                    </a:cubicBezTo>
                    <a:cubicBezTo>
                      <a:pt x="18" y="32"/>
                      <a:pt x="19" y="32"/>
                      <a:pt x="19" y="31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6"/>
                      <a:pt x="20" y="24"/>
                      <a:pt x="18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9" y="25"/>
                      <a:pt x="19" y="26"/>
                      <a:pt x="19" y="28"/>
                    </a:cubicBezTo>
                    <a:cubicBezTo>
                      <a:pt x="19" y="29"/>
                      <a:pt x="19" y="30"/>
                      <a:pt x="18" y="30"/>
                    </a:cubicBezTo>
                    <a:cubicBezTo>
                      <a:pt x="18" y="31"/>
                      <a:pt x="17" y="31"/>
                      <a:pt x="17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4" y="20"/>
                      <a:pt x="3" y="18"/>
                      <a:pt x="3" y="16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DFE958D5-1985-4F35-B920-3BEDA750F4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1617" y="-3332162"/>
                <a:ext cx="134938" cy="431800"/>
              </a:xfrm>
              <a:custGeom>
                <a:avLst/>
                <a:gdLst>
                  <a:gd name="T0" fmla="*/ 6 w 21"/>
                  <a:gd name="T1" fmla="*/ 0 h 67"/>
                  <a:gd name="T2" fmla="*/ 6 w 21"/>
                  <a:gd name="T3" fmla="*/ 0 h 67"/>
                  <a:gd name="T4" fmla="*/ 2 w 21"/>
                  <a:gd name="T5" fmla="*/ 0 h 67"/>
                  <a:gd name="T6" fmla="*/ 0 w 21"/>
                  <a:gd name="T7" fmla="*/ 4 h 67"/>
                  <a:gd name="T8" fmla="*/ 2 w 21"/>
                  <a:gd name="T9" fmla="*/ 11 h 67"/>
                  <a:gd name="T10" fmla="*/ 2 w 21"/>
                  <a:gd name="T11" fmla="*/ 11 h 67"/>
                  <a:gd name="T12" fmla="*/ 10 w 21"/>
                  <a:gd name="T13" fmla="*/ 20 h 67"/>
                  <a:gd name="T14" fmla="*/ 15 w 21"/>
                  <a:gd name="T15" fmla="*/ 26 h 67"/>
                  <a:gd name="T16" fmla="*/ 18 w 21"/>
                  <a:gd name="T17" fmla="*/ 31 h 67"/>
                  <a:gd name="T18" fmla="*/ 18 w 21"/>
                  <a:gd name="T19" fmla="*/ 32 h 67"/>
                  <a:gd name="T20" fmla="*/ 18 w 21"/>
                  <a:gd name="T21" fmla="*/ 33 h 67"/>
                  <a:gd name="T22" fmla="*/ 11 w 21"/>
                  <a:gd name="T23" fmla="*/ 49 h 67"/>
                  <a:gd name="T24" fmla="*/ 20 w 21"/>
                  <a:gd name="T25" fmla="*/ 67 h 67"/>
                  <a:gd name="T26" fmla="*/ 21 w 21"/>
                  <a:gd name="T27" fmla="*/ 67 h 67"/>
                  <a:gd name="T28" fmla="*/ 21 w 21"/>
                  <a:gd name="T29" fmla="*/ 67 h 67"/>
                  <a:gd name="T30" fmla="*/ 13 w 21"/>
                  <a:gd name="T31" fmla="*/ 49 h 67"/>
                  <a:gd name="T32" fmla="*/ 18 w 21"/>
                  <a:gd name="T33" fmla="*/ 34 h 67"/>
                  <a:gd name="T34" fmla="*/ 19 w 21"/>
                  <a:gd name="T35" fmla="*/ 32 h 67"/>
                  <a:gd name="T36" fmla="*/ 19 w 21"/>
                  <a:gd name="T37" fmla="*/ 31 h 67"/>
                  <a:gd name="T38" fmla="*/ 16 w 21"/>
                  <a:gd name="T39" fmla="*/ 26 h 67"/>
                  <a:gd name="T40" fmla="*/ 11 w 21"/>
                  <a:gd name="T41" fmla="*/ 19 h 67"/>
                  <a:gd name="T42" fmla="*/ 5 w 21"/>
                  <a:gd name="T43" fmla="*/ 13 h 67"/>
                  <a:gd name="T44" fmla="*/ 3 w 21"/>
                  <a:gd name="T45" fmla="*/ 10 h 67"/>
                  <a:gd name="T46" fmla="*/ 2 w 21"/>
                  <a:gd name="T47" fmla="*/ 10 h 67"/>
                  <a:gd name="T48" fmla="*/ 3 w 21"/>
                  <a:gd name="T49" fmla="*/ 10 h 67"/>
                  <a:gd name="T50" fmla="*/ 1 w 21"/>
                  <a:gd name="T51" fmla="*/ 4 h 67"/>
                  <a:gd name="T52" fmla="*/ 3 w 21"/>
                  <a:gd name="T53" fmla="*/ 1 h 67"/>
                  <a:gd name="T54" fmla="*/ 6 w 21"/>
                  <a:gd name="T55" fmla="*/ 1 h 67"/>
                  <a:gd name="T56" fmla="*/ 6 w 21"/>
                  <a:gd name="T57" fmla="*/ 1 h 67"/>
                  <a:gd name="T58" fmla="*/ 7 w 21"/>
                  <a:gd name="T59" fmla="*/ 0 h 67"/>
                  <a:gd name="T60" fmla="*/ 6 w 21"/>
                  <a:gd name="T6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" h="67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0" y="8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6" y="16"/>
                      <a:pt x="10" y="20"/>
                    </a:cubicBezTo>
                    <a:cubicBezTo>
                      <a:pt x="12" y="22"/>
                      <a:pt x="14" y="24"/>
                      <a:pt x="15" y="26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6" y="35"/>
                      <a:pt x="11" y="41"/>
                      <a:pt x="11" y="49"/>
                    </a:cubicBezTo>
                    <a:cubicBezTo>
                      <a:pt x="11" y="55"/>
                      <a:pt x="14" y="61"/>
                      <a:pt x="20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15" y="60"/>
                      <a:pt x="13" y="54"/>
                      <a:pt x="13" y="49"/>
                    </a:cubicBezTo>
                    <a:cubicBezTo>
                      <a:pt x="13" y="42"/>
                      <a:pt x="17" y="36"/>
                      <a:pt x="18" y="34"/>
                    </a:cubicBezTo>
                    <a:cubicBezTo>
                      <a:pt x="19" y="33"/>
                      <a:pt x="19" y="33"/>
                      <a:pt x="19" y="32"/>
                    </a:cubicBezTo>
                    <a:cubicBezTo>
                      <a:pt x="19" y="32"/>
                      <a:pt x="19" y="31"/>
                      <a:pt x="19" y="3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5" y="23"/>
                      <a:pt x="13" y="21"/>
                      <a:pt x="11" y="19"/>
                    </a:cubicBezTo>
                    <a:cubicBezTo>
                      <a:pt x="9" y="17"/>
                      <a:pt x="7" y="15"/>
                      <a:pt x="5" y="13"/>
                    </a:cubicBezTo>
                    <a:cubicBezTo>
                      <a:pt x="4" y="11"/>
                      <a:pt x="3" y="10"/>
                      <a:pt x="3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8"/>
                      <a:pt x="1" y="6"/>
                      <a:pt x="1" y="4"/>
                    </a:cubicBezTo>
                    <a:cubicBezTo>
                      <a:pt x="1" y="3"/>
                      <a:pt x="1" y="2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7DD18737-0560-60B9-F1DA-C1A3690670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93029" y="-3138487"/>
                <a:ext cx="160338" cy="115888"/>
              </a:xfrm>
              <a:custGeom>
                <a:avLst/>
                <a:gdLst>
                  <a:gd name="T0" fmla="*/ 0 w 25"/>
                  <a:gd name="T1" fmla="*/ 1 h 18"/>
                  <a:gd name="T2" fmla="*/ 3 w 25"/>
                  <a:gd name="T3" fmla="*/ 11 h 18"/>
                  <a:gd name="T4" fmla="*/ 4 w 25"/>
                  <a:gd name="T5" fmla="*/ 11 h 18"/>
                  <a:gd name="T6" fmla="*/ 3 w 25"/>
                  <a:gd name="T7" fmla="*/ 11 h 18"/>
                  <a:gd name="T8" fmla="*/ 4 w 25"/>
                  <a:gd name="T9" fmla="*/ 12 h 18"/>
                  <a:gd name="T10" fmla="*/ 10 w 25"/>
                  <a:gd name="T11" fmla="*/ 14 h 18"/>
                  <a:gd name="T12" fmla="*/ 10 w 25"/>
                  <a:gd name="T13" fmla="*/ 14 h 18"/>
                  <a:gd name="T14" fmla="*/ 10 w 25"/>
                  <a:gd name="T15" fmla="*/ 14 h 18"/>
                  <a:gd name="T16" fmla="*/ 14 w 25"/>
                  <a:gd name="T17" fmla="*/ 15 h 18"/>
                  <a:gd name="T18" fmla="*/ 21 w 25"/>
                  <a:gd name="T19" fmla="*/ 18 h 18"/>
                  <a:gd name="T20" fmla="*/ 21 w 25"/>
                  <a:gd name="T21" fmla="*/ 18 h 18"/>
                  <a:gd name="T22" fmla="*/ 23 w 25"/>
                  <a:gd name="T23" fmla="*/ 18 h 18"/>
                  <a:gd name="T24" fmla="*/ 24 w 25"/>
                  <a:gd name="T25" fmla="*/ 18 h 18"/>
                  <a:gd name="T26" fmla="*/ 25 w 25"/>
                  <a:gd name="T27" fmla="*/ 15 h 18"/>
                  <a:gd name="T28" fmla="*/ 24 w 25"/>
                  <a:gd name="T29" fmla="*/ 10 h 18"/>
                  <a:gd name="T30" fmla="*/ 24 w 25"/>
                  <a:gd name="T31" fmla="*/ 10 h 18"/>
                  <a:gd name="T32" fmla="*/ 23 w 25"/>
                  <a:gd name="T33" fmla="*/ 11 h 18"/>
                  <a:gd name="T34" fmla="*/ 24 w 25"/>
                  <a:gd name="T35" fmla="*/ 15 h 18"/>
                  <a:gd name="T36" fmla="*/ 24 w 25"/>
                  <a:gd name="T37" fmla="*/ 17 h 18"/>
                  <a:gd name="T38" fmla="*/ 23 w 25"/>
                  <a:gd name="T39" fmla="*/ 17 h 18"/>
                  <a:gd name="T40" fmla="*/ 22 w 25"/>
                  <a:gd name="T41" fmla="*/ 17 h 18"/>
                  <a:gd name="T42" fmla="*/ 22 w 25"/>
                  <a:gd name="T43" fmla="*/ 17 h 18"/>
                  <a:gd name="T44" fmla="*/ 21 w 25"/>
                  <a:gd name="T45" fmla="*/ 17 h 18"/>
                  <a:gd name="T46" fmla="*/ 22 w 25"/>
                  <a:gd name="T47" fmla="*/ 17 h 18"/>
                  <a:gd name="T48" fmla="*/ 10 w 25"/>
                  <a:gd name="T49" fmla="*/ 13 h 18"/>
                  <a:gd name="T50" fmla="*/ 10 w 25"/>
                  <a:gd name="T51" fmla="*/ 13 h 18"/>
                  <a:gd name="T52" fmla="*/ 5 w 25"/>
                  <a:gd name="T53" fmla="*/ 11 h 18"/>
                  <a:gd name="T54" fmla="*/ 4 w 25"/>
                  <a:gd name="T55" fmla="*/ 11 h 18"/>
                  <a:gd name="T56" fmla="*/ 4 w 25"/>
                  <a:gd name="T57" fmla="*/ 10 h 18"/>
                  <a:gd name="T58" fmla="*/ 4 w 25"/>
                  <a:gd name="T59" fmla="*/ 11 h 18"/>
                  <a:gd name="T60" fmla="*/ 4 w 25"/>
                  <a:gd name="T61" fmla="*/ 11 h 18"/>
                  <a:gd name="T62" fmla="*/ 4 w 25"/>
                  <a:gd name="T63" fmla="*/ 10 h 18"/>
                  <a:gd name="T64" fmla="*/ 4 w 25"/>
                  <a:gd name="T65" fmla="*/ 11 h 18"/>
                  <a:gd name="T66" fmla="*/ 4 w 25"/>
                  <a:gd name="T67" fmla="*/ 11 h 18"/>
                  <a:gd name="T68" fmla="*/ 4 w 25"/>
                  <a:gd name="T69" fmla="*/ 10 h 18"/>
                  <a:gd name="T70" fmla="*/ 1 w 25"/>
                  <a:gd name="T71" fmla="*/ 1 h 18"/>
                  <a:gd name="T72" fmla="*/ 0 w 25"/>
                  <a:gd name="T73" fmla="*/ 0 h 18"/>
                  <a:gd name="T74" fmla="*/ 0 w 25"/>
                  <a:gd name="T75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5" h="18">
                    <a:moveTo>
                      <a:pt x="0" y="1"/>
                    </a:moveTo>
                    <a:cubicBezTo>
                      <a:pt x="3" y="11"/>
                      <a:pt x="3" y="11"/>
                      <a:pt x="3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4" y="12"/>
                    </a:cubicBezTo>
                    <a:cubicBezTo>
                      <a:pt x="5" y="13"/>
                      <a:pt x="7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2" y="15"/>
                      <a:pt x="14" y="15"/>
                    </a:cubicBezTo>
                    <a:cubicBezTo>
                      <a:pt x="16" y="16"/>
                      <a:pt x="19" y="17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18"/>
                      <a:pt x="22" y="18"/>
                      <a:pt x="23" y="18"/>
                    </a:cubicBezTo>
                    <a:cubicBezTo>
                      <a:pt x="23" y="18"/>
                      <a:pt x="24" y="18"/>
                      <a:pt x="24" y="18"/>
                    </a:cubicBezTo>
                    <a:cubicBezTo>
                      <a:pt x="25" y="17"/>
                      <a:pt x="25" y="16"/>
                      <a:pt x="25" y="15"/>
                    </a:cubicBezTo>
                    <a:cubicBezTo>
                      <a:pt x="25" y="14"/>
                      <a:pt x="25" y="12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3"/>
                      <a:pt x="24" y="14"/>
                      <a:pt x="24" y="15"/>
                    </a:cubicBezTo>
                    <a:cubicBezTo>
                      <a:pt x="24" y="16"/>
                      <a:pt x="24" y="17"/>
                      <a:pt x="24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18" y="15"/>
                      <a:pt x="11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7" y="12"/>
                      <a:pt x="6" y="12"/>
                      <a:pt x="5" y="11"/>
                    </a:cubicBezTo>
                    <a:cubicBezTo>
                      <a:pt x="5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CD665F2D-0B51-D026-A4F2-2BFC07377A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93029" y="-3035300"/>
                <a:ext cx="147638" cy="52388"/>
              </a:xfrm>
              <a:custGeom>
                <a:avLst/>
                <a:gdLst>
                  <a:gd name="T0" fmla="*/ 0 w 23"/>
                  <a:gd name="T1" fmla="*/ 1 h 8"/>
                  <a:gd name="T2" fmla="*/ 5 w 23"/>
                  <a:gd name="T3" fmla="*/ 4 h 8"/>
                  <a:gd name="T4" fmla="*/ 5 w 23"/>
                  <a:gd name="T5" fmla="*/ 4 h 8"/>
                  <a:gd name="T6" fmla="*/ 11 w 23"/>
                  <a:gd name="T7" fmla="*/ 5 h 8"/>
                  <a:gd name="T8" fmla="*/ 18 w 23"/>
                  <a:gd name="T9" fmla="*/ 7 h 8"/>
                  <a:gd name="T10" fmla="*/ 19 w 23"/>
                  <a:gd name="T11" fmla="*/ 7 h 8"/>
                  <a:gd name="T12" fmla="*/ 20 w 23"/>
                  <a:gd name="T13" fmla="*/ 8 h 8"/>
                  <a:gd name="T14" fmla="*/ 22 w 23"/>
                  <a:gd name="T15" fmla="*/ 7 h 8"/>
                  <a:gd name="T16" fmla="*/ 23 w 23"/>
                  <a:gd name="T17" fmla="*/ 5 h 8"/>
                  <a:gd name="T18" fmla="*/ 21 w 23"/>
                  <a:gd name="T19" fmla="*/ 1 h 8"/>
                  <a:gd name="T20" fmla="*/ 20 w 23"/>
                  <a:gd name="T21" fmla="*/ 1 h 8"/>
                  <a:gd name="T22" fmla="*/ 20 w 23"/>
                  <a:gd name="T23" fmla="*/ 2 h 8"/>
                  <a:gd name="T24" fmla="*/ 22 w 23"/>
                  <a:gd name="T25" fmla="*/ 5 h 8"/>
                  <a:gd name="T26" fmla="*/ 21 w 23"/>
                  <a:gd name="T27" fmla="*/ 6 h 8"/>
                  <a:gd name="T28" fmla="*/ 20 w 23"/>
                  <a:gd name="T29" fmla="*/ 6 h 8"/>
                  <a:gd name="T30" fmla="*/ 19 w 23"/>
                  <a:gd name="T31" fmla="*/ 6 h 8"/>
                  <a:gd name="T32" fmla="*/ 19 w 23"/>
                  <a:gd name="T33" fmla="*/ 7 h 8"/>
                  <a:gd name="T34" fmla="*/ 19 w 23"/>
                  <a:gd name="T35" fmla="*/ 6 h 8"/>
                  <a:gd name="T36" fmla="*/ 11 w 23"/>
                  <a:gd name="T37" fmla="*/ 4 h 8"/>
                  <a:gd name="T38" fmla="*/ 5 w 23"/>
                  <a:gd name="T39" fmla="*/ 3 h 8"/>
                  <a:gd name="T40" fmla="*/ 5 w 23"/>
                  <a:gd name="T41" fmla="*/ 4 h 8"/>
                  <a:gd name="T42" fmla="*/ 6 w 23"/>
                  <a:gd name="T43" fmla="*/ 3 h 8"/>
                  <a:gd name="T44" fmla="*/ 1 w 23"/>
                  <a:gd name="T45" fmla="*/ 0 h 8"/>
                  <a:gd name="T46" fmla="*/ 0 w 23"/>
                  <a:gd name="T47" fmla="*/ 0 h 8"/>
                  <a:gd name="T48" fmla="*/ 0 w 23"/>
                  <a:gd name="T4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" h="8">
                    <a:moveTo>
                      <a:pt x="0" y="1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8" y="5"/>
                      <a:pt x="11" y="5"/>
                    </a:cubicBezTo>
                    <a:cubicBezTo>
                      <a:pt x="13" y="6"/>
                      <a:pt x="17" y="6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8"/>
                      <a:pt x="20" y="8"/>
                    </a:cubicBezTo>
                    <a:cubicBezTo>
                      <a:pt x="20" y="8"/>
                      <a:pt x="21" y="7"/>
                      <a:pt x="22" y="7"/>
                    </a:cubicBezTo>
                    <a:cubicBezTo>
                      <a:pt x="22" y="7"/>
                      <a:pt x="23" y="6"/>
                      <a:pt x="23" y="5"/>
                    </a:cubicBezTo>
                    <a:cubicBezTo>
                      <a:pt x="23" y="4"/>
                      <a:pt x="22" y="3"/>
                      <a:pt x="21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3"/>
                      <a:pt x="22" y="5"/>
                      <a:pt x="22" y="5"/>
                    </a:cubicBezTo>
                    <a:cubicBezTo>
                      <a:pt x="22" y="6"/>
                      <a:pt x="21" y="6"/>
                      <a:pt x="21" y="6"/>
                    </a:cubicBezTo>
                    <a:cubicBezTo>
                      <a:pt x="21" y="6"/>
                      <a:pt x="20" y="6"/>
                      <a:pt x="20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7" y="5"/>
                      <a:pt x="14" y="4"/>
                      <a:pt x="11" y="4"/>
                    </a:cubicBezTo>
                    <a:cubicBezTo>
                      <a:pt x="8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69EFCBB5-16F2-A66F-C442-1C4B4134CE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7629" y="-3248025"/>
                <a:ext cx="192088" cy="231775"/>
              </a:xfrm>
              <a:custGeom>
                <a:avLst/>
                <a:gdLst>
                  <a:gd name="T0" fmla="*/ 20 w 121"/>
                  <a:gd name="T1" fmla="*/ 146 h 146"/>
                  <a:gd name="T2" fmla="*/ 121 w 121"/>
                  <a:gd name="T3" fmla="*/ 12 h 146"/>
                  <a:gd name="T4" fmla="*/ 105 w 121"/>
                  <a:gd name="T5" fmla="*/ 0 h 146"/>
                  <a:gd name="T6" fmla="*/ 0 w 121"/>
                  <a:gd name="T7" fmla="*/ 134 h 146"/>
                  <a:gd name="T8" fmla="*/ 20 w 121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46">
                    <a:moveTo>
                      <a:pt x="20" y="146"/>
                    </a:moveTo>
                    <a:lnTo>
                      <a:pt x="121" y="12"/>
                    </a:lnTo>
                    <a:lnTo>
                      <a:pt x="105" y="0"/>
                    </a:lnTo>
                    <a:lnTo>
                      <a:pt x="0" y="134"/>
                    </a:lnTo>
                    <a:lnTo>
                      <a:pt x="20" y="146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BD58D4CB-BD29-E200-9043-E3BF0516C3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7629" y="-3248025"/>
                <a:ext cx="192088" cy="231775"/>
              </a:xfrm>
              <a:custGeom>
                <a:avLst/>
                <a:gdLst>
                  <a:gd name="T0" fmla="*/ 20 w 121"/>
                  <a:gd name="T1" fmla="*/ 146 h 146"/>
                  <a:gd name="T2" fmla="*/ 121 w 121"/>
                  <a:gd name="T3" fmla="*/ 12 h 146"/>
                  <a:gd name="T4" fmla="*/ 105 w 121"/>
                  <a:gd name="T5" fmla="*/ 0 h 146"/>
                  <a:gd name="T6" fmla="*/ 0 w 121"/>
                  <a:gd name="T7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46">
                    <a:moveTo>
                      <a:pt x="20" y="146"/>
                    </a:moveTo>
                    <a:lnTo>
                      <a:pt x="121" y="12"/>
                    </a:lnTo>
                    <a:lnTo>
                      <a:pt x="105" y="0"/>
                    </a:lnTo>
                    <a:lnTo>
                      <a:pt x="0" y="13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3A51585D-0B45-68BB-3199-538AF81EB0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72417" y="-3473450"/>
                <a:ext cx="168275" cy="193675"/>
              </a:xfrm>
              <a:custGeom>
                <a:avLst/>
                <a:gdLst>
                  <a:gd name="T0" fmla="*/ 5 w 26"/>
                  <a:gd name="T1" fmla="*/ 29 h 30"/>
                  <a:gd name="T2" fmla="*/ 25 w 26"/>
                  <a:gd name="T3" fmla="*/ 5 h 30"/>
                  <a:gd name="T4" fmla="*/ 25 w 26"/>
                  <a:gd name="T5" fmla="*/ 1 h 30"/>
                  <a:gd name="T6" fmla="*/ 21 w 26"/>
                  <a:gd name="T7" fmla="*/ 1 h 30"/>
                  <a:gd name="T8" fmla="*/ 1 w 26"/>
                  <a:gd name="T9" fmla="*/ 25 h 30"/>
                  <a:gd name="T10" fmla="*/ 1 w 26"/>
                  <a:gd name="T11" fmla="*/ 29 h 30"/>
                  <a:gd name="T12" fmla="*/ 5 w 26"/>
                  <a:gd name="T13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0">
                    <a:moveTo>
                      <a:pt x="5" y="29"/>
                    </a:moveTo>
                    <a:cubicBezTo>
                      <a:pt x="25" y="5"/>
                      <a:pt x="25" y="5"/>
                      <a:pt x="25" y="5"/>
                    </a:cubicBezTo>
                    <a:cubicBezTo>
                      <a:pt x="26" y="4"/>
                      <a:pt x="26" y="2"/>
                      <a:pt x="25" y="1"/>
                    </a:cubicBezTo>
                    <a:cubicBezTo>
                      <a:pt x="23" y="0"/>
                      <a:pt x="22" y="0"/>
                      <a:pt x="21" y="1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6"/>
                      <a:pt x="0" y="28"/>
                      <a:pt x="1" y="29"/>
                    </a:cubicBezTo>
                    <a:cubicBezTo>
                      <a:pt x="3" y="30"/>
                      <a:pt x="4" y="30"/>
                      <a:pt x="5" y="29"/>
                    </a:cubicBezTo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C785EF7D-F453-891D-B135-DF5ADADEBE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34292" y="-3035300"/>
                <a:ext cx="65088" cy="71438"/>
              </a:xfrm>
              <a:custGeom>
                <a:avLst/>
                <a:gdLst>
                  <a:gd name="T0" fmla="*/ 21 w 41"/>
                  <a:gd name="T1" fmla="*/ 0 h 45"/>
                  <a:gd name="T2" fmla="*/ 0 w 41"/>
                  <a:gd name="T3" fmla="*/ 45 h 45"/>
                  <a:gd name="T4" fmla="*/ 41 w 41"/>
                  <a:gd name="T5" fmla="*/ 12 h 45"/>
                  <a:gd name="T6" fmla="*/ 21 w 41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5">
                    <a:moveTo>
                      <a:pt x="21" y="0"/>
                    </a:moveTo>
                    <a:lnTo>
                      <a:pt x="0" y="45"/>
                    </a:lnTo>
                    <a:lnTo>
                      <a:pt x="41" y="1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4A095675-1A52-02F1-7D73-8D37A0A987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58092" y="-2809875"/>
                <a:ext cx="868363" cy="600075"/>
              </a:xfrm>
              <a:custGeom>
                <a:avLst/>
                <a:gdLst>
                  <a:gd name="T0" fmla="*/ 135 w 135"/>
                  <a:gd name="T1" fmla="*/ 73 h 93"/>
                  <a:gd name="T2" fmla="*/ 115 w 135"/>
                  <a:gd name="T3" fmla="*/ 26 h 93"/>
                  <a:gd name="T4" fmla="*/ 92 w 135"/>
                  <a:gd name="T5" fmla="*/ 10 h 93"/>
                  <a:gd name="T6" fmla="*/ 13 w 135"/>
                  <a:gd name="T7" fmla="*/ 0 h 93"/>
                  <a:gd name="T8" fmla="*/ 6 w 135"/>
                  <a:gd name="T9" fmla="*/ 14 h 93"/>
                  <a:gd name="T10" fmla="*/ 24 w 135"/>
                  <a:gd name="T11" fmla="*/ 49 h 93"/>
                  <a:gd name="T12" fmla="*/ 50 w 135"/>
                  <a:gd name="T13" fmla="*/ 76 h 93"/>
                  <a:gd name="T14" fmla="*/ 86 w 135"/>
                  <a:gd name="T15" fmla="*/ 93 h 93"/>
                  <a:gd name="T16" fmla="*/ 135 w 135"/>
                  <a:gd name="T17" fmla="*/ 7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93">
                    <a:moveTo>
                      <a:pt x="135" y="73"/>
                    </a:moveTo>
                    <a:cubicBezTo>
                      <a:pt x="133" y="68"/>
                      <a:pt x="115" y="26"/>
                      <a:pt x="115" y="26"/>
                    </a:cubicBezTo>
                    <a:cubicBezTo>
                      <a:pt x="115" y="26"/>
                      <a:pt x="109" y="11"/>
                      <a:pt x="92" y="1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0"/>
                      <a:pt x="6" y="14"/>
                    </a:cubicBezTo>
                    <a:cubicBezTo>
                      <a:pt x="6" y="14"/>
                      <a:pt x="13" y="32"/>
                      <a:pt x="24" y="49"/>
                    </a:cubicBezTo>
                    <a:cubicBezTo>
                      <a:pt x="31" y="60"/>
                      <a:pt x="40" y="70"/>
                      <a:pt x="50" y="76"/>
                    </a:cubicBezTo>
                    <a:cubicBezTo>
                      <a:pt x="50" y="76"/>
                      <a:pt x="73" y="90"/>
                      <a:pt x="86" y="93"/>
                    </a:cubicBez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8ACE9CFD-566E-4CC4-A080-C81AA397E1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7479" y="-2455862"/>
                <a:ext cx="830263" cy="554038"/>
              </a:xfrm>
              <a:custGeom>
                <a:avLst/>
                <a:gdLst>
                  <a:gd name="T0" fmla="*/ 0 w 129"/>
                  <a:gd name="T1" fmla="*/ 0 h 86"/>
                  <a:gd name="T2" fmla="*/ 28 w 129"/>
                  <a:gd name="T3" fmla="*/ 49 h 86"/>
                  <a:gd name="T4" fmla="*/ 43 w 129"/>
                  <a:gd name="T5" fmla="*/ 60 h 86"/>
                  <a:gd name="T6" fmla="*/ 110 w 129"/>
                  <a:gd name="T7" fmla="*/ 83 h 86"/>
                  <a:gd name="T8" fmla="*/ 125 w 129"/>
                  <a:gd name="T9" fmla="*/ 66 h 86"/>
                  <a:gd name="T10" fmla="*/ 123 w 129"/>
                  <a:gd name="T11" fmla="*/ 60 h 86"/>
                  <a:gd name="T12" fmla="*/ 115 w 129"/>
                  <a:gd name="T13" fmla="*/ 48 h 86"/>
                  <a:gd name="T14" fmla="*/ 0 w 129"/>
                  <a:gd name="T1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9" h="86">
                    <a:moveTo>
                      <a:pt x="0" y="0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31" y="54"/>
                      <a:pt x="36" y="59"/>
                      <a:pt x="43" y="60"/>
                    </a:cubicBezTo>
                    <a:cubicBezTo>
                      <a:pt x="110" y="83"/>
                      <a:pt x="110" y="83"/>
                      <a:pt x="110" y="83"/>
                    </a:cubicBezTo>
                    <a:cubicBezTo>
                      <a:pt x="120" y="86"/>
                      <a:pt x="129" y="76"/>
                      <a:pt x="125" y="66"/>
                    </a:cubicBezTo>
                    <a:cubicBezTo>
                      <a:pt x="123" y="60"/>
                      <a:pt x="123" y="60"/>
                      <a:pt x="123" y="60"/>
                    </a:cubicBezTo>
                    <a:cubicBezTo>
                      <a:pt x="115" y="48"/>
                      <a:pt x="115" y="48"/>
                      <a:pt x="115" y="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C69C9FF6-0C54-AB2F-17E8-EAEC04F0FF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53392" y="-2462212"/>
                <a:ext cx="771525" cy="438150"/>
              </a:xfrm>
              <a:custGeom>
                <a:avLst/>
                <a:gdLst>
                  <a:gd name="T0" fmla="*/ 112 w 120"/>
                  <a:gd name="T1" fmla="*/ 24 h 68"/>
                  <a:gd name="T2" fmla="*/ 89 w 120"/>
                  <a:gd name="T3" fmla="*/ 21 h 68"/>
                  <a:gd name="T4" fmla="*/ 51 w 120"/>
                  <a:gd name="T5" fmla="*/ 0 h 68"/>
                  <a:gd name="T6" fmla="*/ 50 w 120"/>
                  <a:gd name="T7" fmla="*/ 2 h 68"/>
                  <a:gd name="T8" fmla="*/ 58 w 120"/>
                  <a:gd name="T9" fmla="*/ 19 h 68"/>
                  <a:gd name="T10" fmla="*/ 36 w 120"/>
                  <a:gd name="T11" fmla="*/ 17 h 68"/>
                  <a:gd name="T12" fmla="*/ 9 w 120"/>
                  <a:gd name="T13" fmla="*/ 13 h 68"/>
                  <a:gd name="T14" fmla="*/ 9 w 120"/>
                  <a:gd name="T15" fmla="*/ 18 h 68"/>
                  <a:gd name="T16" fmla="*/ 6 w 120"/>
                  <a:gd name="T17" fmla="*/ 24 h 68"/>
                  <a:gd name="T18" fmla="*/ 6 w 120"/>
                  <a:gd name="T19" fmla="*/ 30 h 68"/>
                  <a:gd name="T20" fmla="*/ 10 w 120"/>
                  <a:gd name="T21" fmla="*/ 35 h 68"/>
                  <a:gd name="T22" fmla="*/ 10 w 120"/>
                  <a:gd name="T23" fmla="*/ 41 h 68"/>
                  <a:gd name="T24" fmla="*/ 28 w 120"/>
                  <a:gd name="T25" fmla="*/ 58 h 68"/>
                  <a:gd name="T26" fmla="*/ 39 w 120"/>
                  <a:gd name="T27" fmla="*/ 61 h 68"/>
                  <a:gd name="T28" fmla="*/ 89 w 120"/>
                  <a:gd name="T29" fmla="*/ 60 h 68"/>
                  <a:gd name="T30" fmla="*/ 97 w 120"/>
                  <a:gd name="T31" fmla="*/ 64 h 68"/>
                  <a:gd name="T32" fmla="*/ 110 w 120"/>
                  <a:gd name="T33" fmla="*/ 67 h 68"/>
                  <a:gd name="T34" fmla="*/ 111 w 120"/>
                  <a:gd name="T35" fmla="*/ 67 h 68"/>
                  <a:gd name="T36" fmla="*/ 114 w 120"/>
                  <a:gd name="T37" fmla="*/ 25 h 68"/>
                  <a:gd name="T38" fmla="*/ 112 w 120"/>
                  <a:gd name="T39" fmla="*/ 2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0" h="68">
                    <a:moveTo>
                      <a:pt x="112" y="24"/>
                    </a:moveTo>
                    <a:cubicBezTo>
                      <a:pt x="89" y="21"/>
                      <a:pt x="89" y="21"/>
                      <a:pt x="89" y="21"/>
                    </a:cubicBezTo>
                    <a:cubicBezTo>
                      <a:pt x="89" y="21"/>
                      <a:pt x="65" y="3"/>
                      <a:pt x="51" y="0"/>
                    </a:cubicBezTo>
                    <a:cubicBezTo>
                      <a:pt x="50" y="0"/>
                      <a:pt x="49" y="1"/>
                      <a:pt x="50" y="2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7" y="17"/>
                      <a:pt x="36" y="17"/>
                    </a:cubicBezTo>
                    <a:cubicBezTo>
                      <a:pt x="36" y="17"/>
                      <a:pt x="15" y="8"/>
                      <a:pt x="9" y="13"/>
                    </a:cubicBezTo>
                    <a:cubicBezTo>
                      <a:pt x="9" y="13"/>
                      <a:pt x="7" y="16"/>
                      <a:pt x="9" y="18"/>
                    </a:cubicBezTo>
                    <a:cubicBezTo>
                      <a:pt x="9" y="18"/>
                      <a:pt x="0" y="17"/>
                      <a:pt x="6" y="24"/>
                    </a:cubicBezTo>
                    <a:cubicBezTo>
                      <a:pt x="6" y="24"/>
                      <a:pt x="0" y="26"/>
                      <a:pt x="6" y="30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6" y="36"/>
                      <a:pt x="10" y="41"/>
                    </a:cubicBezTo>
                    <a:cubicBezTo>
                      <a:pt x="10" y="41"/>
                      <a:pt x="24" y="55"/>
                      <a:pt x="28" y="58"/>
                    </a:cubicBezTo>
                    <a:cubicBezTo>
                      <a:pt x="28" y="58"/>
                      <a:pt x="32" y="61"/>
                      <a:pt x="39" y="61"/>
                    </a:cubicBezTo>
                    <a:cubicBezTo>
                      <a:pt x="89" y="60"/>
                      <a:pt x="89" y="60"/>
                      <a:pt x="89" y="60"/>
                    </a:cubicBezTo>
                    <a:cubicBezTo>
                      <a:pt x="89" y="60"/>
                      <a:pt x="92" y="64"/>
                      <a:pt x="97" y="64"/>
                    </a:cubicBezTo>
                    <a:cubicBezTo>
                      <a:pt x="110" y="67"/>
                      <a:pt x="110" y="67"/>
                      <a:pt x="110" y="67"/>
                    </a:cubicBezTo>
                    <a:cubicBezTo>
                      <a:pt x="110" y="68"/>
                      <a:pt x="111" y="67"/>
                      <a:pt x="111" y="67"/>
                    </a:cubicBezTo>
                    <a:cubicBezTo>
                      <a:pt x="113" y="62"/>
                      <a:pt x="120" y="43"/>
                      <a:pt x="114" y="25"/>
                    </a:cubicBezTo>
                    <a:cubicBezTo>
                      <a:pt x="113" y="25"/>
                      <a:pt x="113" y="24"/>
                      <a:pt x="112" y="24"/>
                    </a:cubicBez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6B66DEB0-1FA6-A159-4F4B-8DEB97A580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04192" y="-2352675"/>
                <a:ext cx="322263" cy="84138"/>
              </a:xfrm>
              <a:custGeom>
                <a:avLst/>
                <a:gdLst>
                  <a:gd name="T0" fmla="*/ 1 w 50"/>
                  <a:gd name="T1" fmla="*/ 1 h 13"/>
                  <a:gd name="T2" fmla="*/ 23 w 50"/>
                  <a:gd name="T3" fmla="*/ 10 h 13"/>
                  <a:gd name="T4" fmla="*/ 29 w 50"/>
                  <a:gd name="T5" fmla="*/ 11 h 13"/>
                  <a:gd name="T6" fmla="*/ 49 w 50"/>
                  <a:gd name="T7" fmla="*/ 13 h 13"/>
                  <a:gd name="T8" fmla="*/ 50 w 50"/>
                  <a:gd name="T9" fmla="*/ 12 h 13"/>
                  <a:gd name="T10" fmla="*/ 49 w 50"/>
                  <a:gd name="T11" fmla="*/ 11 h 13"/>
                  <a:gd name="T12" fmla="*/ 29 w 50"/>
                  <a:gd name="T13" fmla="*/ 10 h 13"/>
                  <a:gd name="T14" fmla="*/ 23 w 50"/>
                  <a:gd name="T15" fmla="*/ 9 h 13"/>
                  <a:gd name="T16" fmla="*/ 1 w 50"/>
                  <a:gd name="T17" fmla="*/ 0 h 13"/>
                  <a:gd name="T18" fmla="*/ 0 w 50"/>
                  <a:gd name="T19" fmla="*/ 0 h 13"/>
                  <a:gd name="T20" fmla="*/ 1 w 50"/>
                  <a:gd name="T2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3">
                    <a:moveTo>
                      <a:pt x="1" y="1"/>
                    </a:moveTo>
                    <a:cubicBezTo>
                      <a:pt x="23" y="10"/>
                      <a:pt x="23" y="10"/>
                      <a:pt x="23" y="10"/>
                    </a:cubicBezTo>
                    <a:cubicBezTo>
                      <a:pt x="25" y="11"/>
                      <a:pt x="27" y="11"/>
                      <a:pt x="29" y="11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7" y="10"/>
                      <a:pt x="25" y="10"/>
                      <a:pt x="23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7B6D4F8F-5997-EF11-ED6B-18E5940D01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1492" y="-2306637"/>
                <a:ext cx="315913" cy="103188"/>
              </a:xfrm>
              <a:custGeom>
                <a:avLst/>
                <a:gdLst>
                  <a:gd name="T0" fmla="*/ 0 w 49"/>
                  <a:gd name="T1" fmla="*/ 0 h 16"/>
                  <a:gd name="T2" fmla="*/ 20 w 49"/>
                  <a:gd name="T3" fmla="*/ 13 h 16"/>
                  <a:gd name="T4" fmla="*/ 23 w 49"/>
                  <a:gd name="T5" fmla="*/ 15 h 16"/>
                  <a:gd name="T6" fmla="*/ 41 w 49"/>
                  <a:gd name="T7" fmla="*/ 16 h 16"/>
                  <a:gd name="T8" fmla="*/ 48 w 49"/>
                  <a:gd name="T9" fmla="*/ 16 h 16"/>
                  <a:gd name="T10" fmla="*/ 49 w 49"/>
                  <a:gd name="T11" fmla="*/ 15 h 16"/>
                  <a:gd name="T12" fmla="*/ 48 w 49"/>
                  <a:gd name="T13" fmla="*/ 15 h 16"/>
                  <a:gd name="T14" fmla="*/ 41 w 49"/>
                  <a:gd name="T15" fmla="*/ 15 h 16"/>
                  <a:gd name="T16" fmla="*/ 24 w 49"/>
                  <a:gd name="T17" fmla="*/ 14 h 16"/>
                  <a:gd name="T18" fmla="*/ 20 w 49"/>
                  <a:gd name="T19" fmla="*/ 12 h 16"/>
                  <a:gd name="T20" fmla="*/ 1 w 49"/>
                  <a:gd name="T21" fmla="*/ 0 h 16"/>
                  <a:gd name="T22" fmla="*/ 0 w 49"/>
                  <a:gd name="T23" fmla="*/ 0 h 16"/>
                  <a:gd name="T24" fmla="*/ 0 w 49"/>
                  <a:gd name="T2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16">
                    <a:moveTo>
                      <a:pt x="0" y="0"/>
                    </a:move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4"/>
                      <a:pt x="22" y="14"/>
                      <a:pt x="23" y="15"/>
                    </a:cubicBezTo>
                    <a:cubicBezTo>
                      <a:pt x="26" y="15"/>
                      <a:pt x="32" y="16"/>
                      <a:pt x="41" y="16"/>
                    </a:cubicBezTo>
                    <a:cubicBezTo>
                      <a:pt x="43" y="16"/>
                      <a:pt x="46" y="16"/>
                      <a:pt x="48" y="16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6" y="15"/>
                      <a:pt x="43" y="15"/>
                      <a:pt x="41" y="15"/>
                    </a:cubicBezTo>
                    <a:cubicBezTo>
                      <a:pt x="32" y="15"/>
                      <a:pt x="26" y="14"/>
                      <a:pt x="24" y="14"/>
                    </a:cubicBezTo>
                    <a:cubicBezTo>
                      <a:pt x="23" y="13"/>
                      <a:pt x="21" y="13"/>
                      <a:pt x="20" y="1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9FF2D203-2A61-5934-87D7-EBA405A7F1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6892" y="-2243137"/>
                <a:ext cx="284163" cy="109538"/>
              </a:xfrm>
              <a:custGeom>
                <a:avLst/>
                <a:gdLst>
                  <a:gd name="T0" fmla="*/ 0 w 44"/>
                  <a:gd name="T1" fmla="*/ 1 h 17"/>
                  <a:gd name="T2" fmla="*/ 15 w 44"/>
                  <a:gd name="T3" fmla="*/ 13 h 17"/>
                  <a:gd name="T4" fmla="*/ 25 w 44"/>
                  <a:gd name="T5" fmla="*/ 17 h 17"/>
                  <a:gd name="T6" fmla="*/ 44 w 44"/>
                  <a:gd name="T7" fmla="*/ 17 h 17"/>
                  <a:gd name="T8" fmla="*/ 44 w 44"/>
                  <a:gd name="T9" fmla="*/ 16 h 17"/>
                  <a:gd name="T10" fmla="*/ 44 w 44"/>
                  <a:gd name="T11" fmla="*/ 15 h 17"/>
                  <a:gd name="T12" fmla="*/ 25 w 44"/>
                  <a:gd name="T13" fmla="*/ 15 h 17"/>
                  <a:gd name="T14" fmla="*/ 16 w 44"/>
                  <a:gd name="T15" fmla="*/ 12 h 17"/>
                  <a:gd name="T16" fmla="*/ 0 w 44"/>
                  <a:gd name="T17" fmla="*/ 0 h 17"/>
                  <a:gd name="T18" fmla="*/ 0 w 44"/>
                  <a:gd name="T19" fmla="*/ 1 h 17"/>
                  <a:gd name="T20" fmla="*/ 0 w 44"/>
                  <a:gd name="T21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7">
                    <a:moveTo>
                      <a:pt x="0" y="1"/>
                    </a:moveTo>
                    <a:cubicBezTo>
                      <a:pt x="15" y="13"/>
                      <a:pt x="15" y="13"/>
                      <a:pt x="15" y="13"/>
                    </a:cubicBezTo>
                    <a:cubicBezTo>
                      <a:pt x="18" y="15"/>
                      <a:pt x="21" y="17"/>
                      <a:pt x="25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1" y="15"/>
                      <a:pt x="18" y="14"/>
                      <a:pt x="16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9D138E74-C8AE-D846-01D2-5BFE6235074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7954" y="-3686175"/>
                <a:ext cx="796925" cy="328613"/>
              </a:xfrm>
              <a:custGeom>
                <a:avLst/>
                <a:gdLst>
                  <a:gd name="T0" fmla="*/ 0 w 124"/>
                  <a:gd name="T1" fmla="*/ 0 h 51"/>
                  <a:gd name="T2" fmla="*/ 0 w 124"/>
                  <a:gd name="T3" fmla="*/ 0 h 51"/>
                  <a:gd name="T4" fmla="*/ 0 w 124"/>
                  <a:gd name="T5" fmla="*/ 42 h 51"/>
                  <a:gd name="T6" fmla="*/ 8 w 124"/>
                  <a:gd name="T7" fmla="*/ 51 h 51"/>
                  <a:gd name="T8" fmla="*/ 124 w 124"/>
                  <a:gd name="T9" fmla="*/ 51 h 51"/>
                  <a:gd name="T10" fmla="*/ 124 w 124"/>
                  <a:gd name="T11" fmla="*/ 47 h 51"/>
                  <a:gd name="T12" fmla="*/ 8 w 124"/>
                  <a:gd name="T13" fmla="*/ 47 h 51"/>
                  <a:gd name="T14" fmla="*/ 0 w 124"/>
                  <a:gd name="T15" fmla="*/ 39 h 51"/>
                  <a:gd name="T16" fmla="*/ 0 w 124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" h="5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7"/>
                      <a:pt x="4" y="51"/>
                      <a:pt x="8" y="51"/>
                    </a:cubicBezTo>
                    <a:cubicBezTo>
                      <a:pt x="124" y="51"/>
                      <a:pt x="124" y="51"/>
                      <a:pt x="124" y="51"/>
                    </a:cubicBezTo>
                    <a:cubicBezTo>
                      <a:pt x="124" y="47"/>
                      <a:pt x="124" y="47"/>
                      <a:pt x="124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4" y="47"/>
                      <a:pt x="0" y="43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4D087601-CD67-8372-3573-CC467EA81B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435350"/>
                <a:ext cx="501650" cy="77788"/>
              </a:xfrm>
              <a:custGeom>
                <a:avLst/>
                <a:gdLst>
                  <a:gd name="T0" fmla="*/ 78 w 78"/>
                  <a:gd name="T1" fmla="*/ 0 h 12"/>
                  <a:gd name="T2" fmla="*/ 69 w 78"/>
                  <a:gd name="T3" fmla="*/ 8 h 12"/>
                  <a:gd name="T4" fmla="*/ 0 w 78"/>
                  <a:gd name="T5" fmla="*/ 8 h 12"/>
                  <a:gd name="T6" fmla="*/ 0 w 78"/>
                  <a:gd name="T7" fmla="*/ 12 h 12"/>
                  <a:gd name="T8" fmla="*/ 69 w 78"/>
                  <a:gd name="T9" fmla="*/ 12 h 12"/>
                  <a:gd name="T10" fmla="*/ 78 w 78"/>
                  <a:gd name="T11" fmla="*/ 3 h 12"/>
                  <a:gd name="T12" fmla="*/ 78 w 78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8" y="0"/>
                    </a:moveTo>
                    <a:cubicBezTo>
                      <a:pt x="78" y="4"/>
                      <a:pt x="74" y="8"/>
                      <a:pt x="69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74" y="12"/>
                      <a:pt x="78" y="8"/>
                      <a:pt x="78" y="3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80CF7A1F-1BAC-508C-0CC9-81EFA82E54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7954" y="-3762375"/>
                <a:ext cx="1298575" cy="379413"/>
              </a:xfrm>
              <a:custGeom>
                <a:avLst/>
                <a:gdLst>
                  <a:gd name="T0" fmla="*/ 193 w 202"/>
                  <a:gd name="T1" fmla="*/ 59 h 59"/>
                  <a:gd name="T2" fmla="*/ 8 w 202"/>
                  <a:gd name="T3" fmla="*/ 59 h 59"/>
                  <a:gd name="T4" fmla="*/ 0 w 202"/>
                  <a:gd name="T5" fmla="*/ 51 h 59"/>
                  <a:gd name="T6" fmla="*/ 0 w 202"/>
                  <a:gd name="T7" fmla="*/ 8 h 59"/>
                  <a:gd name="T8" fmla="*/ 8 w 202"/>
                  <a:gd name="T9" fmla="*/ 0 h 59"/>
                  <a:gd name="T10" fmla="*/ 193 w 202"/>
                  <a:gd name="T11" fmla="*/ 0 h 59"/>
                  <a:gd name="T12" fmla="*/ 202 w 202"/>
                  <a:gd name="T13" fmla="*/ 8 h 59"/>
                  <a:gd name="T14" fmla="*/ 202 w 202"/>
                  <a:gd name="T15" fmla="*/ 51 h 59"/>
                  <a:gd name="T16" fmla="*/ 193 w 202"/>
                  <a:gd name="T1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59">
                    <a:moveTo>
                      <a:pt x="193" y="59"/>
                    </a:moveTo>
                    <a:cubicBezTo>
                      <a:pt x="8" y="59"/>
                      <a:pt x="8" y="59"/>
                      <a:pt x="8" y="59"/>
                    </a:cubicBezTo>
                    <a:cubicBezTo>
                      <a:pt x="4" y="59"/>
                      <a:pt x="0" y="55"/>
                      <a:pt x="0" y="5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8" y="0"/>
                      <a:pt x="202" y="4"/>
                      <a:pt x="202" y="8"/>
                    </a:cubicBezTo>
                    <a:cubicBezTo>
                      <a:pt x="202" y="51"/>
                      <a:pt x="202" y="51"/>
                      <a:pt x="202" y="51"/>
                    </a:cubicBezTo>
                    <a:cubicBezTo>
                      <a:pt x="202" y="55"/>
                      <a:pt x="198" y="59"/>
                      <a:pt x="193" y="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6F9F3D6E-2712-162E-CEA0-5EC2CA81DA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42" y="-3633787"/>
                <a:ext cx="385763" cy="25400"/>
              </a:xfrm>
              <a:custGeom>
                <a:avLst/>
                <a:gdLst>
                  <a:gd name="T0" fmla="*/ 58 w 60"/>
                  <a:gd name="T1" fmla="*/ 0 h 4"/>
                  <a:gd name="T2" fmla="*/ 2 w 60"/>
                  <a:gd name="T3" fmla="*/ 0 h 4"/>
                  <a:gd name="T4" fmla="*/ 0 w 60"/>
                  <a:gd name="T5" fmla="*/ 2 h 4"/>
                  <a:gd name="T6" fmla="*/ 2 w 60"/>
                  <a:gd name="T7" fmla="*/ 4 h 4"/>
                  <a:gd name="T8" fmla="*/ 58 w 60"/>
                  <a:gd name="T9" fmla="*/ 4 h 4"/>
                  <a:gd name="T10" fmla="*/ 60 w 60"/>
                  <a:gd name="T11" fmla="*/ 2 h 4"/>
                  <a:gd name="T12" fmla="*/ 58 w 6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9" y="4"/>
                      <a:pt x="60" y="3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788607FA-9BDF-6C1D-B4ED-D4527F8E4A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99267" y="-3113087"/>
                <a:ext cx="385763" cy="26988"/>
              </a:xfrm>
              <a:custGeom>
                <a:avLst/>
                <a:gdLst>
                  <a:gd name="T0" fmla="*/ 58 w 60"/>
                  <a:gd name="T1" fmla="*/ 0 h 4"/>
                  <a:gd name="T2" fmla="*/ 2 w 60"/>
                  <a:gd name="T3" fmla="*/ 0 h 4"/>
                  <a:gd name="T4" fmla="*/ 0 w 60"/>
                  <a:gd name="T5" fmla="*/ 2 h 4"/>
                  <a:gd name="T6" fmla="*/ 2 w 60"/>
                  <a:gd name="T7" fmla="*/ 4 h 4"/>
                  <a:gd name="T8" fmla="*/ 58 w 60"/>
                  <a:gd name="T9" fmla="*/ 4 h 4"/>
                  <a:gd name="T10" fmla="*/ 60 w 60"/>
                  <a:gd name="T11" fmla="*/ 2 h 4"/>
                  <a:gd name="T12" fmla="*/ 58 w 6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60" y="4"/>
                      <a:pt x="60" y="3"/>
                      <a:pt x="60" y="2"/>
                    </a:cubicBezTo>
                    <a:cubicBezTo>
                      <a:pt x="60" y="1"/>
                      <a:pt x="60" y="0"/>
                      <a:pt x="5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91C64D47-EAE8-3602-DA7C-60848B354C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944812"/>
                <a:ext cx="307975" cy="25400"/>
              </a:xfrm>
              <a:custGeom>
                <a:avLst/>
                <a:gdLst>
                  <a:gd name="T0" fmla="*/ 46 w 48"/>
                  <a:gd name="T1" fmla="*/ 0 h 4"/>
                  <a:gd name="T2" fmla="*/ 2 w 48"/>
                  <a:gd name="T3" fmla="*/ 0 h 4"/>
                  <a:gd name="T4" fmla="*/ 0 w 48"/>
                  <a:gd name="T5" fmla="*/ 2 h 4"/>
                  <a:gd name="T6" fmla="*/ 2 w 48"/>
                  <a:gd name="T7" fmla="*/ 4 h 4"/>
                  <a:gd name="T8" fmla="*/ 46 w 48"/>
                  <a:gd name="T9" fmla="*/ 4 h 4"/>
                  <a:gd name="T10" fmla="*/ 48 w 48"/>
                  <a:gd name="T11" fmla="*/ 2 h 4"/>
                  <a:gd name="T12" fmla="*/ 46 w 4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">
                    <a:moveTo>
                      <a:pt x="4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7" y="4"/>
                      <a:pt x="48" y="3"/>
                      <a:pt x="48" y="2"/>
                    </a:cubicBezTo>
                    <a:cubicBezTo>
                      <a:pt x="48" y="1"/>
                      <a:pt x="47" y="0"/>
                      <a:pt x="46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6B216FDF-DD3D-26CA-DB65-4FD63F3E12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8217" y="-2944812"/>
                <a:ext cx="204788" cy="25400"/>
              </a:xfrm>
              <a:custGeom>
                <a:avLst/>
                <a:gdLst>
                  <a:gd name="T0" fmla="*/ 2 w 32"/>
                  <a:gd name="T1" fmla="*/ 0 h 4"/>
                  <a:gd name="T2" fmla="*/ 2 w 32"/>
                  <a:gd name="T3" fmla="*/ 0 h 4"/>
                  <a:gd name="T4" fmla="*/ 0 w 32"/>
                  <a:gd name="T5" fmla="*/ 2 h 4"/>
                  <a:gd name="T6" fmla="*/ 2 w 32"/>
                  <a:gd name="T7" fmla="*/ 4 h 4"/>
                  <a:gd name="T8" fmla="*/ 30 w 32"/>
                  <a:gd name="T9" fmla="*/ 4 h 4"/>
                  <a:gd name="T10" fmla="*/ 32 w 32"/>
                  <a:gd name="T11" fmla="*/ 2 h 4"/>
                  <a:gd name="T12" fmla="*/ 32 w 32"/>
                  <a:gd name="T13" fmla="*/ 2 h 4"/>
                  <a:gd name="T14" fmla="*/ 30 w 32"/>
                  <a:gd name="T15" fmla="*/ 4 h 4"/>
                  <a:gd name="T16" fmla="*/ 2 w 32"/>
                  <a:gd name="T17" fmla="*/ 4 h 4"/>
                  <a:gd name="T18" fmla="*/ 0 w 32"/>
                  <a:gd name="T19" fmla="*/ 2 h 4"/>
                  <a:gd name="T20" fmla="*/ 2 w 32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4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3"/>
                      <a:pt x="31" y="4"/>
                      <a:pt x="30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DCAABD57-36E5-BB3A-BA70-494425B6A28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771775"/>
                <a:ext cx="463550" cy="26988"/>
              </a:xfrm>
              <a:custGeom>
                <a:avLst/>
                <a:gdLst>
                  <a:gd name="T0" fmla="*/ 70 w 72"/>
                  <a:gd name="T1" fmla="*/ 0 h 4"/>
                  <a:gd name="T2" fmla="*/ 2 w 72"/>
                  <a:gd name="T3" fmla="*/ 0 h 4"/>
                  <a:gd name="T4" fmla="*/ 0 w 72"/>
                  <a:gd name="T5" fmla="*/ 2 h 4"/>
                  <a:gd name="T6" fmla="*/ 2 w 72"/>
                  <a:gd name="T7" fmla="*/ 4 h 4"/>
                  <a:gd name="T8" fmla="*/ 70 w 72"/>
                  <a:gd name="T9" fmla="*/ 4 h 4"/>
                  <a:gd name="T10" fmla="*/ 72 w 72"/>
                  <a:gd name="T11" fmla="*/ 2 h 4"/>
                  <a:gd name="T12" fmla="*/ 70 w 7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">
                    <a:moveTo>
                      <a:pt x="7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1" y="4"/>
                      <a:pt x="72" y="3"/>
                      <a:pt x="72" y="2"/>
                    </a:cubicBezTo>
                    <a:cubicBezTo>
                      <a:pt x="72" y="1"/>
                      <a:pt x="71" y="0"/>
                      <a:pt x="7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32B49988-4921-82A1-AB6B-2CAFD3ED429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546350"/>
                <a:ext cx="417513" cy="26988"/>
              </a:xfrm>
              <a:custGeom>
                <a:avLst/>
                <a:gdLst>
                  <a:gd name="T0" fmla="*/ 63 w 65"/>
                  <a:gd name="T1" fmla="*/ 0 h 4"/>
                  <a:gd name="T2" fmla="*/ 2 w 65"/>
                  <a:gd name="T3" fmla="*/ 0 h 4"/>
                  <a:gd name="T4" fmla="*/ 0 w 65"/>
                  <a:gd name="T5" fmla="*/ 2 h 4"/>
                  <a:gd name="T6" fmla="*/ 2 w 65"/>
                  <a:gd name="T7" fmla="*/ 4 h 4"/>
                  <a:gd name="T8" fmla="*/ 63 w 65"/>
                  <a:gd name="T9" fmla="*/ 4 h 4"/>
                  <a:gd name="T10" fmla="*/ 65 w 65"/>
                  <a:gd name="T11" fmla="*/ 2 h 4"/>
                  <a:gd name="T12" fmla="*/ 63 w 6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4">
                    <a:moveTo>
                      <a:pt x="6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4" y="4"/>
                      <a:pt x="65" y="3"/>
                      <a:pt x="65" y="2"/>
                    </a:cubicBezTo>
                    <a:cubicBezTo>
                      <a:pt x="65" y="1"/>
                      <a:pt x="64" y="0"/>
                      <a:pt x="63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BFB3AD60-2C38-31C2-DAFE-442B6A29BB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628900"/>
                <a:ext cx="642938" cy="25400"/>
              </a:xfrm>
              <a:custGeom>
                <a:avLst/>
                <a:gdLst>
                  <a:gd name="T0" fmla="*/ 98 w 100"/>
                  <a:gd name="T1" fmla="*/ 0 h 4"/>
                  <a:gd name="T2" fmla="*/ 2 w 100"/>
                  <a:gd name="T3" fmla="*/ 0 h 4"/>
                  <a:gd name="T4" fmla="*/ 0 w 100"/>
                  <a:gd name="T5" fmla="*/ 2 h 4"/>
                  <a:gd name="T6" fmla="*/ 2 w 100"/>
                  <a:gd name="T7" fmla="*/ 4 h 4"/>
                  <a:gd name="T8" fmla="*/ 98 w 100"/>
                  <a:gd name="T9" fmla="*/ 4 h 4"/>
                  <a:gd name="T10" fmla="*/ 100 w 100"/>
                  <a:gd name="T11" fmla="*/ 2 h 4"/>
                  <a:gd name="T12" fmla="*/ 98 w 10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4">
                    <a:moveTo>
                      <a:pt x="9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4"/>
                      <a:pt x="100" y="3"/>
                      <a:pt x="100" y="2"/>
                    </a:cubicBezTo>
                    <a:cubicBezTo>
                      <a:pt x="100" y="1"/>
                      <a:pt x="99" y="0"/>
                      <a:pt x="9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1C1C4FD8-60FC-D0C7-D68E-FEF5E36E2C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951162"/>
                <a:ext cx="44450" cy="44450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id="{7B9D9D59-BE81-4C71-091C-3577D79712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797175"/>
                <a:ext cx="44450" cy="52388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:a16="http://schemas.microsoft.com/office/drawing/2014/main" id="{AC4945DA-CBFB-C3BE-6363-E8FD033714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628900"/>
                <a:ext cx="44450" cy="50800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7825AB4B-F9A8-B213-317C-54FCEDFBA4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42" y="-3498850"/>
                <a:ext cx="784225" cy="25400"/>
              </a:xfrm>
              <a:custGeom>
                <a:avLst/>
                <a:gdLst>
                  <a:gd name="T0" fmla="*/ 120 w 122"/>
                  <a:gd name="T1" fmla="*/ 0 h 4"/>
                  <a:gd name="T2" fmla="*/ 2 w 122"/>
                  <a:gd name="T3" fmla="*/ 0 h 4"/>
                  <a:gd name="T4" fmla="*/ 0 w 122"/>
                  <a:gd name="T5" fmla="*/ 2 h 4"/>
                  <a:gd name="T6" fmla="*/ 2 w 122"/>
                  <a:gd name="T7" fmla="*/ 4 h 4"/>
                  <a:gd name="T8" fmla="*/ 120 w 122"/>
                  <a:gd name="T9" fmla="*/ 4 h 4"/>
                  <a:gd name="T10" fmla="*/ 122 w 122"/>
                  <a:gd name="T11" fmla="*/ 2 h 4"/>
                  <a:gd name="T12" fmla="*/ 120 w 12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4">
                    <a:moveTo>
                      <a:pt x="12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1" y="4"/>
                      <a:pt x="122" y="3"/>
                      <a:pt x="122" y="2"/>
                    </a:cubicBezTo>
                    <a:cubicBezTo>
                      <a:pt x="122" y="0"/>
                      <a:pt x="121" y="0"/>
                      <a:pt x="12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D5E66BFA-A454-9875-A8B2-2FB2365852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46904" y="-3633787"/>
                <a:ext cx="141288" cy="25400"/>
              </a:xfrm>
              <a:custGeom>
                <a:avLst/>
                <a:gdLst>
                  <a:gd name="T0" fmla="*/ 20 w 22"/>
                  <a:gd name="T1" fmla="*/ 0 h 4"/>
                  <a:gd name="T2" fmla="*/ 2 w 22"/>
                  <a:gd name="T3" fmla="*/ 0 h 4"/>
                  <a:gd name="T4" fmla="*/ 0 w 22"/>
                  <a:gd name="T5" fmla="*/ 2 h 4"/>
                  <a:gd name="T6" fmla="*/ 2 w 22"/>
                  <a:gd name="T7" fmla="*/ 4 h 4"/>
                  <a:gd name="T8" fmla="*/ 20 w 22"/>
                  <a:gd name="T9" fmla="*/ 4 h 4"/>
                  <a:gd name="T10" fmla="*/ 22 w 22"/>
                  <a:gd name="T11" fmla="*/ 2 h 4"/>
                  <a:gd name="T12" fmla="*/ 20 w 2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2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3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CDC80A14-4289-DC3D-C67B-6CFB86516B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640137"/>
                <a:ext cx="88900" cy="103188"/>
              </a:xfrm>
              <a:custGeom>
                <a:avLst/>
                <a:gdLst>
                  <a:gd name="T0" fmla="*/ 56 w 56"/>
                  <a:gd name="T1" fmla="*/ 0 h 65"/>
                  <a:gd name="T2" fmla="*/ 0 w 56"/>
                  <a:gd name="T3" fmla="*/ 60 h 65"/>
                  <a:gd name="T4" fmla="*/ 4 w 56"/>
                  <a:gd name="T5" fmla="*/ 65 h 65"/>
                  <a:gd name="T6" fmla="*/ 56 w 56"/>
                  <a:gd name="T7" fmla="*/ 4 h 65"/>
                  <a:gd name="T8" fmla="*/ 56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56" y="0"/>
                    </a:moveTo>
                    <a:lnTo>
                      <a:pt x="0" y="60"/>
                    </a:lnTo>
                    <a:lnTo>
                      <a:pt x="4" y="65"/>
                    </a:lnTo>
                    <a:lnTo>
                      <a:pt x="56" y="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C5F13D74-706C-7C3B-D9B3-3BAC673215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640137"/>
                <a:ext cx="88900" cy="103188"/>
              </a:xfrm>
              <a:custGeom>
                <a:avLst/>
                <a:gdLst>
                  <a:gd name="T0" fmla="*/ 56 w 56"/>
                  <a:gd name="T1" fmla="*/ 0 h 65"/>
                  <a:gd name="T2" fmla="*/ 0 w 56"/>
                  <a:gd name="T3" fmla="*/ 60 h 65"/>
                  <a:gd name="T4" fmla="*/ 4 w 56"/>
                  <a:gd name="T5" fmla="*/ 65 h 65"/>
                  <a:gd name="T6" fmla="*/ 56 w 56"/>
                  <a:gd name="T7" fmla="*/ 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65">
                    <a:moveTo>
                      <a:pt x="56" y="0"/>
                    </a:moveTo>
                    <a:lnTo>
                      <a:pt x="0" y="60"/>
                    </a:lnTo>
                    <a:lnTo>
                      <a:pt x="4" y="65"/>
                    </a:lnTo>
                    <a:lnTo>
                      <a:pt x="56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64EF733F-8354-0E41-F9E9-612C6B3556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64442" y="-3673475"/>
                <a:ext cx="44450" cy="84138"/>
              </a:xfrm>
              <a:custGeom>
                <a:avLst/>
                <a:gdLst>
                  <a:gd name="T0" fmla="*/ 0 w 28"/>
                  <a:gd name="T1" fmla="*/ 53 h 53"/>
                  <a:gd name="T2" fmla="*/ 0 w 28"/>
                  <a:gd name="T3" fmla="*/ 29 h 53"/>
                  <a:gd name="T4" fmla="*/ 28 w 28"/>
                  <a:gd name="T5" fmla="*/ 0 h 53"/>
                  <a:gd name="T6" fmla="*/ 28 w 28"/>
                  <a:gd name="T7" fmla="*/ 21 h 53"/>
                  <a:gd name="T8" fmla="*/ 0 w 28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">
                    <a:moveTo>
                      <a:pt x="0" y="53"/>
                    </a:moveTo>
                    <a:lnTo>
                      <a:pt x="0" y="29"/>
                    </a:lnTo>
                    <a:lnTo>
                      <a:pt x="28" y="0"/>
                    </a:lnTo>
                    <a:lnTo>
                      <a:pt x="28" y="21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EC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7BEBAC33-870E-685D-912C-9E0780455C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70792" y="-3640137"/>
                <a:ext cx="77788" cy="50800"/>
              </a:xfrm>
              <a:custGeom>
                <a:avLst/>
                <a:gdLst>
                  <a:gd name="T0" fmla="*/ 49 w 49"/>
                  <a:gd name="T1" fmla="*/ 0 h 32"/>
                  <a:gd name="T2" fmla="*/ 24 w 49"/>
                  <a:gd name="T3" fmla="*/ 4 h 32"/>
                  <a:gd name="T4" fmla="*/ 0 w 49"/>
                  <a:gd name="T5" fmla="*/ 32 h 32"/>
                  <a:gd name="T6" fmla="*/ 20 w 49"/>
                  <a:gd name="T7" fmla="*/ 28 h 32"/>
                  <a:gd name="T8" fmla="*/ 49 w 49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9" y="0"/>
                    </a:moveTo>
                    <a:lnTo>
                      <a:pt x="24" y="4"/>
                    </a:lnTo>
                    <a:lnTo>
                      <a:pt x="0" y="32"/>
                    </a:lnTo>
                    <a:lnTo>
                      <a:pt x="20" y="2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C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553076E8-D4BA-94ED-1457-D44DFB51C21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8217" y="-2944812"/>
                <a:ext cx="204788" cy="25400"/>
              </a:xfrm>
              <a:custGeom>
                <a:avLst/>
                <a:gdLst>
                  <a:gd name="T0" fmla="*/ 30 w 32"/>
                  <a:gd name="T1" fmla="*/ 0 h 4"/>
                  <a:gd name="T2" fmla="*/ 2 w 32"/>
                  <a:gd name="T3" fmla="*/ 0 h 4"/>
                  <a:gd name="T4" fmla="*/ 0 w 32"/>
                  <a:gd name="T5" fmla="*/ 2 h 4"/>
                  <a:gd name="T6" fmla="*/ 2 w 32"/>
                  <a:gd name="T7" fmla="*/ 4 h 4"/>
                  <a:gd name="T8" fmla="*/ 30 w 32"/>
                  <a:gd name="T9" fmla="*/ 4 h 4"/>
                  <a:gd name="T10" fmla="*/ 32 w 32"/>
                  <a:gd name="T11" fmla="*/ 2 h 4"/>
                  <a:gd name="T12" fmla="*/ 30 w 3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4">
                    <a:moveTo>
                      <a:pt x="3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1"/>
                      <a:pt x="31" y="0"/>
                      <a:pt x="30" y="0"/>
                    </a:cubicBezTo>
                  </a:path>
                </a:pathLst>
              </a:custGeom>
              <a:solidFill>
                <a:srgbClr val="8B9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DA30A534-6BE4-A3C0-DC66-D1C1D38878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4200525"/>
                <a:ext cx="1171575" cy="147638"/>
              </a:xfrm>
              <a:custGeom>
                <a:avLst/>
                <a:gdLst>
                  <a:gd name="T0" fmla="*/ 170 w 182"/>
                  <a:gd name="T1" fmla="*/ 23 h 23"/>
                  <a:gd name="T2" fmla="*/ 12 w 182"/>
                  <a:gd name="T3" fmla="*/ 23 h 23"/>
                  <a:gd name="T4" fmla="*/ 0 w 182"/>
                  <a:gd name="T5" fmla="*/ 11 h 23"/>
                  <a:gd name="T6" fmla="*/ 12 w 182"/>
                  <a:gd name="T7" fmla="*/ 0 h 23"/>
                  <a:gd name="T8" fmla="*/ 170 w 182"/>
                  <a:gd name="T9" fmla="*/ 0 h 23"/>
                  <a:gd name="T10" fmla="*/ 182 w 182"/>
                  <a:gd name="T11" fmla="*/ 11 h 23"/>
                  <a:gd name="T12" fmla="*/ 170 w 182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23">
                    <a:moveTo>
                      <a:pt x="170" y="23"/>
                    </a:moveTo>
                    <a:cubicBezTo>
                      <a:pt x="12" y="23"/>
                      <a:pt x="12" y="23"/>
                      <a:pt x="12" y="23"/>
                    </a:cubicBez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7" y="0"/>
                      <a:pt x="182" y="5"/>
                      <a:pt x="182" y="11"/>
                    </a:cubicBezTo>
                    <a:cubicBezTo>
                      <a:pt x="182" y="18"/>
                      <a:pt x="177" y="23"/>
                      <a:pt x="170" y="2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2AAC95AF-D48A-8953-F9E5-F879854E4C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94954" y="-3054350"/>
                <a:ext cx="674688" cy="966788"/>
              </a:xfrm>
              <a:custGeom>
                <a:avLst/>
                <a:gdLst>
                  <a:gd name="T0" fmla="*/ 94 w 105"/>
                  <a:gd name="T1" fmla="*/ 0 h 150"/>
                  <a:gd name="T2" fmla="*/ 0 w 105"/>
                  <a:gd name="T3" fmla="*/ 0 h 150"/>
                  <a:gd name="T4" fmla="*/ 0 w 105"/>
                  <a:gd name="T5" fmla="*/ 150 h 150"/>
                  <a:gd name="T6" fmla="*/ 94 w 105"/>
                  <a:gd name="T7" fmla="*/ 150 h 150"/>
                  <a:gd name="T8" fmla="*/ 105 w 105"/>
                  <a:gd name="T9" fmla="*/ 138 h 150"/>
                  <a:gd name="T10" fmla="*/ 105 w 105"/>
                  <a:gd name="T11" fmla="*/ 11 h 150"/>
                  <a:gd name="T12" fmla="*/ 94 w 105"/>
                  <a:gd name="T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50">
                    <a:moveTo>
                      <a:pt x="9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100" y="150"/>
                      <a:pt x="105" y="145"/>
                      <a:pt x="105" y="138"/>
                    </a:cubicBezTo>
                    <a:cubicBezTo>
                      <a:pt x="105" y="11"/>
                      <a:pt x="105" y="11"/>
                      <a:pt x="105" y="11"/>
                    </a:cubicBezTo>
                    <a:cubicBezTo>
                      <a:pt x="105" y="5"/>
                      <a:pt x="100" y="0"/>
                      <a:pt x="94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3DBCE72A-AE4A-CB84-2EC3-84DA62DCFD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88579" y="-3054350"/>
                <a:ext cx="206375" cy="966788"/>
              </a:xfrm>
              <a:custGeom>
                <a:avLst/>
                <a:gdLst>
                  <a:gd name="T0" fmla="*/ 32 w 32"/>
                  <a:gd name="T1" fmla="*/ 0 h 150"/>
                  <a:gd name="T2" fmla="*/ 11 w 32"/>
                  <a:gd name="T3" fmla="*/ 0 h 150"/>
                  <a:gd name="T4" fmla="*/ 0 w 32"/>
                  <a:gd name="T5" fmla="*/ 11 h 150"/>
                  <a:gd name="T6" fmla="*/ 0 w 32"/>
                  <a:gd name="T7" fmla="*/ 138 h 150"/>
                  <a:gd name="T8" fmla="*/ 11 w 32"/>
                  <a:gd name="T9" fmla="*/ 150 h 150"/>
                  <a:gd name="T10" fmla="*/ 32 w 32"/>
                  <a:gd name="T11" fmla="*/ 150 h 150"/>
                  <a:gd name="T12" fmla="*/ 32 w 32"/>
                  <a:gd name="T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50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45"/>
                      <a:pt x="5" y="150"/>
                      <a:pt x="11" y="150"/>
                    </a:cubicBezTo>
                    <a:cubicBezTo>
                      <a:pt x="32" y="150"/>
                      <a:pt x="32" y="150"/>
                      <a:pt x="32" y="150"/>
                    </a:cubicBez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4A7AB039-F271-8D1A-7D20-79D27EDEEC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75879" y="-3067050"/>
                <a:ext cx="874713" cy="958850"/>
              </a:xfrm>
              <a:custGeom>
                <a:avLst/>
                <a:gdLst>
                  <a:gd name="T0" fmla="*/ 125 w 136"/>
                  <a:gd name="T1" fmla="*/ 149 h 149"/>
                  <a:gd name="T2" fmla="*/ 11 w 136"/>
                  <a:gd name="T3" fmla="*/ 149 h 149"/>
                  <a:gd name="T4" fmla="*/ 0 w 136"/>
                  <a:gd name="T5" fmla="*/ 138 h 149"/>
                  <a:gd name="T6" fmla="*/ 0 w 136"/>
                  <a:gd name="T7" fmla="*/ 11 h 149"/>
                  <a:gd name="T8" fmla="*/ 11 w 136"/>
                  <a:gd name="T9" fmla="*/ 0 h 149"/>
                  <a:gd name="T10" fmla="*/ 125 w 136"/>
                  <a:gd name="T11" fmla="*/ 0 h 149"/>
                  <a:gd name="T12" fmla="*/ 136 w 136"/>
                  <a:gd name="T13" fmla="*/ 11 h 149"/>
                  <a:gd name="T14" fmla="*/ 136 w 136"/>
                  <a:gd name="T15" fmla="*/ 138 h 149"/>
                  <a:gd name="T16" fmla="*/ 125 w 136"/>
                  <a:gd name="T17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6" h="149">
                    <a:moveTo>
                      <a:pt x="125" y="149"/>
                    </a:moveTo>
                    <a:cubicBezTo>
                      <a:pt x="11" y="149"/>
                      <a:pt x="11" y="149"/>
                      <a:pt x="11" y="149"/>
                    </a:cubicBezTo>
                    <a:cubicBezTo>
                      <a:pt x="5" y="149"/>
                      <a:pt x="0" y="144"/>
                      <a:pt x="0" y="13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31" y="0"/>
                      <a:pt x="136" y="5"/>
                      <a:pt x="136" y="11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44"/>
                      <a:pt x="131" y="149"/>
                      <a:pt x="125" y="1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4C91C91E-C708-4F6C-F33F-E76EE6BEC5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39379" y="-2944812"/>
                <a:ext cx="231775" cy="25400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20A7E8A3-9AE0-C982-76A2-0CF2A911C1D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74317" y="-2403475"/>
                <a:ext cx="257175" cy="38100"/>
              </a:xfrm>
              <a:custGeom>
                <a:avLst/>
                <a:gdLst>
                  <a:gd name="T0" fmla="*/ 3 w 40"/>
                  <a:gd name="T1" fmla="*/ 6 h 6"/>
                  <a:gd name="T2" fmla="*/ 37 w 40"/>
                  <a:gd name="T3" fmla="*/ 6 h 6"/>
                  <a:gd name="T4" fmla="*/ 40 w 40"/>
                  <a:gd name="T5" fmla="*/ 3 h 6"/>
                  <a:gd name="T6" fmla="*/ 37 w 40"/>
                  <a:gd name="T7" fmla="*/ 0 h 6"/>
                  <a:gd name="T8" fmla="*/ 3 w 40"/>
                  <a:gd name="T9" fmla="*/ 0 h 6"/>
                  <a:gd name="T10" fmla="*/ 0 w 40"/>
                  <a:gd name="T11" fmla="*/ 3 h 6"/>
                  <a:gd name="T12" fmla="*/ 3 w 4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6">
                    <a:moveTo>
                      <a:pt x="3" y="6"/>
                    </a:moveTo>
                    <a:cubicBezTo>
                      <a:pt x="37" y="6"/>
                      <a:pt x="37" y="6"/>
                      <a:pt x="37" y="6"/>
                    </a:cubicBezTo>
                    <a:cubicBezTo>
                      <a:pt x="39" y="6"/>
                      <a:pt x="40" y="5"/>
                      <a:pt x="40" y="3"/>
                    </a:cubicBezTo>
                    <a:cubicBezTo>
                      <a:pt x="40" y="2"/>
                      <a:pt x="39" y="0"/>
                      <a:pt x="3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B7858EC2-49AE-198B-E386-C8DA70194A5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877529" y="-2403475"/>
                <a:ext cx="192088" cy="38100"/>
              </a:xfrm>
              <a:custGeom>
                <a:avLst/>
                <a:gdLst>
                  <a:gd name="T0" fmla="*/ 3 w 30"/>
                  <a:gd name="T1" fmla="*/ 6 h 6"/>
                  <a:gd name="T2" fmla="*/ 28 w 30"/>
                  <a:gd name="T3" fmla="*/ 6 h 6"/>
                  <a:gd name="T4" fmla="*/ 30 w 30"/>
                  <a:gd name="T5" fmla="*/ 3 h 6"/>
                  <a:gd name="T6" fmla="*/ 28 w 30"/>
                  <a:gd name="T7" fmla="*/ 0 h 6"/>
                  <a:gd name="T8" fmla="*/ 3 w 30"/>
                  <a:gd name="T9" fmla="*/ 0 h 6"/>
                  <a:gd name="T10" fmla="*/ 0 w 30"/>
                  <a:gd name="T11" fmla="*/ 3 h 6"/>
                  <a:gd name="T12" fmla="*/ 3 w 3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" y="6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29" y="6"/>
                      <a:pt x="30" y="5"/>
                      <a:pt x="30" y="3"/>
                    </a:cubicBezTo>
                    <a:cubicBezTo>
                      <a:pt x="30" y="2"/>
                      <a:pt x="29" y="0"/>
                      <a:pt x="2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860562F9-A5AE-7101-C9A9-BE57039D09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01304" y="-2900362"/>
                <a:ext cx="423863" cy="431800"/>
              </a:xfrm>
              <a:custGeom>
                <a:avLst/>
                <a:gdLst>
                  <a:gd name="T0" fmla="*/ 58 w 66"/>
                  <a:gd name="T1" fmla="*/ 33 h 67"/>
                  <a:gd name="T2" fmla="*/ 50 w 66"/>
                  <a:gd name="T3" fmla="*/ 51 h 67"/>
                  <a:gd name="T4" fmla="*/ 33 w 66"/>
                  <a:gd name="T5" fmla="*/ 58 h 67"/>
                  <a:gd name="T6" fmla="*/ 16 w 66"/>
                  <a:gd name="T7" fmla="*/ 51 h 67"/>
                  <a:gd name="T8" fmla="*/ 8 w 66"/>
                  <a:gd name="T9" fmla="*/ 33 h 67"/>
                  <a:gd name="T10" fmla="*/ 16 w 66"/>
                  <a:gd name="T11" fmla="*/ 16 h 67"/>
                  <a:gd name="T12" fmla="*/ 33 w 66"/>
                  <a:gd name="T13" fmla="*/ 9 h 67"/>
                  <a:gd name="T14" fmla="*/ 37 w 66"/>
                  <a:gd name="T15" fmla="*/ 4 h 67"/>
                  <a:gd name="T16" fmla="*/ 33 w 66"/>
                  <a:gd name="T17" fmla="*/ 0 h 67"/>
                  <a:gd name="T18" fmla="*/ 0 w 66"/>
                  <a:gd name="T19" fmla="*/ 33 h 67"/>
                  <a:gd name="T20" fmla="*/ 33 w 66"/>
                  <a:gd name="T21" fmla="*/ 67 h 67"/>
                  <a:gd name="T22" fmla="*/ 66 w 66"/>
                  <a:gd name="T23" fmla="*/ 33 h 67"/>
                  <a:gd name="T24" fmla="*/ 62 w 66"/>
                  <a:gd name="T25" fmla="*/ 29 h 67"/>
                  <a:gd name="T26" fmla="*/ 58 w 66"/>
                  <a:gd name="T27" fmla="*/ 3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" h="67">
                    <a:moveTo>
                      <a:pt x="58" y="33"/>
                    </a:moveTo>
                    <a:cubicBezTo>
                      <a:pt x="58" y="40"/>
                      <a:pt x="55" y="46"/>
                      <a:pt x="50" y="51"/>
                    </a:cubicBezTo>
                    <a:cubicBezTo>
                      <a:pt x="46" y="55"/>
                      <a:pt x="40" y="58"/>
                      <a:pt x="33" y="58"/>
                    </a:cubicBezTo>
                    <a:cubicBezTo>
                      <a:pt x="26" y="58"/>
                      <a:pt x="20" y="55"/>
                      <a:pt x="16" y="51"/>
                    </a:cubicBezTo>
                    <a:cubicBezTo>
                      <a:pt x="11" y="46"/>
                      <a:pt x="8" y="40"/>
                      <a:pt x="8" y="33"/>
                    </a:cubicBezTo>
                    <a:cubicBezTo>
                      <a:pt x="8" y="26"/>
                      <a:pt x="11" y="20"/>
                      <a:pt x="16" y="16"/>
                    </a:cubicBezTo>
                    <a:cubicBezTo>
                      <a:pt x="20" y="11"/>
                      <a:pt x="26" y="9"/>
                      <a:pt x="33" y="9"/>
                    </a:cubicBezTo>
                    <a:cubicBezTo>
                      <a:pt x="35" y="9"/>
                      <a:pt x="37" y="7"/>
                      <a:pt x="37" y="4"/>
                    </a:cubicBezTo>
                    <a:cubicBezTo>
                      <a:pt x="37" y="2"/>
                      <a:pt x="35" y="0"/>
                      <a:pt x="33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52"/>
                      <a:pt x="15" y="66"/>
                      <a:pt x="33" y="67"/>
                    </a:cubicBezTo>
                    <a:cubicBezTo>
                      <a:pt x="51" y="66"/>
                      <a:pt x="66" y="52"/>
                      <a:pt x="66" y="33"/>
                    </a:cubicBezTo>
                    <a:cubicBezTo>
                      <a:pt x="66" y="31"/>
                      <a:pt x="64" y="29"/>
                      <a:pt x="62" y="29"/>
                    </a:cubicBezTo>
                    <a:cubicBezTo>
                      <a:pt x="60" y="29"/>
                      <a:pt x="58" y="31"/>
                      <a:pt x="58" y="33"/>
                    </a:cubicBez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57AFCB65-CD0A-DAEF-20FC-D2C449B82C7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87042" y="-2900362"/>
                <a:ext cx="238125" cy="246063"/>
              </a:xfrm>
              <a:custGeom>
                <a:avLst/>
                <a:gdLst>
                  <a:gd name="T0" fmla="*/ 4 w 37"/>
                  <a:gd name="T1" fmla="*/ 9 h 38"/>
                  <a:gd name="T2" fmla="*/ 21 w 37"/>
                  <a:gd name="T3" fmla="*/ 16 h 38"/>
                  <a:gd name="T4" fmla="*/ 29 w 37"/>
                  <a:gd name="T5" fmla="*/ 33 h 38"/>
                  <a:gd name="T6" fmla="*/ 33 w 37"/>
                  <a:gd name="T7" fmla="*/ 38 h 38"/>
                  <a:gd name="T8" fmla="*/ 37 w 37"/>
                  <a:gd name="T9" fmla="*/ 33 h 38"/>
                  <a:gd name="T10" fmla="*/ 4 w 37"/>
                  <a:gd name="T11" fmla="*/ 0 h 38"/>
                  <a:gd name="T12" fmla="*/ 0 w 37"/>
                  <a:gd name="T13" fmla="*/ 4 h 38"/>
                  <a:gd name="T14" fmla="*/ 4 w 37"/>
                  <a:gd name="T15" fmla="*/ 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8">
                    <a:moveTo>
                      <a:pt x="4" y="9"/>
                    </a:moveTo>
                    <a:cubicBezTo>
                      <a:pt x="11" y="9"/>
                      <a:pt x="17" y="11"/>
                      <a:pt x="21" y="16"/>
                    </a:cubicBezTo>
                    <a:cubicBezTo>
                      <a:pt x="26" y="20"/>
                      <a:pt x="29" y="26"/>
                      <a:pt x="29" y="33"/>
                    </a:cubicBezTo>
                    <a:cubicBezTo>
                      <a:pt x="29" y="36"/>
                      <a:pt x="31" y="38"/>
                      <a:pt x="33" y="38"/>
                    </a:cubicBezTo>
                    <a:cubicBezTo>
                      <a:pt x="35" y="38"/>
                      <a:pt x="37" y="36"/>
                      <a:pt x="37" y="33"/>
                    </a:cubicBezTo>
                    <a:cubicBezTo>
                      <a:pt x="37" y="15"/>
                      <a:pt x="22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2" y="9"/>
                      <a:pt x="4" y="9"/>
                    </a:cubicBezTo>
                    <a:close/>
                  </a:path>
                </a:pathLst>
              </a:cu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id="{A3E58A9D-4EDF-816E-2278-DD39F5F98C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723542" y="-2738437"/>
                <a:ext cx="109538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1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BF1BF2CF-71A5-1451-733E-241C43108E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761642" y="-2738437"/>
                <a:ext cx="128588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5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矩形 83">
                <a:extLst>
                  <a:ext uri="{FF2B5EF4-FFF2-40B4-BE49-F238E27FC236}">
                    <a16:creationId xmlns:a16="http://schemas.microsoft.com/office/drawing/2014/main" id="{D95FCF4E-1C31-9A7B-1EC7-3754928F9B3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8792" y="-2738437"/>
                <a:ext cx="155575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%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B4EF8167-6550-9ED9-B8BE-950658B330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950429" y="-3414712"/>
                <a:ext cx="315913" cy="425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2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Gilroy SemiBold" panose="00000700000000000000" pitchFamily="50" charset="0"/>
                  </a:rPr>
                  <a:t>5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9FF53B78-C97F-D46C-A9CD-BF846A5D23B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875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0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0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33F357BC-D6C4-E935-D64E-4BDB5FFB4F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875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0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0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A8171782-E195-1795-3C55-A2C79E39BF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494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4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4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4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0DED37EC-11D6-D54C-DAD7-1AE155A743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494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4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4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4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B3B9ED08-6D4A-93C9-5F87-B487956EE8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18704" y="-3660775"/>
                <a:ext cx="636588" cy="130175"/>
              </a:xfrm>
              <a:custGeom>
                <a:avLst/>
                <a:gdLst>
                  <a:gd name="T0" fmla="*/ 89 w 99"/>
                  <a:gd name="T1" fmla="*/ 20 h 20"/>
                  <a:gd name="T2" fmla="*/ 10 w 99"/>
                  <a:gd name="T3" fmla="*/ 20 h 20"/>
                  <a:gd name="T4" fmla="*/ 0 w 99"/>
                  <a:gd name="T5" fmla="*/ 10 h 20"/>
                  <a:gd name="T6" fmla="*/ 10 w 99"/>
                  <a:gd name="T7" fmla="*/ 0 h 20"/>
                  <a:gd name="T8" fmla="*/ 89 w 99"/>
                  <a:gd name="T9" fmla="*/ 0 h 20"/>
                  <a:gd name="T10" fmla="*/ 99 w 99"/>
                  <a:gd name="T11" fmla="*/ 10 h 20"/>
                  <a:gd name="T12" fmla="*/ 89 w 99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0">
                    <a:moveTo>
                      <a:pt x="89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5" y="0"/>
                      <a:pt x="99" y="4"/>
                      <a:pt x="99" y="10"/>
                    </a:cubicBezTo>
                    <a:cubicBezTo>
                      <a:pt x="99" y="15"/>
                      <a:pt x="95" y="20"/>
                      <a:pt x="8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389648" y="5837829"/>
            <a:ext cx="5129251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60400" y="5837829"/>
            <a:ext cx="5129251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FFFFFF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60400" y="2464564"/>
            <a:ext cx="5394364" cy="11731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zh-CN" altLang="en-US" sz="4000" b="1" dirty="0">
                <a:solidFill>
                  <a:srgbClr val="FFFFFF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60400" y="3637726"/>
            <a:ext cx="5394364" cy="53585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0"/>
              </a:spcBef>
              <a:buNone/>
              <a:defRPr lang="zh-CN" altLang="en-US" sz="1600">
                <a:solidFill>
                  <a:srgbClr val="FFFFFF"/>
                </a:solidFill>
              </a:defRPr>
            </a:lvl1pPr>
          </a:lstStyle>
          <a:p>
            <a:pPr marL="228600" lvl="0" indent="-228600" defTabSz="914354"/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2022/9/28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2BFE05D6-A45C-0908-BCC7-35C6FDA1E1A8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A1CB4E6-508E-E1FF-09CA-AA63006B15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600" t="10987" r="10394" b="14373"/>
            <a:stretch>
              <a:fillRect/>
            </a:stretch>
          </p:blipFill>
          <p:spPr>
            <a:xfrm>
              <a:off x="0" y="0"/>
              <a:ext cx="12192000" cy="6858000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</p:spPr>
        </p:pic>
        <p:pic>
          <p:nvPicPr>
            <p:cNvPr id="9" name="图形 8">
              <a:extLst>
                <a:ext uri="{FF2B5EF4-FFF2-40B4-BE49-F238E27FC236}">
                  <a16:creationId xmlns:a16="http://schemas.microsoft.com/office/drawing/2014/main" id="{44152676-A031-C998-5BD1-231B418FEC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580167" y="5258392"/>
              <a:ext cx="1076325" cy="666750"/>
            </a:xfrm>
            <a:prstGeom prst="rect">
              <a:avLst/>
            </a:prstGeom>
          </p:spPr>
        </p:pic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2ED4C2C8-C0AB-CA86-0094-411393B4B56A}"/>
                </a:ext>
              </a:extLst>
            </p:cNvPr>
            <p:cNvGrpSpPr/>
            <p:nvPr userDrawn="1"/>
          </p:nvGrpSpPr>
          <p:grpSpPr>
            <a:xfrm>
              <a:off x="5190255" y="237567"/>
              <a:ext cx="2141086" cy="2026256"/>
              <a:chOff x="4864080" y="-3028156"/>
              <a:chExt cx="3759200" cy="3557587"/>
            </a:xfrm>
          </p:grpSpPr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BC0B7625-DDBB-4066-4863-DB02768918C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07055" y="-2269331"/>
                <a:ext cx="2816225" cy="2087563"/>
              </a:xfrm>
              <a:custGeom>
                <a:avLst/>
                <a:gdLst>
                  <a:gd name="T0" fmla="*/ 270 w 746"/>
                  <a:gd name="T1" fmla="*/ 313 h 553"/>
                  <a:gd name="T2" fmla="*/ 151 w 746"/>
                  <a:gd name="T3" fmla="*/ 311 h 553"/>
                  <a:gd name="T4" fmla="*/ 156 w 746"/>
                  <a:gd name="T5" fmla="*/ 307 h 553"/>
                  <a:gd name="T6" fmla="*/ 162 w 746"/>
                  <a:gd name="T7" fmla="*/ 302 h 553"/>
                  <a:gd name="T8" fmla="*/ 53 w 746"/>
                  <a:gd name="T9" fmla="*/ 273 h 553"/>
                  <a:gd name="T10" fmla="*/ 99 w 746"/>
                  <a:gd name="T11" fmla="*/ 332 h 553"/>
                  <a:gd name="T12" fmla="*/ 104 w 746"/>
                  <a:gd name="T13" fmla="*/ 298 h 553"/>
                  <a:gd name="T14" fmla="*/ 81 w 746"/>
                  <a:gd name="T15" fmla="*/ 257 h 553"/>
                  <a:gd name="T16" fmla="*/ 60 w 746"/>
                  <a:gd name="T17" fmla="*/ 234 h 553"/>
                  <a:gd name="T18" fmla="*/ 124 w 746"/>
                  <a:gd name="T19" fmla="*/ 207 h 553"/>
                  <a:gd name="T20" fmla="*/ 138 w 746"/>
                  <a:gd name="T21" fmla="*/ 222 h 553"/>
                  <a:gd name="T22" fmla="*/ 575 w 746"/>
                  <a:gd name="T23" fmla="*/ 504 h 553"/>
                  <a:gd name="T24" fmla="*/ 575 w 746"/>
                  <a:gd name="T25" fmla="*/ 504 h 553"/>
                  <a:gd name="T26" fmla="*/ 462 w 746"/>
                  <a:gd name="T27" fmla="*/ 444 h 553"/>
                  <a:gd name="T28" fmla="*/ 361 w 746"/>
                  <a:gd name="T29" fmla="*/ 174 h 553"/>
                  <a:gd name="T30" fmla="*/ 150 w 746"/>
                  <a:gd name="T31" fmla="*/ 41 h 553"/>
                  <a:gd name="T32" fmla="*/ 144 w 746"/>
                  <a:gd name="T33" fmla="*/ 87 h 553"/>
                  <a:gd name="T34" fmla="*/ 184 w 746"/>
                  <a:gd name="T35" fmla="*/ 132 h 553"/>
                  <a:gd name="T36" fmla="*/ 204 w 746"/>
                  <a:gd name="T37" fmla="*/ 142 h 553"/>
                  <a:gd name="T38" fmla="*/ 277 w 746"/>
                  <a:gd name="T39" fmla="*/ 213 h 553"/>
                  <a:gd name="T40" fmla="*/ 285 w 746"/>
                  <a:gd name="T41" fmla="*/ 287 h 553"/>
                  <a:gd name="T42" fmla="*/ 321 w 746"/>
                  <a:gd name="T43" fmla="*/ 248 h 553"/>
                  <a:gd name="T44" fmla="*/ 349 w 746"/>
                  <a:gd name="T45" fmla="*/ 291 h 553"/>
                  <a:gd name="T46" fmla="*/ 387 w 746"/>
                  <a:gd name="T47" fmla="*/ 339 h 553"/>
                  <a:gd name="T48" fmla="*/ 336 w 746"/>
                  <a:gd name="T49" fmla="*/ 360 h 553"/>
                  <a:gd name="T50" fmla="*/ 327 w 746"/>
                  <a:gd name="T51" fmla="*/ 396 h 553"/>
                  <a:gd name="T52" fmla="*/ 356 w 746"/>
                  <a:gd name="T53" fmla="*/ 416 h 553"/>
                  <a:gd name="T54" fmla="*/ 412 w 746"/>
                  <a:gd name="T55" fmla="*/ 420 h 553"/>
                  <a:gd name="T56" fmla="*/ 398 w 746"/>
                  <a:gd name="T57" fmla="*/ 499 h 553"/>
                  <a:gd name="T58" fmla="*/ 429 w 746"/>
                  <a:gd name="T59" fmla="*/ 501 h 553"/>
                  <a:gd name="T60" fmla="*/ 485 w 746"/>
                  <a:gd name="T61" fmla="*/ 479 h 553"/>
                  <a:gd name="T62" fmla="*/ 514 w 746"/>
                  <a:gd name="T63" fmla="*/ 519 h 553"/>
                  <a:gd name="T64" fmla="*/ 568 w 746"/>
                  <a:gd name="T65" fmla="*/ 519 h 553"/>
                  <a:gd name="T66" fmla="*/ 626 w 746"/>
                  <a:gd name="T67" fmla="*/ 536 h 553"/>
                  <a:gd name="T68" fmla="*/ 614 w 746"/>
                  <a:gd name="T69" fmla="*/ 489 h 553"/>
                  <a:gd name="T70" fmla="*/ 650 w 746"/>
                  <a:gd name="T71" fmla="*/ 440 h 553"/>
                  <a:gd name="T72" fmla="*/ 672 w 746"/>
                  <a:gd name="T73" fmla="*/ 373 h 553"/>
                  <a:gd name="T74" fmla="*/ 703 w 746"/>
                  <a:gd name="T75" fmla="*/ 363 h 553"/>
                  <a:gd name="T76" fmla="*/ 716 w 746"/>
                  <a:gd name="T77" fmla="*/ 265 h 553"/>
                  <a:gd name="T78" fmla="*/ 696 w 746"/>
                  <a:gd name="T79" fmla="*/ 211 h 553"/>
                  <a:gd name="T80" fmla="*/ 647 w 746"/>
                  <a:gd name="T81" fmla="*/ 193 h 553"/>
                  <a:gd name="T82" fmla="*/ 607 w 746"/>
                  <a:gd name="T83" fmla="*/ 258 h 553"/>
                  <a:gd name="T84" fmla="*/ 583 w 746"/>
                  <a:gd name="T85" fmla="*/ 262 h 553"/>
                  <a:gd name="T86" fmla="*/ 549 w 746"/>
                  <a:gd name="T87" fmla="*/ 184 h 553"/>
                  <a:gd name="T88" fmla="*/ 497 w 746"/>
                  <a:gd name="T89" fmla="*/ 214 h 553"/>
                  <a:gd name="T90" fmla="*/ 460 w 746"/>
                  <a:gd name="T91" fmla="*/ 214 h 553"/>
                  <a:gd name="T92" fmla="*/ 448 w 746"/>
                  <a:gd name="T93" fmla="*/ 177 h 553"/>
                  <a:gd name="T94" fmla="*/ 479 w 746"/>
                  <a:gd name="T95" fmla="*/ 129 h 553"/>
                  <a:gd name="T96" fmla="*/ 435 w 746"/>
                  <a:gd name="T97" fmla="*/ 104 h 553"/>
                  <a:gd name="T98" fmla="*/ 385 w 746"/>
                  <a:gd name="T99" fmla="*/ 83 h 553"/>
                  <a:gd name="T100" fmla="*/ 360 w 746"/>
                  <a:gd name="T101" fmla="*/ 144 h 553"/>
                  <a:gd name="T102" fmla="*/ 309 w 746"/>
                  <a:gd name="T103" fmla="*/ 84 h 553"/>
                  <a:gd name="T104" fmla="*/ 216 w 746"/>
                  <a:gd name="T105" fmla="*/ 63 h 553"/>
                  <a:gd name="T106" fmla="*/ 180 w 746"/>
                  <a:gd name="T107" fmla="*/ 68 h 553"/>
                  <a:gd name="T108" fmla="*/ 35 w 746"/>
                  <a:gd name="T109" fmla="*/ 35 h 553"/>
                  <a:gd name="T110" fmla="*/ 2 w 746"/>
                  <a:gd name="T111" fmla="*/ 83 h 553"/>
                  <a:gd name="T112" fmla="*/ 39 w 746"/>
                  <a:gd name="T113" fmla="*/ 143 h 553"/>
                  <a:gd name="T114" fmla="*/ 27 w 746"/>
                  <a:gd name="T115" fmla="*/ 86 h 553"/>
                  <a:gd name="T116" fmla="*/ 45 w 746"/>
                  <a:gd name="T117" fmla="*/ 34 h 553"/>
                  <a:gd name="T118" fmla="*/ 69 w 746"/>
                  <a:gd name="T119" fmla="*/ 0 h 553"/>
                  <a:gd name="T120" fmla="*/ 83 w 746"/>
                  <a:gd name="T121" fmla="*/ 27 h 553"/>
                  <a:gd name="T122" fmla="*/ 106 w 746"/>
                  <a:gd name="T123" fmla="*/ 2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46" h="553">
                    <a:moveTo>
                      <a:pt x="270" y="312"/>
                    </a:moveTo>
                    <a:cubicBezTo>
                      <a:pt x="269" y="312"/>
                      <a:pt x="269" y="312"/>
                      <a:pt x="269" y="312"/>
                    </a:cubicBezTo>
                    <a:cubicBezTo>
                      <a:pt x="270" y="313"/>
                      <a:pt x="270" y="313"/>
                      <a:pt x="270" y="313"/>
                    </a:cubicBezTo>
                    <a:cubicBezTo>
                      <a:pt x="270" y="312"/>
                      <a:pt x="270" y="312"/>
                      <a:pt x="270" y="312"/>
                    </a:cubicBezTo>
                    <a:moveTo>
                      <a:pt x="156" y="307"/>
                    </a:moveTo>
                    <a:cubicBezTo>
                      <a:pt x="155" y="309"/>
                      <a:pt x="153" y="310"/>
                      <a:pt x="151" y="311"/>
                    </a:cubicBezTo>
                    <a:cubicBezTo>
                      <a:pt x="150" y="311"/>
                      <a:pt x="150" y="311"/>
                      <a:pt x="150" y="311"/>
                    </a:cubicBezTo>
                    <a:cubicBezTo>
                      <a:pt x="151" y="312"/>
                      <a:pt x="152" y="312"/>
                      <a:pt x="152" y="313"/>
                    </a:cubicBezTo>
                    <a:cubicBezTo>
                      <a:pt x="153" y="311"/>
                      <a:pt x="155" y="309"/>
                      <a:pt x="156" y="307"/>
                    </a:cubicBezTo>
                    <a:moveTo>
                      <a:pt x="162" y="301"/>
                    </a:moveTo>
                    <a:cubicBezTo>
                      <a:pt x="161" y="302"/>
                      <a:pt x="161" y="302"/>
                      <a:pt x="161" y="303"/>
                    </a:cubicBezTo>
                    <a:cubicBezTo>
                      <a:pt x="161" y="302"/>
                      <a:pt x="162" y="302"/>
                      <a:pt x="162" y="302"/>
                    </a:cubicBezTo>
                    <a:cubicBezTo>
                      <a:pt x="162" y="301"/>
                      <a:pt x="162" y="301"/>
                      <a:pt x="162" y="301"/>
                    </a:cubicBezTo>
                    <a:moveTo>
                      <a:pt x="60" y="234"/>
                    </a:moveTo>
                    <a:cubicBezTo>
                      <a:pt x="53" y="245"/>
                      <a:pt x="50" y="259"/>
                      <a:pt x="53" y="273"/>
                    </a:cubicBezTo>
                    <a:cubicBezTo>
                      <a:pt x="56" y="283"/>
                      <a:pt x="62" y="292"/>
                      <a:pt x="69" y="298"/>
                    </a:cubicBezTo>
                    <a:cubicBezTo>
                      <a:pt x="68" y="311"/>
                      <a:pt x="74" y="323"/>
                      <a:pt x="86" y="329"/>
                    </a:cubicBezTo>
                    <a:cubicBezTo>
                      <a:pt x="90" y="331"/>
                      <a:pt x="95" y="332"/>
                      <a:pt x="99" y="332"/>
                    </a:cubicBezTo>
                    <a:cubicBezTo>
                      <a:pt x="101" y="332"/>
                      <a:pt x="103" y="332"/>
                      <a:pt x="105" y="332"/>
                    </a:cubicBezTo>
                    <a:cubicBezTo>
                      <a:pt x="106" y="324"/>
                      <a:pt x="110" y="316"/>
                      <a:pt x="117" y="311"/>
                    </a:cubicBezTo>
                    <a:cubicBezTo>
                      <a:pt x="112" y="308"/>
                      <a:pt x="107" y="304"/>
                      <a:pt x="104" y="298"/>
                    </a:cubicBezTo>
                    <a:cubicBezTo>
                      <a:pt x="102" y="295"/>
                      <a:pt x="101" y="293"/>
                      <a:pt x="100" y="290"/>
                    </a:cubicBezTo>
                    <a:cubicBezTo>
                      <a:pt x="94" y="288"/>
                      <a:pt x="88" y="283"/>
                      <a:pt x="84" y="276"/>
                    </a:cubicBezTo>
                    <a:cubicBezTo>
                      <a:pt x="81" y="270"/>
                      <a:pt x="80" y="264"/>
                      <a:pt x="81" y="257"/>
                    </a:cubicBezTo>
                    <a:cubicBezTo>
                      <a:pt x="74" y="254"/>
                      <a:pt x="69" y="249"/>
                      <a:pt x="65" y="243"/>
                    </a:cubicBezTo>
                    <a:cubicBezTo>
                      <a:pt x="64" y="240"/>
                      <a:pt x="62" y="237"/>
                      <a:pt x="62" y="234"/>
                    </a:cubicBezTo>
                    <a:cubicBezTo>
                      <a:pt x="61" y="234"/>
                      <a:pt x="61" y="234"/>
                      <a:pt x="60" y="234"/>
                    </a:cubicBezTo>
                    <a:moveTo>
                      <a:pt x="145" y="205"/>
                    </a:moveTo>
                    <a:cubicBezTo>
                      <a:pt x="141" y="207"/>
                      <a:pt x="136" y="208"/>
                      <a:pt x="132" y="208"/>
                    </a:cubicBezTo>
                    <a:cubicBezTo>
                      <a:pt x="129" y="208"/>
                      <a:pt x="127" y="207"/>
                      <a:pt x="124" y="207"/>
                    </a:cubicBezTo>
                    <a:cubicBezTo>
                      <a:pt x="124" y="208"/>
                      <a:pt x="125" y="208"/>
                      <a:pt x="125" y="209"/>
                    </a:cubicBezTo>
                    <a:cubicBezTo>
                      <a:pt x="129" y="215"/>
                      <a:pt x="130" y="222"/>
                      <a:pt x="130" y="228"/>
                    </a:cubicBezTo>
                    <a:cubicBezTo>
                      <a:pt x="132" y="226"/>
                      <a:pt x="135" y="224"/>
                      <a:pt x="138" y="222"/>
                    </a:cubicBezTo>
                    <a:cubicBezTo>
                      <a:pt x="143" y="219"/>
                      <a:pt x="147" y="218"/>
                      <a:pt x="152" y="217"/>
                    </a:cubicBezTo>
                    <a:cubicBezTo>
                      <a:pt x="149" y="214"/>
                      <a:pt x="147" y="210"/>
                      <a:pt x="145" y="205"/>
                    </a:cubicBezTo>
                    <a:moveTo>
                      <a:pt x="575" y="504"/>
                    </a:moveTo>
                    <a:cubicBezTo>
                      <a:pt x="575" y="503"/>
                      <a:pt x="575" y="503"/>
                      <a:pt x="575" y="503"/>
                    </a:cubicBezTo>
                    <a:cubicBezTo>
                      <a:pt x="575" y="504"/>
                      <a:pt x="575" y="504"/>
                      <a:pt x="575" y="504"/>
                    </a:cubicBezTo>
                    <a:cubicBezTo>
                      <a:pt x="575" y="504"/>
                      <a:pt x="575" y="504"/>
                      <a:pt x="575" y="504"/>
                    </a:cubicBezTo>
                    <a:moveTo>
                      <a:pt x="458" y="449"/>
                    </a:moveTo>
                    <a:cubicBezTo>
                      <a:pt x="459" y="446"/>
                      <a:pt x="459" y="443"/>
                      <a:pt x="459" y="441"/>
                    </a:cubicBezTo>
                    <a:cubicBezTo>
                      <a:pt x="460" y="442"/>
                      <a:pt x="461" y="443"/>
                      <a:pt x="462" y="444"/>
                    </a:cubicBezTo>
                    <a:cubicBezTo>
                      <a:pt x="461" y="445"/>
                      <a:pt x="460" y="447"/>
                      <a:pt x="458" y="449"/>
                    </a:cubicBezTo>
                    <a:moveTo>
                      <a:pt x="362" y="175"/>
                    </a:moveTo>
                    <a:cubicBezTo>
                      <a:pt x="361" y="174"/>
                      <a:pt x="361" y="174"/>
                      <a:pt x="361" y="174"/>
                    </a:cubicBezTo>
                    <a:cubicBezTo>
                      <a:pt x="361" y="174"/>
                      <a:pt x="361" y="174"/>
                      <a:pt x="361" y="174"/>
                    </a:cubicBezTo>
                    <a:cubicBezTo>
                      <a:pt x="362" y="175"/>
                      <a:pt x="362" y="175"/>
                      <a:pt x="362" y="175"/>
                    </a:cubicBezTo>
                    <a:moveTo>
                      <a:pt x="150" y="41"/>
                    </a:moveTo>
                    <a:cubicBezTo>
                      <a:pt x="151" y="46"/>
                      <a:pt x="151" y="52"/>
                      <a:pt x="149" y="57"/>
                    </a:cubicBezTo>
                    <a:cubicBezTo>
                      <a:pt x="147" y="63"/>
                      <a:pt x="144" y="67"/>
                      <a:pt x="139" y="70"/>
                    </a:cubicBezTo>
                    <a:cubicBezTo>
                      <a:pt x="142" y="75"/>
                      <a:pt x="144" y="81"/>
                      <a:pt x="144" y="87"/>
                    </a:cubicBezTo>
                    <a:cubicBezTo>
                      <a:pt x="147" y="86"/>
                      <a:pt x="149" y="86"/>
                      <a:pt x="151" y="86"/>
                    </a:cubicBezTo>
                    <a:cubicBezTo>
                      <a:pt x="155" y="86"/>
                      <a:pt x="159" y="87"/>
                      <a:pt x="163" y="88"/>
                    </a:cubicBezTo>
                    <a:cubicBezTo>
                      <a:pt x="181" y="95"/>
                      <a:pt x="190" y="114"/>
                      <a:pt x="184" y="132"/>
                    </a:cubicBezTo>
                    <a:cubicBezTo>
                      <a:pt x="183" y="135"/>
                      <a:pt x="181" y="138"/>
                      <a:pt x="180" y="140"/>
                    </a:cubicBezTo>
                    <a:cubicBezTo>
                      <a:pt x="182" y="140"/>
                      <a:pt x="185" y="140"/>
                      <a:pt x="188" y="140"/>
                    </a:cubicBezTo>
                    <a:cubicBezTo>
                      <a:pt x="194" y="140"/>
                      <a:pt x="199" y="140"/>
                      <a:pt x="204" y="142"/>
                    </a:cubicBezTo>
                    <a:cubicBezTo>
                      <a:pt x="227" y="151"/>
                      <a:pt x="240" y="175"/>
                      <a:pt x="234" y="198"/>
                    </a:cubicBezTo>
                    <a:cubicBezTo>
                      <a:pt x="238" y="196"/>
                      <a:pt x="242" y="195"/>
                      <a:pt x="246" y="195"/>
                    </a:cubicBezTo>
                    <a:cubicBezTo>
                      <a:pt x="258" y="195"/>
                      <a:pt x="270" y="202"/>
                      <a:pt x="277" y="213"/>
                    </a:cubicBezTo>
                    <a:cubicBezTo>
                      <a:pt x="284" y="227"/>
                      <a:pt x="281" y="244"/>
                      <a:pt x="270" y="255"/>
                    </a:cubicBezTo>
                    <a:cubicBezTo>
                      <a:pt x="274" y="258"/>
                      <a:pt x="278" y="262"/>
                      <a:pt x="281" y="266"/>
                    </a:cubicBezTo>
                    <a:cubicBezTo>
                      <a:pt x="284" y="273"/>
                      <a:pt x="286" y="280"/>
                      <a:pt x="285" y="287"/>
                    </a:cubicBezTo>
                    <a:cubicBezTo>
                      <a:pt x="288" y="286"/>
                      <a:pt x="291" y="285"/>
                      <a:pt x="293" y="284"/>
                    </a:cubicBezTo>
                    <a:cubicBezTo>
                      <a:pt x="290" y="272"/>
                      <a:pt x="295" y="258"/>
                      <a:pt x="307" y="252"/>
                    </a:cubicBezTo>
                    <a:cubicBezTo>
                      <a:pt x="312" y="249"/>
                      <a:pt x="316" y="248"/>
                      <a:pt x="321" y="248"/>
                    </a:cubicBezTo>
                    <a:cubicBezTo>
                      <a:pt x="331" y="248"/>
                      <a:pt x="341" y="253"/>
                      <a:pt x="346" y="262"/>
                    </a:cubicBezTo>
                    <a:cubicBezTo>
                      <a:pt x="351" y="272"/>
                      <a:pt x="351" y="282"/>
                      <a:pt x="346" y="291"/>
                    </a:cubicBezTo>
                    <a:cubicBezTo>
                      <a:pt x="347" y="291"/>
                      <a:pt x="348" y="291"/>
                      <a:pt x="349" y="291"/>
                    </a:cubicBezTo>
                    <a:cubicBezTo>
                      <a:pt x="359" y="291"/>
                      <a:pt x="369" y="296"/>
                      <a:pt x="374" y="305"/>
                    </a:cubicBezTo>
                    <a:cubicBezTo>
                      <a:pt x="377" y="310"/>
                      <a:pt x="378" y="315"/>
                      <a:pt x="378" y="320"/>
                    </a:cubicBezTo>
                    <a:cubicBezTo>
                      <a:pt x="383" y="325"/>
                      <a:pt x="386" y="332"/>
                      <a:pt x="387" y="339"/>
                    </a:cubicBezTo>
                    <a:cubicBezTo>
                      <a:pt x="389" y="355"/>
                      <a:pt x="377" y="369"/>
                      <a:pt x="361" y="370"/>
                    </a:cubicBezTo>
                    <a:cubicBezTo>
                      <a:pt x="360" y="371"/>
                      <a:pt x="359" y="371"/>
                      <a:pt x="358" y="371"/>
                    </a:cubicBezTo>
                    <a:cubicBezTo>
                      <a:pt x="350" y="371"/>
                      <a:pt x="342" y="367"/>
                      <a:pt x="336" y="360"/>
                    </a:cubicBezTo>
                    <a:cubicBezTo>
                      <a:pt x="335" y="362"/>
                      <a:pt x="334" y="363"/>
                      <a:pt x="332" y="364"/>
                    </a:cubicBezTo>
                    <a:cubicBezTo>
                      <a:pt x="334" y="372"/>
                      <a:pt x="333" y="381"/>
                      <a:pt x="330" y="389"/>
                    </a:cubicBezTo>
                    <a:cubicBezTo>
                      <a:pt x="329" y="391"/>
                      <a:pt x="328" y="394"/>
                      <a:pt x="327" y="396"/>
                    </a:cubicBezTo>
                    <a:cubicBezTo>
                      <a:pt x="327" y="396"/>
                      <a:pt x="327" y="396"/>
                      <a:pt x="327" y="396"/>
                    </a:cubicBezTo>
                    <a:cubicBezTo>
                      <a:pt x="338" y="397"/>
                      <a:pt x="349" y="403"/>
                      <a:pt x="355" y="413"/>
                    </a:cubicBezTo>
                    <a:cubicBezTo>
                      <a:pt x="355" y="414"/>
                      <a:pt x="356" y="415"/>
                      <a:pt x="356" y="416"/>
                    </a:cubicBezTo>
                    <a:cubicBezTo>
                      <a:pt x="359" y="404"/>
                      <a:pt x="369" y="395"/>
                      <a:pt x="381" y="394"/>
                    </a:cubicBezTo>
                    <a:cubicBezTo>
                      <a:pt x="382" y="394"/>
                      <a:pt x="383" y="394"/>
                      <a:pt x="384" y="394"/>
                    </a:cubicBezTo>
                    <a:cubicBezTo>
                      <a:pt x="398" y="394"/>
                      <a:pt x="411" y="405"/>
                      <a:pt x="412" y="420"/>
                    </a:cubicBezTo>
                    <a:cubicBezTo>
                      <a:pt x="414" y="435"/>
                      <a:pt x="404" y="448"/>
                      <a:pt x="390" y="451"/>
                    </a:cubicBezTo>
                    <a:cubicBezTo>
                      <a:pt x="400" y="464"/>
                      <a:pt x="404" y="482"/>
                      <a:pt x="398" y="498"/>
                    </a:cubicBezTo>
                    <a:cubicBezTo>
                      <a:pt x="398" y="499"/>
                      <a:pt x="398" y="499"/>
                      <a:pt x="398" y="499"/>
                    </a:cubicBezTo>
                    <a:cubicBezTo>
                      <a:pt x="401" y="500"/>
                      <a:pt x="403" y="500"/>
                      <a:pt x="406" y="501"/>
                    </a:cubicBezTo>
                    <a:cubicBezTo>
                      <a:pt x="411" y="503"/>
                      <a:pt x="415" y="506"/>
                      <a:pt x="419" y="509"/>
                    </a:cubicBezTo>
                    <a:cubicBezTo>
                      <a:pt x="422" y="506"/>
                      <a:pt x="425" y="503"/>
                      <a:pt x="429" y="501"/>
                    </a:cubicBezTo>
                    <a:cubicBezTo>
                      <a:pt x="434" y="498"/>
                      <a:pt x="440" y="496"/>
                      <a:pt x="446" y="496"/>
                    </a:cubicBezTo>
                    <a:cubicBezTo>
                      <a:pt x="450" y="496"/>
                      <a:pt x="455" y="497"/>
                      <a:pt x="460" y="499"/>
                    </a:cubicBezTo>
                    <a:cubicBezTo>
                      <a:pt x="463" y="488"/>
                      <a:pt x="472" y="480"/>
                      <a:pt x="485" y="479"/>
                    </a:cubicBezTo>
                    <a:cubicBezTo>
                      <a:pt x="486" y="479"/>
                      <a:pt x="487" y="478"/>
                      <a:pt x="488" y="478"/>
                    </a:cubicBezTo>
                    <a:cubicBezTo>
                      <a:pt x="502" y="478"/>
                      <a:pt x="515" y="490"/>
                      <a:pt x="516" y="504"/>
                    </a:cubicBezTo>
                    <a:cubicBezTo>
                      <a:pt x="517" y="510"/>
                      <a:pt x="516" y="515"/>
                      <a:pt x="514" y="519"/>
                    </a:cubicBezTo>
                    <a:cubicBezTo>
                      <a:pt x="518" y="522"/>
                      <a:pt x="522" y="526"/>
                      <a:pt x="524" y="532"/>
                    </a:cubicBezTo>
                    <a:cubicBezTo>
                      <a:pt x="529" y="534"/>
                      <a:pt x="534" y="535"/>
                      <a:pt x="539" y="535"/>
                    </a:cubicBezTo>
                    <a:cubicBezTo>
                      <a:pt x="550" y="535"/>
                      <a:pt x="562" y="529"/>
                      <a:pt x="568" y="519"/>
                    </a:cubicBezTo>
                    <a:cubicBezTo>
                      <a:pt x="567" y="531"/>
                      <a:pt x="573" y="544"/>
                      <a:pt x="585" y="549"/>
                    </a:cubicBezTo>
                    <a:cubicBezTo>
                      <a:pt x="589" y="552"/>
                      <a:pt x="594" y="553"/>
                      <a:pt x="599" y="553"/>
                    </a:cubicBezTo>
                    <a:cubicBezTo>
                      <a:pt x="610" y="553"/>
                      <a:pt x="620" y="546"/>
                      <a:pt x="626" y="536"/>
                    </a:cubicBezTo>
                    <a:cubicBezTo>
                      <a:pt x="633" y="521"/>
                      <a:pt x="627" y="503"/>
                      <a:pt x="612" y="495"/>
                    </a:cubicBezTo>
                    <a:cubicBezTo>
                      <a:pt x="612" y="495"/>
                      <a:pt x="611" y="495"/>
                      <a:pt x="611" y="495"/>
                    </a:cubicBezTo>
                    <a:cubicBezTo>
                      <a:pt x="612" y="493"/>
                      <a:pt x="613" y="491"/>
                      <a:pt x="614" y="489"/>
                    </a:cubicBezTo>
                    <a:cubicBezTo>
                      <a:pt x="616" y="486"/>
                      <a:pt x="617" y="482"/>
                      <a:pt x="617" y="478"/>
                    </a:cubicBezTo>
                    <a:cubicBezTo>
                      <a:pt x="630" y="476"/>
                      <a:pt x="641" y="469"/>
                      <a:pt x="647" y="458"/>
                    </a:cubicBezTo>
                    <a:cubicBezTo>
                      <a:pt x="649" y="452"/>
                      <a:pt x="651" y="446"/>
                      <a:pt x="650" y="440"/>
                    </a:cubicBezTo>
                    <a:cubicBezTo>
                      <a:pt x="659" y="439"/>
                      <a:pt x="668" y="433"/>
                      <a:pt x="672" y="424"/>
                    </a:cubicBezTo>
                    <a:cubicBezTo>
                      <a:pt x="679" y="410"/>
                      <a:pt x="674" y="393"/>
                      <a:pt x="661" y="385"/>
                    </a:cubicBezTo>
                    <a:cubicBezTo>
                      <a:pt x="666" y="382"/>
                      <a:pt x="670" y="378"/>
                      <a:pt x="672" y="373"/>
                    </a:cubicBezTo>
                    <a:cubicBezTo>
                      <a:pt x="674" y="369"/>
                      <a:pt x="675" y="366"/>
                      <a:pt x="675" y="362"/>
                    </a:cubicBezTo>
                    <a:cubicBezTo>
                      <a:pt x="680" y="363"/>
                      <a:pt x="686" y="364"/>
                      <a:pt x="691" y="364"/>
                    </a:cubicBezTo>
                    <a:cubicBezTo>
                      <a:pt x="695" y="364"/>
                      <a:pt x="699" y="364"/>
                      <a:pt x="703" y="363"/>
                    </a:cubicBezTo>
                    <a:cubicBezTo>
                      <a:pt x="729" y="356"/>
                      <a:pt x="746" y="329"/>
                      <a:pt x="739" y="303"/>
                    </a:cubicBezTo>
                    <a:cubicBezTo>
                      <a:pt x="735" y="287"/>
                      <a:pt x="724" y="274"/>
                      <a:pt x="710" y="269"/>
                    </a:cubicBezTo>
                    <a:cubicBezTo>
                      <a:pt x="712" y="268"/>
                      <a:pt x="714" y="266"/>
                      <a:pt x="716" y="265"/>
                    </a:cubicBezTo>
                    <a:cubicBezTo>
                      <a:pt x="728" y="254"/>
                      <a:pt x="730" y="235"/>
                      <a:pt x="719" y="222"/>
                    </a:cubicBezTo>
                    <a:cubicBezTo>
                      <a:pt x="713" y="215"/>
                      <a:pt x="705" y="211"/>
                      <a:pt x="696" y="211"/>
                    </a:cubicBezTo>
                    <a:cubicBezTo>
                      <a:pt x="696" y="211"/>
                      <a:pt x="696" y="211"/>
                      <a:pt x="696" y="211"/>
                    </a:cubicBezTo>
                    <a:cubicBezTo>
                      <a:pt x="695" y="206"/>
                      <a:pt x="693" y="201"/>
                      <a:pt x="689" y="197"/>
                    </a:cubicBezTo>
                    <a:cubicBezTo>
                      <a:pt x="683" y="190"/>
                      <a:pt x="675" y="186"/>
                      <a:pt x="666" y="186"/>
                    </a:cubicBezTo>
                    <a:cubicBezTo>
                      <a:pt x="659" y="186"/>
                      <a:pt x="652" y="188"/>
                      <a:pt x="647" y="193"/>
                    </a:cubicBezTo>
                    <a:cubicBezTo>
                      <a:pt x="637" y="201"/>
                      <a:pt x="633" y="214"/>
                      <a:pt x="637" y="226"/>
                    </a:cubicBezTo>
                    <a:cubicBezTo>
                      <a:pt x="626" y="228"/>
                      <a:pt x="616" y="235"/>
                      <a:pt x="611" y="245"/>
                    </a:cubicBezTo>
                    <a:cubicBezTo>
                      <a:pt x="609" y="249"/>
                      <a:pt x="608" y="253"/>
                      <a:pt x="607" y="258"/>
                    </a:cubicBezTo>
                    <a:cubicBezTo>
                      <a:pt x="606" y="257"/>
                      <a:pt x="605" y="257"/>
                      <a:pt x="603" y="257"/>
                    </a:cubicBezTo>
                    <a:cubicBezTo>
                      <a:pt x="600" y="257"/>
                      <a:pt x="596" y="258"/>
                      <a:pt x="592" y="259"/>
                    </a:cubicBezTo>
                    <a:cubicBezTo>
                      <a:pt x="589" y="260"/>
                      <a:pt x="586" y="261"/>
                      <a:pt x="583" y="262"/>
                    </a:cubicBezTo>
                    <a:cubicBezTo>
                      <a:pt x="583" y="261"/>
                      <a:pt x="583" y="261"/>
                      <a:pt x="583" y="261"/>
                    </a:cubicBezTo>
                    <a:cubicBezTo>
                      <a:pt x="578" y="243"/>
                      <a:pt x="564" y="229"/>
                      <a:pt x="548" y="225"/>
                    </a:cubicBezTo>
                    <a:cubicBezTo>
                      <a:pt x="558" y="214"/>
                      <a:pt x="559" y="196"/>
                      <a:pt x="549" y="184"/>
                    </a:cubicBezTo>
                    <a:cubicBezTo>
                      <a:pt x="543" y="177"/>
                      <a:pt x="535" y="173"/>
                      <a:pt x="526" y="173"/>
                    </a:cubicBezTo>
                    <a:cubicBezTo>
                      <a:pt x="519" y="173"/>
                      <a:pt x="512" y="176"/>
                      <a:pt x="507" y="180"/>
                    </a:cubicBezTo>
                    <a:cubicBezTo>
                      <a:pt x="496" y="189"/>
                      <a:pt x="493" y="202"/>
                      <a:pt x="497" y="214"/>
                    </a:cubicBezTo>
                    <a:cubicBezTo>
                      <a:pt x="497" y="213"/>
                      <a:pt x="496" y="213"/>
                      <a:pt x="495" y="212"/>
                    </a:cubicBezTo>
                    <a:cubicBezTo>
                      <a:pt x="490" y="210"/>
                      <a:pt x="484" y="209"/>
                      <a:pt x="479" y="209"/>
                    </a:cubicBezTo>
                    <a:cubicBezTo>
                      <a:pt x="472" y="209"/>
                      <a:pt x="466" y="210"/>
                      <a:pt x="460" y="214"/>
                    </a:cubicBezTo>
                    <a:cubicBezTo>
                      <a:pt x="460" y="211"/>
                      <a:pt x="460" y="208"/>
                      <a:pt x="459" y="205"/>
                    </a:cubicBezTo>
                    <a:cubicBezTo>
                      <a:pt x="457" y="197"/>
                      <a:pt x="452" y="189"/>
                      <a:pt x="447" y="183"/>
                    </a:cubicBezTo>
                    <a:cubicBezTo>
                      <a:pt x="447" y="181"/>
                      <a:pt x="447" y="179"/>
                      <a:pt x="448" y="177"/>
                    </a:cubicBezTo>
                    <a:cubicBezTo>
                      <a:pt x="450" y="178"/>
                      <a:pt x="453" y="178"/>
                      <a:pt x="456" y="178"/>
                    </a:cubicBezTo>
                    <a:cubicBezTo>
                      <a:pt x="463" y="178"/>
                      <a:pt x="470" y="176"/>
                      <a:pt x="476" y="171"/>
                    </a:cubicBezTo>
                    <a:cubicBezTo>
                      <a:pt x="488" y="161"/>
                      <a:pt x="490" y="141"/>
                      <a:pt x="479" y="129"/>
                    </a:cubicBezTo>
                    <a:cubicBezTo>
                      <a:pt x="474" y="123"/>
                      <a:pt x="468" y="119"/>
                      <a:pt x="460" y="118"/>
                    </a:cubicBezTo>
                    <a:cubicBezTo>
                      <a:pt x="457" y="113"/>
                      <a:pt x="453" y="110"/>
                      <a:pt x="448" y="107"/>
                    </a:cubicBezTo>
                    <a:cubicBezTo>
                      <a:pt x="444" y="105"/>
                      <a:pt x="439" y="104"/>
                      <a:pt x="435" y="104"/>
                    </a:cubicBezTo>
                    <a:cubicBezTo>
                      <a:pt x="428" y="104"/>
                      <a:pt x="421" y="106"/>
                      <a:pt x="415" y="111"/>
                    </a:cubicBezTo>
                    <a:cubicBezTo>
                      <a:pt x="415" y="100"/>
                      <a:pt x="409" y="91"/>
                      <a:pt x="399" y="86"/>
                    </a:cubicBezTo>
                    <a:cubicBezTo>
                      <a:pt x="394" y="84"/>
                      <a:pt x="390" y="83"/>
                      <a:pt x="385" y="83"/>
                    </a:cubicBezTo>
                    <a:cubicBezTo>
                      <a:pt x="374" y="83"/>
                      <a:pt x="364" y="89"/>
                      <a:pt x="358" y="100"/>
                    </a:cubicBezTo>
                    <a:cubicBezTo>
                      <a:pt x="352" y="112"/>
                      <a:pt x="355" y="127"/>
                      <a:pt x="366" y="136"/>
                    </a:cubicBezTo>
                    <a:cubicBezTo>
                      <a:pt x="363" y="138"/>
                      <a:pt x="361" y="141"/>
                      <a:pt x="360" y="144"/>
                    </a:cubicBezTo>
                    <a:cubicBezTo>
                      <a:pt x="356" y="137"/>
                      <a:pt x="351" y="131"/>
                      <a:pt x="344" y="128"/>
                    </a:cubicBezTo>
                    <a:cubicBezTo>
                      <a:pt x="339" y="125"/>
                      <a:pt x="333" y="124"/>
                      <a:pt x="328" y="124"/>
                    </a:cubicBezTo>
                    <a:cubicBezTo>
                      <a:pt x="332" y="108"/>
                      <a:pt x="324" y="91"/>
                      <a:pt x="309" y="84"/>
                    </a:cubicBezTo>
                    <a:cubicBezTo>
                      <a:pt x="304" y="81"/>
                      <a:pt x="298" y="80"/>
                      <a:pt x="293" y="80"/>
                    </a:cubicBezTo>
                    <a:cubicBezTo>
                      <a:pt x="281" y="80"/>
                      <a:pt x="270" y="86"/>
                      <a:pt x="263" y="96"/>
                    </a:cubicBezTo>
                    <a:cubicBezTo>
                      <a:pt x="256" y="76"/>
                      <a:pt x="237" y="63"/>
                      <a:pt x="216" y="63"/>
                    </a:cubicBezTo>
                    <a:cubicBezTo>
                      <a:pt x="212" y="63"/>
                      <a:pt x="208" y="64"/>
                      <a:pt x="204" y="65"/>
                    </a:cubicBezTo>
                    <a:cubicBezTo>
                      <a:pt x="195" y="67"/>
                      <a:pt x="188" y="72"/>
                      <a:pt x="181" y="78"/>
                    </a:cubicBezTo>
                    <a:cubicBezTo>
                      <a:pt x="182" y="74"/>
                      <a:pt x="181" y="71"/>
                      <a:pt x="180" y="68"/>
                    </a:cubicBezTo>
                    <a:cubicBezTo>
                      <a:pt x="177" y="53"/>
                      <a:pt x="165" y="43"/>
                      <a:pt x="150" y="41"/>
                    </a:cubicBezTo>
                    <a:moveTo>
                      <a:pt x="40" y="34"/>
                    </a:moveTo>
                    <a:cubicBezTo>
                      <a:pt x="38" y="34"/>
                      <a:pt x="37" y="34"/>
                      <a:pt x="35" y="35"/>
                    </a:cubicBezTo>
                    <a:cubicBezTo>
                      <a:pt x="28" y="46"/>
                      <a:pt x="21" y="58"/>
                      <a:pt x="16" y="70"/>
                    </a:cubicBezTo>
                    <a:cubicBezTo>
                      <a:pt x="11" y="70"/>
                      <a:pt x="6" y="69"/>
                      <a:pt x="1" y="68"/>
                    </a:cubicBezTo>
                    <a:cubicBezTo>
                      <a:pt x="0" y="73"/>
                      <a:pt x="0" y="78"/>
                      <a:pt x="2" y="83"/>
                    </a:cubicBezTo>
                    <a:cubicBezTo>
                      <a:pt x="4" y="93"/>
                      <a:pt x="10" y="101"/>
                      <a:pt x="17" y="106"/>
                    </a:cubicBezTo>
                    <a:cubicBezTo>
                      <a:pt x="16" y="110"/>
                      <a:pt x="16" y="115"/>
                      <a:pt x="17" y="120"/>
                    </a:cubicBezTo>
                    <a:cubicBezTo>
                      <a:pt x="20" y="131"/>
                      <a:pt x="29" y="140"/>
                      <a:pt x="39" y="143"/>
                    </a:cubicBezTo>
                    <a:cubicBezTo>
                      <a:pt x="37" y="136"/>
                      <a:pt x="37" y="129"/>
                      <a:pt x="39" y="122"/>
                    </a:cubicBezTo>
                    <a:cubicBezTo>
                      <a:pt x="40" y="122"/>
                      <a:pt x="40" y="122"/>
                      <a:pt x="40" y="122"/>
                    </a:cubicBezTo>
                    <a:cubicBezTo>
                      <a:pt x="28" y="114"/>
                      <a:pt x="23" y="100"/>
                      <a:pt x="27" y="86"/>
                    </a:cubicBezTo>
                    <a:cubicBezTo>
                      <a:pt x="29" y="82"/>
                      <a:pt x="32" y="78"/>
                      <a:pt x="35" y="75"/>
                    </a:cubicBezTo>
                    <a:cubicBezTo>
                      <a:pt x="32" y="67"/>
                      <a:pt x="32" y="58"/>
                      <a:pt x="35" y="49"/>
                    </a:cubicBezTo>
                    <a:cubicBezTo>
                      <a:pt x="37" y="43"/>
                      <a:pt x="40" y="38"/>
                      <a:pt x="45" y="34"/>
                    </a:cubicBezTo>
                    <a:cubicBezTo>
                      <a:pt x="43" y="34"/>
                      <a:pt x="41" y="34"/>
                      <a:pt x="40" y="34"/>
                    </a:cubicBezTo>
                    <a:moveTo>
                      <a:pt x="77" y="0"/>
                    </a:moveTo>
                    <a:cubicBezTo>
                      <a:pt x="74" y="0"/>
                      <a:pt x="72" y="0"/>
                      <a:pt x="69" y="0"/>
                    </a:cubicBezTo>
                    <a:cubicBezTo>
                      <a:pt x="54" y="4"/>
                      <a:pt x="45" y="18"/>
                      <a:pt x="46" y="33"/>
                    </a:cubicBezTo>
                    <a:cubicBezTo>
                      <a:pt x="53" y="28"/>
                      <a:pt x="61" y="24"/>
                      <a:pt x="70" y="24"/>
                    </a:cubicBezTo>
                    <a:cubicBezTo>
                      <a:pt x="74" y="24"/>
                      <a:pt x="79" y="25"/>
                      <a:pt x="83" y="27"/>
                    </a:cubicBezTo>
                    <a:cubicBezTo>
                      <a:pt x="88" y="29"/>
                      <a:pt x="92" y="31"/>
                      <a:pt x="96" y="35"/>
                    </a:cubicBezTo>
                    <a:cubicBezTo>
                      <a:pt x="98" y="30"/>
                      <a:pt x="102" y="26"/>
                      <a:pt x="106" y="23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3" y="9"/>
                      <a:pt x="90" y="0"/>
                      <a:pt x="77" y="0"/>
                    </a:cubicBezTo>
                  </a:path>
                </a:pathLst>
              </a:custGeom>
              <a:solidFill>
                <a:srgbClr val="F7F9FA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271A1890-FDCF-6668-7F13-4CCFFA5FB25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45155" y="-2201069"/>
                <a:ext cx="1955800" cy="2730500"/>
              </a:xfrm>
              <a:custGeom>
                <a:avLst/>
                <a:gdLst>
                  <a:gd name="T0" fmla="*/ 247 w 518"/>
                  <a:gd name="T1" fmla="*/ 226 h 723"/>
                  <a:gd name="T2" fmla="*/ 253 w 518"/>
                  <a:gd name="T3" fmla="*/ 667 h 723"/>
                  <a:gd name="T4" fmla="*/ 253 w 518"/>
                  <a:gd name="T5" fmla="*/ 667 h 723"/>
                  <a:gd name="T6" fmla="*/ 196 w 518"/>
                  <a:gd name="T7" fmla="*/ 560 h 723"/>
                  <a:gd name="T8" fmla="*/ 140 w 518"/>
                  <a:gd name="T9" fmla="*/ 231 h 723"/>
                  <a:gd name="T10" fmla="*/ 157 w 518"/>
                  <a:gd name="T11" fmla="*/ 244 h 723"/>
                  <a:gd name="T12" fmla="*/ 130 w 518"/>
                  <a:gd name="T13" fmla="*/ 298 h 723"/>
                  <a:gd name="T14" fmla="*/ 95 w 518"/>
                  <a:gd name="T15" fmla="*/ 314 h 723"/>
                  <a:gd name="T16" fmla="*/ 73 w 518"/>
                  <a:gd name="T17" fmla="*/ 325 h 723"/>
                  <a:gd name="T18" fmla="*/ 82 w 518"/>
                  <a:gd name="T19" fmla="*/ 402 h 723"/>
                  <a:gd name="T20" fmla="*/ 121 w 518"/>
                  <a:gd name="T21" fmla="*/ 425 h 723"/>
                  <a:gd name="T22" fmla="*/ 116 w 518"/>
                  <a:gd name="T23" fmla="*/ 474 h 723"/>
                  <a:gd name="T24" fmla="*/ 98 w 518"/>
                  <a:gd name="T25" fmla="*/ 523 h 723"/>
                  <a:gd name="T26" fmla="*/ 87 w 518"/>
                  <a:gd name="T27" fmla="*/ 591 h 723"/>
                  <a:gd name="T28" fmla="*/ 136 w 518"/>
                  <a:gd name="T29" fmla="*/ 609 h 723"/>
                  <a:gd name="T30" fmla="*/ 163 w 518"/>
                  <a:gd name="T31" fmla="*/ 639 h 723"/>
                  <a:gd name="T32" fmla="*/ 197 w 518"/>
                  <a:gd name="T33" fmla="*/ 661 h 723"/>
                  <a:gd name="T34" fmla="*/ 236 w 518"/>
                  <a:gd name="T35" fmla="*/ 709 h 723"/>
                  <a:gd name="T36" fmla="*/ 287 w 518"/>
                  <a:gd name="T37" fmla="*/ 680 h 723"/>
                  <a:gd name="T38" fmla="*/ 300 w 518"/>
                  <a:gd name="T39" fmla="*/ 669 h 723"/>
                  <a:gd name="T40" fmla="*/ 346 w 518"/>
                  <a:gd name="T41" fmla="*/ 658 h 723"/>
                  <a:gd name="T42" fmla="*/ 384 w 518"/>
                  <a:gd name="T43" fmla="*/ 620 h 723"/>
                  <a:gd name="T44" fmla="*/ 407 w 518"/>
                  <a:gd name="T45" fmla="*/ 609 h 723"/>
                  <a:gd name="T46" fmla="*/ 489 w 518"/>
                  <a:gd name="T47" fmla="*/ 596 h 723"/>
                  <a:gd name="T48" fmla="*/ 491 w 518"/>
                  <a:gd name="T49" fmla="*/ 554 h 723"/>
                  <a:gd name="T50" fmla="*/ 512 w 518"/>
                  <a:gd name="T51" fmla="*/ 513 h 723"/>
                  <a:gd name="T52" fmla="*/ 470 w 518"/>
                  <a:gd name="T53" fmla="*/ 514 h 723"/>
                  <a:gd name="T54" fmla="*/ 429 w 518"/>
                  <a:gd name="T55" fmla="*/ 504 h 723"/>
                  <a:gd name="T56" fmla="*/ 399 w 518"/>
                  <a:gd name="T57" fmla="*/ 527 h 723"/>
                  <a:gd name="T58" fmla="*/ 364 w 518"/>
                  <a:gd name="T59" fmla="*/ 524 h 723"/>
                  <a:gd name="T60" fmla="*/ 325 w 518"/>
                  <a:gd name="T61" fmla="*/ 477 h 723"/>
                  <a:gd name="T62" fmla="*/ 371 w 518"/>
                  <a:gd name="T63" fmla="*/ 486 h 723"/>
                  <a:gd name="T64" fmla="*/ 351 w 518"/>
                  <a:gd name="T65" fmla="*/ 437 h 723"/>
                  <a:gd name="T66" fmla="*/ 333 w 518"/>
                  <a:gd name="T67" fmla="*/ 399 h 723"/>
                  <a:gd name="T68" fmla="*/ 317 w 518"/>
                  <a:gd name="T69" fmla="*/ 378 h 723"/>
                  <a:gd name="T70" fmla="*/ 307 w 518"/>
                  <a:gd name="T71" fmla="*/ 352 h 723"/>
                  <a:gd name="T72" fmla="*/ 260 w 518"/>
                  <a:gd name="T73" fmla="*/ 355 h 723"/>
                  <a:gd name="T74" fmla="*/ 223 w 518"/>
                  <a:gd name="T75" fmla="*/ 342 h 723"/>
                  <a:gd name="T76" fmla="*/ 217 w 518"/>
                  <a:gd name="T77" fmla="*/ 245 h 723"/>
                  <a:gd name="T78" fmla="*/ 190 w 518"/>
                  <a:gd name="T79" fmla="*/ 236 h 723"/>
                  <a:gd name="T80" fmla="*/ 154 w 518"/>
                  <a:gd name="T81" fmla="*/ 220 h 723"/>
                  <a:gd name="T82" fmla="*/ 251 w 518"/>
                  <a:gd name="T83" fmla="*/ 210 h 723"/>
                  <a:gd name="T84" fmla="*/ 251 w 518"/>
                  <a:gd name="T85" fmla="*/ 210 h 723"/>
                  <a:gd name="T86" fmla="*/ 165 w 518"/>
                  <a:gd name="T87" fmla="*/ 151 h 723"/>
                  <a:gd name="T88" fmla="*/ 193 w 518"/>
                  <a:gd name="T89" fmla="*/ 143 h 723"/>
                  <a:gd name="T90" fmla="*/ 30 w 518"/>
                  <a:gd name="T91" fmla="*/ 125 h 723"/>
                  <a:gd name="T92" fmla="*/ 28 w 518"/>
                  <a:gd name="T93" fmla="*/ 191 h 723"/>
                  <a:gd name="T94" fmla="*/ 56 w 518"/>
                  <a:gd name="T95" fmla="*/ 208 h 723"/>
                  <a:gd name="T96" fmla="*/ 39 w 518"/>
                  <a:gd name="T97" fmla="*/ 126 h 723"/>
                  <a:gd name="T98" fmla="*/ 29 w 518"/>
                  <a:gd name="T99" fmla="*/ 125 h 723"/>
                  <a:gd name="T100" fmla="*/ 37 w 518"/>
                  <a:gd name="T101" fmla="*/ 17 h 723"/>
                  <a:gd name="T102" fmla="*/ 96 w 518"/>
                  <a:gd name="T103" fmla="*/ 5 h 723"/>
                  <a:gd name="T104" fmla="*/ 127 w 518"/>
                  <a:gd name="T105" fmla="*/ 24 h 723"/>
                  <a:gd name="T106" fmla="*/ 122 w 518"/>
                  <a:gd name="T107" fmla="*/ 2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8" h="723">
                    <a:moveTo>
                      <a:pt x="249" y="219"/>
                    </a:moveTo>
                    <a:cubicBezTo>
                      <a:pt x="249" y="221"/>
                      <a:pt x="248" y="223"/>
                      <a:pt x="247" y="225"/>
                    </a:cubicBez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47" y="226"/>
                      <a:pt x="248" y="226"/>
                      <a:pt x="249" y="226"/>
                    </a:cubicBezTo>
                    <a:cubicBezTo>
                      <a:pt x="249" y="224"/>
                      <a:pt x="249" y="221"/>
                      <a:pt x="249" y="219"/>
                    </a:cubicBezTo>
                    <a:moveTo>
                      <a:pt x="253" y="667"/>
                    </a:moveTo>
                    <a:cubicBezTo>
                      <a:pt x="253" y="667"/>
                      <a:pt x="253" y="667"/>
                      <a:pt x="253" y="667"/>
                    </a:cubicBezTo>
                    <a:cubicBezTo>
                      <a:pt x="253" y="667"/>
                      <a:pt x="253" y="667"/>
                      <a:pt x="253" y="667"/>
                    </a:cubicBezTo>
                    <a:cubicBezTo>
                      <a:pt x="253" y="667"/>
                      <a:pt x="253" y="667"/>
                      <a:pt x="253" y="667"/>
                    </a:cubicBezTo>
                    <a:moveTo>
                      <a:pt x="190" y="562"/>
                    </a:moveTo>
                    <a:cubicBezTo>
                      <a:pt x="192" y="560"/>
                      <a:pt x="193" y="558"/>
                      <a:pt x="195" y="556"/>
                    </a:cubicBezTo>
                    <a:cubicBezTo>
                      <a:pt x="195" y="557"/>
                      <a:pt x="196" y="559"/>
                      <a:pt x="196" y="560"/>
                    </a:cubicBezTo>
                    <a:cubicBezTo>
                      <a:pt x="194" y="561"/>
                      <a:pt x="192" y="561"/>
                      <a:pt x="190" y="562"/>
                    </a:cubicBezTo>
                    <a:moveTo>
                      <a:pt x="134" y="217"/>
                    </a:moveTo>
                    <a:cubicBezTo>
                      <a:pt x="137" y="221"/>
                      <a:pt x="139" y="226"/>
                      <a:pt x="140" y="231"/>
                    </a:cubicBezTo>
                    <a:cubicBezTo>
                      <a:pt x="141" y="234"/>
                      <a:pt x="141" y="237"/>
                      <a:pt x="141" y="240"/>
                    </a:cubicBezTo>
                    <a:cubicBezTo>
                      <a:pt x="142" y="240"/>
                      <a:pt x="143" y="240"/>
                      <a:pt x="143" y="240"/>
                    </a:cubicBezTo>
                    <a:cubicBezTo>
                      <a:pt x="148" y="240"/>
                      <a:pt x="153" y="241"/>
                      <a:pt x="157" y="244"/>
                    </a:cubicBezTo>
                    <a:cubicBezTo>
                      <a:pt x="172" y="251"/>
                      <a:pt x="178" y="269"/>
                      <a:pt x="171" y="284"/>
                    </a:cubicBezTo>
                    <a:cubicBezTo>
                      <a:pt x="165" y="295"/>
                      <a:pt x="155" y="301"/>
                      <a:pt x="143" y="301"/>
                    </a:cubicBezTo>
                    <a:cubicBezTo>
                      <a:pt x="139" y="301"/>
                      <a:pt x="134" y="300"/>
                      <a:pt x="130" y="298"/>
                    </a:cubicBezTo>
                    <a:cubicBezTo>
                      <a:pt x="125" y="296"/>
                      <a:pt x="122" y="292"/>
                      <a:pt x="119" y="289"/>
                    </a:cubicBezTo>
                    <a:cubicBezTo>
                      <a:pt x="119" y="292"/>
                      <a:pt x="118" y="295"/>
                      <a:pt x="116" y="297"/>
                    </a:cubicBezTo>
                    <a:cubicBezTo>
                      <a:pt x="112" y="306"/>
                      <a:pt x="104" y="312"/>
                      <a:pt x="95" y="314"/>
                    </a:cubicBezTo>
                    <a:cubicBezTo>
                      <a:pt x="95" y="316"/>
                      <a:pt x="95" y="318"/>
                      <a:pt x="95" y="321"/>
                    </a:cubicBezTo>
                    <a:cubicBezTo>
                      <a:pt x="93" y="320"/>
                      <a:pt x="92" y="320"/>
                      <a:pt x="90" y="320"/>
                    </a:cubicBezTo>
                    <a:cubicBezTo>
                      <a:pt x="84" y="320"/>
                      <a:pt x="78" y="322"/>
                      <a:pt x="73" y="325"/>
                    </a:cubicBezTo>
                    <a:cubicBezTo>
                      <a:pt x="56" y="334"/>
                      <a:pt x="50" y="355"/>
                      <a:pt x="60" y="372"/>
                    </a:cubicBezTo>
                    <a:cubicBezTo>
                      <a:pt x="64" y="379"/>
                      <a:pt x="71" y="384"/>
                      <a:pt x="78" y="387"/>
                    </a:cubicBezTo>
                    <a:cubicBezTo>
                      <a:pt x="78" y="392"/>
                      <a:pt x="79" y="397"/>
                      <a:pt x="82" y="402"/>
                    </a:cubicBezTo>
                    <a:cubicBezTo>
                      <a:pt x="87" y="412"/>
                      <a:pt x="97" y="417"/>
                      <a:pt x="107" y="417"/>
                    </a:cubicBezTo>
                    <a:cubicBezTo>
                      <a:pt x="110" y="417"/>
                      <a:pt x="114" y="416"/>
                      <a:pt x="117" y="415"/>
                    </a:cubicBezTo>
                    <a:cubicBezTo>
                      <a:pt x="118" y="418"/>
                      <a:pt x="119" y="422"/>
                      <a:pt x="121" y="425"/>
                    </a:cubicBezTo>
                    <a:cubicBezTo>
                      <a:pt x="123" y="429"/>
                      <a:pt x="126" y="432"/>
                      <a:pt x="130" y="435"/>
                    </a:cubicBezTo>
                    <a:cubicBezTo>
                      <a:pt x="129" y="435"/>
                      <a:pt x="128" y="436"/>
                      <a:pt x="127" y="436"/>
                    </a:cubicBezTo>
                    <a:cubicBezTo>
                      <a:pt x="114" y="444"/>
                      <a:pt x="109" y="460"/>
                      <a:pt x="116" y="474"/>
                    </a:cubicBezTo>
                    <a:cubicBezTo>
                      <a:pt x="101" y="477"/>
                      <a:pt x="91" y="490"/>
                      <a:pt x="92" y="505"/>
                    </a:cubicBezTo>
                    <a:cubicBezTo>
                      <a:pt x="93" y="512"/>
                      <a:pt x="96" y="518"/>
                      <a:pt x="100" y="523"/>
                    </a:cubicBezTo>
                    <a:cubicBezTo>
                      <a:pt x="100" y="523"/>
                      <a:pt x="99" y="523"/>
                      <a:pt x="98" y="523"/>
                    </a:cubicBezTo>
                    <a:cubicBezTo>
                      <a:pt x="82" y="524"/>
                      <a:pt x="71" y="538"/>
                      <a:pt x="72" y="554"/>
                    </a:cubicBezTo>
                    <a:cubicBezTo>
                      <a:pt x="74" y="565"/>
                      <a:pt x="80" y="573"/>
                      <a:pt x="89" y="578"/>
                    </a:cubicBezTo>
                    <a:cubicBezTo>
                      <a:pt x="88" y="582"/>
                      <a:pt x="87" y="586"/>
                      <a:pt x="87" y="591"/>
                    </a:cubicBezTo>
                    <a:cubicBezTo>
                      <a:pt x="89" y="606"/>
                      <a:pt x="101" y="617"/>
                      <a:pt x="116" y="617"/>
                    </a:cubicBezTo>
                    <a:cubicBezTo>
                      <a:pt x="117" y="617"/>
                      <a:pt x="118" y="617"/>
                      <a:pt x="119" y="617"/>
                    </a:cubicBezTo>
                    <a:cubicBezTo>
                      <a:pt x="126" y="616"/>
                      <a:pt x="132" y="613"/>
                      <a:pt x="136" y="609"/>
                    </a:cubicBezTo>
                    <a:cubicBezTo>
                      <a:pt x="137" y="609"/>
                      <a:pt x="137" y="609"/>
                      <a:pt x="137" y="609"/>
                    </a:cubicBezTo>
                    <a:cubicBezTo>
                      <a:pt x="141" y="618"/>
                      <a:pt x="150" y="623"/>
                      <a:pt x="158" y="624"/>
                    </a:cubicBezTo>
                    <a:cubicBezTo>
                      <a:pt x="159" y="629"/>
                      <a:pt x="160" y="634"/>
                      <a:pt x="163" y="639"/>
                    </a:cubicBezTo>
                    <a:cubicBezTo>
                      <a:pt x="169" y="650"/>
                      <a:pt x="181" y="657"/>
                      <a:pt x="193" y="657"/>
                    </a:cubicBezTo>
                    <a:cubicBezTo>
                      <a:pt x="194" y="657"/>
                      <a:pt x="194" y="657"/>
                      <a:pt x="195" y="656"/>
                    </a:cubicBezTo>
                    <a:cubicBezTo>
                      <a:pt x="196" y="658"/>
                      <a:pt x="196" y="659"/>
                      <a:pt x="197" y="661"/>
                    </a:cubicBezTo>
                    <a:cubicBezTo>
                      <a:pt x="204" y="672"/>
                      <a:pt x="215" y="678"/>
                      <a:pt x="227" y="678"/>
                    </a:cubicBezTo>
                    <a:cubicBezTo>
                      <a:pt x="231" y="678"/>
                      <a:pt x="236" y="677"/>
                      <a:pt x="240" y="676"/>
                    </a:cubicBezTo>
                    <a:cubicBezTo>
                      <a:pt x="232" y="685"/>
                      <a:pt x="230" y="698"/>
                      <a:pt x="236" y="709"/>
                    </a:cubicBezTo>
                    <a:cubicBezTo>
                      <a:pt x="242" y="718"/>
                      <a:pt x="252" y="723"/>
                      <a:pt x="262" y="723"/>
                    </a:cubicBezTo>
                    <a:cubicBezTo>
                      <a:pt x="266" y="723"/>
                      <a:pt x="271" y="722"/>
                      <a:pt x="276" y="720"/>
                    </a:cubicBezTo>
                    <a:cubicBezTo>
                      <a:pt x="290" y="712"/>
                      <a:pt x="294" y="694"/>
                      <a:pt x="287" y="680"/>
                    </a:cubicBezTo>
                    <a:cubicBezTo>
                      <a:pt x="286" y="679"/>
                      <a:pt x="286" y="679"/>
                      <a:pt x="286" y="679"/>
                    </a:cubicBezTo>
                    <a:cubicBezTo>
                      <a:pt x="288" y="679"/>
                      <a:pt x="290" y="678"/>
                      <a:pt x="291" y="677"/>
                    </a:cubicBezTo>
                    <a:cubicBezTo>
                      <a:pt x="295" y="675"/>
                      <a:pt x="298" y="672"/>
                      <a:pt x="300" y="669"/>
                    </a:cubicBezTo>
                    <a:cubicBezTo>
                      <a:pt x="305" y="672"/>
                      <a:pt x="311" y="674"/>
                      <a:pt x="317" y="674"/>
                    </a:cubicBezTo>
                    <a:cubicBezTo>
                      <a:pt x="323" y="674"/>
                      <a:pt x="329" y="672"/>
                      <a:pt x="334" y="669"/>
                    </a:cubicBezTo>
                    <a:cubicBezTo>
                      <a:pt x="339" y="666"/>
                      <a:pt x="343" y="662"/>
                      <a:pt x="346" y="658"/>
                    </a:cubicBezTo>
                    <a:cubicBezTo>
                      <a:pt x="350" y="659"/>
                      <a:pt x="354" y="660"/>
                      <a:pt x="357" y="660"/>
                    </a:cubicBezTo>
                    <a:cubicBezTo>
                      <a:pt x="362" y="660"/>
                      <a:pt x="367" y="659"/>
                      <a:pt x="372" y="656"/>
                    </a:cubicBezTo>
                    <a:cubicBezTo>
                      <a:pt x="385" y="649"/>
                      <a:pt x="390" y="633"/>
                      <a:pt x="384" y="620"/>
                    </a:cubicBezTo>
                    <a:cubicBezTo>
                      <a:pt x="384" y="620"/>
                      <a:pt x="385" y="620"/>
                      <a:pt x="385" y="620"/>
                    </a:cubicBezTo>
                    <a:cubicBezTo>
                      <a:pt x="390" y="620"/>
                      <a:pt x="395" y="619"/>
                      <a:pt x="399" y="616"/>
                    </a:cubicBezTo>
                    <a:cubicBezTo>
                      <a:pt x="402" y="614"/>
                      <a:pt x="405" y="612"/>
                      <a:pt x="407" y="609"/>
                    </a:cubicBezTo>
                    <a:cubicBezTo>
                      <a:pt x="413" y="616"/>
                      <a:pt x="420" y="621"/>
                      <a:pt x="428" y="624"/>
                    </a:cubicBezTo>
                    <a:cubicBezTo>
                      <a:pt x="434" y="626"/>
                      <a:pt x="439" y="627"/>
                      <a:pt x="445" y="627"/>
                    </a:cubicBezTo>
                    <a:cubicBezTo>
                      <a:pt x="464" y="627"/>
                      <a:pt x="482" y="615"/>
                      <a:pt x="489" y="596"/>
                    </a:cubicBezTo>
                    <a:cubicBezTo>
                      <a:pt x="495" y="582"/>
                      <a:pt x="492" y="566"/>
                      <a:pt x="484" y="554"/>
                    </a:cubicBezTo>
                    <a:cubicBezTo>
                      <a:pt x="485" y="554"/>
                      <a:pt x="487" y="554"/>
                      <a:pt x="488" y="554"/>
                    </a:cubicBezTo>
                    <a:cubicBezTo>
                      <a:pt x="489" y="554"/>
                      <a:pt x="490" y="554"/>
                      <a:pt x="491" y="554"/>
                    </a:cubicBezTo>
                    <a:cubicBezTo>
                      <a:pt x="506" y="552"/>
                      <a:pt x="518" y="538"/>
                      <a:pt x="516" y="522"/>
                    </a:cubicBezTo>
                    <a:cubicBezTo>
                      <a:pt x="516" y="519"/>
                      <a:pt x="515" y="516"/>
                      <a:pt x="514" y="514"/>
                    </a:cubicBezTo>
                    <a:cubicBezTo>
                      <a:pt x="514" y="513"/>
                      <a:pt x="513" y="513"/>
                      <a:pt x="512" y="513"/>
                    </a:cubicBezTo>
                    <a:cubicBezTo>
                      <a:pt x="511" y="512"/>
                      <a:pt x="510" y="511"/>
                      <a:pt x="508" y="510"/>
                    </a:cubicBezTo>
                    <a:cubicBezTo>
                      <a:pt x="502" y="515"/>
                      <a:pt x="494" y="518"/>
                      <a:pt x="486" y="518"/>
                    </a:cubicBezTo>
                    <a:cubicBezTo>
                      <a:pt x="481" y="518"/>
                      <a:pt x="475" y="517"/>
                      <a:pt x="470" y="514"/>
                    </a:cubicBezTo>
                    <a:cubicBezTo>
                      <a:pt x="465" y="511"/>
                      <a:pt x="460" y="508"/>
                      <a:pt x="457" y="503"/>
                    </a:cubicBezTo>
                    <a:cubicBezTo>
                      <a:pt x="453" y="506"/>
                      <a:pt x="448" y="507"/>
                      <a:pt x="443" y="507"/>
                    </a:cubicBezTo>
                    <a:cubicBezTo>
                      <a:pt x="438" y="507"/>
                      <a:pt x="434" y="506"/>
                      <a:pt x="429" y="504"/>
                    </a:cubicBezTo>
                    <a:cubicBezTo>
                      <a:pt x="429" y="503"/>
                      <a:pt x="429" y="503"/>
                      <a:pt x="429" y="503"/>
                    </a:cubicBezTo>
                    <a:cubicBezTo>
                      <a:pt x="427" y="510"/>
                      <a:pt x="424" y="516"/>
                      <a:pt x="418" y="520"/>
                    </a:cubicBezTo>
                    <a:cubicBezTo>
                      <a:pt x="413" y="525"/>
                      <a:pt x="406" y="527"/>
                      <a:pt x="399" y="527"/>
                    </a:cubicBezTo>
                    <a:cubicBezTo>
                      <a:pt x="390" y="527"/>
                      <a:pt x="382" y="524"/>
                      <a:pt x="376" y="516"/>
                    </a:cubicBezTo>
                    <a:cubicBezTo>
                      <a:pt x="375" y="515"/>
                      <a:pt x="374" y="514"/>
                      <a:pt x="373" y="512"/>
                    </a:cubicBezTo>
                    <a:cubicBezTo>
                      <a:pt x="371" y="517"/>
                      <a:pt x="368" y="521"/>
                      <a:pt x="364" y="524"/>
                    </a:cubicBezTo>
                    <a:cubicBezTo>
                      <a:pt x="358" y="529"/>
                      <a:pt x="352" y="531"/>
                      <a:pt x="345" y="531"/>
                    </a:cubicBezTo>
                    <a:cubicBezTo>
                      <a:pt x="336" y="531"/>
                      <a:pt x="327" y="527"/>
                      <a:pt x="321" y="520"/>
                    </a:cubicBezTo>
                    <a:cubicBezTo>
                      <a:pt x="311" y="507"/>
                      <a:pt x="312" y="488"/>
                      <a:pt x="325" y="477"/>
                    </a:cubicBezTo>
                    <a:cubicBezTo>
                      <a:pt x="331" y="473"/>
                      <a:pt x="338" y="470"/>
                      <a:pt x="345" y="470"/>
                    </a:cubicBezTo>
                    <a:cubicBezTo>
                      <a:pt x="353" y="470"/>
                      <a:pt x="362" y="474"/>
                      <a:pt x="368" y="481"/>
                    </a:cubicBezTo>
                    <a:cubicBezTo>
                      <a:pt x="369" y="483"/>
                      <a:pt x="370" y="484"/>
                      <a:pt x="371" y="486"/>
                    </a:cubicBezTo>
                    <a:cubicBezTo>
                      <a:pt x="373" y="481"/>
                      <a:pt x="376" y="477"/>
                      <a:pt x="380" y="474"/>
                    </a:cubicBezTo>
                    <a:cubicBezTo>
                      <a:pt x="381" y="473"/>
                      <a:pt x="382" y="472"/>
                      <a:pt x="383" y="472"/>
                    </a:cubicBezTo>
                    <a:cubicBezTo>
                      <a:pt x="367" y="466"/>
                      <a:pt x="355" y="454"/>
                      <a:pt x="351" y="437"/>
                    </a:cubicBezTo>
                    <a:cubicBezTo>
                      <a:pt x="348" y="424"/>
                      <a:pt x="350" y="411"/>
                      <a:pt x="356" y="401"/>
                    </a:cubicBezTo>
                    <a:cubicBezTo>
                      <a:pt x="353" y="402"/>
                      <a:pt x="350" y="402"/>
                      <a:pt x="346" y="402"/>
                    </a:cubicBezTo>
                    <a:cubicBezTo>
                      <a:pt x="342" y="402"/>
                      <a:pt x="337" y="401"/>
                      <a:pt x="333" y="399"/>
                    </a:cubicBezTo>
                    <a:cubicBezTo>
                      <a:pt x="324" y="395"/>
                      <a:pt x="319" y="387"/>
                      <a:pt x="317" y="378"/>
                    </a:cubicBezTo>
                    <a:cubicBezTo>
                      <a:pt x="317" y="378"/>
                      <a:pt x="317" y="378"/>
                      <a:pt x="317" y="378"/>
                    </a:cubicBezTo>
                    <a:cubicBezTo>
                      <a:pt x="317" y="378"/>
                      <a:pt x="317" y="378"/>
                      <a:pt x="317" y="378"/>
                    </a:cubicBezTo>
                    <a:cubicBezTo>
                      <a:pt x="316" y="371"/>
                      <a:pt x="316" y="365"/>
                      <a:pt x="319" y="358"/>
                    </a:cubicBezTo>
                    <a:cubicBezTo>
                      <a:pt x="320" y="357"/>
                      <a:pt x="320" y="357"/>
                      <a:pt x="321" y="356"/>
                    </a:cubicBezTo>
                    <a:cubicBezTo>
                      <a:pt x="316" y="355"/>
                      <a:pt x="312" y="354"/>
                      <a:pt x="307" y="352"/>
                    </a:cubicBezTo>
                    <a:cubicBezTo>
                      <a:pt x="304" y="350"/>
                      <a:pt x="301" y="348"/>
                      <a:pt x="298" y="345"/>
                    </a:cubicBezTo>
                    <a:cubicBezTo>
                      <a:pt x="292" y="354"/>
                      <a:pt x="283" y="359"/>
                      <a:pt x="273" y="359"/>
                    </a:cubicBezTo>
                    <a:cubicBezTo>
                      <a:pt x="269" y="359"/>
                      <a:pt x="264" y="358"/>
                      <a:pt x="260" y="355"/>
                    </a:cubicBezTo>
                    <a:cubicBezTo>
                      <a:pt x="254" y="353"/>
                      <a:pt x="250" y="349"/>
                      <a:pt x="247" y="344"/>
                    </a:cubicBezTo>
                    <a:cubicBezTo>
                      <a:pt x="245" y="345"/>
                      <a:pt x="242" y="345"/>
                      <a:pt x="239" y="345"/>
                    </a:cubicBezTo>
                    <a:cubicBezTo>
                      <a:pt x="233" y="345"/>
                      <a:pt x="228" y="344"/>
                      <a:pt x="223" y="342"/>
                    </a:cubicBezTo>
                    <a:cubicBezTo>
                      <a:pt x="205" y="333"/>
                      <a:pt x="197" y="311"/>
                      <a:pt x="206" y="293"/>
                    </a:cubicBezTo>
                    <a:cubicBezTo>
                      <a:pt x="210" y="285"/>
                      <a:pt x="216" y="280"/>
                      <a:pt x="223" y="276"/>
                    </a:cubicBezTo>
                    <a:cubicBezTo>
                      <a:pt x="216" y="268"/>
                      <a:pt x="213" y="256"/>
                      <a:pt x="217" y="245"/>
                    </a:cubicBezTo>
                    <a:cubicBezTo>
                      <a:pt x="216" y="245"/>
                      <a:pt x="215" y="246"/>
                      <a:pt x="214" y="246"/>
                    </a:cubicBezTo>
                    <a:cubicBezTo>
                      <a:pt x="209" y="246"/>
                      <a:pt x="203" y="244"/>
                      <a:pt x="198" y="242"/>
                    </a:cubicBezTo>
                    <a:cubicBezTo>
                      <a:pt x="195" y="240"/>
                      <a:pt x="193" y="238"/>
                      <a:pt x="190" y="236"/>
                    </a:cubicBezTo>
                    <a:cubicBezTo>
                      <a:pt x="188" y="237"/>
                      <a:pt x="185" y="238"/>
                      <a:pt x="182" y="238"/>
                    </a:cubicBezTo>
                    <a:cubicBezTo>
                      <a:pt x="177" y="238"/>
                      <a:pt x="173" y="237"/>
                      <a:pt x="168" y="234"/>
                    </a:cubicBezTo>
                    <a:cubicBezTo>
                      <a:pt x="162" y="231"/>
                      <a:pt x="157" y="226"/>
                      <a:pt x="154" y="220"/>
                    </a:cubicBezTo>
                    <a:cubicBezTo>
                      <a:pt x="152" y="220"/>
                      <a:pt x="150" y="220"/>
                      <a:pt x="148" y="220"/>
                    </a:cubicBezTo>
                    <a:cubicBezTo>
                      <a:pt x="144" y="220"/>
                      <a:pt x="139" y="219"/>
                      <a:pt x="134" y="217"/>
                    </a:cubicBezTo>
                    <a:moveTo>
                      <a:pt x="251" y="210"/>
                    </a:moveTo>
                    <a:cubicBezTo>
                      <a:pt x="251" y="211"/>
                      <a:pt x="251" y="211"/>
                      <a:pt x="251" y="212"/>
                    </a:cubicBezTo>
                    <a:cubicBezTo>
                      <a:pt x="251" y="212"/>
                      <a:pt x="251" y="211"/>
                      <a:pt x="251" y="210"/>
                    </a:cubicBezTo>
                    <a:cubicBezTo>
                      <a:pt x="251" y="210"/>
                      <a:pt x="251" y="210"/>
                      <a:pt x="251" y="210"/>
                    </a:cubicBezTo>
                    <a:moveTo>
                      <a:pt x="179" y="137"/>
                    </a:moveTo>
                    <a:cubicBezTo>
                      <a:pt x="175" y="143"/>
                      <a:pt x="169" y="148"/>
                      <a:pt x="162" y="150"/>
                    </a:cubicBezTo>
                    <a:cubicBezTo>
                      <a:pt x="163" y="151"/>
                      <a:pt x="164" y="151"/>
                      <a:pt x="165" y="151"/>
                    </a:cubicBezTo>
                    <a:cubicBezTo>
                      <a:pt x="171" y="155"/>
                      <a:pt x="176" y="160"/>
                      <a:pt x="180" y="166"/>
                    </a:cubicBezTo>
                    <a:cubicBezTo>
                      <a:pt x="180" y="162"/>
                      <a:pt x="182" y="158"/>
                      <a:pt x="183" y="155"/>
                    </a:cubicBezTo>
                    <a:cubicBezTo>
                      <a:pt x="186" y="150"/>
                      <a:pt x="189" y="146"/>
                      <a:pt x="193" y="143"/>
                    </a:cubicBezTo>
                    <a:cubicBezTo>
                      <a:pt x="188" y="141"/>
                      <a:pt x="184" y="139"/>
                      <a:pt x="179" y="137"/>
                    </a:cubicBezTo>
                    <a:moveTo>
                      <a:pt x="29" y="125"/>
                    </a:moveTo>
                    <a:cubicBezTo>
                      <a:pt x="30" y="125"/>
                      <a:pt x="30" y="125"/>
                      <a:pt x="30" y="125"/>
                    </a:cubicBezTo>
                    <a:cubicBezTo>
                      <a:pt x="19" y="128"/>
                      <a:pt x="11" y="136"/>
                      <a:pt x="7" y="147"/>
                    </a:cubicBezTo>
                    <a:cubicBezTo>
                      <a:pt x="0" y="165"/>
                      <a:pt x="9" y="184"/>
                      <a:pt x="27" y="191"/>
                    </a:cubicBezTo>
                    <a:cubicBezTo>
                      <a:pt x="28" y="191"/>
                      <a:pt x="28" y="191"/>
                      <a:pt x="28" y="191"/>
                    </a:cubicBezTo>
                    <a:cubicBezTo>
                      <a:pt x="29" y="202"/>
                      <a:pt x="36" y="211"/>
                      <a:pt x="47" y="215"/>
                    </a:cubicBezTo>
                    <a:cubicBezTo>
                      <a:pt x="48" y="215"/>
                      <a:pt x="49" y="215"/>
                      <a:pt x="50" y="216"/>
                    </a:cubicBezTo>
                    <a:cubicBezTo>
                      <a:pt x="52" y="213"/>
                      <a:pt x="54" y="210"/>
                      <a:pt x="56" y="208"/>
                    </a:cubicBezTo>
                    <a:cubicBezTo>
                      <a:pt x="42" y="206"/>
                      <a:pt x="30" y="195"/>
                      <a:pt x="26" y="180"/>
                    </a:cubicBezTo>
                    <a:cubicBezTo>
                      <a:pt x="22" y="164"/>
                      <a:pt x="31" y="147"/>
                      <a:pt x="45" y="139"/>
                    </a:cubicBezTo>
                    <a:cubicBezTo>
                      <a:pt x="42" y="136"/>
                      <a:pt x="40" y="131"/>
                      <a:pt x="39" y="126"/>
                    </a:cubicBezTo>
                    <a:cubicBezTo>
                      <a:pt x="39" y="126"/>
                      <a:pt x="39" y="126"/>
                      <a:pt x="39" y="126"/>
                    </a:cubicBezTo>
                    <a:cubicBezTo>
                      <a:pt x="38" y="126"/>
                      <a:pt x="38" y="126"/>
                      <a:pt x="37" y="126"/>
                    </a:cubicBezTo>
                    <a:cubicBezTo>
                      <a:pt x="35" y="126"/>
                      <a:pt x="32" y="125"/>
                      <a:pt x="29" y="125"/>
                    </a:cubicBezTo>
                    <a:moveTo>
                      <a:pt x="36" y="15"/>
                    </a:moveTo>
                    <a:cubicBezTo>
                      <a:pt x="36" y="15"/>
                      <a:pt x="35" y="16"/>
                      <a:pt x="35" y="16"/>
                    </a:cubicBezTo>
                    <a:cubicBezTo>
                      <a:pt x="35" y="17"/>
                      <a:pt x="36" y="17"/>
                      <a:pt x="37" y="17"/>
                    </a:cubicBezTo>
                    <a:cubicBezTo>
                      <a:pt x="36" y="16"/>
                      <a:pt x="36" y="16"/>
                      <a:pt x="36" y="15"/>
                    </a:cubicBezTo>
                    <a:moveTo>
                      <a:pt x="112" y="0"/>
                    </a:moveTo>
                    <a:cubicBezTo>
                      <a:pt x="106" y="0"/>
                      <a:pt x="101" y="2"/>
                      <a:pt x="96" y="5"/>
                    </a:cubicBezTo>
                    <a:cubicBezTo>
                      <a:pt x="97" y="11"/>
                      <a:pt x="97" y="17"/>
                      <a:pt x="95" y="22"/>
                    </a:cubicBezTo>
                    <a:cubicBezTo>
                      <a:pt x="101" y="25"/>
                      <a:pt x="106" y="28"/>
                      <a:pt x="109" y="33"/>
                    </a:cubicBezTo>
                    <a:cubicBezTo>
                      <a:pt x="114" y="29"/>
                      <a:pt x="120" y="25"/>
                      <a:pt x="127" y="24"/>
                    </a:cubicBezTo>
                    <a:cubicBezTo>
                      <a:pt x="129" y="23"/>
                      <a:pt x="132" y="22"/>
                      <a:pt x="135" y="22"/>
                    </a:cubicBezTo>
                    <a:cubicBezTo>
                      <a:pt x="137" y="22"/>
                      <a:pt x="139" y="23"/>
                      <a:pt x="140" y="23"/>
                    </a:cubicBezTo>
                    <a:cubicBezTo>
                      <a:pt x="138" y="14"/>
                      <a:pt x="132" y="5"/>
                      <a:pt x="122" y="2"/>
                    </a:cubicBezTo>
                    <a:cubicBezTo>
                      <a:pt x="119" y="1"/>
                      <a:pt x="115" y="0"/>
                      <a:pt x="112" y="0"/>
                    </a:cubicBezTo>
                  </a:path>
                </a:pathLst>
              </a:custGeom>
              <a:solidFill>
                <a:srgbClr val="F9FBFB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55F9905C-EF1E-E0D3-619E-A52B034A0E6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94368" y="-2182019"/>
                <a:ext cx="1890713" cy="1985963"/>
              </a:xfrm>
              <a:custGeom>
                <a:avLst/>
                <a:gdLst>
                  <a:gd name="T0" fmla="*/ 333 w 501"/>
                  <a:gd name="T1" fmla="*/ 393 h 526"/>
                  <a:gd name="T2" fmla="*/ 320 w 501"/>
                  <a:gd name="T3" fmla="*/ 394 h 526"/>
                  <a:gd name="T4" fmla="*/ 338 w 501"/>
                  <a:gd name="T5" fmla="*/ 432 h 526"/>
                  <a:gd name="T6" fmla="*/ 358 w 501"/>
                  <a:gd name="T7" fmla="*/ 481 h 526"/>
                  <a:gd name="T8" fmla="*/ 312 w 501"/>
                  <a:gd name="T9" fmla="*/ 472 h 526"/>
                  <a:gd name="T10" fmla="*/ 351 w 501"/>
                  <a:gd name="T11" fmla="*/ 519 h 526"/>
                  <a:gd name="T12" fmla="*/ 386 w 501"/>
                  <a:gd name="T13" fmla="*/ 522 h 526"/>
                  <a:gd name="T14" fmla="*/ 416 w 501"/>
                  <a:gd name="T15" fmla="*/ 499 h 526"/>
                  <a:gd name="T16" fmla="*/ 457 w 501"/>
                  <a:gd name="T17" fmla="*/ 509 h 526"/>
                  <a:gd name="T18" fmla="*/ 499 w 501"/>
                  <a:gd name="T19" fmla="*/ 508 h 526"/>
                  <a:gd name="T20" fmla="*/ 493 w 501"/>
                  <a:gd name="T21" fmla="*/ 481 h 526"/>
                  <a:gd name="T22" fmla="*/ 437 w 501"/>
                  <a:gd name="T23" fmla="*/ 476 h 526"/>
                  <a:gd name="T24" fmla="*/ 396 w 501"/>
                  <a:gd name="T25" fmla="*/ 486 h 526"/>
                  <a:gd name="T26" fmla="*/ 375 w 501"/>
                  <a:gd name="T27" fmla="*/ 475 h 526"/>
                  <a:gd name="T28" fmla="*/ 361 w 501"/>
                  <a:gd name="T29" fmla="*/ 371 h 526"/>
                  <a:gd name="T30" fmla="*/ 247 w 501"/>
                  <a:gd name="T31" fmla="*/ 289 h 526"/>
                  <a:gd name="T32" fmla="*/ 127 w 501"/>
                  <a:gd name="T33" fmla="*/ 288 h 526"/>
                  <a:gd name="T34" fmla="*/ 129 w 501"/>
                  <a:gd name="T35" fmla="*/ 290 h 526"/>
                  <a:gd name="T36" fmla="*/ 139 w 501"/>
                  <a:gd name="T37" fmla="*/ 279 h 526"/>
                  <a:gd name="T38" fmla="*/ 234 w 501"/>
                  <a:gd name="T39" fmla="*/ 221 h 526"/>
                  <a:gd name="T40" fmla="*/ 236 w 501"/>
                  <a:gd name="T41" fmla="*/ 221 h 526"/>
                  <a:gd name="T42" fmla="*/ 238 w 501"/>
                  <a:gd name="T43" fmla="*/ 205 h 526"/>
                  <a:gd name="T44" fmla="*/ 122 w 501"/>
                  <a:gd name="T45" fmla="*/ 182 h 526"/>
                  <a:gd name="T46" fmla="*/ 107 w 501"/>
                  <a:gd name="T47" fmla="*/ 205 h 526"/>
                  <a:gd name="T48" fmla="*/ 109 w 501"/>
                  <a:gd name="T49" fmla="*/ 185 h 526"/>
                  <a:gd name="T50" fmla="*/ 149 w 501"/>
                  <a:gd name="T51" fmla="*/ 145 h 526"/>
                  <a:gd name="T52" fmla="*/ 170 w 501"/>
                  <a:gd name="T53" fmla="*/ 150 h 526"/>
                  <a:gd name="T54" fmla="*/ 73 w 501"/>
                  <a:gd name="T55" fmla="*/ 12 h 526"/>
                  <a:gd name="T56" fmla="*/ 23 w 501"/>
                  <a:gd name="T57" fmla="*/ 10 h 526"/>
                  <a:gd name="T58" fmla="*/ 12 w 501"/>
                  <a:gd name="T59" fmla="*/ 26 h 526"/>
                  <a:gd name="T60" fmla="*/ 17 w 501"/>
                  <a:gd name="T61" fmla="*/ 99 h 526"/>
                  <a:gd name="T62" fmla="*/ 24 w 501"/>
                  <a:gd name="T63" fmla="*/ 121 h 526"/>
                  <a:gd name="T64" fmla="*/ 32 w 501"/>
                  <a:gd name="T65" fmla="*/ 134 h 526"/>
                  <a:gd name="T66" fmla="*/ 37 w 501"/>
                  <a:gd name="T67" fmla="*/ 211 h 526"/>
                  <a:gd name="T68" fmla="*/ 58 w 501"/>
                  <a:gd name="T69" fmla="*/ 234 h 526"/>
                  <a:gd name="T70" fmla="*/ 81 w 501"/>
                  <a:gd name="T71" fmla="*/ 275 h 526"/>
                  <a:gd name="T72" fmla="*/ 103 w 501"/>
                  <a:gd name="T73" fmla="*/ 292 h 526"/>
                  <a:gd name="T74" fmla="*/ 130 w 501"/>
                  <a:gd name="T75" fmla="*/ 296 h 526"/>
                  <a:gd name="T76" fmla="*/ 130 w 501"/>
                  <a:gd name="T77" fmla="*/ 235 h 526"/>
                  <a:gd name="T78" fmla="*/ 121 w 501"/>
                  <a:gd name="T79" fmla="*/ 212 h 526"/>
                  <a:gd name="T80" fmla="*/ 155 w 501"/>
                  <a:gd name="T81" fmla="*/ 229 h 526"/>
                  <a:gd name="T82" fmla="*/ 185 w 501"/>
                  <a:gd name="T83" fmla="*/ 237 h 526"/>
                  <a:gd name="T84" fmla="*/ 210 w 501"/>
                  <a:gd name="T85" fmla="*/ 271 h 526"/>
                  <a:gd name="T86" fmla="*/ 226 w 501"/>
                  <a:gd name="T87" fmla="*/ 340 h 526"/>
                  <a:gd name="T88" fmla="*/ 260 w 501"/>
                  <a:gd name="T89" fmla="*/ 354 h 526"/>
                  <a:gd name="T90" fmla="*/ 308 w 501"/>
                  <a:gd name="T91" fmla="*/ 351 h 526"/>
                  <a:gd name="T92" fmla="*/ 307 w 501"/>
                  <a:gd name="T93" fmla="*/ 366 h 526"/>
                  <a:gd name="T94" fmla="*/ 335 w 501"/>
                  <a:gd name="T95" fmla="*/ 348 h 526"/>
                  <a:gd name="T96" fmla="*/ 355 w 501"/>
                  <a:gd name="T97" fmla="*/ 297 h 526"/>
                  <a:gd name="T98" fmla="*/ 323 w 501"/>
                  <a:gd name="T99" fmla="*/ 268 h 526"/>
                  <a:gd name="T100" fmla="*/ 284 w 501"/>
                  <a:gd name="T101" fmla="*/ 229 h 526"/>
                  <a:gd name="T102" fmla="*/ 258 w 501"/>
                  <a:gd name="T103" fmla="*/ 243 h 526"/>
                  <a:gd name="T104" fmla="*/ 223 w 501"/>
                  <a:gd name="T105" fmla="*/ 172 h 526"/>
                  <a:gd name="T106" fmla="*/ 165 w 501"/>
                  <a:gd name="T107" fmla="*/ 117 h 526"/>
                  <a:gd name="T108" fmla="*/ 140 w 501"/>
                  <a:gd name="T109" fmla="*/ 65 h 526"/>
                  <a:gd name="T110" fmla="*/ 116 w 501"/>
                  <a:gd name="T111" fmla="*/ 47 h 526"/>
                  <a:gd name="T112" fmla="*/ 122 w 501"/>
                  <a:gd name="T113" fmla="*/ 17 h 526"/>
                  <a:gd name="T114" fmla="*/ 82 w 501"/>
                  <a:gd name="T115" fmla="*/ 17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1" h="526">
                    <a:moveTo>
                      <a:pt x="361" y="371"/>
                    </a:moveTo>
                    <a:cubicBezTo>
                      <a:pt x="360" y="371"/>
                      <a:pt x="359" y="371"/>
                      <a:pt x="358" y="371"/>
                    </a:cubicBezTo>
                    <a:cubicBezTo>
                      <a:pt x="346" y="372"/>
                      <a:pt x="336" y="381"/>
                      <a:pt x="333" y="393"/>
                    </a:cubicBezTo>
                    <a:cubicBezTo>
                      <a:pt x="333" y="392"/>
                      <a:pt x="332" y="391"/>
                      <a:pt x="332" y="390"/>
                    </a:cubicBezTo>
                    <a:cubicBezTo>
                      <a:pt x="326" y="380"/>
                      <a:pt x="315" y="374"/>
                      <a:pt x="304" y="373"/>
                    </a:cubicBezTo>
                    <a:cubicBezTo>
                      <a:pt x="306" y="382"/>
                      <a:pt x="311" y="390"/>
                      <a:pt x="320" y="394"/>
                    </a:cubicBezTo>
                    <a:cubicBezTo>
                      <a:pt x="324" y="396"/>
                      <a:pt x="329" y="397"/>
                      <a:pt x="333" y="397"/>
                    </a:cubicBezTo>
                    <a:cubicBezTo>
                      <a:pt x="337" y="397"/>
                      <a:pt x="340" y="397"/>
                      <a:pt x="343" y="396"/>
                    </a:cubicBezTo>
                    <a:cubicBezTo>
                      <a:pt x="337" y="406"/>
                      <a:pt x="335" y="419"/>
                      <a:pt x="338" y="432"/>
                    </a:cubicBezTo>
                    <a:cubicBezTo>
                      <a:pt x="342" y="449"/>
                      <a:pt x="354" y="461"/>
                      <a:pt x="370" y="467"/>
                    </a:cubicBezTo>
                    <a:cubicBezTo>
                      <a:pt x="369" y="467"/>
                      <a:pt x="368" y="468"/>
                      <a:pt x="367" y="469"/>
                    </a:cubicBezTo>
                    <a:cubicBezTo>
                      <a:pt x="363" y="472"/>
                      <a:pt x="360" y="476"/>
                      <a:pt x="358" y="481"/>
                    </a:cubicBezTo>
                    <a:cubicBezTo>
                      <a:pt x="357" y="479"/>
                      <a:pt x="356" y="478"/>
                      <a:pt x="355" y="476"/>
                    </a:cubicBezTo>
                    <a:cubicBezTo>
                      <a:pt x="349" y="469"/>
                      <a:pt x="340" y="465"/>
                      <a:pt x="332" y="465"/>
                    </a:cubicBezTo>
                    <a:cubicBezTo>
                      <a:pt x="325" y="465"/>
                      <a:pt x="318" y="468"/>
                      <a:pt x="312" y="472"/>
                    </a:cubicBezTo>
                    <a:cubicBezTo>
                      <a:pt x="299" y="483"/>
                      <a:pt x="298" y="502"/>
                      <a:pt x="308" y="515"/>
                    </a:cubicBezTo>
                    <a:cubicBezTo>
                      <a:pt x="314" y="522"/>
                      <a:pt x="323" y="526"/>
                      <a:pt x="332" y="526"/>
                    </a:cubicBezTo>
                    <a:cubicBezTo>
                      <a:pt x="339" y="526"/>
                      <a:pt x="345" y="524"/>
                      <a:pt x="351" y="519"/>
                    </a:cubicBezTo>
                    <a:cubicBezTo>
                      <a:pt x="355" y="516"/>
                      <a:pt x="358" y="512"/>
                      <a:pt x="360" y="507"/>
                    </a:cubicBezTo>
                    <a:cubicBezTo>
                      <a:pt x="361" y="509"/>
                      <a:pt x="362" y="510"/>
                      <a:pt x="363" y="511"/>
                    </a:cubicBezTo>
                    <a:cubicBezTo>
                      <a:pt x="369" y="519"/>
                      <a:pt x="377" y="522"/>
                      <a:pt x="386" y="522"/>
                    </a:cubicBezTo>
                    <a:cubicBezTo>
                      <a:pt x="393" y="522"/>
                      <a:pt x="400" y="520"/>
                      <a:pt x="405" y="515"/>
                    </a:cubicBezTo>
                    <a:cubicBezTo>
                      <a:pt x="411" y="511"/>
                      <a:pt x="414" y="505"/>
                      <a:pt x="416" y="498"/>
                    </a:cubicBezTo>
                    <a:cubicBezTo>
                      <a:pt x="416" y="499"/>
                      <a:pt x="416" y="499"/>
                      <a:pt x="416" y="499"/>
                    </a:cubicBezTo>
                    <a:cubicBezTo>
                      <a:pt x="421" y="501"/>
                      <a:pt x="425" y="502"/>
                      <a:pt x="430" y="502"/>
                    </a:cubicBezTo>
                    <a:cubicBezTo>
                      <a:pt x="435" y="502"/>
                      <a:pt x="440" y="501"/>
                      <a:pt x="444" y="498"/>
                    </a:cubicBezTo>
                    <a:cubicBezTo>
                      <a:pt x="447" y="503"/>
                      <a:pt x="452" y="506"/>
                      <a:pt x="457" y="509"/>
                    </a:cubicBezTo>
                    <a:cubicBezTo>
                      <a:pt x="462" y="512"/>
                      <a:pt x="468" y="513"/>
                      <a:pt x="473" y="513"/>
                    </a:cubicBezTo>
                    <a:cubicBezTo>
                      <a:pt x="481" y="513"/>
                      <a:pt x="489" y="510"/>
                      <a:pt x="495" y="505"/>
                    </a:cubicBezTo>
                    <a:cubicBezTo>
                      <a:pt x="497" y="506"/>
                      <a:pt x="498" y="507"/>
                      <a:pt x="499" y="508"/>
                    </a:cubicBezTo>
                    <a:cubicBezTo>
                      <a:pt x="500" y="508"/>
                      <a:pt x="501" y="508"/>
                      <a:pt x="501" y="509"/>
                    </a:cubicBezTo>
                    <a:cubicBezTo>
                      <a:pt x="499" y="503"/>
                      <a:pt x="495" y="499"/>
                      <a:pt x="491" y="496"/>
                    </a:cubicBezTo>
                    <a:cubicBezTo>
                      <a:pt x="493" y="492"/>
                      <a:pt x="494" y="487"/>
                      <a:pt x="493" y="481"/>
                    </a:cubicBezTo>
                    <a:cubicBezTo>
                      <a:pt x="492" y="467"/>
                      <a:pt x="479" y="455"/>
                      <a:pt x="465" y="455"/>
                    </a:cubicBezTo>
                    <a:cubicBezTo>
                      <a:pt x="464" y="455"/>
                      <a:pt x="463" y="456"/>
                      <a:pt x="462" y="456"/>
                    </a:cubicBezTo>
                    <a:cubicBezTo>
                      <a:pt x="449" y="457"/>
                      <a:pt x="440" y="465"/>
                      <a:pt x="437" y="476"/>
                    </a:cubicBezTo>
                    <a:cubicBezTo>
                      <a:pt x="432" y="474"/>
                      <a:pt x="427" y="473"/>
                      <a:pt x="423" y="473"/>
                    </a:cubicBezTo>
                    <a:cubicBezTo>
                      <a:pt x="417" y="473"/>
                      <a:pt x="411" y="475"/>
                      <a:pt x="406" y="478"/>
                    </a:cubicBezTo>
                    <a:cubicBezTo>
                      <a:pt x="402" y="480"/>
                      <a:pt x="399" y="483"/>
                      <a:pt x="396" y="486"/>
                    </a:cubicBezTo>
                    <a:cubicBezTo>
                      <a:pt x="392" y="483"/>
                      <a:pt x="388" y="480"/>
                      <a:pt x="383" y="478"/>
                    </a:cubicBezTo>
                    <a:cubicBezTo>
                      <a:pt x="380" y="477"/>
                      <a:pt x="378" y="477"/>
                      <a:pt x="375" y="476"/>
                    </a:cubicBezTo>
                    <a:cubicBezTo>
                      <a:pt x="375" y="475"/>
                      <a:pt x="375" y="475"/>
                      <a:pt x="375" y="475"/>
                    </a:cubicBezTo>
                    <a:cubicBezTo>
                      <a:pt x="381" y="459"/>
                      <a:pt x="377" y="441"/>
                      <a:pt x="367" y="428"/>
                    </a:cubicBezTo>
                    <a:cubicBezTo>
                      <a:pt x="381" y="425"/>
                      <a:pt x="391" y="412"/>
                      <a:pt x="389" y="397"/>
                    </a:cubicBezTo>
                    <a:cubicBezTo>
                      <a:pt x="388" y="382"/>
                      <a:pt x="375" y="371"/>
                      <a:pt x="361" y="371"/>
                    </a:cubicBezTo>
                    <a:moveTo>
                      <a:pt x="247" y="290"/>
                    </a:moveTo>
                    <a:cubicBezTo>
                      <a:pt x="246" y="289"/>
                      <a:pt x="246" y="289"/>
                      <a:pt x="246" y="289"/>
                    </a:cubicBezTo>
                    <a:cubicBezTo>
                      <a:pt x="247" y="289"/>
                      <a:pt x="247" y="289"/>
                      <a:pt x="247" y="289"/>
                    </a:cubicBezTo>
                    <a:cubicBezTo>
                      <a:pt x="247" y="290"/>
                      <a:pt x="247" y="290"/>
                      <a:pt x="247" y="290"/>
                    </a:cubicBezTo>
                    <a:moveTo>
                      <a:pt x="129" y="290"/>
                    </a:moveTo>
                    <a:cubicBezTo>
                      <a:pt x="129" y="289"/>
                      <a:pt x="128" y="289"/>
                      <a:pt x="127" y="288"/>
                    </a:cubicBezTo>
                    <a:cubicBezTo>
                      <a:pt x="128" y="288"/>
                      <a:pt x="128" y="288"/>
                      <a:pt x="128" y="288"/>
                    </a:cubicBezTo>
                    <a:cubicBezTo>
                      <a:pt x="130" y="287"/>
                      <a:pt x="132" y="286"/>
                      <a:pt x="133" y="284"/>
                    </a:cubicBezTo>
                    <a:cubicBezTo>
                      <a:pt x="132" y="286"/>
                      <a:pt x="130" y="288"/>
                      <a:pt x="129" y="290"/>
                    </a:cubicBezTo>
                    <a:moveTo>
                      <a:pt x="138" y="280"/>
                    </a:moveTo>
                    <a:cubicBezTo>
                      <a:pt x="138" y="279"/>
                      <a:pt x="138" y="279"/>
                      <a:pt x="139" y="278"/>
                    </a:cubicBezTo>
                    <a:cubicBezTo>
                      <a:pt x="139" y="279"/>
                      <a:pt x="139" y="279"/>
                      <a:pt x="139" y="279"/>
                    </a:cubicBezTo>
                    <a:cubicBezTo>
                      <a:pt x="139" y="279"/>
                      <a:pt x="138" y="279"/>
                      <a:pt x="138" y="280"/>
                    </a:cubicBezTo>
                    <a:moveTo>
                      <a:pt x="236" y="221"/>
                    </a:moveTo>
                    <a:cubicBezTo>
                      <a:pt x="235" y="221"/>
                      <a:pt x="234" y="221"/>
                      <a:pt x="234" y="221"/>
                    </a:cubicBezTo>
                    <a:cubicBezTo>
                      <a:pt x="234" y="220"/>
                      <a:pt x="234" y="220"/>
                      <a:pt x="234" y="220"/>
                    </a:cubicBezTo>
                    <a:cubicBezTo>
                      <a:pt x="235" y="218"/>
                      <a:pt x="236" y="216"/>
                      <a:pt x="236" y="214"/>
                    </a:cubicBezTo>
                    <a:cubicBezTo>
                      <a:pt x="236" y="216"/>
                      <a:pt x="236" y="219"/>
                      <a:pt x="236" y="221"/>
                    </a:cubicBezTo>
                    <a:moveTo>
                      <a:pt x="238" y="207"/>
                    </a:moveTo>
                    <a:cubicBezTo>
                      <a:pt x="238" y="206"/>
                      <a:pt x="238" y="206"/>
                      <a:pt x="238" y="205"/>
                    </a:cubicBezTo>
                    <a:cubicBezTo>
                      <a:pt x="238" y="205"/>
                      <a:pt x="238" y="205"/>
                      <a:pt x="238" y="205"/>
                    </a:cubicBezTo>
                    <a:cubicBezTo>
                      <a:pt x="238" y="206"/>
                      <a:pt x="238" y="207"/>
                      <a:pt x="238" y="207"/>
                    </a:cubicBezTo>
                    <a:moveTo>
                      <a:pt x="109" y="185"/>
                    </a:moveTo>
                    <a:cubicBezTo>
                      <a:pt x="113" y="185"/>
                      <a:pt x="118" y="184"/>
                      <a:pt x="122" y="182"/>
                    </a:cubicBezTo>
                    <a:cubicBezTo>
                      <a:pt x="124" y="187"/>
                      <a:pt x="126" y="191"/>
                      <a:pt x="129" y="194"/>
                    </a:cubicBezTo>
                    <a:cubicBezTo>
                      <a:pt x="124" y="195"/>
                      <a:pt x="120" y="196"/>
                      <a:pt x="115" y="199"/>
                    </a:cubicBezTo>
                    <a:cubicBezTo>
                      <a:pt x="112" y="201"/>
                      <a:pt x="109" y="203"/>
                      <a:pt x="107" y="205"/>
                    </a:cubicBezTo>
                    <a:cubicBezTo>
                      <a:pt x="107" y="199"/>
                      <a:pt x="106" y="192"/>
                      <a:pt x="102" y="186"/>
                    </a:cubicBezTo>
                    <a:cubicBezTo>
                      <a:pt x="102" y="185"/>
                      <a:pt x="101" y="185"/>
                      <a:pt x="101" y="184"/>
                    </a:cubicBezTo>
                    <a:cubicBezTo>
                      <a:pt x="104" y="184"/>
                      <a:pt x="106" y="185"/>
                      <a:pt x="109" y="185"/>
                    </a:cubicBezTo>
                    <a:moveTo>
                      <a:pt x="167" y="161"/>
                    </a:moveTo>
                    <a:cubicBezTo>
                      <a:pt x="163" y="155"/>
                      <a:pt x="158" y="150"/>
                      <a:pt x="152" y="146"/>
                    </a:cubicBezTo>
                    <a:cubicBezTo>
                      <a:pt x="151" y="146"/>
                      <a:pt x="150" y="146"/>
                      <a:pt x="149" y="145"/>
                    </a:cubicBezTo>
                    <a:cubicBezTo>
                      <a:pt x="156" y="143"/>
                      <a:pt x="162" y="138"/>
                      <a:pt x="166" y="132"/>
                    </a:cubicBezTo>
                    <a:cubicBezTo>
                      <a:pt x="171" y="134"/>
                      <a:pt x="175" y="136"/>
                      <a:pt x="180" y="138"/>
                    </a:cubicBezTo>
                    <a:cubicBezTo>
                      <a:pt x="176" y="141"/>
                      <a:pt x="173" y="145"/>
                      <a:pt x="170" y="150"/>
                    </a:cubicBezTo>
                    <a:cubicBezTo>
                      <a:pt x="169" y="153"/>
                      <a:pt x="167" y="157"/>
                      <a:pt x="167" y="161"/>
                    </a:cubicBezTo>
                    <a:moveTo>
                      <a:pt x="83" y="0"/>
                    </a:moveTo>
                    <a:cubicBezTo>
                      <a:pt x="79" y="3"/>
                      <a:pt x="75" y="7"/>
                      <a:pt x="73" y="12"/>
                    </a:cubicBezTo>
                    <a:cubicBezTo>
                      <a:pt x="69" y="8"/>
                      <a:pt x="65" y="6"/>
                      <a:pt x="60" y="4"/>
                    </a:cubicBezTo>
                    <a:cubicBezTo>
                      <a:pt x="56" y="2"/>
                      <a:pt x="51" y="1"/>
                      <a:pt x="47" y="1"/>
                    </a:cubicBezTo>
                    <a:cubicBezTo>
                      <a:pt x="38" y="1"/>
                      <a:pt x="30" y="5"/>
                      <a:pt x="23" y="10"/>
                    </a:cubicBezTo>
                    <a:cubicBezTo>
                      <a:pt x="23" y="11"/>
                      <a:pt x="23" y="11"/>
                      <a:pt x="24" y="12"/>
                    </a:cubicBezTo>
                    <a:cubicBezTo>
                      <a:pt x="23" y="12"/>
                      <a:pt x="22" y="12"/>
                      <a:pt x="22" y="11"/>
                    </a:cubicBezTo>
                    <a:cubicBezTo>
                      <a:pt x="17" y="15"/>
                      <a:pt x="14" y="20"/>
                      <a:pt x="12" y="26"/>
                    </a:cubicBezTo>
                    <a:cubicBezTo>
                      <a:pt x="9" y="35"/>
                      <a:pt x="9" y="44"/>
                      <a:pt x="12" y="52"/>
                    </a:cubicBezTo>
                    <a:cubicBezTo>
                      <a:pt x="9" y="55"/>
                      <a:pt x="6" y="59"/>
                      <a:pt x="4" y="63"/>
                    </a:cubicBezTo>
                    <a:cubicBezTo>
                      <a:pt x="0" y="77"/>
                      <a:pt x="5" y="91"/>
                      <a:pt x="17" y="99"/>
                    </a:cubicBezTo>
                    <a:cubicBezTo>
                      <a:pt x="16" y="99"/>
                      <a:pt x="16" y="99"/>
                      <a:pt x="16" y="99"/>
                    </a:cubicBezTo>
                    <a:cubicBezTo>
                      <a:pt x="14" y="106"/>
                      <a:pt x="14" y="113"/>
                      <a:pt x="16" y="120"/>
                    </a:cubicBezTo>
                    <a:cubicBezTo>
                      <a:pt x="19" y="120"/>
                      <a:pt x="22" y="121"/>
                      <a:pt x="24" y="121"/>
                    </a:cubicBezTo>
                    <a:cubicBezTo>
                      <a:pt x="25" y="121"/>
                      <a:pt x="25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7" y="126"/>
                      <a:pt x="29" y="131"/>
                      <a:pt x="32" y="134"/>
                    </a:cubicBezTo>
                    <a:cubicBezTo>
                      <a:pt x="18" y="142"/>
                      <a:pt x="9" y="159"/>
                      <a:pt x="13" y="175"/>
                    </a:cubicBezTo>
                    <a:cubicBezTo>
                      <a:pt x="17" y="190"/>
                      <a:pt x="29" y="201"/>
                      <a:pt x="43" y="203"/>
                    </a:cubicBezTo>
                    <a:cubicBezTo>
                      <a:pt x="41" y="205"/>
                      <a:pt x="39" y="208"/>
                      <a:pt x="37" y="211"/>
                    </a:cubicBezTo>
                    <a:cubicBezTo>
                      <a:pt x="38" y="211"/>
                      <a:pt x="38" y="211"/>
                      <a:pt x="39" y="211"/>
                    </a:cubicBezTo>
                    <a:cubicBezTo>
                      <a:pt x="39" y="214"/>
                      <a:pt x="41" y="217"/>
                      <a:pt x="42" y="220"/>
                    </a:cubicBezTo>
                    <a:cubicBezTo>
                      <a:pt x="46" y="226"/>
                      <a:pt x="51" y="231"/>
                      <a:pt x="58" y="234"/>
                    </a:cubicBezTo>
                    <a:cubicBezTo>
                      <a:pt x="57" y="241"/>
                      <a:pt x="58" y="247"/>
                      <a:pt x="61" y="253"/>
                    </a:cubicBezTo>
                    <a:cubicBezTo>
                      <a:pt x="65" y="260"/>
                      <a:pt x="71" y="265"/>
                      <a:pt x="77" y="267"/>
                    </a:cubicBezTo>
                    <a:cubicBezTo>
                      <a:pt x="78" y="270"/>
                      <a:pt x="79" y="272"/>
                      <a:pt x="81" y="275"/>
                    </a:cubicBezTo>
                    <a:cubicBezTo>
                      <a:pt x="84" y="281"/>
                      <a:pt x="89" y="285"/>
                      <a:pt x="94" y="288"/>
                    </a:cubicBezTo>
                    <a:cubicBezTo>
                      <a:pt x="87" y="293"/>
                      <a:pt x="83" y="301"/>
                      <a:pt x="82" y="309"/>
                    </a:cubicBezTo>
                    <a:cubicBezTo>
                      <a:pt x="91" y="307"/>
                      <a:pt x="99" y="301"/>
                      <a:pt x="103" y="292"/>
                    </a:cubicBezTo>
                    <a:cubicBezTo>
                      <a:pt x="105" y="290"/>
                      <a:pt x="106" y="287"/>
                      <a:pt x="106" y="284"/>
                    </a:cubicBezTo>
                    <a:cubicBezTo>
                      <a:pt x="109" y="287"/>
                      <a:pt x="112" y="291"/>
                      <a:pt x="117" y="293"/>
                    </a:cubicBezTo>
                    <a:cubicBezTo>
                      <a:pt x="121" y="295"/>
                      <a:pt x="126" y="296"/>
                      <a:pt x="130" y="296"/>
                    </a:cubicBezTo>
                    <a:cubicBezTo>
                      <a:pt x="142" y="296"/>
                      <a:pt x="152" y="290"/>
                      <a:pt x="158" y="279"/>
                    </a:cubicBezTo>
                    <a:cubicBezTo>
                      <a:pt x="165" y="264"/>
                      <a:pt x="159" y="246"/>
                      <a:pt x="144" y="239"/>
                    </a:cubicBezTo>
                    <a:cubicBezTo>
                      <a:pt x="140" y="236"/>
                      <a:pt x="135" y="235"/>
                      <a:pt x="130" y="235"/>
                    </a:cubicBezTo>
                    <a:cubicBezTo>
                      <a:pt x="130" y="235"/>
                      <a:pt x="129" y="235"/>
                      <a:pt x="128" y="235"/>
                    </a:cubicBezTo>
                    <a:cubicBezTo>
                      <a:pt x="128" y="232"/>
                      <a:pt x="128" y="229"/>
                      <a:pt x="127" y="226"/>
                    </a:cubicBezTo>
                    <a:cubicBezTo>
                      <a:pt x="126" y="221"/>
                      <a:pt x="124" y="216"/>
                      <a:pt x="121" y="212"/>
                    </a:cubicBezTo>
                    <a:cubicBezTo>
                      <a:pt x="126" y="214"/>
                      <a:pt x="131" y="215"/>
                      <a:pt x="135" y="215"/>
                    </a:cubicBezTo>
                    <a:cubicBezTo>
                      <a:pt x="137" y="215"/>
                      <a:pt x="139" y="215"/>
                      <a:pt x="141" y="215"/>
                    </a:cubicBezTo>
                    <a:cubicBezTo>
                      <a:pt x="144" y="221"/>
                      <a:pt x="149" y="226"/>
                      <a:pt x="155" y="229"/>
                    </a:cubicBezTo>
                    <a:cubicBezTo>
                      <a:pt x="160" y="232"/>
                      <a:pt x="164" y="233"/>
                      <a:pt x="169" y="233"/>
                    </a:cubicBezTo>
                    <a:cubicBezTo>
                      <a:pt x="172" y="233"/>
                      <a:pt x="175" y="232"/>
                      <a:pt x="177" y="231"/>
                    </a:cubicBezTo>
                    <a:cubicBezTo>
                      <a:pt x="180" y="233"/>
                      <a:pt x="182" y="235"/>
                      <a:pt x="185" y="237"/>
                    </a:cubicBezTo>
                    <a:cubicBezTo>
                      <a:pt x="190" y="239"/>
                      <a:pt x="196" y="241"/>
                      <a:pt x="201" y="241"/>
                    </a:cubicBezTo>
                    <a:cubicBezTo>
                      <a:pt x="202" y="241"/>
                      <a:pt x="203" y="240"/>
                      <a:pt x="204" y="240"/>
                    </a:cubicBezTo>
                    <a:cubicBezTo>
                      <a:pt x="200" y="251"/>
                      <a:pt x="203" y="263"/>
                      <a:pt x="210" y="271"/>
                    </a:cubicBezTo>
                    <a:cubicBezTo>
                      <a:pt x="203" y="275"/>
                      <a:pt x="197" y="280"/>
                      <a:pt x="193" y="288"/>
                    </a:cubicBezTo>
                    <a:cubicBezTo>
                      <a:pt x="184" y="306"/>
                      <a:pt x="192" y="328"/>
                      <a:pt x="210" y="337"/>
                    </a:cubicBezTo>
                    <a:cubicBezTo>
                      <a:pt x="215" y="339"/>
                      <a:pt x="220" y="340"/>
                      <a:pt x="226" y="340"/>
                    </a:cubicBezTo>
                    <a:cubicBezTo>
                      <a:pt x="229" y="340"/>
                      <a:pt x="232" y="340"/>
                      <a:pt x="234" y="339"/>
                    </a:cubicBezTo>
                    <a:cubicBezTo>
                      <a:pt x="237" y="344"/>
                      <a:pt x="241" y="348"/>
                      <a:pt x="247" y="350"/>
                    </a:cubicBezTo>
                    <a:cubicBezTo>
                      <a:pt x="251" y="353"/>
                      <a:pt x="256" y="354"/>
                      <a:pt x="260" y="354"/>
                    </a:cubicBezTo>
                    <a:cubicBezTo>
                      <a:pt x="270" y="354"/>
                      <a:pt x="279" y="349"/>
                      <a:pt x="285" y="340"/>
                    </a:cubicBezTo>
                    <a:cubicBezTo>
                      <a:pt x="288" y="343"/>
                      <a:pt x="291" y="345"/>
                      <a:pt x="294" y="347"/>
                    </a:cubicBezTo>
                    <a:cubicBezTo>
                      <a:pt x="299" y="349"/>
                      <a:pt x="303" y="350"/>
                      <a:pt x="308" y="351"/>
                    </a:cubicBezTo>
                    <a:cubicBezTo>
                      <a:pt x="307" y="352"/>
                      <a:pt x="307" y="352"/>
                      <a:pt x="306" y="353"/>
                    </a:cubicBezTo>
                    <a:cubicBezTo>
                      <a:pt x="303" y="360"/>
                      <a:pt x="303" y="366"/>
                      <a:pt x="304" y="373"/>
                    </a:cubicBezTo>
                    <a:cubicBezTo>
                      <a:pt x="305" y="371"/>
                      <a:pt x="306" y="368"/>
                      <a:pt x="307" y="366"/>
                    </a:cubicBezTo>
                    <a:cubicBezTo>
                      <a:pt x="310" y="358"/>
                      <a:pt x="311" y="349"/>
                      <a:pt x="309" y="341"/>
                    </a:cubicBezTo>
                    <a:cubicBezTo>
                      <a:pt x="311" y="340"/>
                      <a:pt x="312" y="339"/>
                      <a:pt x="313" y="337"/>
                    </a:cubicBezTo>
                    <a:cubicBezTo>
                      <a:pt x="319" y="344"/>
                      <a:pt x="327" y="348"/>
                      <a:pt x="335" y="348"/>
                    </a:cubicBezTo>
                    <a:cubicBezTo>
                      <a:pt x="336" y="348"/>
                      <a:pt x="337" y="348"/>
                      <a:pt x="338" y="347"/>
                    </a:cubicBezTo>
                    <a:cubicBezTo>
                      <a:pt x="354" y="346"/>
                      <a:pt x="366" y="332"/>
                      <a:pt x="364" y="316"/>
                    </a:cubicBezTo>
                    <a:cubicBezTo>
                      <a:pt x="363" y="309"/>
                      <a:pt x="360" y="302"/>
                      <a:pt x="355" y="297"/>
                    </a:cubicBezTo>
                    <a:cubicBezTo>
                      <a:pt x="355" y="292"/>
                      <a:pt x="354" y="287"/>
                      <a:pt x="351" y="282"/>
                    </a:cubicBezTo>
                    <a:cubicBezTo>
                      <a:pt x="346" y="273"/>
                      <a:pt x="336" y="268"/>
                      <a:pt x="326" y="268"/>
                    </a:cubicBezTo>
                    <a:cubicBezTo>
                      <a:pt x="325" y="268"/>
                      <a:pt x="324" y="268"/>
                      <a:pt x="323" y="268"/>
                    </a:cubicBezTo>
                    <a:cubicBezTo>
                      <a:pt x="328" y="259"/>
                      <a:pt x="328" y="249"/>
                      <a:pt x="323" y="239"/>
                    </a:cubicBezTo>
                    <a:cubicBezTo>
                      <a:pt x="318" y="230"/>
                      <a:pt x="308" y="225"/>
                      <a:pt x="298" y="225"/>
                    </a:cubicBezTo>
                    <a:cubicBezTo>
                      <a:pt x="293" y="225"/>
                      <a:pt x="289" y="226"/>
                      <a:pt x="284" y="229"/>
                    </a:cubicBezTo>
                    <a:cubicBezTo>
                      <a:pt x="272" y="235"/>
                      <a:pt x="267" y="249"/>
                      <a:pt x="270" y="261"/>
                    </a:cubicBezTo>
                    <a:cubicBezTo>
                      <a:pt x="268" y="262"/>
                      <a:pt x="265" y="263"/>
                      <a:pt x="262" y="264"/>
                    </a:cubicBezTo>
                    <a:cubicBezTo>
                      <a:pt x="263" y="257"/>
                      <a:pt x="261" y="250"/>
                      <a:pt x="258" y="243"/>
                    </a:cubicBezTo>
                    <a:cubicBezTo>
                      <a:pt x="255" y="239"/>
                      <a:pt x="251" y="235"/>
                      <a:pt x="247" y="232"/>
                    </a:cubicBezTo>
                    <a:cubicBezTo>
                      <a:pt x="258" y="221"/>
                      <a:pt x="261" y="204"/>
                      <a:pt x="254" y="190"/>
                    </a:cubicBezTo>
                    <a:cubicBezTo>
                      <a:pt x="247" y="179"/>
                      <a:pt x="235" y="172"/>
                      <a:pt x="223" y="172"/>
                    </a:cubicBezTo>
                    <a:cubicBezTo>
                      <a:pt x="219" y="172"/>
                      <a:pt x="215" y="173"/>
                      <a:pt x="211" y="175"/>
                    </a:cubicBezTo>
                    <a:cubicBezTo>
                      <a:pt x="217" y="152"/>
                      <a:pt x="204" y="128"/>
                      <a:pt x="181" y="119"/>
                    </a:cubicBezTo>
                    <a:cubicBezTo>
                      <a:pt x="176" y="117"/>
                      <a:pt x="171" y="117"/>
                      <a:pt x="165" y="117"/>
                    </a:cubicBezTo>
                    <a:cubicBezTo>
                      <a:pt x="162" y="117"/>
                      <a:pt x="159" y="117"/>
                      <a:pt x="157" y="117"/>
                    </a:cubicBezTo>
                    <a:cubicBezTo>
                      <a:pt x="158" y="115"/>
                      <a:pt x="160" y="112"/>
                      <a:pt x="161" y="109"/>
                    </a:cubicBezTo>
                    <a:cubicBezTo>
                      <a:pt x="167" y="91"/>
                      <a:pt x="158" y="72"/>
                      <a:pt x="140" y="65"/>
                    </a:cubicBezTo>
                    <a:cubicBezTo>
                      <a:pt x="136" y="64"/>
                      <a:pt x="132" y="63"/>
                      <a:pt x="128" y="63"/>
                    </a:cubicBezTo>
                    <a:cubicBezTo>
                      <a:pt x="126" y="63"/>
                      <a:pt x="124" y="63"/>
                      <a:pt x="121" y="64"/>
                    </a:cubicBezTo>
                    <a:cubicBezTo>
                      <a:pt x="121" y="58"/>
                      <a:pt x="119" y="52"/>
                      <a:pt x="116" y="47"/>
                    </a:cubicBezTo>
                    <a:cubicBezTo>
                      <a:pt x="121" y="44"/>
                      <a:pt x="124" y="40"/>
                      <a:pt x="126" y="34"/>
                    </a:cubicBezTo>
                    <a:cubicBezTo>
                      <a:pt x="128" y="29"/>
                      <a:pt x="128" y="23"/>
                      <a:pt x="127" y="18"/>
                    </a:cubicBezTo>
                    <a:cubicBezTo>
                      <a:pt x="126" y="18"/>
                      <a:pt x="124" y="17"/>
                      <a:pt x="122" y="17"/>
                    </a:cubicBezTo>
                    <a:cubicBezTo>
                      <a:pt x="119" y="17"/>
                      <a:pt x="116" y="18"/>
                      <a:pt x="114" y="19"/>
                    </a:cubicBezTo>
                    <a:cubicBezTo>
                      <a:pt x="107" y="20"/>
                      <a:pt x="101" y="24"/>
                      <a:pt x="96" y="28"/>
                    </a:cubicBezTo>
                    <a:cubicBezTo>
                      <a:pt x="93" y="23"/>
                      <a:pt x="88" y="20"/>
                      <a:pt x="82" y="17"/>
                    </a:cubicBezTo>
                    <a:cubicBezTo>
                      <a:pt x="84" y="12"/>
                      <a:pt x="84" y="6"/>
                      <a:pt x="83" y="0"/>
                    </a:cubicBezTo>
                  </a:path>
                </a:pathLst>
              </a:custGeom>
              <a:solidFill>
                <a:srgbClr val="F6F8F9">
                  <a:alpha val="6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14CF7C4F-4AF5-9551-23C9-B9EA4C91788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24530" y="-2239169"/>
                <a:ext cx="2389188" cy="2640013"/>
              </a:xfrm>
              <a:custGeom>
                <a:avLst/>
                <a:gdLst>
                  <a:gd name="T0" fmla="*/ 595 w 633"/>
                  <a:gd name="T1" fmla="*/ 447 h 699"/>
                  <a:gd name="T2" fmla="*/ 577 w 633"/>
                  <a:gd name="T3" fmla="*/ 394 h 699"/>
                  <a:gd name="T4" fmla="*/ 588 w 633"/>
                  <a:gd name="T5" fmla="*/ 353 h 699"/>
                  <a:gd name="T6" fmla="*/ 583 w 633"/>
                  <a:gd name="T7" fmla="*/ 299 h 699"/>
                  <a:gd name="T8" fmla="*/ 542 w 633"/>
                  <a:gd name="T9" fmla="*/ 309 h 699"/>
                  <a:gd name="T10" fmla="*/ 534 w 633"/>
                  <a:gd name="T11" fmla="*/ 325 h 699"/>
                  <a:gd name="T12" fmla="*/ 455 w 633"/>
                  <a:gd name="T13" fmla="*/ 287 h 699"/>
                  <a:gd name="T14" fmla="*/ 404 w 633"/>
                  <a:gd name="T15" fmla="*/ 269 h 699"/>
                  <a:gd name="T16" fmla="*/ 388 w 633"/>
                  <a:gd name="T17" fmla="*/ 211 h 699"/>
                  <a:gd name="T18" fmla="*/ 317 w 633"/>
                  <a:gd name="T19" fmla="*/ 198 h 699"/>
                  <a:gd name="T20" fmla="*/ 272 w 633"/>
                  <a:gd name="T21" fmla="*/ 172 h 699"/>
                  <a:gd name="T22" fmla="*/ 245 w 633"/>
                  <a:gd name="T23" fmla="*/ 119 h 699"/>
                  <a:gd name="T24" fmla="*/ 274 w 633"/>
                  <a:gd name="T25" fmla="*/ 138 h 699"/>
                  <a:gd name="T26" fmla="*/ 313 w 633"/>
                  <a:gd name="T27" fmla="*/ 93 h 699"/>
                  <a:gd name="T28" fmla="*/ 295 w 633"/>
                  <a:gd name="T29" fmla="*/ 35 h 699"/>
                  <a:gd name="T30" fmla="*/ 191 w 633"/>
                  <a:gd name="T31" fmla="*/ 18 h 699"/>
                  <a:gd name="T32" fmla="*/ 139 w 633"/>
                  <a:gd name="T33" fmla="*/ 39 h 699"/>
                  <a:gd name="T34" fmla="*/ 72 w 633"/>
                  <a:gd name="T35" fmla="*/ 2 h 699"/>
                  <a:gd name="T36" fmla="*/ 1 w 633"/>
                  <a:gd name="T37" fmla="*/ 82 h 699"/>
                  <a:gd name="T38" fmla="*/ 59 w 633"/>
                  <a:gd name="T39" fmla="*/ 123 h 699"/>
                  <a:gd name="T40" fmla="*/ 95 w 633"/>
                  <a:gd name="T41" fmla="*/ 180 h 699"/>
                  <a:gd name="T42" fmla="*/ 120 w 633"/>
                  <a:gd name="T43" fmla="*/ 305 h 699"/>
                  <a:gd name="T44" fmla="*/ 188 w 633"/>
                  <a:gd name="T45" fmla="*/ 346 h 699"/>
                  <a:gd name="T46" fmla="*/ 136 w 633"/>
                  <a:gd name="T47" fmla="*/ 394 h 699"/>
                  <a:gd name="T48" fmla="*/ 178 w 633"/>
                  <a:gd name="T49" fmla="*/ 450 h 699"/>
                  <a:gd name="T50" fmla="*/ 234 w 633"/>
                  <a:gd name="T51" fmla="*/ 428 h 699"/>
                  <a:gd name="T52" fmla="*/ 272 w 633"/>
                  <a:gd name="T53" fmla="*/ 435 h 699"/>
                  <a:gd name="T54" fmla="*/ 246 w 633"/>
                  <a:gd name="T55" fmla="*/ 486 h 699"/>
                  <a:gd name="T56" fmla="*/ 338 w 633"/>
                  <a:gd name="T57" fmla="*/ 549 h 699"/>
                  <a:gd name="T58" fmla="*/ 338 w 633"/>
                  <a:gd name="T59" fmla="*/ 573 h 699"/>
                  <a:gd name="T60" fmla="*/ 281 w 633"/>
                  <a:gd name="T61" fmla="*/ 622 h 699"/>
                  <a:gd name="T62" fmla="*/ 321 w 633"/>
                  <a:gd name="T63" fmla="*/ 689 h 699"/>
                  <a:gd name="T64" fmla="*/ 403 w 633"/>
                  <a:gd name="T65" fmla="*/ 697 h 699"/>
                  <a:gd name="T66" fmla="*/ 462 w 633"/>
                  <a:gd name="T67" fmla="*/ 620 h 699"/>
                  <a:gd name="T68" fmla="*/ 526 w 633"/>
                  <a:gd name="T69" fmla="*/ 588 h 699"/>
                  <a:gd name="T70" fmla="*/ 568 w 633"/>
                  <a:gd name="T71" fmla="*/ 544 h 699"/>
                  <a:gd name="T72" fmla="*/ 616 w 633"/>
                  <a:gd name="T73" fmla="*/ 548 h 699"/>
                  <a:gd name="T74" fmla="*/ 576 w 633"/>
                  <a:gd name="T75" fmla="*/ 503 h 699"/>
                  <a:gd name="T76" fmla="*/ 500 w 633"/>
                  <a:gd name="T77" fmla="*/ 401 h 699"/>
                  <a:gd name="T78" fmla="*/ 500 w 633"/>
                  <a:gd name="T79" fmla="*/ 401 h 699"/>
                  <a:gd name="T80" fmla="*/ 271 w 633"/>
                  <a:gd name="T81" fmla="*/ 231 h 699"/>
                  <a:gd name="T82" fmla="*/ 256 w 633"/>
                  <a:gd name="T83" fmla="*/ 236 h 699"/>
                  <a:gd name="T84" fmla="*/ 256 w 633"/>
                  <a:gd name="T85" fmla="*/ 236 h 699"/>
                  <a:gd name="T86" fmla="*/ 218 w 633"/>
                  <a:gd name="T87" fmla="*/ 34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3" h="699">
                    <a:moveTo>
                      <a:pt x="623" y="506"/>
                    </a:moveTo>
                    <a:cubicBezTo>
                      <a:pt x="616" y="495"/>
                      <a:pt x="602" y="491"/>
                      <a:pt x="591" y="494"/>
                    </a:cubicBezTo>
                    <a:cubicBezTo>
                      <a:pt x="603" y="482"/>
                      <a:pt x="606" y="462"/>
                      <a:pt x="595" y="447"/>
                    </a:cubicBezTo>
                    <a:cubicBezTo>
                      <a:pt x="594" y="446"/>
                      <a:pt x="593" y="445"/>
                      <a:pt x="592" y="443"/>
                    </a:cubicBezTo>
                    <a:cubicBezTo>
                      <a:pt x="598" y="432"/>
                      <a:pt x="598" y="417"/>
                      <a:pt x="590" y="405"/>
                    </a:cubicBezTo>
                    <a:cubicBezTo>
                      <a:pt x="586" y="400"/>
                      <a:pt x="582" y="396"/>
                      <a:pt x="577" y="394"/>
                    </a:cubicBezTo>
                    <a:cubicBezTo>
                      <a:pt x="580" y="385"/>
                      <a:pt x="579" y="375"/>
                      <a:pt x="573" y="366"/>
                    </a:cubicBezTo>
                    <a:cubicBezTo>
                      <a:pt x="573" y="366"/>
                      <a:pt x="573" y="366"/>
                      <a:pt x="573" y="366"/>
                    </a:cubicBezTo>
                    <a:cubicBezTo>
                      <a:pt x="579" y="363"/>
                      <a:pt x="584" y="359"/>
                      <a:pt x="588" y="353"/>
                    </a:cubicBezTo>
                    <a:cubicBezTo>
                      <a:pt x="597" y="339"/>
                      <a:pt x="592" y="320"/>
                      <a:pt x="578" y="311"/>
                    </a:cubicBezTo>
                    <a:cubicBezTo>
                      <a:pt x="576" y="311"/>
                      <a:pt x="574" y="310"/>
                      <a:pt x="573" y="309"/>
                    </a:cubicBezTo>
                    <a:cubicBezTo>
                      <a:pt x="577" y="307"/>
                      <a:pt x="580" y="303"/>
                      <a:pt x="583" y="299"/>
                    </a:cubicBezTo>
                    <a:cubicBezTo>
                      <a:pt x="592" y="284"/>
                      <a:pt x="587" y="266"/>
                      <a:pt x="573" y="257"/>
                    </a:cubicBezTo>
                    <a:cubicBezTo>
                      <a:pt x="558" y="249"/>
                      <a:pt x="540" y="253"/>
                      <a:pt x="531" y="268"/>
                    </a:cubicBezTo>
                    <a:cubicBezTo>
                      <a:pt x="522" y="282"/>
                      <a:pt x="527" y="301"/>
                      <a:pt x="542" y="309"/>
                    </a:cubicBezTo>
                    <a:cubicBezTo>
                      <a:pt x="543" y="310"/>
                      <a:pt x="545" y="311"/>
                      <a:pt x="546" y="312"/>
                    </a:cubicBezTo>
                    <a:cubicBezTo>
                      <a:pt x="542" y="314"/>
                      <a:pt x="539" y="318"/>
                      <a:pt x="536" y="322"/>
                    </a:cubicBezTo>
                    <a:cubicBezTo>
                      <a:pt x="535" y="323"/>
                      <a:pt x="535" y="324"/>
                      <a:pt x="534" y="325"/>
                    </a:cubicBezTo>
                    <a:cubicBezTo>
                      <a:pt x="527" y="311"/>
                      <a:pt x="512" y="301"/>
                      <a:pt x="495" y="299"/>
                    </a:cubicBezTo>
                    <a:cubicBezTo>
                      <a:pt x="482" y="298"/>
                      <a:pt x="469" y="302"/>
                      <a:pt x="460" y="310"/>
                    </a:cubicBezTo>
                    <a:cubicBezTo>
                      <a:pt x="461" y="302"/>
                      <a:pt x="459" y="294"/>
                      <a:pt x="455" y="287"/>
                    </a:cubicBezTo>
                    <a:cubicBezTo>
                      <a:pt x="445" y="274"/>
                      <a:pt x="426" y="271"/>
                      <a:pt x="413" y="280"/>
                    </a:cubicBezTo>
                    <a:cubicBezTo>
                      <a:pt x="412" y="281"/>
                      <a:pt x="411" y="282"/>
                      <a:pt x="410" y="282"/>
                    </a:cubicBezTo>
                    <a:cubicBezTo>
                      <a:pt x="409" y="278"/>
                      <a:pt x="407" y="273"/>
                      <a:pt x="404" y="269"/>
                    </a:cubicBezTo>
                    <a:cubicBezTo>
                      <a:pt x="402" y="266"/>
                      <a:pt x="400" y="263"/>
                      <a:pt x="397" y="261"/>
                    </a:cubicBezTo>
                    <a:cubicBezTo>
                      <a:pt x="407" y="251"/>
                      <a:pt x="409" y="234"/>
                      <a:pt x="400" y="222"/>
                    </a:cubicBezTo>
                    <a:cubicBezTo>
                      <a:pt x="397" y="217"/>
                      <a:pt x="393" y="214"/>
                      <a:pt x="388" y="211"/>
                    </a:cubicBezTo>
                    <a:cubicBezTo>
                      <a:pt x="388" y="203"/>
                      <a:pt x="386" y="195"/>
                      <a:pt x="381" y="187"/>
                    </a:cubicBezTo>
                    <a:cubicBezTo>
                      <a:pt x="369" y="171"/>
                      <a:pt x="347" y="167"/>
                      <a:pt x="330" y="179"/>
                    </a:cubicBezTo>
                    <a:cubicBezTo>
                      <a:pt x="324" y="184"/>
                      <a:pt x="319" y="190"/>
                      <a:pt x="317" y="198"/>
                    </a:cubicBezTo>
                    <a:cubicBezTo>
                      <a:pt x="307" y="192"/>
                      <a:pt x="295" y="191"/>
                      <a:pt x="285" y="197"/>
                    </a:cubicBezTo>
                    <a:cubicBezTo>
                      <a:pt x="285" y="191"/>
                      <a:pt x="283" y="184"/>
                      <a:pt x="279" y="179"/>
                    </a:cubicBezTo>
                    <a:cubicBezTo>
                      <a:pt x="277" y="176"/>
                      <a:pt x="275" y="174"/>
                      <a:pt x="272" y="172"/>
                    </a:cubicBezTo>
                    <a:cubicBezTo>
                      <a:pt x="273" y="164"/>
                      <a:pt x="271" y="157"/>
                      <a:pt x="267" y="150"/>
                    </a:cubicBezTo>
                    <a:cubicBezTo>
                      <a:pt x="263" y="144"/>
                      <a:pt x="257" y="140"/>
                      <a:pt x="250" y="139"/>
                    </a:cubicBezTo>
                    <a:cubicBezTo>
                      <a:pt x="250" y="132"/>
                      <a:pt x="248" y="125"/>
                      <a:pt x="245" y="119"/>
                    </a:cubicBezTo>
                    <a:cubicBezTo>
                      <a:pt x="249" y="121"/>
                      <a:pt x="254" y="122"/>
                      <a:pt x="259" y="123"/>
                    </a:cubicBezTo>
                    <a:cubicBezTo>
                      <a:pt x="262" y="123"/>
                      <a:pt x="265" y="123"/>
                      <a:pt x="269" y="123"/>
                    </a:cubicBezTo>
                    <a:cubicBezTo>
                      <a:pt x="269" y="128"/>
                      <a:pt x="271" y="133"/>
                      <a:pt x="274" y="138"/>
                    </a:cubicBezTo>
                    <a:cubicBezTo>
                      <a:pt x="284" y="151"/>
                      <a:pt x="303" y="154"/>
                      <a:pt x="316" y="145"/>
                    </a:cubicBezTo>
                    <a:cubicBezTo>
                      <a:pt x="330" y="135"/>
                      <a:pt x="333" y="116"/>
                      <a:pt x="323" y="103"/>
                    </a:cubicBezTo>
                    <a:cubicBezTo>
                      <a:pt x="321" y="98"/>
                      <a:pt x="317" y="95"/>
                      <a:pt x="313" y="93"/>
                    </a:cubicBezTo>
                    <a:cubicBezTo>
                      <a:pt x="316" y="92"/>
                      <a:pt x="318" y="91"/>
                      <a:pt x="321" y="89"/>
                    </a:cubicBezTo>
                    <a:cubicBezTo>
                      <a:pt x="335" y="79"/>
                      <a:pt x="338" y="60"/>
                      <a:pt x="328" y="47"/>
                    </a:cubicBezTo>
                    <a:cubicBezTo>
                      <a:pt x="321" y="36"/>
                      <a:pt x="307" y="32"/>
                      <a:pt x="295" y="35"/>
                    </a:cubicBezTo>
                    <a:cubicBezTo>
                      <a:pt x="288" y="29"/>
                      <a:pt x="278" y="25"/>
                      <a:pt x="267" y="24"/>
                    </a:cubicBezTo>
                    <a:cubicBezTo>
                      <a:pt x="249" y="22"/>
                      <a:pt x="233" y="30"/>
                      <a:pt x="223" y="44"/>
                    </a:cubicBezTo>
                    <a:cubicBezTo>
                      <a:pt x="219" y="30"/>
                      <a:pt x="207" y="20"/>
                      <a:pt x="191" y="18"/>
                    </a:cubicBezTo>
                    <a:cubicBezTo>
                      <a:pt x="174" y="17"/>
                      <a:pt x="159" y="28"/>
                      <a:pt x="154" y="44"/>
                    </a:cubicBezTo>
                    <a:cubicBezTo>
                      <a:pt x="150" y="41"/>
                      <a:pt x="145" y="39"/>
                      <a:pt x="140" y="39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38" y="25"/>
                      <a:pt x="126" y="13"/>
                      <a:pt x="111" y="12"/>
                    </a:cubicBezTo>
                    <a:cubicBezTo>
                      <a:pt x="106" y="11"/>
                      <a:pt x="101" y="12"/>
                      <a:pt x="97" y="14"/>
                    </a:cubicBezTo>
                    <a:cubicBezTo>
                      <a:pt x="91" y="7"/>
                      <a:pt x="82" y="3"/>
                      <a:pt x="72" y="2"/>
                    </a:cubicBezTo>
                    <a:cubicBezTo>
                      <a:pt x="50" y="0"/>
                      <a:pt x="31" y="16"/>
                      <a:pt x="29" y="38"/>
                    </a:cubicBezTo>
                    <a:cubicBezTo>
                      <a:pt x="29" y="43"/>
                      <a:pt x="30" y="49"/>
                      <a:pt x="31" y="54"/>
                    </a:cubicBezTo>
                    <a:cubicBezTo>
                      <a:pt x="16" y="54"/>
                      <a:pt x="2" y="66"/>
                      <a:pt x="1" y="82"/>
                    </a:cubicBezTo>
                    <a:cubicBezTo>
                      <a:pt x="0" y="98"/>
                      <a:pt x="12" y="113"/>
                      <a:pt x="29" y="114"/>
                    </a:cubicBezTo>
                    <a:cubicBezTo>
                      <a:pt x="35" y="115"/>
                      <a:pt x="41" y="114"/>
                      <a:pt x="46" y="111"/>
                    </a:cubicBezTo>
                    <a:cubicBezTo>
                      <a:pt x="49" y="116"/>
                      <a:pt x="54" y="120"/>
                      <a:pt x="59" y="123"/>
                    </a:cubicBezTo>
                    <a:cubicBezTo>
                      <a:pt x="55" y="128"/>
                      <a:pt x="53" y="135"/>
                      <a:pt x="52" y="142"/>
                    </a:cubicBezTo>
                    <a:cubicBezTo>
                      <a:pt x="50" y="162"/>
                      <a:pt x="65" y="179"/>
                      <a:pt x="85" y="181"/>
                    </a:cubicBezTo>
                    <a:cubicBezTo>
                      <a:pt x="88" y="181"/>
                      <a:pt x="92" y="181"/>
                      <a:pt x="95" y="180"/>
                    </a:cubicBezTo>
                    <a:cubicBezTo>
                      <a:pt x="90" y="187"/>
                      <a:pt x="86" y="196"/>
                      <a:pt x="85" y="205"/>
                    </a:cubicBezTo>
                    <a:cubicBezTo>
                      <a:pt x="83" y="231"/>
                      <a:pt x="101" y="253"/>
                      <a:pt x="125" y="258"/>
                    </a:cubicBezTo>
                    <a:cubicBezTo>
                      <a:pt x="112" y="270"/>
                      <a:pt x="110" y="290"/>
                      <a:pt x="120" y="305"/>
                    </a:cubicBezTo>
                    <a:cubicBezTo>
                      <a:pt x="130" y="319"/>
                      <a:pt x="148" y="324"/>
                      <a:pt x="163" y="318"/>
                    </a:cubicBezTo>
                    <a:cubicBezTo>
                      <a:pt x="164" y="323"/>
                      <a:pt x="166" y="328"/>
                      <a:pt x="169" y="333"/>
                    </a:cubicBezTo>
                    <a:cubicBezTo>
                      <a:pt x="174" y="340"/>
                      <a:pt x="180" y="344"/>
                      <a:pt x="188" y="346"/>
                    </a:cubicBezTo>
                    <a:cubicBezTo>
                      <a:pt x="185" y="348"/>
                      <a:pt x="183" y="351"/>
                      <a:pt x="181" y="353"/>
                    </a:cubicBezTo>
                    <a:cubicBezTo>
                      <a:pt x="170" y="345"/>
                      <a:pt x="155" y="343"/>
                      <a:pt x="144" y="352"/>
                    </a:cubicBezTo>
                    <a:cubicBezTo>
                      <a:pt x="130" y="361"/>
                      <a:pt x="127" y="380"/>
                      <a:pt x="136" y="394"/>
                    </a:cubicBezTo>
                    <a:cubicBezTo>
                      <a:pt x="143" y="403"/>
                      <a:pt x="153" y="407"/>
                      <a:pt x="164" y="406"/>
                    </a:cubicBezTo>
                    <a:cubicBezTo>
                      <a:pt x="158" y="416"/>
                      <a:pt x="158" y="429"/>
                      <a:pt x="165" y="439"/>
                    </a:cubicBezTo>
                    <a:cubicBezTo>
                      <a:pt x="168" y="444"/>
                      <a:pt x="173" y="448"/>
                      <a:pt x="178" y="450"/>
                    </a:cubicBezTo>
                    <a:cubicBezTo>
                      <a:pt x="180" y="457"/>
                      <a:pt x="184" y="463"/>
                      <a:pt x="191" y="467"/>
                    </a:cubicBezTo>
                    <a:cubicBezTo>
                      <a:pt x="205" y="475"/>
                      <a:pt x="224" y="471"/>
                      <a:pt x="233" y="456"/>
                    </a:cubicBezTo>
                    <a:cubicBezTo>
                      <a:pt x="238" y="447"/>
                      <a:pt x="238" y="437"/>
                      <a:pt x="234" y="428"/>
                    </a:cubicBezTo>
                    <a:cubicBezTo>
                      <a:pt x="236" y="427"/>
                      <a:pt x="238" y="427"/>
                      <a:pt x="240" y="426"/>
                    </a:cubicBezTo>
                    <a:cubicBezTo>
                      <a:pt x="247" y="431"/>
                      <a:pt x="255" y="434"/>
                      <a:pt x="264" y="435"/>
                    </a:cubicBezTo>
                    <a:cubicBezTo>
                      <a:pt x="267" y="435"/>
                      <a:pt x="269" y="435"/>
                      <a:pt x="272" y="435"/>
                    </a:cubicBezTo>
                    <a:cubicBezTo>
                      <a:pt x="268" y="446"/>
                      <a:pt x="269" y="459"/>
                      <a:pt x="276" y="469"/>
                    </a:cubicBezTo>
                    <a:cubicBezTo>
                      <a:pt x="277" y="470"/>
                      <a:pt x="277" y="471"/>
                      <a:pt x="278" y="471"/>
                    </a:cubicBezTo>
                    <a:cubicBezTo>
                      <a:pt x="266" y="469"/>
                      <a:pt x="253" y="474"/>
                      <a:pt x="246" y="486"/>
                    </a:cubicBezTo>
                    <a:cubicBezTo>
                      <a:pt x="238" y="500"/>
                      <a:pt x="243" y="519"/>
                      <a:pt x="257" y="527"/>
                    </a:cubicBezTo>
                    <a:cubicBezTo>
                      <a:pt x="270" y="535"/>
                      <a:pt x="288" y="532"/>
                      <a:pt x="297" y="519"/>
                    </a:cubicBezTo>
                    <a:cubicBezTo>
                      <a:pt x="304" y="535"/>
                      <a:pt x="319" y="547"/>
                      <a:pt x="338" y="549"/>
                    </a:cubicBezTo>
                    <a:cubicBezTo>
                      <a:pt x="339" y="549"/>
                      <a:pt x="339" y="549"/>
                      <a:pt x="339" y="549"/>
                    </a:cubicBezTo>
                    <a:cubicBezTo>
                      <a:pt x="338" y="552"/>
                      <a:pt x="337" y="555"/>
                      <a:pt x="337" y="558"/>
                    </a:cubicBezTo>
                    <a:cubicBezTo>
                      <a:pt x="337" y="563"/>
                      <a:pt x="337" y="568"/>
                      <a:pt x="338" y="573"/>
                    </a:cubicBezTo>
                    <a:cubicBezTo>
                      <a:pt x="334" y="574"/>
                      <a:pt x="330" y="576"/>
                      <a:pt x="327" y="579"/>
                    </a:cubicBezTo>
                    <a:cubicBezTo>
                      <a:pt x="317" y="586"/>
                      <a:pt x="312" y="597"/>
                      <a:pt x="312" y="608"/>
                    </a:cubicBezTo>
                    <a:cubicBezTo>
                      <a:pt x="300" y="606"/>
                      <a:pt x="287" y="611"/>
                      <a:pt x="281" y="622"/>
                    </a:cubicBezTo>
                    <a:cubicBezTo>
                      <a:pt x="272" y="636"/>
                      <a:pt x="277" y="655"/>
                      <a:pt x="291" y="664"/>
                    </a:cubicBezTo>
                    <a:cubicBezTo>
                      <a:pt x="296" y="666"/>
                      <a:pt x="301" y="668"/>
                      <a:pt x="306" y="668"/>
                    </a:cubicBezTo>
                    <a:cubicBezTo>
                      <a:pt x="307" y="677"/>
                      <a:pt x="313" y="685"/>
                      <a:pt x="321" y="689"/>
                    </a:cubicBezTo>
                    <a:cubicBezTo>
                      <a:pt x="335" y="698"/>
                      <a:pt x="354" y="693"/>
                      <a:pt x="362" y="679"/>
                    </a:cubicBezTo>
                    <a:cubicBezTo>
                      <a:pt x="363" y="677"/>
                      <a:pt x="364" y="675"/>
                      <a:pt x="365" y="673"/>
                    </a:cubicBezTo>
                    <a:cubicBezTo>
                      <a:pt x="373" y="686"/>
                      <a:pt x="387" y="695"/>
                      <a:pt x="403" y="697"/>
                    </a:cubicBezTo>
                    <a:cubicBezTo>
                      <a:pt x="431" y="699"/>
                      <a:pt x="455" y="679"/>
                      <a:pt x="457" y="651"/>
                    </a:cubicBezTo>
                    <a:cubicBezTo>
                      <a:pt x="458" y="642"/>
                      <a:pt x="456" y="632"/>
                      <a:pt x="452" y="624"/>
                    </a:cubicBezTo>
                    <a:cubicBezTo>
                      <a:pt x="455" y="623"/>
                      <a:pt x="459" y="622"/>
                      <a:pt x="462" y="620"/>
                    </a:cubicBezTo>
                    <a:cubicBezTo>
                      <a:pt x="467" y="616"/>
                      <a:pt x="471" y="612"/>
                      <a:pt x="473" y="607"/>
                    </a:cubicBezTo>
                    <a:cubicBezTo>
                      <a:pt x="483" y="618"/>
                      <a:pt x="500" y="620"/>
                      <a:pt x="513" y="611"/>
                    </a:cubicBezTo>
                    <a:cubicBezTo>
                      <a:pt x="521" y="606"/>
                      <a:pt x="525" y="597"/>
                      <a:pt x="526" y="588"/>
                    </a:cubicBezTo>
                    <a:cubicBezTo>
                      <a:pt x="531" y="587"/>
                      <a:pt x="537" y="585"/>
                      <a:pt x="542" y="581"/>
                    </a:cubicBezTo>
                    <a:cubicBezTo>
                      <a:pt x="553" y="574"/>
                      <a:pt x="558" y="561"/>
                      <a:pt x="557" y="549"/>
                    </a:cubicBezTo>
                    <a:cubicBezTo>
                      <a:pt x="561" y="548"/>
                      <a:pt x="565" y="547"/>
                      <a:pt x="568" y="544"/>
                    </a:cubicBezTo>
                    <a:cubicBezTo>
                      <a:pt x="570" y="543"/>
                      <a:pt x="572" y="542"/>
                      <a:pt x="573" y="540"/>
                    </a:cubicBezTo>
                    <a:cubicBezTo>
                      <a:pt x="574" y="541"/>
                      <a:pt x="574" y="541"/>
                      <a:pt x="574" y="541"/>
                    </a:cubicBezTo>
                    <a:cubicBezTo>
                      <a:pt x="584" y="555"/>
                      <a:pt x="602" y="558"/>
                      <a:pt x="616" y="548"/>
                    </a:cubicBezTo>
                    <a:cubicBezTo>
                      <a:pt x="630" y="539"/>
                      <a:pt x="633" y="520"/>
                      <a:pt x="623" y="506"/>
                    </a:cubicBezTo>
                    <a:close/>
                    <a:moveTo>
                      <a:pt x="576" y="503"/>
                    </a:moveTo>
                    <a:cubicBezTo>
                      <a:pt x="576" y="503"/>
                      <a:pt x="576" y="503"/>
                      <a:pt x="576" y="503"/>
                    </a:cubicBezTo>
                    <a:cubicBezTo>
                      <a:pt x="577" y="503"/>
                      <a:pt x="577" y="503"/>
                      <a:pt x="577" y="503"/>
                    </a:cubicBezTo>
                    <a:lnTo>
                      <a:pt x="576" y="503"/>
                    </a:lnTo>
                    <a:close/>
                    <a:moveTo>
                      <a:pt x="500" y="401"/>
                    </a:moveTo>
                    <a:cubicBezTo>
                      <a:pt x="499" y="400"/>
                      <a:pt x="497" y="399"/>
                      <a:pt x="496" y="398"/>
                    </a:cubicBezTo>
                    <a:cubicBezTo>
                      <a:pt x="499" y="398"/>
                      <a:pt x="502" y="397"/>
                      <a:pt x="504" y="396"/>
                    </a:cubicBezTo>
                    <a:cubicBezTo>
                      <a:pt x="502" y="398"/>
                      <a:pt x="501" y="400"/>
                      <a:pt x="500" y="401"/>
                    </a:cubicBezTo>
                    <a:close/>
                    <a:moveTo>
                      <a:pt x="270" y="229"/>
                    </a:moveTo>
                    <a:cubicBezTo>
                      <a:pt x="271" y="229"/>
                      <a:pt x="271" y="229"/>
                      <a:pt x="271" y="229"/>
                    </a:cubicBezTo>
                    <a:cubicBezTo>
                      <a:pt x="271" y="230"/>
                      <a:pt x="271" y="231"/>
                      <a:pt x="271" y="231"/>
                    </a:cubicBezTo>
                    <a:cubicBezTo>
                      <a:pt x="269" y="232"/>
                      <a:pt x="266" y="232"/>
                      <a:pt x="264" y="233"/>
                    </a:cubicBezTo>
                    <a:cubicBezTo>
                      <a:pt x="266" y="232"/>
                      <a:pt x="268" y="231"/>
                      <a:pt x="270" y="229"/>
                    </a:cubicBezTo>
                    <a:close/>
                    <a:moveTo>
                      <a:pt x="256" y="236"/>
                    </a:moveTo>
                    <a:cubicBezTo>
                      <a:pt x="256" y="235"/>
                      <a:pt x="256" y="235"/>
                      <a:pt x="256" y="235"/>
                    </a:cubicBezTo>
                    <a:cubicBezTo>
                      <a:pt x="256" y="235"/>
                      <a:pt x="257" y="235"/>
                      <a:pt x="257" y="235"/>
                    </a:cubicBezTo>
                    <a:cubicBezTo>
                      <a:pt x="257" y="235"/>
                      <a:pt x="256" y="236"/>
                      <a:pt x="256" y="236"/>
                    </a:cubicBezTo>
                    <a:close/>
                    <a:moveTo>
                      <a:pt x="218" y="343"/>
                    </a:moveTo>
                    <a:cubicBezTo>
                      <a:pt x="218" y="343"/>
                      <a:pt x="218" y="343"/>
                      <a:pt x="218" y="343"/>
                    </a:cubicBezTo>
                    <a:cubicBezTo>
                      <a:pt x="218" y="343"/>
                      <a:pt x="218" y="343"/>
                      <a:pt x="218" y="343"/>
                    </a:cubicBezTo>
                    <a:close/>
                  </a:path>
                </a:pathLst>
              </a:custGeom>
              <a:solidFill>
                <a:srgbClr val="F4F7F8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4FE2FD19-F9CE-6D6F-1498-77F0C7B762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3093" y="-2359819"/>
                <a:ext cx="633413" cy="630238"/>
              </a:xfrm>
              <a:custGeom>
                <a:avLst/>
                <a:gdLst>
                  <a:gd name="T0" fmla="*/ 65 w 168"/>
                  <a:gd name="T1" fmla="*/ 11 h 167"/>
                  <a:gd name="T2" fmla="*/ 156 w 168"/>
                  <a:gd name="T3" fmla="*/ 57 h 167"/>
                  <a:gd name="T4" fmla="*/ 148 w 168"/>
                  <a:gd name="T5" fmla="*/ 64 h 167"/>
                  <a:gd name="T6" fmla="*/ 75 w 168"/>
                  <a:gd name="T7" fmla="*/ 41 h 167"/>
                  <a:gd name="T8" fmla="*/ 72 w 168"/>
                  <a:gd name="T9" fmla="*/ 52 h 167"/>
                  <a:gd name="T10" fmla="*/ 165 w 168"/>
                  <a:gd name="T11" fmla="*/ 140 h 167"/>
                  <a:gd name="T12" fmla="*/ 159 w 168"/>
                  <a:gd name="T13" fmla="*/ 148 h 167"/>
                  <a:gd name="T14" fmla="*/ 46 w 168"/>
                  <a:gd name="T15" fmla="*/ 88 h 167"/>
                  <a:gd name="T16" fmla="*/ 36 w 168"/>
                  <a:gd name="T17" fmla="*/ 95 h 167"/>
                  <a:gd name="T18" fmla="*/ 82 w 168"/>
                  <a:gd name="T19" fmla="*/ 156 h 167"/>
                  <a:gd name="T20" fmla="*/ 78 w 168"/>
                  <a:gd name="T21" fmla="*/ 166 h 167"/>
                  <a:gd name="T22" fmla="*/ 4 w 168"/>
                  <a:gd name="T23" fmla="*/ 94 h 167"/>
                  <a:gd name="T24" fmla="*/ 0 w 168"/>
                  <a:gd name="T25" fmla="*/ 28 h 167"/>
                  <a:gd name="T26" fmla="*/ 65 w 168"/>
                  <a:gd name="T27" fmla="*/ 1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8" h="167">
                    <a:moveTo>
                      <a:pt x="65" y="11"/>
                    </a:moveTo>
                    <a:cubicBezTo>
                      <a:pt x="65" y="11"/>
                      <a:pt x="124" y="0"/>
                      <a:pt x="156" y="57"/>
                    </a:cubicBezTo>
                    <a:cubicBezTo>
                      <a:pt x="159" y="63"/>
                      <a:pt x="153" y="68"/>
                      <a:pt x="148" y="64"/>
                    </a:cubicBezTo>
                    <a:cubicBezTo>
                      <a:pt x="132" y="51"/>
                      <a:pt x="107" y="37"/>
                      <a:pt x="75" y="41"/>
                    </a:cubicBezTo>
                    <a:cubicBezTo>
                      <a:pt x="70" y="41"/>
                      <a:pt x="68" y="48"/>
                      <a:pt x="72" y="52"/>
                    </a:cubicBezTo>
                    <a:cubicBezTo>
                      <a:pt x="91" y="67"/>
                      <a:pt x="133" y="102"/>
                      <a:pt x="165" y="140"/>
                    </a:cubicBezTo>
                    <a:cubicBezTo>
                      <a:pt x="168" y="144"/>
                      <a:pt x="164" y="150"/>
                      <a:pt x="159" y="148"/>
                    </a:cubicBezTo>
                    <a:cubicBezTo>
                      <a:pt x="113" y="130"/>
                      <a:pt x="67" y="102"/>
                      <a:pt x="46" y="88"/>
                    </a:cubicBezTo>
                    <a:cubicBezTo>
                      <a:pt x="41" y="85"/>
                      <a:pt x="35" y="89"/>
                      <a:pt x="36" y="95"/>
                    </a:cubicBezTo>
                    <a:cubicBezTo>
                      <a:pt x="43" y="126"/>
                      <a:pt x="64" y="146"/>
                      <a:pt x="82" y="156"/>
                    </a:cubicBezTo>
                    <a:cubicBezTo>
                      <a:pt x="87" y="160"/>
                      <a:pt x="84" y="167"/>
                      <a:pt x="78" y="166"/>
                    </a:cubicBezTo>
                    <a:cubicBezTo>
                      <a:pt x="13" y="154"/>
                      <a:pt x="4" y="94"/>
                      <a:pt x="4" y="94"/>
                    </a:cubicBezTo>
                    <a:cubicBezTo>
                      <a:pt x="0" y="28"/>
                      <a:pt x="0" y="28"/>
                      <a:pt x="0" y="28"/>
                    </a:cubicBezTo>
                    <a:lnTo>
                      <a:pt x="65" y="11"/>
                    </a:lnTo>
                    <a:close/>
                  </a:path>
                </a:pathLst>
              </a:custGeom>
              <a:solidFill>
                <a:srgbClr val="FFC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6ADD09BF-F9C0-52C0-A286-9998BB3C11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3093" y="-2332831"/>
                <a:ext cx="395288" cy="422275"/>
              </a:xfrm>
              <a:custGeom>
                <a:avLst/>
                <a:gdLst>
                  <a:gd name="T0" fmla="*/ 105 w 105"/>
                  <a:gd name="T1" fmla="*/ 7 h 112"/>
                  <a:gd name="T2" fmla="*/ 65 w 105"/>
                  <a:gd name="T3" fmla="*/ 4 h 112"/>
                  <a:gd name="T4" fmla="*/ 0 w 105"/>
                  <a:gd name="T5" fmla="*/ 21 h 112"/>
                  <a:gd name="T6" fmla="*/ 4 w 105"/>
                  <a:gd name="T7" fmla="*/ 87 h 112"/>
                  <a:gd name="T8" fmla="*/ 13 w 105"/>
                  <a:gd name="T9" fmla="*/ 112 h 112"/>
                  <a:gd name="T10" fmla="*/ 105 w 105"/>
                  <a:gd name="T11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112">
                    <a:moveTo>
                      <a:pt x="105" y="7"/>
                    </a:moveTo>
                    <a:cubicBezTo>
                      <a:pt x="83" y="0"/>
                      <a:pt x="65" y="4"/>
                      <a:pt x="65" y="4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87"/>
                      <a:pt x="4" y="87"/>
                      <a:pt x="4" y="87"/>
                    </a:cubicBezTo>
                    <a:cubicBezTo>
                      <a:pt x="4" y="87"/>
                      <a:pt x="6" y="98"/>
                      <a:pt x="13" y="112"/>
                    </a:cubicBezTo>
                    <a:cubicBezTo>
                      <a:pt x="22" y="64"/>
                      <a:pt x="57" y="24"/>
                      <a:pt x="105" y="7"/>
                    </a:cubicBezTo>
                    <a:close/>
                  </a:path>
                </a:pathLst>
              </a:custGeom>
              <a:solidFill>
                <a:srgbClr val="FFA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A4144785-2CE5-D0DB-9512-FB15A2DCC7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64080" y="-3028156"/>
                <a:ext cx="1233488" cy="1023938"/>
              </a:xfrm>
              <a:custGeom>
                <a:avLst/>
                <a:gdLst>
                  <a:gd name="T0" fmla="*/ 292 w 327"/>
                  <a:gd name="T1" fmla="*/ 226 h 271"/>
                  <a:gd name="T2" fmla="*/ 327 w 327"/>
                  <a:gd name="T3" fmla="*/ 188 h 271"/>
                  <a:gd name="T4" fmla="*/ 227 w 327"/>
                  <a:gd name="T5" fmla="*/ 69 h 271"/>
                  <a:gd name="T6" fmla="*/ 0 w 327"/>
                  <a:gd name="T7" fmla="*/ 16 h 271"/>
                  <a:gd name="T8" fmla="*/ 123 w 327"/>
                  <a:gd name="T9" fmla="*/ 214 h 271"/>
                  <a:gd name="T10" fmla="*/ 266 w 327"/>
                  <a:gd name="T11" fmla="*/ 271 h 271"/>
                  <a:gd name="T12" fmla="*/ 292 w 327"/>
                  <a:gd name="T13" fmla="*/ 22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71">
                    <a:moveTo>
                      <a:pt x="292" y="226"/>
                    </a:moveTo>
                    <a:cubicBezTo>
                      <a:pt x="302" y="211"/>
                      <a:pt x="314" y="198"/>
                      <a:pt x="327" y="188"/>
                    </a:cubicBezTo>
                    <a:cubicBezTo>
                      <a:pt x="306" y="143"/>
                      <a:pt x="272" y="102"/>
                      <a:pt x="227" y="69"/>
                    </a:cubicBezTo>
                    <a:cubicBezTo>
                      <a:pt x="155" y="18"/>
                      <a:pt x="71" y="0"/>
                      <a:pt x="0" y="16"/>
                    </a:cubicBezTo>
                    <a:cubicBezTo>
                      <a:pt x="8" y="88"/>
                      <a:pt x="51" y="162"/>
                      <a:pt x="123" y="214"/>
                    </a:cubicBezTo>
                    <a:cubicBezTo>
                      <a:pt x="168" y="247"/>
                      <a:pt x="218" y="266"/>
                      <a:pt x="266" y="271"/>
                    </a:cubicBezTo>
                    <a:cubicBezTo>
                      <a:pt x="273" y="256"/>
                      <a:pt x="281" y="241"/>
                      <a:pt x="292" y="226"/>
                    </a:cubicBezTo>
                  </a:path>
                </a:pathLst>
              </a:custGeom>
              <a:solidFill>
                <a:srgbClr val="55BB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358BAC0E-865F-FE2C-61EB-B064C0A5E8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16568" y="-2455069"/>
                <a:ext cx="381000" cy="450850"/>
              </a:xfrm>
              <a:custGeom>
                <a:avLst/>
                <a:gdLst>
                  <a:gd name="T0" fmla="*/ 30 w 101"/>
                  <a:gd name="T1" fmla="*/ 48 h 119"/>
                  <a:gd name="T2" fmla="*/ 0 w 101"/>
                  <a:gd name="T3" fmla="*/ 112 h 119"/>
                  <a:gd name="T4" fmla="*/ 40 w 101"/>
                  <a:gd name="T5" fmla="*/ 119 h 119"/>
                  <a:gd name="T6" fmla="*/ 66 w 101"/>
                  <a:gd name="T7" fmla="*/ 74 h 119"/>
                  <a:gd name="T8" fmla="*/ 101 w 101"/>
                  <a:gd name="T9" fmla="*/ 36 h 119"/>
                  <a:gd name="T10" fmla="*/ 81 w 101"/>
                  <a:gd name="T11" fmla="*/ 0 h 119"/>
                  <a:gd name="T12" fmla="*/ 30 w 101"/>
                  <a:gd name="T13" fmla="*/ 4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119">
                    <a:moveTo>
                      <a:pt x="30" y="48"/>
                    </a:moveTo>
                    <a:cubicBezTo>
                      <a:pt x="16" y="68"/>
                      <a:pt x="6" y="90"/>
                      <a:pt x="0" y="112"/>
                    </a:cubicBezTo>
                    <a:cubicBezTo>
                      <a:pt x="14" y="115"/>
                      <a:pt x="27" y="118"/>
                      <a:pt x="40" y="119"/>
                    </a:cubicBezTo>
                    <a:cubicBezTo>
                      <a:pt x="47" y="104"/>
                      <a:pt x="55" y="89"/>
                      <a:pt x="66" y="74"/>
                    </a:cubicBezTo>
                    <a:cubicBezTo>
                      <a:pt x="76" y="59"/>
                      <a:pt x="88" y="46"/>
                      <a:pt x="101" y="36"/>
                    </a:cubicBezTo>
                    <a:cubicBezTo>
                      <a:pt x="95" y="23"/>
                      <a:pt x="88" y="11"/>
                      <a:pt x="81" y="0"/>
                    </a:cubicBezTo>
                    <a:cubicBezTo>
                      <a:pt x="62" y="12"/>
                      <a:pt x="45" y="28"/>
                      <a:pt x="30" y="48"/>
                    </a:cubicBezTo>
                    <a:close/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2087FF90-5A85-BA3B-C37F-CA5D9C5139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64080" y="-2994819"/>
                <a:ext cx="274638" cy="279400"/>
              </a:xfrm>
              <a:custGeom>
                <a:avLst/>
                <a:gdLst>
                  <a:gd name="T0" fmla="*/ 0 w 73"/>
                  <a:gd name="T1" fmla="*/ 7 h 74"/>
                  <a:gd name="T2" fmla="*/ 18 w 73"/>
                  <a:gd name="T3" fmla="*/ 74 h 74"/>
                  <a:gd name="T4" fmla="*/ 60 w 73"/>
                  <a:gd name="T5" fmla="*/ 50 h 74"/>
                  <a:gd name="T6" fmla="*/ 70 w 73"/>
                  <a:gd name="T7" fmla="*/ 2 h 74"/>
                  <a:gd name="T8" fmla="*/ 0 w 73"/>
                  <a:gd name="T9" fmla="*/ 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4">
                    <a:moveTo>
                      <a:pt x="0" y="7"/>
                    </a:moveTo>
                    <a:cubicBezTo>
                      <a:pt x="3" y="29"/>
                      <a:pt x="8" y="52"/>
                      <a:pt x="18" y="74"/>
                    </a:cubicBezTo>
                    <a:cubicBezTo>
                      <a:pt x="35" y="71"/>
                      <a:pt x="50" y="63"/>
                      <a:pt x="60" y="50"/>
                    </a:cubicBezTo>
                    <a:cubicBezTo>
                      <a:pt x="70" y="36"/>
                      <a:pt x="73" y="20"/>
                      <a:pt x="70" y="2"/>
                    </a:cubicBezTo>
                    <a:cubicBezTo>
                      <a:pt x="46" y="0"/>
                      <a:pt x="22" y="2"/>
                      <a:pt x="0" y="7"/>
                    </a:cubicBezTo>
                    <a:close/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8EF6B85C-24C8-DCDD-76EC-9D8A272A18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27605" y="-2850356"/>
                <a:ext cx="512763" cy="512763"/>
              </a:xfrm>
              <a:custGeom>
                <a:avLst/>
                <a:gdLst>
                  <a:gd name="T0" fmla="*/ 103 w 136"/>
                  <a:gd name="T1" fmla="*/ 20 h 136"/>
                  <a:gd name="T2" fmla="*/ 117 w 136"/>
                  <a:gd name="T3" fmla="*/ 103 h 136"/>
                  <a:gd name="T4" fmla="*/ 33 w 136"/>
                  <a:gd name="T5" fmla="*/ 117 h 136"/>
                  <a:gd name="T6" fmla="*/ 19 w 136"/>
                  <a:gd name="T7" fmla="*/ 33 h 136"/>
                  <a:gd name="T8" fmla="*/ 103 w 136"/>
                  <a:gd name="T9" fmla="*/ 2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36">
                    <a:moveTo>
                      <a:pt x="103" y="20"/>
                    </a:moveTo>
                    <a:cubicBezTo>
                      <a:pt x="130" y="39"/>
                      <a:pt x="136" y="76"/>
                      <a:pt x="117" y="103"/>
                    </a:cubicBezTo>
                    <a:cubicBezTo>
                      <a:pt x="97" y="130"/>
                      <a:pt x="60" y="136"/>
                      <a:pt x="33" y="117"/>
                    </a:cubicBezTo>
                    <a:cubicBezTo>
                      <a:pt x="6" y="98"/>
                      <a:pt x="0" y="60"/>
                      <a:pt x="19" y="33"/>
                    </a:cubicBezTo>
                    <a:cubicBezTo>
                      <a:pt x="39" y="6"/>
                      <a:pt x="76" y="0"/>
                      <a:pt x="103" y="20"/>
                    </a:cubicBezTo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18896CA3-E972-5A70-B83A-F6E692E9E1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54593" y="-2824956"/>
                <a:ext cx="460375" cy="461963"/>
              </a:xfrm>
              <a:custGeom>
                <a:avLst/>
                <a:gdLst>
                  <a:gd name="T0" fmla="*/ 93 w 122"/>
                  <a:gd name="T1" fmla="*/ 18 h 122"/>
                  <a:gd name="T2" fmla="*/ 105 w 122"/>
                  <a:gd name="T3" fmla="*/ 93 h 122"/>
                  <a:gd name="T4" fmla="*/ 30 w 122"/>
                  <a:gd name="T5" fmla="*/ 105 h 122"/>
                  <a:gd name="T6" fmla="*/ 18 w 122"/>
                  <a:gd name="T7" fmla="*/ 30 h 122"/>
                  <a:gd name="T8" fmla="*/ 93 w 122"/>
                  <a:gd name="T9" fmla="*/ 1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22">
                    <a:moveTo>
                      <a:pt x="93" y="18"/>
                    </a:moveTo>
                    <a:cubicBezTo>
                      <a:pt x="117" y="35"/>
                      <a:pt x="122" y="69"/>
                      <a:pt x="105" y="93"/>
                    </a:cubicBezTo>
                    <a:cubicBezTo>
                      <a:pt x="87" y="117"/>
                      <a:pt x="54" y="122"/>
                      <a:pt x="30" y="105"/>
                    </a:cubicBezTo>
                    <a:cubicBezTo>
                      <a:pt x="6" y="87"/>
                      <a:pt x="0" y="54"/>
                      <a:pt x="18" y="30"/>
                    </a:cubicBezTo>
                    <a:cubicBezTo>
                      <a:pt x="35" y="6"/>
                      <a:pt x="69" y="0"/>
                      <a:pt x="93" y="18"/>
                    </a:cubicBezTo>
                  </a:path>
                </a:pathLst>
              </a:custGeom>
              <a:solidFill>
                <a:srgbClr val="FFC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14B391F7-58D5-4F40-DB27-AE3C99DD20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84755" y="-2794794"/>
                <a:ext cx="400050" cy="401638"/>
              </a:xfrm>
              <a:custGeom>
                <a:avLst/>
                <a:gdLst>
                  <a:gd name="T0" fmla="*/ 80 w 106"/>
                  <a:gd name="T1" fmla="*/ 15 h 106"/>
                  <a:gd name="T2" fmla="*/ 91 w 106"/>
                  <a:gd name="T3" fmla="*/ 80 h 106"/>
                  <a:gd name="T4" fmla="*/ 26 w 106"/>
                  <a:gd name="T5" fmla="*/ 91 h 106"/>
                  <a:gd name="T6" fmla="*/ 15 w 106"/>
                  <a:gd name="T7" fmla="*/ 26 h 106"/>
                  <a:gd name="T8" fmla="*/ 80 w 106"/>
                  <a:gd name="T9" fmla="*/ 1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06">
                    <a:moveTo>
                      <a:pt x="80" y="15"/>
                    </a:moveTo>
                    <a:cubicBezTo>
                      <a:pt x="101" y="30"/>
                      <a:pt x="106" y="60"/>
                      <a:pt x="91" y="80"/>
                    </a:cubicBezTo>
                    <a:cubicBezTo>
                      <a:pt x="76" y="101"/>
                      <a:pt x="47" y="106"/>
                      <a:pt x="26" y="91"/>
                    </a:cubicBezTo>
                    <a:cubicBezTo>
                      <a:pt x="5" y="76"/>
                      <a:pt x="0" y="47"/>
                      <a:pt x="15" y="26"/>
                    </a:cubicBezTo>
                    <a:cubicBezTo>
                      <a:pt x="30" y="5"/>
                      <a:pt x="60" y="0"/>
                      <a:pt x="80" y="15"/>
                    </a:cubicBezTo>
                  </a:path>
                </a:pathLst>
              </a:custGeom>
              <a:solidFill>
                <a:srgbClr val="FFA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4A8422D4-30B8-ADEF-B80F-0ECA61CF38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18093" y="-2759869"/>
                <a:ext cx="331788" cy="331788"/>
              </a:xfrm>
              <a:custGeom>
                <a:avLst/>
                <a:gdLst>
                  <a:gd name="T0" fmla="*/ 67 w 88"/>
                  <a:gd name="T1" fmla="*/ 13 h 88"/>
                  <a:gd name="T2" fmla="*/ 76 w 88"/>
                  <a:gd name="T3" fmla="*/ 67 h 88"/>
                  <a:gd name="T4" fmla="*/ 21 w 88"/>
                  <a:gd name="T5" fmla="*/ 76 h 88"/>
                  <a:gd name="T6" fmla="*/ 13 w 88"/>
                  <a:gd name="T7" fmla="*/ 21 h 88"/>
                  <a:gd name="T8" fmla="*/ 67 w 88"/>
                  <a:gd name="T9" fmla="*/ 1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67" y="13"/>
                    </a:moveTo>
                    <a:cubicBezTo>
                      <a:pt x="84" y="25"/>
                      <a:pt x="88" y="50"/>
                      <a:pt x="76" y="67"/>
                    </a:cubicBezTo>
                    <a:cubicBezTo>
                      <a:pt x="63" y="85"/>
                      <a:pt x="39" y="88"/>
                      <a:pt x="21" y="76"/>
                    </a:cubicBezTo>
                    <a:cubicBezTo>
                      <a:pt x="4" y="63"/>
                      <a:pt x="0" y="39"/>
                      <a:pt x="13" y="21"/>
                    </a:cubicBezTo>
                    <a:cubicBezTo>
                      <a:pt x="25" y="4"/>
                      <a:pt x="49" y="0"/>
                      <a:pt x="67" y="13"/>
                    </a:cubicBez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8A41DCFA-42F0-C095-8C92-7F5861CBE08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67305" y="-2740819"/>
                <a:ext cx="265113" cy="293688"/>
              </a:xfrm>
              <a:custGeom>
                <a:avLst/>
                <a:gdLst>
                  <a:gd name="T0" fmla="*/ 31 w 70"/>
                  <a:gd name="T1" fmla="*/ 78 h 78"/>
                  <a:gd name="T2" fmla="*/ 31 w 70"/>
                  <a:gd name="T3" fmla="*/ 78 h 78"/>
                  <a:gd name="T4" fmla="*/ 31 w 70"/>
                  <a:gd name="T5" fmla="*/ 78 h 78"/>
                  <a:gd name="T6" fmla="*/ 31 w 70"/>
                  <a:gd name="T7" fmla="*/ 78 h 78"/>
                  <a:gd name="T8" fmla="*/ 8 w 70"/>
                  <a:gd name="T9" fmla="*/ 71 h 78"/>
                  <a:gd name="T10" fmla="*/ 9 w 70"/>
                  <a:gd name="T11" fmla="*/ 71 h 78"/>
                  <a:gd name="T12" fmla="*/ 8 w 70"/>
                  <a:gd name="T13" fmla="*/ 71 h 78"/>
                  <a:gd name="T14" fmla="*/ 62 w 70"/>
                  <a:gd name="T15" fmla="*/ 62 h 78"/>
                  <a:gd name="T16" fmla="*/ 31 w 70"/>
                  <a:gd name="T17" fmla="*/ 78 h 78"/>
                  <a:gd name="T18" fmla="*/ 62 w 70"/>
                  <a:gd name="T19" fmla="*/ 62 h 78"/>
                  <a:gd name="T20" fmla="*/ 54 w 70"/>
                  <a:gd name="T21" fmla="*/ 7 h 78"/>
                  <a:gd name="T22" fmla="*/ 54 w 70"/>
                  <a:gd name="T23" fmla="*/ 8 h 78"/>
                  <a:gd name="T24" fmla="*/ 70 w 70"/>
                  <a:gd name="T25" fmla="*/ 39 h 78"/>
                  <a:gd name="T26" fmla="*/ 54 w 70"/>
                  <a:gd name="T27" fmla="*/ 8 h 78"/>
                  <a:gd name="T28" fmla="*/ 54 w 70"/>
                  <a:gd name="T29" fmla="*/ 7 h 78"/>
                  <a:gd name="T30" fmla="*/ 53 w 70"/>
                  <a:gd name="T31" fmla="*/ 7 h 78"/>
                  <a:gd name="T32" fmla="*/ 53 w 70"/>
                  <a:gd name="T33" fmla="*/ 7 h 78"/>
                  <a:gd name="T34" fmla="*/ 53 w 70"/>
                  <a:gd name="T35" fmla="*/ 7 h 78"/>
                  <a:gd name="T36" fmla="*/ 31 w 70"/>
                  <a:gd name="T37" fmla="*/ 0 h 78"/>
                  <a:gd name="T38" fmla="*/ 0 w 70"/>
                  <a:gd name="T39" fmla="*/ 16 h 78"/>
                  <a:gd name="T40" fmla="*/ 31 w 70"/>
                  <a:gd name="T41" fmla="*/ 0 h 78"/>
                  <a:gd name="T42" fmla="*/ 31 w 70"/>
                  <a:gd name="T43" fmla="*/ 0 h 78"/>
                  <a:gd name="T44" fmla="*/ 31 w 70"/>
                  <a:gd name="T45" fmla="*/ 0 h 78"/>
                  <a:gd name="T46" fmla="*/ 31 w 70"/>
                  <a:gd name="T47" fmla="*/ 0 h 78"/>
                  <a:gd name="T48" fmla="*/ 31 w 70"/>
                  <a:gd name="T4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78">
                    <a:moveTo>
                      <a:pt x="31" y="78"/>
                    </a:move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moveTo>
                      <a:pt x="8" y="71"/>
                    </a:moveTo>
                    <a:cubicBezTo>
                      <a:pt x="8" y="71"/>
                      <a:pt x="9" y="71"/>
                      <a:pt x="9" y="71"/>
                    </a:cubicBezTo>
                    <a:cubicBezTo>
                      <a:pt x="9" y="71"/>
                      <a:pt x="8" y="71"/>
                      <a:pt x="8" y="71"/>
                    </a:cubicBezTo>
                    <a:moveTo>
                      <a:pt x="62" y="62"/>
                    </a:moveTo>
                    <a:cubicBezTo>
                      <a:pt x="55" y="73"/>
                      <a:pt x="43" y="78"/>
                      <a:pt x="31" y="78"/>
                    </a:cubicBezTo>
                    <a:cubicBezTo>
                      <a:pt x="43" y="78"/>
                      <a:pt x="55" y="73"/>
                      <a:pt x="62" y="62"/>
                    </a:cubicBezTo>
                    <a:moveTo>
                      <a:pt x="54" y="7"/>
                    </a:moveTo>
                    <a:cubicBezTo>
                      <a:pt x="54" y="8"/>
                      <a:pt x="54" y="8"/>
                      <a:pt x="54" y="8"/>
                    </a:cubicBezTo>
                    <a:cubicBezTo>
                      <a:pt x="65" y="15"/>
                      <a:pt x="70" y="27"/>
                      <a:pt x="70" y="39"/>
                    </a:cubicBezTo>
                    <a:cubicBezTo>
                      <a:pt x="70" y="27"/>
                      <a:pt x="65" y="15"/>
                      <a:pt x="54" y="8"/>
                    </a:cubicBezTo>
                    <a:cubicBezTo>
                      <a:pt x="54" y="8"/>
                      <a:pt x="54" y="8"/>
                      <a:pt x="54" y="7"/>
                    </a:cubicBezTo>
                    <a:moveTo>
                      <a:pt x="53" y="7"/>
                    </a:move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moveTo>
                      <a:pt x="31" y="0"/>
                    </a:moveTo>
                    <a:cubicBezTo>
                      <a:pt x="19" y="0"/>
                      <a:pt x="7" y="6"/>
                      <a:pt x="0" y="16"/>
                    </a:cubicBezTo>
                    <a:cubicBezTo>
                      <a:pt x="7" y="6"/>
                      <a:pt x="19" y="0"/>
                      <a:pt x="31" y="0"/>
                    </a:cubicBezTo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solidFill>
                <a:srgbClr val="D995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727CD371-C57F-4CBD-3830-14529C03CAB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37143" y="-2740819"/>
                <a:ext cx="295275" cy="293688"/>
              </a:xfrm>
              <a:custGeom>
                <a:avLst/>
                <a:gdLst>
                  <a:gd name="T0" fmla="*/ 39 w 78"/>
                  <a:gd name="T1" fmla="*/ 73 h 78"/>
                  <a:gd name="T2" fmla="*/ 19 w 78"/>
                  <a:gd name="T3" fmla="*/ 67 h 78"/>
                  <a:gd name="T4" fmla="*/ 12 w 78"/>
                  <a:gd name="T5" fmla="*/ 19 h 78"/>
                  <a:gd name="T6" fmla="*/ 39 w 78"/>
                  <a:gd name="T7" fmla="*/ 5 h 78"/>
                  <a:gd name="T8" fmla="*/ 59 w 78"/>
                  <a:gd name="T9" fmla="*/ 12 h 78"/>
                  <a:gd name="T10" fmla="*/ 67 w 78"/>
                  <a:gd name="T11" fmla="*/ 59 h 78"/>
                  <a:gd name="T12" fmla="*/ 39 w 78"/>
                  <a:gd name="T13" fmla="*/ 73 h 78"/>
                  <a:gd name="T14" fmla="*/ 39 w 78"/>
                  <a:gd name="T15" fmla="*/ 0 h 78"/>
                  <a:gd name="T16" fmla="*/ 39 w 78"/>
                  <a:gd name="T17" fmla="*/ 0 h 78"/>
                  <a:gd name="T18" fmla="*/ 8 w 78"/>
                  <a:gd name="T19" fmla="*/ 16 h 78"/>
                  <a:gd name="T20" fmla="*/ 8 w 78"/>
                  <a:gd name="T21" fmla="*/ 16 h 78"/>
                  <a:gd name="T22" fmla="*/ 8 w 78"/>
                  <a:gd name="T23" fmla="*/ 16 h 78"/>
                  <a:gd name="T24" fmla="*/ 0 w 78"/>
                  <a:gd name="T25" fmla="*/ 39 h 78"/>
                  <a:gd name="T26" fmla="*/ 16 w 78"/>
                  <a:gd name="T27" fmla="*/ 71 h 78"/>
                  <a:gd name="T28" fmla="*/ 16 w 78"/>
                  <a:gd name="T29" fmla="*/ 71 h 78"/>
                  <a:gd name="T30" fmla="*/ 17 w 78"/>
                  <a:gd name="T31" fmla="*/ 71 h 78"/>
                  <a:gd name="T32" fmla="*/ 39 w 78"/>
                  <a:gd name="T33" fmla="*/ 78 h 78"/>
                  <a:gd name="T34" fmla="*/ 39 w 78"/>
                  <a:gd name="T35" fmla="*/ 78 h 78"/>
                  <a:gd name="T36" fmla="*/ 39 w 78"/>
                  <a:gd name="T37" fmla="*/ 78 h 78"/>
                  <a:gd name="T38" fmla="*/ 70 w 78"/>
                  <a:gd name="T39" fmla="*/ 62 h 78"/>
                  <a:gd name="T40" fmla="*/ 71 w 78"/>
                  <a:gd name="T41" fmla="*/ 62 h 78"/>
                  <a:gd name="T42" fmla="*/ 78 w 78"/>
                  <a:gd name="T43" fmla="*/ 39 h 78"/>
                  <a:gd name="T44" fmla="*/ 62 w 78"/>
                  <a:gd name="T45" fmla="*/ 8 h 78"/>
                  <a:gd name="T46" fmla="*/ 62 w 78"/>
                  <a:gd name="T47" fmla="*/ 7 h 78"/>
                  <a:gd name="T48" fmla="*/ 61 w 78"/>
                  <a:gd name="T49" fmla="*/ 7 h 78"/>
                  <a:gd name="T50" fmla="*/ 61 w 78"/>
                  <a:gd name="T51" fmla="*/ 7 h 78"/>
                  <a:gd name="T52" fmla="*/ 39 w 78"/>
                  <a:gd name="T53" fmla="*/ 0 h 78"/>
                  <a:gd name="T54" fmla="*/ 39 w 7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8" h="78">
                    <a:moveTo>
                      <a:pt x="39" y="73"/>
                    </a:moveTo>
                    <a:cubicBezTo>
                      <a:pt x="32" y="73"/>
                      <a:pt x="25" y="71"/>
                      <a:pt x="19" y="67"/>
                    </a:cubicBezTo>
                    <a:cubicBezTo>
                      <a:pt x="4" y="56"/>
                      <a:pt x="1" y="35"/>
                      <a:pt x="12" y="19"/>
                    </a:cubicBezTo>
                    <a:cubicBezTo>
                      <a:pt x="18" y="10"/>
                      <a:pt x="29" y="5"/>
                      <a:pt x="39" y="5"/>
                    </a:cubicBezTo>
                    <a:cubicBezTo>
                      <a:pt x="46" y="5"/>
                      <a:pt x="53" y="8"/>
                      <a:pt x="59" y="12"/>
                    </a:cubicBezTo>
                    <a:cubicBezTo>
                      <a:pt x="74" y="23"/>
                      <a:pt x="77" y="44"/>
                      <a:pt x="67" y="59"/>
                    </a:cubicBezTo>
                    <a:cubicBezTo>
                      <a:pt x="60" y="68"/>
                      <a:pt x="50" y="73"/>
                      <a:pt x="39" y="73"/>
                    </a:cubicBezTo>
                    <a:moveTo>
                      <a:pt x="39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15" y="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3" y="23"/>
                      <a:pt x="0" y="31"/>
                      <a:pt x="0" y="39"/>
                    </a:cubicBezTo>
                    <a:cubicBezTo>
                      <a:pt x="0" y="51"/>
                      <a:pt x="6" y="63"/>
                      <a:pt x="16" y="71"/>
                    </a:cubicBezTo>
                    <a:cubicBezTo>
                      <a:pt x="16" y="71"/>
                      <a:pt x="16" y="71"/>
                      <a:pt x="16" y="71"/>
                    </a:cubicBezTo>
                    <a:cubicBezTo>
                      <a:pt x="16" y="71"/>
                      <a:pt x="17" y="71"/>
                      <a:pt x="17" y="71"/>
                    </a:cubicBezTo>
                    <a:cubicBezTo>
                      <a:pt x="24" y="76"/>
                      <a:pt x="31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51" y="78"/>
                      <a:pt x="63" y="73"/>
                      <a:pt x="70" y="62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76" y="55"/>
                      <a:pt x="78" y="47"/>
                      <a:pt x="78" y="39"/>
                    </a:cubicBezTo>
                    <a:cubicBezTo>
                      <a:pt x="78" y="27"/>
                      <a:pt x="73" y="15"/>
                      <a:pt x="62" y="8"/>
                    </a:cubicBezTo>
                    <a:cubicBezTo>
                      <a:pt x="62" y="8"/>
                      <a:pt x="62" y="8"/>
                      <a:pt x="62" y="7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5" y="3"/>
                      <a:pt x="47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36E77387-5BAC-C603-4983-38A8FA68CC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89530" y="-2674144"/>
                <a:ext cx="114300" cy="114300"/>
              </a:xfrm>
              <a:custGeom>
                <a:avLst/>
                <a:gdLst>
                  <a:gd name="T0" fmla="*/ 29 w 30"/>
                  <a:gd name="T1" fmla="*/ 13 h 30"/>
                  <a:gd name="T2" fmla="*/ 17 w 30"/>
                  <a:gd name="T3" fmla="*/ 29 h 30"/>
                  <a:gd name="T4" fmla="*/ 1 w 30"/>
                  <a:gd name="T5" fmla="*/ 17 h 30"/>
                  <a:gd name="T6" fmla="*/ 13 w 30"/>
                  <a:gd name="T7" fmla="*/ 1 h 30"/>
                  <a:gd name="T8" fmla="*/ 29 w 30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0">
                    <a:moveTo>
                      <a:pt x="29" y="13"/>
                    </a:moveTo>
                    <a:cubicBezTo>
                      <a:pt x="30" y="20"/>
                      <a:pt x="25" y="27"/>
                      <a:pt x="17" y="29"/>
                    </a:cubicBezTo>
                    <a:cubicBezTo>
                      <a:pt x="10" y="30"/>
                      <a:pt x="2" y="25"/>
                      <a:pt x="1" y="17"/>
                    </a:cubicBezTo>
                    <a:cubicBezTo>
                      <a:pt x="0" y="9"/>
                      <a:pt x="5" y="2"/>
                      <a:pt x="13" y="1"/>
                    </a:cubicBezTo>
                    <a:cubicBezTo>
                      <a:pt x="20" y="0"/>
                      <a:pt x="28" y="5"/>
                      <a:pt x="29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939E6C84-9F80-14C0-BBFD-8C19B0AF64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10180" y="-2582069"/>
                <a:ext cx="68263" cy="66675"/>
              </a:xfrm>
              <a:custGeom>
                <a:avLst/>
                <a:gdLst>
                  <a:gd name="T0" fmla="*/ 17 w 18"/>
                  <a:gd name="T1" fmla="*/ 8 h 18"/>
                  <a:gd name="T2" fmla="*/ 10 w 18"/>
                  <a:gd name="T3" fmla="*/ 18 h 18"/>
                  <a:gd name="T4" fmla="*/ 1 w 18"/>
                  <a:gd name="T5" fmla="*/ 11 h 18"/>
                  <a:gd name="T6" fmla="*/ 8 w 18"/>
                  <a:gd name="T7" fmla="*/ 1 h 18"/>
                  <a:gd name="T8" fmla="*/ 17 w 18"/>
                  <a:gd name="T9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8"/>
                    </a:moveTo>
                    <a:cubicBezTo>
                      <a:pt x="18" y="13"/>
                      <a:pt x="15" y="17"/>
                      <a:pt x="10" y="18"/>
                    </a:cubicBezTo>
                    <a:cubicBezTo>
                      <a:pt x="6" y="18"/>
                      <a:pt x="1" y="15"/>
                      <a:pt x="1" y="11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3CB18B0A-2A70-9B1A-4380-5BFAEB39304E}"/>
                </a:ext>
              </a:extLst>
            </p:cNvPr>
            <p:cNvGrpSpPr/>
            <p:nvPr userDrawn="1"/>
          </p:nvGrpSpPr>
          <p:grpSpPr>
            <a:xfrm>
              <a:off x="5964425" y="1709914"/>
              <a:ext cx="5230262" cy="3854917"/>
              <a:chOff x="6645254" y="-4356100"/>
              <a:chExt cx="4624388" cy="3408363"/>
            </a:xfrm>
          </p:grpSpPr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5CE19E8B-37E4-C855-38C4-0134CEC032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31292" y="-3871912"/>
                <a:ext cx="1363663" cy="1982788"/>
              </a:xfrm>
              <a:custGeom>
                <a:avLst/>
                <a:gdLst>
                  <a:gd name="T0" fmla="*/ 196 w 212"/>
                  <a:gd name="T1" fmla="*/ 308 h 308"/>
                  <a:gd name="T2" fmla="*/ 16 w 212"/>
                  <a:gd name="T3" fmla="*/ 308 h 308"/>
                  <a:gd name="T4" fmla="*/ 0 w 212"/>
                  <a:gd name="T5" fmla="*/ 291 h 308"/>
                  <a:gd name="T6" fmla="*/ 0 w 212"/>
                  <a:gd name="T7" fmla="*/ 16 h 308"/>
                  <a:gd name="T8" fmla="*/ 16 w 212"/>
                  <a:gd name="T9" fmla="*/ 0 h 308"/>
                  <a:gd name="T10" fmla="*/ 196 w 212"/>
                  <a:gd name="T11" fmla="*/ 0 h 308"/>
                  <a:gd name="T12" fmla="*/ 212 w 212"/>
                  <a:gd name="T13" fmla="*/ 16 h 308"/>
                  <a:gd name="T14" fmla="*/ 212 w 212"/>
                  <a:gd name="T15" fmla="*/ 291 h 308"/>
                  <a:gd name="T16" fmla="*/ 196 w 212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08">
                    <a:moveTo>
                      <a:pt x="196" y="308"/>
                    </a:moveTo>
                    <a:cubicBezTo>
                      <a:pt x="16" y="308"/>
                      <a:pt x="16" y="308"/>
                      <a:pt x="16" y="308"/>
                    </a:cubicBezTo>
                    <a:cubicBezTo>
                      <a:pt x="7" y="308"/>
                      <a:pt x="0" y="300"/>
                      <a:pt x="0" y="29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5" y="0"/>
                      <a:pt x="212" y="7"/>
                      <a:pt x="212" y="16"/>
                    </a:cubicBezTo>
                    <a:cubicBezTo>
                      <a:pt x="212" y="291"/>
                      <a:pt x="212" y="291"/>
                      <a:pt x="212" y="291"/>
                    </a:cubicBezTo>
                    <a:cubicBezTo>
                      <a:pt x="212" y="300"/>
                      <a:pt x="205" y="308"/>
                      <a:pt x="196" y="308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EBE4CB6E-D109-B4FC-B8EB-7ED8FCDB4B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48829" y="-3427412"/>
                <a:ext cx="385763" cy="1319213"/>
              </a:xfrm>
              <a:custGeom>
                <a:avLst/>
                <a:gdLst>
                  <a:gd name="T0" fmla="*/ 51 w 60"/>
                  <a:gd name="T1" fmla="*/ 205 h 205"/>
                  <a:gd name="T2" fmla="*/ 10 w 60"/>
                  <a:gd name="T3" fmla="*/ 205 h 205"/>
                  <a:gd name="T4" fmla="*/ 0 w 60"/>
                  <a:gd name="T5" fmla="*/ 195 h 205"/>
                  <a:gd name="T6" fmla="*/ 0 w 60"/>
                  <a:gd name="T7" fmla="*/ 9 h 205"/>
                  <a:gd name="T8" fmla="*/ 10 w 60"/>
                  <a:gd name="T9" fmla="*/ 0 h 205"/>
                  <a:gd name="T10" fmla="*/ 51 w 60"/>
                  <a:gd name="T11" fmla="*/ 0 h 205"/>
                  <a:gd name="T12" fmla="*/ 60 w 60"/>
                  <a:gd name="T13" fmla="*/ 9 h 205"/>
                  <a:gd name="T14" fmla="*/ 60 w 60"/>
                  <a:gd name="T15" fmla="*/ 195 h 205"/>
                  <a:gd name="T16" fmla="*/ 51 w 60"/>
                  <a:gd name="T17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205">
                    <a:moveTo>
                      <a:pt x="51" y="205"/>
                    </a:moveTo>
                    <a:cubicBezTo>
                      <a:pt x="10" y="205"/>
                      <a:pt x="10" y="205"/>
                      <a:pt x="10" y="205"/>
                    </a:cubicBezTo>
                    <a:cubicBezTo>
                      <a:pt x="4" y="205"/>
                      <a:pt x="0" y="201"/>
                      <a:pt x="0" y="19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195"/>
                      <a:pt x="60" y="195"/>
                      <a:pt x="60" y="195"/>
                    </a:cubicBezTo>
                    <a:cubicBezTo>
                      <a:pt x="60" y="201"/>
                      <a:pt x="56" y="205"/>
                      <a:pt x="51" y="20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7DB727F9-1CBB-6857-45E0-5368FCD365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48829" y="-3427412"/>
                <a:ext cx="385763" cy="385763"/>
              </a:xfrm>
              <a:custGeom>
                <a:avLst/>
                <a:gdLst>
                  <a:gd name="T0" fmla="*/ 51 w 60"/>
                  <a:gd name="T1" fmla="*/ 60 h 60"/>
                  <a:gd name="T2" fmla="*/ 10 w 60"/>
                  <a:gd name="T3" fmla="*/ 60 h 60"/>
                  <a:gd name="T4" fmla="*/ 0 w 60"/>
                  <a:gd name="T5" fmla="*/ 50 h 60"/>
                  <a:gd name="T6" fmla="*/ 0 w 60"/>
                  <a:gd name="T7" fmla="*/ 9 h 60"/>
                  <a:gd name="T8" fmla="*/ 10 w 60"/>
                  <a:gd name="T9" fmla="*/ 0 h 60"/>
                  <a:gd name="T10" fmla="*/ 51 w 60"/>
                  <a:gd name="T11" fmla="*/ 0 h 60"/>
                  <a:gd name="T12" fmla="*/ 60 w 60"/>
                  <a:gd name="T13" fmla="*/ 9 h 60"/>
                  <a:gd name="T14" fmla="*/ 60 w 60"/>
                  <a:gd name="T15" fmla="*/ 50 h 60"/>
                  <a:gd name="T16" fmla="*/ 51 w 60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60">
                    <a:moveTo>
                      <a:pt x="51" y="60"/>
                    </a:moveTo>
                    <a:cubicBezTo>
                      <a:pt x="10" y="60"/>
                      <a:pt x="10" y="60"/>
                      <a:pt x="10" y="60"/>
                    </a:cubicBezTo>
                    <a:cubicBezTo>
                      <a:pt x="4" y="60"/>
                      <a:pt x="0" y="56"/>
                      <a:pt x="0" y="5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50"/>
                      <a:pt x="60" y="50"/>
                      <a:pt x="60" y="50"/>
                    </a:cubicBezTo>
                    <a:cubicBezTo>
                      <a:pt x="60" y="56"/>
                      <a:pt x="56" y="60"/>
                      <a:pt x="51" y="60"/>
                    </a:cubicBezTo>
                    <a:close/>
                  </a:path>
                </a:pathLst>
              </a:cu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1E3CE9F8-2D16-61F2-DA30-CAD03BFB8B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45254" y="-3170237"/>
                <a:ext cx="347663" cy="34766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AFC84611-83E5-EE57-3854-E9530AB3A7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871912"/>
                <a:ext cx="1062038" cy="1982788"/>
              </a:xfrm>
              <a:custGeom>
                <a:avLst/>
                <a:gdLst>
                  <a:gd name="T0" fmla="*/ 149 w 165"/>
                  <a:gd name="T1" fmla="*/ 308 h 308"/>
                  <a:gd name="T2" fmla="*/ 16 w 165"/>
                  <a:gd name="T3" fmla="*/ 308 h 308"/>
                  <a:gd name="T4" fmla="*/ 0 w 165"/>
                  <a:gd name="T5" fmla="*/ 291 h 308"/>
                  <a:gd name="T6" fmla="*/ 0 w 165"/>
                  <a:gd name="T7" fmla="*/ 16 h 308"/>
                  <a:gd name="T8" fmla="*/ 16 w 165"/>
                  <a:gd name="T9" fmla="*/ 0 h 308"/>
                  <a:gd name="T10" fmla="*/ 149 w 165"/>
                  <a:gd name="T11" fmla="*/ 0 h 308"/>
                  <a:gd name="T12" fmla="*/ 165 w 165"/>
                  <a:gd name="T13" fmla="*/ 16 h 308"/>
                  <a:gd name="T14" fmla="*/ 165 w 165"/>
                  <a:gd name="T15" fmla="*/ 291 h 308"/>
                  <a:gd name="T16" fmla="*/ 149 w 165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308">
                    <a:moveTo>
                      <a:pt x="149" y="308"/>
                    </a:moveTo>
                    <a:cubicBezTo>
                      <a:pt x="16" y="308"/>
                      <a:pt x="16" y="308"/>
                      <a:pt x="16" y="308"/>
                    </a:cubicBezTo>
                    <a:cubicBezTo>
                      <a:pt x="7" y="308"/>
                      <a:pt x="0" y="300"/>
                      <a:pt x="0" y="29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8" y="0"/>
                      <a:pt x="165" y="7"/>
                      <a:pt x="165" y="16"/>
                    </a:cubicBezTo>
                    <a:cubicBezTo>
                      <a:pt x="165" y="291"/>
                      <a:pt x="165" y="291"/>
                      <a:pt x="165" y="291"/>
                    </a:cubicBezTo>
                    <a:cubicBezTo>
                      <a:pt x="165" y="300"/>
                      <a:pt x="158" y="308"/>
                      <a:pt x="149" y="308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A368471A-0BAD-B584-2F41-2CB2B72C6D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27829" y="-2255837"/>
                <a:ext cx="527050" cy="31750"/>
              </a:xfrm>
              <a:custGeom>
                <a:avLst/>
                <a:gdLst>
                  <a:gd name="T0" fmla="*/ 0 w 82"/>
                  <a:gd name="T1" fmla="*/ 0 h 5"/>
                  <a:gd name="T2" fmla="*/ 9 w 82"/>
                  <a:gd name="T3" fmla="*/ 5 h 5"/>
                  <a:gd name="T4" fmla="*/ 82 w 82"/>
                  <a:gd name="T5" fmla="*/ 5 h 5"/>
                  <a:gd name="T6" fmla="*/ 82 w 82"/>
                  <a:gd name="T7" fmla="*/ 2 h 5"/>
                  <a:gd name="T8" fmla="*/ 5 w 82"/>
                  <a:gd name="T9" fmla="*/ 2 h 5"/>
                  <a:gd name="T10" fmla="*/ 0 w 82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5">
                    <a:moveTo>
                      <a:pt x="0" y="0"/>
                    </a:moveTo>
                    <a:cubicBezTo>
                      <a:pt x="2" y="3"/>
                      <a:pt x="5" y="5"/>
                      <a:pt x="9" y="5"/>
                    </a:cubicBezTo>
                    <a:cubicBezTo>
                      <a:pt x="82" y="5"/>
                      <a:pt x="82" y="5"/>
                      <a:pt x="82" y="5"/>
                    </a:cubicBezTo>
                    <a:cubicBezTo>
                      <a:pt x="82" y="2"/>
                      <a:pt x="82" y="2"/>
                      <a:pt x="82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D0DFADCE-3670-C0DA-7B80-93F9CF5837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208337"/>
                <a:ext cx="522288" cy="984250"/>
              </a:xfrm>
              <a:custGeom>
                <a:avLst/>
                <a:gdLst>
                  <a:gd name="T0" fmla="*/ 76 w 81"/>
                  <a:gd name="T1" fmla="*/ 0 h 153"/>
                  <a:gd name="T2" fmla="*/ 78 w 81"/>
                  <a:gd name="T3" fmla="*/ 5 h 153"/>
                  <a:gd name="T4" fmla="*/ 78 w 81"/>
                  <a:gd name="T5" fmla="*/ 139 h 153"/>
                  <a:gd name="T6" fmla="*/ 67 w 81"/>
                  <a:gd name="T7" fmla="*/ 150 h 153"/>
                  <a:gd name="T8" fmla="*/ 0 w 81"/>
                  <a:gd name="T9" fmla="*/ 150 h 153"/>
                  <a:gd name="T10" fmla="*/ 0 w 81"/>
                  <a:gd name="T11" fmla="*/ 153 h 153"/>
                  <a:gd name="T12" fmla="*/ 71 w 81"/>
                  <a:gd name="T13" fmla="*/ 153 h 153"/>
                  <a:gd name="T14" fmla="*/ 81 w 81"/>
                  <a:gd name="T15" fmla="*/ 143 h 153"/>
                  <a:gd name="T16" fmla="*/ 81 w 81"/>
                  <a:gd name="T17" fmla="*/ 9 h 153"/>
                  <a:gd name="T18" fmla="*/ 76 w 81"/>
                  <a:gd name="T1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153">
                    <a:moveTo>
                      <a:pt x="76" y="0"/>
                    </a:moveTo>
                    <a:cubicBezTo>
                      <a:pt x="77" y="1"/>
                      <a:pt x="78" y="3"/>
                      <a:pt x="78" y="5"/>
                    </a:cubicBezTo>
                    <a:cubicBezTo>
                      <a:pt x="78" y="139"/>
                      <a:pt x="78" y="139"/>
                      <a:pt x="78" y="139"/>
                    </a:cubicBezTo>
                    <a:cubicBezTo>
                      <a:pt x="78" y="145"/>
                      <a:pt x="73" y="150"/>
                      <a:pt x="67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71" y="153"/>
                      <a:pt x="71" y="153"/>
                      <a:pt x="71" y="153"/>
                    </a:cubicBezTo>
                    <a:cubicBezTo>
                      <a:pt x="77" y="153"/>
                      <a:pt x="81" y="149"/>
                      <a:pt x="81" y="143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1" y="5"/>
                      <a:pt x="79" y="2"/>
                      <a:pt x="76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414B7E2C-867F-D105-356B-036F9673F5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96079" y="-3241675"/>
                <a:ext cx="1060450" cy="998538"/>
              </a:xfrm>
              <a:custGeom>
                <a:avLst/>
                <a:gdLst>
                  <a:gd name="T0" fmla="*/ 154 w 165"/>
                  <a:gd name="T1" fmla="*/ 155 h 155"/>
                  <a:gd name="T2" fmla="*/ 10 w 165"/>
                  <a:gd name="T3" fmla="*/ 155 h 155"/>
                  <a:gd name="T4" fmla="*/ 0 w 165"/>
                  <a:gd name="T5" fmla="*/ 144 h 155"/>
                  <a:gd name="T6" fmla="*/ 0 w 165"/>
                  <a:gd name="T7" fmla="*/ 10 h 155"/>
                  <a:gd name="T8" fmla="*/ 10 w 165"/>
                  <a:gd name="T9" fmla="*/ 0 h 155"/>
                  <a:gd name="T10" fmla="*/ 154 w 165"/>
                  <a:gd name="T11" fmla="*/ 0 h 155"/>
                  <a:gd name="T12" fmla="*/ 165 w 165"/>
                  <a:gd name="T13" fmla="*/ 10 h 155"/>
                  <a:gd name="T14" fmla="*/ 165 w 165"/>
                  <a:gd name="T15" fmla="*/ 144 h 155"/>
                  <a:gd name="T16" fmla="*/ 154 w 165"/>
                  <a:gd name="T17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55">
                    <a:moveTo>
                      <a:pt x="154" y="155"/>
                    </a:moveTo>
                    <a:cubicBezTo>
                      <a:pt x="10" y="155"/>
                      <a:pt x="10" y="155"/>
                      <a:pt x="10" y="155"/>
                    </a:cubicBezTo>
                    <a:cubicBezTo>
                      <a:pt x="5" y="155"/>
                      <a:pt x="0" y="150"/>
                      <a:pt x="0" y="14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60" y="0"/>
                      <a:pt x="165" y="4"/>
                      <a:pt x="165" y="10"/>
                    </a:cubicBezTo>
                    <a:cubicBezTo>
                      <a:pt x="165" y="144"/>
                      <a:pt x="165" y="144"/>
                      <a:pt x="165" y="144"/>
                    </a:cubicBezTo>
                    <a:cubicBezTo>
                      <a:pt x="165" y="150"/>
                      <a:pt x="160" y="155"/>
                      <a:pt x="154" y="15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12430174-F267-A0C0-BF5B-4D4C19EB6D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0079" y="-4356100"/>
                <a:ext cx="1247775" cy="1295400"/>
              </a:xfrm>
              <a:custGeom>
                <a:avLst/>
                <a:gdLst>
                  <a:gd name="T0" fmla="*/ 57 w 194"/>
                  <a:gd name="T1" fmla="*/ 83 h 201"/>
                  <a:gd name="T2" fmla="*/ 44 w 194"/>
                  <a:gd name="T3" fmla="*/ 30 h 201"/>
                  <a:gd name="T4" fmla="*/ 108 w 194"/>
                  <a:gd name="T5" fmla="*/ 23 h 201"/>
                  <a:gd name="T6" fmla="*/ 130 w 194"/>
                  <a:gd name="T7" fmla="*/ 49 h 201"/>
                  <a:gd name="T8" fmla="*/ 147 w 194"/>
                  <a:gd name="T9" fmla="*/ 69 h 201"/>
                  <a:gd name="T10" fmla="*/ 158 w 194"/>
                  <a:gd name="T11" fmla="*/ 81 h 201"/>
                  <a:gd name="T12" fmla="*/ 166 w 194"/>
                  <a:gd name="T13" fmla="*/ 102 h 201"/>
                  <a:gd name="T14" fmla="*/ 183 w 194"/>
                  <a:gd name="T15" fmla="*/ 147 h 201"/>
                  <a:gd name="T16" fmla="*/ 186 w 194"/>
                  <a:gd name="T17" fmla="*/ 152 h 201"/>
                  <a:gd name="T18" fmla="*/ 192 w 194"/>
                  <a:gd name="T19" fmla="*/ 177 h 201"/>
                  <a:gd name="T20" fmla="*/ 164 w 194"/>
                  <a:gd name="T21" fmla="*/ 201 h 201"/>
                  <a:gd name="T22" fmla="*/ 42 w 194"/>
                  <a:gd name="T23" fmla="*/ 194 h 201"/>
                  <a:gd name="T24" fmla="*/ 4 w 194"/>
                  <a:gd name="T25" fmla="*/ 146 h 201"/>
                  <a:gd name="T26" fmla="*/ 36 w 194"/>
                  <a:gd name="T27" fmla="*/ 110 h 201"/>
                  <a:gd name="T28" fmla="*/ 57 w 194"/>
                  <a:gd name="T29" fmla="*/ 8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4" h="201">
                    <a:moveTo>
                      <a:pt x="57" y="83"/>
                    </a:moveTo>
                    <a:cubicBezTo>
                      <a:pt x="57" y="83"/>
                      <a:pt x="19" y="73"/>
                      <a:pt x="44" y="30"/>
                    </a:cubicBezTo>
                    <a:cubicBezTo>
                      <a:pt x="44" y="30"/>
                      <a:pt x="67" y="0"/>
                      <a:pt x="108" y="23"/>
                    </a:cubicBezTo>
                    <a:cubicBezTo>
                      <a:pt x="108" y="23"/>
                      <a:pt x="123" y="32"/>
                      <a:pt x="130" y="49"/>
                    </a:cubicBezTo>
                    <a:cubicBezTo>
                      <a:pt x="130" y="49"/>
                      <a:pt x="135" y="62"/>
                      <a:pt x="147" y="69"/>
                    </a:cubicBezTo>
                    <a:cubicBezTo>
                      <a:pt x="152" y="71"/>
                      <a:pt x="156" y="76"/>
                      <a:pt x="158" y="81"/>
                    </a:cubicBezTo>
                    <a:cubicBezTo>
                      <a:pt x="161" y="86"/>
                      <a:pt x="164" y="93"/>
                      <a:pt x="166" y="102"/>
                    </a:cubicBezTo>
                    <a:cubicBezTo>
                      <a:pt x="169" y="118"/>
                      <a:pt x="174" y="133"/>
                      <a:pt x="183" y="147"/>
                    </a:cubicBezTo>
                    <a:cubicBezTo>
                      <a:pt x="184" y="148"/>
                      <a:pt x="185" y="150"/>
                      <a:pt x="186" y="152"/>
                    </a:cubicBezTo>
                    <a:cubicBezTo>
                      <a:pt x="191" y="159"/>
                      <a:pt x="194" y="169"/>
                      <a:pt x="192" y="177"/>
                    </a:cubicBezTo>
                    <a:cubicBezTo>
                      <a:pt x="189" y="187"/>
                      <a:pt x="183" y="198"/>
                      <a:pt x="164" y="201"/>
                    </a:cubicBezTo>
                    <a:cubicBezTo>
                      <a:pt x="42" y="194"/>
                      <a:pt x="42" y="194"/>
                      <a:pt x="42" y="194"/>
                    </a:cubicBezTo>
                    <a:cubicBezTo>
                      <a:pt x="42" y="194"/>
                      <a:pt x="0" y="187"/>
                      <a:pt x="4" y="146"/>
                    </a:cubicBezTo>
                    <a:cubicBezTo>
                      <a:pt x="4" y="146"/>
                      <a:pt x="8" y="118"/>
                      <a:pt x="36" y="110"/>
                    </a:cubicBezTo>
                    <a:cubicBezTo>
                      <a:pt x="36" y="110"/>
                      <a:pt x="52" y="108"/>
                      <a:pt x="57" y="83"/>
                    </a:cubicBez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52D2EBA4-807F-EDB3-8FCF-F170FB2305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35942" y="-3871912"/>
                <a:ext cx="463550" cy="669925"/>
              </a:xfrm>
              <a:custGeom>
                <a:avLst/>
                <a:gdLst>
                  <a:gd name="T0" fmla="*/ 59 w 72"/>
                  <a:gd name="T1" fmla="*/ 0 h 104"/>
                  <a:gd name="T2" fmla="*/ 33 w 72"/>
                  <a:gd name="T3" fmla="*/ 39 h 104"/>
                  <a:gd name="T4" fmla="*/ 8 w 72"/>
                  <a:gd name="T5" fmla="*/ 87 h 104"/>
                  <a:gd name="T6" fmla="*/ 17 w 72"/>
                  <a:gd name="T7" fmla="*/ 104 h 104"/>
                  <a:gd name="T8" fmla="*/ 16 w 72"/>
                  <a:gd name="T9" fmla="*/ 100 h 104"/>
                  <a:gd name="T10" fmla="*/ 18 w 72"/>
                  <a:gd name="T11" fmla="*/ 55 h 104"/>
                  <a:gd name="T12" fmla="*/ 44 w 72"/>
                  <a:gd name="T13" fmla="*/ 37 h 104"/>
                  <a:gd name="T14" fmla="*/ 72 w 72"/>
                  <a:gd name="T15" fmla="*/ 8 h 104"/>
                  <a:gd name="T16" fmla="*/ 59 w 72"/>
                  <a:gd name="T1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04">
                    <a:moveTo>
                      <a:pt x="59" y="0"/>
                    </a:moveTo>
                    <a:cubicBezTo>
                      <a:pt x="59" y="0"/>
                      <a:pt x="58" y="31"/>
                      <a:pt x="33" y="39"/>
                    </a:cubicBezTo>
                    <a:cubicBezTo>
                      <a:pt x="33" y="39"/>
                      <a:pt x="0" y="53"/>
                      <a:pt x="8" y="87"/>
                    </a:cubicBezTo>
                    <a:cubicBezTo>
                      <a:pt x="8" y="87"/>
                      <a:pt x="11" y="104"/>
                      <a:pt x="17" y="104"/>
                    </a:cubicBezTo>
                    <a:cubicBezTo>
                      <a:pt x="17" y="104"/>
                      <a:pt x="19" y="103"/>
                      <a:pt x="16" y="100"/>
                    </a:cubicBezTo>
                    <a:cubicBezTo>
                      <a:pt x="16" y="100"/>
                      <a:pt x="3" y="77"/>
                      <a:pt x="18" y="55"/>
                    </a:cubicBezTo>
                    <a:cubicBezTo>
                      <a:pt x="18" y="55"/>
                      <a:pt x="30" y="40"/>
                      <a:pt x="44" y="37"/>
                    </a:cubicBezTo>
                    <a:cubicBezTo>
                      <a:pt x="44" y="37"/>
                      <a:pt x="64" y="37"/>
                      <a:pt x="72" y="8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272D5397-7C14-04D0-D0D8-EF8CC73BBC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77279" y="-3427412"/>
                <a:ext cx="354013" cy="444500"/>
              </a:xfrm>
              <a:custGeom>
                <a:avLst/>
                <a:gdLst>
                  <a:gd name="T0" fmla="*/ 4 w 55"/>
                  <a:gd name="T1" fmla="*/ 14 h 69"/>
                  <a:gd name="T2" fmla="*/ 2 w 55"/>
                  <a:gd name="T3" fmla="*/ 40 h 69"/>
                  <a:gd name="T4" fmla="*/ 26 w 55"/>
                  <a:gd name="T5" fmla="*/ 69 h 69"/>
                  <a:gd name="T6" fmla="*/ 55 w 55"/>
                  <a:gd name="T7" fmla="*/ 41 h 69"/>
                  <a:gd name="T8" fmla="*/ 52 w 55"/>
                  <a:gd name="T9" fmla="*/ 0 h 69"/>
                  <a:gd name="T10" fmla="*/ 4 w 55"/>
                  <a:gd name="T11" fmla="*/ 1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69">
                    <a:moveTo>
                      <a:pt x="4" y="14"/>
                    </a:move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0" y="65"/>
                      <a:pt x="26" y="69"/>
                    </a:cubicBezTo>
                    <a:cubicBezTo>
                      <a:pt x="26" y="69"/>
                      <a:pt x="52" y="69"/>
                      <a:pt x="55" y="41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FA41276C-7186-D38F-08E4-3D40013DF7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89979" y="-3427412"/>
                <a:ext cx="320675" cy="347663"/>
              </a:xfrm>
              <a:custGeom>
                <a:avLst/>
                <a:gdLst>
                  <a:gd name="T0" fmla="*/ 50 w 50"/>
                  <a:gd name="T1" fmla="*/ 0 h 54"/>
                  <a:gd name="T2" fmla="*/ 2 w 50"/>
                  <a:gd name="T3" fmla="*/ 14 h 54"/>
                  <a:gd name="T4" fmla="*/ 0 w 50"/>
                  <a:gd name="T5" fmla="*/ 40 h 54"/>
                  <a:gd name="T6" fmla="*/ 50 w 5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54">
                    <a:moveTo>
                      <a:pt x="50" y="0"/>
                    </a:moveTo>
                    <a:cubicBezTo>
                      <a:pt x="2" y="14"/>
                      <a:pt x="2" y="14"/>
                      <a:pt x="2" y="1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31" y="54"/>
                      <a:pt x="5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8A37B5F-C4E4-2BB5-98FE-DDAE6F3E9A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83604" y="-4014787"/>
                <a:ext cx="527050" cy="779463"/>
              </a:xfrm>
              <a:custGeom>
                <a:avLst/>
                <a:gdLst>
                  <a:gd name="T0" fmla="*/ 42 w 82"/>
                  <a:gd name="T1" fmla="*/ 0 h 121"/>
                  <a:gd name="T2" fmla="*/ 21 w 82"/>
                  <a:gd name="T3" fmla="*/ 18 h 121"/>
                  <a:gd name="T4" fmla="*/ 8 w 82"/>
                  <a:gd name="T5" fmla="*/ 51 h 121"/>
                  <a:gd name="T6" fmla="*/ 12 w 82"/>
                  <a:gd name="T7" fmla="*/ 98 h 121"/>
                  <a:gd name="T8" fmla="*/ 67 w 82"/>
                  <a:gd name="T9" fmla="*/ 102 h 121"/>
                  <a:gd name="T10" fmla="*/ 82 w 82"/>
                  <a:gd name="T11" fmla="*/ 94 h 121"/>
                  <a:gd name="T12" fmla="*/ 79 w 82"/>
                  <a:gd name="T13" fmla="*/ 32 h 121"/>
                  <a:gd name="T14" fmla="*/ 42 w 82"/>
                  <a:gd name="T1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21">
                    <a:moveTo>
                      <a:pt x="42" y="0"/>
                    </a:moveTo>
                    <a:cubicBezTo>
                      <a:pt x="42" y="0"/>
                      <a:pt x="31" y="5"/>
                      <a:pt x="21" y="18"/>
                    </a:cubicBezTo>
                    <a:cubicBezTo>
                      <a:pt x="16" y="25"/>
                      <a:pt x="11" y="40"/>
                      <a:pt x="8" y="51"/>
                    </a:cubicBezTo>
                    <a:cubicBezTo>
                      <a:pt x="1" y="69"/>
                      <a:pt x="0" y="83"/>
                      <a:pt x="12" y="98"/>
                    </a:cubicBezTo>
                    <a:cubicBezTo>
                      <a:pt x="12" y="98"/>
                      <a:pt x="27" y="121"/>
                      <a:pt x="67" y="102"/>
                    </a:cubicBezTo>
                    <a:cubicBezTo>
                      <a:pt x="82" y="94"/>
                      <a:pt x="82" y="94"/>
                      <a:pt x="82" y="94"/>
                    </a:cubicBezTo>
                    <a:cubicBezTo>
                      <a:pt x="79" y="32"/>
                      <a:pt x="79" y="32"/>
                      <a:pt x="79" y="32"/>
                    </a:cubicBez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E70247FB-CA2B-BDDB-2C45-CA7D1CBDEE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40779" y="-4033837"/>
                <a:ext cx="379413" cy="431800"/>
              </a:xfrm>
              <a:custGeom>
                <a:avLst/>
                <a:gdLst>
                  <a:gd name="T0" fmla="*/ 0 w 59"/>
                  <a:gd name="T1" fmla="*/ 0 h 67"/>
                  <a:gd name="T2" fmla="*/ 22 w 59"/>
                  <a:gd name="T3" fmla="*/ 28 h 67"/>
                  <a:gd name="T4" fmla="*/ 35 w 59"/>
                  <a:gd name="T5" fmla="*/ 52 h 67"/>
                  <a:gd name="T6" fmla="*/ 45 w 59"/>
                  <a:gd name="T7" fmla="*/ 67 h 67"/>
                  <a:gd name="T8" fmla="*/ 59 w 59"/>
                  <a:gd name="T9" fmla="*/ 65 h 67"/>
                  <a:gd name="T10" fmla="*/ 17 w 59"/>
                  <a:gd name="T11" fmla="*/ 0 h 67"/>
                  <a:gd name="T12" fmla="*/ 0 w 59"/>
                  <a:gd name="T1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67">
                    <a:moveTo>
                      <a:pt x="0" y="0"/>
                    </a:moveTo>
                    <a:cubicBezTo>
                      <a:pt x="0" y="0"/>
                      <a:pt x="4" y="20"/>
                      <a:pt x="22" y="28"/>
                    </a:cubicBezTo>
                    <a:cubicBezTo>
                      <a:pt x="22" y="28"/>
                      <a:pt x="36" y="35"/>
                      <a:pt x="35" y="52"/>
                    </a:cubicBezTo>
                    <a:cubicBezTo>
                      <a:pt x="35" y="52"/>
                      <a:pt x="34" y="61"/>
                      <a:pt x="45" y="67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17" y="0"/>
                      <a:pt x="17" y="0"/>
                      <a:pt x="1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EAA5DAC8-3F6C-8F4B-38F4-3E21056D2F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72554" y="-3614737"/>
                <a:ext cx="166688" cy="160338"/>
              </a:xfrm>
              <a:prstGeom prst="ellipse">
                <a:avLst/>
              </a:pr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BD949F68-D8F0-4D5D-8670-292BAC49D0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170237"/>
                <a:ext cx="2339975" cy="1584325"/>
              </a:xfrm>
              <a:custGeom>
                <a:avLst/>
                <a:gdLst>
                  <a:gd name="T0" fmla="*/ 182 w 364"/>
                  <a:gd name="T1" fmla="*/ 0 h 246"/>
                  <a:gd name="T2" fmla="*/ 91 w 364"/>
                  <a:gd name="T3" fmla="*/ 59 h 246"/>
                  <a:gd name="T4" fmla="*/ 87 w 364"/>
                  <a:gd name="T5" fmla="*/ 53 h 246"/>
                  <a:gd name="T6" fmla="*/ 54 w 364"/>
                  <a:gd name="T7" fmla="*/ 55 h 246"/>
                  <a:gd name="T8" fmla="*/ 29 w 364"/>
                  <a:gd name="T9" fmla="*/ 169 h 246"/>
                  <a:gd name="T10" fmla="*/ 106 w 364"/>
                  <a:gd name="T11" fmla="*/ 178 h 246"/>
                  <a:gd name="T12" fmla="*/ 101 w 364"/>
                  <a:gd name="T13" fmla="*/ 246 h 246"/>
                  <a:gd name="T14" fmla="*/ 307 w 364"/>
                  <a:gd name="T15" fmla="*/ 246 h 246"/>
                  <a:gd name="T16" fmla="*/ 307 w 364"/>
                  <a:gd name="T17" fmla="*/ 213 h 246"/>
                  <a:gd name="T18" fmla="*/ 358 w 364"/>
                  <a:gd name="T19" fmla="*/ 156 h 246"/>
                  <a:gd name="T20" fmla="*/ 265 w 364"/>
                  <a:gd name="T21" fmla="*/ 12 h 246"/>
                  <a:gd name="T22" fmla="*/ 235 w 364"/>
                  <a:gd name="T23" fmla="*/ 1 h 246"/>
                  <a:gd name="T24" fmla="*/ 206 w 364"/>
                  <a:gd name="T25" fmla="*/ 29 h 246"/>
                  <a:gd name="T26" fmla="*/ 182 w 364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4" h="246">
                    <a:moveTo>
                      <a:pt x="182" y="0"/>
                    </a:moveTo>
                    <a:cubicBezTo>
                      <a:pt x="182" y="0"/>
                      <a:pt x="122" y="7"/>
                      <a:pt x="91" y="59"/>
                    </a:cubicBezTo>
                    <a:cubicBezTo>
                      <a:pt x="87" y="53"/>
                      <a:pt x="87" y="53"/>
                      <a:pt x="87" y="53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4" y="55"/>
                      <a:pt x="0" y="118"/>
                      <a:pt x="29" y="169"/>
                    </a:cubicBezTo>
                    <a:cubicBezTo>
                      <a:pt x="29" y="169"/>
                      <a:pt x="57" y="222"/>
                      <a:pt x="106" y="178"/>
                    </a:cubicBezTo>
                    <a:cubicBezTo>
                      <a:pt x="106" y="178"/>
                      <a:pt x="99" y="228"/>
                      <a:pt x="101" y="246"/>
                    </a:cubicBezTo>
                    <a:cubicBezTo>
                      <a:pt x="307" y="246"/>
                      <a:pt x="307" y="246"/>
                      <a:pt x="307" y="246"/>
                    </a:cubicBezTo>
                    <a:cubicBezTo>
                      <a:pt x="307" y="213"/>
                      <a:pt x="307" y="213"/>
                      <a:pt x="307" y="213"/>
                    </a:cubicBezTo>
                    <a:cubicBezTo>
                      <a:pt x="307" y="213"/>
                      <a:pt x="352" y="201"/>
                      <a:pt x="358" y="156"/>
                    </a:cubicBezTo>
                    <a:cubicBezTo>
                      <a:pt x="358" y="156"/>
                      <a:pt x="364" y="54"/>
                      <a:pt x="265" y="12"/>
                    </a:cubicBezTo>
                    <a:cubicBezTo>
                      <a:pt x="265" y="12"/>
                      <a:pt x="247" y="5"/>
                      <a:pt x="235" y="1"/>
                    </a:cubicBezTo>
                    <a:cubicBezTo>
                      <a:pt x="235" y="1"/>
                      <a:pt x="230" y="29"/>
                      <a:pt x="206" y="29"/>
                    </a:cubicBezTo>
                    <a:cubicBezTo>
                      <a:pt x="206" y="29"/>
                      <a:pt x="181" y="28"/>
                      <a:pt x="182" y="0"/>
                    </a:cubicBezTo>
                    <a:close/>
                  </a:path>
                </a:pathLst>
              </a:custGeom>
              <a:solidFill>
                <a:srgbClr val="4CD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094DBC81-4463-739E-B66E-9181B4BB65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80467" y="-2693987"/>
                <a:ext cx="603250" cy="457200"/>
              </a:xfrm>
              <a:custGeom>
                <a:avLst/>
                <a:gdLst>
                  <a:gd name="T0" fmla="*/ 0 w 94"/>
                  <a:gd name="T1" fmla="*/ 60 h 71"/>
                  <a:gd name="T2" fmla="*/ 94 w 94"/>
                  <a:gd name="T3" fmla="*/ 71 h 71"/>
                  <a:gd name="T4" fmla="*/ 86 w 94"/>
                  <a:gd name="T5" fmla="*/ 0 h 71"/>
                  <a:gd name="T6" fmla="*/ 87 w 94"/>
                  <a:gd name="T7" fmla="*/ 26 h 71"/>
                  <a:gd name="T8" fmla="*/ 71 w 94"/>
                  <a:gd name="T9" fmla="*/ 57 h 71"/>
                  <a:gd name="T10" fmla="*/ 53 w 94"/>
                  <a:gd name="T11" fmla="*/ 63 h 71"/>
                  <a:gd name="T12" fmla="*/ 0 w 94"/>
                  <a:gd name="T13" fmla="*/ 6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71">
                    <a:moveTo>
                      <a:pt x="0" y="60"/>
                    </a:moveTo>
                    <a:cubicBezTo>
                      <a:pt x="94" y="71"/>
                      <a:pt x="94" y="71"/>
                      <a:pt x="94" y="71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38"/>
                      <a:pt x="81" y="51"/>
                      <a:pt x="71" y="57"/>
                    </a:cubicBezTo>
                    <a:cubicBezTo>
                      <a:pt x="66" y="61"/>
                      <a:pt x="60" y="63"/>
                      <a:pt x="53" y="63"/>
                    </a:cubicBez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DE18B9E8-031B-50BD-9E85-D3A5C31BD9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9517" y="-2281237"/>
                <a:ext cx="109538" cy="379413"/>
              </a:xfrm>
              <a:custGeom>
                <a:avLst/>
                <a:gdLst>
                  <a:gd name="T0" fmla="*/ 11 w 17"/>
                  <a:gd name="T1" fmla="*/ 2 h 59"/>
                  <a:gd name="T2" fmla="*/ 11 w 17"/>
                  <a:gd name="T3" fmla="*/ 3 h 59"/>
                  <a:gd name="T4" fmla="*/ 14 w 17"/>
                  <a:gd name="T5" fmla="*/ 22 h 59"/>
                  <a:gd name="T6" fmla="*/ 0 w 17"/>
                  <a:gd name="T7" fmla="*/ 56 h 59"/>
                  <a:gd name="T8" fmla="*/ 0 w 17"/>
                  <a:gd name="T9" fmla="*/ 58 h 59"/>
                  <a:gd name="T10" fmla="*/ 2 w 17"/>
                  <a:gd name="T11" fmla="*/ 58 h 59"/>
                  <a:gd name="T12" fmla="*/ 17 w 17"/>
                  <a:gd name="T13" fmla="*/ 22 h 59"/>
                  <a:gd name="T14" fmla="*/ 13 w 17"/>
                  <a:gd name="T15" fmla="*/ 1 h 59"/>
                  <a:gd name="T16" fmla="*/ 12 w 17"/>
                  <a:gd name="T17" fmla="*/ 1 h 59"/>
                  <a:gd name="T18" fmla="*/ 11 w 17"/>
                  <a:gd name="T19" fmla="*/ 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9">
                    <a:moveTo>
                      <a:pt x="11" y="2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1" y="5"/>
                      <a:pt x="14" y="12"/>
                      <a:pt x="14" y="22"/>
                    </a:cubicBezTo>
                    <a:cubicBezTo>
                      <a:pt x="14" y="33"/>
                      <a:pt x="11" y="46"/>
                      <a:pt x="0" y="56"/>
                    </a:cubicBezTo>
                    <a:cubicBezTo>
                      <a:pt x="0" y="57"/>
                      <a:pt x="0" y="58"/>
                      <a:pt x="0" y="58"/>
                    </a:cubicBezTo>
                    <a:cubicBezTo>
                      <a:pt x="1" y="59"/>
                      <a:pt x="2" y="59"/>
                      <a:pt x="2" y="58"/>
                    </a:cubicBezTo>
                    <a:cubicBezTo>
                      <a:pt x="14" y="47"/>
                      <a:pt x="17" y="33"/>
                      <a:pt x="17" y="22"/>
                    </a:cubicBezTo>
                    <a:cubicBezTo>
                      <a:pt x="17" y="10"/>
                      <a:pt x="13" y="2"/>
                      <a:pt x="13" y="1"/>
                    </a:cubicBezTo>
                    <a:cubicBezTo>
                      <a:pt x="13" y="1"/>
                      <a:pt x="12" y="0"/>
                      <a:pt x="12" y="1"/>
                    </a:cubicBezTo>
                    <a:cubicBezTo>
                      <a:pt x="11" y="1"/>
                      <a:pt x="10" y="2"/>
                      <a:pt x="11" y="2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6CFBC32D-88FC-620D-76BD-4C1DCF567D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6667" y="-3060700"/>
                <a:ext cx="862013" cy="1177925"/>
              </a:xfrm>
              <a:custGeom>
                <a:avLst/>
                <a:gdLst>
                  <a:gd name="T0" fmla="*/ 1 w 134"/>
                  <a:gd name="T1" fmla="*/ 166 h 183"/>
                  <a:gd name="T2" fmla="*/ 72 w 134"/>
                  <a:gd name="T3" fmla="*/ 183 h 183"/>
                  <a:gd name="T4" fmla="*/ 118 w 134"/>
                  <a:gd name="T5" fmla="*/ 168 h 183"/>
                  <a:gd name="T6" fmla="*/ 118 w 134"/>
                  <a:gd name="T7" fmla="*/ 168 h 183"/>
                  <a:gd name="T8" fmla="*/ 134 w 134"/>
                  <a:gd name="T9" fmla="*/ 126 h 183"/>
                  <a:gd name="T10" fmla="*/ 131 w 134"/>
                  <a:gd name="T11" fmla="*/ 105 h 183"/>
                  <a:gd name="T12" fmla="*/ 130 w 134"/>
                  <a:gd name="T13" fmla="*/ 105 h 183"/>
                  <a:gd name="T14" fmla="*/ 131 w 134"/>
                  <a:gd name="T15" fmla="*/ 105 h 183"/>
                  <a:gd name="T16" fmla="*/ 115 w 134"/>
                  <a:gd name="T17" fmla="*/ 63 h 183"/>
                  <a:gd name="T18" fmla="*/ 52 w 134"/>
                  <a:gd name="T19" fmla="*/ 0 h 183"/>
                  <a:gd name="T20" fmla="*/ 51 w 134"/>
                  <a:gd name="T21" fmla="*/ 1 h 183"/>
                  <a:gd name="T22" fmla="*/ 51 w 134"/>
                  <a:gd name="T23" fmla="*/ 3 h 183"/>
                  <a:gd name="T24" fmla="*/ 113 w 134"/>
                  <a:gd name="T25" fmla="*/ 64 h 183"/>
                  <a:gd name="T26" fmla="*/ 125 w 134"/>
                  <a:gd name="T27" fmla="*/ 93 h 183"/>
                  <a:gd name="T28" fmla="*/ 128 w 134"/>
                  <a:gd name="T29" fmla="*/ 102 h 183"/>
                  <a:gd name="T30" fmla="*/ 128 w 134"/>
                  <a:gd name="T31" fmla="*/ 105 h 183"/>
                  <a:gd name="T32" fmla="*/ 128 w 134"/>
                  <a:gd name="T33" fmla="*/ 105 h 183"/>
                  <a:gd name="T34" fmla="*/ 128 w 134"/>
                  <a:gd name="T35" fmla="*/ 105 h 183"/>
                  <a:gd name="T36" fmla="*/ 131 w 134"/>
                  <a:gd name="T37" fmla="*/ 126 h 183"/>
                  <a:gd name="T38" fmla="*/ 123 w 134"/>
                  <a:gd name="T39" fmla="*/ 156 h 183"/>
                  <a:gd name="T40" fmla="*/ 118 w 134"/>
                  <a:gd name="T41" fmla="*/ 164 h 183"/>
                  <a:gd name="T42" fmla="*/ 116 w 134"/>
                  <a:gd name="T43" fmla="*/ 165 h 183"/>
                  <a:gd name="T44" fmla="*/ 116 w 134"/>
                  <a:gd name="T45" fmla="*/ 166 h 183"/>
                  <a:gd name="T46" fmla="*/ 116 w 134"/>
                  <a:gd name="T47" fmla="*/ 166 h 183"/>
                  <a:gd name="T48" fmla="*/ 116 w 134"/>
                  <a:gd name="T49" fmla="*/ 166 h 183"/>
                  <a:gd name="T50" fmla="*/ 72 w 134"/>
                  <a:gd name="T51" fmla="*/ 180 h 183"/>
                  <a:gd name="T52" fmla="*/ 24 w 134"/>
                  <a:gd name="T53" fmla="*/ 172 h 183"/>
                  <a:gd name="T54" fmla="*/ 8 w 134"/>
                  <a:gd name="T55" fmla="*/ 166 h 183"/>
                  <a:gd name="T56" fmla="*/ 4 w 134"/>
                  <a:gd name="T57" fmla="*/ 164 h 183"/>
                  <a:gd name="T58" fmla="*/ 2 w 134"/>
                  <a:gd name="T59" fmla="*/ 163 h 183"/>
                  <a:gd name="T60" fmla="*/ 1 w 134"/>
                  <a:gd name="T61" fmla="*/ 164 h 183"/>
                  <a:gd name="T62" fmla="*/ 1 w 134"/>
                  <a:gd name="T63" fmla="*/ 16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4" h="183">
                    <a:moveTo>
                      <a:pt x="1" y="166"/>
                    </a:moveTo>
                    <a:cubicBezTo>
                      <a:pt x="1" y="166"/>
                      <a:pt x="36" y="183"/>
                      <a:pt x="72" y="183"/>
                    </a:cubicBezTo>
                    <a:cubicBezTo>
                      <a:pt x="88" y="183"/>
                      <a:pt x="105" y="179"/>
                      <a:pt x="118" y="168"/>
                    </a:cubicBezTo>
                    <a:cubicBezTo>
                      <a:pt x="118" y="168"/>
                      <a:pt x="118" y="168"/>
                      <a:pt x="118" y="168"/>
                    </a:cubicBezTo>
                    <a:cubicBezTo>
                      <a:pt x="118" y="168"/>
                      <a:pt x="134" y="155"/>
                      <a:pt x="134" y="126"/>
                    </a:cubicBezTo>
                    <a:cubicBezTo>
                      <a:pt x="134" y="120"/>
                      <a:pt x="133" y="113"/>
                      <a:pt x="131" y="105"/>
                    </a:cubicBezTo>
                    <a:cubicBezTo>
                      <a:pt x="130" y="105"/>
                      <a:pt x="130" y="105"/>
                      <a:pt x="130" y="105"/>
                    </a:cubicBezTo>
                    <a:cubicBezTo>
                      <a:pt x="131" y="105"/>
                      <a:pt x="131" y="105"/>
                      <a:pt x="131" y="105"/>
                    </a:cubicBezTo>
                    <a:cubicBezTo>
                      <a:pt x="131" y="105"/>
                      <a:pt x="127" y="85"/>
                      <a:pt x="115" y="63"/>
                    </a:cubicBezTo>
                    <a:cubicBezTo>
                      <a:pt x="103" y="40"/>
                      <a:pt x="84" y="14"/>
                      <a:pt x="52" y="0"/>
                    </a:cubicBezTo>
                    <a:cubicBezTo>
                      <a:pt x="52" y="0"/>
                      <a:pt x="51" y="0"/>
                      <a:pt x="51" y="1"/>
                    </a:cubicBezTo>
                    <a:cubicBezTo>
                      <a:pt x="50" y="2"/>
                      <a:pt x="51" y="3"/>
                      <a:pt x="51" y="3"/>
                    </a:cubicBezTo>
                    <a:cubicBezTo>
                      <a:pt x="82" y="16"/>
                      <a:pt x="101" y="42"/>
                      <a:pt x="113" y="64"/>
                    </a:cubicBezTo>
                    <a:cubicBezTo>
                      <a:pt x="119" y="75"/>
                      <a:pt x="122" y="86"/>
                      <a:pt x="125" y="93"/>
                    </a:cubicBezTo>
                    <a:cubicBezTo>
                      <a:pt x="126" y="97"/>
                      <a:pt x="127" y="100"/>
                      <a:pt x="128" y="102"/>
                    </a:cubicBezTo>
                    <a:cubicBezTo>
                      <a:pt x="128" y="103"/>
                      <a:pt x="128" y="104"/>
                      <a:pt x="128" y="105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30" y="113"/>
                      <a:pt x="131" y="120"/>
                      <a:pt x="131" y="126"/>
                    </a:cubicBezTo>
                    <a:cubicBezTo>
                      <a:pt x="131" y="140"/>
                      <a:pt x="127" y="150"/>
                      <a:pt x="123" y="156"/>
                    </a:cubicBezTo>
                    <a:cubicBezTo>
                      <a:pt x="121" y="160"/>
                      <a:pt x="120" y="162"/>
                      <a:pt x="118" y="164"/>
                    </a:cubicBezTo>
                    <a:cubicBezTo>
                      <a:pt x="117" y="165"/>
                      <a:pt x="117" y="165"/>
                      <a:pt x="116" y="165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04" y="176"/>
                      <a:pt x="88" y="180"/>
                      <a:pt x="72" y="180"/>
                    </a:cubicBezTo>
                    <a:cubicBezTo>
                      <a:pt x="54" y="180"/>
                      <a:pt x="37" y="176"/>
                      <a:pt x="24" y="172"/>
                    </a:cubicBezTo>
                    <a:cubicBezTo>
                      <a:pt x="18" y="170"/>
                      <a:pt x="12" y="168"/>
                      <a:pt x="8" y="166"/>
                    </a:cubicBezTo>
                    <a:cubicBezTo>
                      <a:pt x="7" y="165"/>
                      <a:pt x="5" y="165"/>
                      <a:pt x="4" y="164"/>
                    </a:cubicBezTo>
                    <a:cubicBezTo>
                      <a:pt x="3" y="164"/>
                      <a:pt x="2" y="163"/>
                      <a:pt x="2" y="163"/>
                    </a:cubicBezTo>
                    <a:cubicBezTo>
                      <a:pt x="2" y="163"/>
                      <a:pt x="1" y="163"/>
                      <a:pt x="1" y="164"/>
                    </a:cubicBezTo>
                    <a:cubicBezTo>
                      <a:pt x="0" y="165"/>
                      <a:pt x="1" y="166"/>
                      <a:pt x="1" y="166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16AFC721-393B-30F8-779C-4F233A9CC2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1492" y="-3106737"/>
                <a:ext cx="495300" cy="374650"/>
              </a:xfrm>
              <a:custGeom>
                <a:avLst/>
                <a:gdLst>
                  <a:gd name="T0" fmla="*/ 75 w 77"/>
                  <a:gd name="T1" fmla="*/ 0 h 58"/>
                  <a:gd name="T2" fmla="*/ 44 w 77"/>
                  <a:gd name="T3" fmla="*/ 16 h 58"/>
                  <a:gd name="T4" fmla="*/ 5 w 77"/>
                  <a:gd name="T5" fmla="*/ 56 h 58"/>
                  <a:gd name="T6" fmla="*/ 6 w 77"/>
                  <a:gd name="T7" fmla="*/ 56 h 58"/>
                  <a:gd name="T8" fmla="*/ 7 w 77"/>
                  <a:gd name="T9" fmla="*/ 56 h 58"/>
                  <a:gd name="T10" fmla="*/ 3 w 77"/>
                  <a:gd name="T11" fmla="*/ 48 h 58"/>
                  <a:gd name="T12" fmla="*/ 1 w 77"/>
                  <a:gd name="T13" fmla="*/ 48 h 58"/>
                  <a:gd name="T14" fmla="*/ 0 w 77"/>
                  <a:gd name="T15" fmla="*/ 49 h 58"/>
                  <a:gd name="T16" fmla="*/ 5 w 77"/>
                  <a:gd name="T17" fmla="*/ 57 h 58"/>
                  <a:gd name="T18" fmla="*/ 6 w 77"/>
                  <a:gd name="T19" fmla="*/ 58 h 58"/>
                  <a:gd name="T20" fmla="*/ 8 w 77"/>
                  <a:gd name="T21" fmla="*/ 57 h 58"/>
                  <a:gd name="T22" fmla="*/ 45 w 77"/>
                  <a:gd name="T23" fmla="*/ 18 h 58"/>
                  <a:gd name="T24" fmla="*/ 66 w 77"/>
                  <a:gd name="T25" fmla="*/ 7 h 58"/>
                  <a:gd name="T26" fmla="*/ 73 w 77"/>
                  <a:gd name="T27" fmla="*/ 4 h 58"/>
                  <a:gd name="T28" fmla="*/ 76 w 77"/>
                  <a:gd name="T29" fmla="*/ 3 h 58"/>
                  <a:gd name="T30" fmla="*/ 76 w 77"/>
                  <a:gd name="T31" fmla="*/ 1 h 58"/>
                  <a:gd name="T32" fmla="*/ 75 w 77"/>
                  <a:gd name="T33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" h="58">
                    <a:moveTo>
                      <a:pt x="75" y="0"/>
                    </a:moveTo>
                    <a:cubicBezTo>
                      <a:pt x="75" y="0"/>
                      <a:pt x="60" y="6"/>
                      <a:pt x="44" y="16"/>
                    </a:cubicBezTo>
                    <a:cubicBezTo>
                      <a:pt x="28" y="25"/>
                      <a:pt x="10" y="39"/>
                      <a:pt x="5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47"/>
                      <a:pt x="2" y="47"/>
                      <a:pt x="1" y="48"/>
                    </a:cubicBezTo>
                    <a:cubicBezTo>
                      <a:pt x="0" y="48"/>
                      <a:pt x="0" y="49"/>
                      <a:pt x="0" y="49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5" y="58"/>
                      <a:pt x="6" y="58"/>
                      <a:pt x="6" y="58"/>
                    </a:cubicBezTo>
                    <a:cubicBezTo>
                      <a:pt x="7" y="58"/>
                      <a:pt x="7" y="57"/>
                      <a:pt x="8" y="57"/>
                    </a:cubicBezTo>
                    <a:cubicBezTo>
                      <a:pt x="12" y="41"/>
                      <a:pt x="29" y="28"/>
                      <a:pt x="45" y="18"/>
                    </a:cubicBezTo>
                    <a:cubicBezTo>
                      <a:pt x="53" y="13"/>
                      <a:pt x="61" y="9"/>
                      <a:pt x="66" y="7"/>
                    </a:cubicBezTo>
                    <a:cubicBezTo>
                      <a:pt x="69" y="5"/>
                      <a:pt x="72" y="4"/>
                      <a:pt x="73" y="4"/>
                    </a:cubicBezTo>
                    <a:cubicBezTo>
                      <a:pt x="75" y="3"/>
                      <a:pt x="76" y="3"/>
                      <a:pt x="76" y="3"/>
                    </a:cubicBezTo>
                    <a:cubicBezTo>
                      <a:pt x="76" y="2"/>
                      <a:pt x="77" y="1"/>
                      <a:pt x="76" y="1"/>
                    </a:cubicBezTo>
                    <a:cubicBezTo>
                      <a:pt x="76" y="0"/>
                      <a:pt x="75" y="0"/>
                      <a:pt x="75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01034475-87C2-578F-F869-0481B6D412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43829" y="-2422525"/>
                <a:ext cx="322263" cy="488950"/>
              </a:xfrm>
              <a:custGeom>
                <a:avLst/>
                <a:gdLst>
                  <a:gd name="T0" fmla="*/ 2 w 50"/>
                  <a:gd name="T1" fmla="*/ 2 h 76"/>
                  <a:gd name="T2" fmla="*/ 0 w 50"/>
                  <a:gd name="T3" fmla="*/ 17 h 76"/>
                  <a:gd name="T4" fmla="*/ 9 w 50"/>
                  <a:gd name="T5" fmla="*/ 51 h 76"/>
                  <a:gd name="T6" fmla="*/ 48 w 50"/>
                  <a:gd name="T7" fmla="*/ 76 h 76"/>
                  <a:gd name="T8" fmla="*/ 50 w 50"/>
                  <a:gd name="T9" fmla="*/ 75 h 76"/>
                  <a:gd name="T10" fmla="*/ 49 w 50"/>
                  <a:gd name="T11" fmla="*/ 73 h 76"/>
                  <a:gd name="T12" fmla="*/ 11 w 50"/>
                  <a:gd name="T13" fmla="*/ 50 h 76"/>
                  <a:gd name="T14" fmla="*/ 3 w 50"/>
                  <a:gd name="T15" fmla="*/ 17 h 76"/>
                  <a:gd name="T16" fmla="*/ 4 w 50"/>
                  <a:gd name="T17" fmla="*/ 6 h 76"/>
                  <a:gd name="T18" fmla="*/ 4 w 50"/>
                  <a:gd name="T19" fmla="*/ 3 h 76"/>
                  <a:gd name="T20" fmla="*/ 4 w 50"/>
                  <a:gd name="T21" fmla="*/ 2 h 76"/>
                  <a:gd name="T22" fmla="*/ 3 w 50"/>
                  <a:gd name="T23" fmla="*/ 1 h 76"/>
                  <a:gd name="T24" fmla="*/ 2 w 50"/>
                  <a:gd name="T25" fmla="*/ 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76">
                    <a:moveTo>
                      <a:pt x="2" y="2"/>
                    </a:moveTo>
                    <a:cubicBezTo>
                      <a:pt x="2" y="2"/>
                      <a:pt x="0" y="8"/>
                      <a:pt x="0" y="17"/>
                    </a:cubicBezTo>
                    <a:cubicBezTo>
                      <a:pt x="0" y="27"/>
                      <a:pt x="2" y="40"/>
                      <a:pt x="9" y="51"/>
                    </a:cubicBezTo>
                    <a:cubicBezTo>
                      <a:pt x="16" y="63"/>
                      <a:pt x="28" y="73"/>
                      <a:pt x="48" y="76"/>
                    </a:cubicBezTo>
                    <a:cubicBezTo>
                      <a:pt x="49" y="76"/>
                      <a:pt x="50" y="75"/>
                      <a:pt x="50" y="75"/>
                    </a:cubicBezTo>
                    <a:cubicBezTo>
                      <a:pt x="50" y="74"/>
                      <a:pt x="50" y="73"/>
                      <a:pt x="49" y="73"/>
                    </a:cubicBezTo>
                    <a:cubicBezTo>
                      <a:pt x="29" y="70"/>
                      <a:pt x="18" y="61"/>
                      <a:pt x="11" y="50"/>
                    </a:cubicBezTo>
                    <a:cubicBezTo>
                      <a:pt x="5" y="39"/>
                      <a:pt x="3" y="26"/>
                      <a:pt x="3" y="17"/>
                    </a:cubicBezTo>
                    <a:cubicBezTo>
                      <a:pt x="3" y="13"/>
                      <a:pt x="3" y="9"/>
                      <a:pt x="4" y="6"/>
                    </a:cubicBezTo>
                    <a:cubicBezTo>
                      <a:pt x="4" y="5"/>
                      <a:pt x="4" y="4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0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6CCC2B41-1F10-101B-EE5C-E9D8F4938C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69279" y="-1585912"/>
                <a:ext cx="1343025" cy="638175"/>
              </a:xfrm>
              <a:custGeom>
                <a:avLst/>
                <a:gdLst>
                  <a:gd name="T0" fmla="*/ 0 w 209"/>
                  <a:gd name="T1" fmla="*/ 0 h 99"/>
                  <a:gd name="T2" fmla="*/ 6 w 209"/>
                  <a:gd name="T3" fmla="*/ 99 h 99"/>
                  <a:gd name="T4" fmla="*/ 205 w 209"/>
                  <a:gd name="T5" fmla="*/ 99 h 99"/>
                  <a:gd name="T6" fmla="*/ 206 w 209"/>
                  <a:gd name="T7" fmla="*/ 0 h 99"/>
                  <a:gd name="T8" fmla="*/ 0 w 209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99">
                    <a:moveTo>
                      <a:pt x="0" y="0"/>
                    </a:moveTo>
                    <a:cubicBezTo>
                      <a:pt x="0" y="0"/>
                      <a:pt x="1" y="80"/>
                      <a:pt x="6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99"/>
                      <a:pt x="209" y="23"/>
                      <a:pt x="20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02A008F8-C7CF-A3B4-CC9C-7EEBD46941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69279" y="-1585912"/>
                <a:ext cx="1330325" cy="90488"/>
              </a:xfrm>
              <a:custGeom>
                <a:avLst/>
                <a:gdLst>
                  <a:gd name="T0" fmla="*/ 207 w 207"/>
                  <a:gd name="T1" fmla="*/ 14 h 14"/>
                  <a:gd name="T2" fmla="*/ 206 w 207"/>
                  <a:gd name="T3" fmla="*/ 0 h 14"/>
                  <a:gd name="T4" fmla="*/ 0 w 207"/>
                  <a:gd name="T5" fmla="*/ 0 h 14"/>
                  <a:gd name="T6" fmla="*/ 0 w 207"/>
                  <a:gd name="T7" fmla="*/ 14 h 14"/>
                  <a:gd name="T8" fmla="*/ 207 w 207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4">
                    <a:moveTo>
                      <a:pt x="207" y="14"/>
                    </a:moveTo>
                    <a:cubicBezTo>
                      <a:pt x="206" y="9"/>
                      <a:pt x="206" y="4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6"/>
                      <a:pt x="0" y="14"/>
                    </a:cubicBezTo>
                    <a:lnTo>
                      <a:pt x="207" y="14"/>
                    </a:ln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7FDF71BC-165E-0482-8098-28417EB54C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72467" y="-1585912"/>
                <a:ext cx="88900" cy="631825"/>
              </a:xfrm>
              <a:custGeom>
                <a:avLst/>
                <a:gdLst>
                  <a:gd name="T0" fmla="*/ 1 w 14"/>
                  <a:gd name="T1" fmla="*/ 0 h 98"/>
                  <a:gd name="T2" fmla="*/ 0 w 14"/>
                  <a:gd name="T3" fmla="*/ 24 h 98"/>
                  <a:gd name="T4" fmla="*/ 10 w 14"/>
                  <a:gd name="T5" fmla="*/ 98 h 98"/>
                  <a:gd name="T6" fmla="*/ 14 w 14"/>
                  <a:gd name="T7" fmla="*/ 97 h 98"/>
                  <a:gd name="T8" fmla="*/ 4 w 14"/>
                  <a:gd name="T9" fmla="*/ 24 h 98"/>
                  <a:gd name="T10" fmla="*/ 5 w 14"/>
                  <a:gd name="T11" fmla="*/ 7 h 98"/>
                  <a:gd name="T12" fmla="*/ 5 w 14"/>
                  <a:gd name="T13" fmla="*/ 2 h 98"/>
                  <a:gd name="T14" fmla="*/ 5 w 14"/>
                  <a:gd name="T15" fmla="*/ 0 h 98"/>
                  <a:gd name="T16" fmla="*/ 1 w 14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98">
                    <a:moveTo>
                      <a:pt x="1" y="0"/>
                    </a:moveTo>
                    <a:cubicBezTo>
                      <a:pt x="1" y="0"/>
                      <a:pt x="0" y="10"/>
                      <a:pt x="0" y="24"/>
                    </a:cubicBezTo>
                    <a:cubicBezTo>
                      <a:pt x="0" y="43"/>
                      <a:pt x="2" y="72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6" y="71"/>
                      <a:pt x="4" y="43"/>
                      <a:pt x="4" y="24"/>
                    </a:cubicBezTo>
                    <a:cubicBezTo>
                      <a:pt x="4" y="17"/>
                      <a:pt x="4" y="11"/>
                      <a:pt x="5" y="7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22731A49-034F-6363-89A0-8D9DB3FAAC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32917" y="-1585912"/>
                <a:ext cx="77788" cy="638175"/>
              </a:xfrm>
              <a:custGeom>
                <a:avLst/>
                <a:gdLst>
                  <a:gd name="T0" fmla="*/ 3 w 12"/>
                  <a:gd name="T1" fmla="*/ 1 h 99"/>
                  <a:gd name="T2" fmla="*/ 4 w 12"/>
                  <a:gd name="T3" fmla="*/ 5 h 99"/>
                  <a:gd name="T4" fmla="*/ 8 w 12"/>
                  <a:gd name="T5" fmla="*/ 55 h 99"/>
                  <a:gd name="T6" fmla="*/ 0 w 12"/>
                  <a:gd name="T7" fmla="*/ 97 h 99"/>
                  <a:gd name="T8" fmla="*/ 4 w 12"/>
                  <a:gd name="T9" fmla="*/ 99 h 99"/>
                  <a:gd name="T10" fmla="*/ 12 w 12"/>
                  <a:gd name="T11" fmla="*/ 55 h 99"/>
                  <a:gd name="T12" fmla="*/ 7 w 12"/>
                  <a:gd name="T13" fmla="*/ 0 h 99"/>
                  <a:gd name="T14" fmla="*/ 3 w 12"/>
                  <a:gd name="T15" fmla="*/ 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99">
                    <a:moveTo>
                      <a:pt x="3" y="1"/>
                    </a:moveTo>
                    <a:cubicBezTo>
                      <a:pt x="3" y="1"/>
                      <a:pt x="4" y="2"/>
                      <a:pt x="4" y="5"/>
                    </a:cubicBezTo>
                    <a:cubicBezTo>
                      <a:pt x="5" y="14"/>
                      <a:pt x="8" y="35"/>
                      <a:pt x="8" y="55"/>
                    </a:cubicBezTo>
                    <a:cubicBezTo>
                      <a:pt x="8" y="71"/>
                      <a:pt x="6" y="88"/>
                      <a:pt x="0" y="97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11" y="88"/>
                      <a:pt x="12" y="72"/>
                      <a:pt x="12" y="55"/>
                    </a:cubicBezTo>
                    <a:cubicBezTo>
                      <a:pt x="12" y="28"/>
                      <a:pt x="7" y="0"/>
                      <a:pt x="7" y="0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47E03045-7ED0-E980-F57D-C3621E1C68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1729" y="-1952625"/>
                <a:ext cx="777875" cy="360363"/>
              </a:xfrm>
              <a:custGeom>
                <a:avLst/>
                <a:gdLst>
                  <a:gd name="T0" fmla="*/ 0 w 121"/>
                  <a:gd name="T1" fmla="*/ 0 h 56"/>
                  <a:gd name="T2" fmla="*/ 121 w 121"/>
                  <a:gd name="T3" fmla="*/ 49 h 56"/>
                  <a:gd name="T4" fmla="*/ 120 w 121"/>
                  <a:gd name="T5" fmla="*/ 24 h 56"/>
                  <a:gd name="T6" fmla="*/ 0 w 12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56">
                    <a:moveTo>
                      <a:pt x="0" y="0"/>
                    </a:moveTo>
                    <a:cubicBezTo>
                      <a:pt x="0" y="0"/>
                      <a:pt x="35" y="56"/>
                      <a:pt x="121" y="49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4"/>
                      <a:pt x="59" y="42"/>
                      <a:pt x="0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9E8FCA64-C4DC-EFD3-81D7-74716D5583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51879" y="-2306637"/>
                <a:ext cx="198438" cy="366713"/>
              </a:xfrm>
              <a:custGeom>
                <a:avLst/>
                <a:gdLst>
                  <a:gd name="T0" fmla="*/ 20 w 31"/>
                  <a:gd name="T1" fmla="*/ 0 h 57"/>
                  <a:gd name="T2" fmla="*/ 11 w 31"/>
                  <a:gd name="T3" fmla="*/ 55 h 57"/>
                  <a:gd name="T4" fmla="*/ 5 w 31"/>
                  <a:gd name="T5" fmla="*/ 32 h 57"/>
                  <a:gd name="T6" fmla="*/ 20 w 31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57">
                    <a:moveTo>
                      <a:pt x="20" y="0"/>
                    </a:moveTo>
                    <a:cubicBezTo>
                      <a:pt x="20" y="0"/>
                      <a:pt x="31" y="27"/>
                      <a:pt x="11" y="55"/>
                    </a:cubicBezTo>
                    <a:cubicBezTo>
                      <a:pt x="11" y="55"/>
                      <a:pt x="0" y="57"/>
                      <a:pt x="5" y="32"/>
                    </a:cubicBezTo>
                    <a:cubicBezTo>
                      <a:pt x="5" y="32"/>
                      <a:pt x="11" y="2"/>
                      <a:pt x="20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5D0558EB-9EA4-A823-FD57-9A1C9199038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1279" y="-3351212"/>
                <a:ext cx="430213" cy="650875"/>
              </a:xfrm>
              <a:custGeom>
                <a:avLst/>
                <a:gdLst>
                  <a:gd name="T0" fmla="*/ 65 w 67"/>
                  <a:gd name="T1" fmla="*/ 81 h 101"/>
                  <a:gd name="T2" fmla="*/ 51 w 67"/>
                  <a:gd name="T3" fmla="*/ 96 h 101"/>
                  <a:gd name="T4" fmla="*/ 32 w 67"/>
                  <a:gd name="T5" fmla="*/ 83 h 101"/>
                  <a:gd name="T6" fmla="*/ 32 w 67"/>
                  <a:gd name="T7" fmla="*/ 73 h 101"/>
                  <a:gd name="T8" fmla="*/ 20 w 67"/>
                  <a:gd name="T9" fmla="*/ 66 h 101"/>
                  <a:gd name="T10" fmla="*/ 9 w 67"/>
                  <a:gd name="T11" fmla="*/ 57 h 101"/>
                  <a:gd name="T12" fmla="*/ 3 w 67"/>
                  <a:gd name="T13" fmla="*/ 44 h 101"/>
                  <a:gd name="T14" fmla="*/ 5 w 67"/>
                  <a:gd name="T15" fmla="*/ 33 h 101"/>
                  <a:gd name="T16" fmla="*/ 8 w 67"/>
                  <a:gd name="T17" fmla="*/ 16 h 101"/>
                  <a:gd name="T18" fmla="*/ 15 w 67"/>
                  <a:gd name="T19" fmla="*/ 12 h 101"/>
                  <a:gd name="T20" fmla="*/ 25 w 67"/>
                  <a:gd name="T21" fmla="*/ 0 h 101"/>
                  <a:gd name="T22" fmla="*/ 35 w 67"/>
                  <a:gd name="T23" fmla="*/ 6 h 101"/>
                  <a:gd name="T24" fmla="*/ 59 w 67"/>
                  <a:gd name="T25" fmla="*/ 28 h 101"/>
                  <a:gd name="T26" fmla="*/ 64 w 67"/>
                  <a:gd name="T27" fmla="*/ 47 h 101"/>
                  <a:gd name="T28" fmla="*/ 65 w 67"/>
                  <a:gd name="T29" fmla="*/ 8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101">
                    <a:moveTo>
                      <a:pt x="65" y="81"/>
                    </a:moveTo>
                    <a:cubicBezTo>
                      <a:pt x="65" y="81"/>
                      <a:pt x="67" y="94"/>
                      <a:pt x="51" y="96"/>
                    </a:cubicBezTo>
                    <a:cubicBezTo>
                      <a:pt x="51" y="96"/>
                      <a:pt x="32" y="101"/>
                      <a:pt x="32" y="83"/>
                    </a:cubicBezTo>
                    <a:cubicBezTo>
                      <a:pt x="32" y="73"/>
                      <a:pt x="32" y="73"/>
                      <a:pt x="32" y="73"/>
                    </a:cubicBezTo>
                    <a:cubicBezTo>
                      <a:pt x="32" y="73"/>
                      <a:pt x="20" y="72"/>
                      <a:pt x="20" y="66"/>
                    </a:cubicBezTo>
                    <a:cubicBezTo>
                      <a:pt x="20" y="66"/>
                      <a:pt x="12" y="65"/>
                      <a:pt x="9" y="57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3" y="44"/>
                      <a:pt x="0" y="39"/>
                      <a:pt x="5" y="33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1" y="10"/>
                      <a:pt x="15" y="12"/>
                    </a:cubicBezTo>
                    <a:cubicBezTo>
                      <a:pt x="15" y="12"/>
                      <a:pt x="17" y="0"/>
                      <a:pt x="25" y="0"/>
                    </a:cubicBezTo>
                    <a:cubicBezTo>
                      <a:pt x="25" y="0"/>
                      <a:pt x="30" y="0"/>
                      <a:pt x="35" y="6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59" y="28"/>
                      <a:pt x="65" y="34"/>
                      <a:pt x="64" y="47"/>
                    </a:cubicBezTo>
                    <a:lnTo>
                      <a:pt x="65" y="81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3C8F85A1-FCDB-D446-7CDA-EFA4760FA6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0179" y="-3273425"/>
                <a:ext cx="128588" cy="206375"/>
              </a:xfrm>
              <a:custGeom>
                <a:avLst/>
                <a:gdLst>
                  <a:gd name="T0" fmla="*/ 0 w 20"/>
                  <a:gd name="T1" fmla="*/ 0 h 32"/>
                  <a:gd name="T2" fmla="*/ 1 w 20"/>
                  <a:gd name="T3" fmla="*/ 16 h 32"/>
                  <a:gd name="T4" fmla="*/ 5 w 20"/>
                  <a:gd name="T5" fmla="*/ 22 h 32"/>
                  <a:gd name="T6" fmla="*/ 15 w 20"/>
                  <a:gd name="T7" fmla="*/ 32 h 32"/>
                  <a:gd name="T8" fmla="*/ 17 w 20"/>
                  <a:gd name="T9" fmla="*/ 32 h 32"/>
                  <a:gd name="T10" fmla="*/ 19 w 20"/>
                  <a:gd name="T11" fmla="*/ 31 h 32"/>
                  <a:gd name="T12" fmla="*/ 20 w 20"/>
                  <a:gd name="T13" fmla="*/ 28 h 32"/>
                  <a:gd name="T14" fmla="*/ 18 w 20"/>
                  <a:gd name="T15" fmla="*/ 22 h 32"/>
                  <a:gd name="T16" fmla="*/ 18 w 20"/>
                  <a:gd name="T17" fmla="*/ 22 h 32"/>
                  <a:gd name="T18" fmla="*/ 12 w 20"/>
                  <a:gd name="T19" fmla="*/ 13 h 32"/>
                  <a:gd name="T20" fmla="*/ 12 w 20"/>
                  <a:gd name="T21" fmla="*/ 13 h 32"/>
                  <a:gd name="T22" fmla="*/ 11 w 20"/>
                  <a:gd name="T23" fmla="*/ 13 h 32"/>
                  <a:gd name="T24" fmla="*/ 17 w 20"/>
                  <a:gd name="T25" fmla="*/ 22 h 32"/>
                  <a:gd name="T26" fmla="*/ 18 w 20"/>
                  <a:gd name="T27" fmla="*/ 22 h 32"/>
                  <a:gd name="T28" fmla="*/ 17 w 20"/>
                  <a:gd name="T29" fmla="*/ 22 h 32"/>
                  <a:gd name="T30" fmla="*/ 19 w 20"/>
                  <a:gd name="T31" fmla="*/ 28 h 32"/>
                  <a:gd name="T32" fmla="*/ 18 w 20"/>
                  <a:gd name="T33" fmla="*/ 30 h 32"/>
                  <a:gd name="T34" fmla="*/ 17 w 20"/>
                  <a:gd name="T35" fmla="*/ 31 h 32"/>
                  <a:gd name="T36" fmla="*/ 16 w 20"/>
                  <a:gd name="T37" fmla="*/ 31 h 32"/>
                  <a:gd name="T38" fmla="*/ 5 w 20"/>
                  <a:gd name="T39" fmla="*/ 21 h 32"/>
                  <a:gd name="T40" fmla="*/ 3 w 20"/>
                  <a:gd name="T41" fmla="*/ 16 h 32"/>
                  <a:gd name="T42" fmla="*/ 1 w 20"/>
                  <a:gd name="T43" fmla="*/ 0 h 32"/>
                  <a:gd name="T44" fmla="*/ 1 w 20"/>
                  <a:gd name="T45" fmla="*/ 0 h 32"/>
                  <a:gd name="T46" fmla="*/ 0 w 20"/>
                  <a:gd name="T4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32">
                    <a:moveTo>
                      <a:pt x="0" y="0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2" y="19"/>
                      <a:pt x="3" y="21"/>
                      <a:pt x="5" y="2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6" y="32"/>
                      <a:pt x="16" y="32"/>
                      <a:pt x="17" y="32"/>
                    </a:cubicBezTo>
                    <a:cubicBezTo>
                      <a:pt x="18" y="32"/>
                      <a:pt x="19" y="32"/>
                      <a:pt x="19" y="31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6"/>
                      <a:pt x="20" y="24"/>
                      <a:pt x="18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9" y="25"/>
                      <a:pt x="19" y="26"/>
                      <a:pt x="19" y="28"/>
                    </a:cubicBezTo>
                    <a:cubicBezTo>
                      <a:pt x="19" y="29"/>
                      <a:pt x="19" y="30"/>
                      <a:pt x="18" y="30"/>
                    </a:cubicBezTo>
                    <a:cubicBezTo>
                      <a:pt x="18" y="31"/>
                      <a:pt x="17" y="31"/>
                      <a:pt x="17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4" y="20"/>
                      <a:pt x="3" y="18"/>
                      <a:pt x="3" y="16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34500D89-F15F-0CCB-5491-A5AD1CF41A1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1617" y="-3332162"/>
                <a:ext cx="134938" cy="431800"/>
              </a:xfrm>
              <a:custGeom>
                <a:avLst/>
                <a:gdLst>
                  <a:gd name="T0" fmla="*/ 6 w 21"/>
                  <a:gd name="T1" fmla="*/ 0 h 67"/>
                  <a:gd name="T2" fmla="*/ 6 w 21"/>
                  <a:gd name="T3" fmla="*/ 0 h 67"/>
                  <a:gd name="T4" fmla="*/ 2 w 21"/>
                  <a:gd name="T5" fmla="*/ 0 h 67"/>
                  <a:gd name="T6" fmla="*/ 0 w 21"/>
                  <a:gd name="T7" fmla="*/ 4 h 67"/>
                  <a:gd name="T8" fmla="*/ 2 w 21"/>
                  <a:gd name="T9" fmla="*/ 11 h 67"/>
                  <a:gd name="T10" fmla="*/ 2 w 21"/>
                  <a:gd name="T11" fmla="*/ 11 h 67"/>
                  <a:gd name="T12" fmla="*/ 10 w 21"/>
                  <a:gd name="T13" fmla="*/ 20 h 67"/>
                  <a:gd name="T14" fmla="*/ 15 w 21"/>
                  <a:gd name="T15" fmla="*/ 26 h 67"/>
                  <a:gd name="T16" fmla="*/ 18 w 21"/>
                  <a:gd name="T17" fmla="*/ 31 h 67"/>
                  <a:gd name="T18" fmla="*/ 18 w 21"/>
                  <a:gd name="T19" fmla="*/ 32 h 67"/>
                  <a:gd name="T20" fmla="*/ 18 w 21"/>
                  <a:gd name="T21" fmla="*/ 33 h 67"/>
                  <a:gd name="T22" fmla="*/ 11 w 21"/>
                  <a:gd name="T23" fmla="*/ 49 h 67"/>
                  <a:gd name="T24" fmla="*/ 20 w 21"/>
                  <a:gd name="T25" fmla="*/ 67 h 67"/>
                  <a:gd name="T26" fmla="*/ 21 w 21"/>
                  <a:gd name="T27" fmla="*/ 67 h 67"/>
                  <a:gd name="T28" fmla="*/ 21 w 21"/>
                  <a:gd name="T29" fmla="*/ 67 h 67"/>
                  <a:gd name="T30" fmla="*/ 13 w 21"/>
                  <a:gd name="T31" fmla="*/ 49 h 67"/>
                  <a:gd name="T32" fmla="*/ 18 w 21"/>
                  <a:gd name="T33" fmla="*/ 34 h 67"/>
                  <a:gd name="T34" fmla="*/ 19 w 21"/>
                  <a:gd name="T35" fmla="*/ 32 h 67"/>
                  <a:gd name="T36" fmla="*/ 19 w 21"/>
                  <a:gd name="T37" fmla="*/ 31 h 67"/>
                  <a:gd name="T38" fmla="*/ 16 w 21"/>
                  <a:gd name="T39" fmla="*/ 26 h 67"/>
                  <a:gd name="T40" fmla="*/ 11 w 21"/>
                  <a:gd name="T41" fmla="*/ 19 h 67"/>
                  <a:gd name="T42" fmla="*/ 5 w 21"/>
                  <a:gd name="T43" fmla="*/ 13 h 67"/>
                  <a:gd name="T44" fmla="*/ 3 w 21"/>
                  <a:gd name="T45" fmla="*/ 10 h 67"/>
                  <a:gd name="T46" fmla="*/ 2 w 21"/>
                  <a:gd name="T47" fmla="*/ 10 h 67"/>
                  <a:gd name="T48" fmla="*/ 3 w 21"/>
                  <a:gd name="T49" fmla="*/ 10 h 67"/>
                  <a:gd name="T50" fmla="*/ 1 w 21"/>
                  <a:gd name="T51" fmla="*/ 4 h 67"/>
                  <a:gd name="T52" fmla="*/ 3 w 21"/>
                  <a:gd name="T53" fmla="*/ 1 h 67"/>
                  <a:gd name="T54" fmla="*/ 6 w 21"/>
                  <a:gd name="T55" fmla="*/ 1 h 67"/>
                  <a:gd name="T56" fmla="*/ 6 w 21"/>
                  <a:gd name="T57" fmla="*/ 1 h 67"/>
                  <a:gd name="T58" fmla="*/ 7 w 21"/>
                  <a:gd name="T59" fmla="*/ 0 h 67"/>
                  <a:gd name="T60" fmla="*/ 6 w 21"/>
                  <a:gd name="T6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" h="67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0" y="8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6" y="16"/>
                      <a:pt x="10" y="20"/>
                    </a:cubicBezTo>
                    <a:cubicBezTo>
                      <a:pt x="12" y="22"/>
                      <a:pt x="14" y="24"/>
                      <a:pt x="15" y="26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6" y="35"/>
                      <a:pt x="11" y="41"/>
                      <a:pt x="11" y="49"/>
                    </a:cubicBezTo>
                    <a:cubicBezTo>
                      <a:pt x="11" y="55"/>
                      <a:pt x="14" y="61"/>
                      <a:pt x="20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15" y="60"/>
                      <a:pt x="13" y="54"/>
                      <a:pt x="13" y="49"/>
                    </a:cubicBezTo>
                    <a:cubicBezTo>
                      <a:pt x="13" y="42"/>
                      <a:pt x="17" y="36"/>
                      <a:pt x="18" y="34"/>
                    </a:cubicBezTo>
                    <a:cubicBezTo>
                      <a:pt x="19" y="33"/>
                      <a:pt x="19" y="33"/>
                      <a:pt x="19" y="32"/>
                    </a:cubicBezTo>
                    <a:cubicBezTo>
                      <a:pt x="19" y="32"/>
                      <a:pt x="19" y="31"/>
                      <a:pt x="19" y="3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5" y="23"/>
                      <a:pt x="13" y="21"/>
                      <a:pt x="11" y="19"/>
                    </a:cubicBezTo>
                    <a:cubicBezTo>
                      <a:pt x="9" y="17"/>
                      <a:pt x="7" y="15"/>
                      <a:pt x="5" y="13"/>
                    </a:cubicBezTo>
                    <a:cubicBezTo>
                      <a:pt x="4" y="11"/>
                      <a:pt x="3" y="10"/>
                      <a:pt x="3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8"/>
                      <a:pt x="1" y="6"/>
                      <a:pt x="1" y="4"/>
                    </a:cubicBezTo>
                    <a:cubicBezTo>
                      <a:pt x="1" y="3"/>
                      <a:pt x="1" y="2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3FBCEB43-B910-CF31-0A3D-33B4C27AAF5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93029" y="-3138487"/>
                <a:ext cx="160338" cy="115888"/>
              </a:xfrm>
              <a:custGeom>
                <a:avLst/>
                <a:gdLst>
                  <a:gd name="T0" fmla="*/ 0 w 25"/>
                  <a:gd name="T1" fmla="*/ 1 h 18"/>
                  <a:gd name="T2" fmla="*/ 3 w 25"/>
                  <a:gd name="T3" fmla="*/ 11 h 18"/>
                  <a:gd name="T4" fmla="*/ 4 w 25"/>
                  <a:gd name="T5" fmla="*/ 11 h 18"/>
                  <a:gd name="T6" fmla="*/ 3 w 25"/>
                  <a:gd name="T7" fmla="*/ 11 h 18"/>
                  <a:gd name="T8" fmla="*/ 4 w 25"/>
                  <a:gd name="T9" fmla="*/ 12 h 18"/>
                  <a:gd name="T10" fmla="*/ 10 w 25"/>
                  <a:gd name="T11" fmla="*/ 14 h 18"/>
                  <a:gd name="T12" fmla="*/ 10 w 25"/>
                  <a:gd name="T13" fmla="*/ 14 h 18"/>
                  <a:gd name="T14" fmla="*/ 10 w 25"/>
                  <a:gd name="T15" fmla="*/ 14 h 18"/>
                  <a:gd name="T16" fmla="*/ 14 w 25"/>
                  <a:gd name="T17" fmla="*/ 15 h 18"/>
                  <a:gd name="T18" fmla="*/ 21 w 25"/>
                  <a:gd name="T19" fmla="*/ 18 h 18"/>
                  <a:gd name="T20" fmla="*/ 21 w 25"/>
                  <a:gd name="T21" fmla="*/ 18 h 18"/>
                  <a:gd name="T22" fmla="*/ 23 w 25"/>
                  <a:gd name="T23" fmla="*/ 18 h 18"/>
                  <a:gd name="T24" fmla="*/ 24 w 25"/>
                  <a:gd name="T25" fmla="*/ 18 h 18"/>
                  <a:gd name="T26" fmla="*/ 25 w 25"/>
                  <a:gd name="T27" fmla="*/ 15 h 18"/>
                  <a:gd name="T28" fmla="*/ 24 w 25"/>
                  <a:gd name="T29" fmla="*/ 10 h 18"/>
                  <a:gd name="T30" fmla="*/ 24 w 25"/>
                  <a:gd name="T31" fmla="*/ 10 h 18"/>
                  <a:gd name="T32" fmla="*/ 23 w 25"/>
                  <a:gd name="T33" fmla="*/ 11 h 18"/>
                  <a:gd name="T34" fmla="*/ 24 w 25"/>
                  <a:gd name="T35" fmla="*/ 15 h 18"/>
                  <a:gd name="T36" fmla="*/ 24 w 25"/>
                  <a:gd name="T37" fmla="*/ 17 h 18"/>
                  <a:gd name="T38" fmla="*/ 23 w 25"/>
                  <a:gd name="T39" fmla="*/ 17 h 18"/>
                  <a:gd name="T40" fmla="*/ 22 w 25"/>
                  <a:gd name="T41" fmla="*/ 17 h 18"/>
                  <a:gd name="T42" fmla="*/ 22 w 25"/>
                  <a:gd name="T43" fmla="*/ 17 h 18"/>
                  <a:gd name="T44" fmla="*/ 21 w 25"/>
                  <a:gd name="T45" fmla="*/ 17 h 18"/>
                  <a:gd name="T46" fmla="*/ 22 w 25"/>
                  <a:gd name="T47" fmla="*/ 17 h 18"/>
                  <a:gd name="T48" fmla="*/ 10 w 25"/>
                  <a:gd name="T49" fmla="*/ 13 h 18"/>
                  <a:gd name="T50" fmla="*/ 10 w 25"/>
                  <a:gd name="T51" fmla="*/ 13 h 18"/>
                  <a:gd name="T52" fmla="*/ 5 w 25"/>
                  <a:gd name="T53" fmla="*/ 11 h 18"/>
                  <a:gd name="T54" fmla="*/ 4 w 25"/>
                  <a:gd name="T55" fmla="*/ 11 h 18"/>
                  <a:gd name="T56" fmla="*/ 4 w 25"/>
                  <a:gd name="T57" fmla="*/ 10 h 18"/>
                  <a:gd name="T58" fmla="*/ 4 w 25"/>
                  <a:gd name="T59" fmla="*/ 11 h 18"/>
                  <a:gd name="T60" fmla="*/ 4 w 25"/>
                  <a:gd name="T61" fmla="*/ 11 h 18"/>
                  <a:gd name="T62" fmla="*/ 4 w 25"/>
                  <a:gd name="T63" fmla="*/ 10 h 18"/>
                  <a:gd name="T64" fmla="*/ 4 w 25"/>
                  <a:gd name="T65" fmla="*/ 11 h 18"/>
                  <a:gd name="T66" fmla="*/ 4 w 25"/>
                  <a:gd name="T67" fmla="*/ 11 h 18"/>
                  <a:gd name="T68" fmla="*/ 4 w 25"/>
                  <a:gd name="T69" fmla="*/ 10 h 18"/>
                  <a:gd name="T70" fmla="*/ 1 w 25"/>
                  <a:gd name="T71" fmla="*/ 1 h 18"/>
                  <a:gd name="T72" fmla="*/ 0 w 25"/>
                  <a:gd name="T73" fmla="*/ 0 h 18"/>
                  <a:gd name="T74" fmla="*/ 0 w 25"/>
                  <a:gd name="T75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5" h="18">
                    <a:moveTo>
                      <a:pt x="0" y="1"/>
                    </a:moveTo>
                    <a:cubicBezTo>
                      <a:pt x="3" y="11"/>
                      <a:pt x="3" y="11"/>
                      <a:pt x="3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4" y="12"/>
                    </a:cubicBezTo>
                    <a:cubicBezTo>
                      <a:pt x="5" y="13"/>
                      <a:pt x="7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2" y="15"/>
                      <a:pt x="14" y="15"/>
                    </a:cubicBezTo>
                    <a:cubicBezTo>
                      <a:pt x="16" y="16"/>
                      <a:pt x="19" y="17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18"/>
                      <a:pt x="22" y="18"/>
                      <a:pt x="23" y="18"/>
                    </a:cubicBezTo>
                    <a:cubicBezTo>
                      <a:pt x="23" y="18"/>
                      <a:pt x="24" y="18"/>
                      <a:pt x="24" y="18"/>
                    </a:cubicBezTo>
                    <a:cubicBezTo>
                      <a:pt x="25" y="17"/>
                      <a:pt x="25" y="16"/>
                      <a:pt x="25" y="15"/>
                    </a:cubicBezTo>
                    <a:cubicBezTo>
                      <a:pt x="25" y="14"/>
                      <a:pt x="25" y="12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3"/>
                      <a:pt x="24" y="14"/>
                      <a:pt x="24" y="15"/>
                    </a:cubicBezTo>
                    <a:cubicBezTo>
                      <a:pt x="24" y="16"/>
                      <a:pt x="24" y="17"/>
                      <a:pt x="24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18" y="15"/>
                      <a:pt x="11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7" y="12"/>
                      <a:pt x="6" y="12"/>
                      <a:pt x="5" y="11"/>
                    </a:cubicBezTo>
                    <a:cubicBezTo>
                      <a:pt x="5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3054AE93-AC3B-E31E-B1A9-017CC84FF75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93029" y="-3035300"/>
                <a:ext cx="147638" cy="52388"/>
              </a:xfrm>
              <a:custGeom>
                <a:avLst/>
                <a:gdLst>
                  <a:gd name="T0" fmla="*/ 0 w 23"/>
                  <a:gd name="T1" fmla="*/ 1 h 8"/>
                  <a:gd name="T2" fmla="*/ 5 w 23"/>
                  <a:gd name="T3" fmla="*/ 4 h 8"/>
                  <a:gd name="T4" fmla="*/ 5 w 23"/>
                  <a:gd name="T5" fmla="*/ 4 h 8"/>
                  <a:gd name="T6" fmla="*/ 11 w 23"/>
                  <a:gd name="T7" fmla="*/ 5 h 8"/>
                  <a:gd name="T8" fmla="*/ 18 w 23"/>
                  <a:gd name="T9" fmla="*/ 7 h 8"/>
                  <a:gd name="T10" fmla="*/ 19 w 23"/>
                  <a:gd name="T11" fmla="*/ 7 h 8"/>
                  <a:gd name="T12" fmla="*/ 20 w 23"/>
                  <a:gd name="T13" fmla="*/ 8 h 8"/>
                  <a:gd name="T14" fmla="*/ 22 w 23"/>
                  <a:gd name="T15" fmla="*/ 7 h 8"/>
                  <a:gd name="T16" fmla="*/ 23 w 23"/>
                  <a:gd name="T17" fmla="*/ 5 h 8"/>
                  <a:gd name="T18" fmla="*/ 21 w 23"/>
                  <a:gd name="T19" fmla="*/ 1 h 8"/>
                  <a:gd name="T20" fmla="*/ 20 w 23"/>
                  <a:gd name="T21" fmla="*/ 1 h 8"/>
                  <a:gd name="T22" fmla="*/ 20 w 23"/>
                  <a:gd name="T23" fmla="*/ 2 h 8"/>
                  <a:gd name="T24" fmla="*/ 22 w 23"/>
                  <a:gd name="T25" fmla="*/ 5 h 8"/>
                  <a:gd name="T26" fmla="*/ 21 w 23"/>
                  <a:gd name="T27" fmla="*/ 6 h 8"/>
                  <a:gd name="T28" fmla="*/ 20 w 23"/>
                  <a:gd name="T29" fmla="*/ 6 h 8"/>
                  <a:gd name="T30" fmla="*/ 19 w 23"/>
                  <a:gd name="T31" fmla="*/ 6 h 8"/>
                  <a:gd name="T32" fmla="*/ 19 w 23"/>
                  <a:gd name="T33" fmla="*/ 7 h 8"/>
                  <a:gd name="T34" fmla="*/ 19 w 23"/>
                  <a:gd name="T35" fmla="*/ 6 h 8"/>
                  <a:gd name="T36" fmla="*/ 11 w 23"/>
                  <a:gd name="T37" fmla="*/ 4 h 8"/>
                  <a:gd name="T38" fmla="*/ 5 w 23"/>
                  <a:gd name="T39" fmla="*/ 3 h 8"/>
                  <a:gd name="T40" fmla="*/ 5 w 23"/>
                  <a:gd name="T41" fmla="*/ 4 h 8"/>
                  <a:gd name="T42" fmla="*/ 6 w 23"/>
                  <a:gd name="T43" fmla="*/ 3 h 8"/>
                  <a:gd name="T44" fmla="*/ 1 w 23"/>
                  <a:gd name="T45" fmla="*/ 0 h 8"/>
                  <a:gd name="T46" fmla="*/ 0 w 23"/>
                  <a:gd name="T47" fmla="*/ 0 h 8"/>
                  <a:gd name="T48" fmla="*/ 0 w 23"/>
                  <a:gd name="T4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" h="8">
                    <a:moveTo>
                      <a:pt x="0" y="1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8" y="5"/>
                      <a:pt x="11" y="5"/>
                    </a:cubicBezTo>
                    <a:cubicBezTo>
                      <a:pt x="13" y="6"/>
                      <a:pt x="17" y="6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8"/>
                      <a:pt x="20" y="8"/>
                    </a:cubicBezTo>
                    <a:cubicBezTo>
                      <a:pt x="20" y="8"/>
                      <a:pt x="21" y="7"/>
                      <a:pt x="22" y="7"/>
                    </a:cubicBezTo>
                    <a:cubicBezTo>
                      <a:pt x="22" y="7"/>
                      <a:pt x="23" y="6"/>
                      <a:pt x="23" y="5"/>
                    </a:cubicBezTo>
                    <a:cubicBezTo>
                      <a:pt x="23" y="4"/>
                      <a:pt x="22" y="3"/>
                      <a:pt x="21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3"/>
                      <a:pt x="22" y="5"/>
                      <a:pt x="22" y="5"/>
                    </a:cubicBezTo>
                    <a:cubicBezTo>
                      <a:pt x="22" y="6"/>
                      <a:pt x="21" y="6"/>
                      <a:pt x="21" y="6"/>
                    </a:cubicBezTo>
                    <a:cubicBezTo>
                      <a:pt x="21" y="6"/>
                      <a:pt x="20" y="6"/>
                      <a:pt x="20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7" y="5"/>
                      <a:pt x="14" y="4"/>
                      <a:pt x="11" y="4"/>
                    </a:cubicBezTo>
                    <a:cubicBezTo>
                      <a:pt x="8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C841BEBD-2451-4A63-546B-C930F384BD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7629" y="-3248025"/>
                <a:ext cx="192088" cy="231775"/>
              </a:xfrm>
              <a:custGeom>
                <a:avLst/>
                <a:gdLst>
                  <a:gd name="T0" fmla="*/ 20 w 121"/>
                  <a:gd name="T1" fmla="*/ 146 h 146"/>
                  <a:gd name="T2" fmla="*/ 121 w 121"/>
                  <a:gd name="T3" fmla="*/ 12 h 146"/>
                  <a:gd name="T4" fmla="*/ 105 w 121"/>
                  <a:gd name="T5" fmla="*/ 0 h 146"/>
                  <a:gd name="T6" fmla="*/ 0 w 121"/>
                  <a:gd name="T7" fmla="*/ 134 h 146"/>
                  <a:gd name="T8" fmla="*/ 20 w 121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46">
                    <a:moveTo>
                      <a:pt x="20" y="146"/>
                    </a:moveTo>
                    <a:lnTo>
                      <a:pt x="121" y="12"/>
                    </a:lnTo>
                    <a:lnTo>
                      <a:pt x="105" y="0"/>
                    </a:lnTo>
                    <a:lnTo>
                      <a:pt x="0" y="134"/>
                    </a:lnTo>
                    <a:lnTo>
                      <a:pt x="20" y="146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18934321-6A35-6D72-05BF-B92B9B047E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7629" y="-3248025"/>
                <a:ext cx="192088" cy="231775"/>
              </a:xfrm>
              <a:custGeom>
                <a:avLst/>
                <a:gdLst>
                  <a:gd name="T0" fmla="*/ 20 w 121"/>
                  <a:gd name="T1" fmla="*/ 146 h 146"/>
                  <a:gd name="T2" fmla="*/ 121 w 121"/>
                  <a:gd name="T3" fmla="*/ 12 h 146"/>
                  <a:gd name="T4" fmla="*/ 105 w 121"/>
                  <a:gd name="T5" fmla="*/ 0 h 146"/>
                  <a:gd name="T6" fmla="*/ 0 w 121"/>
                  <a:gd name="T7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46">
                    <a:moveTo>
                      <a:pt x="20" y="146"/>
                    </a:moveTo>
                    <a:lnTo>
                      <a:pt x="121" y="12"/>
                    </a:lnTo>
                    <a:lnTo>
                      <a:pt x="105" y="0"/>
                    </a:lnTo>
                    <a:lnTo>
                      <a:pt x="0" y="13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C7283935-E2A7-2DD4-386F-F93EA15531C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72417" y="-3473450"/>
                <a:ext cx="168275" cy="193675"/>
              </a:xfrm>
              <a:custGeom>
                <a:avLst/>
                <a:gdLst>
                  <a:gd name="T0" fmla="*/ 5 w 26"/>
                  <a:gd name="T1" fmla="*/ 29 h 30"/>
                  <a:gd name="T2" fmla="*/ 25 w 26"/>
                  <a:gd name="T3" fmla="*/ 5 h 30"/>
                  <a:gd name="T4" fmla="*/ 25 w 26"/>
                  <a:gd name="T5" fmla="*/ 1 h 30"/>
                  <a:gd name="T6" fmla="*/ 21 w 26"/>
                  <a:gd name="T7" fmla="*/ 1 h 30"/>
                  <a:gd name="T8" fmla="*/ 1 w 26"/>
                  <a:gd name="T9" fmla="*/ 25 h 30"/>
                  <a:gd name="T10" fmla="*/ 1 w 26"/>
                  <a:gd name="T11" fmla="*/ 29 h 30"/>
                  <a:gd name="T12" fmla="*/ 5 w 26"/>
                  <a:gd name="T13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0">
                    <a:moveTo>
                      <a:pt x="5" y="29"/>
                    </a:moveTo>
                    <a:cubicBezTo>
                      <a:pt x="25" y="5"/>
                      <a:pt x="25" y="5"/>
                      <a:pt x="25" y="5"/>
                    </a:cubicBezTo>
                    <a:cubicBezTo>
                      <a:pt x="26" y="4"/>
                      <a:pt x="26" y="2"/>
                      <a:pt x="25" y="1"/>
                    </a:cubicBezTo>
                    <a:cubicBezTo>
                      <a:pt x="23" y="0"/>
                      <a:pt x="22" y="0"/>
                      <a:pt x="21" y="1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6"/>
                      <a:pt x="0" y="28"/>
                      <a:pt x="1" y="29"/>
                    </a:cubicBezTo>
                    <a:cubicBezTo>
                      <a:pt x="3" y="30"/>
                      <a:pt x="4" y="30"/>
                      <a:pt x="5" y="29"/>
                    </a:cubicBezTo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4E0F5538-2913-90C1-1C09-DE871874BF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34292" y="-3035300"/>
                <a:ext cx="65088" cy="71438"/>
              </a:xfrm>
              <a:custGeom>
                <a:avLst/>
                <a:gdLst>
                  <a:gd name="T0" fmla="*/ 21 w 41"/>
                  <a:gd name="T1" fmla="*/ 0 h 45"/>
                  <a:gd name="T2" fmla="*/ 0 w 41"/>
                  <a:gd name="T3" fmla="*/ 45 h 45"/>
                  <a:gd name="T4" fmla="*/ 41 w 41"/>
                  <a:gd name="T5" fmla="*/ 12 h 45"/>
                  <a:gd name="T6" fmla="*/ 21 w 41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5">
                    <a:moveTo>
                      <a:pt x="21" y="0"/>
                    </a:moveTo>
                    <a:lnTo>
                      <a:pt x="0" y="45"/>
                    </a:lnTo>
                    <a:lnTo>
                      <a:pt x="41" y="1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D027AC10-C30A-F464-03AF-BEAD19EF979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58092" y="-2809875"/>
                <a:ext cx="868363" cy="600075"/>
              </a:xfrm>
              <a:custGeom>
                <a:avLst/>
                <a:gdLst>
                  <a:gd name="T0" fmla="*/ 135 w 135"/>
                  <a:gd name="T1" fmla="*/ 73 h 93"/>
                  <a:gd name="T2" fmla="*/ 115 w 135"/>
                  <a:gd name="T3" fmla="*/ 26 h 93"/>
                  <a:gd name="T4" fmla="*/ 92 w 135"/>
                  <a:gd name="T5" fmla="*/ 10 h 93"/>
                  <a:gd name="T6" fmla="*/ 13 w 135"/>
                  <a:gd name="T7" fmla="*/ 0 h 93"/>
                  <a:gd name="T8" fmla="*/ 6 w 135"/>
                  <a:gd name="T9" fmla="*/ 14 h 93"/>
                  <a:gd name="T10" fmla="*/ 24 w 135"/>
                  <a:gd name="T11" fmla="*/ 49 h 93"/>
                  <a:gd name="T12" fmla="*/ 50 w 135"/>
                  <a:gd name="T13" fmla="*/ 76 h 93"/>
                  <a:gd name="T14" fmla="*/ 86 w 135"/>
                  <a:gd name="T15" fmla="*/ 93 h 93"/>
                  <a:gd name="T16" fmla="*/ 135 w 135"/>
                  <a:gd name="T17" fmla="*/ 7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93">
                    <a:moveTo>
                      <a:pt x="135" y="73"/>
                    </a:moveTo>
                    <a:cubicBezTo>
                      <a:pt x="133" y="68"/>
                      <a:pt x="115" y="26"/>
                      <a:pt x="115" y="26"/>
                    </a:cubicBezTo>
                    <a:cubicBezTo>
                      <a:pt x="115" y="26"/>
                      <a:pt x="109" y="11"/>
                      <a:pt x="92" y="1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0"/>
                      <a:pt x="6" y="14"/>
                    </a:cubicBezTo>
                    <a:cubicBezTo>
                      <a:pt x="6" y="14"/>
                      <a:pt x="13" y="32"/>
                      <a:pt x="24" y="49"/>
                    </a:cubicBezTo>
                    <a:cubicBezTo>
                      <a:pt x="31" y="60"/>
                      <a:pt x="40" y="70"/>
                      <a:pt x="50" y="76"/>
                    </a:cubicBezTo>
                    <a:cubicBezTo>
                      <a:pt x="50" y="76"/>
                      <a:pt x="73" y="90"/>
                      <a:pt x="86" y="93"/>
                    </a:cubicBez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EC7B80E6-9ADE-FA88-2EA9-20CF32C4C5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7479" y="-2455862"/>
                <a:ext cx="830263" cy="554038"/>
              </a:xfrm>
              <a:custGeom>
                <a:avLst/>
                <a:gdLst>
                  <a:gd name="T0" fmla="*/ 0 w 129"/>
                  <a:gd name="T1" fmla="*/ 0 h 86"/>
                  <a:gd name="T2" fmla="*/ 28 w 129"/>
                  <a:gd name="T3" fmla="*/ 49 h 86"/>
                  <a:gd name="T4" fmla="*/ 43 w 129"/>
                  <a:gd name="T5" fmla="*/ 60 h 86"/>
                  <a:gd name="T6" fmla="*/ 110 w 129"/>
                  <a:gd name="T7" fmla="*/ 83 h 86"/>
                  <a:gd name="T8" fmla="*/ 125 w 129"/>
                  <a:gd name="T9" fmla="*/ 66 h 86"/>
                  <a:gd name="T10" fmla="*/ 123 w 129"/>
                  <a:gd name="T11" fmla="*/ 60 h 86"/>
                  <a:gd name="T12" fmla="*/ 115 w 129"/>
                  <a:gd name="T13" fmla="*/ 48 h 86"/>
                  <a:gd name="T14" fmla="*/ 0 w 129"/>
                  <a:gd name="T1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9" h="86">
                    <a:moveTo>
                      <a:pt x="0" y="0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31" y="54"/>
                      <a:pt x="36" y="59"/>
                      <a:pt x="43" y="60"/>
                    </a:cubicBezTo>
                    <a:cubicBezTo>
                      <a:pt x="110" y="83"/>
                      <a:pt x="110" y="83"/>
                      <a:pt x="110" y="83"/>
                    </a:cubicBezTo>
                    <a:cubicBezTo>
                      <a:pt x="120" y="86"/>
                      <a:pt x="129" y="76"/>
                      <a:pt x="125" y="66"/>
                    </a:cubicBezTo>
                    <a:cubicBezTo>
                      <a:pt x="123" y="60"/>
                      <a:pt x="123" y="60"/>
                      <a:pt x="123" y="60"/>
                    </a:cubicBezTo>
                    <a:cubicBezTo>
                      <a:pt x="115" y="48"/>
                      <a:pt x="115" y="48"/>
                      <a:pt x="115" y="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FDD3A207-877C-56B4-0EC6-5226A5C661C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53392" y="-2462212"/>
                <a:ext cx="771525" cy="438150"/>
              </a:xfrm>
              <a:custGeom>
                <a:avLst/>
                <a:gdLst>
                  <a:gd name="T0" fmla="*/ 112 w 120"/>
                  <a:gd name="T1" fmla="*/ 24 h 68"/>
                  <a:gd name="T2" fmla="*/ 89 w 120"/>
                  <a:gd name="T3" fmla="*/ 21 h 68"/>
                  <a:gd name="T4" fmla="*/ 51 w 120"/>
                  <a:gd name="T5" fmla="*/ 0 h 68"/>
                  <a:gd name="T6" fmla="*/ 50 w 120"/>
                  <a:gd name="T7" fmla="*/ 2 h 68"/>
                  <a:gd name="T8" fmla="*/ 58 w 120"/>
                  <a:gd name="T9" fmla="*/ 19 h 68"/>
                  <a:gd name="T10" fmla="*/ 36 w 120"/>
                  <a:gd name="T11" fmla="*/ 17 h 68"/>
                  <a:gd name="T12" fmla="*/ 9 w 120"/>
                  <a:gd name="T13" fmla="*/ 13 h 68"/>
                  <a:gd name="T14" fmla="*/ 9 w 120"/>
                  <a:gd name="T15" fmla="*/ 18 h 68"/>
                  <a:gd name="T16" fmla="*/ 6 w 120"/>
                  <a:gd name="T17" fmla="*/ 24 h 68"/>
                  <a:gd name="T18" fmla="*/ 6 w 120"/>
                  <a:gd name="T19" fmla="*/ 30 h 68"/>
                  <a:gd name="T20" fmla="*/ 10 w 120"/>
                  <a:gd name="T21" fmla="*/ 35 h 68"/>
                  <a:gd name="T22" fmla="*/ 10 w 120"/>
                  <a:gd name="T23" fmla="*/ 41 h 68"/>
                  <a:gd name="T24" fmla="*/ 28 w 120"/>
                  <a:gd name="T25" fmla="*/ 58 h 68"/>
                  <a:gd name="T26" fmla="*/ 39 w 120"/>
                  <a:gd name="T27" fmla="*/ 61 h 68"/>
                  <a:gd name="T28" fmla="*/ 89 w 120"/>
                  <a:gd name="T29" fmla="*/ 60 h 68"/>
                  <a:gd name="T30" fmla="*/ 97 w 120"/>
                  <a:gd name="T31" fmla="*/ 64 h 68"/>
                  <a:gd name="T32" fmla="*/ 110 w 120"/>
                  <a:gd name="T33" fmla="*/ 67 h 68"/>
                  <a:gd name="T34" fmla="*/ 111 w 120"/>
                  <a:gd name="T35" fmla="*/ 67 h 68"/>
                  <a:gd name="T36" fmla="*/ 114 w 120"/>
                  <a:gd name="T37" fmla="*/ 25 h 68"/>
                  <a:gd name="T38" fmla="*/ 112 w 120"/>
                  <a:gd name="T39" fmla="*/ 2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0" h="68">
                    <a:moveTo>
                      <a:pt x="112" y="24"/>
                    </a:moveTo>
                    <a:cubicBezTo>
                      <a:pt x="89" y="21"/>
                      <a:pt x="89" y="21"/>
                      <a:pt x="89" y="21"/>
                    </a:cubicBezTo>
                    <a:cubicBezTo>
                      <a:pt x="89" y="21"/>
                      <a:pt x="65" y="3"/>
                      <a:pt x="51" y="0"/>
                    </a:cubicBezTo>
                    <a:cubicBezTo>
                      <a:pt x="50" y="0"/>
                      <a:pt x="49" y="1"/>
                      <a:pt x="50" y="2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7" y="17"/>
                      <a:pt x="36" y="17"/>
                    </a:cubicBezTo>
                    <a:cubicBezTo>
                      <a:pt x="36" y="17"/>
                      <a:pt x="15" y="8"/>
                      <a:pt x="9" y="13"/>
                    </a:cubicBezTo>
                    <a:cubicBezTo>
                      <a:pt x="9" y="13"/>
                      <a:pt x="7" y="16"/>
                      <a:pt x="9" y="18"/>
                    </a:cubicBezTo>
                    <a:cubicBezTo>
                      <a:pt x="9" y="18"/>
                      <a:pt x="0" y="17"/>
                      <a:pt x="6" y="24"/>
                    </a:cubicBezTo>
                    <a:cubicBezTo>
                      <a:pt x="6" y="24"/>
                      <a:pt x="0" y="26"/>
                      <a:pt x="6" y="30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6" y="36"/>
                      <a:pt x="10" y="41"/>
                    </a:cubicBezTo>
                    <a:cubicBezTo>
                      <a:pt x="10" y="41"/>
                      <a:pt x="24" y="55"/>
                      <a:pt x="28" y="58"/>
                    </a:cubicBezTo>
                    <a:cubicBezTo>
                      <a:pt x="28" y="58"/>
                      <a:pt x="32" y="61"/>
                      <a:pt x="39" y="61"/>
                    </a:cubicBezTo>
                    <a:cubicBezTo>
                      <a:pt x="89" y="60"/>
                      <a:pt x="89" y="60"/>
                      <a:pt x="89" y="60"/>
                    </a:cubicBezTo>
                    <a:cubicBezTo>
                      <a:pt x="89" y="60"/>
                      <a:pt x="92" y="64"/>
                      <a:pt x="97" y="64"/>
                    </a:cubicBezTo>
                    <a:cubicBezTo>
                      <a:pt x="110" y="67"/>
                      <a:pt x="110" y="67"/>
                      <a:pt x="110" y="67"/>
                    </a:cubicBezTo>
                    <a:cubicBezTo>
                      <a:pt x="110" y="68"/>
                      <a:pt x="111" y="67"/>
                      <a:pt x="111" y="67"/>
                    </a:cubicBezTo>
                    <a:cubicBezTo>
                      <a:pt x="113" y="62"/>
                      <a:pt x="120" y="43"/>
                      <a:pt x="114" y="25"/>
                    </a:cubicBezTo>
                    <a:cubicBezTo>
                      <a:pt x="113" y="25"/>
                      <a:pt x="113" y="24"/>
                      <a:pt x="112" y="24"/>
                    </a:cubicBez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C483B514-8697-EDDD-2B01-47C48CE93B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04192" y="-2352675"/>
                <a:ext cx="322263" cy="84138"/>
              </a:xfrm>
              <a:custGeom>
                <a:avLst/>
                <a:gdLst>
                  <a:gd name="T0" fmla="*/ 1 w 50"/>
                  <a:gd name="T1" fmla="*/ 1 h 13"/>
                  <a:gd name="T2" fmla="*/ 23 w 50"/>
                  <a:gd name="T3" fmla="*/ 10 h 13"/>
                  <a:gd name="T4" fmla="*/ 29 w 50"/>
                  <a:gd name="T5" fmla="*/ 11 h 13"/>
                  <a:gd name="T6" fmla="*/ 49 w 50"/>
                  <a:gd name="T7" fmla="*/ 13 h 13"/>
                  <a:gd name="T8" fmla="*/ 50 w 50"/>
                  <a:gd name="T9" fmla="*/ 12 h 13"/>
                  <a:gd name="T10" fmla="*/ 49 w 50"/>
                  <a:gd name="T11" fmla="*/ 11 h 13"/>
                  <a:gd name="T12" fmla="*/ 29 w 50"/>
                  <a:gd name="T13" fmla="*/ 10 h 13"/>
                  <a:gd name="T14" fmla="*/ 23 w 50"/>
                  <a:gd name="T15" fmla="*/ 9 h 13"/>
                  <a:gd name="T16" fmla="*/ 1 w 50"/>
                  <a:gd name="T17" fmla="*/ 0 h 13"/>
                  <a:gd name="T18" fmla="*/ 0 w 50"/>
                  <a:gd name="T19" fmla="*/ 0 h 13"/>
                  <a:gd name="T20" fmla="*/ 1 w 50"/>
                  <a:gd name="T2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3">
                    <a:moveTo>
                      <a:pt x="1" y="1"/>
                    </a:moveTo>
                    <a:cubicBezTo>
                      <a:pt x="23" y="10"/>
                      <a:pt x="23" y="10"/>
                      <a:pt x="23" y="10"/>
                    </a:cubicBezTo>
                    <a:cubicBezTo>
                      <a:pt x="25" y="11"/>
                      <a:pt x="27" y="11"/>
                      <a:pt x="29" y="11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7" y="10"/>
                      <a:pt x="25" y="10"/>
                      <a:pt x="23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8469FAD7-6391-9CEA-024E-E52906296B9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1492" y="-2306637"/>
                <a:ext cx="315913" cy="103188"/>
              </a:xfrm>
              <a:custGeom>
                <a:avLst/>
                <a:gdLst>
                  <a:gd name="T0" fmla="*/ 0 w 49"/>
                  <a:gd name="T1" fmla="*/ 0 h 16"/>
                  <a:gd name="T2" fmla="*/ 20 w 49"/>
                  <a:gd name="T3" fmla="*/ 13 h 16"/>
                  <a:gd name="T4" fmla="*/ 23 w 49"/>
                  <a:gd name="T5" fmla="*/ 15 h 16"/>
                  <a:gd name="T6" fmla="*/ 41 w 49"/>
                  <a:gd name="T7" fmla="*/ 16 h 16"/>
                  <a:gd name="T8" fmla="*/ 48 w 49"/>
                  <a:gd name="T9" fmla="*/ 16 h 16"/>
                  <a:gd name="T10" fmla="*/ 49 w 49"/>
                  <a:gd name="T11" fmla="*/ 15 h 16"/>
                  <a:gd name="T12" fmla="*/ 48 w 49"/>
                  <a:gd name="T13" fmla="*/ 15 h 16"/>
                  <a:gd name="T14" fmla="*/ 41 w 49"/>
                  <a:gd name="T15" fmla="*/ 15 h 16"/>
                  <a:gd name="T16" fmla="*/ 24 w 49"/>
                  <a:gd name="T17" fmla="*/ 14 h 16"/>
                  <a:gd name="T18" fmla="*/ 20 w 49"/>
                  <a:gd name="T19" fmla="*/ 12 h 16"/>
                  <a:gd name="T20" fmla="*/ 1 w 49"/>
                  <a:gd name="T21" fmla="*/ 0 h 16"/>
                  <a:gd name="T22" fmla="*/ 0 w 49"/>
                  <a:gd name="T23" fmla="*/ 0 h 16"/>
                  <a:gd name="T24" fmla="*/ 0 w 49"/>
                  <a:gd name="T2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16">
                    <a:moveTo>
                      <a:pt x="0" y="0"/>
                    </a:move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4"/>
                      <a:pt x="22" y="14"/>
                      <a:pt x="23" y="15"/>
                    </a:cubicBezTo>
                    <a:cubicBezTo>
                      <a:pt x="26" y="15"/>
                      <a:pt x="32" y="16"/>
                      <a:pt x="41" y="16"/>
                    </a:cubicBezTo>
                    <a:cubicBezTo>
                      <a:pt x="43" y="16"/>
                      <a:pt x="46" y="16"/>
                      <a:pt x="48" y="16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6" y="15"/>
                      <a:pt x="43" y="15"/>
                      <a:pt x="41" y="15"/>
                    </a:cubicBezTo>
                    <a:cubicBezTo>
                      <a:pt x="32" y="15"/>
                      <a:pt x="26" y="14"/>
                      <a:pt x="24" y="14"/>
                    </a:cubicBezTo>
                    <a:cubicBezTo>
                      <a:pt x="23" y="13"/>
                      <a:pt x="21" y="13"/>
                      <a:pt x="20" y="1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26070884-1C6B-601C-8625-44A7CDCDD3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6892" y="-2243137"/>
                <a:ext cx="284163" cy="109538"/>
              </a:xfrm>
              <a:custGeom>
                <a:avLst/>
                <a:gdLst>
                  <a:gd name="T0" fmla="*/ 0 w 44"/>
                  <a:gd name="T1" fmla="*/ 1 h 17"/>
                  <a:gd name="T2" fmla="*/ 15 w 44"/>
                  <a:gd name="T3" fmla="*/ 13 h 17"/>
                  <a:gd name="T4" fmla="*/ 25 w 44"/>
                  <a:gd name="T5" fmla="*/ 17 h 17"/>
                  <a:gd name="T6" fmla="*/ 44 w 44"/>
                  <a:gd name="T7" fmla="*/ 17 h 17"/>
                  <a:gd name="T8" fmla="*/ 44 w 44"/>
                  <a:gd name="T9" fmla="*/ 16 h 17"/>
                  <a:gd name="T10" fmla="*/ 44 w 44"/>
                  <a:gd name="T11" fmla="*/ 15 h 17"/>
                  <a:gd name="T12" fmla="*/ 25 w 44"/>
                  <a:gd name="T13" fmla="*/ 15 h 17"/>
                  <a:gd name="T14" fmla="*/ 16 w 44"/>
                  <a:gd name="T15" fmla="*/ 12 h 17"/>
                  <a:gd name="T16" fmla="*/ 0 w 44"/>
                  <a:gd name="T17" fmla="*/ 0 h 17"/>
                  <a:gd name="T18" fmla="*/ 0 w 44"/>
                  <a:gd name="T19" fmla="*/ 1 h 17"/>
                  <a:gd name="T20" fmla="*/ 0 w 44"/>
                  <a:gd name="T21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7">
                    <a:moveTo>
                      <a:pt x="0" y="1"/>
                    </a:moveTo>
                    <a:cubicBezTo>
                      <a:pt x="15" y="13"/>
                      <a:pt x="15" y="13"/>
                      <a:pt x="15" y="13"/>
                    </a:cubicBezTo>
                    <a:cubicBezTo>
                      <a:pt x="18" y="15"/>
                      <a:pt x="21" y="17"/>
                      <a:pt x="25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1" y="15"/>
                      <a:pt x="18" y="14"/>
                      <a:pt x="16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84B080E0-7127-BBD2-8B8F-CACF836022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7954" y="-3686175"/>
                <a:ext cx="796925" cy="328613"/>
              </a:xfrm>
              <a:custGeom>
                <a:avLst/>
                <a:gdLst>
                  <a:gd name="T0" fmla="*/ 0 w 124"/>
                  <a:gd name="T1" fmla="*/ 0 h 51"/>
                  <a:gd name="T2" fmla="*/ 0 w 124"/>
                  <a:gd name="T3" fmla="*/ 0 h 51"/>
                  <a:gd name="T4" fmla="*/ 0 w 124"/>
                  <a:gd name="T5" fmla="*/ 42 h 51"/>
                  <a:gd name="T6" fmla="*/ 8 w 124"/>
                  <a:gd name="T7" fmla="*/ 51 h 51"/>
                  <a:gd name="T8" fmla="*/ 124 w 124"/>
                  <a:gd name="T9" fmla="*/ 51 h 51"/>
                  <a:gd name="T10" fmla="*/ 124 w 124"/>
                  <a:gd name="T11" fmla="*/ 47 h 51"/>
                  <a:gd name="T12" fmla="*/ 8 w 124"/>
                  <a:gd name="T13" fmla="*/ 47 h 51"/>
                  <a:gd name="T14" fmla="*/ 0 w 124"/>
                  <a:gd name="T15" fmla="*/ 39 h 51"/>
                  <a:gd name="T16" fmla="*/ 0 w 124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" h="5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7"/>
                      <a:pt x="4" y="51"/>
                      <a:pt x="8" y="51"/>
                    </a:cubicBezTo>
                    <a:cubicBezTo>
                      <a:pt x="124" y="51"/>
                      <a:pt x="124" y="51"/>
                      <a:pt x="124" y="51"/>
                    </a:cubicBezTo>
                    <a:cubicBezTo>
                      <a:pt x="124" y="47"/>
                      <a:pt x="124" y="47"/>
                      <a:pt x="124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4" y="47"/>
                      <a:pt x="0" y="43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C0D34B56-CA6F-9BC4-EECA-A00C14DBF3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435350"/>
                <a:ext cx="501650" cy="77788"/>
              </a:xfrm>
              <a:custGeom>
                <a:avLst/>
                <a:gdLst>
                  <a:gd name="T0" fmla="*/ 78 w 78"/>
                  <a:gd name="T1" fmla="*/ 0 h 12"/>
                  <a:gd name="T2" fmla="*/ 69 w 78"/>
                  <a:gd name="T3" fmla="*/ 8 h 12"/>
                  <a:gd name="T4" fmla="*/ 0 w 78"/>
                  <a:gd name="T5" fmla="*/ 8 h 12"/>
                  <a:gd name="T6" fmla="*/ 0 w 78"/>
                  <a:gd name="T7" fmla="*/ 12 h 12"/>
                  <a:gd name="T8" fmla="*/ 69 w 78"/>
                  <a:gd name="T9" fmla="*/ 12 h 12"/>
                  <a:gd name="T10" fmla="*/ 78 w 78"/>
                  <a:gd name="T11" fmla="*/ 3 h 12"/>
                  <a:gd name="T12" fmla="*/ 78 w 78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8" y="0"/>
                    </a:moveTo>
                    <a:cubicBezTo>
                      <a:pt x="78" y="4"/>
                      <a:pt x="74" y="8"/>
                      <a:pt x="69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74" y="12"/>
                      <a:pt x="78" y="8"/>
                      <a:pt x="78" y="3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62D0AA20-CD02-C1D1-BA6B-56FC71509B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7954" y="-3762375"/>
                <a:ext cx="1298575" cy="379413"/>
              </a:xfrm>
              <a:custGeom>
                <a:avLst/>
                <a:gdLst>
                  <a:gd name="T0" fmla="*/ 193 w 202"/>
                  <a:gd name="T1" fmla="*/ 59 h 59"/>
                  <a:gd name="T2" fmla="*/ 8 w 202"/>
                  <a:gd name="T3" fmla="*/ 59 h 59"/>
                  <a:gd name="T4" fmla="*/ 0 w 202"/>
                  <a:gd name="T5" fmla="*/ 51 h 59"/>
                  <a:gd name="T6" fmla="*/ 0 w 202"/>
                  <a:gd name="T7" fmla="*/ 8 h 59"/>
                  <a:gd name="T8" fmla="*/ 8 w 202"/>
                  <a:gd name="T9" fmla="*/ 0 h 59"/>
                  <a:gd name="T10" fmla="*/ 193 w 202"/>
                  <a:gd name="T11" fmla="*/ 0 h 59"/>
                  <a:gd name="T12" fmla="*/ 202 w 202"/>
                  <a:gd name="T13" fmla="*/ 8 h 59"/>
                  <a:gd name="T14" fmla="*/ 202 w 202"/>
                  <a:gd name="T15" fmla="*/ 51 h 59"/>
                  <a:gd name="T16" fmla="*/ 193 w 202"/>
                  <a:gd name="T1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59">
                    <a:moveTo>
                      <a:pt x="193" y="59"/>
                    </a:moveTo>
                    <a:cubicBezTo>
                      <a:pt x="8" y="59"/>
                      <a:pt x="8" y="59"/>
                      <a:pt x="8" y="59"/>
                    </a:cubicBezTo>
                    <a:cubicBezTo>
                      <a:pt x="4" y="59"/>
                      <a:pt x="0" y="55"/>
                      <a:pt x="0" y="5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8" y="0"/>
                      <a:pt x="202" y="4"/>
                      <a:pt x="202" y="8"/>
                    </a:cubicBezTo>
                    <a:cubicBezTo>
                      <a:pt x="202" y="51"/>
                      <a:pt x="202" y="51"/>
                      <a:pt x="202" y="51"/>
                    </a:cubicBezTo>
                    <a:cubicBezTo>
                      <a:pt x="202" y="55"/>
                      <a:pt x="198" y="59"/>
                      <a:pt x="193" y="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9E3FBCA-C533-8CDC-E97B-CFB86F0C34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42" y="-3633787"/>
                <a:ext cx="385763" cy="25400"/>
              </a:xfrm>
              <a:custGeom>
                <a:avLst/>
                <a:gdLst>
                  <a:gd name="T0" fmla="*/ 58 w 60"/>
                  <a:gd name="T1" fmla="*/ 0 h 4"/>
                  <a:gd name="T2" fmla="*/ 2 w 60"/>
                  <a:gd name="T3" fmla="*/ 0 h 4"/>
                  <a:gd name="T4" fmla="*/ 0 w 60"/>
                  <a:gd name="T5" fmla="*/ 2 h 4"/>
                  <a:gd name="T6" fmla="*/ 2 w 60"/>
                  <a:gd name="T7" fmla="*/ 4 h 4"/>
                  <a:gd name="T8" fmla="*/ 58 w 60"/>
                  <a:gd name="T9" fmla="*/ 4 h 4"/>
                  <a:gd name="T10" fmla="*/ 60 w 60"/>
                  <a:gd name="T11" fmla="*/ 2 h 4"/>
                  <a:gd name="T12" fmla="*/ 58 w 6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9" y="4"/>
                      <a:pt x="60" y="3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EC11AE0D-49FF-2FF0-C555-E638D69990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99267" y="-3113087"/>
                <a:ext cx="385763" cy="26988"/>
              </a:xfrm>
              <a:custGeom>
                <a:avLst/>
                <a:gdLst>
                  <a:gd name="T0" fmla="*/ 58 w 60"/>
                  <a:gd name="T1" fmla="*/ 0 h 4"/>
                  <a:gd name="T2" fmla="*/ 2 w 60"/>
                  <a:gd name="T3" fmla="*/ 0 h 4"/>
                  <a:gd name="T4" fmla="*/ 0 w 60"/>
                  <a:gd name="T5" fmla="*/ 2 h 4"/>
                  <a:gd name="T6" fmla="*/ 2 w 60"/>
                  <a:gd name="T7" fmla="*/ 4 h 4"/>
                  <a:gd name="T8" fmla="*/ 58 w 60"/>
                  <a:gd name="T9" fmla="*/ 4 h 4"/>
                  <a:gd name="T10" fmla="*/ 60 w 60"/>
                  <a:gd name="T11" fmla="*/ 2 h 4"/>
                  <a:gd name="T12" fmla="*/ 58 w 6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60" y="4"/>
                      <a:pt x="60" y="3"/>
                      <a:pt x="60" y="2"/>
                    </a:cubicBezTo>
                    <a:cubicBezTo>
                      <a:pt x="60" y="1"/>
                      <a:pt x="60" y="0"/>
                      <a:pt x="5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E40BE7FA-3571-8387-48D2-D4BFFBDFAC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944812"/>
                <a:ext cx="307975" cy="25400"/>
              </a:xfrm>
              <a:custGeom>
                <a:avLst/>
                <a:gdLst>
                  <a:gd name="T0" fmla="*/ 46 w 48"/>
                  <a:gd name="T1" fmla="*/ 0 h 4"/>
                  <a:gd name="T2" fmla="*/ 2 w 48"/>
                  <a:gd name="T3" fmla="*/ 0 h 4"/>
                  <a:gd name="T4" fmla="*/ 0 w 48"/>
                  <a:gd name="T5" fmla="*/ 2 h 4"/>
                  <a:gd name="T6" fmla="*/ 2 w 48"/>
                  <a:gd name="T7" fmla="*/ 4 h 4"/>
                  <a:gd name="T8" fmla="*/ 46 w 48"/>
                  <a:gd name="T9" fmla="*/ 4 h 4"/>
                  <a:gd name="T10" fmla="*/ 48 w 48"/>
                  <a:gd name="T11" fmla="*/ 2 h 4"/>
                  <a:gd name="T12" fmla="*/ 46 w 4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">
                    <a:moveTo>
                      <a:pt x="4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7" y="4"/>
                      <a:pt x="48" y="3"/>
                      <a:pt x="48" y="2"/>
                    </a:cubicBezTo>
                    <a:cubicBezTo>
                      <a:pt x="48" y="1"/>
                      <a:pt x="47" y="0"/>
                      <a:pt x="46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1F68FD04-BA29-03AC-ED69-6F42D400C5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8217" y="-2944812"/>
                <a:ext cx="204788" cy="25400"/>
              </a:xfrm>
              <a:custGeom>
                <a:avLst/>
                <a:gdLst>
                  <a:gd name="T0" fmla="*/ 2 w 32"/>
                  <a:gd name="T1" fmla="*/ 0 h 4"/>
                  <a:gd name="T2" fmla="*/ 2 w 32"/>
                  <a:gd name="T3" fmla="*/ 0 h 4"/>
                  <a:gd name="T4" fmla="*/ 0 w 32"/>
                  <a:gd name="T5" fmla="*/ 2 h 4"/>
                  <a:gd name="T6" fmla="*/ 2 w 32"/>
                  <a:gd name="T7" fmla="*/ 4 h 4"/>
                  <a:gd name="T8" fmla="*/ 30 w 32"/>
                  <a:gd name="T9" fmla="*/ 4 h 4"/>
                  <a:gd name="T10" fmla="*/ 32 w 32"/>
                  <a:gd name="T11" fmla="*/ 2 h 4"/>
                  <a:gd name="T12" fmla="*/ 32 w 32"/>
                  <a:gd name="T13" fmla="*/ 2 h 4"/>
                  <a:gd name="T14" fmla="*/ 30 w 32"/>
                  <a:gd name="T15" fmla="*/ 4 h 4"/>
                  <a:gd name="T16" fmla="*/ 2 w 32"/>
                  <a:gd name="T17" fmla="*/ 4 h 4"/>
                  <a:gd name="T18" fmla="*/ 0 w 32"/>
                  <a:gd name="T19" fmla="*/ 2 h 4"/>
                  <a:gd name="T20" fmla="*/ 2 w 32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4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3"/>
                      <a:pt x="31" y="4"/>
                      <a:pt x="30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CA62592A-5FE7-3D10-4779-E9F7DC43C3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771775"/>
                <a:ext cx="463550" cy="26988"/>
              </a:xfrm>
              <a:custGeom>
                <a:avLst/>
                <a:gdLst>
                  <a:gd name="T0" fmla="*/ 70 w 72"/>
                  <a:gd name="T1" fmla="*/ 0 h 4"/>
                  <a:gd name="T2" fmla="*/ 2 w 72"/>
                  <a:gd name="T3" fmla="*/ 0 h 4"/>
                  <a:gd name="T4" fmla="*/ 0 w 72"/>
                  <a:gd name="T5" fmla="*/ 2 h 4"/>
                  <a:gd name="T6" fmla="*/ 2 w 72"/>
                  <a:gd name="T7" fmla="*/ 4 h 4"/>
                  <a:gd name="T8" fmla="*/ 70 w 72"/>
                  <a:gd name="T9" fmla="*/ 4 h 4"/>
                  <a:gd name="T10" fmla="*/ 72 w 72"/>
                  <a:gd name="T11" fmla="*/ 2 h 4"/>
                  <a:gd name="T12" fmla="*/ 70 w 7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">
                    <a:moveTo>
                      <a:pt x="7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1" y="4"/>
                      <a:pt x="72" y="3"/>
                      <a:pt x="72" y="2"/>
                    </a:cubicBezTo>
                    <a:cubicBezTo>
                      <a:pt x="72" y="1"/>
                      <a:pt x="71" y="0"/>
                      <a:pt x="7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B9C0EB7F-547A-5E4B-90DF-3F68339A70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546350"/>
                <a:ext cx="417513" cy="26988"/>
              </a:xfrm>
              <a:custGeom>
                <a:avLst/>
                <a:gdLst>
                  <a:gd name="T0" fmla="*/ 63 w 65"/>
                  <a:gd name="T1" fmla="*/ 0 h 4"/>
                  <a:gd name="T2" fmla="*/ 2 w 65"/>
                  <a:gd name="T3" fmla="*/ 0 h 4"/>
                  <a:gd name="T4" fmla="*/ 0 w 65"/>
                  <a:gd name="T5" fmla="*/ 2 h 4"/>
                  <a:gd name="T6" fmla="*/ 2 w 65"/>
                  <a:gd name="T7" fmla="*/ 4 h 4"/>
                  <a:gd name="T8" fmla="*/ 63 w 65"/>
                  <a:gd name="T9" fmla="*/ 4 h 4"/>
                  <a:gd name="T10" fmla="*/ 65 w 65"/>
                  <a:gd name="T11" fmla="*/ 2 h 4"/>
                  <a:gd name="T12" fmla="*/ 63 w 6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4">
                    <a:moveTo>
                      <a:pt x="6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4" y="4"/>
                      <a:pt x="65" y="3"/>
                      <a:pt x="65" y="2"/>
                    </a:cubicBezTo>
                    <a:cubicBezTo>
                      <a:pt x="65" y="1"/>
                      <a:pt x="64" y="0"/>
                      <a:pt x="63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6DA855EF-8DB5-4440-8A1C-5DFE24186D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628900"/>
                <a:ext cx="642938" cy="25400"/>
              </a:xfrm>
              <a:custGeom>
                <a:avLst/>
                <a:gdLst>
                  <a:gd name="T0" fmla="*/ 98 w 100"/>
                  <a:gd name="T1" fmla="*/ 0 h 4"/>
                  <a:gd name="T2" fmla="*/ 2 w 100"/>
                  <a:gd name="T3" fmla="*/ 0 h 4"/>
                  <a:gd name="T4" fmla="*/ 0 w 100"/>
                  <a:gd name="T5" fmla="*/ 2 h 4"/>
                  <a:gd name="T6" fmla="*/ 2 w 100"/>
                  <a:gd name="T7" fmla="*/ 4 h 4"/>
                  <a:gd name="T8" fmla="*/ 98 w 100"/>
                  <a:gd name="T9" fmla="*/ 4 h 4"/>
                  <a:gd name="T10" fmla="*/ 100 w 100"/>
                  <a:gd name="T11" fmla="*/ 2 h 4"/>
                  <a:gd name="T12" fmla="*/ 98 w 10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4">
                    <a:moveTo>
                      <a:pt x="9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4"/>
                      <a:pt x="100" y="3"/>
                      <a:pt x="100" y="2"/>
                    </a:cubicBezTo>
                    <a:cubicBezTo>
                      <a:pt x="100" y="1"/>
                      <a:pt x="99" y="0"/>
                      <a:pt x="9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id="{917B96E5-CCB3-E241-612F-4C6345168D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951162"/>
                <a:ext cx="44450" cy="44450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:a16="http://schemas.microsoft.com/office/drawing/2014/main" id="{EA723226-FE18-89DD-17C8-3F5AE6604C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797175"/>
                <a:ext cx="44450" cy="52388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id="{623B32BA-A852-1751-DDAF-A945382EF4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628900"/>
                <a:ext cx="44450" cy="50800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DE63884F-EA29-908C-48C6-05632A55A4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42" y="-3498850"/>
                <a:ext cx="784225" cy="25400"/>
              </a:xfrm>
              <a:custGeom>
                <a:avLst/>
                <a:gdLst>
                  <a:gd name="T0" fmla="*/ 120 w 122"/>
                  <a:gd name="T1" fmla="*/ 0 h 4"/>
                  <a:gd name="T2" fmla="*/ 2 w 122"/>
                  <a:gd name="T3" fmla="*/ 0 h 4"/>
                  <a:gd name="T4" fmla="*/ 0 w 122"/>
                  <a:gd name="T5" fmla="*/ 2 h 4"/>
                  <a:gd name="T6" fmla="*/ 2 w 122"/>
                  <a:gd name="T7" fmla="*/ 4 h 4"/>
                  <a:gd name="T8" fmla="*/ 120 w 122"/>
                  <a:gd name="T9" fmla="*/ 4 h 4"/>
                  <a:gd name="T10" fmla="*/ 122 w 122"/>
                  <a:gd name="T11" fmla="*/ 2 h 4"/>
                  <a:gd name="T12" fmla="*/ 120 w 12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4">
                    <a:moveTo>
                      <a:pt x="12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1" y="4"/>
                      <a:pt x="122" y="3"/>
                      <a:pt x="122" y="2"/>
                    </a:cubicBezTo>
                    <a:cubicBezTo>
                      <a:pt x="122" y="0"/>
                      <a:pt x="121" y="0"/>
                      <a:pt x="12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47BBCBCD-2B1B-59A1-49BF-3BC5D3EBFD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46904" y="-3633787"/>
                <a:ext cx="141288" cy="25400"/>
              </a:xfrm>
              <a:custGeom>
                <a:avLst/>
                <a:gdLst>
                  <a:gd name="T0" fmla="*/ 20 w 22"/>
                  <a:gd name="T1" fmla="*/ 0 h 4"/>
                  <a:gd name="T2" fmla="*/ 2 w 22"/>
                  <a:gd name="T3" fmla="*/ 0 h 4"/>
                  <a:gd name="T4" fmla="*/ 0 w 22"/>
                  <a:gd name="T5" fmla="*/ 2 h 4"/>
                  <a:gd name="T6" fmla="*/ 2 w 22"/>
                  <a:gd name="T7" fmla="*/ 4 h 4"/>
                  <a:gd name="T8" fmla="*/ 20 w 22"/>
                  <a:gd name="T9" fmla="*/ 4 h 4"/>
                  <a:gd name="T10" fmla="*/ 22 w 22"/>
                  <a:gd name="T11" fmla="*/ 2 h 4"/>
                  <a:gd name="T12" fmla="*/ 20 w 2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2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3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295C866B-0873-A651-8EE9-BDFBAE6BE1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640137"/>
                <a:ext cx="88900" cy="103188"/>
              </a:xfrm>
              <a:custGeom>
                <a:avLst/>
                <a:gdLst>
                  <a:gd name="T0" fmla="*/ 56 w 56"/>
                  <a:gd name="T1" fmla="*/ 0 h 65"/>
                  <a:gd name="T2" fmla="*/ 0 w 56"/>
                  <a:gd name="T3" fmla="*/ 60 h 65"/>
                  <a:gd name="T4" fmla="*/ 4 w 56"/>
                  <a:gd name="T5" fmla="*/ 65 h 65"/>
                  <a:gd name="T6" fmla="*/ 56 w 56"/>
                  <a:gd name="T7" fmla="*/ 4 h 65"/>
                  <a:gd name="T8" fmla="*/ 56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56" y="0"/>
                    </a:moveTo>
                    <a:lnTo>
                      <a:pt x="0" y="60"/>
                    </a:lnTo>
                    <a:lnTo>
                      <a:pt x="4" y="65"/>
                    </a:lnTo>
                    <a:lnTo>
                      <a:pt x="56" y="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4D7EE804-45EE-C427-9564-A9466F2EDB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640137"/>
                <a:ext cx="88900" cy="103188"/>
              </a:xfrm>
              <a:custGeom>
                <a:avLst/>
                <a:gdLst>
                  <a:gd name="T0" fmla="*/ 56 w 56"/>
                  <a:gd name="T1" fmla="*/ 0 h 65"/>
                  <a:gd name="T2" fmla="*/ 0 w 56"/>
                  <a:gd name="T3" fmla="*/ 60 h 65"/>
                  <a:gd name="T4" fmla="*/ 4 w 56"/>
                  <a:gd name="T5" fmla="*/ 65 h 65"/>
                  <a:gd name="T6" fmla="*/ 56 w 56"/>
                  <a:gd name="T7" fmla="*/ 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65">
                    <a:moveTo>
                      <a:pt x="56" y="0"/>
                    </a:moveTo>
                    <a:lnTo>
                      <a:pt x="0" y="60"/>
                    </a:lnTo>
                    <a:lnTo>
                      <a:pt x="4" y="65"/>
                    </a:lnTo>
                    <a:lnTo>
                      <a:pt x="56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548DC1AD-9047-47CC-9092-3BEFAE9AC9E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64442" y="-3673475"/>
                <a:ext cx="44450" cy="84138"/>
              </a:xfrm>
              <a:custGeom>
                <a:avLst/>
                <a:gdLst>
                  <a:gd name="T0" fmla="*/ 0 w 28"/>
                  <a:gd name="T1" fmla="*/ 53 h 53"/>
                  <a:gd name="T2" fmla="*/ 0 w 28"/>
                  <a:gd name="T3" fmla="*/ 29 h 53"/>
                  <a:gd name="T4" fmla="*/ 28 w 28"/>
                  <a:gd name="T5" fmla="*/ 0 h 53"/>
                  <a:gd name="T6" fmla="*/ 28 w 28"/>
                  <a:gd name="T7" fmla="*/ 21 h 53"/>
                  <a:gd name="T8" fmla="*/ 0 w 28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">
                    <a:moveTo>
                      <a:pt x="0" y="53"/>
                    </a:moveTo>
                    <a:lnTo>
                      <a:pt x="0" y="29"/>
                    </a:lnTo>
                    <a:lnTo>
                      <a:pt x="28" y="0"/>
                    </a:lnTo>
                    <a:lnTo>
                      <a:pt x="28" y="21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EC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10336520-ED3D-6F69-52F3-D492256372E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70792" y="-3640137"/>
                <a:ext cx="77788" cy="50800"/>
              </a:xfrm>
              <a:custGeom>
                <a:avLst/>
                <a:gdLst>
                  <a:gd name="T0" fmla="*/ 49 w 49"/>
                  <a:gd name="T1" fmla="*/ 0 h 32"/>
                  <a:gd name="T2" fmla="*/ 24 w 49"/>
                  <a:gd name="T3" fmla="*/ 4 h 32"/>
                  <a:gd name="T4" fmla="*/ 0 w 49"/>
                  <a:gd name="T5" fmla="*/ 32 h 32"/>
                  <a:gd name="T6" fmla="*/ 20 w 49"/>
                  <a:gd name="T7" fmla="*/ 28 h 32"/>
                  <a:gd name="T8" fmla="*/ 49 w 49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9" y="0"/>
                    </a:moveTo>
                    <a:lnTo>
                      <a:pt x="24" y="4"/>
                    </a:lnTo>
                    <a:lnTo>
                      <a:pt x="0" y="32"/>
                    </a:lnTo>
                    <a:lnTo>
                      <a:pt x="20" y="2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C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3BAEE86B-EFDF-767B-CAD7-3DD48B6E3D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8217" y="-2944812"/>
                <a:ext cx="204788" cy="25400"/>
              </a:xfrm>
              <a:custGeom>
                <a:avLst/>
                <a:gdLst>
                  <a:gd name="T0" fmla="*/ 30 w 32"/>
                  <a:gd name="T1" fmla="*/ 0 h 4"/>
                  <a:gd name="T2" fmla="*/ 2 w 32"/>
                  <a:gd name="T3" fmla="*/ 0 h 4"/>
                  <a:gd name="T4" fmla="*/ 0 w 32"/>
                  <a:gd name="T5" fmla="*/ 2 h 4"/>
                  <a:gd name="T6" fmla="*/ 2 w 32"/>
                  <a:gd name="T7" fmla="*/ 4 h 4"/>
                  <a:gd name="T8" fmla="*/ 30 w 32"/>
                  <a:gd name="T9" fmla="*/ 4 h 4"/>
                  <a:gd name="T10" fmla="*/ 32 w 32"/>
                  <a:gd name="T11" fmla="*/ 2 h 4"/>
                  <a:gd name="T12" fmla="*/ 30 w 3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4">
                    <a:moveTo>
                      <a:pt x="3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1"/>
                      <a:pt x="31" y="0"/>
                      <a:pt x="30" y="0"/>
                    </a:cubicBezTo>
                  </a:path>
                </a:pathLst>
              </a:custGeom>
              <a:solidFill>
                <a:srgbClr val="8B9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971A07F8-3D6D-F7DF-D290-C4D399DF90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4200525"/>
                <a:ext cx="1171575" cy="147638"/>
              </a:xfrm>
              <a:custGeom>
                <a:avLst/>
                <a:gdLst>
                  <a:gd name="T0" fmla="*/ 170 w 182"/>
                  <a:gd name="T1" fmla="*/ 23 h 23"/>
                  <a:gd name="T2" fmla="*/ 12 w 182"/>
                  <a:gd name="T3" fmla="*/ 23 h 23"/>
                  <a:gd name="T4" fmla="*/ 0 w 182"/>
                  <a:gd name="T5" fmla="*/ 11 h 23"/>
                  <a:gd name="T6" fmla="*/ 12 w 182"/>
                  <a:gd name="T7" fmla="*/ 0 h 23"/>
                  <a:gd name="T8" fmla="*/ 170 w 182"/>
                  <a:gd name="T9" fmla="*/ 0 h 23"/>
                  <a:gd name="T10" fmla="*/ 182 w 182"/>
                  <a:gd name="T11" fmla="*/ 11 h 23"/>
                  <a:gd name="T12" fmla="*/ 170 w 182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23">
                    <a:moveTo>
                      <a:pt x="170" y="23"/>
                    </a:moveTo>
                    <a:cubicBezTo>
                      <a:pt x="12" y="23"/>
                      <a:pt x="12" y="23"/>
                      <a:pt x="12" y="23"/>
                    </a:cubicBez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7" y="0"/>
                      <a:pt x="182" y="5"/>
                      <a:pt x="182" y="11"/>
                    </a:cubicBezTo>
                    <a:cubicBezTo>
                      <a:pt x="182" y="18"/>
                      <a:pt x="177" y="23"/>
                      <a:pt x="170" y="2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6E7C4D81-0916-83B0-DC27-02B2FB4821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94954" y="-3054350"/>
                <a:ext cx="674688" cy="966788"/>
              </a:xfrm>
              <a:custGeom>
                <a:avLst/>
                <a:gdLst>
                  <a:gd name="T0" fmla="*/ 94 w 105"/>
                  <a:gd name="T1" fmla="*/ 0 h 150"/>
                  <a:gd name="T2" fmla="*/ 0 w 105"/>
                  <a:gd name="T3" fmla="*/ 0 h 150"/>
                  <a:gd name="T4" fmla="*/ 0 w 105"/>
                  <a:gd name="T5" fmla="*/ 150 h 150"/>
                  <a:gd name="T6" fmla="*/ 94 w 105"/>
                  <a:gd name="T7" fmla="*/ 150 h 150"/>
                  <a:gd name="T8" fmla="*/ 105 w 105"/>
                  <a:gd name="T9" fmla="*/ 138 h 150"/>
                  <a:gd name="T10" fmla="*/ 105 w 105"/>
                  <a:gd name="T11" fmla="*/ 11 h 150"/>
                  <a:gd name="T12" fmla="*/ 94 w 105"/>
                  <a:gd name="T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50">
                    <a:moveTo>
                      <a:pt x="9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100" y="150"/>
                      <a:pt x="105" y="145"/>
                      <a:pt x="105" y="138"/>
                    </a:cubicBezTo>
                    <a:cubicBezTo>
                      <a:pt x="105" y="11"/>
                      <a:pt x="105" y="11"/>
                      <a:pt x="105" y="11"/>
                    </a:cubicBezTo>
                    <a:cubicBezTo>
                      <a:pt x="105" y="5"/>
                      <a:pt x="100" y="0"/>
                      <a:pt x="94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EDBAB588-FB1F-8FE9-6F58-6B4EBDC6F9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88579" y="-3054350"/>
                <a:ext cx="206375" cy="966788"/>
              </a:xfrm>
              <a:custGeom>
                <a:avLst/>
                <a:gdLst>
                  <a:gd name="T0" fmla="*/ 32 w 32"/>
                  <a:gd name="T1" fmla="*/ 0 h 150"/>
                  <a:gd name="T2" fmla="*/ 11 w 32"/>
                  <a:gd name="T3" fmla="*/ 0 h 150"/>
                  <a:gd name="T4" fmla="*/ 0 w 32"/>
                  <a:gd name="T5" fmla="*/ 11 h 150"/>
                  <a:gd name="T6" fmla="*/ 0 w 32"/>
                  <a:gd name="T7" fmla="*/ 138 h 150"/>
                  <a:gd name="T8" fmla="*/ 11 w 32"/>
                  <a:gd name="T9" fmla="*/ 150 h 150"/>
                  <a:gd name="T10" fmla="*/ 32 w 32"/>
                  <a:gd name="T11" fmla="*/ 150 h 150"/>
                  <a:gd name="T12" fmla="*/ 32 w 32"/>
                  <a:gd name="T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50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45"/>
                      <a:pt x="5" y="150"/>
                      <a:pt x="11" y="150"/>
                    </a:cubicBezTo>
                    <a:cubicBezTo>
                      <a:pt x="32" y="150"/>
                      <a:pt x="32" y="150"/>
                      <a:pt x="32" y="150"/>
                    </a:cubicBez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B716D640-EC86-2B55-BC36-A259B4CBE1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75879" y="-3067050"/>
                <a:ext cx="874713" cy="958850"/>
              </a:xfrm>
              <a:custGeom>
                <a:avLst/>
                <a:gdLst>
                  <a:gd name="T0" fmla="*/ 125 w 136"/>
                  <a:gd name="T1" fmla="*/ 149 h 149"/>
                  <a:gd name="T2" fmla="*/ 11 w 136"/>
                  <a:gd name="T3" fmla="*/ 149 h 149"/>
                  <a:gd name="T4" fmla="*/ 0 w 136"/>
                  <a:gd name="T5" fmla="*/ 138 h 149"/>
                  <a:gd name="T6" fmla="*/ 0 w 136"/>
                  <a:gd name="T7" fmla="*/ 11 h 149"/>
                  <a:gd name="T8" fmla="*/ 11 w 136"/>
                  <a:gd name="T9" fmla="*/ 0 h 149"/>
                  <a:gd name="T10" fmla="*/ 125 w 136"/>
                  <a:gd name="T11" fmla="*/ 0 h 149"/>
                  <a:gd name="T12" fmla="*/ 136 w 136"/>
                  <a:gd name="T13" fmla="*/ 11 h 149"/>
                  <a:gd name="T14" fmla="*/ 136 w 136"/>
                  <a:gd name="T15" fmla="*/ 138 h 149"/>
                  <a:gd name="T16" fmla="*/ 125 w 136"/>
                  <a:gd name="T17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6" h="149">
                    <a:moveTo>
                      <a:pt x="125" y="149"/>
                    </a:moveTo>
                    <a:cubicBezTo>
                      <a:pt x="11" y="149"/>
                      <a:pt x="11" y="149"/>
                      <a:pt x="11" y="149"/>
                    </a:cubicBezTo>
                    <a:cubicBezTo>
                      <a:pt x="5" y="149"/>
                      <a:pt x="0" y="144"/>
                      <a:pt x="0" y="13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31" y="0"/>
                      <a:pt x="136" y="5"/>
                      <a:pt x="136" y="11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44"/>
                      <a:pt x="131" y="149"/>
                      <a:pt x="125" y="1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9F0676A4-9B0C-4359-926A-105F55F52F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39379" y="-2944812"/>
                <a:ext cx="231775" cy="25400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3AC22887-F9BF-BA74-4AE3-38E3B73811C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74317" y="-2403475"/>
                <a:ext cx="257175" cy="38100"/>
              </a:xfrm>
              <a:custGeom>
                <a:avLst/>
                <a:gdLst>
                  <a:gd name="T0" fmla="*/ 3 w 40"/>
                  <a:gd name="T1" fmla="*/ 6 h 6"/>
                  <a:gd name="T2" fmla="*/ 37 w 40"/>
                  <a:gd name="T3" fmla="*/ 6 h 6"/>
                  <a:gd name="T4" fmla="*/ 40 w 40"/>
                  <a:gd name="T5" fmla="*/ 3 h 6"/>
                  <a:gd name="T6" fmla="*/ 37 w 40"/>
                  <a:gd name="T7" fmla="*/ 0 h 6"/>
                  <a:gd name="T8" fmla="*/ 3 w 40"/>
                  <a:gd name="T9" fmla="*/ 0 h 6"/>
                  <a:gd name="T10" fmla="*/ 0 w 40"/>
                  <a:gd name="T11" fmla="*/ 3 h 6"/>
                  <a:gd name="T12" fmla="*/ 3 w 4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6">
                    <a:moveTo>
                      <a:pt x="3" y="6"/>
                    </a:moveTo>
                    <a:cubicBezTo>
                      <a:pt x="37" y="6"/>
                      <a:pt x="37" y="6"/>
                      <a:pt x="37" y="6"/>
                    </a:cubicBezTo>
                    <a:cubicBezTo>
                      <a:pt x="39" y="6"/>
                      <a:pt x="40" y="5"/>
                      <a:pt x="40" y="3"/>
                    </a:cubicBezTo>
                    <a:cubicBezTo>
                      <a:pt x="40" y="2"/>
                      <a:pt x="39" y="0"/>
                      <a:pt x="3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AEBD3003-69FC-700B-80FA-459D03EA83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877529" y="-2403475"/>
                <a:ext cx="192088" cy="38100"/>
              </a:xfrm>
              <a:custGeom>
                <a:avLst/>
                <a:gdLst>
                  <a:gd name="T0" fmla="*/ 3 w 30"/>
                  <a:gd name="T1" fmla="*/ 6 h 6"/>
                  <a:gd name="T2" fmla="*/ 28 w 30"/>
                  <a:gd name="T3" fmla="*/ 6 h 6"/>
                  <a:gd name="T4" fmla="*/ 30 w 30"/>
                  <a:gd name="T5" fmla="*/ 3 h 6"/>
                  <a:gd name="T6" fmla="*/ 28 w 30"/>
                  <a:gd name="T7" fmla="*/ 0 h 6"/>
                  <a:gd name="T8" fmla="*/ 3 w 30"/>
                  <a:gd name="T9" fmla="*/ 0 h 6"/>
                  <a:gd name="T10" fmla="*/ 0 w 30"/>
                  <a:gd name="T11" fmla="*/ 3 h 6"/>
                  <a:gd name="T12" fmla="*/ 3 w 3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" y="6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29" y="6"/>
                      <a:pt x="30" y="5"/>
                      <a:pt x="30" y="3"/>
                    </a:cubicBezTo>
                    <a:cubicBezTo>
                      <a:pt x="30" y="2"/>
                      <a:pt x="29" y="0"/>
                      <a:pt x="2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B69F2349-D468-D442-9C88-4032AB3A52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01304" y="-2900362"/>
                <a:ext cx="423863" cy="431800"/>
              </a:xfrm>
              <a:custGeom>
                <a:avLst/>
                <a:gdLst>
                  <a:gd name="T0" fmla="*/ 58 w 66"/>
                  <a:gd name="T1" fmla="*/ 33 h 67"/>
                  <a:gd name="T2" fmla="*/ 50 w 66"/>
                  <a:gd name="T3" fmla="*/ 51 h 67"/>
                  <a:gd name="T4" fmla="*/ 33 w 66"/>
                  <a:gd name="T5" fmla="*/ 58 h 67"/>
                  <a:gd name="T6" fmla="*/ 16 w 66"/>
                  <a:gd name="T7" fmla="*/ 51 h 67"/>
                  <a:gd name="T8" fmla="*/ 8 w 66"/>
                  <a:gd name="T9" fmla="*/ 33 h 67"/>
                  <a:gd name="T10" fmla="*/ 16 w 66"/>
                  <a:gd name="T11" fmla="*/ 16 h 67"/>
                  <a:gd name="T12" fmla="*/ 33 w 66"/>
                  <a:gd name="T13" fmla="*/ 9 h 67"/>
                  <a:gd name="T14" fmla="*/ 37 w 66"/>
                  <a:gd name="T15" fmla="*/ 4 h 67"/>
                  <a:gd name="T16" fmla="*/ 33 w 66"/>
                  <a:gd name="T17" fmla="*/ 0 h 67"/>
                  <a:gd name="T18" fmla="*/ 0 w 66"/>
                  <a:gd name="T19" fmla="*/ 33 h 67"/>
                  <a:gd name="T20" fmla="*/ 33 w 66"/>
                  <a:gd name="T21" fmla="*/ 67 h 67"/>
                  <a:gd name="T22" fmla="*/ 66 w 66"/>
                  <a:gd name="T23" fmla="*/ 33 h 67"/>
                  <a:gd name="T24" fmla="*/ 62 w 66"/>
                  <a:gd name="T25" fmla="*/ 29 h 67"/>
                  <a:gd name="T26" fmla="*/ 58 w 66"/>
                  <a:gd name="T27" fmla="*/ 3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" h="67">
                    <a:moveTo>
                      <a:pt x="58" y="33"/>
                    </a:moveTo>
                    <a:cubicBezTo>
                      <a:pt x="58" y="40"/>
                      <a:pt x="55" y="46"/>
                      <a:pt x="50" y="51"/>
                    </a:cubicBezTo>
                    <a:cubicBezTo>
                      <a:pt x="46" y="55"/>
                      <a:pt x="40" y="58"/>
                      <a:pt x="33" y="58"/>
                    </a:cubicBezTo>
                    <a:cubicBezTo>
                      <a:pt x="26" y="58"/>
                      <a:pt x="20" y="55"/>
                      <a:pt x="16" y="51"/>
                    </a:cubicBezTo>
                    <a:cubicBezTo>
                      <a:pt x="11" y="46"/>
                      <a:pt x="8" y="40"/>
                      <a:pt x="8" y="33"/>
                    </a:cubicBezTo>
                    <a:cubicBezTo>
                      <a:pt x="8" y="26"/>
                      <a:pt x="11" y="20"/>
                      <a:pt x="16" y="16"/>
                    </a:cubicBezTo>
                    <a:cubicBezTo>
                      <a:pt x="20" y="11"/>
                      <a:pt x="26" y="9"/>
                      <a:pt x="33" y="9"/>
                    </a:cubicBezTo>
                    <a:cubicBezTo>
                      <a:pt x="35" y="9"/>
                      <a:pt x="37" y="7"/>
                      <a:pt x="37" y="4"/>
                    </a:cubicBezTo>
                    <a:cubicBezTo>
                      <a:pt x="37" y="2"/>
                      <a:pt x="35" y="0"/>
                      <a:pt x="33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52"/>
                      <a:pt x="15" y="66"/>
                      <a:pt x="33" y="67"/>
                    </a:cubicBezTo>
                    <a:cubicBezTo>
                      <a:pt x="51" y="66"/>
                      <a:pt x="66" y="52"/>
                      <a:pt x="66" y="33"/>
                    </a:cubicBezTo>
                    <a:cubicBezTo>
                      <a:pt x="66" y="31"/>
                      <a:pt x="64" y="29"/>
                      <a:pt x="62" y="29"/>
                    </a:cubicBezTo>
                    <a:cubicBezTo>
                      <a:pt x="60" y="29"/>
                      <a:pt x="58" y="31"/>
                      <a:pt x="58" y="33"/>
                    </a:cubicBez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3649279A-8AFA-4B64-67A2-8DFCD81371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87042" y="-2900362"/>
                <a:ext cx="238125" cy="246063"/>
              </a:xfrm>
              <a:custGeom>
                <a:avLst/>
                <a:gdLst>
                  <a:gd name="T0" fmla="*/ 4 w 37"/>
                  <a:gd name="T1" fmla="*/ 9 h 38"/>
                  <a:gd name="T2" fmla="*/ 21 w 37"/>
                  <a:gd name="T3" fmla="*/ 16 h 38"/>
                  <a:gd name="T4" fmla="*/ 29 w 37"/>
                  <a:gd name="T5" fmla="*/ 33 h 38"/>
                  <a:gd name="T6" fmla="*/ 33 w 37"/>
                  <a:gd name="T7" fmla="*/ 38 h 38"/>
                  <a:gd name="T8" fmla="*/ 37 w 37"/>
                  <a:gd name="T9" fmla="*/ 33 h 38"/>
                  <a:gd name="T10" fmla="*/ 4 w 37"/>
                  <a:gd name="T11" fmla="*/ 0 h 38"/>
                  <a:gd name="T12" fmla="*/ 0 w 37"/>
                  <a:gd name="T13" fmla="*/ 4 h 38"/>
                  <a:gd name="T14" fmla="*/ 4 w 37"/>
                  <a:gd name="T15" fmla="*/ 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8">
                    <a:moveTo>
                      <a:pt x="4" y="9"/>
                    </a:moveTo>
                    <a:cubicBezTo>
                      <a:pt x="11" y="9"/>
                      <a:pt x="17" y="11"/>
                      <a:pt x="21" y="16"/>
                    </a:cubicBezTo>
                    <a:cubicBezTo>
                      <a:pt x="26" y="20"/>
                      <a:pt x="29" y="26"/>
                      <a:pt x="29" y="33"/>
                    </a:cubicBezTo>
                    <a:cubicBezTo>
                      <a:pt x="29" y="36"/>
                      <a:pt x="31" y="38"/>
                      <a:pt x="33" y="38"/>
                    </a:cubicBezTo>
                    <a:cubicBezTo>
                      <a:pt x="35" y="38"/>
                      <a:pt x="37" y="36"/>
                      <a:pt x="37" y="33"/>
                    </a:cubicBezTo>
                    <a:cubicBezTo>
                      <a:pt x="37" y="15"/>
                      <a:pt x="22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2" y="9"/>
                      <a:pt x="4" y="9"/>
                    </a:cubicBezTo>
                    <a:close/>
                  </a:path>
                </a:pathLst>
              </a:cu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2BBC2C2F-51C3-DD03-EAC4-C71A043E8F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723542" y="-2738437"/>
                <a:ext cx="109538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1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矩形 83">
                <a:extLst>
                  <a:ext uri="{FF2B5EF4-FFF2-40B4-BE49-F238E27FC236}">
                    <a16:creationId xmlns:a16="http://schemas.microsoft.com/office/drawing/2014/main" id="{17CDC53B-877F-2AE7-0D65-A41E70ED5F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761642" y="-2738437"/>
                <a:ext cx="128588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5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EE2107B7-7264-D0DE-4504-35FB4F8825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8792" y="-2738437"/>
                <a:ext cx="155575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%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54A7098A-5470-C9BC-E50B-2DB4291A58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950429" y="-3414712"/>
                <a:ext cx="315913" cy="425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2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Gilroy SemiBold" panose="00000700000000000000" pitchFamily="50" charset="0"/>
                  </a:rPr>
                  <a:t>5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98E385DA-1FBE-C332-F002-FD392D534A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875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0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0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BEE2B5BB-54FB-6D2E-AD18-D9FDAE9F19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875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0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0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A7A81943-41CB-4068-1B85-A94AEBE93F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494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4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4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4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486D87E8-B70A-DD59-212E-513835FD4B1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494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4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4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4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0C3A06E7-32FD-0646-93BF-B65073BB58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18704" y="-3660775"/>
                <a:ext cx="636588" cy="130175"/>
              </a:xfrm>
              <a:custGeom>
                <a:avLst/>
                <a:gdLst>
                  <a:gd name="T0" fmla="*/ 89 w 99"/>
                  <a:gd name="T1" fmla="*/ 20 h 20"/>
                  <a:gd name="T2" fmla="*/ 10 w 99"/>
                  <a:gd name="T3" fmla="*/ 20 h 20"/>
                  <a:gd name="T4" fmla="*/ 0 w 99"/>
                  <a:gd name="T5" fmla="*/ 10 h 20"/>
                  <a:gd name="T6" fmla="*/ 10 w 99"/>
                  <a:gd name="T7" fmla="*/ 0 h 20"/>
                  <a:gd name="T8" fmla="*/ 89 w 99"/>
                  <a:gd name="T9" fmla="*/ 0 h 20"/>
                  <a:gd name="T10" fmla="*/ 99 w 99"/>
                  <a:gd name="T11" fmla="*/ 10 h 20"/>
                  <a:gd name="T12" fmla="*/ 89 w 99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0">
                    <a:moveTo>
                      <a:pt x="89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5" y="0"/>
                      <a:pt x="99" y="4"/>
                      <a:pt x="99" y="10"/>
                    </a:cubicBezTo>
                    <a:cubicBezTo>
                      <a:pt x="99" y="15"/>
                      <a:pt x="95" y="20"/>
                      <a:pt x="8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787736" y="2423551"/>
            <a:ext cx="5731164" cy="951057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defRPr lang="zh-CN" altLang="en-US" sz="2400">
                <a:solidFill>
                  <a:srgbClr val="080808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787736" y="3374609"/>
            <a:ext cx="5731164" cy="723916"/>
          </a:xfrm>
        </p:spPr>
        <p:txBody>
          <a:bodyPr/>
          <a:lstStyle>
            <a:lvl1pPr marL="0" indent="0" algn="r">
              <a:buNone/>
              <a:defRPr lang="en-US" altLang="zh-CN" sz="12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727798A9-A191-CB28-117D-3DE3F274C67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8" name="图片 107">
              <a:extLst>
                <a:ext uri="{FF2B5EF4-FFF2-40B4-BE49-F238E27FC236}">
                  <a16:creationId xmlns:a16="http://schemas.microsoft.com/office/drawing/2014/main" id="{295F4C0C-E28F-8F13-AF99-C8F6767224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600" t="10987" r="10394" b="14373"/>
            <a:stretch>
              <a:fillRect/>
            </a:stretch>
          </p:blipFill>
          <p:spPr>
            <a:xfrm>
              <a:off x="0" y="0"/>
              <a:ext cx="12192000" cy="6858000"/>
            </a:xfrm>
            <a:custGeom>
              <a:avLst/>
              <a:gdLst>
                <a:gd name="connsiteX0" fmla="*/ 0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</p:spPr>
        </p:pic>
        <p:pic>
          <p:nvPicPr>
            <p:cNvPr id="109" name="图形 108">
              <a:extLst>
                <a:ext uri="{FF2B5EF4-FFF2-40B4-BE49-F238E27FC236}">
                  <a16:creationId xmlns:a16="http://schemas.microsoft.com/office/drawing/2014/main" id="{621ACDCD-3599-B9DB-FF6E-AA2133844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580167" y="5258392"/>
              <a:ext cx="1076325" cy="666750"/>
            </a:xfrm>
            <a:prstGeom prst="rect">
              <a:avLst/>
            </a:prstGeom>
          </p:spPr>
        </p:pic>
        <p:grpSp>
          <p:nvGrpSpPr>
            <p:cNvPr id="110" name="组合 109">
              <a:extLst>
                <a:ext uri="{FF2B5EF4-FFF2-40B4-BE49-F238E27FC236}">
                  <a16:creationId xmlns:a16="http://schemas.microsoft.com/office/drawing/2014/main" id="{242077E4-4B1D-2A08-B7E5-9DD921966180}"/>
                </a:ext>
              </a:extLst>
            </p:cNvPr>
            <p:cNvGrpSpPr/>
            <p:nvPr userDrawn="1"/>
          </p:nvGrpSpPr>
          <p:grpSpPr>
            <a:xfrm>
              <a:off x="5190255" y="237567"/>
              <a:ext cx="2141086" cy="2026256"/>
              <a:chOff x="4864080" y="-3028156"/>
              <a:chExt cx="3759200" cy="3557587"/>
            </a:xfrm>
          </p:grpSpPr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1B782729-235A-3E82-E7AE-5F575FC33D6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07055" y="-2269331"/>
                <a:ext cx="2816225" cy="2087563"/>
              </a:xfrm>
              <a:custGeom>
                <a:avLst/>
                <a:gdLst>
                  <a:gd name="T0" fmla="*/ 270 w 746"/>
                  <a:gd name="T1" fmla="*/ 313 h 553"/>
                  <a:gd name="T2" fmla="*/ 151 w 746"/>
                  <a:gd name="T3" fmla="*/ 311 h 553"/>
                  <a:gd name="T4" fmla="*/ 156 w 746"/>
                  <a:gd name="T5" fmla="*/ 307 h 553"/>
                  <a:gd name="T6" fmla="*/ 162 w 746"/>
                  <a:gd name="T7" fmla="*/ 302 h 553"/>
                  <a:gd name="T8" fmla="*/ 53 w 746"/>
                  <a:gd name="T9" fmla="*/ 273 h 553"/>
                  <a:gd name="T10" fmla="*/ 99 w 746"/>
                  <a:gd name="T11" fmla="*/ 332 h 553"/>
                  <a:gd name="T12" fmla="*/ 104 w 746"/>
                  <a:gd name="T13" fmla="*/ 298 h 553"/>
                  <a:gd name="T14" fmla="*/ 81 w 746"/>
                  <a:gd name="T15" fmla="*/ 257 h 553"/>
                  <a:gd name="T16" fmla="*/ 60 w 746"/>
                  <a:gd name="T17" fmla="*/ 234 h 553"/>
                  <a:gd name="T18" fmla="*/ 124 w 746"/>
                  <a:gd name="T19" fmla="*/ 207 h 553"/>
                  <a:gd name="T20" fmla="*/ 138 w 746"/>
                  <a:gd name="T21" fmla="*/ 222 h 553"/>
                  <a:gd name="T22" fmla="*/ 575 w 746"/>
                  <a:gd name="T23" fmla="*/ 504 h 553"/>
                  <a:gd name="T24" fmla="*/ 575 w 746"/>
                  <a:gd name="T25" fmla="*/ 504 h 553"/>
                  <a:gd name="T26" fmla="*/ 462 w 746"/>
                  <a:gd name="T27" fmla="*/ 444 h 553"/>
                  <a:gd name="T28" fmla="*/ 361 w 746"/>
                  <a:gd name="T29" fmla="*/ 174 h 553"/>
                  <a:gd name="T30" fmla="*/ 150 w 746"/>
                  <a:gd name="T31" fmla="*/ 41 h 553"/>
                  <a:gd name="T32" fmla="*/ 144 w 746"/>
                  <a:gd name="T33" fmla="*/ 87 h 553"/>
                  <a:gd name="T34" fmla="*/ 184 w 746"/>
                  <a:gd name="T35" fmla="*/ 132 h 553"/>
                  <a:gd name="T36" fmla="*/ 204 w 746"/>
                  <a:gd name="T37" fmla="*/ 142 h 553"/>
                  <a:gd name="T38" fmla="*/ 277 w 746"/>
                  <a:gd name="T39" fmla="*/ 213 h 553"/>
                  <a:gd name="T40" fmla="*/ 285 w 746"/>
                  <a:gd name="T41" fmla="*/ 287 h 553"/>
                  <a:gd name="T42" fmla="*/ 321 w 746"/>
                  <a:gd name="T43" fmla="*/ 248 h 553"/>
                  <a:gd name="T44" fmla="*/ 349 w 746"/>
                  <a:gd name="T45" fmla="*/ 291 h 553"/>
                  <a:gd name="T46" fmla="*/ 387 w 746"/>
                  <a:gd name="T47" fmla="*/ 339 h 553"/>
                  <a:gd name="T48" fmla="*/ 336 w 746"/>
                  <a:gd name="T49" fmla="*/ 360 h 553"/>
                  <a:gd name="T50" fmla="*/ 327 w 746"/>
                  <a:gd name="T51" fmla="*/ 396 h 553"/>
                  <a:gd name="T52" fmla="*/ 356 w 746"/>
                  <a:gd name="T53" fmla="*/ 416 h 553"/>
                  <a:gd name="T54" fmla="*/ 412 w 746"/>
                  <a:gd name="T55" fmla="*/ 420 h 553"/>
                  <a:gd name="T56" fmla="*/ 398 w 746"/>
                  <a:gd name="T57" fmla="*/ 499 h 553"/>
                  <a:gd name="T58" fmla="*/ 429 w 746"/>
                  <a:gd name="T59" fmla="*/ 501 h 553"/>
                  <a:gd name="T60" fmla="*/ 485 w 746"/>
                  <a:gd name="T61" fmla="*/ 479 h 553"/>
                  <a:gd name="T62" fmla="*/ 514 w 746"/>
                  <a:gd name="T63" fmla="*/ 519 h 553"/>
                  <a:gd name="T64" fmla="*/ 568 w 746"/>
                  <a:gd name="T65" fmla="*/ 519 h 553"/>
                  <a:gd name="T66" fmla="*/ 626 w 746"/>
                  <a:gd name="T67" fmla="*/ 536 h 553"/>
                  <a:gd name="T68" fmla="*/ 614 w 746"/>
                  <a:gd name="T69" fmla="*/ 489 h 553"/>
                  <a:gd name="T70" fmla="*/ 650 w 746"/>
                  <a:gd name="T71" fmla="*/ 440 h 553"/>
                  <a:gd name="T72" fmla="*/ 672 w 746"/>
                  <a:gd name="T73" fmla="*/ 373 h 553"/>
                  <a:gd name="T74" fmla="*/ 703 w 746"/>
                  <a:gd name="T75" fmla="*/ 363 h 553"/>
                  <a:gd name="T76" fmla="*/ 716 w 746"/>
                  <a:gd name="T77" fmla="*/ 265 h 553"/>
                  <a:gd name="T78" fmla="*/ 696 w 746"/>
                  <a:gd name="T79" fmla="*/ 211 h 553"/>
                  <a:gd name="T80" fmla="*/ 647 w 746"/>
                  <a:gd name="T81" fmla="*/ 193 h 553"/>
                  <a:gd name="T82" fmla="*/ 607 w 746"/>
                  <a:gd name="T83" fmla="*/ 258 h 553"/>
                  <a:gd name="T84" fmla="*/ 583 w 746"/>
                  <a:gd name="T85" fmla="*/ 262 h 553"/>
                  <a:gd name="T86" fmla="*/ 549 w 746"/>
                  <a:gd name="T87" fmla="*/ 184 h 553"/>
                  <a:gd name="T88" fmla="*/ 497 w 746"/>
                  <a:gd name="T89" fmla="*/ 214 h 553"/>
                  <a:gd name="T90" fmla="*/ 460 w 746"/>
                  <a:gd name="T91" fmla="*/ 214 h 553"/>
                  <a:gd name="T92" fmla="*/ 448 w 746"/>
                  <a:gd name="T93" fmla="*/ 177 h 553"/>
                  <a:gd name="T94" fmla="*/ 479 w 746"/>
                  <a:gd name="T95" fmla="*/ 129 h 553"/>
                  <a:gd name="T96" fmla="*/ 435 w 746"/>
                  <a:gd name="T97" fmla="*/ 104 h 553"/>
                  <a:gd name="T98" fmla="*/ 385 w 746"/>
                  <a:gd name="T99" fmla="*/ 83 h 553"/>
                  <a:gd name="T100" fmla="*/ 360 w 746"/>
                  <a:gd name="T101" fmla="*/ 144 h 553"/>
                  <a:gd name="T102" fmla="*/ 309 w 746"/>
                  <a:gd name="T103" fmla="*/ 84 h 553"/>
                  <a:gd name="T104" fmla="*/ 216 w 746"/>
                  <a:gd name="T105" fmla="*/ 63 h 553"/>
                  <a:gd name="T106" fmla="*/ 180 w 746"/>
                  <a:gd name="T107" fmla="*/ 68 h 553"/>
                  <a:gd name="T108" fmla="*/ 35 w 746"/>
                  <a:gd name="T109" fmla="*/ 35 h 553"/>
                  <a:gd name="T110" fmla="*/ 2 w 746"/>
                  <a:gd name="T111" fmla="*/ 83 h 553"/>
                  <a:gd name="T112" fmla="*/ 39 w 746"/>
                  <a:gd name="T113" fmla="*/ 143 h 553"/>
                  <a:gd name="T114" fmla="*/ 27 w 746"/>
                  <a:gd name="T115" fmla="*/ 86 h 553"/>
                  <a:gd name="T116" fmla="*/ 45 w 746"/>
                  <a:gd name="T117" fmla="*/ 34 h 553"/>
                  <a:gd name="T118" fmla="*/ 69 w 746"/>
                  <a:gd name="T119" fmla="*/ 0 h 553"/>
                  <a:gd name="T120" fmla="*/ 83 w 746"/>
                  <a:gd name="T121" fmla="*/ 27 h 553"/>
                  <a:gd name="T122" fmla="*/ 106 w 746"/>
                  <a:gd name="T123" fmla="*/ 2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46" h="553">
                    <a:moveTo>
                      <a:pt x="270" y="312"/>
                    </a:moveTo>
                    <a:cubicBezTo>
                      <a:pt x="269" y="312"/>
                      <a:pt x="269" y="312"/>
                      <a:pt x="269" y="312"/>
                    </a:cubicBezTo>
                    <a:cubicBezTo>
                      <a:pt x="270" y="313"/>
                      <a:pt x="270" y="313"/>
                      <a:pt x="270" y="313"/>
                    </a:cubicBezTo>
                    <a:cubicBezTo>
                      <a:pt x="270" y="312"/>
                      <a:pt x="270" y="312"/>
                      <a:pt x="270" y="312"/>
                    </a:cubicBezTo>
                    <a:moveTo>
                      <a:pt x="156" y="307"/>
                    </a:moveTo>
                    <a:cubicBezTo>
                      <a:pt x="155" y="309"/>
                      <a:pt x="153" y="310"/>
                      <a:pt x="151" y="311"/>
                    </a:cubicBezTo>
                    <a:cubicBezTo>
                      <a:pt x="150" y="311"/>
                      <a:pt x="150" y="311"/>
                      <a:pt x="150" y="311"/>
                    </a:cubicBezTo>
                    <a:cubicBezTo>
                      <a:pt x="151" y="312"/>
                      <a:pt x="152" y="312"/>
                      <a:pt x="152" y="313"/>
                    </a:cubicBezTo>
                    <a:cubicBezTo>
                      <a:pt x="153" y="311"/>
                      <a:pt x="155" y="309"/>
                      <a:pt x="156" y="307"/>
                    </a:cubicBezTo>
                    <a:moveTo>
                      <a:pt x="162" y="301"/>
                    </a:moveTo>
                    <a:cubicBezTo>
                      <a:pt x="161" y="302"/>
                      <a:pt x="161" y="302"/>
                      <a:pt x="161" y="303"/>
                    </a:cubicBezTo>
                    <a:cubicBezTo>
                      <a:pt x="161" y="302"/>
                      <a:pt x="162" y="302"/>
                      <a:pt x="162" y="302"/>
                    </a:cubicBezTo>
                    <a:cubicBezTo>
                      <a:pt x="162" y="301"/>
                      <a:pt x="162" y="301"/>
                      <a:pt x="162" y="301"/>
                    </a:cubicBezTo>
                    <a:moveTo>
                      <a:pt x="60" y="234"/>
                    </a:moveTo>
                    <a:cubicBezTo>
                      <a:pt x="53" y="245"/>
                      <a:pt x="50" y="259"/>
                      <a:pt x="53" y="273"/>
                    </a:cubicBezTo>
                    <a:cubicBezTo>
                      <a:pt x="56" y="283"/>
                      <a:pt x="62" y="292"/>
                      <a:pt x="69" y="298"/>
                    </a:cubicBezTo>
                    <a:cubicBezTo>
                      <a:pt x="68" y="311"/>
                      <a:pt x="74" y="323"/>
                      <a:pt x="86" y="329"/>
                    </a:cubicBezTo>
                    <a:cubicBezTo>
                      <a:pt x="90" y="331"/>
                      <a:pt x="95" y="332"/>
                      <a:pt x="99" y="332"/>
                    </a:cubicBezTo>
                    <a:cubicBezTo>
                      <a:pt x="101" y="332"/>
                      <a:pt x="103" y="332"/>
                      <a:pt x="105" y="332"/>
                    </a:cubicBezTo>
                    <a:cubicBezTo>
                      <a:pt x="106" y="324"/>
                      <a:pt x="110" y="316"/>
                      <a:pt x="117" y="311"/>
                    </a:cubicBezTo>
                    <a:cubicBezTo>
                      <a:pt x="112" y="308"/>
                      <a:pt x="107" y="304"/>
                      <a:pt x="104" y="298"/>
                    </a:cubicBezTo>
                    <a:cubicBezTo>
                      <a:pt x="102" y="295"/>
                      <a:pt x="101" y="293"/>
                      <a:pt x="100" y="290"/>
                    </a:cubicBezTo>
                    <a:cubicBezTo>
                      <a:pt x="94" y="288"/>
                      <a:pt x="88" y="283"/>
                      <a:pt x="84" y="276"/>
                    </a:cubicBezTo>
                    <a:cubicBezTo>
                      <a:pt x="81" y="270"/>
                      <a:pt x="80" y="264"/>
                      <a:pt x="81" y="257"/>
                    </a:cubicBezTo>
                    <a:cubicBezTo>
                      <a:pt x="74" y="254"/>
                      <a:pt x="69" y="249"/>
                      <a:pt x="65" y="243"/>
                    </a:cubicBezTo>
                    <a:cubicBezTo>
                      <a:pt x="64" y="240"/>
                      <a:pt x="62" y="237"/>
                      <a:pt x="62" y="234"/>
                    </a:cubicBezTo>
                    <a:cubicBezTo>
                      <a:pt x="61" y="234"/>
                      <a:pt x="61" y="234"/>
                      <a:pt x="60" y="234"/>
                    </a:cubicBezTo>
                    <a:moveTo>
                      <a:pt x="145" y="205"/>
                    </a:moveTo>
                    <a:cubicBezTo>
                      <a:pt x="141" y="207"/>
                      <a:pt x="136" y="208"/>
                      <a:pt x="132" y="208"/>
                    </a:cubicBezTo>
                    <a:cubicBezTo>
                      <a:pt x="129" y="208"/>
                      <a:pt x="127" y="207"/>
                      <a:pt x="124" y="207"/>
                    </a:cubicBezTo>
                    <a:cubicBezTo>
                      <a:pt x="124" y="208"/>
                      <a:pt x="125" y="208"/>
                      <a:pt x="125" y="209"/>
                    </a:cubicBezTo>
                    <a:cubicBezTo>
                      <a:pt x="129" y="215"/>
                      <a:pt x="130" y="222"/>
                      <a:pt x="130" y="228"/>
                    </a:cubicBezTo>
                    <a:cubicBezTo>
                      <a:pt x="132" y="226"/>
                      <a:pt x="135" y="224"/>
                      <a:pt x="138" y="222"/>
                    </a:cubicBezTo>
                    <a:cubicBezTo>
                      <a:pt x="143" y="219"/>
                      <a:pt x="147" y="218"/>
                      <a:pt x="152" y="217"/>
                    </a:cubicBezTo>
                    <a:cubicBezTo>
                      <a:pt x="149" y="214"/>
                      <a:pt x="147" y="210"/>
                      <a:pt x="145" y="205"/>
                    </a:cubicBezTo>
                    <a:moveTo>
                      <a:pt x="575" y="504"/>
                    </a:moveTo>
                    <a:cubicBezTo>
                      <a:pt x="575" y="503"/>
                      <a:pt x="575" y="503"/>
                      <a:pt x="575" y="503"/>
                    </a:cubicBezTo>
                    <a:cubicBezTo>
                      <a:pt x="575" y="504"/>
                      <a:pt x="575" y="504"/>
                      <a:pt x="575" y="504"/>
                    </a:cubicBezTo>
                    <a:cubicBezTo>
                      <a:pt x="575" y="504"/>
                      <a:pt x="575" y="504"/>
                      <a:pt x="575" y="504"/>
                    </a:cubicBezTo>
                    <a:moveTo>
                      <a:pt x="458" y="449"/>
                    </a:moveTo>
                    <a:cubicBezTo>
                      <a:pt x="459" y="446"/>
                      <a:pt x="459" y="443"/>
                      <a:pt x="459" y="441"/>
                    </a:cubicBezTo>
                    <a:cubicBezTo>
                      <a:pt x="460" y="442"/>
                      <a:pt x="461" y="443"/>
                      <a:pt x="462" y="444"/>
                    </a:cubicBezTo>
                    <a:cubicBezTo>
                      <a:pt x="461" y="445"/>
                      <a:pt x="460" y="447"/>
                      <a:pt x="458" y="449"/>
                    </a:cubicBezTo>
                    <a:moveTo>
                      <a:pt x="362" y="175"/>
                    </a:moveTo>
                    <a:cubicBezTo>
                      <a:pt x="361" y="174"/>
                      <a:pt x="361" y="174"/>
                      <a:pt x="361" y="174"/>
                    </a:cubicBezTo>
                    <a:cubicBezTo>
                      <a:pt x="361" y="174"/>
                      <a:pt x="361" y="174"/>
                      <a:pt x="361" y="174"/>
                    </a:cubicBezTo>
                    <a:cubicBezTo>
                      <a:pt x="362" y="175"/>
                      <a:pt x="362" y="175"/>
                      <a:pt x="362" y="175"/>
                    </a:cubicBezTo>
                    <a:moveTo>
                      <a:pt x="150" y="41"/>
                    </a:moveTo>
                    <a:cubicBezTo>
                      <a:pt x="151" y="46"/>
                      <a:pt x="151" y="52"/>
                      <a:pt x="149" y="57"/>
                    </a:cubicBezTo>
                    <a:cubicBezTo>
                      <a:pt x="147" y="63"/>
                      <a:pt x="144" y="67"/>
                      <a:pt x="139" y="70"/>
                    </a:cubicBezTo>
                    <a:cubicBezTo>
                      <a:pt x="142" y="75"/>
                      <a:pt x="144" y="81"/>
                      <a:pt x="144" y="87"/>
                    </a:cubicBezTo>
                    <a:cubicBezTo>
                      <a:pt x="147" y="86"/>
                      <a:pt x="149" y="86"/>
                      <a:pt x="151" y="86"/>
                    </a:cubicBezTo>
                    <a:cubicBezTo>
                      <a:pt x="155" y="86"/>
                      <a:pt x="159" y="87"/>
                      <a:pt x="163" y="88"/>
                    </a:cubicBezTo>
                    <a:cubicBezTo>
                      <a:pt x="181" y="95"/>
                      <a:pt x="190" y="114"/>
                      <a:pt x="184" y="132"/>
                    </a:cubicBezTo>
                    <a:cubicBezTo>
                      <a:pt x="183" y="135"/>
                      <a:pt x="181" y="138"/>
                      <a:pt x="180" y="140"/>
                    </a:cubicBezTo>
                    <a:cubicBezTo>
                      <a:pt x="182" y="140"/>
                      <a:pt x="185" y="140"/>
                      <a:pt x="188" y="140"/>
                    </a:cubicBezTo>
                    <a:cubicBezTo>
                      <a:pt x="194" y="140"/>
                      <a:pt x="199" y="140"/>
                      <a:pt x="204" y="142"/>
                    </a:cubicBezTo>
                    <a:cubicBezTo>
                      <a:pt x="227" y="151"/>
                      <a:pt x="240" y="175"/>
                      <a:pt x="234" y="198"/>
                    </a:cubicBezTo>
                    <a:cubicBezTo>
                      <a:pt x="238" y="196"/>
                      <a:pt x="242" y="195"/>
                      <a:pt x="246" y="195"/>
                    </a:cubicBezTo>
                    <a:cubicBezTo>
                      <a:pt x="258" y="195"/>
                      <a:pt x="270" y="202"/>
                      <a:pt x="277" y="213"/>
                    </a:cubicBezTo>
                    <a:cubicBezTo>
                      <a:pt x="284" y="227"/>
                      <a:pt x="281" y="244"/>
                      <a:pt x="270" y="255"/>
                    </a:cubicBezTo>
                    <a:cubicBezTo>
                      <a:pt x="274" y="258"/>
                      <a:pt x="278" y="262"/>
                      <a:pt x="281" y="266"/>
                    </a:cubicBezTo>
                    <a:cubicBezTo>
                      <a:pt x="284" y="273"/>
                      <a:pt x="286" y="280"/>
                      <a:pt x="285" y="287"/>
                    </a:cubicBezTo>
                    <a:cubicBezTo>
                      <a:pt x="288" y="286"/>
                      <a:pt x="291" y="285"/>
                      <a:pt x="293" y="284"/>
                    </a:cubicBezTo>
                    <a:cubicBezTo>
                      <a:pt x="290" y="272"/>
                      <a:pt x="295" y="258"/>
                      <a:pt x="307" y="252"/>
                    </a:cubicBezTo>
                    <a:cubicBezTo>
                      <a:pt x="312" y="249"/>
                      <a:pt x="316" y="248"/>
                      <a:pt x="321" y="248"/>
                    </a:cubicBezTo>
                    <a:cubicBezTo>
                      <a:pt x="331" y="248"/>
                      <a:pt x="341" y="253"/>
                      <a:pt x="346" y="262"/>
                    </a:cubicBezTo>
                    <a:cubicBezTo>
                      <a:pt x="351" y="272"/>
                      <a:pt x="351" y="282"/>
                      <a:pt x="346" y="291"/>
                    </a:cubicBezTo>
                    <a:cubicBezTo>
                      <a:pt x="347" y="291"/>
                      <a:pt x="348" y="291"/>
                      <a:pt x="349" y="291"/>
                    </a:cubicBezTo>
                    <a:cubicBezTo>
                      <a:pt x="359" y="291"/>
                      <a:pt x="369" y="296"/>
                      <a:pt x="374" y="305"/>
                    </a:cubicBezTo>
                    <a:cubicBezTo>
                      <a:pt x="377" y="310"/>
                      <a:pt x="378" y="315"/>
                      <a:pt x="378" y="320"/>
                    </a:cubicBezTo>
                    <a:cubicBezTo>
                      <a:pt x="383" y="325"/>
                      <a:pt x="386" y="332"/>
                      <a:pt x="387" y="339"/>
                    </a:cubicBezTo>
                    <a:cubicBezTo>
                      <a:pt x="389" y="355"/>
                      <a:pt x="377" y="369"/>
                      <a:pt x="361" y="370"/>
                    </a:cubicBezTo>
                    <a:cubicBezTo>
                      <a:pt x="360" y="371"/>
                      <a:pt x="359" y="371"/>
                      <a:pt x="358" y="371"/>
                    </a:cubicBezTo>
                    <a:cubicBezTo>
                      <a:pt x="350" y="371"/>
                      <a:pt x="342" y="367"/>
                      <a:pt x="336" y="360"/>
                    </a:cubicBezTo>
                    <a:cubicBezTo>
                      <a:pt x="335" y="362"/>
                      <a:pt x="334" y="363"/>
                      <a:pt x="332" y="364"/>
                    </a:cubicBezTo>
                    <a:cubicBezTo>
                      <a:pt x="334" y="372"/>
                      <a:pt x="333" y="381"/>
                      <a:pt x="330" y="389"/>
                    </a:cubicBezTo>
                    <a:cubicBezTo>
                      <a:pt x="329" y="391"/>
                      <a:pt x="328" y="394"/>
                      <a:pt x="327" y="396"/>
                    </a:cubicBezTo>
                    <a:cubicBezTo>
                      <a:pt x="327" y="396"/>
                      <a:pt x="327" y="396"/>
                      <a:pt x="327" y="396"/>
                    </a:cubicBezTo>
                    <a:cubicBezTo>
                      <a:pt x="338" y="397"/>
                      <a:pt x="349" y="403"/>
                      <a:pt x="355" y="413"/>
                    </a:cubicBezTo>
                    <a:cubicBezTo>
                      <a:pt x="355" y="414"/>
                      <a:pt x="356" y="415"/>
                      <a:pt x="356" y="416"/>
                    </a:cubicBezTo>
                    <a:cubicBezTo>
                      <a:pt x="359" y="404"/>
                      <a:pt x="369" y="395"/>
                      <a:pt x="381" y="394"/>
                    </a:cubicBezTo>
                    <a:cubicBezTo>
                      <a:pt x="382" y="394"/>
                      <a:pt x="383" y="394"/>
                      <a:pt x="384" y="394"/>
                    </a:cubicBezTo>
                    <a:cubicBezTo>
                      <a:pt x="398" y="394"/>
                      <a:pt x="411" y="405"/>
                      <a:pt x="412" y="420"/>
                    </a:cubicBezTo>
                    <a:cubicBezTo>
                      <a:pt x="414" y="435"/>
                      <a:pt x="404" y="448"/>
                      <a:pt x="390" y="451"/>
                    </a:cubicBezTo>
                    <a:cubicBezTo>
                      <a:pt x="400" y="464"/>
                      <a:pt x="404" y="482"/>
                      <a:pt x="398" y="498"/>
                    </a:cubicBezTo>
                    <a:cubicBezTo>
                      <a:pt x="398" y="499"/>
                      <a:pt x="398" y="499"/>
                      <a:pt x="398" y="499"/>
                    </a:cubicBezTo>
                    <a:cubicBezTo>
                      <a:pt x="401" y="500"/>
                      <a:pt x="403" y="500"/>
                      <a:pt x="406" y="501"/>
                    </a:cubicBezTo>
                    <a:cubicBezTo>
                      <a:pt x="411" y="503"/>
                      <a:pt x="415" y="506"/>
                      <a:pt x="419" y="509"/>
                    </a:cubicBezTo>
                    <a:cubicBezTo>
                      <a:pt x="422" y="506"/>
                      <a:pt x="425" y="503"/>
                      <a:pt x="429" y="501"/>
                    </a:cubicBezTo>
                    <a:cubicBezTo>
                      <a:pt x="434" y="498"/>
                      <a:pt x="440" y="496"/>
                      <a:pt x="446" y="496"/>
                    </a:cubicBezTo>
                    <a:cubicBezTo>
                      <a:pt x="450" y="496"/>
                      <a:pt x="455" y="497"/>
                      <a:pt x="460" y="499"/>
                    </a:cubicBezTo>
                    <a:cubicBezTo>
                      <a:pt x="463" y="488"/>
                      <a:pt x="472" y="480"/>
                      <a:pt x="485" y="479"/>
                    </a:cubicBezTo>
                    <a:cubicBezTo>
                      <a:pt x="486" y="479"/>
                      <a:pt x="487" y="478"/>
                      <a:pt x="488" y="478"/>
                    </a:cubicBezTo>
                    <a:cubicBezTo>
                      <a:pt x="502" y="478"/>
                      <a:pt x="515" y="490"/>
                      <a:pt x="516" y="504"/>
                    </a:cubicBezTo>
                    <a:cubicBezTo>
                      <a:pt x="517" y="510"/>
                      <a:pt x="516" y="515"/>
                      <a:pt x="514" y="519"/>
                    </a:cubicBezTo>
                    <a:cubicBezTo>
                      <a:pt x="518" y="522"/>
                      <a:pt x="522" y="526"/>
                      <a:pt x="524" y="532"/>
                    </a:cubicBezTo>
                    <a:cubicBezTo>
                      <a:pt x="529" y="534"/>
                      <a:pt x="534" y="535"/>
                      <a:pt x="539" y="535"/>
                    </a:cubicBezTo>
                    <a:cubicBezTo>
                      <a:pt x="550" y="535"/>
                      <a:pt x="562" y="529"/>
                      <a:pt x="568" y="519"/>
                    </a:cubicBezTo>
                    <a:cubicBezTo>
                      <a:pt x="567" y="531"/>
                      <a:pt x="573" y="544"/>
                      <a:pt x="585" y="549"/>
                    </a:cubicBezTo>
                    <a:cubicBezTo>
                      <a:pt x="589" y="552"/>
                      <a:pt x="594" y="553"/>
                      <a:pt x="599" y="553"/>
                    </a:cubicBezTo>
                    <a:cubicBezTo>
                      <a:pt x="610" y="553"/>
                      <a:pt x="620" y="546"/>
                      <a:pt x="626" y="536"/>
                    </a:cubicBezTo>
                    <a:cubicBezTo>
                      <a:pt x="633" y="521"/>
                      <a:pt x="627" y="503"/>
                      <a:pt x="612" y="495"/>
                    </a:cubicBezTo>
                    <a:cubicBezTo>
                      <a:pt x="612" y="495"/>
                      <a:pt x="611" y="495"/>
                      <a:pt x="611" y="495"/>
                    </a:cubicBezTo>
                    <a:cubicBezTo>
                      <a:pt x="612" y="493"/>
                      <a:pt x="613" y="491"/>
                      <a:pt x="614" y="489"/>
                    </a:cubicBezTo>
                    <a:cubicBezTo>
                      <a:pt x="616" y="486"/>
                      <a:pt x="617" y="482"/>
                      <a:pt x="617" y="478"/>
                    </a:cubicBezTo>
                    <a:cubicBezTo>
                      <a:pt x="630" y="476"/>
                      <a:pt x="641" y="469"/>
                      <a:pt x="647" y="458"/>
                    </a:cubicBezTo>
                    <a:cubicBezTo>
                      <a:pt x="649" y="452"/>
                      <a:pt x="651" y="446"/>
                      <a:pt x="650" y="440"/>
                    </a:cubicBezTo>
                    <a:cubicBezTo>
                      <a:pt x="659" y="439"/>
                      <a:pt x="668" y="433"/>
                      <a:pt x="672" y="424"/>
                    </a:cubicBezTo>
                    <a:cubicBezTo>
                      <a:pt x="679" y="410"/>
                      <a:pt x="674" y="393"/>
                      <a:pt x="661" y="385"/>
                    </a:cubicBezTo>
                    <a:cubicBezTo>
                      <a:pt x="666" y="382"/>
                      <a:pt x="670" y="378"/>
                      <a:pt x="672" y="373"/>
                    </a:cubicBezTo>
                    <a:cubicBezTo>
                      <a:pt x="674" y="369"/>
                      <a:pt x="675" y="366"/>
                      <a:pt x="675" y="362"/>
                    </a:cubicBezTo>
                    <a:cubicBezTo>
                      <a:pt x="680" y="363"/>
                      <a:pt x="686" y="364"/>
                      <a:pt x="691" y="364"/>
                    </a:cubicBezTo>
                    <a:cubicBezTo>
                      <a:pt x="695" y="364"/>
                      <a:pt x="699" y="364"/>
                      <a:pt x="703" y="363"/>
                    </a:cubicBezTo>
                    <a:cubicBezTo>
                      <a:pt x="729" y="356"/>
                      <a:pt x="746" y="329"/>
                      <a:pt x="739" y="303"/>
                    </a:cubicBezTo>
                    <a:cubicBezTo>
                      <a:pt x="735" y="287"/>
                      <a:pt x="724" y="274"/>
                      <a:pt x="710" y="269"/>
                    </a:cubicBezTo>
                    <a:cubicBezTo>
                      <a:pt x="712" y="268"/>
                      <a:pt x="714" y="266"/>
                      <a:pt x="716" y="265"/>
                    </a:cubicBezTo>
                    <a:cubicBezTo>
                      <a:pt x="728" y="254"/>
                      <a:pt x="730" y="235"/>
                      <a:pt x="719" y="222"/>
                    </a:cubicBezTo>
                    <a:cubicBezTo>
                      <a:pt x="713" y="215"/>
                      <a:pt x="705" y="211"/>
                      <a:pt x="696" y="211"/>
                    </a:cubicBezTo>
                    <a:cubicBezTo>
                      <a:pt x="696" y="211"/>
                      <a:pt x="696" y="211"/>
                      <a:pt x="696" y="211"/>
                    </a:cubicBezTo>
                    <a:cubicBezTo>
                      <a:pt x="695" y="206"/>
                      <a:pt x="693" y="201"/>
                      <a:pt x="689" y="197"/>
                    </a:cubicBezTo>
                    <a:cubicBezTo>
                      <a:pt x="683" y="190"/>
                      <a:pt x="675" y="186"/>
                      <a:pt x="666" y="186"/>
                    </a:cubicBezTo>
                    <a:cubicBezTo>
                      <a:pt x="659" y="186"/>
                      <a:pt x="652" y="188"/>
                      <a:pt x="647" y="193"/>
                    </a:cubicBezTo>
                    <a:cubicBezTo>
                      <a:pt x="637" y="201"/>
                      <a:pt x="633" y="214"/>
                      <a:pt x="637" y="226"/>
                    </a:cubicBezTo>
                    <a:cubicBezTo>
                      <a:pt x="626" y="228"/>
                      <a:pt x="616" y="235"/>
                      <a:pt x="611" y="245"/>
                    </a:cubicBezTo>
                    <a:cubicBezTo>
                      <a:pt x="609" y="249"/>
                      <a:pt x="608" y="253"/>
                      <a:pt x="607" y="258"/>
                    </a:cubicBezTo>
                    <a:cubicBezTo>
                      <a:pt x="606" y="257"/>
                      <a:pt x="605" y="257"/>
                      <a:pt x="603" y="257"/>
                    </a:cubicBezTo>
                    <a:cubicBezTo>
                      <a:pt x="600" y="257"/>
                      <a:pt x="596" y="258"/>
                      <a:pt x="592" y="259"/>
                    </a:cubicBezTo>
                    <a:cubicBezTo>
                      <a:pt x="589" y="260"/>
                      <a:pt x="586" y="261"/>
                      <a:pt x="583" y="262"/>
                    </a:cubicBezTo>
                    <a:cubicBezTo>
                      <a:pt x="583" y="261"/>
                      <a:pt x="583" y="261"/>
                      <a:pt x="583" y="261"/>
                    </a:cubicBezTo>
                    <a:cubicBezTo>
                      <a:pt x="578" y="243"/>
                      <a:pt x="564" y="229"/>
                      <a:pt x="548" y="225"/>
                    </a:cubicBezTo>
                    <a:cubicBezTo>
                      <a:pt x="558" y="214"/>
                      <a:pt x="559" y="196"/>
                      <a:pt x="549" y="184"/>
                    </a:cubicBezTo>
                    <a:cubicBezTo>
                      <a:pt x="543" y="177"/>
                      <a:pt x="535" y="173"/>
                      <a:pt x="526" y="173"/>
                    </a:cubicBezTo>
                    <a:cubicBezTo>
                      <a:pt x="519" y="173"/>
                      <a:pt x="512" y="176"/>
                      <a:pt x="507" y="180"/>
                    </a:cubicBezTo>
                    <a:cubicBezTo>
                      <a:pt x="496" y="189"/>
                      <a:pt x="493" y="202"/>
                      <a:pt x="497" y="214"/>
                    </a:cubicBezTo>
                    <a:cubicBezTo>
                      <a:pt x="497" y="213"/>
                      <a:pt x="496" y="213"/>
                      <a:pt x="495" y="212"/>
                    </a:cubicBezTo>
                    <a:cubicBezTo>
                      <a:pt x="490" y="210"/>
                      <a:pt x="484" y="209"/>
                      <a:pt x="479" y="209"/>
                    </a:cubicBezTo>
                    <a:cubicBezTo>
                      <a:pt x="472" y="209"/>
                      <a:pt x="466" y="210"/>
                      <a:pt x="460" y="214"/>
                    </a:cubicBezTo>
                    <a:cubicBezTo>
                      <a:pt x="460" y="211"/>
                      <a:pt x="460" y="208"/>
                      <a:pt x="459" y="205"/>
                    </a:cubicBezTo>
                    <a:cubicBezTo>
                      <a:pt x="457" y="197"/>
                      <a:pt x="452" y="189"/>
                      <a:pt x="447" y="183"/>
                    </a:cubicBezTo>
                    <a:cubicBezTo>
                      <a:pt x="447" y="181"/>
                      <a:pt x="447" y="179"/>
                      <a:pt x="448" y="177"/>
                    </a:cubicBezTo>
                    <a:cubicBezTo>
                      <a:pt x="450" y="178"/>
                      <a:pt x="453" y="178"/>
                      <a:pt x="456" y="178"/>
                    </a:cubicBezTo>
                    <a:cubicBezTo>
                      <a:pt x="463" y="178"/>
                      <a:pt x="470" y="176"/>
                      <a:pt x="476" y="171"/>
                    </a:cubicBezTo>
                    <a:cubicBezTo>
                      <a:pt x="488" y="161"/>
                      <a:pt x="490" y="141"/>
                      <a:pt x="479" y="129"/>
                    </a:cubicBezTo>
                    <a:cubicBezTo>
                      <a:pt x="474" y="123"/>
                      <a:pt x="468" y="119"/>
                      <a:pt x="460" y="118"/>
                    </a:cubicBezTo>
                    <a:cubicBezTo>
                      <a:pt x="457" y="113"/>
                      <a:pt x="453" y="110"/>
                      <a:pt x="448" y="107"/>
                    </a:cubicBezTo>
                    <a:cubicBezTo>
                      <a:pt x="444" y="105"/>
                      <a:pt x="439" y="104"/>
                      <a:pt x="435" y="104"/>
                    </a:cubicBezTo>
                    <a:cubicBezTo>
                      <a:pt x="428" y="104"/>
                      <a:pt x="421" y="106"/>
                      <a:pt x="415" y="111"/>
                    </a:cubicBezTo>
                    <a:cubicBezTo>
                      <a:pt x="415" y="100"/>
                      <a:pt x="409" y="91"/>
                      <a:pt x="399" y="86"/>
                    </a:cubicBezTo>
                    <a:cubicBezTo>
                      <a:pt x="394" y="84"/>
                      <a:pt x="390" y="83"/>
                      <a:pt x="385" y="83"/>
                    </a:cubicBezTo>
                    <a:cubicBezTo>
                      <a:pt x="374" y="83"/>
                      <a:pt x="364" y="89"/>
                      <a:pt x="358" y="100"/>
                    </a:cubicBezTo>
                    <a:cubicBezTo>
                      <a:pt x="352" y="112"/>
                      <a:pt x="355" y="127"/>
                      <a:pt x="366" y="136"/>
                    </a:cubicBezTo>
                    <a:cubicBezTo>
                      <a:pt x="363" y="138"/>
                      <a:pt x="361" y="141"/>
                      <a:pt x="360" y="144"/>
                    </a:cubicBezTo>
                    <a:cubicBezTo>
                      <a:pt x="356" y="137"/>
                      <a:pt x="351" y="131"/>
                      <a:pt x="344" y="128"/>
                    </a:cubicBezTo>
                    <a:cubicBezTo>
                      <a:pt x="339" y="125"/>
                      <a:pt x="333" y="124"/>
                      <a:pt x="328" y="124"/>
                    </a:cubicBezTo>
                    <a:cubicBezTo>
                      <a:pt x="332" y="108"/>
                      <a:pt x="324" y="91"/>
                      <a:pt x="309" y="84"/>
                    </a:cubicBezTo>
                    <a:cubicBezTo>
                      <a:pt x="304" y="81"/>
                      <a:pt x="298" y="80"/>
                      <a:pt x="293" y="80"/>
                    </a:cubicBezTo>
                    <a:cubicBezTo>
                      <a:pt x="281" y="80"/>
                      <a:pt x="270" y="86"/>
                      <a:pt x="263" y="96"/>
                    </a:cubicBezTo>
                    <a:cubicBezTo>
                      <a:pt x="256" y="76"/>
                      <a:pt x="237" y="63"/>
                      <a:pt x="216" y="63"/>
                    </a:cubicBezTo>
                    <a:cubicBezTo>
                      <a:pt x="212" y="63"/>
                      <a:pt x="208" y="64"/>
                      <a:pt x="204" y="65"/>
                    </a:cubicBezTo>
                    <a:cubicBezTo>
                      <a:pt x="195" y="67"/>
                      <a:pt x="188" y="72"/>
                      <a:pt x="181" y="78"/>
                    </a:cubicBezTo>
                    <a:cubicBezTo>
                      <a:pt x="182" y="74"/>
                      <a:pt x="181" y="71"/>
                      <a:pt x="180" y="68"/>
                    </a:cubicBezTo>
                    <a:cubicBezTo>
                      <a:pt x="177" y="53"/>
                      <a:pt x="165" y="43"/>
                      <a:pt x="150" y="41"/>
                    </a:cubicBezTo>
                    <a:moveTo>
                      <a:pt x="40" y="34"/>
                    </a:moveTo>
                    <a:cubicBezTo>
                      <a:pt x="38" y="34"/>
                      <a:pt x="37" y="34"/>
                      <a:pt x="35" y="35"/>
                    </a:cubicBezTo>
                    <a:cubicBezTo>
                      <a:pt x="28" y="46"/>
                      <a:pt x="21" y="58"/>
                      <a:pt x="16" y="70"/>
                    </a:cubicBezTo>
                    <a:cubicBezTo>
                      <a:pt x="11" y="70"/>
                      <a:pt x="6" y="69"/>
                      <a:pt x="1" y="68"/>
                    </a:cubicBezTo>
                    <a:cubicBezTo>
                      <a:pt x="0" y="73"/>
                      <a:pt x="0" y="78"/>
                      <a:pt x="2" y="83"/>
                    </a:cubicBezTo>
                    <a:cubicBezTo>
                      <a:pt x="4" y="93"/>
                      <a:pt x="10" y="101"/>
                      <a:pt x="17" y="106"/>
                    </a:cubicBezTo>
                    <a:cubicBezTo>
                      <a:pt x="16" y="110"/>
                      <a:pt x="16" y="115"/>
                      <a:pt x="17" y="120"/>
                    </a:cubicBezTo>
                    <a:cubicBezTo>
                      <a:pt x="20" y="131"/>
                      <a:pt x="29" y="140"/>
                      <a:pt x="39" y="143"/>
                    </a:cubicBezTo>
                    <a:cubicBezTo>
                      <a:pt x="37" y="136"/>
                      <a:pt x="37" y="129"/>
                      <a:pt x="39" y="122"/>
                    </a:cubicBezTo>
                    <a:cubicBezTo>
                      <a:pt x="40" y="122"/>
                      <a:pt x="40" y="122"/>
                      <a:pt x="40" y="122"/>
                    </a:cubicBezTo>
                    <a:cubicBezTo>
                      <a:pt x="28" y="114"/>
                      <a:pt x="23" y="100"/>
                      <a:pt x="27" y="86"/>
                    </a:cubicBezTo>
                    <a:cubicBezTo>
                      <a:pt x="29" y="82"/>
                      <a:pt x="32" y="78"/>
                      <a:pt x="35" y="75"/>
                    </a:cubicBezTo>
                    <a:cubicBezTo>
                      <a:pt x="32" y="67"/>
                      <a:pt x="32" y="58"/>
                      <a:pt x="35" y="49"/>
                    </a:cubicBezTo>
                    <a:cubicBezTo>
                      <a:pt x="37" y="43"/>
                      <a:pt x="40" y="38"/>
                      <a:pt x="45" y="34"/>
                    </a:cubicBezTo>
                    <a:cubicBezTo>
                      <a:pt x="43" y="34"/>
                      <a:pt x="41" y="34"/>
                      <a:pt x="40" y="34"/>
                    </a:cubicBezTo>
                    <a:moveTo>
                      <a:pt x="77" y="0"/>
                    </a:moveTo>
                    <a:cubicBezTo>
                      <a:pt x="74" y="0"/>
                      <a:pt x="72" y="0"/>
                      <a:pt x="69" y="0"/>
                    </a:cubicBezTo>
                    <a:cubicBezTo>
                      <a:pt x="54" y="4"/>
                      <a:pt x="45" y="18"/>
                      <a:pt x="46" y="33"/>
                    </a:cubicBezTo>
                    <a:cubicBezTo>
                      <a:pt x="53" y="28"/>
                      <a:pt x="61" y="24"/>
                      <a:pt x="70" y="24"/>
                    </a:cubicBezTo>
                    <a:cubicBezTo>
                      <a:pt x="74" y="24"/>
                      <a:pt x="79" y="25"/>
                      <a:pt x="83" y="27"/>
                    </a:cubicBezTo>
                    <a:cubicBezTo>
                      <a:pt x="88" y="29"/>
                      <a:pt x="92" y="31"/>
                      <a:pt x="96" y="35"/>
                    </a:cubicBezTo>
                    <a:cubicBezTo>
                      <a:pt x="98" y="30"/>
                      <a:pt x="102" y="26"/>
                      <a:pt x="106" y="23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3" y="9"/>
                      <a:pt x="90" y="0"/>
                      <a:pt x="77" y="0"/>
                    </a:cubicBezTo>
                  </a:path>
                </a:pathLst>
              </a:custGeom>
              <a:solidFill>
                <a:srgbClr val="F7F9FA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4EC272F9-96E4-5047-D399-A27932251EC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45155" y="-2201069"/>
                <a:ext cx="1955800" cy="2730500"/>
              </a:xfrm>
              <a:custGeom>
                <a:avLst/>
                <a:gdLst>
                  <a:gd name="T0" fmla="*/ 247 w 518"/>
                  <a:gd name="T1" fmla="*/ 226 h 723"/>
                  <a:gd name="T2" fmla="*/ 253 w 518"/>
                  <a:gd name="T3" fmla="*/ 667 h 723"/>
                  <a:gd name="T4" fmla="*/ 253 w 518"/>
                  <a:gd name="T5" fmla="*/ 667 h 723"/>
                  <a:gd name="T6" fmla="*/ 196 w 518"/>
                  <a:gd name="T7" fmla="*/ 560 h 723"/>
                  <a:gd name="T8" fmla="*/ 140 w 518"/>
                  <a:gd name="T9" fmla="*/ 231 h 723"/>
                  <a:gd name="T10" fmla="*/ 157 w 518"/>
                  <a:gd name="T11" fmla="*/ 244 h 723"/>
                  <a:gd name="T12" fmla="*/ 130 w 518"/>
                  <a:gd name="T13" fmla="*/ 298 h 723"/>
                  <a:gd name="T14" fmla="*/ 95 w 518"/>
                  <a:gd name="T15" fmla="*/ 314 h 723"/>
                  <a:gd name="T16" fmla="*/ 73 w 518"/>
                  <a:gd name="T17" fmla="*/ 325 h 723"/>
                  <a:gd name="T18" fmla="*/ 82 w 518"/>
                  <a:gd name="T19" fmla="*/ 402 h 723"/>
                  <a:gd name="T20" fmla="*/ 121 w 518"/>
                  <a:gd name="T21" fmla="*/ 425 h 723"/>
                  <a:gd name="T22" fmla="*/ 116 w 518"/>
                  <a:gd name="T23" fmla="*/ 474 h 723"/>
                  <a:gd name="T24" fmla="*/ 98 w 518"/>
                  <a:gd name="T25" fmla="*/ 523 h 723"/>
                  <a:gd name="T26" fmla="*/ 87 w 518"/>
                  <a:gd name="T27" fmla="*/ 591 h 723"/>
                  <a:gd name="T28" fmla="*/ 136 w 518"/>
                  <a:gd name="T29" fmla="*/ 609 h 723"/>
                  <a:gd name="T30" fmla="*/ 163 w 518"/>
                  <a:gd name="T31" fmla="*/ 639 h 723"/>
                  <a:gd name="T32" fmla="*/ 197 w 518"/>
                  <a:gd name="T33" fmla="*/ 661 h 723"/>
                  <a:gd name="T34" fmla="*/ 236 w 518"/>
                  <a:gd name="T35" fmla="*/ 709 h 723"/>
                  <a:gd name="T36" fmla="*/ 287 w 518"/>
                  <a:gd name="T37" fmla="*/ 680 h 723"/>
                  <a:gd name="T38" fmla="*/ 300 w 518"/>
                  <a:gd name="T39" fmla="*/ 669 h 723"/>
                  <a:gd name="T40" fmla="*/ 346 w 518"/>
                  <a:gd name="T41" fmla="*/ 658 h 723"/>
                  <a:gd name="T42" fmla="*/ 384 w 518"/>
                  <a:gd name="T43" fmla="*/ 620 h 723"/>
                  <a:gd name="T44" fmla="*/ 407 w 518"/>
                  <a:gd name="T45" fmla="*/ 609 h 723"/>
                  <a:gd name="T46" fmla="*/ 489 w 518"/>
                  <a:gd name="T47" fmla="*/ 596 h 723"/>
                  <a:gd name="T48" fmla="*/ 491 w 518"/>
                  <a:gd name="T49" fmla="*/ 554 h 723"/>
                  <a:gd name="T50" fmla="*/ 512 w 518"/>
                  <a:gd name="T51" fmla="*/ 513 h 723"/>
                  <a:gd name="T52" fmla="*/ 470 w 518"/>
                  <a:gd name="T53" fmla="*/ 514 h 723"/>
                  <a:gd name="T54" fmla="*/ 429 w 518"/>
                  <a:gd name="T55" fmla="*/ 504 h 723"/>
                  <a:gd name="T56" fmla="*/ 399 w 518"/>
                  <a:gd name="T57" fmla="*/ 527 h 723"/>
                  <a:gd name="T58" fmla="*/ 364 w 518"/>
                  <a:gd name="T59" fmla="*/ 524 h 723"/>
                  <a:gd name="T60" fmla="*/ 325 w 518"/>
                  <a:gd name="T61" fmla="*/ 477 h 723"/>
                  <a:gd name="T62" fmla="*/ 371 w 518"/>
                  <a:gd name="T63" fmla="*/ 486 h 723"/>
                  <a:gd name="T64" fmla="*/ 351 w 518"/>
                  <a:gd name="T65" fmla="*/ 437 h 723"/>
                  <a:gd name="T66" fmla="*/ 333 w 518"/>
                  <a:gd name="T67" fmla="*/ 399 h 723"/>
                  <a:gd name="T68" fmla="*/ 317 w 518"/>
                  <a:gd name="T69" fmla="*/ 378 h 723"/>
                  <a:gd name="T70" fmla="*/ 307 w 518"/>
                  <a:gd name="T71" fmla="*/ 352 h 723"/>
                  <a:gd name="T72" fmla="*/ 260 w 518"/>
                  <a:gd name="T73" fmla="*/ 355 h 723"/>
                  <a:gd name="T74" fmla="*/ 223 w 518"/>
                  <a:gd name="T75" fmla="*/ 342 h 723"/>
                  <a:gd name="T76" fmla="*/ 217 w 518"/>
                  <a:gd name="T77" fmla="*/ 245 h 723"/>
                  <a:gd name="T78" fmla="*/ 190 w 518"/>
                  <a:gd name="T79" fmla="*/ 236 h 723"/>
                  <a:gd name="T80" fmla="*/ 154 w 518"/>
                  <a:gd name="T81" fmla="*/ 220 h 723"/>
                  <a:gd name="T82" fmla="*/ 251 w 518"/>
                  <a:gd name="T83" fmla="*/ 210 h 723"/>
                  <a:gd name="T84" fmla="*/ 251 w 518"/>
                  <a:gd name="T85" fmla="*/ 210 h 723"/>
                  <a:gd name="T86" fmla="*/ 165 w 518"/>
                  <a:gd name="T87" fmla="*/ 151 h 723"/>
                  <a:gd name="T88" fmla="*/ 193 w 518"/>
                  <a:gd name="T89" fmla="*/ 143 h 723"/>
                  <a:gd name="T90" fmla="*/ 30 w 518"/>
                  <a:gd name="T91" fmla="*/ 125 h 723"/>
                  <a:gd name="T92" fmla="*/ 28 w 518"/>
                  <a:gd name="T93" fmla="*/ 191 h 723"/>
                  <a:gd name="T94" fmla="*/ 56 w 518"/>
                  <a:gd name="T95" fmla="*/ 208 h 723"/>
                  <a:gd name="T96" fmla="*/ 39 w 518"/>
                  <a:gd name="T97" fmla="*/ 126 h 723"/>
                  <a:gd name="T98" fmla="*/ 29 w 518"/>
                  <a:gd name="T99" fmla="*/ 125 h 723"/>
                  <a:gd name="T100" fmla="*/ 37 w 518"/>
                  <a:gd name="T101" fmla="*/ 17 h 723"/>
                  <a:gd name="T102" fmla="*/ 96 w 518"/>
                  <a:gd name="T103" fmla="*/ 5 h 723"/>
                  <a:gd name="T104" fmla="*/ 127 w 518"/>
                  <a:gd name="T105" fmla="*/ 24 h 723"/>
                  <a:gd name="T106" fmla="*/ 122 w 518"/>
                  <a:gd name="T107" fmla="*/ 2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8" h="723">
                    <a:moveTo>
                      <a:pt x="249" y="219"/>
                    </a:moveTo>
                    <a:cubicBezTo>
                      <a:pt x="249" y="221"/>
                      <a:pt x="248" y="223"/>
                      <a:pt x="247" y="225"/>
                    </a:cubicBez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47" y="226"/>
                      <a:pt x="248" y="226"/>
                      <a:pt x="249" y="226"/>
                    </a:cubicBezTo>
                    <a:cubicBezTo>
                      <a:pt x="249" y="224"/>
                      <a:pt x="249" y="221"/>
                      <a:pt x="249" y="219"/>
                    </a:cubicBezTo>
                    <a:moveTo>
                      <a:pt x="253" y="667"/>
                    </a:moveTo>
                    <a:cubicBezTo>
                      <a:pt x="253" y="667"/>
                      <a:pt x="253" y="667"/>
                      <a:pt x="253" y="667"/>
                    </a:cubicBezTo>
                    <a:cubicBezTo>
                      <a:pt x="253" y="667"/>
                      <a:pt x="253" y="667"/>
                      <a:pt x="253" y="667"/>
                    </a:cubicBezTo>
                    <a:cubicBezTo>
                      <a:pt x="253" y="667"/>
                      <a:pt x="253" y="667"/>
                      <a:pt x="253" y="667"/>
                    </a:cubicBezTo>
                    <a:moveTo>
                      <a:pt x="190" y="562"/>
                    </a:moveTo>
                    <a:cubicBezTo>
                      <a:pt x="192" y="560"/>
                      <a:pt x="193" y="558"/>
                      <a:pt x="195" y="556"/>
                    </a:cubicBezTo>
                    <a:cubicBezTo>
                      <a:pt x="195" y="557"/>
                      <a:pt x="196" y="559"/>
                      <a:pt x="196" y="560"/>
                    </a:cubicBezTo>
                    <a:cubicBezTo>
                      <a:pt x="194" y="561"/>
                      <a:pt x="192" y="561"/>
                      <a:pt x="190" y="562"/>
                    </a:cubicBezTo>
                    <a:moveTo>
                      <a:pt x="134" y="217"/>
                    </a:moveTo>
                    <a:cubicBezTo>
                      <a:pt x="137" y="221"/>
                      <a:pt x="139" y="226"/>
                      <a:pt x="140" y="231"/>
                    </a:cubicBezTo>
                    <a:cubicBezTo>
                      <a:pt x="141" y="234"/>
                      <a:pt x="141" y="237"/>
                      <a:pt x="141" y="240"/>
                    </a:cubicBezTo>
                    <a:cubicBezTo>
                      <a:pt x="142" y="240"/>
                      <a:pt x="143" y="240"/>
                      <a:pt x="143" y="240"/>
                    </a:cubicBezTo>
                    <a:cubicBezTo>
                      <a:pt x="148" y="240"/>
                      <a:pt x="153" y="241"/>
                      <a:pt x="157" y="244"/>
                    </a:cubicBezTo>
                    <a:cubicBezTo>
                      <a:pt x="172" y="251"/>
                      <a:pt x="178" y="269"/>
                      <a:pt x="171" y="284"/>
                    </a:cubicBezTo>
                    <a:cubicBezTo>
                      <a:pt x="165" y="295"/>
                      <a:pt x="155" y="301"/>
                      <a:pt x="143" y="301"/>
                    </a:cubicBezTo>
                    <a:cubicBezTo>
                      <a:pt x="139" y="301"/>
                      <a:pt x="134" y="300"/>
                      <a:pt x="130" y="298"/>
                    </a:cubicBezTo>
                    <a:cubicBezTo>
                      <a:pt x="125" y="296"/>
                      <a:pt x="122" y="292"/>
                      <a:pt x="119" y="289"/>
                    </a:cubicBezTo>
                    <a:cubicBezTo>
                      <a:pt x="119" y="292"/>
                      <a:pt x="118" y="295"/>
                      <a:pt x="116" y="297"/>
                    </a:cubicBezTo>
                    <a:cubicBezTo>
                      <a:pt x="112" y="306"/>
                      <a:pt x="104" y="312"/>
                      <a:pt x="95" y="314"/>
                    </a:cubicBezTo>
                    <a:cubicBezTo>
                      <a:pt x="95" y="316"/>
                      <a:pt x="95" y="318"/>
                      <a:pt x="95" y="321"/>
                    </a:cubicBezTo>
                    <a:cubicBezTo>
                      <a:pt x="93" y="320"/>
                      <a:pt x="92" y="320"/>
                      <a:pt x="90" y="320"/>
                    </a:cubicBezTo>
                    <a:cubicBezTo>
                      <a:pt x="84" y="320"/>
                      <a:pt x="78" y="322"/>
                      <a:pt x="73" y="325"/>
                    </a:cubicBezTo>
                    <a:cubicBezTo>
                      <a:pt x="56" y="334"/>
                      <a:pt x="50" y="355"/>
                      <a:pt x="60" y="372"/>
                    </a:cubicBezTo>
                    <a:cubicBezTo>
                      <a:pt x="64" y="379"/>
                      <a:pt x="71" y="384"/>
                      <a:pt x="78" y="387"/>
                    </a:cubicBezTo>
                    <a:cubicBezTo>
                      <a:pt x="78" y="392"/>
                      <a:pt x="79" y="397"/>
                      <a:pt x="82" y="402"/>
                    </a:cubicBezTo>
                    <a:cubicBezTo>
                      <a:pt x="87" y="412"/>
                      <a:pt x="97" y="417"/>
                      <a:pt x="107" y="417"/>
                    </a:cubicBezTo>
                    <a:cubicBezTo>
                      <a:pt x="110" y="417"/>
                      <a:pt x="114" y="416"/>
                      <a:pt x="117" y="415"/>
                    </a:cubicBezTo>
                    <a:cubicBezTo>
                      <a:pt x="118" y="418"/>
                      <a:pt x="119" y="422"/>
                      <a:pt x="121" y="425"/>
                    </a:cubicBezTo>
                    <a:cubicBezTo>
                      <a:pt x="123" y="429"/>
                      <a:pt x="126" y="432"/>
                      <a:pt x="130" y="435"/>
                    </a:cubicBezTo>
                    <a:cubicBezTo>
                      <a:pt x="129" y="435"/>
                      <a:pt x="128" y="436"/>
                      <a:pt x="127" y="436"/>
                    </a:cubicBezTo>
                    <a:cubicBezTo>
                      <a:pt x="114" y="444"/>
                      <a:pt x="109" y="460"/>
                      <a:pt x="116" y="474"/>
                    </a:cubicBezTo>
                    <a:cubicBezTo>
                      <a:pt x="101" y="477"/>
                      <a:pt x="91" y="490"/>
                      <a:pt x="92" y="505"/>
                    </a:cubicBezTo>
                    <a:cubicBezTo>
                      <a:pt x="93" y="512"/>
                      <a:pt x="96" y="518"/>
                      <a:pt x="100" y="523"/>
                    </a:cubicBezTo>
                    <a:cubicBezTo>
                      <a:pt x="100" y="523"/>
                      <a:pt x="99" y="523"/>
                      <a:pt x="98" y="523"/>
                    </a:cubicBezTo>
                    <a:cubicBezTo>
                      <a:pt x="82" y="524"/>
                      <a:pt x="71" y="538"/>
                      <a:pt x="72" y="554"/>
                    </a:cubicBezTo>
                    <a:cubicBezTo>
                      <a:pt x="74" y="565"/>
                      <a:pt x="80" y="573"/>
                      <a:pt x="89" y="578"/>
                    </a:cubicBezTo>
                    <a:cubicBezTo>
                      <a:pt x="88" y="582"/>
                      <a:pt x="87" y="586"/>
                      <a:pt x="87" y="591"/>
                    </a:cubicBezTo>
                    <a:cubicBezTo>
                      <a:pt x="89" y="606"/>
                      <a:pt x="101" y="617"/>
                      <a:pt x="116" y="617"/>
                    </a:cubicBezTo>
                    <a:cubicBezTo>
                      <a:pt x="117" y="617"/>
                      <a:pt x="118" y="617"/>
                      <a:pt x="119" y="617"/>
                    </a:cubicBezTo>
                    <a:cubicBezTo>
                      <a:pt x="126" y="616"/>
                      <a:pt x="132" y="613"/>
                      <a:pt x="136" y="609"/>
                    </a:cubicBezTo>
                    <a:cubicBezTo>
                      <a:pt x="137" y="609"/>
                      <a:pt x="137" y="609"/>
                      <a:pt x="137" y="609"/>
                    </a:cubicBezTo>
                    <a:cubicBezTo>
                      <a:pt x="141" y="618"/>
                      <a:pt x="150" y="623"/>
                      <a:pt x="158" y="624"/>
                    </a:cubicBezTo>
                    <a:cubicBezTo>
                      <a:pt x="159" y="629"/>
                      <a:pt x="160" y="634"/>
                      <a:pt x="163" y="639"/>
                    </a:cubicBezTo>
                    <a:cubicBezTo>
                      <a:pt x="169" y="650"/>
                      <a:pt x="181" y="657"/>
                      <a:pt x="193" y="657"/>
                    </a:cubicBezTo>
                    <a:cubicBezTo>
                      <a:pt x="194" y="657"/>
                      <a:pt x="194" y="657"/>
                      <a:pt x="195" y="656"/>
                    </a:cubicBezTo>
                    <a:cubicBezTo>
                      <a:pt x="196" y="658"/>
                      <a:pt x="196" y="659"/>
                      <a:pt x="197" y="661"/>
                    </a:cubicBezTo>
                    <a:cubicBezTo>
                      <a:pt x="204" y="672"/>
                      <a:pt x="215" y="678"/>
                      <a:pt x="227" y="678"/>
                    </a:cubicBezTo>
                    <a:cubicBezTo>
                      <a:pt x="231" y="678"/>
                      <a:pt x="236" y="677"/>
                      <a:pt x="240" y="676"/>
                    </a:cubicBezTo>
                    <a:cubicBezTo>
                      <a:pt x="232" y="685"/>
                      <a:pt x="230" y="698"/>
                      <a:pt x="236" y="709"/>
                    </a:cubicBezTo>
                    <a:cubicBezTo>
                      <a:pt x="242" y="718"/>
                      <a:pt x="252" y="723"/>
                      <a:pt x="262" y="723"/>
                    </a:cubicBezTo>
                    <a:cubicBezTo>
                      <a:pt x="266" y="723"/>
                      <a:pt x="271" y="722"/>
                      <a:pt x="276" y="720"/>
                    </a:cubicBezTo>
                    <a:cubicBezTo>
                      <a:pt x="290" y="712"/>
                      <a:pt x="294" y="694"/>
                      <a:pt x="287" y="680"/>
                    </a:cubicBezTo>
                    <a:cubicBezTo>
                      <a:pt x="286" y="679"/>
                      <a:pt x="286" y="679"/>
                      <a:pt x="286" y="679"/>
                    </a:cubicBezTo>
                    <a:cubicBezTo>
                      <a:pt x="288" y="679"/>
                      <a:pt x="290" y="678"/>
                      <a:pt x="291" y="677"/>
                    </a:cubicBezTo>
                    <a:cubicBezTo>
                      <a:pt x="295" y="675"/>
                      <a:pt x="298" y="672"/>
                      <a:pt x="300" y="669"/>
                    </a:cubicBezTo>
                    <a:cubicBezTo>
                      <a:pt x="305" y="672"/>
                      <a:pt x="311" y="674"/>
                      <a:pt x="317" y="674"/>
                    </a:cubicBezTo>
                    <a:cubicBezTo>
                      <a:pt x="323" y="674"/>
                      <a:pt x="329" y="672"/>
                      <a:pt x="334" y="669"/>
                    </a:cubicBezTo>
                    <a:cubicBezTo>
                      <a:pt x="339" y="666"/>
                      <a:pt x="343" y="662"/>
                      <a:pt x="346" y="658"/>
                    </a:cubicBezTo>
                    <a:cubicBezTo>
                      <a:pt x="350" y="659"/>
                      <a:pt x="354" y="660"/>
                      <a:pt x="357" y="660"/>
                    </a:cubicBezTo>
                    <a:cubicBezTo>
                      <a:pt x="362" y="660"/>
                      <a:pt x="367" y="659"/>
                      <a:pt x="372" y="656"/>
                    </a:cubicBezTo>
                    <a:cubicBezTo>
                      <a:pt x="385" y="649"/>
                      <a:pt x="390" y="633"/>
                      <a:pt x="384" y="620"/>
                    </a:cubicBezTo>
                    <a:cubicBezTo>
                      <a:pt x="384" y="620"/>
                      <a:pt x="385" y="620"/>
                      <a:pt x="385" y="620"/>
                    </a:cubicBezTo>
                    <a:cubicBezTo>
                      <a:pt x="390" y="620"/>
                      <a:pt x="395" y="619"/>
                      <a:pt x="399" y="616"/>
                    </a:cubicBezTo>
                    <a:cubicBezTo>
                      <a:pt x="402" y="614"/>
                      <a:pt x="405" y="612"/>
                      <a:pt x="407" y="609"/>
                    </a:cubicBezTo>
                    <a:cubicBezTo>
                      <a:pt x="413" y="616"/>
                      <a:pt x="420" y="621"/>
                      <a:pt x="428" y="624"/>
                    </a:cubicBezTo>
                    <a:cubicBezTo>
                      <a:pt x="434" y="626"/>
                      <a:pt x="439" y="627"/>
                      <a:pt x="445" y="627"/>
                    </a:cubicBezTo>
                    <a:cubicBezTo>
                      <a:pt x="464" y="627"/>
                      <a:pt x="482" y="615"/>
                      <a:pt x="489" y="596"/>
                    </a:cubicBezTo>
                    <a:cubicBezTo>
                      <a:pt x="495" y="582"/>
                      <a:pt x="492" y="566"/>
                      <a:pt x="484" y="554"/>
                    </a:cubicBezTo>
                    <a:cubicBezTo>
                      <a:pt x="485" y="554"/>
                      <a:pt x="487" y="554"/>
                      <a:pt x="488" y="554"/>
                    </a:cubicBezTo>
                    <a:cubicBezTo>
                      <a:pt x="489" y="554"/>
                      <a:pt x="490" y="554"/>
                      <a:pt x="491" y="554"/>
                    </a:cubicBezTo>
                    <a:cubicBezTo>
                      <a:pt x="506" y="552"/>
                      <a:pt x="518" y="538"/>
                      <a:pt x="516" y="522"/>
                    </a:cubicBezTo>
                    <a:cubicBezTo>
                      <a:pt x="516" y="519"/>
                      <a:pt x="515" y="516"/>
                      <a:pt x="514" y="514"/>
                    </a:cubicBezTo>
                    <a:cubicBezTo>
                      <a:pt x="514" y="513"/>
                      <a:pt x="513" y="513"/>
                      <a:pt x="512" y="513"/>
                    </a:cubicBezTo>
                    <a:cubicBezTo>
                      <a:pt x="511" y="512"/>
                      <a:pt x="510" y="511"/>
                      <a:pt x="508" y="510"/>
                    </a:cubicBezTo>
                    <a:cubicBezTo>
                      <a:pt x="502" y="515"/>
                      <a:pt x="494" y="518"/>
                      <a:pt x="486" y="518"/>
                    </a:cubicBezTo>
                    <a:cubicBezTo>
                      <a:pt x="481" y="518"/>
                      <a:pt x="475" y="517"/>
                      <a:pt x="470" y="514"/>
                    </a:cubicBezTo>
                    <a:cubicBezTo>
                      <a:pt x="465" y="511"/>
                      <a:pt x="460" y="508"/>
                      <a:pt x="457" y="503"/>
                    </a:cubicBezTo>
                    <a:cubicBezTo>
                      <a:pt x="453" y="506"/>
                      <a:pt x="448" y="507"/>
                      <a:pt x="443" y="507"/>
                    </a:cubicBezTo>
                    <a:cubicBezTo>
                      <a:pt x="438" y="507"/>
                      <a:pt x="434" y="506"/>
                      <a:pt x="429" y="504"/>
                    </a:cubicBezTo>
                    <a:cubicBezTo>
                      <a:pt x="429" y="503"/>
                      <a:pt x="429" y="503"/>
                      <a:pt x="429" y="503"/>
                    </a:cubicBezTo>
                    <a:cubicBezTo>
                      <a:pt x="427" y="510"/>
                      <a:pt x="424" y="516"/>
                      <a:pt x="418" y="520"/>
                    </a:cubicBezTo>
                    <a:cubicBezTo>
                      <a:pt x="413" y="525"/>
                      <a:pt x="406" y="527"/>
                      <a:pt x="399" y="527"/>
                    </a:cubicBezTo>
                    <a:cubicBezTo>
                      <a:pt x="390" y="527"/>
                      <a:pt x="382" y="524"/>
                      <a:pt x="376" y="516"/>
                    </a:cubicBezTo>
                    <a:cubicBezTo>
                      <a:pt x="375" y="515"/>
                      <a:pt x="374" y="514"/>
                      <a:pt x="373" y="512"/>
                    </a:cubicBezTo>
                    <a:cubicBezTo>
                      <a:pt x="371" y="517"/>
                      <a:pt x="368" y="521"/>
                      <a:pt x="364" y="524"/>
                    </a:cubicBezTo>
                    <a:cubicBezTo>
                      <a:pt x="358" y="529"/>
                      <a:pt x="352" y="531"/>
                      <a:pt x="345" y="531"/>
                    </a:cubicBezTo>
                    <a:cubicBezTo>
                      <a:pt x="336" y="531"/>
                      <a:pt x="327" y="527"/>
                      <a:pt x="321" y="520"/>
                    </a:cubicBezTo>
                    <a:cubicBezTo>
                      <a:pt x="311" y="507"/>
                      <a:pt x="312" y="488"/>
                      <a:pt x="325" y="477"/>
                    </a:cubicBezTo>
                    <a:cubicBezTo>
                      <a:pt x="331" y="473"/>
                      <a:pt x="338" y="470"/>
                      <a:pt x="345" y="470"/>
                    </a:cubicBezTo>
                    <a:cubicBezTo>
                      <a:pt x="353" y="470"/>
                      <a:pt x="362" y="474"/>
                      <a:pt x="368" y="481"/>
                    </a:cubicBezTo>
                    <a:cubicBezTo>
                      <a:pt x="369" y="483"/>
                      <a:pt x="370" y="484"/>
                      <a:pt x="371" y="486"/>
                    </a:cubicBezTo>
                    <a:cubicBezTo>
                      <a:pt x="373" y="481"/>
                      <a:pt x="376" y="477"/>
                      <a:pt x="380" y="474"/>
                    </a:cubicBezTo>
                    <a:cubicBezTo>
                      <a:pt x="381" y="473"/>
                      <a:pt x="382" y="472"/>
                      <a:pt x="383" y="472"/>
                    </a:cubicBezTo>
                    <a:cubicBezTo>
                      <a:pt x="367" y="466"/>
                      <a:pt x="355" y="454"/>
                      <a:pt x="351" y="437"/>
                    </a:cubicBezTo>
                    <a:cubicBezTo>
                      <a:pt x="348" y="424"/>
                      <a:pt x="350" y="411"/>
                      <a:pt x="356" y="401"/>
                    </a:cubicBezTo>
                    <a:cubicBezTo>
                      <a:pt x="353" y="402"/>
                      <a:pt x="350" y="402"/>
                      <a:pt x="346" y="402"/>
                    </a:cubicBezTo>
                    <a:cubicBezTo>
                      <a:pt x="342" y="402"/>
                      <a:pt x="337" y="401"/>
                      <a:pt x="333" y="399"/>
                    </a:cubicBezTo>
                    <a:cubicBezTo>
                      <a:pt x="324" y="395"/>
                      <a:pt x="319" y="387"/>
                      <a:pt x="317" y="378"/>
                    </a:cubicBezTo>
                    <a:cubicBezTo>
                      <a:pt x="317" y="378"/>
                      <a:pt x="317" y="378"/>
                      <a:pt x="317" y="378"/>
                    </a:cubicBezTo>
                    <a:cubicBezTo>
                      <a:pt x="317" y="378"/>
                      <a:pt x="317" y="378"/>
                      <a:pt x="317" y="378"/>
                    </a:cubicBezTo>
                    <a:cubicBezTo>
                      <a:pt x="316" y="371"/>
                      <a:pt x="316" y="365"/>
                      <a:pt x="319" y="358"/>
                    </a:cubicBezTo>
                    <a:cubicBezTo>
                      <a:pt x="320" y="357"/>
                      <a:pt x="320" y="357"/>
                      <a:pt x="321" y="356"/>
                    </a:cubicBezTo>
                    <a:cubicBezTo>
                      <a:pt x="316" y="355"/>
                      <a:pt x="312" y="354"/>
                      <a:pt x="307" y="352"/>
                    </a:cubicBezTo>
                    <a:cubicBezTo>
                      <a:pt x="304" y="350"/>
                      <a:pt x="301" y="348"/>
                      <a:pt x="298" y="345"/>
                    </a:cubicBezTo>
                    <a:cubicBezTo>
                      <a:pt x="292" y="354"/>
                      <a:pt x="283" y="359"/>
                      <a:pt x="273" y="359"/>
                    </a:cubicBezTo>
                    <a:cubicBezTo>
                      <a:pt x="269" y="359"/>
                      <a:pt x="264" y="358"/>
                      <a:pt x="260" y="355"/>
                    </a:cubicBezTo>
                    <a:cubicBezTo>
                      <a:pt x="254" y="353"/>
                      <a:pt x="250" y="349"/>
                      <a:pt x="247" y="344"/>
                    </a:cubicBezTo>
                    <a:cubicBezTo>
                      <a:pt x="245" y="345"/>
                      <a:pt x="242" y="345"/>
                      <a:pt x="239" y="345"/>
                    </a:cubicBezTo>
                    <a:cubicBezTo>
                      <a:pt x="233" y="345"/>
                      <a:pt x="228" y="344"/>
                      <a:pt x="223" y="342"/>
                    </a:cubicBezTo>
                    <a:cubicBezTo>
                      <a:pt x="205" y="333"/>
                      <a:pt x="197" y="311"/>
                      <a:pt x="206" y="293"/>
                    </a:cubicBezTo>
                    <a:cubicBezTo>
                      <a:pt x="210" y="285"/>
                      <a:pt x="216" y="280"/>
                      <a:pt x="223" y="276"/>
                    </a:cubicBezTo>
                    <a:cubicBezTo>
                      <a:pt x="216" y="268"/>
                      <a:pt x="213" y="256"/>
                      <a:pt x="217" y="245"/>
                    </a:cubicBezTo>
                    <a:cubicBezTo>
                      <a:pt x="216" y="245"/>
                      <a:pt x="215" y="246"/>
                      <a:pt x="214" y="246"/>
                    </a:cubicBezTo>
                    <a:cubicBezTo>
                      <a:pt x="209" y="246"/>
                      <a:pt x="203" y="244"/>
                      <a:pt x="198" y="242"/>
                    </a:cubicBezTo>
                    <a:cubicBezTo>
                      <a:pt x="195" y="240"/>
                      <a:pt x="193" y="238"/>
                      <a:pt x="190" y="236"/>
                    </a:cubicBezTo>
                    <a:cubicBezTo>
                      <a:pt x="188" y="237"/>
                      <a:pt x="185" y="238"/>
                      <a:pt x="182" y="238"/>
                    </a:cubicBezTo>
                    <a:cubicBezTo>
                      <a:pt x="177" y="238"/>
                      <a:pt x="173" y="237"/>
                      <a:pt x="168" y="234"/>
                    </a:cubicBezTo>
                    <a:cubicBezTo>
                      <a:pt x="162" y="231"/>
                      <a:pt x="157" y="226"/>
                      <a:pt x="154" y="220"/>
                    </a:cubicBezTo>
                    <a:cubicBezTo>
                      <a:pt x="152" y="220"/>
                      <a:pt x="150" y="220"/>
                      <a:pt x="148" y="220"/>
                    </a:cubicBezTo>
                    <a:cubicBezTo>
                      <a:pt x="144" y="220"/>
                      <a:pt x="139" y="219"/>
                      <a:pt x="134" y="217"/>
                    </a:cubicBezTo>
                    <a:moveTo>
                      <a:pt x="251" y="210"/>
                    </a:moveTo>
                    <a:cubicBezTo>
                      <a:pt x="251" y="211"/>
                      <a:pt x="251" y="211"/>
                      <a:pt x="251" y="212"/>
                    </a:cubicBezTo>
                    <a:cubicBezTo>
                      <a:pt x="251" y="212"/>
                      <a:pt x="251" y="211"/>
                      <a:pt x="251" y="210"/>
                    </a:cubicBezTo>
                    <a:cubicBezTo>
                      <a:pt x="251" y="210"/>
                      <a:pt x="251" y="210"/>
                      <a:pt x="251" y="210"/>
                    </a:cubicBezTo>
                    <a:moveTo>
                      <a:pt x="179" y="137"/>
                    </a:moveTo>
                    <a:cubicBezTo>
                      <a:pt x="175" y="143"/>
                      <a:pt x="169" y="148"/>
                      <a:pt x="162" y="150"/>
                    </a:cubicBezTo>
                    <a:cubicBezTo>
                      <a:pt x="163" y="151"/>
                      <a:pt x="164" y="151"/>
                      <a:pt x="165" y="151"/>
                    </a:cubicBezTo>
                    <a:cubicBezTo>
                      <a:pt x="171" y="155"/>
                      <a:pt x="176" y="160"/>
                      <a:pt x="180" y="166"/>
                    </a:cubicBezTo>
                    <a:cubicBezTo>
                      <a:pt x="180" y="162"/>
                      <a:pt x="182" y="158"/>
                      <a:pt x="183" y="155"/>
                    </a:cubicBezTo>
                    <a:cubicBezTo>
                      <a:pt x="186" y="150"/>
                      <a:pt x="189" y="146"/>
                      <a:pt x="193" y="143"/>
                    </a:cubicBezTo>
                    <a:cubicBezTo>
                      <a:pt x="188" y="141"/>
                      <a:pt x="184" y="139"/>
                      <a:pt x="179" y="137"/>
                    </a:cubicBezTo>
                    <a:moveTo>
                      <a:pt x="29" y="125"/>
                    </a:moveTo>
                    <a:cubicBezTo>
                      <a:pt x="30" y="125"/>
                      <a:pt x="30" y="125"/>
                      <a:pt x="30" y="125"/>
                    </a:cubicBezTo>
                    <a:cubicBezTo>
                      <a:pt x="19" y="128"/>
                      <a:pt x="11" y="136"/>
                      <a:pt x="7" y="147"/>
                    </a:cubicBezTo>
                    <a:cubicBezTo>
                      <a:pt x="0" y="165"/>
                      <a:pt x="9" y="184"/>
                      <a:pt x="27" y="191"/>
                    </a:cubicBezTo>
                    <a:cubicBezTo>
                      <a:pt x="28" y="191"/>
                      <a:pt x="28" y="191"/>
                      <a:pt x="28" y="191"/>
                    </a:cubicBezTo>
                    <a:cubicBezTo>
                      <a:pt x="29" y="202"/>
                      <a:pt x="36" y="211"/>
                      <a:pt x="47" y="215"/>
                    </a:cubicBezTo>
                    <a:cubicBezTo>
                      <a:pt x="48" y="215"/>
                      <a:pt x="49" y="215"/>
                      <a:pt x="50" y="216"/>
                    </a:cubicBezTo>
                    <a:cubicBezTo>
                      <a:pt x="52" y="213"/>
                      <a:pt x="54" y="210"/>
                      <a:pt x="56" y="208"/>
                    </a:cubicBezTo>
                    <a:cubicBezTo>
                      <a:pt x="42" y="206"/>
                      <a:pt x="30" y="195"/>
                      <a:pt x="26" y="180"/>
                    </a:cubicBezTo>
                    <a:cubicBezTo>
                      <a:pt x="22" y="164"/>
                      <a:pt x="31" y="147"/>
                      <a:pt x="45" y="139"/>
                    </a:cubicBezTo>
                    <a:cubicBezTo>
                      <a:pt x="42" y="136"/>
                      <a:pt x="40" y="131"/>
                      <a:pt x="39" y="126"/>
                    </a:cubicBezTo>
                    <a:cubicBezTo>
                      <a:pt x="39" y="126"/>
                      <a:pt x="39" y="126"/>
                      <a:pt x="39" y="126"/>
                    </a:cubicBezTo>
                    <a:cubicBezTo>
                      <a:pt x="38" y="126"/>
                      <a:pt x="38" y="126"/>
                      <a:pt x="37" y="126"/>
                    </a:cubicBezTo>
                    <a:cubicBezTo>
                      <a:pt x="35" y="126"/>
                      <a:pt x="32" y="125"/>
                      <a:pt x="29" y="125"/>
                    </a:cubicBezTo>
                    <a:moveTo>
                      <a:pt x="36" y="15"/>
                    </a:moveTo>
                    <a:cubicBezTo>
                      <a:pt x="36" y="15"/>
                      <a:pt x="35" y="16"/>
                      <a:pt x="35" y="16"/>
                    </a:cubicBezTo>
                    <a:cubicBezTo>
                      <a:pt x="35" y="17"/>
                      <a:pt x="36" y="17"/>
                      <a:pt x="37" y="17"/>
                    </a:cubicBezTo>
                    <a:cubicBezTo>
                      <a:pt x="36" y="16"/>
                      <a:pt x="36" y="16"/>
                      <a:pt x="36" y="15"/>
                    </a:cubicBezTo>
                    <a:moveTo>
                      <a:pt x="112" y="0"/>
                    </a:moveTo>
                    <a:cubicBezTo>
                      <a:pt x="106" y="0"/>
                      <a:pt x="101" y="2"/>
                      <a:pt x="96" y="5"/>
                    </a:cubicBezTo>
                    <a:cubicBezTo>
                      <a:pt x="97" y="11"/>
                      <a:pt x="97" y="17"/>
                      <a:pt x="95" y="22"/>
                    </a:cubicBezTo>
                    <a:cubicBezTo>
                      <a:pt x="101" y="25"/>
                      <a:pt x="106" y="28"/>
                      <a:pt x="109" y="33"/>
                    </a:cubicBezTo>
                    <a:cubicBezTo>
                      <a:pt x="114" y="29"/>
                      <a:pt x="120" y="25"/>
                      <a:pt x="127" y="24"/>
                    </a:cubicBezTo>
                    <a:cubicBezTo>
                      <a:pt x="129" y="23"/>
                      <a:pt x="132" y="22"/>
                      <a:pt x="135" y="22"/>
                    </a:cubicBezTo>
                    <a:cubicBezTo>
                      <a:pt x="137" y="22"/>
                      <a:pt x="139" y="23"/>
                      <a:pt x="140" y="23"/>
                    </a:cubicBezTo>
                    <a:cubicBezTo>
                      <a:pt x="138" y="14"/>
                      <a:pt x="132" y="5"/>
                      <a:pt x="122" y="2"/>
                    </a:cubicBezTo>
                    <a:cubicBezTo>
                      <a:pt x="119" y="1"/>
                      <a:pt x="115" y="0"/>
                      <a:pt x="112" y="0"/>
                    </a:cubicBezTo>
                  </a:path>
                </a:pathLst>
              </a:custGeom>
              <a:solidFill>
                <a:srgbClr val="F9FBFB">
                  <a:alpha val="2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任意多边形: 形状 193">
                <a:extLst>
                  <a:ext uri="{FF2B5EF4-FFF2-40B4-BE49-F238E27FC236}">
                    <a16:creationId xmlns:a16="http://schemas.microsoft.com/office/drawing/2014/main" id="{4A8D7AC1-C2D4-13C5-0A54-E0891D9972D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894368" y="-2182019"/>
                <a:ext cx="1890713" cy="1985963"/>
              </a:xfrm>
              <a:custGeom>
                <a:avLst/>
                <a:gdLst>
                  <a:gd name="T0" fmla="*/ 333 w 501"/>
                  <a:gd name="T1" fmla="*/ 393 h 526"/>
                  <a:gd name="T2" fmla="*/ 320 w 501"/>
                  <a:gd name="T3" fmla="*/ 394 h 526"/>
                  <a:gd name="T4" fmla="*/ 338 w 501"/>
                  <a:gd name="T5" fmla="*/ 432 h 526"/>
                  <a:gd name="T6" fmla="*/ 358 w 501"/>
                  <a:gd name="T7" fmla="*/ 481 h 526"/>
                  <a:gd name="T8" fmla="*/ 312 w 501"/>
                  <a:gd name="T9" fmla="*/ 472 h 526"/>
                  <a:gd name="T10" fmla="*/ 351 w 501"/>
                  <a:gd name="T11" fmla="*/ 519 h 526"/>
                  <a:gd name="T12" fmla="*/ 386 w 501"/>
                  <a:gd name="T13" fmla="*/ 522 h 526"/>
                  <a:gd name="T14" fmla="*/ 416 w 501"/>
                  <a:gd name="T15" fmla="*/ 499 h 526"/>
                  <a:gd name="T16" fmla="*/ 457 w 501"/>
                  <a:gd name="T17" fmla="*/ 509 h 526"/>
                  <a:gd name="T18" fmla="*/ 499 w 501"/>
                  <a:gd name="T19" fmla="*/ 508 h 526"/>
                  <a:gd name="T20" fmla="*/ 493 w 501"/>
                  <a:gd name="T21" fmla="*/ 481 h 526"/>
                  <a:gd name="T22" fmla="*/ 437 w 501"/>
                  <a:gd name="T23" fmla="*/ 476 h 526"/>
                  <a:gd name="T24" fmla="*/ 396 w 501"/>
                  <a:gd name="T25" fmla="*/ 486 h 526"/>
                  <a:gd name="T26" fmla="*/ 375 w 501"/>
                  <a:gd name="T27" fmla="*/ 475 h 526"/>
                  <a:gd name="T28" fmla="*/ 361 w 501"/>
                  <a:gd name="T29" fmla="*/ 371 h 526"/>
                  <a:gd name="T30" fmla="*/ 247 w 501"/>
                  <a:gd name="T31" fmla="*/ 289 h 526"/>
                  <a:gd name="T32" fmla="*/ 127 w 501"/>
                  <a:gd name="T33" fmla="*/ 288 h 526"/>
                  <a:gd name="T34" fmla="*/ 129 w 501"/>
                  <a:gd name="T35" fmla="*/ 290 h 526"/>
                  <a:gd name="T36" fmla="*/ 139 w 501"/>
                  <a:gd name="T37" fmla="*/ 279 h 526"/>
                  <a:gd name="T38" fmla="*/ 234 w 501"/>
                  <a:gd name="T39" fmla="*/ 221 h 526"/>
                  <a:gd name="T40" fmla="*/ 236 w 501"/>
                  <a:gd name="T41" fmla="*/ 221 h 526"/>
                  <a:gd name="T42" fmla="*/ 238 w 501"/>
                  <a:gd name="T43" fmla="*/ 205 h 526"/>
                  <a:gd name="T44" fmla="*/ 122 w 501"/>
                  <a:gd name="T45" fmla="*/ 182 h 526"/>
                  <a:gd name="T46" fmla="*/ 107 w 501"/>
                  <a:gd name="T47" fmla="*/ 205 h 526"/>
                  <a:gd name="T48" fmla="*/ 109 w 501"/>
                  <a:gd name="T49" fmla="*/ 185 h 526"/>
                  <a:gd name="T50" fmla="*/ 149 w 501"/>
                  <a:gd name="T51" fmla="*/ 145 h 526"/>
                  <a:gd name="T52" fmla="*/ 170 w 501"/>
                  <a:gd name="T53" fmla="*/ 150 h 526"/>
                  <a:gd name="T54" fmla="*/ 73 w 501"/>
                  <a:gd name="T55" fmla="*/ 12 h 526"/>
                  <a:gd name="T56" fmla="*/ 23 w 501"/>
                  <a:gd name="T57" fmla="*/ 10 h 526"/>
                  <a:gd name="T58" fmla="*/ 12 w 501"/>
                  <a:gd name="T59" fmla="*/ 26 h 526"/>
                  <a:gd name="T60" fmla="*/ 17 w 501"/>
                  <a:gd name="T61" fmla="*/ 99 h 526"/>
                  <a:gd name="T62" fmla="*/ 24 w 501"/>
                  <a:gd name="T63" fmla="*/ 121 h 526"/>
                  <a:gd name="T64" fmla="*/ 32 w 501"/>
                  <a:gd name="T65" fmla="*/ 134 h 526"/>
                  <a:gd name="T66" fmla="*/ 37 w 501"/>
                  <a:gd name="T67" fmla="*/ 211 h 526"/>
                  <a:gd name="T68" fmla="*/ 58 w 501"/>
                  <a:gd name="T69" fmla="*/ 234 h 526"/>
                  <a:gd name="T70" fmla="*/ 81 w 501"/>
                  <a:gd name="T71" fmla="*/ 275 h 526"/>
                  <a:gd name="T72" fmla="*/ 103 w 501"/>
                  <a:gd name="T73" fmla="*/ 292 h 526"/>
                  <a:gd name="T74" fmla="*/ 130 w 501"/>
                  <a:gd name="T75" fmla="*/ 296 h 526"/>
                  <a:gd name="T76" fmla="*/ 130 w 501"/>
                  <a:gd name="T77" fmla="*/ 235 h 526"/>
                  <a:gd name="T78" fmla="*/ 121 w 501"/>
                  <a:gd name="T79" fmla="*/ 212 h 526"/>
                  <a:gd name="T80" fmla="*/ 155 w 501"/>
                  <a:gd name="T81" fmla="*/ 229 h 526"/>
                  <a:gd name="T82" fmla="*/ 185 w 501"/>
                  <a:gd name="T83" fmla="*/ 237 h 526"/>
                  <a:gd name="T84" fmla="*/ 210 w 501"/>
                  <a:gd name="T85" fmla="*/ 271 h 526"/>
                  <a:gd name="T86" fmla="*/ 226 w 501"/>
                  <a:gd name="T87" fmla="*/ 340 h 526"/>
                  <a:gd name="T88" fmla="*/ 260 w 501"/>
                  <a:gd name="T89" fmla="*/ 354 h 526"/>
                  <a:gd name="T90" fmla="*/ 308 w 501"/>
                  <a:gd name="T91" fmla="*/ 351 h 526"/>
                  <a:gd name="T92" fmla="*/ 307 w 501"/>
                  <a:gd name="T93" fmla="*/ 366 h 526"/>
                  <a:gd name="T94" fmla="*/ 335 w 501"/>
                  <a:gd name="T95" fmla="*/ 348 h 526"/>
                  <a:gd name="T96" fmla="*/ 355 w 501"/>
                  <a:gd name="T97" fmla="*/ 297 h 526"/>
                  <a:gd name="T98" fmla="*/ 323 w 501"/>
                  <a:gd name="T99" fmla="*/ 268 h 526"/>
                  <a:gd name="T100" fmla="*/ 284 w 501"/>
                  <a:gd name="T101" fmla="*/ 229 h 526"/>
                  <a:gd name="T102" fmla="*/ 258 w 501"/>
                  <a:gd name="T103" fmla="*/ 243 h 526"/>
                  <a:gd name="T104" fmla="*/ 223 w 501"/>
                  <a:gd name="T105" fmla="*/ 172 h 526"/>
                  <a:gd name="T106" fmla="*/ 165 w 501"/>
                  <a:gd name="T107" fmla="*/ 117 h 526"/>
                  <a:gd name="T108" fmla="*/ 140 w 501"/>
                  <a:gd name="T109" fmla="*/ 65 h 526"/>
                  <a:gd name="T110" fmla="*/ 116 w 501"/>
                  <a:gd name="T111" fmla="*/ 47 h 526"/>
                  <a:gd name="T112" fmla="*/ 122 w 501"/>
                  <a:gd name="T113" fmla="*/ 17 h 526"/>
                  <a:gd name="T114" fmla="*/ 82 w 501"/>
                  <a:gd name="T115" fmla="*/ 17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1" h="526">
                    <a:moveTo>
                      <a:pt x="361" y="371"/>
                    </a:moveTo>
                    <a:cubicBezTo>
                      <a:pt x="360" y="371"/>
                      <a:pt x="359" y="371"/>
                      <a:pt x="358" y="371"/>
                    </a:cubicBezTo>
                    <a:cubicBezTo>
                      <a:pt x="346" y="372"/>
                      <a:pt x="336" y="381"/>
                      <a:pt x="333" y="393"/>
                    </a:cubicBezTo>
                    <a:cubicBezTo>
                      <a:pt x="333" y="392"/>
                      <a:pt x="332" y="391"/>
                      <a:pt x="332" y="390"/>
                    </a:cubicBezTo>
                    <a:cubicBezTo>
                      <a:pt x="326" y="380"/>
                      <a:pt x="315" y="374"/>
                      <a:pt x="304" y="373"/>
                    </a:cubicBezTo>
                    <a:cubicBezTo>
                      <a:pt x="306" y="382"/>
                      <a:pt x="311" y="390"/>
                      <a:pt x="320" y="394"/>
                    </a:cubicBezTo>
                    <a:cubicBezTo>
                      <a:pt x="324" y="396"/>
                      <a:pt x="329" y="397"/>
                      <a:pt x="333" y="397"/>
                    </a:cubicBezTo>
                    <a:cubicBezTo>
                      <a:pt x="337" y="397"/>
                      <a:pt x="340" y="397"/>
                      <a:pt x="343" y="396"/>
                    </a:cubicBezTo>
                    <a:cubicBezTo>
                      <a:pt x="337" y="406"/>
                      <a:pt x="335" y="419"/>
                      <a:pt x="338" y="432"/>
                    </a:cubicBezTo>
                    <a:cubicBezTo>
                      <a:pt x="342" y="449"/>
                      <a:pt x="354" y="461"/>
                      <a:pt x="370" y="467"/>
                    </a:cubicBezTo>
                    <a:cubicBezTo>
                      <a:pt x="369" y="467"/>
                      <a:pt x="368" y="468"/>
                      <a:pt x="367" y="469"/>
                    </a:cubicBezTo>
                    <a:cubicBezTo>
                      <a:pt x="363" y="472"/>
                      <a:pt x="360" y="476"/>
                      <a:pt x="358" y="481"/>
                    </a:cubicBezTo>
                    <a:cubicBezTo>
                      <a:pt x="357" y="479"/>
                      <a:pt x="356" y="478"/>
                      <a:pt x="355" y="476"/>
                    </a:cubicBezTo>
                    <a:cubicBezTo>
                      <a:pt x="349" y="469"/>
                      <a:pt x="340" y="465"/>
                      <a:pt x="332" y="465"/>
                    </a:cubicBezTo>
                    <a:cubicBezTo>
                      <a:pt x="325" y="465"/>
                      <a:pt x="318" y="468"/>
                      <a:pt x="312" y="472"/>
                    </a:cubicBezTo>
                    <a:cubicBezTo>
                      <a:pt x="299" y="483"/>
                      <a:pt x="298" y="502"/>
                      <a:pt x="308" y="515"/>
                    </a:cubicBezTo>
                    <a:cubicBezTo>
                      <a:pt x="314" y="522"/>
                      <a:pt x="323" y="526"/>
                      <a:pt x="332" y="526"/>
                    </a:cubicBezTo>
                    <a:cubicBezTo>
                      <a:pt x="339" y="526"/>
                      <a:pt x="345" y="524"/>
                      <a:pt x="351" y="519"/>
                    </a:cubicBezTo>
                    <a:cubicBezTo>
                      <a:pt x="355" y="516"/>
                      <a:pt x="358" y="512"/>
                      <a:pt x="360" y="507"/>
                    </a:cubicBezTo>
                    <a:cubicBezTo>
                      <a:pt x="361" y="509"/>
                      <a:pt x="362" y="510"/>
                      <a:pt x="363" y="511"/>
                    </a:cubicBezTo>
                    <a:cubicBezTo>
                      <a:pt x="369" y="519"/>
                      <a:pt x="377" y="522"/>
                      <a:pt x="386" y="522"/>
                    </a:cubicBezTo>
                    <a:cubicBezTo>
                      <a:pt x="393" y="522"/>
                      <a:pt x="400" y="520"/>
                      <a:pt x="405" y="515"/>
                    </a:cubicBezTo>
                    <a:cubicBezTo>
                      <a:pt x="411" y="511"/>
                      <a:pt x="414" y="505"/>
                      <a:pt x="416" y="498"/>
                    </a:cubicBezTo>
                    <a:cubicBezTo>
                      <a:pt x="416" y="499"/>
                      <a:pt x="416" y="499"/>
                      <a:pt x="416" y="499"/>
                    </a:cubicBezTo>
                    <a:cubicBezTo>
                      <a:pt x="421" y="501"/>
                      <a:pt x="425" y="502"/>
                      <a:pt x="430" y="502"/>
                    </a:cubicBezTo>
                    <a:cubicBezTo>
                      <a:pt x="435" y="502"/>
                      <a:pt x="440" y="501"/>
                      <a:pt x="444" y="498"/>
                    </a:cubicBezTo>
                    <a:cubicBezTo>
                      <a:pt x="447" y="503"/>
                      <a:pt x="452" y="506"/>
                      <a:pt x="457" y="509"/>
                    </a:cubicBezTo>
                    <a:cubicBezTo>
                      <a:pt x="462" y="512"/>
                      <a:pt x="468" y="513"/>
                      <a:pt x="473" y="513"/>
                    </a:cubicBezTo>
                    <a:cubicBezTo>
                      <a:pt x="481" y="513"/>
                      <a:pt x="489" y="510"/>
                      <a:pt x="495" y="505"/>
                    </a:cubicBezTo>
                    <a:cubicBezTo>
                      <a:pt x="497" y="506"/>
                      <a:pt x="498" y="507"/>
                      <a:pt x="499" y="508"/>
                    </a:cubicBezTo>
                    <a:cubicBezTo>
                      <a:pt x="500" y="508"/>
                      <a:pt x="501" y="508"/>
                      <a:pt x="501" y="509"/>
                    </a:cubicBezTo>
                    <a:cubicBezTo>
                      <a:pt x="499" y="503"/>
                      <a:pt x="495" y="499"/>
                      <a:pt x="491" y="496"/>
                    </a:cubicBezTo>
                    <a:cubicBezTo>
                      <a:pt x="493" y="492"/>
                      <a:pt x="494" y="487"/>
                      <a:pt x="493" y="481"/>
                    </a:cubicBezTo>
                    <a:cubicBezTo>
                      <a:pt x="492" y="467"/>
                      <a:pt x="479" y="455"/>
                      <a:pt x="465" y="455"/>
                    </a:cubicBezTo>
                    <a:cubicBezTo>
                      <a:pt x="464" y="455"/>
                      <a:pt x="463" y="456"/>
                      <a:pt x="462" y="456"/>
                    </a:cubicBezTo>
                    <a:cubicBezTo>
                      <a:pt x="449" y="457"/>
                      <a:pt x="440" y="465"/>
                      <a:pt x="437" y="476"/>
                    </a:cubicBezTo>
                    <a:cubicBezTo>
                      <a:pt x="432" y="474"/>
                      <a:pt x="427" y="473"/>
                      <a:pt x="423" y="473"/>
                    </a:cubicBezTo>
                    <a:cubicBezTo>
                      <a:pt x="417" y="473"/>
                      <a:pt x="411" y="475"/>
                      <a:pt x="406" y="478"/>
                    </a:cubicBezTo>
                    <a:cubicBezTo>
                      <a:pt x="402" y="480"/>
                      <a:pt x="399" y="483"/>
                      <a:pt x="396" y="486"/>
                    </a:cubicBezTo>
                    <a:cubicBezTo>
                      <a:pt x="392" y="483"/>
                      <a:pt x="388" y="480"/>
                      <a:pt x="383" y="478"/>
                    </a:cubicBezTo>
                    <a:cubicBezTo>
                      <a:pt x="380" y="477"/>
                      <a:pt x="378" y="477"/>
                      <a:pt x="375" y="476"/>
                    </a:cubicBezTo>
                    <a:cubicBezTo>
                      <a:pt x="375" y="475"/>
                      <a:pt x="375" y="475"/>
                      <a:pt x="375" y="475"/>
                    </a:cubicBezTo>
                    <a:cubicBezTo>
                      <a:pt x="381" y="459"/>
                      <a:pt x="377" y="441"/>
                      <a:pt x="367" y="428"/>
                    </a:cubicBezTo>
                    <a:cubicBezTo>
                      <a:pt x="381" y="425"/>
                      <a:pt x="391" y="412"/>
                      <a:pt x="389" y="397"/>
                    </a:cubicBezTo>
                    <a:cubicBezTo>
                      <a:pt x="388" y="382"/>
                      <a:pt x="375" y="371"/>
                      <a:pt x="361" y="371"/>
                    </a:cubicBezTo>
                    <a:moveTo>
                      <a:pt x="247" y="290"/>
                    </a:moveTo>
                    <a:cubicBezTo>
                      <a:pt x="246" y="289"/>
                      <a:pt x="246" y="289"/>
                      <a:pt x="246" y="289"/>
                    </a:cubicBezTo>
                    <a:cubicBezTo>
                      <a:pt x="247" y="289"/>
                      <a:pt x="247" y="289"/>
                      <a:pt x="247" y="289"/>
                    </a:cubicBezTo>
                    <a:cubicBezTo>
                      <a:pt x="247" y="290"/>
                      <a:pt x="247" y="290"/>
                      <a:pt x="247" y="290"/>
                    </a:cubicBezTo>
                    <a:moveTo>
                      <a:pt x="129" y="290"/>
                    </a:moveTo>
                    <a:cubicBezTo>
                      <a:pt x="129" y="289"/>
                      <a:pt x="128" y="289"/>
                      <a:pt x="127" y="288"/>
                    </a:cubicBezTo>
                    <a:cubicBezTo>
                      <a:pt x="128" y="288"/>
                      <a:pt x="128" y="288"/>
                      <a:pt x="128" y="288"/>
                    </a:cubicBezTo>
                    <a:cubicBezTo>
                      <a:pt x="130" y="287"/>
                      <a:pt x="132" y="286"/>
                      <a:pt x="133" y="284"/>
                    </a:cubicBezTo>
                    <a:cubicBezTo>
                      <a:pt x="132" y="286"/>
                      <a:pt x="130" y="288"/>
                      <a:pt x="129" y="290"/>
                    </a:cubicBezTo>
                    <a:moveTo>
                      <a:pt x="138" y="280"/>
                    </a:moveTo>
                    <a:cubicBezTo>
                      <a:pt x="138" y="279"/>
                      <a:pt x="138" y="279"/>
                      <a:pt x="139" y="278"/>
                    </a:cubicBezTo>
                    <a:cubicBezTo>
                      <a:pt x="139" y="279"/>
                      <a:pt x="139" y="279"/>
                      <a:pt x="139" y="279"/>
                    </a:cubicBezTo>
                    <a:cubicBezTo>
                      <a:pt x="139" y="279"/>
                      <a:pt x="138" y="279"/>
                      <a:pt x="138" y="280"/>
                    </a:cubicBezTo>
                    <a:moveTo>
                      <a:pt x="236" y="221"/>
                    </a:moveTo>
                    <a:cubicBezTo>
                      <a:pt x="235" y="221"/>
                      <a:pt x="234" y="221"/>
                      <a:pt x="234" y="221"/>
                    </a:cubicBezTo>
                    <a:cubicBezTo>
                      <a:pt x="234" y="220"/>
                      <a:pt x="234" y="220"/>
                      <a:pt x="234" y="220"/>
                    </a:cubicBezTo>
                    <a:cubicBezTo>
                      <a:pt x="235" y="218"/>
                      <a:pt x="236" y="216"/>
                      <a:pt x="236" y="214"/>
                    </a:cubicBezTo>
                    <a:cubicBezTo>
                      <a:pt x="236" y="216"/>
                      <a:pt x="236" y="219"/>
                      <a:pt x="236" y="221"/>
                    </a:cubicBezTo>
                    <a:moveTo>
                      <a:pt x="238" y="207"/>
                    </a:moveTo>
                    <a:cubicBezTo>
                      <a:pt x="238" y="206"/>
                      <a:pt x="238" y="206"/>
                      <a:pt x="238" y="205"/>
                    </a:cubicBezTo>
                    <a:cubicBezTo>
                      <a:pt x="238" y="205"/>
                      <a:pt x="238" y="205"/>
                      <a:pt x="238" y="205"/>
                    </a:cubicBezTo>
                    <a:cubicBezTo>
                      <a:pt x="238" y="206"/>
                      <a:pt x="238" y="207"/>
                      <a:pt x="238" y="207"/>
                    </a:cubicBezTo>
                    <a:moveTo>
                      <a:pt x="109" y="185"/>
                    </a:moveTo>
                    <a:cubicBezTo>
                      <a:pt x="113" y="185"/>
                      <a:pt x="118" y="184"/>
                      <a:pt x="122" y="182"/>
                    </a:cubicBezTo>
                    <a:cubicBezTo>
                      <a:pt x="124" y="187"/>
                      <a:pt x="126" y="191"/>
                      <a:pt x="129" y="194"/>
                    </a:cubicBezTo>
                    <a:cubicBezTo>
                      <a:pt x="124" y="195"/>
                      <a:pt x="120" y="196"/>
                      <a:pt x="115" y="199"/>
                    </a:cubicBezTo>
                    <a:cubicBezTo>
                      <a:pt x="112" y="201"/>
                      <a:pt x="109" y="203"/>
                      <a:pt x="107" y="205"/>
                    </a:cubicBezTo>
                    <a:cubicBezTo>
                      <a:pt x="107" y="199"/>
                      <a:pt x="106" y="192"/>
                      <a:pt x="102" y="186"/>
                    </a:cubicBezTo>
                    <a:cubicBezTo>
                      <a:pt x="102" y="185"/>
                      <a:pt x="101" y="185"/>
                      <a:pt x="101" y="184"/>
                    </a:cubicBezTo>
                    <a:cubicBezTo>
                      <a:pt x="104" y="184"/>
                      <a:pt x="106" y="185"/>
                      <a:pt x="109" y="185"/>
                    </a:cubicBezTo>
                    <a:moveTo>
                      <a:pt x="167" y="161"/>
                    </a:moveTo>
                    <a:cubicBezTo>
                      <a:pt x="163" y="155"/>
                      <a:pt x="158" y="150"/>
                      <a:pt x="152" y="146"/>
                    </a:cubicBezTo>
                    <a:cubicBezTo>
                      <a:pt x="151" y="146"/>
                      <a:pt x="150" y="146"/>
                      <a:pt x="149" y="145"/>
                    </a:cubicBezTo>
                    <a:cubicBezTo>
                      <a:pt x="156" y="143"/>
                      <a:pt x="162" y="138"/>
                      <a:pt x="166" y="132"/>
                    </a:cubicBezTo>
                    <a:cubicBezTo>
                      <a:pt x="171" y="134"/>
                      <a:pt x="175" y="136"/>
                      <a:pt x="180" y="138"/>
                    </a:cubicBezTo>
                    <a:cubicBezTo>
                      <a:pt x="176" y="141"/>
                      <a:pt x="173" y="145"/>
                      <a:pt x="170" y="150"/>
                    </a:cubicBezTo>
                    <a:cubicBezTo>
                      <a:pt x="169" y="153"/>
                      <a:pt x="167" y="157"/>
                      <a:pt x="167" y="161"/>
                    </a:cubicBezTo>
                    <a:moveTo>
                      <a:pt x="83" y="0"/>
                    </a:moveTo>
                    <a:cubicBezTo>
                      <a:pt x="79" y="3"/>
                      <a:pt x="75" y="7"/>
                      <a:pt x="73" y="12"/>
                    </a:cubicBezTo>
                    <a:cubicBezTo>
                      <a:pt x="69" y="8"/>
                      <a:pt x="65" y="6"/>
                      <a:pt x="60" y="4"/>
                    </a:cubicBezTo>
                    <a:cubicBezTo>
                      <a:pt x="56" y="2"/>
                      <a:pt x="51" y="1"/>
                      <a:pt x="47" y="1"/>
                    </a:cubicBezTo>
                    <a:cubicBezTo>
                      <a:pt x="38" y="1"/>
                      <a:pt x="30" y="5"/>
                      <a:pt x="23" y="10"/>
                    </a:cubicBezTo>
                    <a:cubicBezTo>
                      <a:pt x="23" y="11"/>
                      <a:pt x="23" y="11"/>
                      <a:pt x="24" y="12"/>
                    </a:cubicBezTo>
                    <a:cubicBezTo>
                      <a:pt x="23" y="12"/>
                      <a:pt x="22" y="12"/>
                      <a:pt x="22" y="11"/>
                    </a:cubicBezTo>
                    <a:cubicBezTo>
                      <a:pt x="17" y="15"/>
                      <a:pt x="14" y="20"/>
                      <a:pt x="12" y="26"/>
                    </a:cubicBezTo>
                    <a:cubicBezTo>
                      <a:pt x="9" y="35"/>
                      <a:pt x="9" y="44"/>
                      <a:pt x="12" y="52"/>
                    </a:cubicBezTo>
                    <a:cubicBezTo>
                      <a:pt x="9" y="55"/>
                      <a:pt x="6" y="59"/>
                      <a:pt x="4" y="63"/>
                    </a:cubicBezTo>
                    <a:cubicBezTo>
                      <a:pt x="0" y="77"/>
                      <a:pt x="5" y="91"/>
                      <a:pt x="17" y="99"/>
                    </a:cubicBezTo>
                    <a:cubicBezTo>
                      <a:pt x="16" y="99"/>
                      <a:pt x="16" y="99"/>
                      <a:pt x="16" y="99"/>
                    </a:cubicBezTo>
                    <a:cubicBezTo>
                      <a:pt x="14" y="106"/>
                      <a:pt x="14" y="113"/>
                      <a:pt x="16" y="120"/>
                    </a:cubicBezTo>
                    <a:cubicBezTo>
                      <a:pt x="19" y="120"/>
                      <a:pt x="22" y="121"/>
                      <a:pt x="24" y="121"/>
                    </a:cubicBezTo>
                    <a:cubicBezTo>
                      <a:pt x="25" y="121"/>
                      <a:pt x="25" y="121"/>
                      <a:pt x="26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27" y="126"/>
                      <a:pt x="29" y="131"/>
                      <a:pt x="32" y="134"/>
                    </a:cubicBezTo>
                    <a:cubicBezTo>
                      <a:pt x="18" y="142"/>
                      <a:pt x="9" y="159"/>
                      <a:pt x="13" y="175"/>
                    </a:cubicBezTo>
                    <a:cubicBezTo>
                      <a:pt x="17" y="190"/>
                      <a:pt x="29" y="201"/>
                      <a:pt x="43" y="203"/>
                    </a:cubicBezTo>
                    <a:cubicBezTo>
                      <a:pt x="41" y="205"/>
                      <a:pt x="39" y="208"/>
                      <a:pt x="37" y="211"/>
                    </a:cubicBezTo>
                    <a:cubicBezTo>
                      <a:pt x="38" y="211"/>
                      <a:pt x="38" y="211"/>
                      <a:pt x="39" y="211"/>
                    </a:cubicBezTo>
                    <a:cubicBezTo>
                      <a:pt x="39" y="214"/>
                      <a:pt x="41" y="217"/>
                      <a:pt x="42" y="220"/>
                    </a:cubicBezTo>
                    <a:cubicBezTo>
                      <a:pt x="46" y="226"/>
                      <a:pt x="51" y="231"/>
                      <a:pt x="58" y="234"/>
                    </a:cubicBezTo>
                    <a:cubicBezTo>
                      <a:pt x="57" y="241"/>
                      <a:pt x="58" y="247"/>
                      <a:pt x="61" y="253"/>
                    </a:cubicBezTo>
                    <a:cubicBezTo>
                      <a:pt x="65" y="260"/>
                      <a:pt x="71" y="265"/>
                      <a:pt x="77" y="267"/>
                    </a:cubicBezTo>
                    <a:cubicBezTo>
                      <a:pt x="78" y="270"/>
                      <a:pt x="79" y="272"/>
                      <a:pt x="81" y="275"/>
                    </a:cubicBezTo>
                    <a:cubicBezTo>
                      <a:pt x="84" y="281"/>
                      <a:pt x="89" y="285"/>
                      <a:pt x="94" y="288"/>
                    </a:cubicBezTo>
                    <a:cubicBezTo>
                      <a:pt x="87" y="293"/>
                      <a:pt x="83" y="301"/>
                      <a:pt x="82" y="309"/>
                    </a:cubicBezTo>
                    <a:cubicBezTo>
                      <a:pt x="91" y="307"/>
                      <a:pt x="99" y="301"/>
                      <a:pt x="103" y="292"/>
                    </a:cubicBezTo>
                    <a:cubicBezTo>
                      <a:pt x="105" y="290"/>
                      <a:pt x="106" y="287"/>
                      <a:pt x="106" y="284"/>
                    </a:cubicBezTo>
                    <a:cubicBezTo>
                      <a:pt x="109" y="287"/>
                      <a:pt x="112" y="291"/>
                      <a:pt x="117" y="293"/>
                    </a:cubicBezTo>
                    <a:cubicBezTo>
                      <a:pt x="121" y="295"/>
                      <a:pt x="126" y="296"/>
                      <a:pt x="130" y="296"/>
                    </a:cubicBezTo>
                    <a:cubicBezTo>
                      <a:pt x="142" y="296"/>
                      <a:pt x="152" y="290"/>
                      <a:pt x="158" y="279"/>
                    </a:cubicBezTo>
                    <a:cubicBezTo>
                      <a:pt x="165" y="264"/>
                      <a:pt x="159" y="246"/>
                      <a:pt x="144" y="239"/>
                    </a:cubicBezTo>
                    <a:cubicBezTo>
                      <a:pt x="140" y="236"/>
                      <a:pt x="135" y="235"/>
                      <a:pt x="130" y="235"/>
                    </a:cubicBezTo>
                    <a:cubicBezTo>
                      <a:pt x="130" y="235"/>
                      <a:pt x="129" y="235"/>
                      <a:pt x="128" y="235"/>
                    </a:cubicBezTo>
                    <a:cubicBezTo>
                      <a:pt x="128" y="232"/>
                      <a:pt x="128" y="229"/>
                      <a:pt x="127" y="226"/>
                    </a:cubicBezTo>
                    <a:cubicBezTo>
                      <a:pt x="126" y="221"/>
                      <a:pt x="124" y="216"/>
                      <a:pt x="121" y="212"/>
                    </a:cubicBezTo>
                    <a:cubicBezTo>
                      <a:pt x="126" y="214"/>
                      <a:pt x="131" y="215"/>
                      <a:pt x="135" y="215"/>
                    </a:cubicBezTo>
                    <a:cubicBezTo>
                      <a:pt x="137" y="215"/>
                      <a:pt x="139" y="215"/>
                      <a:pt x="141" y="215"/>
                    </a:cubicBezTo>
                    <a:cubicBezTo>
                      <a:pt x="144" y="221"/>
                      <a:pt x="149" y="226"/>
                      <a:pt x="155" y="229"/>
                    </a:cubicBezTo>
                    <a:cubicBezTo>
                      <a:pt x="160" y="232"/>
                      <a:pt x="164" y="233"/>
                      <a:pt x="169" y="233"/>
                    </a:cubicBezTo>
                    <a:cubicBezTo>
                      <a:pt x="172" y="233"/>
                      <a:pt x="175" y="232"/>
                      <a:pt x="177" y="231"/>
                    </a:cubicBezTo>
                    <a:cubicBezTo>
                      <a:pt x="180" y="233"/>
                      <a:pt x="182" y="235"/>
                      <a:pt x="185" y="237"/>
                    </a:cubicBezTo>
                    <a:cubicBezTo>
                      <a:pt x="190" y="239"/>
                      <a:pt x="196" y="241"/>
                      <a:pt x="201" y="241"/>
                    </a:cubicBezTo>
                    <a:cubicBezTo>
                      <a:pt x="202" y="241"/>
                      <a:pt x="203" y="240"/>
                      <a:pt x="204" y="240"/>
                    </a:cubicBezTo>
                    <a:cubicBezTo>
                      <a:pt x="200" y="251"/>
                      <a:pt x="203" y="263"/>
                      <a:pt x="210" y="271"/>
                    </a:cubicBezTo>
                    <a:cubicBezTo>
                      <a:pt x="203" y="275"/>
                      <a:pt x="197" y="280"/>
                      <a:pt x="193" y="288"/>
                    </a:cubicBezTo>
                    <a:cubicBezTo>
                      <a:pt x="184" y="306"/>
                      <a:pt x="192" y="328"/>
                      <a:pt x="210" y="337"/>
                    </a:cubicBezTo>
                    <a:cubicBezTo>
                      <a:pt x="215" y="339"/>
                      <a:pt x="220" y="340"/>
                      <a:pt x="226" y="340"/>
                    </a:cubicBezTo>
                    <a:cubicBezTo>
                      <a:pt x="229" y="340"/>
                      <a:pt x="232" y="340"/>
                      <a:pt x="234" y="339"/>
                    </a:cubicBezTo>
                    <a:cubicBezTo>
                      <a:pt x="237" y="344"/>
                      <a:pt x="241" y="348"/>
                      <a:pt x="247" y="350"/>
                    </a:cubicBezTo>
                    <a:cubicBezTo>
                      <a:pt x="251" y="353"/>
                      <a:pt x="256" y="354"/>
                      <a:pt x="260" y="354"/>
                    </a:cubicBezTo>
                    <a:cubicBezTo>
                      <a:pt x="270" y="354"/>
                      <a:pt x="279" y="349"/>
                      <a:pt x="285" y="340"/>
                    </a:cubicBezTo>
                    <a:cubicBezTo>
                      <a:pt x="288" y="343"/>
                      <a:pt x="291" y="345"/>
                      <a:pt x="294" y="347"/>
                    </a:cubicBezTo>
                    <a:cubicBezTo>
                      <a:pt x="299" y="349"/>
                      <a:pt x="303" y="350"/>
                      <a:pt x="308" y="351"/>
                    </a:cubicBezTo>
                    <a:cubicBezTo>
                      <a:pt x="307" y="352"/>
                      <a:pt x="307" y="352"/>
                      <a:pt x="306" y="353"/>
                    </a:cubicBezTo>
                    <a:cubicBezTo>
                      <a:pt x="303" y="360"/>
                      <a:pt x="303" y="366"/>
                      <a:pt x="304" y="373"/>
                    </a:cubicBezTo>
                    <a:cubicBezTo>
                      <a:pt x="305" y="371"/>
                      <a:pt x="306" y="368"/>
                      <a:pt x="307" y="366"/>
                    </a:cubicBezTo>
                    <a:cubicBezTo>
                      <a:pt x="310" y="358"/>
                      <a:pt x="311" y="349"/>
                      <a:pt x="309" y="341"/>
                    </a:cubicBezTo>
                    <a:cubicBezTo>
                      <a:pt x="311" y="340"/>
                      <a:pt x="312" y="339"/>
                      <a:pt x="313" y="337"/>
                    </a:cubicBezTo>
                    <a:cubicBezTo>
                      <a:pt x="319" y="344"/>
                      <a:pt x="327" y="348"/>
                      <a:pt x="335" y="348"/>
                    </a:cubicBezTo>
                    <a:cubicBezTo>
                      <a:pt x="336" y="348"/>
                      <a:pt x="337" y="348"/>
                      <a:pt x="338" y="347"/>
                    </a:cubicBezTo>
                    <a:cubicBezTo>
                      <a:pt x="354" y="346"/>
                      <a:pt x="366" y="332"/>
                      <a:pt x="364" y="316"/>
                    </a:cubicBezTo>
                    <a:cubicBezTo>
                      <a:pt x="363" y="309"/>
                      <a:pt x="360" y="302"/>
                      <a:pt x="355" y="297"/>
                    </a:cubicBezTo>
                    <a:cubicBezTo>
                      <a:pt x="355" y="292"/>
                      <a:pt x="354" y="287"/>
                      <a:pt x="351" y="282"/>
                    </a:cubicBezTo>
                    <a:cubicBezTo>
                      <a:pt x="346" y="273"/>
                      <a:pt x="336" y="268"/>
                      <a:pt x="326" y="268"/>
                    </a:cubicBezTo>
                    <a:cubicBezTo>
                      <a:pt x="325" y="268"/>
                      <a:pt x="324" y="268"/>
                      <a:pt x="323" y="268"/>
                    </a:cubicBezTo>
                    <a:cubicBezTo>
                      <a:pt x="328" y="259"/>
                      <a:pt x="328" y="249"/>
                      <a:pt x="323" y="239"/>
                    </a:cubicBezTo>
                    <a:cubicBezTo>
                      <a:pt x="318" y="230"/>
                      <a:pt x="308" y="225"/>
                      <a:pt x="298" y="225"/>
                    </a:cubicBezTo>
                    <a:cubicBezTo>
                      <a:pt x="293" y="225"/>
                      <a:pt x="289" y="226"/>
                      <a:pt x="284" y="229"/>
                    </a:cubicBezTo>
                    <a:cubicBezTo>
                      <a:pt x="272" y="235"/>
                      <a:pt x="267" y="249"/>
                      <a:pt x="270" y="261"/>
                    </a:cubicBezTo>
                    <a:cubicBezTo>
                      <a:pt x="268" y="262"/>
                      <a:pt x="265" y="263"/>
                      <a:pt x="262" y="264"/>
                    </a:cubicBezTo>
                    <a:cubicBezTo>
                      <a:pt x="263" y="257"/>
                      <a:pt x="261" y="250"/>
                      <a:pt x="258" y="243"/>
                    </a:cubicBezTo>
                    <a:cubicBezTo>
                      <a:pt x="255" y="239"/>
                      <a:pt x="251" y="235"/>
                      <a:pt x="247" y="232"/>
                    </a:cubicBezTo>
                    <a:cubicBezTo>
                      <a:pt x="258" y="221"/>
                      <a:pt x="261" y="204"/>
                      <a:pt x="254" y="190"/>
                    </a:cubicBezTo>
                    <a:cubicBezTo>
                      <a:pt x="247" y="179"/>
                      <a:pt x="235" y="172"/>
                      <a:pt x="223" y="172"/>
                    </a:cubicBezTo>
                    <a:cubicBezTo>
                      <a:pt x="219" y="172"/>
                      <a:pt x="215" y="173"/>
                      <a:pt x="211" y="175"/>
                    </a:cubicBezTo>
                    <a:cubicBezTo>
                      <a:pt x="217" y="152"/>
                      <a:pt x="204" y="128"/>
                      <a:pt x="181" y="119"/>
                    </a:cubicBezTo>
                    <a:cubicBezTo>
                      <a:pt x="176" y="117"/>
                      <a:pt x="171" y="117"/>
                      <a:pt x="165" y="117"/>
                    </a:cubicBezTo>
                    <a:cubicBezTo>
                      <a:pt x="162" y="117"/>
                      <a:pt x="159" y="117"/>
                      <a:pt x="157" y="117"/>
                    </a:cubicBezTo>
                    <a:cubicBezTo>
                      <a:pt x="158" y="115"/>
                      <a:pt x="160" y="112"/>
                      <a:pt x="161" y="109"/>
                    </a:cubicBezTo>
                    <a:cubicBezTo>
                      <a:pt x="167" y="91"/>
                      <a:pt x="158" y="72"/>
                      <a:pt x="140" y="65"/>
                    </a:cubicBezTo>
                    <a:cubicBezTo>
                      <a:pt x="136" y="64"/>
                      <a:pt x="132" y="63"/>
                      <a:pt x="128" y="63"/>
                    </a:cubicBezTo>
                    <a:cubicBezTo>
                      <a:pt x="126" y="63"/>
                      <a:pt x="124" y="63"/>
                      <a:pt x="121" y="64"/>
                    </a:cubicBezTo>
                    <a:cubicBezTo>
                      <a:pt x="121" y="58"/>
                      <a:pt x="119" y="52"/>
                      <a:pt x="116" y="47"/>
                    </a:cubicBezTo>
                    <a:cubicBezTo>
                      <a:pt x="121" y="44"/>
                      <a:pt x="124" y="40"/>
                      <a:pt x="126" y="34"/>
                    </a:cubicBezTo>
                    <a:cubicBezTo>
                      <a:pt x="128" y="29"/>
                      <a:pt x="128" y="23"/>
                      <a:pt x="127" y="18"/>
                    </a:cubicBezTo>
                    <a:cubicBezTo>
                      <a:pt x="126" y="18"/>
                      <a:pt x="124" y="17"/>
                      <a:pt x="122" y="17"/>
                    </a:cubicBezTo>
                    <a:cubicBezTo>
                      <a:pt x="119" y="17"/>
                      <a:pt x="116" y="18"/>
                      <a:pt x="114" y="19"/>
                    </a:cubicBezTo>
                    <a:cubicBezTo>
                      <a:pt x="107" y="20"/>
                      <a:pt x="101" y="24"/>
                      <a:pt x="96" y="28"/>
                    </a:cubicBezTo>
                    <a:cubicBezTo>
                      <a:pt x="93" y="23"/>
                      <a:pt x="88" y="20"/>
                      <a:pt x="82" y="17"/>
                    </a:cubicBezTo>
                    <a:cubicBezTo>
                      <a:pt x="84" y="12"/>
                      <a:pt x="84" y="6"/>
                      <a:pt x="83" y="0"/>
                    </a:cubicBezTo>
                  </a:path>
                </a:pathLst>
              </a:custGeom>
              <a:solidFill>
                <a:srgbClr val="F6F8F9">
                  <a:alpha val="6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任意多边形: 形状 194">
                <a:extLst>
                  <a:ext uri="{FF2B5EF4-FFF2-40B4-BE49-F238E27FC236}">
                    <a16:creationId xmlns:a16="http://schemas.microsoft.com/office/drawing/2014/main" id="{399957AD-92F8-DF6A-B24E-0E1346D521E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24530" y="-2239169"/>
                <a:ext cx="2389188" cy="2640013"/>
              </a:xfrm>
              <a:custGeom>
                <a:avLst/>
                <a:gdLst>
                  <a:gd name="T0" fmla="*/ 595 w 633"/>
                  <a:gd name="T1" fmla="*/ 447 h 699"/>
                  <a:gd name="T2" fmla="*/ 577 w 633"/>
                  <a:gd name="T3" fmla="*/ 394 h 699"/>
                  <a:gd name="T4" fmla="*/ 588 w 633"/>
                  <a:gd name="T5" fmla="*/ 353 h 699"/>
                  <a:gd name="T6" fmla="*/ 583 w 633"/>
                  <a:gd name="T7" fmla="*/ 299 h 699"/>
                  <a:gd name="T8" fmla="*/ 542 w 633"/>
                  <a:gd name="T9" fmla="*/ 309 h 699"/>
                  <a:gd name="T10" fmla="*/ 534 w 633"/>
                  <a:gd name="T11" fmla="*/ 325 h 699"/>
                  <a:gd name="T12" fmla="*/ 455 w 633"/>
                  <a:gd name="T13" fmla="*/ 287 h 699"/>
                  <a:gd name="T14" fmla="*/ 404 w 633"/>
                  <a:gd name="T15" fmla="*/ 269 h 699"/>
                  <a:gd name="T16" fmla="*/ 388 w 633"/>
                  <a:gd name="T17" fmla="*/ 211 h 699"/>
                  <a:gd name="T18" fmla="*/ 317 w 633"/>
                  <a:gd name="T19" fmla="*/ 198 h 699"/>
                  <a:gd name="T20" fmla="*/ 272 w 633"/>
                  <a:gd name="T21" fmla="*/ 172 h 699"/>
                  <a:gd name="T22" fmla="*/ 245 w 633"/>
                  <a:gd name="T23" fmla="*/ 119 h 699"/>
                  <a:gd name="T24" fmla="*/ 274 w 633"/>
                  <a:gd name="T25" fmla="*/ 138 h 699"/>
                  <a:gd name="T26" fmla="*/ 313 w 633"/>
                  <a:gd name="T27" fmla="*/ 93 h 699"/>
                  <a:gd name="T28" fmla="*/ 295 w 633"/>
                  <a:gd name="T29" fmla="*/ 35 h 699"/>
                  <a:gd name="T30" fmla="*/ 191 w 633"/>
                  <a:gd name="T31" fmla="*/ 18 h 699"/>
                  <a:gd name="T32" fmla="*/ 139 w 633"/>
                  <a:gd name="T33" fmla="*/ 39 h 699"/>
                  <a:gd name="T34" fmla="*/ 72 w 633"/>
                  <a:gd name="T35" fmla="*/ 2 h 699"/>
                  <a:gd name="T36" fmla="*/ 1 w 633"/>
                  <a:gd name="T37" fmla="*/ 82 h 699"/>
                  <a:gd name="T38" fmla="*/ 59 w 633"/>
                  <a:gd name="T39" fmla="*/ 123 h 699"/>
                  <a:gd name="T40" fmla="*/ 95 w 633"/>
                  <a:gd name="T41" fmla="*/ 180 h 699"/>
                  <a:gd name="T42" fmla="*/ 120 w 633"/>
                  <a:gd name="T43" fmla="*/ 305 h 699"/>
                  <a:gd name="T44" fmla="*/ 188 w 633"/>
                  <a:gd name="T45" fmla="*/ 346 h 699"/>
                  <a:gd name="T46" fmla="*/ 136 w 633"/>
                  <a:gd name="T47" fmla="*/ 394 h 699"/>
                  <a:gd name="T48" fmla="*/ 178 w 633"/>
                  <a:gd name="T49" fmla="*/ 450 h 699"/>
                  <a:gd name="T50" fmla="*/ 234 w 633"/>
                  <a:gd name="T51" fmla="*/ 428 h 699"/>
                  <a:gd name="T52" fmla="*/ 272 w 633"/>
                  <a:gd name="T53" fmla="*/ 435 h 699"/>
                  <a:gd name="T54" fmla="*/ 246 w 633"/>
                  <a:gd name="T55" fmla="*/ 486 h 699"/>
                  <a:gd name="T56" fmla="*/ 338 w 633"/>
                  <a:gd name="T57" fmla="*/ 549 h 699"/>
                  <a:gd name="T58" fmla="*/ 338 w 633"/>
                  <a:gd name="T59" fmla="*/ 573 h 699"/>
                  <a:gd name="T60" fmla="*/ 281 w 633"/>
                  <a:gd name="T61" fmla="*/ 622 h 699"/>
                  <a:gd name="T62" fmla="*/ 321 w 633"/>
                  <a:gd name="T63" fmla="*/ 689 h 699"/>
                  <a:gd name="T64" fmla="*/ 403 w 633"/>
                  <a:gd name="T65" fmla="*/ 697 h 699"/>
                  <a:gd name="T66" fmla="*/ 462 w 633"/>
                  <a:gd name="T67" fmla="*/ 620 h 699"/>
                  <a:gd name="T68" fmla="*/ 526 w 633"/>
                  <a:gd name="T69" fmla="*/ 588 h 699"/>
                  <a:gd name="T70" fmla="*/ 568 w 633"/>
                  <a:gd name="T71" fmla="*/ 544 h 699"/>
                  <a:gd name="T72" fmla="*/ 616 w 633"/>
                  <a:gd name="T73" fmla="*/ 548 h 699"/>
                  <a:gd name="T74" fmla="*/ 576 w 633"/>
                  <a:gd name="T75" fmla="*/ 503 h 699"/>
                  <a:gd name="T76" fmla="*/ 500 w 633"/>
                  <a:gd name="T77" fmla="*/ 401 h 699"/>
                  <a:gd name="T78" fmla="*/ 500 w 633"/>
                  <a:gd name="T79" fmla="*/ 401 h 699"/>
                  <a:gd name="T80" fmla="*/ 271 w 633"/>
                  <a:gd name="T81" fmla="*/ 231 h 699"/>
                  <a:gd name="T82" fmla="*/ 256 w 633"/>
                  <a:gd name="T83" fmla="*/ 236 h 699"/>
                  <a:gd name="T84" fmla="*/ 256 w 633"/>
                  <a:gd name="T85" fmla="*/ 236 h 699"/>
                  <a:gd name="T86" fmla="*/ 218 w 633"/>
                  <a:gd name="T87" fmla="*/ 34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3" h="699">
                    <a:moveTo>
                      <a:pt x="623" y="506"/>
                    </a:moveTo>
                    <a:cubicBezTo>
                      <a:pt x="616" y="495"/>
                      <a:pt x="602" y="491"/>
                      <a:pt x="591" y="494"/>
                    </a:cubicBezTo>
                    <a:cubicBezTo>
                      <a:pt x="603" y="482"/>
                      <a:pt x="606" y="462"/>
                      <a:pt x="595" y="447"/>
                    </a:cubicBezTo>
                    <a:cubicBezTo>
                      <a:pt x="594" y="446"/>
                      <a:pt x="593" y="445"/>
                      <a:pt x="592" y="443"/>
                    </a:cubicBezTo>
                    <a:cubicBezTo>
                      <a:pt x="598" y="432"/>
                      <a:pt x="598" y="417"/>
                      <a:pt x="590" y="405"/>
                    </a:cubicBezTo>
                    <a:cubicBezTo>
                      <a:pt x="586" y="400"/>
                      <a:pt x="582" y="396"/>
                      <a:pt x="577" y="394"/>
                    </a:cubicBezTo>
                    <a:cubicBezTo>
                      <a:pt x="580" y="385"/>
                      <a:pt x="579" y="375"/>
                      <a:pt x="573" y="366"/>
                    </a:cubicBezTo>
                    <a:cubicBezTo>
                      <a:pt x="573" y="366"/>
                      <a:pt x="573" y="366"/>
                      <a:pt x="573" y="366"/>
                    </a:cubicBezTo>
                    <a:cubicBezTo>
                      <a:pt x="579" y="363"/>
                      <a:pt x="584" y="359"/>
                      <a:pt x="588" y="353"/>
                    </a:cubicBezTo>
                    <a:cubicBezTo>
                      <a:pt x="597" y="339"/>
                      <a:pt x="592" y="320"/>
                      <a:pt x="578" y="311"/>
                    </a:cubicBezTo>
                    <a:cubicBezTo>
                      <a:pt x="576" y="311"/>
                      <a:pt x="574" y="310"/>
                      <a:pt x="573" y="309"/>
                    </a:cubicBezTo>
                    <a:cubicBezTo>
                      <a:pt x="577" y="307"/>
                      <a:pt x="580" y="303"/>
                      <a:pt x="583" y="299"/>
                    </a:cubicBezTo>
                    <a:cubicBezTo>
                      <a:pt x="592" y="284"/>
                      <a:pt x="587" y="266"/>
                      <a:pt x="573" y="257"/>
                    </a:cubicBezTo>
                    <a:cubicBezTo>
                      <a:pt x="558" y="249"/>
                      <a:pt x="540" y="253"/>
                      <a:pt x="531" y="268"/>
                    </a:cubicBezTo>
                    <a:cubicBezTo>
                      <a:pt x="522" y="282"/>
                      <a:pt x="527" y="301"/>
                      <a:pt x="542" y="309"/>
                    </a:cubicBezTo>
                    <a:cubicBezTo>
                      <a:pt x="543" y="310"/>
                      <a:pt x="545" y="311"/>
                      <a:pt x="546" y="312"/>
                    </a:cubicBezTo>
                    <a:cubicBezTo>
                      <a:pt x="542" y="314"/>
                      <a:pt x="539" y="318"/>
                      <a:pt x="536" y="322"/>
                    </a:cubicBezTo>
                    <a:cubicBezTo>
                      <a:pt x="535" y="323"/>
                      <a:pt x="535" y="324"/>
                      <a:pt x="534" y="325"/>
                    </a:cubicBezTo>
                    <a:cubicBezTo>
                      <a:pt x="527" y="311"/>
                      <a:pt x="512" y="301"/>
                      <a:pt x="495" y="299"/>
                    </a:cubicBezTo>
                    <a:cubicBezTo>
                      <a:pt x="482" y="298"/>
                      <a:pt x="469" y="302"/>
                      <a:pt x="460" y="310"/>
                    </a:cubicBezTo>
                    <a:cubicBezTo>
                      <a:pt x="461" y="302"/>
                      <a:pt x="459" y="294"/>
                      <a:pt x="455" y="287"/>
                    </a:cubicBezTo>
                    <a:cubicBezTo>
                      <a:pt x="445" y="274"/>
                      <a:pt x="426" y="271"/>
                      <a:pt x="413" y="280"/>
                    </a:cubicBezTo>
                    <a:cubicBezTo>
                      <a:pt x="412" y="281"/>
                      <a:pt x="411" y="282"/>
                      <a:pt x="410" y="282"/>
                    </a:cubicBezTo>
                    <a:cubicBezTo>
                      <a:pt x="409" y="278"/>
                      <a:pt x="407" y="273"/>
                      <a:pt x="404" y="269"/>
                    </a:cubicBezTo>
                    <a:cubicBezTo>
                      <a:pt x="402" y="266"/>
                      <a:pt x="400" y="263"/>
                      <a:pt x="397" y="261"/>
                    </a:cubicBezTo>
                    <a:cubicBezTo>
                      <a:pt x="407" y="251"/>
                      <a:pt x="409" y="234"/>
                      <a:pt x="400" y="222"/>
                    </a:cubicBezTo>
                    <a:cubicBezTo>
                      <a:pt x="397" y="217"/>
                      <a:pt x="393" y="214"/>
                      <a:pt x="388" y="211"/>
                    </a:cubicBezTo>
                    <a:cubicBezTo>
                      <a:pt x="388" y="203"/>
                      <a:pt x="386" y="195"/>
                      <a:pt x="381" y="187"/>
                    </a:cubicBezTo>
                    <a:cubicBezTo>
                      <a:pt x="369" y="171"/>
                      <a:pt x="347" y="167"/>
                      <a:pt x="330" y="179"/>
                    </a:cubicBezTo>
                    <a:cubicBezTo>
                      <a:pt x="324" y="184"/>
                      <a:pt x="319" y="190"/>
                      <a:pt x="317" y="198"/>
                    </a:cubicBezTo>
                    <a:cubicBezTo>
                      <a:pt x="307" y="192"/>
                      <a:pt x="295" y="191"/>
                      <a:pt x="285" y="197"/>
                    </a:cubicBezTo>
                    <a:cubicBezTo>
                      <a:pt x="285" y="191"/>
                      <a:pt x="283" y="184"/>
                      <a:pt x="279" y="179"/>
                    </a:cubicBezTo>
                    <a:cubicBezTo>
                      <a:pt x="277" y="176"/>
                      <a:pt x="275" y="174"/>
                      <a:pt x="272" y="172"/>
                    </a:cubicBezTo>
                    <a:cubicBezTo>
                      <a:pt x="273" y="164"/>
                      <a:pt x="271" y="157"/>
                      <a:pt x="267" y="150"/>
                    </a:cubicBezTo>
                    <a:cubicBezTo>
                      <a:pt x="263" y="144"/>
                      <a:pt x="257" y="140"/>
                      <a:pt x="250" y="139"/>
                    </a:cubicBezTo>
                    <a:cubicBezTo>
                      <a:pt x="250" y="132"/>
                      <a:pt x="248" y="125"/>
                      <a:pt x="245" y="119"/>
                    </a:cubicBezTo>
                    <a:cubicBezTo>
                      <a:pt x="249" y="121"/>
                      <a:pt x="254" y="122"/>
                      <a:pt x="259" y="123"/>
                    </a:cubicBezTo>
                    <a:cubicBezTo>
                      <a:pt x="262" y="123"/>
                      <a:pt x="265" y="123"/>
                      <a:pt x="269" y="123"/>
                    </a:cubicBezTo>
                    <a:cubicBezTo>
                      <a:pt x="269" y="128"/>
                      <a:pt x="271" y="133"/>
                      <a:pt x="274" y="138"/>
                    </a:cubicBezTo>
                    <a:cubicBezTo>
                      <a:pt x="284" y="151"/>
                      <a:pt x="303" y="154"/>
                      <a:pt x="316" y="145"/>
                    </a:cubicBezTo>
                    <a:cubicBezTo>
                      <a:pt x="330" y="135"/>
                      <a:pt x="333" y="116"/>
                      <a:pt x="323" y="103"/>
                    </a:cubicBezTo>
                    <a:cubicBezTo>
                      <a:pt x="321" y="98"/>
                      <a:pt x="317" y="95"/>
                      <a:pt x="313" y="93"/>
                    </a:cubicBezTo>
                    <a:cubicBezTo>
                      <a:pt x="316" y="92"/>
                      <a:pt x="318" y="91"/>
                      <a:pt x="321" y="89"/>
                    </a:cubicBezTo>
                    <a:cubicBezTo>
                      <a:pt x="335" y="79"/>
                      <a:pt x="338" y="60"/>
                      <a:pt x="328" y="47"/>
                    </a:cubicBezTo>
                    <a:cubicBezTo>
                      <a:pt x="321" y="36"/>
                      <a:pt x="307" y="32"/>
                      <a:pt x="295" y="35"/>
                    </a:cubicBezTo>
                    <a:cubicBezTo>
                      <a:pt x="288" y="29"/>
                      <a:pt x="278" y="25"/>
                      <a:pt x="267" y="24"/>
                    </a:cubicBezTo>
                    <a:cubicBezTo>
                      <a:pt x="249" y="22"/>
                      <a:pt x="233" y="30"/>
                      <a:pt x="223" y="44"/>
                    </a:cubicBezTo>
                    <a:cubicBezTo>
                      <a:pt x="219" y="30"/>
                      <a:pt x="207" y="20"/>
                      <a:pt x="191" y="18"/>
                    </a:cubicBezTo>
                    <a:cubicBezTo>
                      <a:pt x="174" y="17"/>
                      <a:pt x="159" y="28"/>
                      <a:pt x="154" y="44"/>
                    </a:cubicBezTo>
                    <a:cubicBezTo>
                      <a:pt x="150" y="41"/>
                      <a:pt x="145" y="39"/>
                      <a:pt x="140" y="39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38" y="25"/>
                      <a:pt x="126" y="13"/>
                      <a:pt x="111" y="12"/>
                    </a:cubicBezTo>
                    <a:cubicBezTo>
                      <a:pt x="106" y="11"/>
                      <a:pt x="101" y="12"/>
                      <a:pt x="97" y="14"/>
                    </a:cubicBezTo>
                    <a:cubicBezTo>
                      <a:pt x="91" y="7"/>
                      <a:pt x="82" y="3"/>
                      <a:pt x="72" y="2"/>
                    </a:cubicBezTo>
                    <a:cubicBezTo>
                      <a:pt x="50" y="0"/>
                      <a:pt x="31" y="16"/>
                      <a:pt x="29" y="38"/>
                    </a:cubicBezTo>
                    <a:cubicBezTo>
                      <a:pt x="29" y="43"/>
                      <a:pt x="30" y="49"/>
                      <a:pt x="31" y="54"/>
                    </a:cubicBezTo>
                    <a:cubicBezTo>
                      <a:pt x="16" y="54"/>
                      <a:pt x="2" y="66"/>
                      <a:pt x="1" y="82"/>
                    </a:cubicBezTo>
                    <a:cubicBezTo>
                      <a:pt x="0" y="98"/>
                      <a:pt x="12" y="113"/>
                      <a:pt x="29" y="114"/>
                    </a:cubicBezTo>
                    <a:cubicBezTo>
                      <a:pt x="35" y="115"/>
                      <a:pt x="41" y="114"/>
                      <a:pt x="46" y="111"/>
                    </a:cubicBezTo>
                    <a:cubicBezTo>
                      <a:pt x="49" y="116"/>
                      <a:pt x="54" y="120"/>
                      <a:pt x="59" y="123"/>
                    </a:cubicBezTo>
                    <a:cubicBezTo>
                      <a:pt x="55" y="128"/>
                      <a:pt x="53" y="135"/>
                      <a:pt x="52" y="142"/>
                    </a:cubicBezTo>
                    <a:cubicBezTo>
                      <a:pt x="50" y="162"/>
                      <a:pt x="65" y="179"/>
                      <a:pt x="85" y="181"/>
                    </a:cubicBezTo>
                    <a:cubicBezTo>
                      <a:pt x="88" y="181"/>
                      <a:pt x="92" y="181"/>
                      <a:pt x="95" y="180"/>
                    </a:cubicBezTo>
                    <a:cubicBezTo>
                      <a:pt x="90" y="187"/>
                      <a:pt x="86" y="196"/>
                      <a:pt x="85" y="205"/>
                    </a:cubicBezTo>
                    <a:cubicBezTo>
                      <a:pt x="83" y="231"/>
                      <a:pt x="101" y="253"/>
                      <a:pt x="125" y="258"/>
                    </a:cubicBezTo>
                    <a:cubicBezTo>
                      <a:pt x="112" y="270"/>
                      <a:pt x="110" y="290"/>
                      <a:pt x="120" y="305"/>
                    </a:cubicBezTo>
                    <a:cubicBezTo>
                      <a:pt x="130" y="319"/>
                      <a:pt x="148" y="324"/>
                      <a:pt x="163" y="318"/>
                    </a:cubicBezTo>
                    <a:cubicBezTo>
                      <a:pt x="164" y="323"/>
                      <a:pt x="166" y="328"/>
                      <a:pt x="169" y="333"/>
                    </a:cubicBezTo>
                    <a:cubicBezTo>
                      <a:pt x="174" y="340"/>
                      <a:pt x="180" y="344"/>
                      <a:pt x="188" y="346"/>
                    </a:cubicBezTo>
                    <a:cubicBezTo>
                      <a:pt x="185" y="348"/>
                      <a:pt x="183" y="351"/>
                      <a:pt x="181" y="353"/>
                    </a:cubicBezTo>
                    <a:cubicBezTo>
                      <a:pt x="170" y="345"/>
                      <a:pt x="155" y="343"/>
                      <a:pt x="144" y="352"/>
                    </a:cubicBezTo>
                    <a:cubicBezTo>
                      <a:pt x="130" y="361"/>
                      <a:pt x="127" y="380"/>
                      <a:pt x="136" y="394"/>
                    </a:cubicBezTo>
                    <a:cubicBezTo>
                      <a:pt x="143" y="403"/>
                      <a:pt x="153" y="407"/>
                      <a:pt x="164" y="406"/>
                    </a:cubicBezTo>
                    <a:cubicBezTo>
                      <a:pt x="158" y="416"/>
                      <a:pt x="158" y="429"/>
                      <a:pt x="165" y="439"/>
                    </a:cubicBezTo>
                    <a:cubicBezTo>
                      <a:pt x="168" y="444"/>
                      <a:pt x="173" y="448"/>
                      <a:pt x="178" y="450"/>
                    </a:cubicBezTo>
                    <a:cubicBezTo>
                      <a:pt x="180" y="457"/>
                      <a:pt x="184" y="463"/>
                      <a:pt x="191" y="467"/>
                    </a:cubicBezTo>
                    <a:cubicBezTo>
                      <a:pt x="205" y="475"/>
                      <a:pt x="224" y="471"/>
                      <a:pt x="233" y="456"/>
                    </a:cubicBezTo>
                    <a:cubicBezTo>
                      <a:pt x="238" y="447"/>
                      <a:pt x="238" y="437"/>
                      <a:pt x="234" y="428"/>
                    </a:cubicBezTo>
                    <a:cubicBezTo>
                      <a:pt x="236" y="427"/>
                      <a:pt x="238" y="427"/>
                      <a:pt x="240" y="426"/>
                    </a:cubicBezTo>
                    <a:cubicBezTo>
                      <a:pt x="247" y="431"/>
                      <a:pt x="255" y="434"/>
                      <a:pt x="264" y="435"/>
                    </a:cubicBezTo>
                    <a:cubicBezTo>
                      <a:pt x="267" y="435"/>
                      <a:pt x="269" y="435"/>
                      <a:pt x="272" y="435"/>
                    </a:cubicBezTo>
                    <a:cubicBezTo>
                      <a:pt x="268" y="446"/>
                      <a:pt x="269" y="459"/>
                      <a:pt x="276" y="469"/>
                    </a:cubicBezTo>
                    <a:cubicBezTo>
                      <a:pt x="277" y="470"/>
                      <a:pt x="277" y="471"/>
                      <a:pt x="278" y="471"/>
                    </a:cubicBezTo>
                    <a:cubicBezTo>
                      <a:pt x="266" y="469"/>
                      <a:pt x="253" y="474"/>
                      <a:pt x="246" y="486"/>
                    </a:cubicBezTo>
                    <a:cubicBezTo>
                      <a:pt x="238" y="500"/>
                      <a:pt x="243" y="519"/>
                      <a:pt x="257" y="527"/>
                    </a:cubicBezTo>
                    <a:cubicBezTo>
                      <a:pt x="270" y="535"/>
                      <a:pt x="288" y="532"/>
                      <a:pt x="297" y="519"/>
                    </a:cubicBezTo>
                    <a:cubicBezTo>
                      <a:pt x="304" y="535"/>
                      <a:pt x="319" y="547"/>
                      <a:pt x="338" y="549"/>
                    </a:cubicBezTo>
                    <a:cubicBezTo>
                      <a:pt x="339" y="549"/>
                      <a:pt x="339" y="549"/>
                      <a:pt x="339" y="549"/>
                    </a:cubicBezTo>
                    <a:cubicBezTo>
                      <a:pt x="338" y="552"/>
                      <a:pt x="337" y="555"/>
                      <a:pt x="337" y="558"/>
                    </a:cubicBezTo>
                    <a:cubicBezTo>
                      <a:pt x="337" y="563"/>
                      <a:pt x="337" y="568"/>
                      <a:pt x="338" y="573"/>
                    </a:cubicBezTo>
                    <a:cubicBezTo>
                      <a:pt x="334" y="574"/>
                      <a:pt x="330" y="576"/>
                      <a:pt x="327" y="579"/>
                    </a:cubicBezTo>
                    <a:cubicBezTo>
                      <a:pt x="317" y="586"/>
                      <a:pt x="312" y="597"/>
                      <a:pt x="312" y="608"/>
                    </a:cubicBezTo>
                    <a:cubicBezTo>
                      <a:pt x="300" y="606"/>
                      <a:pt x="287" y="611"/>
                      <a:pt x="281" y="622"/>
                    </a:cubicBezTo>
                    <a:cubicBezTo>
                      <a:pt x="272" y="636"/>
                      <a:pt x="277" y="655"/>
                      <a:pt x="291" y="664"/>
                    </a:cubicBezTo>
                    <a:cubicBezTo>
                      <a:pt x="296" y="666"/>
                      <a:pt x="301" y="668"/>
                      <a:pt x="306" y="668"/>
                    </a:cubicBezTo>
                    <a:cubicBezTo>
                      <a:pt x="307" y="677"/>
                      <a:pt x="313" y="685"/>
                      <a:pt x="321" y="689"/>
                    </a:cubicBezTo>
                    <a:cubicBezTo>
                      <a:pt x="335" y="698"/>
                      <a:pt x="354" y="693"/>
                      <a:pt x="362" y="679"/>
                    </a:cubicBezTo>
                    <a:cubicBezTo>
                      <a:pt x="363" y="677"/>
                      <a:pt x="364" y="675"/>
                      <a:pt x="365" y="673"/>
                    </a:cubicBezTo>
                    <a:cubicBezTo>
                      <a:pt x="373" y="686"/>
                      <a:pt x="387" y="695"/>
                      <a:pt x="403" y="697"/>
                    </a:cubicBezTo>
                    <a:cubicBezTo>
                      <a:pt x="431" y="699"/>
                      <a:pt x="455" y="679"/>
                      <a:pt x="457" y="651"/>
                    </a:cubicBezTo>
                    <a:cubicBezTo>
                      <a:pt x="458" y="642"/>
                      <a:pt x="456" y="632"/>
                      <a:pt x="452" y="624"/>
                    </a:cubicBezTo>
                    <a:cubicBezTo>
                      <a:pt x="455" y="623"/>
                      <a:pt x="459" y="622"/>
                      <a:pt x="462" y="620"/>
                    </a:cubicBezTo>
                    <a:cubicBezTo>
                      <a:pt x="467" y="616"/>
                      <a:pt x="471" y="612"/>
                      <a:pt x="473" y="607"/>
                    </a:cubicBezTo>
                    <a:cubicBezTo>
                      <a:pt x="483" y="618"/>
                      <a:pt x="500" y="620"/>
                      <a:pt x="513" y="611"/>
                    </a:cubicBezTo>
                    <a:cubicBezTo>
                      <a:pt x="521" y="606"/>
                      <a:pt x="525" y="597"/>
                      <a:pt x="526" y="588"/>
                    </a:cubicBezTo>
                    <a:cubicBezTo>
                      <a:pt x="531" y="587"/>
                      <a:pt x="537" y="585"/>
                      <a:pt x="542" y="581"/>
                    </a:cubicBezTo>
                    <a:cubicBezTo>
                      <a:pt x="553" y="574"/>
                      <a:pt x="558" y="561"/>
                      <a:pt x="557" y="549"/>
                    </a:cubicBezTo>
                    <a:cubicBezTo>
                      <a:pt x="561" y="548"/>
                      <a:pt x="565" y="547"/>
                      <a:pt x="568" y="544"/>
                    </a:cubicBezTo>
                    <a:cubicBezTo>
                      <a:pt x="570" y="543"/>
                      <a:pt x="572" y="542"/>
                      <a:pt x="573" y="540"/>
                    </a:cubicBezTo>
                    <a:cubicBezTo>
                      <a:pt x="574" y="541"/>
                      <a:pt x="574" y="541"/>
                      <a:pt x="574" y="541"/>
                    </a:cubicBezTo>
                    <a:cubicBezTo>
                      <a:pt x="584" y="555"/>
                      <a:pt x="602" y="558"/>
                      <a:pt x="616" y="548"/>
                    </a:cubicBezTo>
                    <a:cubicBezTo>
                      <a:pt x="630" y="539"/>
                      <a:pt x="633" y="520"/>
                      <a:pt x="623" y="506"/>
                    </a:cubicBezTo>
                    <a:close/>
                    <a:moveTo>
                      <a:pt x="576" y="503"/>
                    </a:moveTo>
                    <a:cubicBezTo>
                      <a:pt x="576" y="503"/>
                      <a:pt x="576" y="503"/>
                      <a:pt x="576" y="503"/>
                    </a:cubicBezTo>
                    <a:cubicBezTo>
                      <a:pt x="577" y="503"/>
                      <a:pt x="577" y="503"/>
                      <a:pt x="577" y="503"/>
                    </a:cubicBezTo>
                    <a:lnTo>
                      <a:pt x="576" y="503"/>
                    </a:lnTo>
                    <a:close/>
                    <a:moveTo>
                      <a:pt x="500" y="401"/>
                    </a:moveTo>
                    <a:cubicBezTo>
                      <a:pt x="499" y="400"/>
                      <a:pt x="497" y="399"/>
                      <a:pt x="496" y="398"/>
                    </a:cubicBezTo>
                    <a:cubicBezTo>
                      <a:pt x="499" y="398"/>
                      <a:pt x="502" y="397"/>
                      <a:pt x="504" y="396"/>
                    </a:cubicBezTo>
                    <a:cubicBezTo>
                      <a:pt x="502" y="398"/>
                      <a:pt x="501" y="400"/>
                      <a:pt x="500" y="401"/>
                    </a:cubicBezTo>
                    <a:close/>
                    <a:moveTo>
                      <a:pt x="270" y="229"/>
                    </a:moveTo>
                    <a:cubicBezTo>
                      <a:pt x="271" y="229"/>
                      <a:pt x="271" y="229"/>
                      <a:pt x="271" y="229"/>
                    </a:cubicBezTo>
                    <a:cubicBezTo>
                      <a:pt x="271" y="230"/>
                      <a:pt x="271" y="231"/>
                      <a:pt x="271" y="231"/>
                    </a:cubicBezTo>
                    <a:cubicBezTo>
                      <a:pt x="269" y="232"/>
                      <a:pt x="266" y="232"/>
                      <a:pt x="264" y="233"/>
                    </a:cubicBezTo>
                    <a:cubicBezTo>
                      <a:pt x="266" y="232"/>
                      <a:pt x="268" y="231"/>
                      <a:pt x="270" y="229"/>
                    </a:cubicBezTo>
                    <a:close/>
                    <a:moveTo>
                      <a:pt x="256" y="236"/>
                    </a:moveTo>
                    <a:cubicBezTo>
                      <a:pt x="256" y="235"/>
                      <a:pt x="256" y="235"/>
                      <a:pt x="256" y="235"/>
                    </a:cubicBezTo>
                    <a:cubicBezTo>
                      <a:pt x="256" y="235"/>
                      <a:pt x="257" y="235"/>
                      <a:pt x="257" y="235"/>
                    </a:cubicBezTo>
                    <a:cubicBezTo>
                      <a:pt x="257" y="235"/>
                      <a:pt x="256" y="236"/>
                      <a:pt x="256" y="236"/>
                    </a:cubicBezTo>
                    <a:close/>
                    <a:moveTo>
                      <a:pt x="218" y="343"/>
                    </a:moveTo>
                    <a:cubicBezTo>
                      <a:pt x="218" y="343"/>
                      <a:pt x="218" y="343"/>
                      <a:pt x="218" y="343"/>
                    </a:cubicBezTo>
                    <a:cubicBezTo>
                      <a:pt x="218" y="343"/>
                      <a:pt x="218" y="343"/>
                      <a:pt x="218" y="343"/>
                    </a:cubicBezTo>
                    <a:close/>
                  </a:path>
                </a:pathLst>
              </a:custGeom>
              <a:solidFill>
                <a:srgbClr val="F4F7F8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96" name="任意多边形: 形状 195">
                <a:extLst>
                  <a:ext uri="{FF2B5EF4-FFF2-40B4-BE49-F238E27FC236}">
                    <a16:creationId xmlns:a16="http://schemas.microsoft.com/office/drawing/2014/main" id="{E09638DF-5A99-0FF0-5B8F-6D421F5564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3093" y="-2359819"/>
                <a:ext cx="633413" cy="630238"/>
              </a:xfrm>
              <a:custGeom>
                <a:avLst/>
                <a:gdLst>
                  <a:gd name="T0" fmla="*/ 65 w 168"/>
                  <a:gd name="T1" fmla="*/ 11 h 167"/>
                  <a:gd name="T2" fmla="*/ 156 w 168"/>
                  <a:gd name="T3" fmla="*/ 57 h 167"/>
                  <a:gd name="T4" fmla="*/ 148 w 168"/>
                  <a:gd name="T5" fmla="*/ 64 h 167"/>
                  <a:gd name="T6" fmla="*/ 75 w 168"/>
                  <a:gd name="T7" fmla="*/ 41 h 167"/>
                  <a:gd name="T8" fmla="*/ 72 w 168"/>
                  <a:gd name="T9" fmla="*/ 52 h 167"/>
                  <a:gd name="T10" fmla="*/ 165 w 168"/>
                  <a:gd name="T11" fmla="*/ 140 h 167"/>
                  <a:gd name="T12" fmla="*/ 159 w 168"/>
                  <a:gd name="T13" fmla="*/ 148 h 167"/>
                  <a:gd name="T14" fmla="*/ 46 w 168"/>
                  <a:gd name="T15" fmla="*/ 88 h 167"/>
                  <a:gd name="T16" fmla="*/ 36 w 168"/>
                  <a:gd name="T17" fmla="*/ 95 h 167"/>
                  <a:gd name="T18" fmla="*/ 82 w 168"/>
                  <a:gd name="T19" fmla="*/ 156 h 167"/>
                  <a:gd name="T20" fmla="*/ 78 w 168"/>
                  <a:gd name="T21" fmla="*/ 166 h 167"/>
                  <a:gd name="T22" fmla="*/ 4 w 168"/>
                  <a:gd name="T23" fmla="*/ 94 h 167"/>
                  <a:gd name="T24" fmla="*/ 0 w 168"/>
                  <a:gd name="T25" fmla="*/ 28 h 167"/>
                  <a:gd name="T26" fmla="*/ 65 w 168"/>
                  <a:gd name="T27" fmla="*/ 1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8" h="167">
                    <a:moveTo>
                      <a:pt x="65" y="11"/>
                    </a:moveTo>
                    <a:cubicBezTo>
                      <a:pt x="65" y="11"/>
                      <a:pt x="124" y="0"/>
                      <a:pt x="156" y="57"/>
                    </a:cubicBezTo>
                    <a:cubicBezTo>
                      <a:pt x="159" y="63"/>
                      <a:pt x="153" y="68"/>
                      <a:pt x="148" y="64"/>
                    </a:cubicBezTo>
                    <a:cubicBezTo>
                      <a:pt x="132" y="51"/>
                      <a:pt x="107" y="37"/>
                      <a:pt x="75" y="41"/>
                    </a:cubicBezTo>
                    <a:cubicBezTo>
                      <a:pt x="70" y="41"/>
                      <a:pt x="68" y="48"/>
                      <a:pt x="72" y="52"/>
                    </a:cubicBezTo>
                    <a:cubicBezTo>
                      <a:pt x="91" y="67"/>
                      <a:pt x="133" y="102"/>
                      <a:pt x="165" y="140"/>
                    </a:cubicBezTo>
                    <a:cubicBezTo>
                      <a:pt x="168" y="144"/>
                      <a:pt x="164" y="150"/>
                      <a:pt x="159" y="148"/>
                    </a:cubicBezTo>
                    <a:cubicBezTo>
                      <a:pt x="113" y="130"/>
                      <a:pt x="67" y="102"/>
                      <a:pt x="46" y="88"/>
                    </a:cubicBezTo>
                    <a:cubicBezTo>
                      <a:pt x="41" y="85"/>
                      <a:pt x="35" y="89"/>
                      <a:pt x="36" y="95"/>
                    </a:cubicBezTo>
                    <a:cubicBezTo>
                      <a:pt x="43" y="126"/>
                      <a:pt x="64" y="146"/>
                      <a:pt x="82" y="156"/>
                    </a:cubicBezTo>
                    <a:cubicBezTo>
                      <a:pt x="87" y="160"/>
                      <a:pt x="84" y="167"/>
                      <a:pt x="78" y="166"/>
                    </a:cubicBezTo>
                    <a:cubicBezTo>
                      <a:pt x="13" y="154"/>
                      <a:pt x="4" y="94"/>
                      <a:pt x="4" y="94"/>
                    </a:cubicBezTo>
                    <a:cubicBezTo>
                      <a:pt x="0" y="28"/>
                      <a:pt x="0" y="28"/>
                      <a:pt x="0" y="28"/>
                    </a:cubicBezTo>
                    <a:lnTo>
                      <a:pt x="65" y="11"/>
                    </a:lnTo>
                    <a:close/>
                  </a:path>
                </a:pathLst>
              </a:custGeom>
              <a:solidFill>
                <a:srgbClr val="FFC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任意多边形: 形状 196">
                <a:extLst>
                  <a:ext uri="{FF2B5EF4-FFF2-40B4-BE49-F238E27FC236}">
                    <a16:creationId xmlns:a16="http://schemas.microsoft.com/office/drawing/2014/main" id="{6AC452A2-3C3F-F819-9CB7-8E08D2806F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3093" y="-2332831"/>
                <a:ext cx="395288" cy="422275"/>
              </a:xfrm>
              <a:custGeom>
                <a:avLst/>
                <a:gdLst>
                  <a:gd name="T0" fmla="*/ 105 w 105"/>
                  <a:gd name="T1" fmla="*/ 7 h 112"/>
                  <a:gd name="T2" fmla="*/ 65 w 105"/>
                  <a:gd name="T3" fmla="*/ 4 h 112"/>
                  <a:gd name="T4" fmla="*/ 0 w 105"/>
                  <a:gd name="T5" fmla="*/ 21 h 112"/>
                  <a:gd name="T6" fmla="*/ 4 w 105"/>
                  <a:gd name="T7" fmla="*/ 87 h 112"/>
                  <a:gd name="T8" fmla="*/ 13 w 105"/>
                  <a:gd name="T9" fmla="*/ 112 h 112"/>
                  <a:gd name="T10" fmla="*/ 105 w 105"/>
                  <a:gd name="T11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112">
                    <a:moveTo>
                      <a:pt x="105" y="7"/>
                    </a:moveTo>
                    <a:cubicBezTo>
                      <a:pt x="83" y="0"/>
                      <a:pt x="65" y="4"/>
                      <a:pt x="65" y="4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87"/>
                      <a:pt x="4" y="87"/>
                      <a:pt x="4" y="87"/>
                    </a:cubicBezTo>
                    <a:cubicBezTo>
                      <a:pt x="4" y="87"/>
                      <a:pt x="6" y="98"/>
                      <a:pt x="13" y="112"/>
                    </a:cubicBezTo>
                    <a:cubicBezTo>
                      <a:pt x="22" y="64"/>
                      <a:pt x="57" y="24"/>
                      <a:pt x="105" y="7"/>
                    </a:cubicBezTo>
                    <a:close/>
                  </a:path>
                </a:pathLst>
              </a:custGeom>
              <a:solidFill>
                <a:srgbClr val="FFA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任意多边形: 形状 197">
                <a:extLst>
                  <a:ext uri="{FF2B5EF4-FFF2-40B4-BE49-F238E27FC236}">
                    <a16:creationId xmlns:a16="http://schemas.microsoft.com/office/drawing/2014/main" id="{1448B4ED-3190-09E7-8736-1FD5182E3D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64080" y="-3028156"/>
                <a:ext cx="1233488" cy="1023938"/>
              </a:xfrm>
              <a:custGeom>
                <a:avLst/>
                <a:gdLst>
                  <a:gd name="T0" fmla="*/ 292 w 327"/>
                  <a:gd name="T1" fmla="*/ 226 h 271"/>
                  <a:gd name="T2" fmla="*/ 327 w 327"/>
                  <a:gd name="T3" fmla="*/ 188 h 271"/>
                  <a:gd name="T4" fmla="*/ 227 w 327"/>
                  <a:gd name="T5" fmla="*/ 69 h 271"/>
                  <a:gd name="T6" fmla="*/ 0 w 327"/>
                  <a:gd name="T7" fmla="*/ 16 h 271"/>
                  <a:gd name="T8" fmla="*/ 123 w 327"/>
                  <a:gd name="T9" fmla="*/ 214 h 271"/>
                  <a:gd name="T10" fmla="*/ 266 w 327"/>
                  <a:gd name="T11" fmla="*/ 271 h 271"/>
                  <a:gd name="T12" fmla="*/ 292 w 327"/>
                  <a:gd name="T13" fmla="*/ 22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71">
                    <a:moveTo>
                      <a:pt x="292" y="226"/>
                    </a:moveTo>
                    <a:cubicBezTo>
                      <a:pt x="302" y="211"/>
                      <a:pt x="314" y="198"/>
                      <a:pt x="327" y="188"/>
                    </a:cubicBezTo>
                    <a:cubicBezTo>
                      <a:pt x="306" y="143"/>
                      <a:pt x="272" y="102"/>
                      <a:pt x="227" y="69"/>
                    </a:cubicBezTo>
                    <a:cubicBezTo>
                      <a:pt x="155" y="18"/>
                      <a:pt x="71" y="0"/>
                      <a:pt x="0" y="16"/>
                    </a:cubicBezTo>
                    <a:cubicBezTo>
                      <a:pt x="8" y="88"/>
                      <a:pt x="51" y="162"/>
                      <a:pt x="123" y="214"/>
                    </a:cubicBezTo>
                    <a:cubicBezTo>
                      <a:pt x="168" y="247"/>
                      <a:pt x="218" y="266"/>
                      <a:pt x="266" y="271"/>
                    </a:cubicBezTo>
                    <a:cubicBezTo>
                      <a:pt x="273" y="256"/>
                      <a:pt x="281" y="241"/>
                      <a:pt x="292" y="226"/>
                    </a:cubicBezTo>
                  </a:path>
                </a:pathLst>
              </a:custGeom>
              <a:solidFill>
                <a:srgbClr val="55BB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任意多边形: 形状 198">
                <a:extLst>
                  <a:ext uri="{FF2B5EF4-FFF2-40B4-BE49-F238E27FC236}">
                    <a16:creationId xmlns:a16="http://schemas.microsoft.com/office/drawing/2014/main" id="{7E831CA8-00EF-1A1F-1346-EC01778CDD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16568" y="-2455069"/>
                <a:ext cx="381000" cy="450850"/>
              </a:xfrm>
              <a:custGeom>
                <a:avLst/>
                <a:gdLst>
                  <a:gd name="T0" fmla="*/ 30 w 101"/>
                  <a:gd name="T1" fmla="*/ 48 h 119"/>
                  <a:gd name="T2" fmla="*/ 0 w 101"/>
                  <a:gd name="T3" fmla="*/ 112 h 119"/>
                  <a:gd name="T4" fmla="*/ 40 w 101"/>
                  <a:gd name="T5" fmla="*/ 119 h 119"/>
                  <a:gd name="T6" fmla="*/ 66 w 101"/>
                  <a:gd name="T7" fmla="*/ 74 h 119"/>
                  <a:gd name="T8" fmla="*/ 101 w 101"/>
                  <a:gd name="T9" fmla="*/ 36 h 119"/>
                  <a:gd name="T10" fmla="*/ 81 w 101"/>
                  <a:gd name="T11" fmla="*/ 0 h 119"/>
                  <a:gd name="T12" fmla="*/ 30 w 101"/>
                  <a:gd name="T13" fmla="*/ 4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119">
                    <a:moveTo>
                      <a:pt x="30" y="48"/>
                    </a:moveTo>
                    <a:cubicBezTo>
                      <a:pt x="16" y="68"/>
                      <a:pt x="6" y="90"/>
                      <a:pt x="0" y="112"/>
                    </a:cubicBezTo>
                    <a:cubicBezTo>
                      <a:pt x="14" y="115"/>
                      <a:pt x="27" y="118"/>
                      <a:pt x="40" y="119"/>
                    </a:cubicBezTo>
                    <a:cubicBezTo>
                      <a:pt x="47" y="104"/>
                      <a:pt x="55" y="89"/>
                      <a:pt x="66" y="74"/>
                    </a:cubicBezTo>
                    <a:cubicBezTo>
                      <a:pt x="76" y="59"/>
                      <a:pt x="88" y="46"/>
                      <a:pt x="101" y="36"/>
                    </a:cubicBezTo>
                    <a:cubicBezTo>
                      <a:pt x="95" y="23"/>
                      <a:pt x="88" y="11"/>
                      <a:pt x="81" y="0"/>
                    </a:cubicBezTo>
                    <a:cubicBezTo>
                      <a:pt x="62" y="12"/>
                      <a:pt x="45" y="28"/>
                      <a:pt x="30" y="48"/>
                    </a:cubicBezTo>
                    <a:close/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任意多边形: 形状 199">
                <a:extLst>
                  <a:ext uri="{FF2B5EF4-FFF2-40B4-BE49-F238E27FC236}">
                    <a16:creationId xmlns:a16="http://schemas.microsoft.com/office/drawing/2014/main" id="{8589955C-E358-B156-106C-88CD655B5B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64080" y="-2994819"/>
                <a:ext cx="274638" cy="279400"/>
              </a:xfrm>
              <a:custGeom>
                <a:avLst/>
                <a:gdLst>
                  <a:gd name="T0" fmla="*/ 0 w 73"/>
                  <a:gd name="T1" fmla="*/ 7 h 74"/>
                  <a:gd name="T2" fmla="*/ 18 w 73"/>
                  <a:gd name="T3" fmla="*/ 74 h 74"/>
                  <a:gd name="T4" fmla="*/ 60 w 73"/>
                  <a:gd name="T5" fmla="*/ 50 h 74"/>
                  <a:gd name="T6" fmla="*/ 70 w 73"/>
                  <a:gd name="T7" fmla="*/ 2 h 74"/>
                  <a:gd name="T8" fmla="*/ 0 w 73"/>
                  <a:gd name="T9" fmla="*/ 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4">
                    <a:moveTo>
                      <a:pt x="0" y="7"/>
                    </a:moveTo>
                    <a:cubicBezTo>
                      <a:pt x="3" y="29"/>
                      <a:pt x="8" y="52"/>
                      <a:pt x="18" y="74"/>
                    </a:cubicBezTo>
                    <a:cubicBezTo>
                      <a:pt x="35" y="71"/>
                      <a:pt x="50" y="63"/>
                      <a:pt x="60" y="50"/>
                    </a:cubicBezTo>
                    <a:cubicBezTo>
                      <a:pt x="70" y="36"/>
                      <a:pt x="73" y="20"/>
                      <a:pt x="70" y="2"/>
                    </a:cubicBezTo>
                    <a:cubicBezTo>
                      <a:pt x="46" y="0"/>
                      <a:pt x="22" y="2"/>
                      <a:pt x="0" y="7"/>
                    </a:cubicBezTo>
                    <a:close/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任意多边形: 形状 200">
                <a:extLst>
                  <a:ext uri="{FF2B5EF4-FFF2-40B4-BE49-F238E27FC236}">
                    <a16:creationId xmlns:a16="http://schemas.microsoft.com/office/drawing/2014/main" id="{D6404A2F-8294-0FB4-44AF-F7E4142D3B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27605" y="-2850356"/>
                <a:ext cx="512763" cy="512763"/>
              </a:xfrm>
              <a:custGeom>
                <a:avLst/>
                <a:gdLst>
                  <a:gd name="T0" fmla="*/ 103 w 136"/>
                  <a:gd name="T1" fmla="*/ 20 h 136"/>
                  <a:gd name="T2" fmla="*/ 117 w 136"/>
                  <a:gd name="T3" fmla="*/ 103 h 136"/>
                  <a:gd name="T4" fmla="*/ 33 w 136"/>
                  <a:gd name="T5" fmla="*/ 117 h 136"/>
                  <a:gd name="T6" fmla="*/ 19 w 136"/>
                  <a:gd name="T7" fmla="*/ 33 h 136"/>
                  <a:gd name="T8" fmla="*/ 103 w 136"/>
                  <a:gd name="T9" fmla="*/ 2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136">
                    <a:moveTo>
                      <a:pt x="103" y="20"/>
                    </a:moveTo>
                    <a:cubicBezTo>
                      <a:pt x="130" y="39"/>
                      <a:pt x="136" y="76"/>
                      <a:pt x="117" y="103"/>
                    </a:cubicBezTo>
                    <a:cubicBezTo>
                      <a:pt x="97" y="130"/>
                      <a:pt x="60" y="136"/>
                      <a:pt x="33" y="117"/>
                    </a:cubicBezTo>
                    <a:cubicBezTo>
                      <a:pt x="6" y="98"/>
                      <a:pt x="0" y="60"/>
                      <a:pt x="19" y="33"/>
                    </a:cubicBezTo>
                    <a:cubicBezTo>
                      <a:pt x="39" y="6"/>
                      <a:pt x="76" y="0"/>
                      <a:pt x="103" y="20"/>
                    </a:cubicBezTo>
                  </a:path>
                </a:pathLst>
              </a:custGeom>
              <a:solidFill>
                <a:srgbClr val="3A8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任意多边形: 形状 201">
                <a:extLst>
                  <a:ext uri="{FF2B5EF4-FFF2-40B4-BE49-F238E27FC236}">
                    <a16:creationId xmlns:a16="http://schemas.microsoft.com/office/drawing/2014/main" id="{909F70C4-5A1D-B268-9ABD-37E97A797B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54593" y="-2824956"/>
                <a:ext cx="460375" cy="461963"/>
              </a:xfrm>
              <a:custGeom>
                <a:avLst/>
                <a:gdLst>
                  <a:gd name="T0" fmla="*/ 93 w 122"/>
                  <a:gd name="T1" fmla="*/ 18 h 122"/>
                  <a:gd name="T2" fmla="*/ 105 w 122"/>
                  <a:gd name="T3" fmla="*/ 93 h 122"/>
                  <a:gd name="T4" fmla="*/ 30 w 122"/>
                  <a:gd name="T5" fmla="*/ 105 h 122"/>
                  <a:gd name="T6" fmla="*/ 18 w 122"/>
                  <a:gd name="T7" fmla="*/ 30 h 122"/>
                  <a:gd name="T8" fmla="*/ 93 w 122"/>
                  <a:gd name="T9" fmla="*/ 1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22">
                    <a:moveTo>
                      <a:pt x="93" y="18"/>
                    </a:moveTo>
                    <a:cubicBezTo>
                      <a:pt x="117" y="35"/>
                      <a:pt x="122" y="69"/>
                      <a:pt x="105" y="93"/>
                    </a:cubicBezTo>
                    <a:cubicBezTo>
                      <a:pt x="87" y="117"/>
                      <a:pt x="54" y="122"/>
                      <a:pt x="30" y="105"/>
                    </a:cubicBezTo>
                    <a:cubicBezTo>
                      <a:pt x="6" y="87"/>
                      <a:pt x="0" y="54"/>
                      <a:pt x="18" y="30"/>
                    </a:cubicBezTo>
                    <a:cubicBezTo>
                      <a:pt x="35" y="6"/>
                      <a:pt x="69" y="0"/>
                      <a:pt x="93" y="18"/>
                    </a:cubicBezTo>
                  </a:path>
                </a:pathLst>
              </a:custGeom>
              <a:solidFill>
                <a:srgbClr val="FFC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任意多边形: 形状 202">
                <a:extLst>
                  <a:ext uri="{FF2B5EF4-FFF2-40B4-BE49-F238E27FC236}">
                    <a16:creationId xmlns:a16="http://schemas.microsoft.com/office/drawing/2014/main" id="{9D7E8A74-0651-D623-1804-8385BF0B5B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84755" y="-2794794"/>
                <a:ext cx="400050" cy="401638"/>
              </a:xfrm>
              <a:custGeom>
                <a:avLst/>
                <a:gdLst>
                  <a:gd name="T0" fmla="*/ 80 w 106"/>
                  <a:gd name="T1" fmla="*/ 15 h 106"/>
                  <a:gd name="T2" fmla="*/ 91 w 106"/>
                  <a:gd name="T3" fmla="*/ 80 h 106"/>
                  <a:gd name="T4" fmla="*/ 26 w 106"/>
                  <a:gd name="T5" fmla="*/ 91 h 106"/>
                  <a:gd name="T6" fmla="*/ 15 w 106"/>
                  <a:gd name="T7" fmla="*/ 26 h 106"/>
                  <a:gd name="T8" fmla="*/ 80 w 106"/>
                  <a:gd name="T9" fmla="*/ 1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06">
                    <a:moveTo>
                      <a:pt x="80" y="15"/>
                    </a:moveTo>
                    <a:cubicBezTo>
                      <a:pt x="101" y="30"/>
                      <a:pt x="106" y="60"/>
                      <a:pt x="91" y="80"/>
                    </a:cubicBezTo>
                    <a:cubicBezTo>
                      <a:pt x="76" y="101"/>
                      <a:pt x="47" y="106"/>
                      <a:pt x="26" y="91"/>
                    </a:cubicBezTo>
                    <a:cubicBezTo>
                      <a:pt x="5" y="76"/>
                      <a:pt x="0" y="47"/>
                      <a:pt x="15" y="26"/>
                    </a:cubicBezTo>
                    <a:cubicBezTo>
                      <a:pt x="30" y="5"/>
                      <a:pt x="60" y="0"/>
                      <a:pt x="80" y="15"/>
                    </a:cubicBezTo>
                  </a:path>
                </a:pathLst>
              </a:custGeom>
              <a:solidFill>
                <a:srgbClr val="FFA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5AC2DD26-4723-6C03-8F20-1DAD52AEA3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18093" y="-2759869"/>
                <a:ext cx="331788" cy="331788"/>
              </a:xfrm>
              <a:custGeom>
                <a:avLst/>
                <a:gdLst>
                  <a:gd name="T0" fmla="*/ 67 w 88"/>
                  <a:gd name="T1" fmla="*/ 13 h 88"/>
                  <a:gd name="T2" fmla="*/ 76 w 88"/>
                  <a:gd name="T3" fmla="*/ 67 h 88"/>
                  <a:gd name="T4" fmla="*/ 21 w 88"/>
                  <a:gd name="T5" fmla="*/ 76 h 88"/>
                  <a:gd name="T6" fmla="*/ 13 w 88"/>
                  <a:gd name="T7" fmla="*/ 21 h 88"/>
                  <a:gd name="T8" fmla="*/ 67 w 88"/>
                  <a:gd name="T9" fmla="*/ 1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67" y="13"/>
                    </a:moveTo>
                    <a:cubicBezTo>
                      <a:pt x="84" y="25"/>
                      <a:pt x="88" y="50"/>
                      <a:pt x="76" y="67"/>
                    </a:cubicBezTo>
                    <a:cubicBezTo>
                      <a:pt x="63" y="85"/>
                      <a:pt x="39" y="88"/>
                      <a:pt x="21" y="76"/>
                    </a:cubicBezTo>
                    <a:cubicBezTo>
                      <a:pt x="4" y="63"/>
                      <a:pt x="0" y="39"/>
                      <a:pt x="13" y="21"/>
                    </a:cubicBezTo>
                    <a:cubicBezTo>
                      <a:pt x="25" y="4"/>
                      <a:pt x="49" y="0"/>
                      <a:pt x="67" y="13"/>
                    </a:cubicBez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2952638F-FED8-957D-B32D-B3F74E66C27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67305" y="-2740819"/>
                <a:ext cx="265113" cy="293688"/>
              </a:xfrm>
              <a:custGeom>
                <a:avLst/>
                <a:gdLst>
                  <a:gd name="T0" fmla="*/ 31 w 70"/>
                  <a:gd name="T1" fmla="*/ 78 h 78"/>
                  <a:gd name="T2" fmla="*/ 31 w 70"/>
                  <a:gd name="T3" fmla="*/ 78 h 78"/>
                  <a:gd name="T4" fmla="*/ 31 w 70"/>
                  <a:gd name="T5" fmla="*/ 78 h 78"/>
                  <a:gd name="T6" fmla="*/ 31 w 70"/>
                  <a:gd name="T7" fmla="*/ 78 h 78"/>
                  <a:gd name="T8" fmla="*/ 8 w 70"/>
                  <a:gd name="T9" fmla="*/ 71 h 78"/>
                  <a:gd name="T10" fmla="*/ 9 w 70"/>
                  <a:gd name="T11" fmla="*/ 71 h 78"/>
                  <a:gd name="T12" fmla="*/ 8 w 70"/>
                  <a:gd name="T13" fmla="*/ 71 h 78"/>
                  <a:gd name="T14" fmla="*/ 62 w 70"/>
                  <a:gd name="T15" fmla="*/ 62 h 78"/>
                  <a:gd name="T16" fmla="*/ 31 w 70"/>
                  <a:gd name="T17" fmla="*/ 78 h 78"/>
                  <a:gd name="T18" fmla="*/ 62 w 70"/>
                  <a:gd name="T19" fmla="*/ 62 h 78"/>
                  <a:gd name="T20" fmla="*/ 54 w 70"/>
                  <a:gd name="T21" fmla="*/ 7 h 78"/>
                  <a:gd name="T22" fmla="*/ 54 w 70"/>
                  <a:gd name="T23" fmla="*/ 8 h 78"/>
                  <a:gd name="T24" fmla="*/ 70 w 70"/>
                  <a:gd name="T25" fmla="*/ 39 h 78"/>
                  <a:gd name="T26" fmla="*/ 54 w 70"/>
                  <a:gd name="T27" fmla="*/ 8 h 78"/>
                  <a:gd name="T28" fmla="*/ 54 w 70"/>
                  <a:gd name="T29" fmla="*/ 7 h 78"/>
                  <a:gd name="T30" fmla="*/ 53 w 70"/>
                  <a:gd name="T31" fmla="*/ 7 h 78"/>
                  <a:gd name="T32" fmla="*/ 53 w 70"/>
                  <a:gd name="T33" fmla="*/ 7 h 78"/>
                  <a:gd name="T34" fmla="*/ 53 w 70"/>
                  <a:gd name="T35" fmla="*/ 7 h 78"/>
                  <a:gd name="T36" fmla="*/ 31 w 70"/>
                  <a:gd name="T37" fmla="*/ 0 h 78"/>
                  <a:gd name="T38" fmla="*/ 0 w 70"/>
                  <a:gd name="T39" fmla="*/ 16 h 78"/>
                  <a:gd name="T40" fmla="*/ 31 w 70"/>
                  <a:gd name="T41" fmla="*/ 0 h 78"/>
                  <a:gd name="T42" fmla="*/ 31 w 70"/>
                  <a:gd name="T43" fmla="*/ 0 h 78"/>
                  <a:gd name="T44" fmla="*/ 31 w 70"/>
                  <a:gd name="T45" fmla="*/ 0 h 78"/>
                  <a:gd name="T46" fmla="*/ 31 w 70"/>
                  <a:gd name="T47" fmla="*/ 0 h 78"/>
                  <a:gd name="T48" fmla="*/ 31 w 70"/>
                  <a:gd name="T4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78">
                    <a:moveTo>
                      <a:pt x="31" y="78"/>
                    </a:move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moveTo>
                      <a:pt x="8" y="71"/>
                    </a:moveTo>
                    <a:cubicBezTo>
                      <a:pt x="8" y="71"/>
                      <a:pt x="9" y="71"/>
                      <a:pt x="9" y="71"/>
                    </a:cubicBezTo>
                    <a:cubicBezTo>
                      <a:pt x="9" y="71"/>
                      <a:pt x="8" y="71"/>
                      <a:pt x="8" y="71"/>
                    </a:cubicBezTo>
                    <a:moveTo>
                      <a:pt x="62" y="62"/>
                    </a:moveTo>
                    <a:cubicBezTo>
                      <a:pt x="55" y="73"/>
                      <a:pt x="43" y="78"/>
                      <a:pt x="31" y="78"/>
                    </a:cubicBezTo>
                    <a:cubicBezTo>
                      <a:pt x="43" y="78"/>
                      <a:pt x="55" y="73"/>
                      <a:pt x="62" y="62"/>
                    </a:cubicBezTo>
                    <a:moveTo>
                      <a:pt x="54" y="7"/>
                    </a:moveTo>
                    <a:cubicBezTo>
                      <a:pt x="54" y="8"/>
                      <a:pt x="54" y="8"/>
                      <a:pt x="54" y="8"/>
                    </a:cubicBezTo>
                    <a:cubicBezTo>
                      <a:pt x="65" y="15"/>
                      <a:pt x="70" y="27"/>
                      <a:pt x="70" y="39"/>
                    </a:cubicBezTo>
                    <a:cubicBezTo>
                      <a:pt x="70" y="27"/>
                      <a:pt x="65" y="15"/>
                      <a:pt x="54" y="8"/>
                    </a:cubicBezTo>
                    <a:cubicBezTo>
                      <a:pt x="54" y="8"/>
                      <a:pt x="54" y="8"/>
                      <a:pt x="54" y="7"/>
                    </a:cubicBezTo>
                    <a:moveTo>
                      <a:pt x="53" y="7"/>
                    </a:move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moveTo>
                      <a:pt x="31" y="0"/>
                    </a:moveTo>
                    <a:cubicBezTo>
                      <a:pt x="19" y="0"/>
                      <a:pt x="7" y="6"/>
                      <a:pt x="0" y="16"/>
                    </a:cubicBezTo>
                    <a:cubicBezTo>
                      <a:pt x="7" y="6"/>
                      <a:pt x="19" y="0"/>
                      <a:pt x="31" y="0"/>
                    </a:cubicBezTo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solidFill>
                <a:srgbClr val="D995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任意多边形: 形状 205">
                <a:extLst>
                  <a:ext uri="{FF2B5EF4-FFF2-40B4-BE49-F238E27FC236}">
                    <a16:creationId xmlns:a16="http://schemas.microsoft.com/office/drawing/2014/main" id="{81A2A38F-E2A3-230C-3199-EE0CCBEB603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37143" y="-2740819"/>
                <a:ext cx="295275" cy="293688"/>
              </a:xfrm>
              <a:custGeom>
                <a:avLst/>
                <a:gdLst>
                  <a:gd name="T0" fmla="*/ 39 w 78"/>
                  <a:gd name="T1" fmla="*/ 73 h 78"/>
                  <a:gd name="T2" fmla="*/ 19 w 78"/>
                  <a:gd name="T3" fmla="*/ 67 h 78"/>
                  <a:gd name="T4" fmla="*/ 12 w 78"/>
                  <a:gd name="T5" fmla="*/ 19 h 78"/>
                  <a:gd name="T6" fmla="*/ 39 w 78"/>
                  <a:gd name="T7" fmla="*/ 5 h 78"/>
                  <a:gd name="T8" fmla="*/ 59 w 78"/>
                  <a:gd name="T9" fmla="*/ 12 h 78"/>
                  <a:gd name="T10" fmla="*/ 67 w 78"/>
                  <a:gd name="T11" fmla="*/ 59 h 78"/>
                  <a:gd name="T12" fmla="*/ 39 w 78"/>
                  <a:gd name="T13" fmla="*/ 73 h 78"/>
                  <a:gd name="T14" fmla="*/ 39 w 78"/>
                  <a:gd name="T15" fmla="*/ 0 h 78"/>
                  <a:gd name="T16" fmla="*/ 39 w 78"/>
                  <a:gd name="T17" fmla="*/ 0 h 78"/>
                  <a:gd name="T18" fmla="*/ 8 w 78"/>
                  <a:gd name="T19" fmla="*/ 16 h 78"/>
                  <a:gd name="T20" fmla="*/ 8 w 78"/>
                  <a:gd name="T21" fmla="*/ 16 h 78"/>
                  <a:gd name="T22" fmla="*/ 8 w 78"/>
                  <a:gd name="T23" fmla="*/ 16 h 78"/>
                  <a:gd name="T24" fmla="*/ 0 w 78"/>
                  <a:gd name="T25" fmla="*/ 39 h 78"/>
                  <a:gd name="T26" fmla="*/ 16 w 78"/>
                  <a:gd name="T27" fmla="*/ 71 h 78"/>
                  <a:gd name="T28" fmla="*/ 16 w 78"/>
                  <a:gd name="T29" fmla="*/ 71 h 78"/>
                  <a:gd name="T30" fmla="*/ 17 w 78"/>
                  <a:gd name="T31" fmla="*/ 71 h 78"/>
                  <a:gd name="T32" fmla="*/ 39 w 78"/>
                  <a:gd name="T33" fmla="*/ 78 h 78"/>
                  <a:gd name="T34" fmla="*/ 39 w 78"/>
                  <a:gd name="T35" fmla="*/ 78 h 78"/>
                  <a:gd name="T36" fmla="*/ 39 w 78"/>
                  <a:gd name="T37" fmla="*/ 78 h 78"/>
                  <a:gd name="T38" fmla="*/ 70 w 78"/>
                  <a:gd name="T39" fmla="*/ 62 h 78"/>
                  <a:gd name="T40" fmla="*/ 71 w 78"/>
                  <a:gd name="T41" fmla="*/ 62 h 78"/>
                  <a:gd name="T42" fmla="*/ 78 w 78"/>
                  <a:gd name="T43" fmla="*/ 39 h 78"/>
                  <a:gd name="T44" fmla="*/ 62 w 78"/>
                  <a:gd name="T45" fmla="*/ 8 h 78"/>
                  <a:gd name="T46" fmla="*/ 62 w 78"/>
                  <a:gd name="T47" fmla="*/ 7 h 78"/>
                  <a:gd name="T48" fmla="*/ 61 w 78"/>
                  <a:gd name="T49" fmla="*/ 7 h 78"/>
                  <a:gd name="T50" fmla="*/ 61 w 78"/>
                  <a:gd name="T51" fmla="*/ 7 h 78"/>
                  <a:gd name="T52" fmla="*/ 39 w 78"/>
                  <a:gd name="T53" fmla="*/ 0 h 78"/>
                  <a:gd name="T54" fmla="*/ 39 w 7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8" h="78">
                    <a:moveTo>
                      <a:pt x="39" y="73"/>
                    </a:moveTo>
                    <a:cubicBezTo>
                      <a:pt x="32" y="73"/>
                      <a:pt x="25" y="71"/>
                      <a:pt x="19" y="67"/>
                    </a:cubicBezTo>
                    <a:cubicBezTo>
                      <a:pt x="4" y="56"/>
                      <a:pt x="1" y="35"/>
                      <a:pt x="12" y="19"/>
                    </a:cubicBezTo>
                    <a:cubicBezTo>
                      <a:pt x="18" y="10"/>
                      <a:pt x="29" y="5"/>
                      <a:pt x="39" y="5"/>
                    </a:cubicBezTo>
                    <a:cubicBezTo>
                      <a:pt x="46" y="5"/>
                      <a:pt x="53" y="8"/>
                      <a:pt x="59" y="12"/>
                    </a:cubicBezTo>
                    <a:cubicBezTo>
                      <a:pt x="74" y="23"/>
                      <a:pt x="77" y="44"/>
                      <a:pt x="67" y="59"/>
                    </a:cubicBezTo>
                    <a:cubicBezTo>
                      <a:pt x="60" y="68"/>
                      <a:pt x="50" y="73"/>
                      <a:pt x="39" y="73"/>
                    </a:cubicBezTo>
                    <a:moveTo>
                      <a:pt x="39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15" y="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3" y="23"/>
                      <a:pt x="0" y="31"/>
                      <a:pt x="0" y="39"/>
                    </a:cubicBezTo>
                    <a:cubicBezTo>
                      <a:pt x="0" y="51"/>
                      <a:pt x="6" y="63"/>
                      <a:pt x="16" y="71"/>
                    </a:cubicBezTo>
                    <a:cubicBezTo>
                      <a:pt x="16" y="71"/>
                      <a:pt x="16" y="71"/>
                      <a:pt x="16" y="71"/>
                    </a:cubicBezTo>
                    <a:cubicBezTo>
                      <a:pt x="16" y="71"/>
                      <a:pt x="17" y="71"/>
                      <a:pt x="17" y="71"/>
                    </a:cubicBezTo>
                    <a:cubicBezTo>
                      <a:pt x="24" y="76"/>
                      <a:pt x="31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51" y="78"/>
                      <a:pt x="63" y="73"/>
                      <a:pt x="70" y="62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76" y="55"/>
                      <a:pt x="78" y="47"/>
                      <a:pt x="78" y="39"/>
                    </a:cubicBezTo>
                    <a:cubicBezTo>
                      <a:pt x="78" y="27"/>
                      <a:pt x="73" y="15"/>
                      <a:pt x="62" y="8"/>
                    </a:cubicBezTo>
                    <a:cubicBezTo>
                      <a:pt x="62" y="8"/>
                      <a:pt x="62" y="8"/>
                      <a:pt x="62" y="7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5" y="3"/>
                      <a:pt x="47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6E8089DE-C63E-D161-136F-9006CD8987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89530" y="-2674144"/>
                <a:ext cx="114300" cy="114300"/>
              </a:xfrm>
              <a:custGeom>
                <a:avLst/>
                <a:gdLst>
                  <a:gd name="T0" fmla="*/ 29 w 30"/>
                  <a:gd name="T1" fmla="*/ 13 h 30"/>
                  <a:gd name="T2" fmla="*/ 17 w 30"/>
                  <a:gd name="T3" fmla="*/ 29 h 30"/>
                  <a:gd name="T4" fmla="*/ 1 w 30"/>
                  <a:gd name="T5" fmla="*/ 17 h 30"/>
                  <a:gd name="T6" fmla="*/ 13 w 30"/>
                  <a:gd name="T7" fmla="*/ 1 h 30"/>
                  <a:gd name="T8" fmla="*/ 29 w 30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0">
                    <a:moveTo>
                      <a:pt x="29" y="13"/>
                    </a:moveTo>
                    <a:cubicBezTo>
                      <a:pt x="30" y="20"/>
                      <a:pt x="25" y="27"/>
                      <a:pt x="17" y="29"/>
                    </a:cubicBezTo>
                    <a:cubicBezTo>
                      <a:pt x="10" y="30"/>
                      <a:pt x="2" y="25"/>
                      <a:pt x="1" y="17"/>
                    </a:cubicBezTo>
                    <a:cubicBezTo>
                      <a:pt x="0" y="9"/>
                      <a:pt x="5" y="2"/>
                      <a:pt x="13" y="1"/>
                    </a:cubicBezTo>
                    <a:cubicBezTo>
                      <a:pt x="20" y="0"/>
                      <a:pt x="28" y="5"/>
                      <a:pt x="29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任意多边形: 形状 207">
                <a:extLst>
                  <a:ext uri="{FF2B5EF4-FFF2-40B4-BE49-F238E27FC236}">
                    <a16:creationId xmlns:a16="http://schemas.microsoft.com/office/drawing/2014/main" id="{126CEB70-AF78-477C-F67F-574690F640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10180" y="-2582069"/>
                <a:ext cx="68263" cy="66675"/>
              </a:xfrm>
              <a:custGeom>
                <a:avLst/>
                <a:gdLst>
                  <a:gd name="T0" fmla="*/ 17 w 18"/>
                  <a:gd name="T1" fmla="*/ 8 h 18"/>
                  <a:gd name="T2" fmla="*/ 10 w 18"/>
                  <a:gd name="T3" fmla="*/ 18 h 18"/>
                  <a:gd name="T4" fmla="*/ 1 w 18"/>
                  <a:gd name="T5" fmla="*/ 11 h 18"/>
                  <a:gd name="T6" fmla="*/ 8 w 18"/>
                  <a:gd name="T7" fmla="*/ 1 h 18"/>
                  <a:gd name="T8" fmla="*/ 17 w 18"/>
                  <a:gd name="T9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7" y="8"/>
                    </a:moveTo>
                    <a:cubicBezTo>
                      <a:pt x="18" y="13"/>
                      <a:pt x="15" y="17"/>
                      <a:pt x="10" y="18"/>
                    </a:cubicBezTo>
                    <a:cubicBezTo>
                      <a:pt x="6" y="18"/>
                      <a:pt x="1" y="15"/>
                      <a:pt x="1" y="11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id="{F95033C3-C40A-1B41-8D25-2A1241CA2F6E}"/>
                </a:ext>
              </a:extLst>
            </p:cNvPr>
            <p:cNvGrpSpPr/>
            <p:nvPr userDrawn="1"/>
          </p:nvGrpSpPr>
          <p:grpSpPr>
            <a:xfrm>
              <a:off x="5964425" y="1709914"/>
              <a:ext cx="5230262" cy="3854917"/>
              <a:chOff x="6645254" y="-4356100"/>
              <a:chExt cx="4624388" cy="3408363"/>
            </a:xfrm>
          </p:grpSpPr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43C53B72-FAA1-F132-CF05-89B6F46E3E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31292" y="-3871912"/>
                <a:ext cx="1363663" cy="1982788"/>
              </a:xfrm>
              <a:custGeom>
                <a:avLst/>
                <a:gdLst>
                  <a:gd name="T0" fmla="*/ 196 w 212"/>
                  <a:gd name="T1" fmla="*/ 308 h 308"/>
                  <a:gd name="T2" fmla="*/ 16 w 212"/>
                  <a:gd name="T3" fmla="*/ 308 h 308"/>
                  <a:gd name="T4" fmla="*/ 0 w 212"/>
                  <a:gd name="T5" fmla="*/ 291 h 308"/>
                  <a:gd name="T6" fmla="*/ 0 w 212"/>
                  <a:gd name="T7" fmla="*/ 16 h 308"/>
                  <a:gd name="T8" fmla="*/ 16 w 212"/>
                  <a:gd name="T9" fmla="*/ 0 h 308"/>
                  <a:gd name="T10" fmla="*/ 196 w 212"/>
                  <a:gd name="T11" fmla="*/ 0 h 308"/>
                  <a:gd name="T12" fmla="*/ 212 w 212"/>
                  <a:gd name="T13" fmla="*/ 16 h 308"/>
                  <a:gd name="T14" fmla="*/ 212 w 212"/>
                  <a:gd name="T15" fmla="*/ 291 h 308"/>
                  <a:gd name="T16" fmla="*/ 196 w 212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08">
                    <a:moveTo>
                      <a:pt x="196" y="308"/>
                    </a:moveTo>
                    <a:cubicBezTo>
                      <a:pt x="16" y="308"/>
                      <a:pt x="16" y="308"/>
                      <a:pt x="16" y="308"/>
                    </a:cubicBezTo>
                    <a:cubicBezTo>
                      <a:pt x="7" y="308"/>
                      <a:pt x="0" y="300"/>
                      <a:pt x="0" y="29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5" y="0"/>
                      <a:pt x="212" y="7"/>
                      <a:pt x="212" y="16"/>
                    </a:cubicBezTo>
                    <a:cubicBezTo>
                      <a:pt x="212" y="291"/>
                      <a:pt x="212" y="291"/>
                      <a:pt x="212" y="291"/>
                    </a:cubicBezTo>
                    <a:cubicBezTo>
                      <a:pt x="212" y="300"/>
                      <a:pt x="205" y="308"/>
                      <a:pt x="196" y="308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7A68269F-A273-47BD-28F0-794955C45E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48829" y="-3427412"/>
                <a:ext cx="385763" cy="1319213"/>
              </a:xfrm>
              <a:custGeom>
                <a:avLst/>
                <a:gdLst>
                  <a:gd name="T0" fmla="*/ 51 w 60"/>
                  <a:gd name="T1" fmla="*/ 205 h 205"/>
                  <a:gd name="T2" fmla="*/ 10 w 60"/>
                  <a:gd name="T3" fmla="*/ 205 h 205"/>
                  <a:gd name="T4" fmla="*/ 0 w 60"/>
                  <a:gd name="T5" fmla="*/ 195 h 205"/>
                  <a:gd name="T6" fmla="*/ 0 w 60"/>
                  <a:gd name="T7" fmla="*/ 9 h 205"/>
                  <a:gd name="T8" fmla="*/ 10 w 60"/>
                  <a:gd name="T9" fmla="*/ 0 h 205"/>
                  <a:gd name="T10" fmla="*/ 51 w 60"/>
                  <a:gd name="T11" fmla="*/ 0 h 205"/>
                  <a:gd name="T12" fmla="*/ 60 w 60"/>
                  <a:gd name="T13" fmla="*/ 9 h 205"/>
                  <a:gd name="T14" fmla="*/ 60 w 60"/>
                  <a:gd name="T15" fmla="*/ 195 h 205"/>
                  <a:gd name="T16" fmla="*/ 51 w 60"/>
                  <a:gd name="T17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205">
                    <a:moveTo>
                      <a:pt x="51" y="205"/>
                    </a:moveTo>
                    <a:cubicBezTo>
                      <a:pt x="10" y="205"/>
                      <a:pt x="10" y="205"/>
                      <a:pt x="10" y="205"/>
                    </a:cubicBezTo>
                    <a:cubicBezTo>
                      <a:pt x="4" y="205"/>
                      <a:pt x="0" y="201"/>
                      <a:pt x="0" y="19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195"/>
                      <a:pt x="60" y="195"/>
                      <a:pt x="60" y="195"/>
                    </a:cubicBezTo>
                    <a:cubicBezTo>
                      <a:pt x="60" y="201"/>
                      <a:pt x="56" y="205"/>
                      <a:pt x="51" y="20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AC3C8639-8688-360F-9B4F-88665C810C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48829" y="-3427412"/>
                <a:ext cx="385763" cy="385763"/>
              </a:xfrm>
              <a:custGeom>
                <a:avLst/>
                <a:gdLst>
                  <a:gd name="T0" fmla="*/ 51 w 60"/>
                  <a:gd name="T1" fmla="*/ 60 h 60"/>
                  <a:gd name="T2" fmla="*/ 10 w 60"/>
                  <a:gd name="T3" fmla="*/ 60 h 60"/>
                  <a:gd name="T4" fmla="*/ 0 w 60"/>
                  <a:gd name="T5" fmla="*/ 50 h 60"/>
                  <a:gd name="T6" fmla="*/ 0 w 60"/>
                  <a:gd name="T7" fmla="*/ 9 h 60"/>
                  <a:gd name="T8" fmla="*/ 10 w 60"/>
                  <a:gd name="T9" fmla="*/ 0 h 60"/>
                  <a:gd name="T10" fmla="*/ 51 w 60"/>
                  <a:gd name="T11" fmla="*/ 0 h 60"/>
                  <a:gd name="T12" fmla="*/ 60 w 60"/>
                  <a:gd name="T13" fmla="*/ 9 h 60"/>
                  <a:gd name="T14" fmla="*/ 60 w 60"/>
                  <a:gd name="T15" fmla="*/ 50 h 60"/>
                  <a:gd name="T16" fmla="*/ 51 w 60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60">
                    <a:moveTo>
                      <a:pt x="51" y="60"/>
                    </a:moveTo>
                    <a:cubicBezTo>
                      <a:pt x="10" y="60"/>
                      <a:pt x="10" y="60"/>
                      <a:pt x="10" y="60"/>
                    </a:cubicBezTo>
                    <a:cubicBezTo>
                      <a:pt x="4" y="60"/>
                      <a:pt x="0" y="56"/>
                      <a:pt x="0" y="5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50"/>
                      <a:pt x="60" y="50"/>
                      <a:pt x="60" y="50"/>
                    </a:cubicBezTo>
                    <a:cubicBezTo>
                      <a:pt x="60" y="56"/>
                      <a:pt x="56" y="60"/>
                      <a:pt x="51" y="60"/>
                    </a:cubicBezTo>
                    <a:close/>
                  </a:path>
                </a:pathLst>
              </a:cu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椭圆 114">
                <a:extLst>
                  <a:ext uri="{FF2B5EF4-FFF2-40B4-BE49-F238E27FC236}">
                    <a16:creationId xmlns:a16="http://schemas.microsoft.com/office/drawing/2014/main" id="{945D4D44-9BC2-F655-8374-0075B68CEA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45254" y="-3170237"/>
                <a:ext cx="347663" cy="34766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F46751CF-2C6D-25FE-F587-637F581DE6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871912"/>
                <a:ext cx="1062038" cy="1982788"/>
              </a:xfrm>
              <a:custGeom>
                <a:avLst/>
                <a:gdLst>
                  <a:gd name="T0" fmla="*/ 149 w 165"/>
                  <a:gd name="T1" fmla="*/ 308 h 308"/>
                  <a:gd name="T2" fmla="*/ 16 w 165"/>
                  <a:gd name="T3" fmla="*/ 308 h 308"/>
                  <a:gd name="T4" fmla="*/ 0 w 165"/>
                  <a:gd name="T5" fmla="*/ 291 h 308"/>
                  <a:gd name="T6" fmla="*/ 0 w 165"/>
                  <a:gd name="T7" fmla="*/ 16 h 308"/>
                  <a:gd name="T8" fmla="*/ 16 w 165"/>
                  <a:gd name="T9" fmla="*/ 0 h 308"/>
                  <a:gd name="T10" fmla="*/ 149 w 165"/>
                  <a:gd name="T11" fmla="*/ 0 h 308"/>
                  <a:gd name="T12" fmla="*/ 165 w 165"/>
                  <a:gd name="T13" fmla="*/ 16 h 308"/>
                  <a:gd name="T14" fmla="*/ 165 w 165"/>
                  <a:gd name="T15" fmla="*/ 291 h 308"/>
                  <a:gd name="T16" fmla="*/ 149 w 165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308">
                    <a:moveTo>
                      <a:pt x="149" y="308"/>
                    </a:moveTo>
                    <a:cubicBezTo>
                      <a:pt x="16" y="308"/>
                      <a:pt x="16" y="308"/>
                      <a:pt x="16" y="308"/>
                    </a:cubicBezTo>
                    <a:cubicBezTo>
                      <a:pt x="7" y="308"/>
                      <a:pt x="0" y="300"/>
                      <a:pt x="0" y="29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8" y="0"/>
                      <a:pt x="165" y="7"/>
                      <a:pt x="165" y="16"/>
                    </a:cubicBezTo>
                    <a:cubicBezTo>
                      <a:pt x="165" y="291"/>
                      <a:pt x="165" y="291"/>
                      <a:pt x="165" y="291"/>
                    </a:cubicBezTo>
                    <a:cubicBezTo>
                      <a:pt x="165" y="300"/>
                      <a:pt x="158" y="308"/>
                      <a:pt x="149" y="308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21B009AA-85E7-D7D3-75AD-03DFD4DA31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27829" y="-2255837"/>
                <a:ext cx="527050" cy="31750"/>
              </a:xfrm>
              <a:custGeom>
                <a:avLst/>
                <a:gdLst>
                  <a:gd name="T0" fmla="*/ 0 w 82"/>
                  <a:gd name="T1" fmla="*/ 0 h 5"/>
                  <a:gd name="T2" fmla="*/ 9 w 82"/>
                  <a:gd name="T3" fmla="*/ 5 h 5"/>
                  <a:gd name="T4" fmla="*/ 82 w 82"/>
                  <a:gd name="T5" fmla="*/ 5 h 5"/>
                  <a:gd name="T6" fmla="*/ 82 w 82"/>
                  <a:gd name="T7" fmla="*/ 2 h 5"/>
                  <a:gd name="T8" fmla="*/ 5 w 82"/>
                  <a:gd name="T9" fmla="*/ 2 h 5"/>
                  <a:gd name="T10" fmla="*/ 0 w 82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5">
                    <a:moveTo>
                      <a:pt x="0" y="0"/>
                    </a:moveTo>
                    <a:cubicBezTo>
                      <a:pt x="2" y="3"/>
                      <a:pt x="5" y="5"/>
                      <a:pt x="9" y="5"/>
                    </a:cubicBezTo>
                    <a:cubicBezTo>
                      <a:pt x="82" y="5"/>
                      <a:pt x="82" y="5"/>
                      <a:pt x="82" y="5"/>
                    </a:cubicBezTo>
                    <a:cubicBezTo>
                      <a:pt x="82" y="2"/>
                      <a:pt x="82" y="2"/>
                      <a:pt x="82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7978B89F-5CD0-4297-33D7-6EFCEF273F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208337"/>
                <a:ext cx="522288" cy="984250"/>
              </a:xfrm>
              <a:custGeom>
                <a:avLst/>
                <a:gdLst>
                  <a:gd name="T0" fmla="*/ 76 w 81"/>
                  <a:gd name="T1" fmla="*/ 0 h 153"/>
                  <a:gd name="T2" fmla="*/ 78 w 81"/>
                  <a:gd name="T3" fmla="*/ 5 h 153"/>
                  <a:gd name="T4" fmla="*/ 78 w 81"/>
                  <a:gd name="T5" fmla="*/ 139 h 153"/>
                  <a:gd name="T6" fmla="*/ 67 w 81"/>
                  <a:gd name="T7" fmla="*/ 150 h 153"/>
                  <a:gd name="T8" fmla="*/ 0 w 81"/>
                  <a:gd name="T9" fmla="*/ 150 h 153"/>
                  <a:gd name="T10" fmla="*/ 0 w 81"/>
                  <a:gd name="T11" fmla="*/ 153 h 153"/>
                  <a:gd name="T12" fmla="*/ 71 w 81"/>
                  <a:gd name="T13" fmla="*/ 153 h 153"/>
                  <a:gd name="T14" fmla="*/ 81 w 81"/>
                  <a:gd name="T15" fmla="*/ 143 h 153"/>
                  <a:gd name="T16" fmla="*/ 81 w 81"/>
                  <a:gd name="T17" fmla="*/ 9 h 153"/>
                  <a:gd name="T18" fmla="*/ 76 w 81"/>
                  <a:gd name="T1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153">
                    <a:moveTo>
                      <a:pt x="76" y="0"/>
                    </a:moveTo>
                    <a:cubicBezTo>
                      <a:pt x="77" y="1"/>
                      <a:pt x="78" y="3"/>
                      <a:pt x="78" y="5"/>
                    </a:cubicBezTo>
                    <a:cubicBezTo>
                      <a:pt x="78" y="139"/>
                      <a:pt x="78" y="139"/>
                      <a:pt x="78" y="139"/>
                    </a:cubicBezTo>
                    <a:cubicBezTo>
                      <a:pt x="78" y="145"/>
                      <a:pt x="73" y="150"/>
                      <a:pt x="67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71" y="153"/>
                      <a:pt x="71" y="153"/>
                      <a:pt x="71" y="153"/>
                    </a:cubicBezTo>
                    <a:cubicBezTo>
                      <a:pt x="77" y="153"/>
                      <a:pt x="81" y="149"/>
                      <a:pt x="81" y="143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1" y="5"/>
                      <a:pt x="79" y="2"/>
                      <a:pt x="76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21988F98-45B6-C5F7-46DF-AC20D98ABE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96079" y="-3241675"/>
                <a:ext cx="1060450" cy="998538"/>
              </a:xfrm>
              <a:custGeom>
                <a:avLst/>
                <a:gdLst>
                  <a:gd name="T0" fmla="*/ 154 w 165"/>
                  <a:gd name="T1" fmla="*/ 155 h 155"/>
                  <a:gd name="T2" fmla="*/ 10 w 165"/>
                  <a:gd name="T3" fmla="*/ 155 h 155"/>
                  <a:gd name="T4" fmla="*/ 0 w 165"/>
                  <a:gd name="T5" fmla="*/ 144 h 155"/>
                  <a:gd name="T6" fmla="*/ 0 w 165"/>
                  <a:gd name="T7" fmla="*/ 10 h 155"/>
                  <a:gd name="T8" fmla="*/ 10 w 165"/>
                  <a:gd name="T9" fmla="*/ 0 h 155"/>
                  <a:gd name="T10" fmla="*/ 154 w 165"/>
                  <a:gd name="T11" fmla="*/ 0 h 155"/>
                  <a:gd name="T12" fmla="*/ 165 w 165"/>
                  <a:gd name="T13" fmla="*/ 10 h 155"/>
                  <a:gd name="T14" fmla="*/ 165 w 165"/>
                  <a:gd name="T15" fmla="*/ 144 h 155"/>
                  <a:gd name="T16" fmla="*/ 154 w 165"/>
                  <a:gd name="T17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55">
                    <a:moveTo>
                      <a:pt x="154" y="155"/>
                    </a:moveTo>
                    <a:cubicBezTo>
                      <a:pt x="10" y="155"/>
                      <a:pt x="10" y="155"/>
                      <a:pt x="10" y="155"/>
                    </a:cubicBezTo>
                    <a:cubicBezTo>
                      <a:pt x="5" y="155"/>
                      <a:pt x="0" y="150"/>
                      <a:pt x="0" y="14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60" y="0"/>
                      <a:pt x="165" y="4"/>
                      <a:pt x="165" y="10"/>
                    </a:cubicBezTo>
                    <a:cubicBezTo>
                      <a:pt x="165" y="144"/>
                      <a:pt x="165" y="144"/>
                      <a:pt x="165" y="144"/>
                    </a:cubicBezTo>
                    <a:cubicBezTo>
                      <a:pt x="165" y="150"/>
                      <a:pt x="160" y="155"/>
                      <a:pt x="154" y="15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32F73BAE-1D56-04C6-8EF8-87CA63CDAAD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0079" y="-4356100"/>
                <a:ext cx="1247775" cy="1295400"/>
              </a:xfrm>
              <a:custGeom>
                <a:avLst/>
                <a:gdLst>
                  <a:gd name="T0" fmla="*/ 57 w 194"/>
                  <a:gd name="T1" fmla="*/ 83 h 201"/>
                  <a:gd name="T2" fmla="*/ 44 w 194"/>
                  <a:gd name="T3" fmla="*/ 30 h 201"/>
                  <a:gd name="T4" fmla="*/ 108 w 194"/>
                  <a:gd name="T5" fmla="*/ 23 h 201"/>
                  <a:gd name="T6" fmla="*/ 130 w 194"/>
                  <a:gd name="T7" fmla="*/ 49 h 201"/>
                  <a:gd name="T8" fmla="*/ 147 w 194"/>
                  <a:gd name="T9" fmla="*/ 69 h 201"/>
                  <a:gd name="T10" fmla="*/ 158 w 194"/>
                  <a:gd name="T11" fmla="*/ 81 h 201"/>
                  <a:gd name="T12" fmla="*/ 166 w 194"/>
                  <a:gd name="T13" fmla="*/ 102 h 201"/>
                  <a:gd name="T14" fmla="*/ 183 w 194"/>
                  <a:gd name="T15" fmla="*/ 147 h 201"/>
                  <a:gd name="T16" fmla="*/ 186 w 194"/>
                  <a:gd name="T17" fmla="*/ 152 h 201"/>
                  <a:gd name="T18" fmla="*/ 192 w 194"/>
                  <a:gd name="T19" fmla="*/ 177 h 201"/>
                  <a:gd name="T20" fmla="*/ 164 w 194"/>
                  <a:gd name="T21" fmla="*/ 201 h 201"/>
                  <a:gd name="T22" fmla="*/ 42 w 194"/>
                  <a:gd name="T23" fmla="*/ 194 h 201"/>
                  <a:gd name="T24" fmla="*/ 4 w 194"/>
                  <a:gd name="T25" fmla="*/ 146 h 201"/>
                  <a:gd name="T26" fmla="*/ 36 w 194"/>
                  <a:gd name="T27" fmla="*/ 110 h 201"/>
                  <a:gd name="T28" fmla="*/ 57 w 194"/>
                  <a:gd name="T29" fmla="*/ 8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4" h="201">
                    <a:moveTo>
                      <a:pt x="57" y="83"/>
                    </a:moveTo>
                    <a:cubicBezTo>
                      <a:pt x="57" y="83"/>
                      <a:pt x="19" y="73"/>
                      <a:pt x="44" y="30"/>
                    </a:cubicBezTo>
                    <a:cubicBezTo>
                      <a:pt x="44" y="30"/>
                      <a:pt x="67" y="0"/>
                      <a:pt x="108" y="23"/>
                    </a:cubicBezTo>
                    <a:cubicBezTo>
                      <a:pt x="108" y="23"/>
                      <a:pt x="123" y="32"/>
                      <a:pt x="130" y="49"/>
                    </a:cubicBezTo>
                    <a:cubicBezTo>
                      <a:pt x="130" y="49"/>
                      <a:pt x="135" y="62"/>
                      <a:pt x="147" y="69"/>
                    </a:cubicBezTo>
                    <a:cubicBezTo>
                      <a:pt x="152" y="71"/>
                      <a:pt x="156" y="76"/>
                      <a:pt x="158" y="81"/>
                    </a:cubicBezTo>
                    <a:cubicBezTo>
                      <a:pt x="161" y="86"/>
                      <a:pt x="164" y="93"/>
                      <a:pt x="166" y="102"/>
                    </a:cubicBezTo>
                    <a:cubicBezTo>
                      <a:pt x="169" y="118"/>
                      <a:pt x="174" y="133"/>
                      <a:pt x="183" y="147"/>
                    </a:cubicBezTo>
                    <a:cubicBezTo>
                      <a:pt x="184" y="148"/>
                      <a:pt x="185" y="150"/>
                      <a:pt x="186" y="152"/>
                    </a:cubicBezTo>
                    <a:cubicBezTo>
                      <a:pt x="191" y="159"/>
                      <a:pt x="194" y="169"/>
                      <a:pt x="192" y="177"/>
                    </a:cubicBezTo>
                    <a:cubicBezTo>
                      <a:pt x="189" y="187"/>
                      <a:pt x="183" y="198"/>
                      <a:pt x="164" y="201"/>
                    </a:cubicBezTo>
                    <a:cubicBezTo>
                      <a:pt x="42" y="194"/>
                      <a:pt x="42" y="194"/>
                      <a:pt x="42" y="194"/>
                    </a:cubicBezTo>
                    <a:cubicBezTo>
                      <a:pt x="42" y="194"/>
                      <a:pt x="0" y="187"/>
                      <a:pt x="4" y="146"/>
                    </a:cubicBezTo>
                    <a:cubicBezTo>
                      <a:pt x="4" y="146"/>
                      <a:pt x="8" y="118"/>
                      <a:pt x="36" y="110"/>
                    </a:cubicBezTo>
                    <a:cubicBezTo>
                      <a:pt x="36" y="110"/>
                      <a:pt x="52" y="108"/>
                      <a:pt x="57" y="83"/>
                    </a:cubicBez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D4C01228-75EC-B170-C5E5-FA5AB2FC8B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35942" y="-3871912"/>
                <a:ext cx="463550" cy="669925"/>
              </a:xfrm>
              <a:custGeom>
                <a:avLst/>
                <a:gdLst>
                  <a:gd name="T0" fmla="*/ 59 w 72"/>
                  <a:gd name="T1" fmla="*/ 0 h 104"/>
                  <a:gd name="T2" fmla="*/ 33 w 72"/>
                  <a:gd name="T3" fmla="*/ 39 h 104"/>
                  <a:gd name="T4" fmla="*/ 8 w 72"/>
                  <a:gd name="T5" fmla="*/ 87 h 104"/>
                  <a:gd name="T6" fmla="*/ 17 w 72"/>
                  <a:gd name="T7" fmla="*/ 104 h 104"/>
                  <a:gd name="T8" fmla="*/ 16 w 72"/>
                  <a:gd name="T9" fmla="*/ 100 h 104"/>
                  <a:gd name="T10" fmla="*/ 18 w 72"/>
                  <a:gd name="T11" fmla="*/ 55 h 104"/>
                  <a:gd name="T12" fmla="*/ 44 w 72"/>
                  <a:gd name="T13" fmla="*/ 37 h 104"/>
                  <a:gd name="T14" fmla="*/ 72 w 72"/>
                  <a:gd name="T15" fmla="*/ 8 h 104"/>
                  <a:gd name="T16" fmla="*/ 59 w 72"/>
                  <a:gd name="T1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04">
                    <a:moveTo>
                      <a:pt x="59" y="0"/>
                    </a:moveTo>
                    <a:cubicBezTo>
                      <a:pt x="59" y="0"/>
                      <a:pt x="58" y="31"/>
                      <a:pt x="33" y="39"/>
                    </a:cubicBezTo>
                    <a:cubicBezTo>
                      <a:pt x="33" y="39"/>
                      <a:pt x="0" y="53"/>
                      <a:pt x="8" y="87"/>
                    </a:cubicBezTo>
                    <a:cubicBezTo>
                      <a:pt x="8" y="87"/>
                      <a:pt x="11" y="104"/>
                      <a:pt x="17" y="104"/>
                    </a:cubicBezTo>
                    <a:cubicBezTo>
                      <a:pt x="17" y="104"/>
                      <a:pt x="19" y="103"/>
                      <a:pt x="16" y="100"/>
                    </a:cubicBezTo>
                    <a:cubicBezTo>
                      <a:pt x="16" y="100"/>
                      <a:pt x="3" y="77"/>
                      <a:pt x="18" y="55"/>
                    </a:cubicBezTo>
                    <a:cubicBezTo>
                      <a:pt x="18" y="55"/>
                      <a:pt x="30" y="40"/>
                      <a:pt x="44" y="37"/>
                    </a:cubicBezTo>
                    <a:cubicBezTo>
                      <a:pt x="44" y="37"/>
                      <a:pt x="64" y="37"/>
                      <a:pt x="72" y="8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D077C34F-4C78-C58E-0A4F-A6DAAC7D0A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77279" y="-3427412"/>
                <a:ext cx="354013" cy="444500"/>
              </a:xfrm>
              <a:custGeom>
                <a:avLst/>
                <a:gdLst>
                  <a:gd name="T0" fmla="*/ 4 w 55"/>
                  <a:gd name="T1" fmla="*/ 14 h 69"/>
                  <a:gd name="T2" fmla="*/ 2 w 55"/>
                  <a:gd name="T3" fmla="*/ 40 h 69"/>
                  <a:gd name="T4" fmla="*/ 26 w 55"/>
                  <a:gd name="T5" fmla="*/ 69 h 69"/>
                  <a:gd name="T6" fmla="*/ 55 w 55"/>
                  <a:gd name="T7" fmla="*/ 41 h 69"/>
                  <a:gd name="T8" fmla="*/ 52 w 55"/>
                  <a:gd name="T9" fmla="*/ 0 h 69"/>
                  <a:gd name="T10" fmla="*/ 4 w 55"/>
                  <a:gd name="T11" fmla="*/ 1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69">
                    <a:moveTo>
                      <a:pt x="4" y="14"/>
                    </a:moveTo>
                    <a:cubicBezTo>
                      <a:pt x="2" y="40"/>
                      <a:pt x="2" y="40"/>
                      <a:pt x="2" y="40"/>
                    </a:cubicBezTo>
                    <a:cubicBezTo>
                      <a:pt x="2" y="40"/>
                      <a:pt x="0" y="65"/>
                      <a:pt x="26" y="69"/>
                    </a:cubicBezTo>
                    <a:cubicBezTo>
                      <a:pt x="26" y="69"/>
                      <a:pt x="52" y="69"/>
                      <a:pt x="55" y="41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D02AA847-C4A6-9B46-77B4-727EB8AE94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89979" y="-3427412"/>
                <a:ext cx="320675" cy="347663"/>
              </a:xfrm>
              <a:custGeom>
                <a:avLst/>
                <a:gdLst>
                  <a:gd name="T0" fmla="*/ 50 w 50"/>
                  <a:gd name="T1" fmla="*/ 0 h 54"/>
                  <a:gd name="T2" fmla="*/ 2 w 50"/>
                  <a:gd name="T3" fmla="*/ 14 h 54"/>
                  <a:gd name="T4" fmla="*/ 0 w 50"/>
                  <a:gd name="T5" fmla="*/ 40 h 54"/>
                  <a:gd name="T6" fmla="*/ 50 w 5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54">
                    <a:moveTo>
                      <a:pt x="50" y="0"/>
                    </a:moveTo>
                    <a:cubicBezTo>
                      <a:pt x="2" y="14"/>
                      <a:pt x="2" y="14"/>
                      <a:pt x="2" y="1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31" y="54"/>
                      <a:pt x="5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5F8069A7-4D93-8A1C-9B50-05502A7C563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83604" y="-4014787"/>
                <a:ext cx="527050" cy="779463"/>
              </a:xfrm>
              <a:custGeom>
                <a:avLst/>
                <a:gdLst>
                  <a:gd name="T0" fmla="*/ 42 w 82"/>
                  <a:gd name="T1" fmla="*/ 0 h 121"/>
                  <a:gd name="T2" fmla="*/ 21 w 82"/>
                  <a:gd name="T3" fmla="*/ 18 h 121"/>
                  <a:gd name="T4" fmla="*/ 8 w 82"/>
                  <a:gd name="T5" fmla="*/ 51 h 121"/>
                  <a:gd name="T6" fmla="*/ 12 w 82"/>
                  <a:gd name="T7" fmla="*/ 98 h 121"/>
                  <a:gd name="T8" fmla="*/ 67 w 82"/>
                  <a:gd name="T9" fmla="*/ 102 h 121"/>
                  <a:gd name="T10" fmla="*/ 82 w 82"/>
                  <a:gd name="T11" fmla="*/ 94 h 121"/>
                  <a:gd name="T12" fmla="*/ 79 w 82"/>
                  <a:gd name="T13" fmla="*/ 32 h 121"/>
                  <a:gd name="T14" fmla="*/ 42 w 82"/>
                  <a:gd name="T1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21">
                    <a:moveTo>
                      <a:pt x="42" y="0"/>
                    </a:moveTo>
                    <a:cubicBezTo>
                      <a:pt x="42" y="0"/>
                      <a:pt x="31" y="5"/>
                      <a:pt x="21" y="18"/>
                    </a:cubicBezTo>
                    <a:cubicBezTo>
                      <a:pt x="16" y="25"/>
                      <a:pt x="11" y="40"/>
                      <a:pt x="8" y="51"/>
                    </a:cubicBezTo>
                    <a:cubicBezTo>
                      <a:pt x="1" y="69"/>
                      <a:pt x="0" y="83"/>
                      <a:pt x="12" y="98"/>
                    </a:cubicBezTo>
                    <a:cubicBezTo>
                      <a:pt x="12" y="98"/>
                      <a:pt x="27" y="121"/>
                      <a:pt x="67" y="102"/>
                    </a:cubicBezTo>
                    <a:cubicBezTo>
                      <a:pt x="82" y="94"/>
                      <a:pt x="82" y="94"/>
                      <a:pt x="82" y="94"/>
                    </a:cubicBezTo>
                    <a:cubicBezTo>
                      <a:pt x="79" y="32"/>
                      <a:pt x="79" y="32"/>
                      <a:pt x="79" y="32"/>
                    </a:cubicBez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F7E2A4C2-DFB5-F146-E03C-557F4C10797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40779" y="-4033837"/>
                <a:ext cx="379413" cy="431800"/>
              </a:xfrm>
              <a:custGeom>
                <a:avLst/>
                <a:gdLst>
                  <a:gd name="T0" fmla="*/ 0 w 59"/>
                  <a:gd name="T1" fmla="*/ 0 h 67"/>
                  <a:gd name="T2" fmla="*/ 22 w 59"/>
                  <a:gd name="T3" fmla="*/ 28 h 67"/>
                  <a:gd name="T4" fmla="*/ 35 w 59"/>
                  <a:gd name="T5" fmla="*/ 52 h 67"/>
                  <a:gd name="T6" fmla="*/ 45 w 59"/>
                  <a:gd name="T7" fmla="*/ 67 h 67"/>
                  <a:gd name="T8" fmla="*/ 59 w 59"/>
                  <a:gd name="T9" fmla="*/ 65 h 67"/>
                  <a:gd name="T10" fmla="*/ 17 w 59"/>
                  <a:gd name="T11" fmla="*/ 0 h 67"/>
                  <a:gd name="T12" fmla="*/ 0 w 59"/>
                  <a:gd name="T1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67">
                    <a:moveTo>
                      <a:pt x="0" y="0"/>
                    </a:moveTo>
                    <a:cubicBezTo>
                      <a:pt x="0" y="0"/>
                      <a:pt x="4" y="20"/>
                      <a:pt x="22" y="28"/>
                    </a:cubicBezTo>
                    <a:cubicBezTo>
                      <a:pt x="22" y="28"/>
                      <a:pt x="36" y="35"/>
                      <a:pt x="35" y="52"/>
                    </a:cubicBezTo>
                    <a:cubicBezTo>
                      <a:pt x="35" y="52"/>
                      <a:pt x="34" y="61"/>
                      <a:pt x="45" y="67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17" y="0"/>
                      <a:pt x="17" y="0"/>
                      <a:pt x="1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A3F01574-6635-AF55-AD00-937832BC890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72554" y="-3614737"/>
                <a:ext cx="166688" cy="160338"/>
              </a:xfrm>
              <a:prstGeom prst="ellipse">
                <a:avLst/>
              </a:pr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D01A69F9-3D4E-74FF-FD3F-9A7A5E86F1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170237"/>
                <a:ext cx="2339975" cy="1584325"/>
              </a:xfrm>
              <a:custGeom>
                <a:avLst/>
                <a:gdLst>
                  <a:gd name="T0" fmla="*/ 182 w 364"/>
                  <a:gd name="T1" fmla="*/ 0 h 246"/>
                  <a:gd name="T2" fmla="*/ 91 w 364"/>
                  <a:gd name="T3" fmla="*/ 59 h 246"/>
                  <a:gd name="T4" fmla="*/ 87 w 364"/>
                  <a:gd name="T5" fmla="*/ 53 h 246"/>
                  <a:gd name="T6" fmla="*/ 54 w 364"/>
                  <a:gd name="T7" fmla="*/ 55 h 246"/>
                  <a:gd name="T8" fmla="*/ 29 w 364"/>
                  <a:gd name="T9" fmla="*/ 169 h 246"/>
                  <a:gd name="T10" fmla="*/ 106 w 364"/>
                  <a:gd name="T11" fmla="*/ 178 h 246"/>
                  <a:gd name="T12" fmla="*/ 101 w 364"/>
                  <a:gd name="T13" fmla="*/ 246 h 246"/>
                  <a:gd name="T14" fmla="*/ 307 w 364"/>
                  <a:gd name="T15" fmla="*/ 246 h 246"/>
                  <a:gd name="T16" fmla="*/ 307 w 364"/>
                  <a:gd name="T17" fmla="*/ 213 h 246"/>
                  <a:gd name="T18" fmla="*/ 358 w 364"/>
                  <a:gd name="T19" fmla="*/ 156 h 246"/>
                  <a:gd name="T20" fmla="*/ 265 w 364"/>
                  <a:gd name="T21" fmla="*/ 12 h 246"/>
                  <a:gd name="T22" fmla="*/ 235 w 364"/>
                  <a:gd name="T23" fmla="*/ 1 h 246"/>
                  <a:gd name="T24" fmla="*/ 206 w 364"/>
                  <a:gd name="T25" fmla="*/ 29 h 246"/>
                  <a:gd name="T26" fmla="*/ 182 w 364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4" h="246">
                    <a:moveTo>
                      <a:pt x="182" y="0"/>
                    </a:moveTo>
                    <a:cubicBezTo>
                      <a:pt x="182" y="0"/>
                      <a:pt x="122" y="7"/>
                      <a:pt x="91" y="59"/>
                    </a:cubicBezTo>
                    <a:cubicBezTo>
                      <a:pt x="87" y="53"/>
                      <a:pt x="87" y="53"/>
                      <a:pt x="87" y="53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4" y="55"/>
                      <a:pt x="0" y="118"/>
                      <a:pt x="29" y="169"/>
                    </a:cubicBezTo>
                    <a:cubicBezTo>
                      <a:pt x="29" y="169"/>
                      <a:pt x="57" y="222"/>
                      <a:pt x="106" y="178"/>
                    </a:cubicBezTo>
                    <a:cubicBezTo>
                      <a:pt x="106" y="178"/>
                      <a:pt x="99" y="228"/>
                      <a:pt x="101" y="246"/>
                    </a:cubicBezTo>
                    <a:cubicBezTo>
                      <a:pt x="307" y="246"/>
                      <a:pt x="307" y="246"/>
                      <a:pt x="307" y="246"/>
                    </a:cubicBezTo>
                    <a:cubicBezTo>
                      <a:pt x="307" y="213"/>
                      <a:pt x="307" y="213"/>
                      <a:pt x="307" y="213"/>
                    </a:cubicBezTo>
                    <a:cubicBezTo>
                      <a:pt x="307" y="213"/>
                      <a:pt x="352" y="201"/>
                      <a:pt x="358" y="156"/>
                    </a:cubicBezTo>
                    <a:cubicBezTo>
                      <a:pt x="358" y="156"/>
                      <a:pt x="364" y="54"/>
                      <a:pt x="265" y="12"/>
                    </a:cubicBezTo>
                    <a:cubicBezTo>
                      <a:pt x="265" y="12"/>
                      <a:pt x="247" y="5"/>
                      <a:pt x="235" y="1"/>
                    </a:cubicBezTo>
                    <a:cubicBezTo>
                      <a:pt x="235" y="1"/>
                      <a:pt x="230" y="29"/>
                      <a:pt x="206" y="29"/>
                    </a:cubicBezTo>
                    <a:cubicBezTo>
                      <a:pt x="206" y="29"/>
                      <a:pt x="181" y="28"/>
                      <a:pt x="182" y="0"/>
                    </a:cubicBezTo>
                    <a:close/>
                  </a:path>
                </a:pathLst>
              </a:custGeom>
              <a:solidFill>
                <a:srgbClr val="4CD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C2198381-435D-3B79-654D-884ADEE26D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80467" y="-2693987"/>
                <a:ext cx="603250" cy="457200"/>
              </a:xfrm>
              <a:custGeom>
                <a:avLst/>
                <a:gdLst>
                  <a:gd name="T0" fmla="*/ 0 w 94"/>
                  <a:gd name="T1" fmla="*/ 60 h 71"/>
                  <a:gd name="T2" fmla="*/ 94 w 94"/>
                  <a:gd name="T3" fmla="*/ 71 h 71"/>
                  <a:gd name="T4" fmla="*/ 86 w 94"/>
                  <a:gd name="T5" fmla="*/ 0 h 71"/>
                  <a:gd name="T6" fmla="*/ 87 w 94"/>
                  <a:gd name="T7" fmla="*/ 26 h 71"/>
                  <a:gd name="T8" fmla="*/ 71 w 94"/>
                  <a:gd name="T9" fmla="*/ 57 h 71"/>
                  <a:gd name="T10" fmla="*/ 53 w 94"/>
                  <a:gd name="T11" fmla="*/ 63 h 71"/>
                  <a:gd name="T12" fmla="*/ 0 w 94"/>
                  <a:gd name="T13" fmla="*/ 6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71">
                    <a:moveTo>
                      <a:pt x="0" y="60"/>
                    </a:moveTo>
                    <a:cubicBezTo>
                      <a:pt x="94" y="71"/>
                      <a:pt x="94" y="71"/>
                      <a:pt x="94" y="71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38"/>
                      <a:pt x="81" y="51"/>
                      <a:pt x="71" y="57"/>
                    </a:cubicBezTo>
                    <a:cubicBezTo>
                      <a:pt x="66" y="61"/>
                      <a:pt x="60" y="63"/>
                      <a:pt x="53" y="63"/>
                    </a:cubicBez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C80C6775-31D9-2EA0-8465-937AC9281C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9517" y="-2281237"/>
                <a:ext cx="109538" cy="379413"/>
              </a:xfrm>
              <a:custGeom>
                <a:avLst/>
                <a:gdLst>
                  <a:gd name="T0" fmla="*/ 11 w 17"/>
                  <a:gd name="T1" fmla="*/ 2 h 59"/>
                  <a:gd name="T2" fmla="*/ 11 w 17"/>
                  <a:gd name="T3" fmla="*/ 3 h 59"/>
                  <a:gd name="T4" fmla="*/ 14 w 17"/>
                  <a:gd name="T5" fmla="*/ 22 h 59"/>
                  <a:gd name="T6" fmla="*/ 0 w 17"/>
                  <a:gd name="T7" fmla="*/ 56 h 59"/>
                  <a:gd name="T8" fmla="*/ 0 w 17"/>
                  <a:gd name="T9" fmla="*/ 58 h 59"/>
                  <a:gd name="T10" fmla="*/ 2 w 17"/>
                  <a:gd name="T11" fmla="*/ 58 h 59"/>
                  <a:gd name="T12" fmla="*/ 17 w 17"/>
                  <a:gd name="T13" fmla="*/ 22 h 59"/>
                  <a:gd name="T14" fmla="*/ 13 w 17"/>
                  <a:gd name="T15" fmla="*/ 1 h 59"/>
                  <a:gd name="T16" fmla="*/ 12 w 17"/>
                  <a:gd name="T17" fmla="*/ 1 h 59"/>
                  <a:gd name="T18" fmla="*/ 11 w 17"/>
                  <a:gd name="T19" fmla="*/ 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9">
                    <a:moveTo>
                      <a:pt x="11" y="2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1" y="5"/>
                      <a:pt x="14" y="12"/>
                      <a:pt x="14" y="22"/>
                    </a:cubicBezTo>
                    <a:cubicBezTo>
                      <a:pt x="14" y="33"/>
                      <a:pt x="11" y="46"/>
                      <a:pt x="0" y="56"/>
                    </a:cubicBezTo>
                    <a:cubicBezTo>
                      <a:pt x="0" y="57"/>
                      <a:pt x="0" y="58"/>
                      <a:pt x="0" y="58"/>
                    </a:cubicBezTo>
                    <a:cubicBezTo>
                      <a:pt x="1" y="59"/>
                      <a:pt x="2" y="59"/>
                      <a:pt x="2" y="58"/>
                    </a:cubicBezTo>
                    <a:cubicBezTo>
                      <a:pt x="14" y="47"/>
                      <a:pt x="17" y="33"/>
                      <a:pt x="17" y="22"/>
                    </a:cubicBezTo>
                    <a:cubicBezTo>
                      <a:pt x="17" y="10"/>
                      <a:pt x="13" y="2"/>
                      <a:pt x="13" y="1"/>
                    </a:cubicBezTo>
                    <a:cubicBezTo>
                      <a:pt x="13" y="1"/>
                      <a:pt x="12" y="0"/>
                      <a:pt x="12" y="1"/>
                    </a:cubicBezTo>
                    <a:cubicBezTo>
                      <a:pt x="11" y="1"/>
                      <a:pt x="10" y="2"/>
                      <a:pt x="11" y="2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589008A8-C11F-453A-240C-25F8994850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6667" y="-3060700"/>
                <a:ext cx="862013" cy="1177925"/>
              </a:xfrm>
              <a:custGeom>
                <a:avLst/>
                <a:gdLst>
                  <a:gd name="T0" fmla="*/ 1 w 134"/>
                  <a:gd name="T1" fmla="*/ 166 h 183"/>
                  <a:gd name="T2" fmla="*/ 72 w 134"/>
                  <a:gd name="T3" fmla="*/ 183 h 183"/>
                  <a:gd name="T4" fmla="*/ 118 w 134"/>
                  <a:gd name="T5" fmla="*/ 168 h 183"/>
                  <a:gd name="T6" fmla="*/ 118 w 134"/>
                  <a:gd name="T7" fmla="*/ 168 h 183"/>
                  <a:gd name="T8" fmla="*/ 134 w 134"/>
                  <a:gd name="T9" fmla="*/ 126 h 183"/>
                  <a:gd name="T10" fmla="*/ 131 w 134"/>
                  <a:gd name="T11" fmla="*/ 105 h 183"/>
                  <a:gd name="T12" fmla="*/ 130 w 134"/>
                  <a:gd name="T13" fmla="*/ 105 h 183"/>
                  <a:gd name="T14" fmla="*/ 131 w 134"/>
                  <a:gd name="T15" fmla="*/ 105 h 183"/>
                  <a:gd name="T16" fmla="*/ 115 w 134"/>
                  <a:gd name="T17" fmla="*/ 63 h 183"/>
                  <a:gd name="T18" fmla="*/ 52 w 134"/>
                  <a:gd name="T19" fmla="*/ 0 h 183"/>
                  <a:gd name="T20" fmla="*/ 51 w 134"/>
                  <a:gd name="T21" fmla="*/ 1 h 183"/>
                  <a:gd name="T22" fmla="*/ 51 w 134"/>
                  <a:gd name="T23" fmla="*/ 3 h 183"/>
                  <a:gd name="T24" fmla="*/ 113 w 134"/>
                  <a:gd name="T25" fmla="*/ 64 h 183"/>
                  <a:gd name="T26" fmla="*/ 125 w 134"/>
                  <a:gd name="T27" fmla="*/ 93 h 183"/>
                  <a:gd name="T28" fmla="*/ 128 w 134"/>
                  <a:gd name="T29" fmla="*/ 102 h 183"/>
                  <a:gd name="T30" fmla="*/ 128 w 134"/>
                  <a:gd name="T31" fmla="*/ 105 h 183"/>
                  <a:gd name="T32" fmla="*/ 128 w 134"/>
                  <a:gd name="T33" fmla="*/ 105 h 183"/>
                  <a:gd name="T34" fmla="*/ 128 w 134"/>
                  <a:gd name="T35" fmla="*/ 105 h 183"/>
                  <a:gd name="T36" fmla="*/ 131 w 134"/>
                  <a:gd name="T37" fmla="*/ 126 h 183"/>
                  <a:gd name="T38" fmla="*/ 123 w 134"/>
                  <a:gd name="T39" fmla="*/ 156 h 183"/>
                  <a:gd name="T40" fmla="*/ 118 w 134"/>
                  <a:gd name="T41" fmla="*/ 164 h 183"/>
                  <a:gd name="T42" fmla="*/ 116 w 134"/>
                  <a:gd name="T43" fmla="*/ 165 h 183"/>
                  <a:gd name="T44" fmla="*/ 116 w 134"/>
                  <a:gd name="T45" fmla="*/ 166 h 183"/>
                  <a:gd name="T46" fmla="*/ 116 w 134"/>
                  <a:gd name="T47" fmla="*/ 166 h 183"/>
                  <a:gd name="T48" fmla="*/ 116 w 134"/>
                  <a:gd name="T49" fmla="*/ 166 h 183"/>
                  <a:gd name="T50" fmla="*/ 72 w 134"/>
                  <a:gd name="T51" fmla="*/ 180 h 183"/>
                  <a:gd name="T52" fmla="*/ 24 w 134"/>
                  <a:gd name="T53" fmla="*/ 172 h 183"/>
                  <a:gd name="T54" fmla="*/ 8 w 134"/>
                  <a:gd name="T55" fmla="*/ 166 h 183"/>
                  <a:gd name="T56" fmla="*/ 4 w 134"/>
                  <a:gd name="T57" fmla="*/ 164 h 183"/>
                  <a:gd name="T58" fmla="*/ 2 w 134"/>
                  <a:gd name="T59" fmla="*/ 163 h 183"/>
                  <a:gd name="T60" fmla="*/ 1 w 134"/>
                  <a:gd name="T61" fmla="*/ 164 h 183"/>
                  <a:gd name="T62" fmla="*/ 1 w 134"/>
                  <a:gd name="T63" fmla="*/ 16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4" h="183">
                    <a:moveTo>
                      <a:pt x="1" y="166"/>
                    </a:moveTo>
                    <a:cubicBezTo>
                      <a:pt x="1" y="166"/>
                      <a:pt x="36" y="183"/>
                      <a:pt x="72" y="183"/>
                    </a:cubicBezTo>
                    <a:cubicBezTo>
                      <a:pt x="88" y="183"/>
                      <a:pt x="105" y="179"/>
                      <a:pt x="118" y="168"/>
                    </a:cubicBezTo>
                    <a:cubicBezTo>
                      <a:pt x="118" y="168"/>
                      <a:pt x="118" y="168"/>
                      <a:pt x="118" y="168"/>
                    </a:cubicBezTo>
                    <a:cubicBezTo>
                      <a:pt x="118" y="168"/>
                      <a:pt x="134" y="155"/>
                      <a:pt x="134" y="126"/>
                    </a:cubicBezTo>
                    <a:cubicBezTo>
                      <a:pt x="134" y="120"/>
                      <a:pt x="133" y="113"/>
                      <a:pt x="131" y="105"/>
                    </a:cubicBezTo>
                    <a:cubicBezTo>
                      <a:pt x="130" y="105"/>
                      <a:pt x="130" y="105"/>
                      <a:pt x="130" y="105"/>
                    </a:cubicBezTo>
                    <a:cubicBezTo>
                      <a:pt x="131" y="105"/>
                      <a:pt x="131" y="105"/>
                      <a:pt x="131" y="105"/>
                    </a:cubicBezTo>
                    <a:cubicBezTo>
                      <a:pt x="131" y="105"/>
                      <a:pt x="127" y="85"/>
                      <a:pt x="115" y="63"/>
                    </a:cubicBezTo>
                    <a:cubicBezTo>
                      <a:pt x="103" y="40"/>
                      <a:pt x="84" y="14"/>
                      <a:pt x="52" y="0"/>
                    </a:cubicBezTo>
                    <a:cubicBezTo>
                      <a:pt x="52" y="0"/>
                      <a:pt x="51" y="0"/>
                      <a:pt x="51" y="1"/>
                    </a:cubicBezTo>
                    <a:cubicBezTo>
                      <a:pt x="50" y="2"/>
                      <a:pt x="51" y="3"/>
                      <a:pt x="51" y="3"/>
                    </a:cubicBezTo>
                    <a:cubicBezTo>
                      <a:pt x="82" y="16"/>
                      <a:pt x="101" y="42"/>
                      <a:pt x="113" y="64"/>
                    </a:cubicBezTo>
                    <a:cubicBezTo>
                      <a:pt x="119" y="75"/>
                      <a:pt x="122" y="86"/>
                      <a:pt x="125" y="93"/>
                    </a:cubicBezTo>
                    <a:cubicBezTo>
                      <a:pt x="126" y="97"/>
                      <a:pt x="127" y="100"/>
                      <a:pt x="128" y="102"/>
                    </a:cubicBezTo>
                    <a:cubicBezTo>
                      <a:pt x="128" y="103"/>
                      <a:pt x="128" y="104"/>
                      <a:pt x="128" y="105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30" y="113"/>
                      <a:pt x="131" y="120"/>
                      <a:pt x="131" y="126"/>
                    </a:cubicBezTo>
                    <a:cubicBezTo>
                      <a:pt x="131" y="140"/>
                      <a:pt x="127" y="150"/>
                      <a:pt x="123" y="156"/>
                    </a:cubicBezTo>
                    <a:cubicBezTo>
                      <a:pt x="121" y="160"/>
                      <a:pt x="120" y="162"/>
                      <a:pt x="118" y="164"/>
                    </a:cubicBezTo>
                    <a:cubicBezTo>
                      <a:pt x="117" y="165"/>
                      <a:pt x="117" y="165"/>
                      <a:pt x="116" y="165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16" y="166"/>
                      <a:pt x="116" y="166"/>
                      <a:pt x="116" y="166"/>
                    </a:cubicBezTo>
                    <a:cubicBezTo>
                      <a:pt x="104" y="176"/>
                      <a:pt x="88" y="180"/>
                      <a:pt x="72" y="180"/>
                    </a:cubicBezTo>
                    <a:cubicBezTo>
                      <a:pt x="54" y="180"/>
                      <a:pt x="37" y="176"/>
                      <a:pt x="24" y="172"/>
                    </a:cubicBezTo>
                    <a:cubicBezTo>
                      <a:pt x="18" y="170"/>
                      <a:pt x="12" y="168"/>
                      <a:pt x="8" y="166"/>
                    </a:cubicBezTo>
                    <a:cubicBezTo>
                      <a:pt x="7" y="165"/>
                      <a:pt x="5" y="165"/>
                      <a:pt x="4" y="164"/>
                    </a:cubicBezTo>
                    <a:cubicBezTo>
                      <a:pt x="3" y="164"/>
                      <a:pt x="2" y="163"/>
                      <a:pt x="2" y="163"/>
                    </a:cubicBezTo>
                    <a:cubicBezTo>
                      <a:pt x="2" y="163"/>
                      <a:pt x="1" y="163"/>
                      <a:pt x="1" y="164"/>
                    </a:cubicBezTo>
                    <a:cubicBezTo>
                      <a:pt x="0" y="165"/>
                      <a:pt x="1" y="166"/>
                      <a:pt x="1" y="166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C597A24F-883A-34BE-9DE6-E285EFB898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1492" y="-3106737"/>
                <a:ext cx="495300" cy="374650"/>
              </a:xfrm>
              <a:custGeom>
                <a:avLst/>
                <a:gdLst>
                  <a:gd name="T0" fmla="*/ 75 w 77"/>
                  <a:gd name="T1" fmla="*/ 0 h 58"/>
                  <a:gd name="T2" fmla="*/ 44 w 77"/>
                  <a:gd name="T3" fmla="*/ 16 h 58"/>
                  <a:gd name="T4" fmla="*/ 5 w 77"/>
                  <a:gd name="T5" fmla="*/ 56 h 58"/>
                  <a:gd name="T6" fmla="*/ 6 w 77"/>
                  <a:gd name="T7" fmla="*/ 56 h 58"/>
                  <a:gd name="T8" fmla="*/ 7 w 77"/>
                  <a:gd name="T9" fmla="*/ 56 h 58"/>
                  <a:gd name="T10" fmla="*/ 3 w 77"/>
                  <a:gd name="T11" fmla="*/ 48 h 58"/>
                  <a:gd name="T12" fmla="*/ 1 w 77"/>
                  <a:gd name="T13" fmla="*/ 48 h 58"/>
                  <a:gd name="T14" fmla="*/ 0 w 77"/>
                  <a:gd name="T15" fmla="*/ 49 h 58"/>
                  <a:gd name="T16" fmla="*/ 5 w 77"/>
                  <a:gd name="T17" fmla="*/ 57 h 58"/>
                  <a:gd name="T18" fmla="*/ 6 w 77"/>
                  <a:gd name="T19" fmla="*/ 58 h 58"/>
                  <a:gd name="T20" fmla="*/ 8 w 77"/>
                  <a:gd name="T21" fmla="*/ 57 h 58"/>
                  <a:gd name="T22" fmla="*/ 45 w 77"/>
                  <a:gd name="T23" fmla="*/ 18 h 58"/>
                  <a:gd name="T24" fmla="*/ 66 w 77"/>
                  <a:gd name="T25" fmla="*/ 7 h 58"/>
                  <a:gd name="T26" fmla="*/ 73 w 77"/>
                  <a:gd name="T27" fmla="*/ 4 h 58"/>
                  <a:gd name="T28" fmla="*/ 76 w 77"/>
                  <a:gd name="T29" fmla="*/ 3 h 58"/>
                  <a:gd name="T30" fmla="*/ 76 w 77"/>
                  <a:gd name="T31" fmla="*/ 1 h 58"/>
                  <a:gd name="T32" fmla="*/ 75 w 77"/>
                  <a:gd name="T33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" h="58">
                    <a:moveTo>
                      <a:pt x="75" y="0"/>
                    </a:moveTo>
                    <a:cubicBezTo>
                      <a:pt x="75" y="0"/>
                      <a:pt x="60" y="6"/>
                      <a:pt x="44" y="16"/>
                    </a:cubicBezTo>
                    <a:cubicBezTo>
                      <a:pt x="28" y="25"/>
                      <a:pt x="10" y="39"/>
                      <a:pt x="5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47"/>
                      <a:pt x="2" y="47"/>
                      <a:pt x="1" y="48"/>
                    </a:cubicBezTo>
                    <a:cubicBezTo>
                      <a:pt x="0" y="48"/>
                      <a:pt x="0" y="49"/>
                      <a:pt x="0" y="49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5" y="58"/>
                      <a:pt x="6" y="58"/>
                      <a:pt x="6" y="58"/>
                    </a:cubicBezTo>
                    <a:cubicBezTo>
                      <a:pt x="7" y="58"/>
                      <a:pt x="7" y="57"/>
                      <a:pt x="8" y="57"/>
                    </a:cubicBezTo>
                    <a:cubicBezTo>
                      <a:pt x="12" y="41"/>
                      <a:pt x="29" y="28"/>
                      <a:pt x="45" y="18"/>
                    </a:cubicBezTo>
                    <a:cubicBezTo>
                      <a:pt x="53" y="13"/>
                      <a:pt x="61" y="9"/>
                      <a:pt x="66" y="7"/>
                    </a:cubicBezTo>
                    <a:cubicBezTo>
                      <a:pt x="69" y="5"/>
                      <a:pt x="72" y="4"/>
                      <a:pt x="73" y="4"/>
                    </a:cubicBezTo>
                    <a:cubicBezTo>
                      <a:pt x="75" y="3"/>
                      <a:pt x="76" y="3"/>
                      <a:pt x="76" y="3"/>
                    </a:cubicBezTo>
                    <a:cubicBezTo>
                      <a:pt x="76" y="2"/>
                      <a:pt x="77" y="1"/>
                      <a:pt x="76" y="1"/>
                    </a:cubicBezTo>
                    <a:cubicBezTo>
                      <a:pt x="76" y="0"/>
                      <a:pt x="75" y="0"/>
                      <a:pt x="75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8D2AD16D-519F-C24A-5747-07DBBE9BC4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43829" y="-2422525"/>
                <a:ext cx="322263" cy="488950"/>
              </a:xfrm>
              <a:custGeom>
                <a:avLst/>
                <a:gdLst>
                  <a:gd name="T0" fmla="*/ 2 w 50"/>
                  <a:gd name="T1" fmla="*/ 2 h 76"/>
                  <a:gd name="T2" fmla="*/ 0 w 50"/>
                  <a:gd name="T3" fmla="*/ 17 h 76"/>
                  <a:gd name="T4" fmla="*/ 9 w 50"/>
                  <a:gd name="T5" fmla="*/ 51 h 76"/>
                  <a:gd name="T6" fmla="*/ 48 w 50"/>
                  <a:gd name="T7" fmla="*/ 76 h 76"/>
                  <a:gd name="T8" fmla="*/ 50 w 50"/>
                  <a:gd name="T9" fmla="*/ 75 h 76"/>
                  <a:gd name="T10" fmla="*/ 49 w 50"/>
                  <a:gd name="T11" fmla="*/ 73 h 76"/>
                  <a:gd name="T12" fmla="*/ 11 w 50"/>
                  <a:gd name="T13" fmla="*/ 50 h 76"/>
                  <a:gd name="T14" fmla="*/ 3 w 50"/>
                  <a:gd name="T15" fmla="*/ 17 h 76"/>
                  <a:gd name="T16" fmla="*/ 4 w 50"/>
                  <a:gd name="T17" fmla="*/ 6 h 76"/>
                  <a:gd name="T18" fmla="*/ 4 w 50"/>
                  <a:gd name="T19" fmla="*/ 3 h 76"/>
                  <a:gd name="T20" fmla="*/ 4 w 50"/>
                  <a:gd name="T21" fmla="*/ 2 h 76"/>
                  <a:gd name="T22" fmla="*/ 3 w 50"/>
                  <a:gd name="T23" fmla="*/ 1 h 76"/>
                  <a:gd name="T24" fmla="*/ 2 w 50"/>
                  <a:gd name="T25" fmla="*/ 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76">
                    <a:moveTo>
                      <a:pt x="2" y="2"/>
                    </a:moveTo>
                    <a:cubicBezTo>
                      <a:pt x="2" y="2"/>
                      <a:pt x="0" y="8"/>
                      <a:pt x="0" y="17"/>
                    </a:cubicBezTo>
                    <a:cubicBezTo>
                      <a:pt x="0" y="27"/>
                      <a:pt x="2" y="40"/>
                      <a:pt x="9" y="51"/>
                    </a:cubicBezTo>
                    <a:cubicBezTo>
                      <a:pt x="16" y="63"/>
                      <a:pt x="28" y="73"/>
                      <a:pt x="48" y="76"/>
                    </a:cubicBezTo>
                    <a:cubicBezTo>
                      <a:pt x="49" y="76"/>
                      <a:pt x="50" y="75"/>
                      <a:pt x="50" y="75"/>
                    </a:cubicBezTo>
                    <a:cubicBezTo>
                      <a:pt x="50" y="74"/>
                      <a:pt x="50" y="73"/>
                      <a:pt x="49" y="73"/>
                    </a:cubicBezTo>
                    <a:cubicBezTo>
                      <a:pt x="29" y="70"/>
                      <a:pt x="18" y="61"/>
                      <a:pt x="11" y="50"/>
                    </a:cubicBezTo>
                    <a:cubicBezTo>
                      <a:pt x="5" y="39"/>
                      <a:pt x="3" y="26"/>
                      <a:pt x="3" y="17"/>
                    </a:cubicBezTo>
                    <a:cubicBezTo>
                      <a:pt x="3" y="13"/>
                      <a:pt x="3" y="9"/>
                      <a:pt x="4" y="6"/>
                    </a:cubicBezTo>
                    <a:cubicBezTo>
                      <a:pt x="4" y="5"/>
                      <a:pt x="4" y="4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0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762CEE18-C8E1-F1AB-01E4-0CECA12467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69279" y="-1585912"/>
                <a:ext cx="1343025" cy="638175"/>
              </a:xfrm>
              <a:custGeom>
                <a:avLst/>
                <a:gdLst>
                  <a:gd name="T0" fmla="*/ 0 w 209"/>
                  <a:gd name="T1" fmla="*/ 0 h 99"/>
                  <a:gd name="T2" fmla="*/ 6 w 209"/>
                  <a:gd name="T3" fmla="*/ 99 h 99"/>
                  <a:gd name="T4" fmla="*/ 205 w 209"/>
                  <a:gd name="T5" fmla="*/ 99 h 99"/>
                  <a:gd name="T6" fmla="*/ 206 w 209"/>
                  <a:gd name="T7" fmla="*/ 0 h 99"/>
                  <a:gd name="T8" fmla="*/ 0 w 209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99">
                    <a:moveTo>
                      <a:pt x="0" y="0"/>
                    </a:moveTo>
                    <a:cubicBezTo>
                      <a:pt x="0" y="0"/>
                      <a:pt x="1" y="80"/>
                      <a:pt x="6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99"/>
                      <a:pt x="209" y="23"/>
                      <a:pt x="20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B5FD9FD1-37C8-31FD-7225-7DD0BD798E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69279" y="-1585912"/>
                <a:ext cx="1330325" cy="90488"/>
              </a:xfrm>
              <a:custGeom>
                <a:avLst/>
                <a:gdLst>
                  <a:gd name="T0" fmla="*/ 207 w 207"/>
                  <a:gd name="T1" fmla="*/ 14 h 14"/>
                  <a:gd name="T2" fmla="*/ 206 w 207"/>
                  <a:gd name="T3" fmla="*/ 0 h 14"/>
                  <a:gd name="T4" fmla="*/ 0 w 207"/>
                  <a:gd name="T5" fmla="*/ 0 h 14"/>
                  <a:gd name="T6" fmla="*/ 0 w 207"/>
                  <a:gd name="T7" fmla="*/ 14 h 14"/>
                  <a:gd name="T8" fmla="*/ 207 w 207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4">
                    <a:moveTo>
                      <a:pt x="207" y="14"/>
                    </a:moveTo>
                    <a:cubicBezTo>
                      <a:pt x="206" y="9"/>
                      <a:pt x="206" y="4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6"/>
                      <a:pt x="0" y="14"/>
                    </a:cubicBezTo>
                    <a:lnTo>
                      <a:pt x="207" y="14"/>
                    </a:ln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F8761DF6-BE97-25F8-6FFC-F6608BB4B3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72467" y="-1585912"/>
                <a:ext cx="88900" cy="631825"/>
              </a:xfrm>
              <a:custGeom>
                <a:avLst/>
                <a:gdLst>
                  <a:gd name="T0" fmla="*/ 1 w 14"/>
                  <a:gd name="T1" fmla="*/ 0 h 98"/>
                  <a:gd name="T2" fmla="*/ 0 w 14"/>
                  <a:gd name="T3" fmla="*/ 24 h 98"/>
                  <a:gd name="T4" fmla="*/ 10 w 14"/>
                  <a:gd name="T5" fmla="*/ 98 h 98"/>
                  <a:gd name="T6" fmla="*/ 14 w 14"/>
                  <a:gd name="T7" fmla="*/ 97 h 98"/>
                  <a:gd name="T8" fmla="*/ 4 w 14"/>
                  <a:gd name="T9" fmla="*/ 24 h 98"/>
                  <a:gd name="T10" fmla="*/ 5 w 14"/>
                  <a:gd name="T11" fmla="*/ 7 h 98"/>
                  <a:gd name="T12" fmla="*/ 5 w 14"/>
                  <a:gd name="T13" fmla="*/ 2 h 98"/>
                  <a:gd name="T14" fmla="*/ 5 w 14"/>
                  <a:gd name="T15" fmla="*/ 0 h 98"/>
                  <a:gd name="T16" fmla="*/ 1 w 14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98">
                    <a:moveTo>
                      <a:pt x="1" y="0"/>
                    </a:moveTo>
                    <a:cubicBezTo>
                      <a:pt x="1" y="0"/>
                      <a:pt x="0" y="10"/>
                      <a:pt x="0" y="24"/>
                    </a:cubicBezTo>
                    <a:cubicBezTo>
                      <a:pt x="0" y="43"/>
                      <a:pt x="2" y="72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6" y="71"/>
                      <a:pt x="4" y="43"/>
                      <a:pt x="4" y="24"/>
                    </a:cubicBezTo>
                    <a:cubicBezTo>
                      <a:pt x="4" y="17"/>
                      <a:pt x="4" y="11"/>
                      <a:pt x="5" y="7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1E6DDFE5-D767-AF26-6734-DA4BB1EAE5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32917" y="-1585912"/>
                <a:ext cx="77788" cy="638175"/>
              </a:xfrm>
              <a:custGeom>
                <a:avLst/>
                <a:gdLst>
                  <a:gd name="T0" fmla="*/ 3 w 12"/>
                  <a:gd name="T1" fmla="*/ 1 h 99"/>
                  <a:gd name="T2" fmla="*/ 4 w 12"/>
                  <a:gd name="T3" fmla="*/ 5 h 99"/>
                  <a:gd name="T4" fmla="*/ 8 w 12"/>
                  <a:gd name="T5" fmla="*/ 55 h 99"/>
                  <a:gd name="T6" fmla="*/ 0 w 12"/>
                  <a:gd name="T7" fmla="*/ 97 h 99"/>
                  <a:gd name="T8" fmla="*/ 4 w 12"/>
                  <a:gd name="T9" fmla="*/ 99 h 99"/>
                  <a:gd name="T10" fmla="*/ 12 w 12"/>
                  <a:gd name="T11" fmla="*/ 55 h 99"/>
                  <a:gd name="T12" fmla="*/ 7 w 12"/>
                  <a:gd name="T13" fmla="*/ 0 h 99"/>
                  <a:gd name="T14" fmla="*/ 3 w 12"/>
                  <a:gd name="T15" fmla="*/ 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99">
                    <a:moveTo>
                      <a:pt x="3" y="1"/>
                    </a:moveTo>
                    <a:cubicBezTo>
                      <a:pt x="3" y="1"/>
                      <a:pt x="4" y="2"/>
                      <a:pt x="4" y="5"/>
                    </a:cubicBezTo>
                    <a:cubicBezTo>
                      <a:pt x="5" y="14"/>
                      <a:pt x="8" y="35"/>
                      <a:pt x="8" y="55"/>
                    </a:cubicBezTo>
                    <a:cubicBezTo>
                      <a:pt x="8" y="71"/>
                      <a:pt x="6" y="88"/>
                      <a:pt x="0" y="97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11" y="88"/>
                      <a:pt x="12" y="72"/>
                      <a:pt x="12" y="55"/>
                    </a:cubicBezTo>
                    <a:cubicBezTo>
                      <a:pt x="12" y="28"/>
                      <a:pt x="7" y="0"/>
                      <a:pt x="7" y="0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0F2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A73CB5E3-966B-5A24-507B-17DBEC46FB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1729" y="-1952625"/>
                <a:ext cx="777875" cy="360363"/>
              </a:xfrm>
              <a:custGeom>
                <a:avLst/>
                <a:gdLst>
                  <a:gd name="T0" fmla="*/ 0 w 121"/>
                  <a:gd name="T1" fmla="*/ 0 h 56"/>
                  <a:gd name="T2" fmla="*/ 121 w 121"/>
                  <a:gd name="T3" fmla="*/ 49 h 56"/>
                  <a:gd name="T4" fmla="*/ 120 w 121"/>
                  <a:gd name="T5" fmla="*/ 24 h 56"/>
                  <a:gd name="T6" fmla="*/ 0 w 12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56">
                    <a:moveTo>
                      <a:pt x="0" y="0"/>
                    </a:moveTo>
                    <a:cubicBezTo>
                      <a:pt x="0" y="0"/>
                      <a:pt x="35" y="56"/>
                      <a:pt x="121" y="49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4"/>
                      <a:pt x="59" y="42"/>
                      <a:pt x="0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E8997B4D-1869-1B53-81AB-1A937C20ECC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51879" y="-2306637"/>
                <a:ext cx="198438" cy="366713"/>
              </a:xfrm>
              <a:custGeom>
                <a:avLst/>
                <a:gdLst>
                  <a:gd name="T0" fmla="*/ 20 w 31"/>
                  <a:gd name="T1" fmla="*/ 0 h 57"/>
                  <a:gd name="T2" fmla="*/ 11 w 31"/>
                  <a:gd name="T3" fmla="*/ 55 h 57"/>
                  <a:gd name="T4" fmla="*/ 5 w 31"/>
                  <a:gd name="T5" fmla="*/ 32 h 57"/>
                  <a:gd name="T6" fmla="*/ 20 w 31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57">
                    <a:moveTo>
                      <a:pt x="20" y="0"/>
                    </a:moveTo>
                    <a:cubicBezTo>
                      <a:pt x="20" y="0"/>
                      <a:pt x="31" y="27"/>
                      <a:pt x="11" y="55"/>
                    </a:cubicBezTo>
                    <a:cubicBezTo>
                      <a:pt x="11" y="55"/>
                      <a:pt x="0" y="57"/>
                      <a:pt x="5" y="32"/>
                    </a:cubicBezTo>
                    <a:cubicBezTo>
                      <a:pt x="5" y="32"/>
                      <a:pt x="11" y="2"/>
                      <a:pt x="20" y="0"/>
                    </a:cubicBezTo>
                    <a:close/>
                  </a:path>
                </a:pathLst>
              </a:custGeom>
              <a:solidFill>
                <a:srgbClr val="3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F07432E8-15D6-807F-F00B-8D1643AE4C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1279" y="-3351212"/>
                <a:ext cx="430213" cy="650875"/>
              </a:xfrm>
              <a:custGeom>
                <a:avLst/>
                <a:gdLst>
                  <a:gd name="T0" fmla="*/ 65 w 67"/>
                  <a:gd name="T1" fmla="*/ 81 h 101"/>
                  <a:gd name="T2" fmla="*/ 51 w 67"/>
                  <a:gd name="T3" fmla="*/ 96 h 101"/>
                  <a:gd name="T4" fmla="*/ 32 w 67"/>
                  <a:gd name="T5" fmla="*/ 83 h 101"/>
                  <a:gd name="T6" fmla="*/ 32 w 67"/>
                  <a:gd name="T7" fmla="*/ 73 h 101"/>
                  <a:gd name="T8" fmla="*/ 20 w 67"/>
                  <a:gd name="T9" fmla="*/ 66 h 101"/>
                  <a:gd name="T10" fmla="*/ 9 w 67"/>
                  <a:gd name="T11" fmla="*/ 57 h 101"/>
                  <a:gd name="T12" fmla="*/ 3 w 67"/>
                  <a:gd name="T13" fmla="*/ 44 h 101"/>
                  <a:gd name="T14" fmla="*/ 5 w 67"/>
                  <a:gd name="T15" fmla="*/ 33 h 101"/>
                  <a:gd name="T16" fmla="*/ 8 w 67"/>
                  <a:gd name="T17" fmla="*/ 16 h 101"/>
                  <a:gd name="T18" fmla="*/ 15 w 67"/>
                  <a:gd name="T19" fmla="*/ 12 h 101"/>
                  <a:gd name="T20" fmla="*/ 25 w 67"/>
                  <a:gd name="T21" fmla="*/ 0 h 101"/>
                  <a:gd name="T22" fmla="*/ 35 w 67"/>
                  <a:gd name="T23" fmla="*/ 6 h 101"/>
                  <a:gd name="T24" fmla="*/ 59 w 67"/>
                  <a:gd name="T25" fmla="*/ 28 h 101"/>
                  <a:gd name="T26" fmla="*/ 64 w 67"/>
                  <a:gd name="T27" fmla="*/ 47 h 101"/>
                  <a:gd name="T28" fmla="*/ 65 w 67"/>
                  <a:gd name="T29" fmla="*/ 8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101">
                    <a:moveTo>
                      <a:pt x="65" y="81"/>
                    </a:moveTo>
                    <a:cubicBezTo>
                      <a:pt x="65" y="81"/>
                      <a:pt x="67" y="94"/>
                      <a:pt x="51" y="96"/>
                    </a:cubicBezTo>
                    <a:cubicBezTo>
                      <a:pt x="51" y="96"/>
                      <a:pt x="32" y="101"/>
                      <a:pt x="32" y="83"/>
                    </a:cubicBezTo>
                    <a:cubicBezTo>
                      <a:pt x="32" y="73"/>
                      <a:pt x="32" y="73"/>
                      <a:pt x="32" y="73"/>
                    </a:cubicBezTo>
                    <a:cubicBezTo>
                      <a:pt x="32" y="73"/>
                      <a:pt x="20" y="72"/>
                      <a:pt x="20" y="66"/>
                    </a:cubicBezTo>
                    <a:cubicBezTo>
                      <a:pt x="20" y="66"/>
                      <a:pt x="12" y="65"/>
                      <a:pt x="9" y="57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3" y="44"/>
                      <a:pt x="0" y="39"/>
                      <a:pt x="5" y="33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1" y="10"/>
                      <a:pt x="15" y="12"/>
                    </a:cubicBezTo>
                    <a:cubicBezTo>
                      <a:pt x="15" y="12"/>
                      <a:pt x="17" y="0"/>
                      <a:pt x="25" y="0"/>
                    </a:cubicBezTo>
                    <a:cubicBezTo>
                      <a:pt x="25" y="0"/>
                      <a:pt x="30" y="0"/>
                      <a:pt x="35" y="6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59" y="28"/>
                      <a:pt x="65" y="34"/>
                      <a:pt x="64" y="47"/>
                    </a:cubicBezTo>
                    <a:lnTo>
                      <a:pt x="65" y="81"/>
                    </a:ln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任意多边形: 形状 139">
                <a:extLst>
                  <a:ext uri="{FF2B5EF4-FFF2-40B4-BE49-F238E27FC236}">
                    <a16:creationId xmlns:a16="http://schemas.microsoft.com/office/drawing/2014/main" id="{338F40AB-B424-2AAB-8F40-8F3E1FD47E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0179" y="-3273425"/>
                <a:ext cx="128588" cy="206375"/>
              </a:xfrm>
              <a:custGeom>
                <a:avLst/>
                <a:gdLst>
                  <a:gd name="T0" fmla="*/ 0 w 20"/>
                  <a:gd name="T1" fmla="*/ 0 h 32"/>
                  <a:gd name="T2" fmla="*/ 1 w 20"/>
                  <a:gd name="T3" fmla="*/ 16 h 32"/>
                  <a:gd name="T4" fmla="*/ 5 w 20"/>
                  <a:gd name="T5" fmla="*/ 22 h 32"/>
                  <a:gd name="T6" fmla="*/ 15 w 20"/>
                  <a:gd name="T7" fmla="*/ 32 h 32"/>
                  <a:gd name="T8" fmla="*/ 17 w 20"/>
                  <a:gd name="T9" fmla="*/ 32 h 32"/>
                  <a:gd name="T10" fmla="*/ 19 w 20"/>
                  <a:gd name="T11" fmla="*/ 31 h 32"/>
                  <a:gd name="T12" fmla="*/ 20 w 20"/>
                  <a:gd name="T13" fmla="*/ 28 h 32"/>
                  <a:gd name="T14" fmla="*/ 18 w 20"/>
                  <a:gd name="T15" fmla="*/ 22 h 32"/>
                  <a:gd name="T16" fmla="*/ 18 w 20"/>
                  <a:gd name="T17" fmla="*/ 22 h 32"/>
                  <a:gd name="T18" fmla="*/ 12 w 20"/>
                  <a:gd name="T19" fmla="*/ 13 h 32"/>
                  <a:gd name="T20" fmla="*/ 12 w 20"/>
                  <a:gd name="T21" fmla="*/ 13 h 32"/>
                  <a:gd name="T22" fmla="*/ 11 w 20"/>
                  <a:gd name="T23" fmla="*/ 13 h 32"/>
                  <a:gd name="T24" fmla="*/ 17 w 20"/>
                  <a:gd name="T25" fmla="*/ 22 h 32"/>
                  <a:gd name="T26" fmla="*/ 18 w 20"/>
                  <a:gd name="T27" fmla="*/ 22 h 32"/>
                  <a:gd name="T28" fmla="*/ 17 w 20"/>
                  <a:gd name="T29" fmla="*/ 22 h 32"/>
                  <a:gd name="T30" fmla="*/ 19 w 20"/>
                  <a:gd name="T31" fmla="*/ 28 h 32"/>
                  <a:gd name="T32" fmla="*/ 18 w 20"/>
                  <a:gd name="T33" fmla="*/ 30 h 32"/>
                  <a:gd name="T34" fmla="*/ 17 w 20"/>
                  <a:gd name="T35" fmla="*/ 31 h 32"/>
                  <a:gd name="T36" fmla="*/ 16 w 20"/>
                  <a:gd name="T37" fmla="*/ 31 h 32"/>
                  <a:gd name="T38" fmla="*/ 5 w 20"/>
                  <a:gd name="T39" fmla="*/ 21 h 32"/>
                  <a:gd name="T40" fmla="*/ 3 w 20"/>
                  <a:gd name="T41" fmla="*/ 16 h 32"/>
                  <a:gd name="T42" fmla="*/ 1 w 20"/>
                  <a:gd name="T43" fmla="*/ 0 h 32"/>
                  <a:gd name="T44" fmla="*/ 1 w 20"/>
                  <a:gd name="T45" fmla="*/ 0 h 32"/>
                  <a:gd name="T46" fmla="*/ 0 w 20"/>
                  <a:gd name="T4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32">
                    <a:moveTo>
                      <a:pt x="0" y="0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2" y="19"/>
                      <a:pt x="3" y="21"/>
                      <a:pt x="5" y="2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6" y="32"/>
                      <a:pt x="16" y="32"/>
                      <a:pt x="17" y="32"/>
                    </a:cubicBezTo>
                    <a:cubicBezTo>
                      <a:pt x="18" y="32"/>
                      <a:pt x="19" y="32"/>
                      <a:pt x="19" y="31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6"/>
                      <a:pt x="20" y="24"/>
                      <a:pt x="18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9" y="25"/>
                      <a:pt x="19" y="26"/>
                      <a:pt x="19" y="28"/>
                    </a:cubicBezTo>
                    <a:cubicBezTo>
                      <a:pt x="19" y="29"/>
                      <a:pt x="19" y="30"/>
                      <a:pt x="18" y="30"/>
                    </a:cubicBezTo>
                    <a:cubicBezTo>
                      <a:pt x="18" y="31"/>
                      <a:pt x="17" y="31"/>
                      <a:pt x="17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4" y="20"/>
                      <a:pt x="3" y="18"/>
                      <a:pt x="3" y="16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39EAAB8B-2E51-ECDF-B717-4A2AA00BAE1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1617" y="-3332162"/>
                <a:ext cx="134938" cy="431800"/>
              </a:xfrm>
              <a:custGeom>
                <a:avLst/>
                <a:gdLst>
                  <a:gd name="T0" fmla="*/ 6 w 21"/>
                  <a:gd name="T1" fmla="*/ 0 h 67"/>
                  <a:gd name="T2" fmla="*/ 6 w 21"/>
                  <a:gd name="T3" fmla="*/ 0 h 67"/>
                  <a:gd name="T4" fmla="*/ 2 w 21"/>
                  <a:gd name="T5" fmla="*/ 0 h 67"/>
                  <a:gd name="T6" fmla="*/ 0 w 21"/>
                  <a:gd name="T7" fmla="*/ 4 h 67"/>
                  <a:gd name="T8" fmla="*/ 2 w 21"/>
                  <a:gd name="T9" fmla="*/ 11 h 67"/>
                  <a:gd name="T10" fmla="*/ 2 w 21"/>
                  <a:gd name="T11" fmla="*/ 11 h 67"/>
                  <a:gd name="T12" fmla="*/ 10 w 21"/>
                  <a:gd name="T13" fmla="*/ 20 h 67"/>
                  <a:gd name="T14" fmla="*/ 15 w 21"/>
                  <a:gd name="T15" fmla="*/ 26 h 67"/>
                  <a:gd name="T16" fmla="*/ 18 w 21"/>
                  <a:gd name="T17" fmla="*/ 31 h 67"/>
                  <a:gd name="T18" fmla="*/ 18 w 21"/>
                  <a:gd name="T19" fmla="*/ 32 h 67"/>
                  <a:gd name="T20" fmla="*/ 18 w 21"/>
                  <a:gd name="T21" fmla="*/ 33 h 67"/>
                  <a:gd name="T22" fmla="*/ 11 w 21"/>
                  <a:gd name="T23" fmla="*/ 49 h 67"/>
                  <a:gd name="T24" fmla="*/ 20 w 21"/>
                  <a:gd name="T25" fmla="*/ 67 h 67"/>
                  <a:gd name="T26" fmla="*/ 21 w 21"/>
                  <a:gd name="T27" fmla="*/ 67 h 67"/>
                  <a:gd name="T28" fmla="*/ 21 w 21"/>
                  <a:gd name="T29" fmla="*/ 67 h 67"/>
                  <a:gd name="T30" fmla="*/ 13 w 21"/>
                  <a:gd name="T31" fmla="*/ 49 h 67"/>
                  <a:gd name="T32" fmla="*/ 18 w 21"/>
                  <a:gd name="T33" fmla="*/ 34 h 67"/>
                  <a:gd name="T34" fmla="*/ 19 w 21"/>
                  <a:gd name="T35" fmla="*/ 32 h 67"/>
                  <a:gd name="T36" fmla="*/ 19 w 21"/>
                  <a:gd name="T37" fmla="*/ 31 h 67"/>
                  <a:gd name="T38" fmla="*/ 16 w 21"/>
                  <a:gd name="T39" fmla="*/ 26 h 67"/>
                  <a:gd name="T40" fmla="*/ 11 w 21"/>
                  <a:gd name="T41" fmla="*/ 19 h 67"/>
                  <a:gd name="T42" fmla="*/ 5 w 21"/>
                  <a:gd name="T43" fmla="*/ 13 h 67"/>
                  <a:gd name="T44" fmla="*/ 3 w 21"/>
                  <a:gd name="T45" fmla="*/ 10 h 67"/>
                  <a:gd name="T46" fmla="*/ 2 w 21"/>
                  <a:gd name="T47" fmla="*/ 10 h 67"/>
                  <a:gd name="T48" fmla="*/ 3 w 21"/>
                  <a:gd name="T49" fmla="*/ 10 h 67"/>
                  <a:gd name="T50" fmla="*/ 1 w 21"/>
                  <a:gd name="T51" fmla="*/ 4 h 67"/>
                  <a:gd name="T52" fmla="*/ 3 w 21"/>
                  <a:gd name="T53" fmla="*/ 1 h 67"/>
                  <a:gd name="T54" fmla="*/ 6 w 21"/>
                  <a:gd name="T55" fmla="*/ 1 h 67"/>
                  <a:gd name="T56" fmla="*/ 6 w 21"/>
                  <a:gd name="T57" fmla="*/ 1 h 67"/>
                  <a:gd name="T58" fmla="*/ 7 w 21"/>
                  <a:gd name="T59" fmla="*/ 0 h 67"/>
                  <a:gd name="T60" fmla="*/ 6 w 21"/>
                  <a:gd name="T6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" h="67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0" y="8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6" y="16"/>
                      <a:pt x="10" y="20"/>
                    </a:cubicBezTo>
                    <a:cubicBezTo>
                      <a:pt x="12" y="22"/>
                      <a:pt x="14" y="24"/>
                      <a:pt x="15" y="26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6" y="35"/>
                      <a:pt x="11" y="41"/>
                      <a:pt x="11" y="49"/>
                    </a:cubicBezTo>
                    <a:cubicBezTo>
                      <a:pt x="11" y="55"/>
                      <a:pt x="14" y="61"/>
                      <a:pt x="20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15" y="60"/>
                      <a:pt x="13" y="54"/>
                      <a:pt x="13" y="49"/>
                    </a:cubicBezTo>
                    <a:cubicBezTo>
                      <a:pt x="13" y="42"/>
                      <a:pt x="17" y="36"/>
                      <a:pt x="18" y="34"/>
                    </a:cubicBezTo>
                    <a:cubicBezTo>
                      <a:pt x="19" y="33"/>
                      <a:pt x="19" y="33"/>
                      <a:pt x="19" y="32"/>
                    </a:cubicBezTo>
                    <a:cubicBezTo>
                      <a:pt x="19" y="32"/>
                      <a:pt x="19" y="31"/>
                      <a:pt x="19" y="3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5" y="23"/>
                      <a:pt x="13" y="21"/>
                      <a:pt x="11" y="19"/>
                    </a:cubicBezTo>
                    <a:cubicBezTo>
                      <a:pt x="9" y="17"/>
                      <a:pt x="7" y="15"/>
                      <a:pt x="5" y="13"/>
                    </a:cubicBezTo>
                    <a:cubicBezTo>
                      <a:pt x="4" y="11"/>
                      <a:pt x="3" y="10"/>
                      <a:pt x="3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8"/>
                      <a:pt x="1" y="6"/>
                      <a:pt x="1" y="4"/>
                    </a:cubicBezTo>
                    <a:cubicBezTo>
                      <a:pt x="1" y="3"/>
                      <a:pt x="1" y="2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F7C571E3-8A9E-0FF9-1E0F-9CB8132BCD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93029" y="-3138487"/>
                <a:ext cx="160338" cy="115888"/>
              </a:xfrm>
              <a:custGeom>
                <a:avLst/>
                <a:gdLst>
                  <a:gd name="T0" fmla="*/ 0 w 25"/>
                  <a:gd name="T1" fmla="*/ 1 h 18"/>
                  <a:gd name="T2" fmla="*/ 3 w 25"/>
                  <a:gd name="T3" fmla="*/ 11 h 18"/>
                  <a:gd name="T4" fmla="*/ 4 w 25"/>
                  <a:gd name="T5" fmla="*/ 11 h 18"/>
                  <a:gd name="T6" fmla="*/ 3 w 25"/>
                  <a:gd name="T7" fmla="*/ 11 h 18"/>
                  <a:gd name="T8" fmla="*/ 4 w 25"/>
                  <a:gd name="T9" fmla="*/ 12 h 18"/>
                  <a:gd name="T10" fmla="*/ 10 w 25"/>
                  <a:gd name="T11" fmla="*/ 14 h 18"/>
                  <a:gd name="T12" fmla="*/ 10 w 25"/>
                  <a:gd name="T13" fmla="*/ 14 h 18"/>
                  <a:gd name="T14" fmla="*/ 10 w 25"/>
                  <a:gd name="T15" fmla="*/ 14 h 18"/>
                  <a:gd name="T16" fmla="*/ 14 w 25"/>
                  <a:gd name="T17" fmla="*/ 15 h 18"/>
                  <a:gd name="T18" fmla="*/ 21 w 25"/>
                  <a:gd name="T19" fmla="*/ 18 h 18"/>
                  <a:gd name="T20" fmla="*/ 21 w 25"/>
                  <a:gd name="T21" fmla="*/ 18 h 18"/>
                  <a:gd name="T22" fmla="*/ 23 w 25"/>
                  <a:gd name="T23" fmla="*/ 18 h 18"/>
                  <a:gd name="T24" fmla="*/ 24 w 25"/>
                  <a:gd name="T25" fmla="*/ 18 h 18"/>
                  <a:gd name="T26" fmla="*/ 25 w 25"/>
                  <a:gd name="T27" fmla="*/ 15 h 18"/>
                  <a:gd name="T28" fmla="*/ 24 w 25"/>
                  <a:gd name="T29" fmla="*/ 10 h 18"/>
                  <a:gd name="T30" fmla="*/ 24 w 25"/>
                  <a:gd name="T31" fmla="*/ 10 h 18"/>
                  <a:gd name="T32" fmla="*/ 23 w 25"/>
                  <a:gd name="T33" fmla="*/ 11 h 18"/>
                  <a:gd name="T34" fmla="*/ 24 w 25"/>
                  <a:gd name="T35" fmla="*/ 15 h 18"/>
                  <a:gd name="T36" fmla="*/ 24 w 25"/>
                  <a:gd name="T37" fmla="*/ 17 h 18"/>
                  <a:gd name="T38" fmla="*/ 23 w 25"/>
                  <a:gd name="T39" fmla="*/ 17 h 18"/>
                  <a:gd name="T40" fmla="*/ 22 w 25"/>
                  <a:gd name="T41" fmla="*/ 17 h 18"/>
                  <a:gd name="T42" fmla="*/ 22 w 25"/>
                  <a:gd name="T43" fmla="*/ 17 h 18"/>
                  <a:gd name="T44" fmla="*/ 21 w 25"/>
                  <a:gd name="T45" fmla="*/ 17 h 18"/>
                  <a:gd name="T46" fmla="*/ 22 w 25"/>
                  <a:gd name="T47" fmla="*/ 17 h 18"/>
                  <a:gd name="T48" fmla="*/ 10 w 25"/>
                  <a:gd name="T49" fmla="*/ 13 h 18"/>
                  <a:gd name="T50" fmla="*/ 10 w 25"/>
                  <a:gd name="T51" fmla="*/ 13 h 18"/>
                  <a:gd name="T52" fmla="*/ 5 w 25"/>
                  <a:gd name="T53" fmla="*/ 11 h 18"/>
                  <a:gd name="T54" fmla="*/ 4 w 25"/>
                  <a:gd name="T55" fmla="*/ 11 h 18"/>
                  <a:gd name="T56" fmla="*/ 4 w 25"/>
                  <a:gd name="T57" fmla="*/ 10 h 18"/>
                  <a:gd name="T58" fmla="*/ 4 w 25"/>
                  <a:gd name="T59" fmla="*/ 11 h 18"/>
                  <a:gd name="T60" fmla="*/ 4 w 25"/>
                  <a:gd name="T61" fmla="*/ 11 h 18"/>
                  <a:gd name="T62" fmla="*/ 4 w 25"/>
                  <a:gd name="T63" fmla="*/ 10 h 18"/>
                  <a:gd name="T64" fmla="*/ 4 w 25"/>
                  <a:gd name="T65" fmla="*/ 11 h 18"/>
                  <a:gd name="T66" fmla="*/ 4 w 25"/>
                  <a:gd name="T67" fmla="*/ 11 h 18"/>
                  <a:gd name="T68" fmla="*/ 4 w 25"/>
                  <a:gd name="T69" fmla="*/ 10 h 18"/>
                  <a:gd name="T70" fmla="*/ 1 w 25"/>
                  <a:gd name="T71" fmla="*/ 1 h 18"/>
                  <a:gd name="T72" fmla="*/ 0 w 25"/>
                  <a:gd name="T73" fmla="*/ 0 h 18"/>
                  <a:gd name="T74" fmla="*/ 0 w 25"/>
                  <a:gd name="T75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5" h="18">
                    <a:moveTo>
                      <a:pt x="0" y="1"/>
                    </a:moveTo>
                    <a:cubicBezTo>
                      <a:pt x="3" y="11"/>
                      <a:pt x="3" y="11"/>
                      <a:pt x="3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4" y="12"/>
                    </a:cubicBezTo>
                    <a:cubicBezTo>
                      <a:pt x="5" y="13"/>
                      <a:pt x="7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2" y="15"/>
                      <a:pt x="14" y="15"/>
                    </a:cubicBezTo>
                    <a:cubicBezTo>
                      <a:pt x="16" y="16"/>
                      <a:pt x="19" y="17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18"/>
                      <a:pt x="22" y="18"/>
                      <a:pt x="23" y="18"/>
                    </a:cubicBezTo>
                    <a:cubicBezTo>
                      <a:pt x="23" y="18"/>
                      <a:pt x="24" y="18"/>
                      <a:pt x="24" y="18"/>
                    </a:cubicBezTo>
                    <a:cubicBezTo>
                      <a:pt x="25" y="17"/>
                      <a:pt x="25" y="16"/>
                      <a:pt x="25" y="15"/>
                    </a:cubicBezTo>
                    <a:cubicBezTo>
                      <a:pt x="25" y="14"/>
                      <a:pt x="25" y="12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3"/>
                      <a:pt x="24" y="14"/>
                      <a:pt x="24" y="15"/>
                    </a:cubicBezTo>
                    <a:cubicBezTo>
                      <a:pt x="24" y="16"/>
                      <a:pt x="24" y="17"/>
                      <a:pt x="24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18" y="15"/>
                      <a:pt x="11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7" y="12"/>
                      <a:pt x="6" y="12"/>
                      <a:pt x="5" y="11"/>
                    </a:cubicBezTo>
                    <a:cubicBezTo>
                      <a:pt x="5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B24EC54C-A713-CB47-28A7-900799D1792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93029" y="-3035300"/>
                <a:ext cx="147638" cy="52388"/>
              </a:xfrm>
              <a:custGeom>
                <a:avLst/>
                <a:gdLst>
                  <a:gd name="T0" fmla="*/ 0 w 23"/>
                  <a:gd name="T1" fmla="*/ 1 h 8"/>
                  <a:gd name="T2" fmla="*/ 5 w 23"/>
                  <a:gd name="T3" fmla="*/ 4 h 8"/>
                  <a:gd name="T4" fmla="*/ 5 w 23"/>
                  <a:gd name="T5" fmla="*/ 4 h 8"/>
                  <a:gd name="T6" fmla="*/ 11 w 23"/>
                  <a:gd name="T7" fmla="*/ 5 h 8"/>
                  <a:gd name="T8" fmla="*/ 18 w 23"/>
                  <a:gd name="T9" fmla="*/ 7 h 8"/>
                  <a:gd name="T10" fmla="*/ 19 w 23"/>
                  <a:gd name="T11" fmla="*/ 7 h 8"/>
                  <a:gd name="T12" fmla="*/ 20 w 23"/>
                  <a:gd name="T13" fmla="*/ 8 h 8"/>
                  <a:gd name="T14" fmla="*/ 22 w 23"/>
                  <a:gd name="T15" fmla="*/ 7 h 8"/>
                  <a:gd name="T16" fmla="*/ 23 w 23"/>
                  <a:gd name="T17" fmla="*/ 5 h 8"/>
                  <a:gd name="T18" fmla="*/ 21 w 23"/>
                  <a:gd name="T19" fmla="*/ 1 h 8"/>
                  <a:gd name="T20" fmla="*/ 20 w 23"/>
                  <a:gd name="T21" fmla="*/ 1 h 8"/>
                  <a:gd name="T22" fmla="*/ 20 w 23"/>
                  <a:gd name="T23" fmla="*/ 2 h 8"/>
                  <a:gd name="T24" fmla="*/ 22 w 23"/>
                  <a:gd name="T25" fmla="*/ 5 h 8"/>
                  <a:gd name="T26" fmla="*/ 21 w 23"/>
                  <a:gd name="T27" fmla="*/ 6 h 8"/>
                  <a:gd name="T28" fmla="*/ 20 w 23"/>
                  <a:gd name="T29" fmla="*/ 6 h 8"/>
                  <a:gd name="T30" fmla="*/ 19 w 23"/>
                  <a:gd name="T31" fmla="*/ 6 h 8"/>
                  <a:gd name="T32" fmla="*/ 19 w 23"/>
                  <a:gd name="T33" fmla="*/ 7 h 8"/>
                  <a:gd name="T34" fmla="*/ 19 w 23"/>
                  <a:gd name="T35" fmla="*/ 6 h 8"/>
                  <a:gd name="T36" fmla="*/ 11 w 23"/>
                  <a:gd name="T37" fmla="*/ 4 h 8"/>
                  <a:gd name="T38" fmla="*/ 5 w 23"/>
                  <a:gd name="T39" fmla="*/ 3 h 8"/>
                  <a:gd name="T40" fmla="*/ 5 w 23"/>
                  <a:gd name="T41" fmla="*/ 4 h 8"/>
                  <a:gd name="T42" fmla="*/ 6 w 23"/>
                  <a:gd name="T43" fmla="*/ 3 h 8"/>
                  <a:gd name="T44" fmla="*/ 1 w 23"/>
                  <a:gd name="T45" fmla="*/ 0 h 8"/>
                  <a:gd name="T46" fmla="*/ 0 w 23"/>
                  <a:gd name="T47" fmla="*/ 0 h 8"/>
                  <a:gd name="T48" fmla="*/ 0 w 23"/>
                  <a:gd name="T4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" h="8">
                    <a:moveTo>
                      <a:pt x="0" y="1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8" y="5"/>
                      <a:pt x="11" y="5"/>
                    </a:cubicBezTo>
                    <a:cubicBezTo>
                      <a:pt x="13" y="6"/>
                      <a:pt x="17" y="6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19" y="8"/>
                      <a:pt x="20" y="8"/>
                    </a:cubicBezTo>
                    <a:cubicBezTo>
                      <a:pt x="20" y="8"/>
                      <a:pt x="21" y="7"/>
                      <a:pt x="22" y="7"/>
                    </a:cubicBezTo>
                    <a:cubicBezTo>
                      <a:pt x="22" y="7"/>
                      <a:pt x="23" y="6"/>
                      <a:pt x="23" y="5"/>
                    </a:cubicBezTo>
                    <a:cubicBezTo>
                      <a:pt x="23" y="4"/>
                      <a:pt x="22" y="3"/>
                      <a:pt x="21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3"/>
                      <a:pt x="22" y="5"/>
                      <a:pt x="22" y="5"/>
                    </a:cubicBezTo>
                    <a:cubicBezTo>
                      <a:pt x="22" y="6"/>
                      <a:pt x="21" y="6"/>
                      <a:pt x="21" y="6"/>
                    </a:cubicBezTo>
                    <a:cubicBezTo>
                      <a:pt x="21" y="6"/>
                      <a:pt x="20" y="6"/>
                      <a:pt x="20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7" y="5"/>
                      <a:pt x="14" y="4"/>
                      <a:pt x="11" y="4"/>
                    </a:cubicBezTo>
                    <a:cubicBezTo>
                      <a:pt x="8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C051E1B7-D9F9-7F26-7BB1-BE8F1F4244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7629" y="-3248025"/>
                <a:ext cx="192088" cy="231775"/>
              </a:xfrm>
              <a:custGeom>
                <a:avLst/>
                <a:gdLst>
                  <a:gd name="T0" fmla="*/ 20 w 121"/>
                  <a:gd name="T1" fmla="*/ 146 h 146"/>
                  <a:gd name="T2" fmla="*/ 121 w 121"/>
                  <a:gd name="T3" fmla="*/ 12 h 146"/>
                  <a:gd name="T4" fmla="*/ 105 w 121"/>
                  <a:gd name="T5" fmla="*/ 0 h 146"/>
                  <a:gd name="T6" fmla="*/ 0 w 121"/>
                  <a:gd name="T7" fmla="*/ 134 h 146"/>
                  <a:gd name="T8" fmla="*/ 20 w 121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46">
                    <a:moveTo>
                      <a:pt x="20" y="146"/>
                    </a:moveTo>
                    <a:lnTo>
                      <a:pt x="121" y="12"/>
                    </a:lnTo>
                    <a:lnTo>
                      <a:pt x="105" y="0"/>
                    </a:lnTo>
                    <a:lnTo>
                      <a:pt x="0" y="134"/>
                    </a:lnTo>
                    <a:lnTo>
                      <a:pt x="20" y="146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1AF1042B-81F3-80CB-7646-F09708E638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67629" y="-3248025"/>
                <a:ext cx="192088" cy="231775"/>
              </a:xfrm>
              <a:custGeom>
                <a:avLst/>
                <a:gdLst>
                  <a:gd name="T0" fmla="*/ 20 w 121"/>
                  <a:gd name="T1" fmla="*/ 146 h 146"/>
                  <a:gd name="T2" fmla="*/ 121 w 121"/>
                  <a:gd name="T3" fmla="*/ 12 h 146"/>
                  <a:gd name="T4" fmla="*/ 105 w 121"/>
                  <a:gd name="T5" fmla="*/ 0 h 146"/>
                  <a:gd name="T6" fmla="*/ 0 w 121"/>
                  <a:gd name="T7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46">
                    <a:moveTo>
                      <a:pt x="20" y="146"/>
                    </a:moveTo>
                    <a:lnTo>
                      <a:pt x="121" y="12"/>
                    </a:lnTo>
                    <a:lnTo>
                      <a:pt x="105" y="0"/>
                    </a:lnTo>
                    <a:lnTo>
                      <a:pt x="0" y="13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58850672-01C1-8546-EAC5-6957A049F8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72417" y="-3473450"/>
                <a:ext cx="168275" cy="193675"/>
              </a:xfrm>
              <a:custGeom>
                <a:avLst/>
                <a:gdLst>
                  <a:gd name="T0" fmla="*/ 5 w 26"/>
                  <a:gd name="T1" fmla="*/ 29 h 30"/>
                  <a:gd name="T2" fmla="*/ 25 w 26"/>
                  <a:gd name="T3" fmla="*/ 5 h 30"/>
                  <a:gd name="T4" fmla="*/ 25 w 26"/>
                  <a:gd name="T5" fmla="*/ 1 h 30"/>
                  <a:gd name="T6" fmla="*/ 21 w 26"/>
                  <a:gd name="T7" fmla="*/ 1 h 30"/>
                  <a:gd name="T8" fmla="*/ 1 w 26"/>
                  <a:gd name="T9" fmla="*/ 25 h 30"/>
                  <a:gd name="T10" fmla="*/ 1 w 26"/>
                  <a:gd name="T11" fmla="*/ 29 h 30"/>
                  <a:gd name="T12" fmla="*/ 5 w 26"/>
                  <a:gd name="T13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0">
                    <a:moveTo>
                      <a:pt x="5" y="29"/>
                    </a:moveTo>
                    <a:cubicBezTo>
                      <a:pt x="25" y="5"/>
                      <a:pt x="25" y="5"/>
                      <a:pt x="25" y="5"/>
                    </a:cubicBezTo>
                    <a:cubicBezTo>
                      <a:pt x="26" y="4"/>
                      <a:pt x="26" y="2"/>
                      <a:pt x="25" y="1"/>
                    </a:cubicBezTo>
                    <a:cubicBezTo>
                      <a:pt x="23" y="0"/>
                      <a:pt x="22" y="0"/>
                      <a:pt x="21" y="1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6"/>
                      <a:pt x="0" y="28"/>
                      <a:pt x="1" y="29"/>
                    </a:cubicBezTo>
                    <a:cubicBezTo>
                      <a:pt x="3" y="30"/>
                      <a:pt x="4" y="30"/>
                      <a:pt x="5" y="29"/>
                    </a:cubicBezTo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任意多边形: 形状 146">
                <a:extLst>
                  <a:ext uri="{FF2B5EF4-FFF2-40B4-BE49-F238E27FC236}">
                    <a16:creationId xmlns:a16="http://schemas.microsoft.com/office/drawing/2014/main" id="{1959CE97-4C37-815F-51AA-2395DD2AAA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34292" y="-3035300"/>
                <a:ext cx="65088" cy="71438"/>
              </a:xfrm>
              <a:custGeom>
                <a:avLst/>
                <a:gdLst>
                  <a:gd name="T0" fmla="*/ 21 w 41"/>
                  <a:gd name="T1" fmla="*/ 0 h 45"/>
                  <a:gd name="T2" fmla="*/ 0 w 41"/>
                  <a:gd name="T3" fmla="*/ 45 h 45"/>
                  <a:gd name="T4" fmla="*/ 41 w 41"/>
                  <a:gd name="T5" fmla="*/ 12 h 45"/>
                  <a:gd name="T6" fmla="*/ 21 w 41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5">
                    <a:moveTo>
                      <a:pt x="21" y="0"/>
                    </a:moveTo>
                    <a:lnTo>
                      <a:pt x="0" y="45"/>
                    </a:lnTo>
                    <a:lnTo>
                      <a:pt x="41" y="1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3047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46A265D3-A9C6-B55E-B756-54D2BB11CB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58092" y="-2809875"/>
                <a:ext cx="868363" cy="600075"/>
              </a:xfrm>
              <a:custGeom>
                <a:avLst/>
                <a:gdLst>
                  <a:gd name="T0" fmla="*/ 135 w 135"/>
                  <a:gd name="T1" fmla="*/ 73 h 93"/>
                  <a:gd name="T2" fmla="*/ 115 w 135"/>
                  <a:gd name="T3" fmla="*/ 26 h 93"/>
                  <a:gd name="T4" fmla="*/ 92 w 135"/>
                  <a:gd name="T5" fmla="*/ 10 h 93"/>
                  <a:gd name="T6" fmla="*/ 13 w 135"/>
                  <a:gd name="T7" fmla="*/ 0 h 93"/>
                  <a:gd name="T8" fmla="*/ 6 w 135"/>
                  <a:gd name="T9" fmla="*/ 14 h 93"/>
                  <a:gd name="T10" fmla="*/ 24 w 135"/>
                  <a:gd name="T11" fmla="*/ 49 h 93"/>
                  <a:gd name="T12" fmla="*/ 50 w 135"/>
                  <a:gd name="T13" fmla="*/ 76 h 93"/>
                  <a:gd name="T14" fmla="*/ 86 w 135"/>
                  <a:gd name="T15" fmla="*/ 93 h 93"/>
                  <a:gd name="T16" fmla="*/ 135 w 135"/>
                  <a:gd name="T17" fmla="*/ 7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" h="93">
                    <a:moveTo>
                      <a:pt x="135" y="73"/>
                    </a:moveTo>
                    <a:cubicBezTo>
                      <a:pt x="133" y="68"/>
                      <a:pt x="115" y="26"/>
                      <a:pt x="115" y="26"/>
                    </a:cubicBezTo>
                    <a:cubicBezTo>
                      <a:pt x="115" y="26"/>
                      <a:pt x="109" y="11"/>
                      <a:pt x="92" y="1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0"/>
                      <a:pt x="6" y="14"/>
                    </a:cubicBezTo>
                    <a:cubicBezTo>
                      <a:pt x="6" y="14"/>
                      <a:pt x="13" y="32"/>
                      <a:pt x="24" y="49"/>
                    </a:cubicBezTo>
                    <a:cubicBezTo>
                      <a:pt x="31" y="60"/>
                      <a:pt x="40" y="70"/>
                      <a:pt x="50" y="76"/>
                    </a:cubicBezTo>
                    <a:cubicBezTo>
                      <a:pt x="50" y="76"/>
                      <a:pt x="73" y="90"/>
                      <a:pt x="86" y="93"/>
                    </a:cubicBez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51E9E297-69E5-B518-7BE5-2313A0A2D8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7479" y="-2455862"/>
                <a:ext cx="830263" cy="554038"/>
              </a:xfrm>
              <a:custGeom>
                <a:avLst/>
                <a:gdLst>
                  <a:gd name="T0" fmla="*/ 0 w 129"/>
                  <a:gd name="T1" fmla="*/ 0 h 86"/>
                  <a:gd name="T2" fmla="*/ 28 w 129"/>
                  <a:gd name="T3" fmla="*/ 49 h 86"/>
                  <a:gd name="T4" fmla="*/ 43 w 129"/>
                  <a:gd name="T5" fmla="*/ 60 h 86"/>
                  <a:gd name="T6" fmla="*/ 110 w 129"/>
                  <a:gd name="T7" fmla="*/ 83 h 86"/>
                  <a:gd name="T8" fmla="*/ 125 w 129"/>
                  <a:gd name="T9" fmla="*/ 66 h 86"/>
                  <a:gd name="T10" fmla="*/ 123 w 129"/>
                  <a:gd name="T11" fmla="*/ 60 h 86"/>
                  <a:gd name="T12" fmla="*/ 115 w 129"/>
                  <a:gd name="T13" fmla="*/ 48 h 86"/>
                  <a:gd name="T14" fmla="*/ 0 w 129"/>
                  <a:gd name="T1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9" h="86">
                    <a:moveTo>
                      <a:pt x="0" y="0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31" y="54"/>
                      <a:pt x="36" y="59"/>
                      <a:pt x="43" y="60"/>
                    </a:cubicBezTo>
                    <a:cubicBezTo>
                      <a:pt x="110" y="83"/>
                      <a:pt x="110" y="83"/>
                      <a:pt x="110" y="83"/>
                    </a:cubicBezTo>
                    <a:cubicBezTo>
                      <a:pt x="120" y="86"/>
                      <a:pt x="129" y="76"/>
                      <a:pt x="125" y="66"/>
                    </a:cubicBezTo>
                    <a:cubicBezTo>
                      <a:pt x="123" y="60"/>
                      <a:pt x="123" y="60"/>
                      <a:pt x="123" y="60"/>
                    </a:cubicBezTo>
                    <a:cubicBezTo>
                      <a:pt x="115" y="48"/>
                      <a:pt x="115" y="48"/>
                      <a:pt x="115" y="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AAD3F61D-0D9A-6EE3-5F20-D055CFA15DD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53392" y="-2462212"/>
                <a:ext cx="771525" cy="438150"/>
              </a:xfrm>
              <a:custGeom>
                <a:avLst/>
                <a:gdLst>
                  <a:gd name="T0" fmla="*/ 112 w 120"/>
                  <a:gd name="T1" fmla="*/ 24 h 68"/>
                  <a:gd name="T2" fmla="*/ 89 w 120"/>
                  <a:gd name="T3" fmla="*/ 21 h 68"/>
                  <a:gd name="T4" fmla="*/ 51 w 120"/>
                  <a:gd name="T5" fmla="*/ 0 h 68"/>
                  <a:gd name="T6" fmla="*/ 50 w 120"/>
                  <a:gd name="T7" fmla="*/ 2 h 68"/>
                  <a:gd name="T8" fmla="*/ 58 w 120"/>
                  <a:gd name="T9" fmla="*/ 19 h 68"/>
                  <a:gd name="T10" fmla="*/ 36 w 120"/>
                  <a:gd name="T11" fmla="*/ 17 h 68"/>
                  <a:gd name="T12" fmla="*/ 9 w 120"/>
                  <a:gd name="T13" fmla="*/ 13 h 68"/>
                  <a:gd name="T14" fmla="*/ 9 w 120"/>
                  <a:gd name="T15" fmla="*/ 18 h 68"/>
                  <a:gd name="T16" fmla="*/ 6 w 120"/>
                  <a:gd name="T17" fmla="*/ 24 h 68"/>
                  <a:gd name="T18" fmla="*/ 6 w 120"/>
                  <a:gd name="T19" fmla="*/ 30 h 68"/>
                  <a:gd name="T20" fmla="*/ 10 w 120"/>
                  <a:gd name="T21" fmla="*/ 35 h 68"/>
                  <a:gd name="T22" fmla="*/ 10 w 120"/>
                  <a:gd name="T23" fmla="*/ 41 h 68"/>
                  <a:gd name="T24" fmla="*/ 28 w 120"/>
                  <a:gd name="T25" fmla="*/ 58 h 68"/>
                  <a:gd name="T26" fmla="*/ 39 w 120"/>
                  <a:gd name="T27" fmla="*/ 61 h 68"/>
                  <a:gd name="T28" fmla="*/ 89 w 120"/>
                  <a:gd name="T29" fmla="*/ 60 h 68"/>
                  <a:gd name="T30" fmla="*/ 97 w 120"/>
                  <a:gd name="T31" fmla="*/ 64 h 68"/>
                  <a:gd name="T32" fmla="*/ 110 w 120"/>
                  <a:gd name="T33" fmla="*/ 67 h 68"/>
                  <a:gd name="T34" fmla="*/ 111 w 120"/>
                  <a:gd name="T35" fmla="*/ 67 h 68"/>
                  <a:gd name="T36" fmla="*/ 114 w 120"/>
                  <a:gd name="T37" fmla="*/ 25 h 68"/>
                  <a:gd name="T38" fmla="*/ 112 w 120"/>
                  <a:gd name="T39" fmla="*/ 2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0" h="68">
                    <a:moveTo>
                      <a:pt x="112" y="24"/>
                    </a:moveTo>
                    <a:cubicBezTo>
                      <a:pt x="89" y="21"/>
                      <a:pt x="89" y="21"/>
                      <a:pt x="89" y="21"/>
                    </a:cubicBezTo>
                    <a:cubicBezTo>
                      <a:pt x="89" y="21"/>
                      <a:pt x="65" y="3"/>
                      <a:pt x="51" y="0"/>
                    </a:cubicBezTo>
                    <a:cubicBezTo>
                      <a:pt x="50" y="0"/>
                      <a:pt x="49" y="1"/>
                      <a:pt x="50" y="2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7" y="17"/>
                      <a:pt x="36" y="17"/>
                    </a:cubicBezTo>
                    <a:cubicBezTo>
                      <a:pt x="36" y="17"/>
                      <a:pt x="15" y="8"/>
                      <a:pt x="9" y="13"/>
                    </a:cubicBezTo>
                    <a:cubicBezTo>
                      <a:pt x="9" y="13"/>
                      <a:pt x="7" y="16"/>
                      <a:pt x="9" y="18"/>
                    </a:cubicBezTo>
                    <a:cubicBezTo>
                      <a:pt x="9" y="18"/>
                      <a:pt x="0" y="17"/>
                      <a:pt x="6" y="24"/>
                    </a:cubicBezTo>
                    <a:cubicBezTo>
                      <a:pt x="6" y="24"/>
                      <a:pt x="0" y="26"/>
                      <a:pt x="6" y="30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6" y="36"/>
                      <a:pt x="10" y="41"/>
                    </a:cubicBezTo>
                    <a:cubicBezTo>
                      <a:pt x="10" y="41"/>
                      <a:pt x="24" y="55"/>
                      <a:pt x="28" y="58"/>
                    </a:cubicBezTo>
                    <a:cubicBezTo>
                      <a:pt x="28" y="58"/>
                      <a:pt x="32" y="61"/>
                      <a:pt x="39" y="61"/>
                    </a:cubicBezTo>
                    <a:cubicBezTo>
                      <a:pt x="89" y="60"/>
                      <a:pt x="89" y="60"/>
                      <a:pt x="89" y="60"/>
                    </a:cubicBezTo>
                    <a:cubicBezTo>
                      <a:pt x="89" y="60"/>
                      <a:pt x="92" y="64"/>
                      <a:pt x="97" y="64"/>
                    </a:cubicBezTo>
                    <a:cubicBezTo>
                      <a:pt x="110" y="67"/>
                      <a:pt x="110" y="67"/>
                      <a:pt x="110" y="67"/>
                    </a:cubicBezTo>
                    <a:cubicBezTo>
                      <a:pt x="110" y="68"/>
                      <a:pt x="111" y="67"/>
                      <a:pt x="111" y="67"/>
                    </a:cubicBezTo>
                    <a:cubicBezTo>
                      <a:pt x="113" y="62"/>
                      <a:pt x="120" y="43"/>
                      <a:pt x="114" y="25"/>
                    </a:cubicBezTo>
                    <a:cubicBezTo>
                      <a:pt x="113" y="25"/>
                      <a:pt x="113" y="24"/>
                      <a:pt x="112" y="24"/>
                    </a:cubicBezTo>
                    <a:close/>
                  </a:path>
                </a:pathLst>
              </a:custGeom>
              <a:solidFill>
                <a:srgbClr val="FCCF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017E3A72-660B-958D-E1B1-9C36F01901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04192" y="-2352675"/>
                <a:ext cx="322263" cy="84138"/>
              </a:xfrm>
              <a:custGeom>
                <a:avLst/>
                <a:gdLst>
                  <a:gd name="T0" fmla="*/ 1 w 50"/>
                  <a:gd name="T1" fmla="*/ 1 h 13"/>
                  <a:gd name="T2" fmla="*/ 23 w 50"/>
                  <a:gd name="T3" fmla="*/ 10 h 13"/>
                  <a:gd name="T4" fmla="*/ 29 w 50"/>
                  <a:gd name="T5" fmla="*/ 11 h 13"/>
                  <a:gd name="T6" fmla="*/ 49 w 50"/>
                  <a:gd name="T7" fmla="*/ 13 h 13"/>
                  <a:gd name="T8" fmla="*/ 50 w 50"/>
                  <a:gd name="T9" fmla="*/ 12 h 13"/>
                  <a:gd name="T10" fmla="*/ 49 w 50"/>
                  <a:gd name="T11" fmla="*/ 11 h 13"/>
                  <a:gd name="T12" fmla="*/ 29 w 50"/>
                  <a:gd name="T13" fmla="*/ 10 h 13"/>
                  <a:gd name="T14" fmla="*/ 23 w 50"/>
                  <a:gd name="T15" fmla="*/ 9 h 13"/>
                  <a:gd name="T16" fmla="*/ 1 w 50"/>
                  <a:gd name="T17" fmla="*/ 0 h 13"/>
                  <a:gd name="T18" fmla="*/ 0 w 50"/>
                  <a:gd name="T19" fmla="*/ 0 h 13"/>
                  <a:gd name="T20" fmla="*/ 1 w 50"/>
                  <a:gd name="T2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3">
                    <a:moveTo>
                      <a:pt x="1" y="1"/>
                    </a:moveTo>
                    <a:cubicBezTo>
                      <a:pt x="23" y="10"/>
                      <a:pt x="23" y="10"/>
                      <a:pt x="23" y="10"/>
                    </a:cubicBezTo>
                    <a:cubicBezTo>
                      <a:pt x="25" y="11"/>
                      <a:pt x="27" y="11"/>
                      <a:pt x="29" y="11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7" y="10"/>
                      <a:pt x="25" y="10"/>
                      <a:pt x="23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9BCE76E0-B27C-1D97-5C02-406F508D66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1492" y="-2306637"/>
                <a:ext cx="315913" cy="103188"/>
              </a:xfrm>
              <a:custGeom>
                <a:avLst/>
                <a:gdLst>
                  <a:gd name="T0" fmla="*/ 0 w 49"/>
                  <a:gd name="T1" fmla="*/ 0 h 16"/>
                  <a:gd name="T2" fmla="*/ 20 w 49"/>
                  <a:gd name="T3" fmla="*/ 13 h 16"/>
                  <a:gd name="T4" fmla="*/ 23 w 49"/>
                  <a:gd name="T5" fmla="*/ 15 h 16"/>
                  <a:gd name="T6" fmla="*/ 41 w 49"/>
                  <a:gd name="T7" fmla="*/ 16 h 16"/>
                  <a:gd name="T8" fmla="*/ 48 w 49"/>
                  <a:gd name="T9" fmla="*/ 16 h 16"/>
                  <a:gd name="T10" fmla="*/ 49 w 49"/>
                  <a:gd name="T11" fmla="*/ 15 h 16"/>
                  <a:gd name="T12" fmla="*/ 48 w 49"/>
                  <a:gd name="T13" fmla="*/ 15 h 16"/>
                  <a:gd name="T14" fmla="*/ 41 w 49"/>
                  <a:gd name="T15" fmla="*/ 15 h 16"/>
                  <a:gd name="T16" fmla="*/ 24 w 49"/>
                  <a:gd name="T17" fmla="*/ 14 h 16"/>
                  <a:gd name="T18" fmla="*/ 20 w 49"/>
                  <a:gd name="T19" fmla="*/ 12 h 16"/>
                  <a:gd name="T20" fmla="*/ 1 w 49"/>
                  <a:gd name="T21" fmla="*/ 0 h 16"/>
                  <a:gd name="T22" fmla="*/ 0 w 49"/>
                  <a:gd name="T23" fmla="*/ 0 h 16"/>
                  <a:gd name="T24" fmla="*/ 0 w 49"/>
                  <a:gd name="T2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16">
                    <a:moveTo>
                      <a:pt x="0" y="0"/>
                    </a:move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4"/>
                      <a:pt x="22" y="14"/>
                      <a:pt x="23" y="15"/>
                    </a:cubicBezTo>
                    <a:cubicBezTo>
                      <a:pt x="26" y="15"/>
                      <a:pt x="32" y="16"/>
                      <a:pt x="41" y="16"/>
                    </a:cubicBezTo>
                    <a:cubicBezTo>
                      <a:pt x="43" y="16"/>
                      <a:pt x="46" y="16"/>
                      <a:pt x="48" y="16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6" y="15"/>
                      <a:pt x="43" y="15"/>
                      <a:pt x="41" y="15"/>
                    </a:cubicBezTo>
                    <a:cubicBezTo>
                      <a:pt x="32" y="15"/>
                      <a:pt x="26" y="14"/>
                      <a:pt x="24" y="14"/>
                    </a:cubicBezTo>
                    <a:cubicBezTo>
                      <a:pt x="23" y="13"/>
                      <a:pt x="21" y="13"/>
                      <a:pt x="20" y="1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77E43488-AE1D-E836-C777-371E80BA46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6892" y="-2243137"/>
                <a:ext cx="284163" cy="109538"/>
              </a:xfrm>
              <a:custGeom>
                <a:avLst/>
                <a:gdLst>
                  <a:gd name="T0" fmla="*/ 0 w 44"/>
                  <a:gd name="T1" fmla="*/ 1 h 17"/>
                  <a:gd name="T2" fmla="*/ 15 w 44"/>
                  <a:gd name="T3" fmla="*/ 13 h 17"/>
                  <a:gd name="T4" fmla="*/ 25 w 44"/>
                  <a:gd name="T5" fmla="*/ 17 h 17"/>
                  <a:gd name="T6" fmla="*/ 44 w 44"/>
                  <a:gd name="T7" fmla="*/ 17 h 17"/>
                  <a:gd name="T8" fmla="*/ 44 w 44"/>
                  <a:gd name="T9" fmla="*/ 16 h 17"/>
                  <a:gd name="T10" fmla="*/ 44 w 44"/>
                  <a:gd name="T11" fmla="*/ 15 h 17"/>
                  <a:gd name="T12" fmla="*/ 25 w 44"/>
                  <a:gd name="T13" fmla="*/ 15 h 17"/>
                  <a:gd name="T14" fmla="*/ 16 w 44"/>
                  <a:gd name="T15" fmla="*/ 12 h 17"/>
                  <a:gd name="T16" fmla="*/ 0 w 44"/>
                  <a:gd name="T17" fmla="*/ 0 h 17"/>
                  <a:gd name="T18" fmla="*/ 0 w 44"/>
                  <a:gd name="T19" fmla="*/ 1 h 17"/>
                  <a:gd name="T20" fmla="*/ 0 w 44"/>
                  <a:gd name="T21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7">
                    <a:moveTo>
                      <a:pt x="0" y="1"/>
                    </a:moveTo>
                    <a:cubicBezTo>
                      <a:pt x="15" y="13"/>
                      <a:pt x="15" y="13"/>
                      <a:pt x="15" y="13"/>
                    </a:cubicBezTo>
                    <a:cubicBezTo>
                      <a:pt x="18" y="15"/>
                      <a:pt x="21" y="17"/>
                      <a:pt x="25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1" y="15"/>
                      <a:pt x="18" y="14"/>
                      <a:pt x="16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E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09A028E6-C6A6-41BB-26B5-82859607A47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7954" y="-3686175"/>
                <a:ext cx="796925" cy="328613"/>
              </a:xfrm>
              <a:custGeom>
                <a:avLst/>
                <a:gdLst>
                  <a:gd name="T0" fmla="*/ 0 w 124"/>
                  <a:gd name="T1" fmla="*/ 0 h 51"/>
                  <a:gd name="T2" fmla="*/ 0 w 124"/>
                  <a:gd name="T3" fmla="*/ 0 h 51"/>
                  <a:gd name="T4" fmla="*/ 0 w 124"/>
                  <a:gd name="T5" fmla="*/ 42 h 51"/>
                  <a:gd name="T6" fmla="*/ 8 w 124"/>
                  <a:gd name="T7" fmla="*/ 51 h 51"/>
                  <a:gd name="T8" fmla="*/ 124 w 124"/>
                  <a:gd name="T9" fmla="*/ 51 h 51"/>
                  <a:gd name="T10" fmla="*/ 124 w 124"/>
                  <a:gd name="T11" fmla="*/ 47 h 51"/>
                  <a:gd name="T12" fmla="*/ 8 w 124"/>
                  <a:gd name="T13" fmla="*/ 47 h 51"/>
                  <a:gd name="T14" fmla="*/ 0 w 124"/>
                  <a:gd name="T15" fmla="*/ 39 h 51"/>
                  <a:gd name="T16" fmla="*/ 0 w 124"/>
                  <a:gd name="T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" h="5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7"/>
                      <a:pt x="4" y="51"/>
                      <a:pt x="8" y="51"/>
                    </a:cubicBezTo>
                    <a:cubicBezTo>
                      <a:pt x="124" y="51"/>
                      <a:pt x="124" y="51"/>
                      <a:pt x="124" y="51"/>
                    </a:cubicBezTo>
                    <a:cubicBezTo>
                      <a:pt x="124" y="47"/>
                      <a:pt x="124" y="47"/>
                      <a:pt x="124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4" y="47"/>
                      <a:pt x="0" y="43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任意多边形: 形状 154">
                <a:extLst>
                  <a:ext uri="{FF2B5EF4-FFF2-40B4-BE49-F238E27FC236}">
                    <a16:creationId xmlns:a16="http://schemas.microsoft.com/office/drawing/2014/main" id="{D125EF8F-2A97-0CC5-B1E8-A8008E9341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3435350"/>
                <a:ext cx="501650" cy="77788"/>
              </a:xfrm>
              <a:custGeom>
                <a:avLst/>
                <a:gdLst>
                  <a:gd name="T0" fmla="*/ 78 w 78"/>
                  <a:gd name="T1" fmla="*/ 0 h 12"/>
                  <a:gd name="T2" fmla="*/ 69 w 78"/>
                  <a:gd name="T3" fmla="*/ 8 h 12"/>
                  <a:gd name="T4" fmla="*/ 0 w 78"/>
                  <a:gd name="T5" fmla="*/ 8 h 12"/>
                  <a:gd name="T6" fmla="*/ 0 w 78"/>
                  <a:gd name="T7" fmla="*/ 12 h 12"/>
                  <a:gd name="T8" fmla="*/ 69 w 78"/>
                  <a:gd name="T9" fmla="*/ 12 h 12"/>
                  <a:gd name="T10" fmla="*/ 78 w 78"/>
                  <a:gd name="T11" fmla="*/ 3 h 12"/>
                  <a:gd name="T12" fmla="*/ 78 w 78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8" y="0"/>
                    </a:moveTo>
                    <a:cubicBezTo>
                      <a:pt x="78" y="4"/>
                      <a:pt x="74" y="8"/>
                      <a:pt x="69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74" y="12"/>
                      <a:pt x="78" y="8"/>
                      <a:pt x="78" y="3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任意多边形: 形状 155">
                <a:extLst>
                  <a:ext uri="{FF2B5EF4-FFF2-40B4-BE49-F238E27FC236}">
                    <a16:creationId xmlns:a16="http://schemas.microsoft.com/office/drawing/2014/main" id="{B15EE407-FEA3-4ED1-1F61-EDB0513D07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7954" y="-3762375"/>
                <a:ext cx="1298575" cy="379413"/>
              </a:xfrm>
              <a:custGeom>
                <a:avLst/>
                <a:gdLst>
                  <a:gd name="T0" fmla="*/ 193 w 202"/>
                  <a:gd name="T1" fmla="*/ 59 h 59"/>
                  <a:gd name="T2" fmla="*/ 8 w 202"/>
                  <a:gd name="T3" fmla="*/ 59 h 59"/>
                  <a:gd name="T4" fmla="*/ 0 w 202"/>
                  <a:gd name="T5" fmla="*/ 51 h 59"/>
                  <a:gd name="T6" fmla="*/ 0 w 202"/>
                  <a:gd name="T7" fmla="*/ 8 h 59"/>
                  <a:gd name="T8" fmla="*/ 8 w 202"/>
                  <a:gd name="T9" fmla="*/ 0 h 59"/>
                  <a:gd name="T10" fmla="*/ 193 w 202"/>
                  <a:gd name="T11" fmla="*/ 0 h 59"/>
                  <a:gd name="T12" fmla="*/ 202 w 202"/>
                  <a:gd name="T13" fmla="*/ 8 h 59"/>
                  <a:gd name="T14" fmla="*/ 202 w 202"/>
                  <a:gd name="T15" fmla="*/ 51 h 59"/>
                  <a:gd name="T16" fmla="*/ 193 w 202"/>
                  <a:gd name="T1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59">
                    <a:moveTo>
                      <a:pt x="193" y="59"/>
                    </a:moveTo>
                    <a:cubicBezTo>
                      <a:pt x="8" y="59"/>
                      <a:pt x="8" y="59"/>
                      <a:pt x="8" y="59"/>
                    </a:cubicBezTo>
                    <a:cubicBezTo>
                      <a:pt x="4" y="59"/>
                      <a:pt x="0" y="55"/>
                      <a:pt x="0" y="5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8" y="0"/>
                      <a:pt x="202" y="4"/>
                      <a:pt x="202" y="8"/>
                    </a:cubicBezTo>
                    <a:cubicBezTo>
                      <a:pt x="202" y="51"/>
                      <a:pt x="202" y="51"/>
                      <a:pt x="202" y="51"/>
                    </a:cubicBezTo>
                    <a:cubicBezTo>
                      <a:pt x="202" y="55"/>
                      <a:pt x="198" y="59"/>
                      <a:pt x="193" y="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任意多边形: 形状 156">
                <a:extLst>
                  <a:ext uri="{FF2B5EF4-FFF2-40B4-BE49-F238E27FC236}">
                    <a16:creationId xmlns:a16="http://schemas.microsoft.com/office/drawing/2014/main" id="{2181C327-DE4C-BD03-F5F2-122F1947DF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42" y="-3633787"/>
                <a:ext cx="385763" cy="25400"/>
              </a:xfrm>
              <a:custGeom>
                <a:avLst/>
                <a:gdLst>
                  <a:gd name="T0" fmla="*/ 58 w 60"/>
                  <a:gd name="T1" fmla="*/ 0 h 4"/>
                  <a:gd name="T2" fmla="*/ 2 w 60"/>
                  <a:gd name="T3" fmla="*/ 0 h 4"/>
                  <a:gd name="T4" fmla="*/ 0 w 60"/>
                  <a:gd name="T5" fmla="*/ 2 h 4"/>
                  <a:gd name="T6" fmla="*/ 2 w 60"/>
                  <a:gd name="T7" fmla="*/ 4 h 4"/>
                  <a:gd name="T8" fmla="*/ 58 w 60"/>
                  <a:gd name="T9" fmla="*/ 4 h 4"/>
                  <a:gd name="T10" fmla="*/ 60 w 60"/>
                  <a:gd name="T11" fmla="*/ 2 h 4"/>
                  <a:gd name="T12" fmla="*/ 58 w 6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9" y="4"/>
                      <a:pt x="60" y="3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任意多边形: 形状 157">
                <a:extLst>
                  <a:ext uri="{FF2B5EF4-FFF2-40B4-BE49-F238E27FC236}">
                    <a16:creationId xmlns:a16="http://schemas.microsoft.com/office/drawing/2014/main" id="{DC3A6D54-113E-51CC-7824-100699763E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99267" y="-3113087"/>
                <a:ext cx="385763" cy="26988"/>
              </a:xfrm>
              <a:custGeom>
                <a:avLst/>
                <a:gdLst>
                  <a:gd name="T0" fmla="*/ 58 w 60"/>
                  <a:gd name="T1" fmla="*/ 0 h 4"/>
                  <a:gd name="T2" fmla="*/ 2 w 60"/>
                  <a:gd name="T3" fmla="*/ 0 h 4"/>
                  <a:gd name="T4" fmla="*/ 0 w 60"/>
                  <a:gd name="T5" fmla="*/ 2 h 4"/>
                  <a:gd name="T6" fmla="*/ 2 w 60"/>
                  <a:gd name="T7" fmla="*/ 4 h 4"/>
                  <a:gd name="T8" fmla="*/ 58 w 60"/>
                  <a:gd name="T9" fmla="*/ 4 h 4"/>
                  <a:gd name="T10" fmla="*/ 60 w 60"/>
                  <a:gd name="T11" fmla="*/ 2 h 4"/>
                  <a:gd name="T12" fmla="*/ 58 w 6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60" y="4"/>
                      <a:pt x="60" y="3"/>
                      <a:pt x="60" y="2"/>
                    </a:cubicBezTo>
                    <a:cubicBezTo>
                      <a:pt x="60" y="1"/>
                      <a:pt x="60" y="0"/>
                      <a:pt x="5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任意多边形: 形状 158">
                <a:extLst>
                  <a:ext uri="{FF2B5EF4-FFF2-40B4-BE49-F238E27FC236}">
                    <a16:creationId xmlns:a16="http://schemas.microsoft.com/office/drawing/2014/main" id="{FE84CEEC-CE69-0F46-D11E-0270B48789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944812"/>
                <a:ext cx="307975" cy="25400"/>
              </a:xfrm>
              <a:custGeom>
                <a:avLst/>
                <a:gdLst>
                  <a:gd name="T0" fmla="*/ 46 w 48"/>
                  <a:gd name="T1" fmla="*/ 0 h 4"/>
                  <a:gd name="T2" fmla="*/ 2 w 48"/>
                  <a:gd name="T3" fmla="*/ 0 h 4"/>
                  <a:gd name="T4" fmla="*/ 0 w 48"/>
                  <a:gd name="T5" fmla="*/ 2 h 4"/>
                  <a:gd name="T6" fmla="*/ 2 w 48"/>
                  <a:gd name="T7" fmla="*/ 4 h 4"/>
                  <a:gd name="T8" fmla="*/ 46 w 48"/>
                  <a:gd name="T9" fmla="*/ 4 h 4"/>
                  <a:gd name="T10" fmla="*/ 48 w 48"/>
                  <a:gd name="T11" fmla="*/ 2 h 4"/>
                  <a:gd name="T12" fmla="*/ 46 w 4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">
                    <a:moveTo>
                      <a:pt x="4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7" y="4"/>
                      <a:pt x="48" y="3"/>
                      <a:pt x="48" y="2"/>
                    </a:cubicBezTo>
                    <a:cubicBezTo>
                      <a:pt x="48" y="1"/>
                      <a:pt x="47" y="0"/>
                      <a:pt x="46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任意多边形: 形状 159">
                <a:extLst>
                  <a:ext uri="{FF2B5EF4-FFF2-40B4-BE49-F238E27FC236}">
                    <a16:creationId xmlns:a16="http://schemas.microsoft.com/office/drawing/2014/main" id="{300FF7B7-EA00-6B6B-5E67-4C1FF0DAD0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8217" y="-2944812"/>
                <a:ext cx="204788" cy="25400"/>
              </a:xfrm>
              <a:custGeom>
                <a:avLst/>
                <a:gdLst>
                  <a:gd name="T0" fmla="*/ 2 w 32"/>
                  <a:gd name="T1" fmla="*/ 0 h 4"/>
                  <a:gd name="T2" fmla="*/ 2 w 32"/>
                  <a:gd name="T3" fmla="*/ 0 h 4"/>
                  <a:gd name="T4" fmla="*/ 0 w 32"/>
                  <a:gd name="T5" fmla="*/ 2 h 4"/>
                  <a:gd name="T6" fmla="*/ 2 w 32"/>
                  <a:gd name="T7" fmla="*/ 4 h 4"/>
                  <a:gd name="T8" fmla="*/ 30 w 32"/>
                  <a:gd name="T9" fmla="*/ 4 h 4"/>
                  <a:gd name="T10" fmla="*/ 32 w 32"/>
                  <a:gd name="T11" fmla="*/ 2 h 4"/>
                  <a:gd name="T12" fmla="*/ 32 w 32"/>
                  <a:gd name="T13" fmla="*/ 2 h 4"/>
                  <a:gd name="T14" fmla="*/ 30 w 32"/>
                  <a:gd name="T15" fmla="*/ 4 h 4"/>
                  <a:gd name="T16" fmla="*/ 2 w 32"/>
                  <a:gd name="T17" fmla="*/ 4 h 4"/>
                  <a:gd name="T18" fmla="*/ 0 w 32"/>
                  <a:gd name="T19" fmla="*/ 2 h 4"/>
                  <a:gd name="T20" fmla="*/ 2 w 32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4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3"/>
                      <a:pt x="31" y="4"/>
                      <a:pt x="30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任意多边形: 形状 160">
                <a:extLst>
                  <a:ext uri="{FF2B5EF4-FFF2-40B4-BE49-F238E27FC236}">
                    <a16:creationId xmlns:a16="http://schemas.microsoft.com/office/drawing/2014/main" id="{C427FED4-F935-132A-6692-FD91B37EBB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771775"/>
                <a:ext cx="463550" cy="26988"/>
              </a:xfrm>
              <a:custGeom>
                <a:avLst/>
                <a:gdLst>
                  <a:gd name="T0" fmla="*/ 70 w 72"/>
                  <a:gd name="T1" fmla="*/ 0 h 4"/>
                  <a:gd name="T2" fmla="*/ 2 w 72"/>
                  <a:gd name="T3" fmla="*/ 0 h 4"/>
                  <a:gd name="T4" fmla="*/ 0 w 72"/>
                  <a:gd name="T5" fmla="*/ 2 h 4"/>
                  <a:gd name="T6" fmla="*/ 2 w 72"/>
                  <a:gd name="T7" fmla="*/ 4 h 4"/>
                  <a:gd name="T8" fmla="*/ 70 w 72"/>
                  <a:gd name="T9" fmla="*/ 4 h 4"/>
                  <a:gd name="T10" fmla="*/ 72 w 72"/>
                  <a:gd name="T11" fmla="*/ 2 h 4"/>
                  <a:gd name="T12" fmla="*/ 70 w 7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">
                    <a:moveTo>
                      <a:pt x="7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1" y="4"/>
                      <a:pt x="72" y="3"/>
                      <a:pt x="72" y="2"/>
                    </a:cubicBezTo>
                    <a:cubicBezTo>
                      <a:pt x="72" y="1"/>
                      <a:pt x="71" y="0"/>
                      <a:pt x="7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: 形状 161">
                <a:extLst>
                  <a:ext uri="{FF2B5EF4-FFF2-40B4-BE49-F238E27FC236}">
                    <a16:creationId xmlns:a16="http://schemas.microsoft.com/office/drawing/2014/main" id="{8E91DB55-FC73-3E68-4EBA-66F59D42CEE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546350"/>
                <a:ext cx="417513" cy="26988"/>
              </a:xfrm>
              <a:custGeom>
                <a:avLst/>
                <a:gdLst>
                  <a:gd name="T0" fmla="*/ 63 w 65"/>
                  <a:gd name="T1" fmla="*/ 0 h 4"/>
                  <a:gd name="T2" fmla="*/ 2 w 65"/>
                  <a:gd name="T3" fmla="*/ 0 h 4"/>
                  <a:gd name="T4" fmla="*/ 0 w 65"/>
                  <a:gd name="T5" fmla="*/ 2 h 4"/>
                  <a:gd name="T6" fmla="*/ 2 w 65"/>
                  <a:gd name="T7" fmla="*/ 4 h 4"/>
                  <a:gd name="T8" fmla="*/ 63 w 65"/>
                  <a:gd name="T9" fmla="*/ 4 h 4"/>
                  <a:gd name="T10" fmla="*/ 65 w 65"/>
                  <a:gd name="T11" fmla="*/ 2 h 4"/>
                  <a:gd name="T12" fmla="*/ 63 w 6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4">
                    <a:moveTo>
                      <a:pt x="6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4" y="4"/>
                      <a:pt x="65" y="3"/>
                      <a:pt x="65" y="2"/>
                    </a:cubicBezTo>
                    <a:cubicBezTo>
                      <a:pt x="65" y="1"/>
                      <a:pt x="64" y="0"/>
                      <a:pt x="63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: 形状 162">
                <a:extLst>
                  <a:ext uri="{FF2B5EF4-FFF2-40B4-BE49-F238E27FC236}">
                    <a16:creationId xmlns:a16="http://schemas.microsoft.com/office/drawing/2014/main" id="{5E67C7DD-FEBD-869C-FF01-37153C5CA1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4204" y="-2628900"/>
                <a:ext cx="642938" cy="25400"/>
              </a:xfrm>
              <a:custGeom>
                <a:avLst/>
                <a:gdLst>
                  <a:gd name="T0" fmla="*/ 98 w 100"/>
                  <a:gd name="T1" fmla="*/ 0 h 4"/>
                  <a:gd name="T2" fmla="*/ 2 w 100"/>
                  <a:gd name="T3" fmla="*/ 0 h 4"/>
                  <a:gd name="T4" fmla="*/ 0 w 100"/>
                  <a:gd name="T5" fmla="*/ 2 h 4"/>
                  <a:gd name="T6" fmla="*/ 2 w 100"/>
                  <a:gd name="T7" fmla="*/ 4 h 4"/>
                  <a:gd name="T8" fmla="*/ 98 w 100"/>
                  <a:gd name="T9" fmla="*/ 4 h 4"/>
                  <a:gd name="T10" fmla="*/ 100 w 100"/>
                  <a:gd name="T11" fmla="*/ 2 h 4"/>
                  <a:gd name="T12" fmla="*/ 98 w 10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4">
                    <a:moveTo>
                      <a:pt x="9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4"/>
                      <a:pt x="100" y="3"/>
                      <a:pt x="100" y="2"/>
                    </a:cubicBezTo>
                    <a:cubicBezTo>
                      <a:pt x="100" y="1"/>
                      <a:pt x="99" y="0"/>
                      <a:pt x="98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C815B2ED-561C-89E3-BE1A-90B1BC2DD6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951162"/>
                <a:ext cx="44450" cy="44450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822DAF91-EE00-06D3-2A41-93DF1676264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797175"/>
                <a:ext cx="44450" cy="52388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6E86BCA2-3BEF-1768-6F89-459D6FB95C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37367" y="-2628900"/>
                <a:ext cx="44450" cy="50800"/>
              </a:xfrm>
              <a:prstGeom prst="ellipse">
                <a:avLst/>
              </a:pr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: 形状 166">
                <a:extLst>
                  <a:ext uri="{FF2B5EF4-FFF2-40B4-BE49-F238E27FC236}">
                    <a16:creationId xmlns:a16="http://schemas.microsoft.com/office/drawing/2014/main" id="{BE4D1CD4-4B65-553C-0B54-51BC16E953C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42" y="-3498850"/>
                <a:ext cx="784225" cy="25400"/>
              </a:xfrm>
              <a:custGeom>
                <a:avLst/>
                <a:gdLst>
                  <a:gd name="T0" fmla="*/ 120 w 122"/>
                  <a:gd name="T1" fmla="*/ 0 h 4"/>
                  <a:gd name="T2" fmla="*/ 2 w 122"/>
                  <a:gd name="T3" fmla="*/ 0 h 4"/>
                  <a:gd name="T4" fmla="*/ 0 w 122"/>
                  <a:gd name="T5" fmla="*/ 2 h 4"/>
                  <a:gd name="T6" fmla="*/ 2 w 122"/>
                  <a:gd name="T7" fmla="*/ 4 h 4"/>
                  <a:gd name="T8" fmla="*/ 120 w 122"/>
                  <a:gd name="T9" fmla="*/ 4 h 4"/>
                  <a:gd name="T10" fmla="*/ 122 w 122"/>
                  <a:gd name="T11" fmla="*/ 2 h 4"/>
                  <a:gd name="T12" fmla="*/ 120 w 12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4">
                    <a:moveTo>
                      <a:pt x="12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1" y="4"/>
                      <a:pt x="122" y="3"/>
                      <a:pt x="122" y="2"/>
                    </a:cubicBezTo>
                    <a:cubicBezTo>
                      <a:pt x="122" y="0"/>
                      <a:pt x="121" y="0"/>
                      <a:pt x="12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: 形状 167">
                <a:extLst>
                  <a:ext uri="{FF2B5EF4-FFF2-40B4-BE49-F238E27FC236}">
                    <a16:creationId xmlns:a16="http://schemas.microsoft.com/office/drawing/2014/main" id="{0422A41A-A7DE-00BA-33C4-835927D4AF3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46904" y="-3633787"/>
                <a:ext cx="141288" cy="25400"/>
              </a:xfrm>
              <a:custGeom>
                <a:avLst/>
                <a:gdLst>
                  <a:gd name="T0" fmla="*/ 20 w 22"/>
                  <a:gd name="T1" fmla="*/ 0 h 4"/>
                  <a:gd name="T2" fmla="*/ 2 w 22"/>
                  <a:gd name="T3" fmla="*/ 0 h 4"/>
                  <a:gd name="T4" fmla="*/ 0 w 22"/>
                  <a:gd name="T5" fmla="*/ 2 h 4"/>
                  <a:gd name="T6" fmla="*/ 2 w 22"/>
                  <a:gd name="T7" fmla="*/ 4 h 4"/>
                  <a:gd name="T8" fmla="*/ 20 w 22"/>
                  <a:gd name="T9" fmla="*/ 4 h 4"/>
                  <a:gd name="T10" fmla="*/ 22 w 22"/>
                  <a:gd name="T11" fmla="*/ 2 h 4"/>
                  <a:gd name="T12" fmla="*/ 20 w 2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2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3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: 形状 168">
                <a:extLst>
                  <a:ext uri="{FF2B5EF4-FFF2-40B4-BE49-F238E27FC236}">
                    <a16:creationId xmlns:a16="http://schemas.microsoft.com/office/drawing/2014/main" id="{F3D4B46B-CC6F-CA66-E9E9-0A25413044D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640137"/>
                <a:ext cx="88900" cy="103188"/>
              </a:xfrm>
              <a:custGeom>
                <a:avLst/>
                <a:gdLst>
                  <a:gd name="T0" fmla="*/ 56 w 56"/>
                  <a:gd name="T1" fmla="*/ 0 h 65"/>
                  <a:gd name="T2" fmla="*/ 0 w 56"/>
                  <a:gd name="T3" fmla="*/ 60 h 65"/>
                  <a:gd name="T4" fmla="*/ 4 w 56"/>
                  <a:gd name="T5" fmla="*/ 65 h 65"/>
                  <a:gd name="T6" fmla="*/ 56 w 56"/>
                  <a:gd name="T7" fmla="*/ 4 h 65"/>
                  <a:gd name="T8" fmla="*/ 56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56" y="0"/>
                    </a:moveTo>
                    <a:lnTo>
                      <a:pt x="0" y="60"/>
                    </a:lnTo>
                    <a:lnTo>
                      <a:pt x="4" y="65"/>
                    </a:lnTo>
                    <a:lnTo>
                      <a:pt x="56" y="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: 形状 169">
                <a:extLst>
                  <a:ext uri="{FF2B5EF4-FFF2-40B4-BE49-F238E27FC236}">
                    <a16:creationId xmlns:a16="http://schemas.microsoft.com/office/drawing/2014/main" id="{ADD3ED09-3D6F-5276-FAD2-E504ECF1165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9992" y="-3640137"/>
                <a:ext cx="88900" cy="103188"/>
              </a:xfrm>
              <a:custGeom>
                <a:avLst/>
                <a:gdLst>
                  <a:gd name="T0" fmla="*/ 56 w 56"/>
                  <a:gd name="T1" fmla="*/ 0 h 65"/>
                  <a:gd name="T2" fmla="*/ 0 w 56"/>
                  <a:gd name="T3" fmla="*/ 60 h 65"/>
                  <a:gd name="T4" fmla="*/ 4 w 56"/>
                  <a:gd name="T5" fmla="*/ 65 h 65"/>
                  <a:gd name="T6" fmla="*/ 56 w 56"/>
                  <a:gd name="T7" fmla="*/ 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65">
                    <a:moveTo>
                      <a:pt x="56" y="0"/>
                    </a:moveTo>
                    <a:lnTo>
                      <a:pt x="0" y="60"/>
                    </a:lnTo>
                    <a:lnTo>
                      <a:pt x="4" y="65"/>
                    </a:lnTo>
                    <a:lnTo>
                      <a:pt x="56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: 形状 170">
                <a:extLst>
                  <a:ext uri="{FF2B5EF4-FFF2-40B4-BE49-F238E27FC236}">
                    <a16:creationId xmlns:a16="http://schemas.microsoft.com/office/drawing/2014/main" id="{3848F81B-8D34-F1FF-CEA2-6E6615D7DA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64442" y="-3673475"/>
                <a:ext cx="44450" cy="84138"/>
              </a:xfrm>
              <a:custGeom>
                <a:avLst/>
                <a:gdLst>
                  <a:gd name="T0" fmla="*/ 0 w 28"/>
                  <a:gd name="T1" fmla="*/ 53 h 53"/>
                  <a:gd name="T2" fmla="*/ 0 w 28"/>
                  <a:gd name="T3" fmla="*/ 29 h 53"/>
                  <a:gd name="T4" fmla="*/ 28 w 28"/>
                  <a:gd name="T5" fmla="*/ 0 h 53"/>
                  <a:gd name="T6" fmla="*/ 28 w 28"/>
                  <a:gd name="T7" fmla="*/ 21 h 53"/>
                  <a:gd name="T8" fmla="*/ 0 w 28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">
                    <a:moveTo>
                      <a:pt x="0" y="53"/>
                    </a:moveTo>
                    <a:lnTo>
                      <a:pt x="0" y="29"/>
                    </a:lnTo>
                    <a:lnTo>
                      <a:pt x="28" y="0"/>
                    </a:lnTo>
                    <a:lnTo>
                      <a:pt x="28" y="21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EC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: 形状 171">
                <a:extLst>
                  <a:ext uri="{FF2B5EF4-FFF2-40B4-BE49-F238E27FC236}">
                    <a16:creationId xmlns:a16="http://schemas.microsoft.com/office/drawing/2014/main" id="{D8CA981C-0358-3C6F-78A2-B09AD9A7611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70792" y="-3640137"/>
                <a:ext cx="77788" cy="50800"/>
              </a:xfrm>
              <a:custGeom>
                <a:avLst/>
                <a:gdLst>
                  <a:gd name="T0" fmla="*/ 49 w 49"/>
                  <a:gd name="T1" fmla="*/ 0 h 32"/>
                  <a:gd name="T2" fmla="*/ 24 w 49"/>
                  <a:gd name="T3" fmla="*/ 4 h 32"/>
                  <a:gd name="T4" fmla="*/ 0 w 49"/>
                  <a:gd name="T5" fmla="*/ 32 h 32"/>
                  <a:gd name="T6" fmla="*/ 20 w 49"/>
                  <a:gd name="T7" fmla="*/ 28 h 32"/>
                  <a:gd name="T8" fmla="*/ 49 w 49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2">
                    <a:moveTo>
                      <a:pt x="49" y="0"/>
                    </a:moveTo>
                    <a:lnTo>
                      <a:pt x="24" y="4"/>
                    </a:lnTo>
                    <a:lnTo>
                      <a:pt x="0" y="32"/>
                    </a:lnTo>
                    <a:lnTo>
                      <a:pt x="20" y="2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C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: 形状 172">
                <a:extLst>
                  <a:ext uri="{FF2B5EF4-FFF2-40B4-BE49-F238E27FC236}">
                    <a16:creationId xmlns:a16="http://schemas.microsoft.com/office/drawing/2014/main" id="{0C39E38D-1785-5E82-CE5E-24ADBDEB68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8217" y="-2944812"/>
                <a:ext cx="204788" cy="25400"/>
              </a:xfrm>
              <a:custGeom>
                <a:avLst/>
                <a:gdLst>
                  <a:gd name="T0" fmla="*/ 30 w 32"/>
                  <a:gd name="T1" fmla="*/ 0 h 4"/>
                  <a:gd name="T2" fmla="*/ 2 w 32"/>
                  <a:gd name="T3" fmla="*/ 0 h 4"/>
                  <a:gd name="T4" fmla="*/ 0 w 32"/>
                  <a:gd name="T5" fmla="*/ 2 h 4"/>
                  <a:gd name="T6" fmla="*/ 2 w 32"/>
                  <a:gd name="T7" fmla="*/ 4 h 4"/>
                  <a:gd name="T8" fmla="*/ 30 w 32"/>
                  <a:gd name="T9" fmla="*/ 4 h 4"/>
                  <a:gd name="T10" fmla="*/ 32 w 32"/>
                  <a:gd name="T11" fmla="*/ 2 h 4"/>
                  <a:gd name="T12" fmla="*/ 30 w 3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4">
                    <a:moveTo>
                      <a:pt x="3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1"/>
                      <a:pt x="31" y="0"/>
                      <a:pt x="30" y="0"/>
                    </a:cubicBezTo>
                  </a:path>
                </a:pathLst>
              </a:custGeom>
              <a:solidFill>
                <a:srgbClr val="8B9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: 形状 173">
                <a:extLst>
                  <a:ext uri="{FF2B5EF4-FFF2-40B4-BE49-F238E27FC236}">
                    <a16:creationId xmlns:a16="http://schemas.microsoft.com/office/drawing/2014/main" id="{693AD8B0-1A20-B234-1F47-6696BAF9729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54879" y="-4200525"/>
                <a:ext cx="1171575" cy="147638"/>
              </a:xfrm>
              <a:custGeom>
                <a:avLst/>
                <a:gdLst>
                  <a:gd name="T0" fmla="*/ 170 w 182"/>
                  <a:gd name="T1" fmla="*/ 23 h 23"/>
                  <a:gd name="T2" fmla="*/ 12 w 182"/>
                  <a:gd name="T3" fmla="*/ 23 h 23"/>
                  <a:gd name="T4" fmla="*/ 0 w 182"/>
                  <a:gd name="T5" fmla="*/ 11 h 23"/>
                  <a:gd name="T6" fmla="*/ 12 w 182"/>
                  <a:gd name="T7" fmla="*/ 0 h 23"/>
                  <a:gd name="T8" fmla="*/ 170 w 182"/>
                  <a:gd name="T9" fmla="*/ 0 h 23"/>
                  <a:gd name="T10" fmla="*/ 182 w 182"/>
                  <a:gd name="T11" fmla="*/ 11 h 23"/>
                  <a:gd name="T12" fmla="*/ 170 w 182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23">
                    <a:moveTo>
                      <a:pt x="170" y="23"/>
                    </a:moveTo>
                    <a:cubicBezTo>
                      <a:pt x="12" y="23"/>
                      <a:pt x="12" y="23"/>
                      <a:pt x="12" y="23"/>
                    </a:cubicBez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7" y="0"/>
                      <a:pt x="182" y="5"/>
                      <a:pt x="182" y="11"/>
                    </a:cubicBezTo>
                    <a:cubicBezTo>
                      <a:pt x="182" y="18"/>
                      <a:pt x="177" y="23"/>
                      <a:pt x="170" y="2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: 形状 174">
                <a:extLst>
                  <a:ext uri="{FF2B5EF4-FFF2-40B4-BE49-F238E27FC236}">
                    <a16:creationId xmlns:a16="http://schemas.microsoft.com/office/drawing/2014/main" id="{0900CBF2-4F01-6946-F399-0FE36A05B9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94954" y="-3054350"/>
                <a:ext cx="674688" cy="966788"/>
              </a:xfrm>
              <a:custGeom>
                <a:avLst/>
                <a:gdLst>
                  <a:gd name="T0" fmla="*/ 94 w 105"/>
                  <a:gd name="T1" fmla="*/ 0 h 150"/>
                  <a:gd name="T2" fmla="*/ 0 w 105"/>
                  <a:gd name="T3" fmla="*/ 0 h 150"/>
                  <a:gd name="T4" fmla="*/ 0 w 105"/>
                  <a:gd name="T5" fmla="*/ 150 h 150"/>
                  <a:gd name="T6" fmla="*/ 94 w 105"/>
                  <a:gd name="T7" fmla="*/ 150 h 150"/>
                  <a:gd name="T8" fmla="*/ 105 w 105"/>
                  <a:gd name="T9" fmla="*/ 138 h 150"/>
                  <a:gd name="T10" fmla="*/ 105 w 105"/>
                  <a:gd name="T11" fmla="*/ 11 h 150"/>
                  <a:gd name="T12" fmla="*/ 94 w 105"/>
                  <a:gd name="T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50">
                    <a:moveTo>
                      <a:pt x="9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100" y="150"/>
                      <a:pt x="105" y="145"/>
                      <a:pt x="105" y="138"/>
                    </a:cubicBezTo>
                    <a:cubicBezTo>
                      <a:pt x="105" y="11"/>
                      <a:pt x="105" y="11"/>
                      <a:pt x="105" y="11"/>
                    </a:cubicBezTo>
                    <a:cubicBezTo>
                      <a:pt x="105" y="5"/>
                      <a:pt x="100" y="0"/>
                      <a:pt x="94" y="0"/>
                    </a:cubicBezTo>
                  </a:path>
                </a:pathLst>
              </a:custGeom>
              <a:solidFill>
                <a:srgbClr val="B4B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: 形状 175">
                <a:extLst>
                  <a:ext uri="{FF2B5EF4-FFF2-40B4-BE49-F238E27FC236}">
                    <a16:creationId xmlns:a16="http://schemas.microsoft.com/office/drawing/2014/main" id="{202C9D78-4AFE-A0D2-6DA5-829BBF9BC5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88579" y="-3054350"/>
                <a:ext cx="206375" cy="966788"/>
              </a:xfrm>
              <a:custGeom>
                <a:avLst/>
                <a:gdLst>
                  <a:gd name="T0" fmla="*/ 32 w 32"/>
                  <a:gd name="T1" fmla="*/ 0 h 150"/>
                  <a:gd name="T2" fmla="*/ 11 w 32"/>
                  <a:gd name="T3" fmla="*/ 0 h 150"/>
                  <a:gd name="T4" fmla="*/ 0 w 32"/>
                  <a:gd name="T5" fmla="*/ 11 h 150"/>
                  <a:gd name="T6" fmla="*/ 0 w 32"/>
                  <a:gd name="T7" fmla="*/ 138 h 150"/>
                  <a:gd name="T8" fmla="*/ 11 w 32"/>
                  <a:gd name="T9" fmla="*/ 150 h 150"/>
                  <a:gd name="T10" fmla="*/ 32 w 32"/>
                  <a:gd name="T11" fmla="*/ 150 h 150"/>
                  <a:gd name="T12" fmla="*/ 32 w 32"/>
                  <a:gd name="T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50">
                    <a:moveTo>
                      <a:pt x="3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45"/>
                      <a:pt x="5" y="150"/>
                      <a:pt x="11" y="150"/>
                    </a:cubicBezTo>
                    <a:cubicBezTo>
                      <a:pt x="32" y="150"/>
                      <a:pt x="32" y="150"/>
                      <a:pt x="32" y="150"/>
                    </a:cubicBez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solidFill>
                <a:srgbClr val="92A3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: 形状 176">
                <a:extLst>
                  <a:ext uri="{FF2B5EF4-FFF2-40B4-BE49-F238E27FC236}">
                    <a16:creationId xmlns:a16="http://schemas.microsoft.com/office/drawing/2014/main" id="{179A35DE-7669-634D-B7C7-A4CEC46614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75879" y="-3067050"/>
                <a:ext cx="874713" cy="958850"/>
              </a:xfrm>
              <a:custGeom>
                <a:avLst/>
                <a:gdLst>
                  <a:gd name="T0" fmla="*/ 125 w 136"/>
                  <a:gd name="T1" fmla="*/ 149 h 149"/>
                  <a:gd name="T2" fmla="*/ 11 w 136"/>
                  <a:gd name="T3" fmla="*/ 149 h 149"/>
                  <a:gd name="T4" fmla="*/ 0 w 136"/>
                  <a:gd name="T5" fmla="*/ 138 h 149"/>
                  <a:gd name="T6" fmla="*/ 0 w 136"/>
                  <a:gd name="T7" fmla="*/ 11 h 149"/>
                  <a:gd name="T8" fmla="*/ 11 w 136"/>
                  <a:gd name="T9" fmla="*/ 0 h 149"/>
                  <a:gd name="T10" fmla="*/ 125 w 136"/>
                  <a:gd name="T11" fmla="*/ 0 h 149"/>
                  <a:gd name="T12" fmla="*/ 136 w 136"/>
                  <a:gd name="T13" fmla="*/ 11 h 149"/>
                  <a:gd name="T14" fmla="*/ 136 w 136"/>
                  <a:gd name="T15" fmla="*/ 138 h 149"/>
                  <a:gd name="T16" fmla="*/ 125 w 136"/>
                  <a:gd name="T17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6" h="149">
                    <a:moveTo>
                      <a:pt x="125" y="149"/>
                    </a:moveTo>
                    <a:cubicBezTo>
                      <a:pt x="11" y="149"/>
                      <a:pt x="11" y="149"/>
                      <a:pt x="11" y="149"/>
                    </a:cubicBezTo>
                    <a:cubicBezTo>
                      <a:pt x="5" y="149"/>
                      <a:pt x="0" y="144"/>
                      <a:pt x="0" y="13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31" y="0"/>
                      <a:pt x="136" y="5"/>
                      <a:pt x="136" y="11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44"/>
                      <a:pt x="131" y="149"/>
                      <a:pt x="125" y="1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: 形状 177">
                <a:extLst>
                  <a:ext uri="{FF2B5EF4-FFF2-40B4-BE49-F238E27FC236}">
                    <a16:creationId xmlns:a16="http://schemas.microsoft.com/office/drawing/2014/main" id="{98BB8825-28EC-A01F-A043-70A2FE4607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39379" y="-2944812"/>
                <a:ext cx="231775" cy="25400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: 形状 178">
                <a:extLst>
                  <a:ext uri="{FF2B5EF4-FFF2-40B4-BE49-F238E27FC236}">
                    <a16:creationId xmlns:a16="http://schemas.microsoft.com/office/drawing/2014/main" id="{DE73A746-D72C-9B6A-CA23-5D9B943435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74317" y="-2403475"/>
                <a:ext cx="257175" cy="38100"/>
              </a:xfrm>
              <a:custGeom>
                <a:avLst/>
                <a:gdLst>
                  <a:gd name="T0" fmla="*/ 3 w 40"/>
                  <a:gd name="T1" fmla="*/ 6 h 6"/>
                  <a:gd name="T2" fmla="*/ 37 w 40"/>
                  <a:gd name="T3" fmla="*/ 6 h 6"/>
                  <a:gd name="T4" fmla="*/ 40 w 40"/>
                  <a:gd name="T5" fmla="*/ 3 h 6"/>
                  <a:gd name="T6" fmla="*/ 37 w 40"/>
                  <a:gd name="T7" fmla="*/ 0 h 6"/>
                  <a:gd name="T8" fmla="*/ 3 w 40"/>
                  <a:gd name="T9" fmla="*/ 0 h 6"/>
                  <a:gd name="T10" fmla="*/ 0 w 40"/>
                  <a:gd name="T11" fmla="*/ 3 h 6"/>
                  <a:gd name="T12" fmla="*/ 3 w 4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6">
                    <a:moveTo>
                      <a:pt x="3" y="6"/>
                    </a:moveTo>
                    <a:cubicBezTo>
                      <a:pt x="37" y="6"/>
                      <a:pt x="37" y="6"/>
                      <a:pt x="37" y="6"/>
                    </a:cubicBezTo>
                    <a:cubicBezTo>
                      <a:pt x="39" y="6"/>
                      <a:pt x="40" y="5"/>
                      <a:pt x="40" y="3"/>
                    </a:cubicBezTo>
                    <a:cubicBezTo>
                      <a:pt x="40" y="2"/>
                      <a:pt x="39" y="0"/>
                      <a:pt x="3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: 形状 179">
                <a:extLst>
                  <a:ext uri="{FF2B5EF4-FFF2-40B4-BE49-F238E27FC236}">
                    <a16:creationId xmlns:a16="http://schemas.microsoft.com/office/drawing/2014/main" id="{784E5BCB-B539-9CAF-6761-391E8A31A85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877529" y="-2403475"/>
                <a:ext cx="192088" cy="38100"/>
              </a:xfrm>
              <a:custGeom>
                <a:avLst/>
                <a:gdLst>
                  <a:gd name="T0" fmla="*/ 3 w 30"/>
                  <a:gd name="T1" fmla="*/ 6 h 6"/>
                  <a:gd name="T2" fmla="*/ 28 w 30"/>
                  <a:gd name="T3" fmla="*/ 6 h 6"/>
                  <a:gd name="T4" fmla="*/ 30 w 30"/>
                  <a:gd name="T5" fmla="*/ 3 h 6"/>
                  <a:gd name="T6" fmla="*/ 28 w 30"/>
                  <a:gd name="T7" fmla="*/ 0 h 6"/>
                  <a:gd name="T8" fmla="*/ 3 w 30"/>
                  <a:gd name="T9" fmla="*/ 0 h 6"/>
                  <a:gd name="T10" fmla="*/ 0 w 30"/>
                  <a:gd name="T11" fmla="*/ 3 h 6"/>
                  <a:gd name="T12" fmla="*/ 3 w 30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" y="6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29" y="6"/>
                      <a:pt x="30" y="5"/>
                      <a:pt x="30" y="3"/>
                    </a:cubicBezTo>
                    <a:cubicBezTo>
                      <a:pt x="30" y="2"/>
                      <a:pt x="29" y="0"/>
                      <a:pt x="2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: 形状 180">
                <a:extLst>
                  <a:ext uri="{FF2B5EF4-FFF2-40B4-BE49-F238E27FC236}">
                    <a16:creationId xmlns:a16="http://schemas.microsoft.com/office/drawing/2014/main" id="{873EA7EB-8FA6-F298-C339-8D50B706BD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01304" y="-2900362"/>
                <a:ext cx="423863" cy="431800"/>
              </a:xfrm>
              <a:custGeom>
                <a:avLst/>
                <a:gdLst>
                  <a:gd name="T0" fmla="*/ 58 w 66"/>
                  <a:gd name="T1" fmla="*/ 33 h 67"/>
                  <a:gd name="T2" fmla="*/ 50 w 66"/>
                  <a:gd name="T3" fmla="*/ 51 h 67"/>
                  <a:gd name="T4" fmla="*/ 33 w 66"/>
                  <a:gd name="T5" fmla="*/ 58 h 67"/>
                  <a:gd name="T6" fmla="*/ 16 w 66"/>
                  <a:gd name="T7" fmla="*/ 51 h 67"/>
                  <a:gd name="T8" fmla="*/ 8 w 66"/>
                  <a:gd name="T9" fmla="*/ 33 h 67"/>
                  <a:gd name="T10" fmla="*/ 16 w 66"/>
                  <a:gd name="T11" fmla="*/ 16 h 67"/>
                  <a:gd name="T12" fmla="*/ 33 w 66"/>
                  <a:gd name="T13" fmla="*/ 9 h 67"/>
                  <a:gd name="T14" fmla="*/ 37 w 66"/>
                  <a:gd name="T15" fmla="*/ 4 h 67"/>
                  <a:gd name="T16" fmla="*/ 33 w 66"/>
                  <a:gd name="T17" fmla="*/ 0 h 67"/>
                  <a:gd name="T18" fmla="*/ 0 w 66"/>
                  <a:gd name="T19" fmla="*/ 33 h 67"/>
                  <a:gd name="T20" fmla="*/ 33 w 66"/>
                  <a:gd name="T21" fmla="*/ 67 h 67"/>
                  <a:gd name="T22" fmla="*/ 66 w 66"/>
                  <a:gd name="T23" fmla="*/ 33 h 67"/>
                  <a:gd name="T24" fmla="*/ 62 w 66"/>
                  <a:gd name="T25" fmla="*/ 29 h 67"/>
                  <a:gd name="T26" fmla="*/ 58 w 66"/>
                  <a:gd name="T27" fmla="*/ 3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" h="67">
                    <a:moveTo>
                      <a:pt x="58" y="33"/>
                    </a:moveTo>
                    <a:cubicBezTo>
                      <a:pt x="58" y="40"/>
                      <a:pt x="55" y="46"/>
                      <a:pt x="50" y="51"/>
                    </a:cubicBezTo>
                    <a:cubicBezTo>
                      <a:pt x="46" y="55"/>
                      <a:pt x="40" y="58"/>
                      <a:pt x="33" y="58"/>
                    </a:cubicBezTo>
                    <a:cubicBezTo>
                      <a:pt x="26" y="58"/>
                      <a:pt x="20" y="55"/>
                      <a:pt x="16" y="51"/>
                    </a:cubicBezTo>
                    <a:cubicBezTo>
                      <a:pt x="11" y="46"/>
                      <a:pt x="8" y="40"/>
                      <a:pt x="8" y="33"/>
                    </a:cubicBezTo>
                    <a:cubicBezTo>
                      <a:pt x="8" y="26"/>
                      <a:pt x="11" y="20"/>
                      <a:pt x="16" y="16"/>
                    </a:cubicBezTo>
                    <a:cubicBezTo>
                      <a:pt x="20" y="11"/>
                      <a:pt x="26" y="9"/>
                      <a:pt x="33" y="9"/>
                    </a:cubicBezTo>
                    <a:cubicBezTo>
                      <a:pt x="35" y="9"/>
                      <a:pt x="37" y="7"/>
                      <a:pt x="37" y="4"/>
                    </a:cubicBezTo>
                    <a:cubicBezTo>
                      <a:pt x="37" y="2"/>
                      <a:pt x="35" y="0"/>
                      <a:pt x="33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52"/>
                      <a:pt x="15" y="66"/>
                      <a:pt x="33" y="67"/>
                    </a:cubicBezTo>
                    <a:cubicBezTo>
                      <a:pt x="51" y="66"/>
                      <a:pt x="66" y="52"/>
                      <a:pt x="66" y="33"/>
                    </a:cubicBezTo>
                    <a:cubicBezTo>
                      <a:pt x="66" y="31"/>
                      <a:pt x="64" y="29"/>
                      <a:pt x="62" y="29"/>
                    </a:cubicBezTo>
                    <a:cubicBezTo>
                      <a:pt x="60" y="29"/>
                      <a:pt x="58" y="31"/>
                      <a:pt x="58" y="33"/>
                    </a:cubicBez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: 形状 181">
                <a:extLst>
                  <a:ext uri="{FF2B5EF4-FFF2-40B4-BE49-F238E27FC236}">
                    <a16:creationId xmlns:a16="http://schemas.microsoft.com/office/drawing/2014/main" id="{B5E54036-C044-4C86-C67C-F620503921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87042" y="-2900362"/>
                <a:ext cx="238125" cy="246063"/>
              </a:xfrm>
              <a:custGeom>
                <a:avLst/>
                <a:gdLst>
                  <a:gd name="T0" fmla="*/ 4 w 37"/>
                  <a:gd name="T1" fmla="*/ 9 h 38"/>
                  <a:gd name="T2" fmla="*/ 21 w 37"/>
                  <a:gd name="T3" fmla="*/ 16 h 38"/>
                  <a:gd name="T4" fmla="*/ 29 w 37"/>
                  <a:gd name="T5" fmla="*/ 33 h 38"/>
                  <a:gd name="T6" fmla="*/ 33 w 37"/>
                  <a:gd name="T7" fmla="*/ 38 h 38"/>
                  <a:gd name="T8" fmla="*/ 37 w 37"/>
                  <a:gd name="T9" fmla="*/ 33 h 38"/>
                  <a:gd name="T10" fmla="*/ 4 w 37"/>
                  <a:gd name="T11" fmla="*/ 0 h 38"/>
                  <a:gd name="T12" fmla="*/ 0 w 37"/>
                  <a:gd name="T13" fmla="*/ 4 h 38"/>
                  <a:gd name="T14" fmla="*/ 4 w 37"/>
                  <a:gd name="T15" fmla="*/ 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8">
                    <a:moveTo>
                      <a:pt x="4" y="9"/>
                    </a:moveTo>
                    <a:cubicBezTo>
                      <a:pt x="11" y="9"/>
                      <a:pt x="17" y="11"/>
                      <a:pt x="21" y="16"/>
                    </a:cubicBezTo>
                    <a:cubicBezTo>
                      <a:pt x="26" y="20"/>
                      <a:pt x="29" y="26"/>
                      <a:pt x="29" y="33"/>
                    </a:cubicBezTo>
                    <a:cubicBezTo>
                      <a:pt x="29" y="36"/>
                      <a:pt x="31" y="38"/>
                      <a:pt x="33" y="38"/>
                    </a:cubicBezTo>
                    <a:cubicBezTo>
                      <a:pt x="35" y="38"/>
                      <a:pt x="37" y="36"/>
                      <a:pt x="37" y="33"/>
                    </a:cubicBezTo>
                    <a:cubicBezTo>
                      <a:pt x="37" y="15"/>
                      <a:pt x="22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2" y="9"/>
                      <a:pt x="4" y="9"/>
                    </a:cubicBezTo>
                    <a:close/>
                  </a:path>
                </a:pathLst>
              </a:custGeom>
              <a:solidFill>
                <a:srgbClr val="F7C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矩形 182">
                <a:extLst>
                  <a:ext uri="{FF2B5EF4-FFF2-40B4-BE49-F238E27FC236}">
                    <a16:creationId xmlns:a16="http://schemas.microsoft.com/office/drawing/2014/main" id="{7151A6FD-7EEA-C9EE-5D06-5846640465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723542" y="-2738437"/>
                <a:ext cx="109538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1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矩形 183">
                <a:extLst>
                  <a:ext uri="{FF2B5EF4-FFF2-40B4-BE49-F238E27FC236}">
                    <a16:creationId xmlns:a16="http://schemas.microsoft.com/office/drawing/2014/main" id="{8D16E9F2-C9E4-CBDB-CE64-812A5B050C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761642" y="-2738437"/>
                <a:ext cx="128588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5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矩形 184">
                <a:extLst>
                  <a:ext uri="{FF2B5EF4-FFF2-40B4-BE49-F238E27FC236}">
                    <a16:creationId xmlns:a16="http://schemas.microsoft.com/office/drawing/2014/main" id="{90458B89-8FB8-E39D-682E-12E78DDD56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8792" y="-2738437"/>
                <a:ext cx="155575" cy="16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1" i="0" u="none" strike="noStrike" cap="none" normalizeH="0" baseline="0">
                    <a:ln>
                      <a:noFill/>
                    </a:ln>
                    <a:solidFill>
                      <a:srgbClr val="F7C6D3"/>
                    </a:solidFill>
                    <a:effectLst/>
                    <a:latin typeface="Gilroy SemiBold" panose="00000700000000000000" pitchFamily="50" charset="0"/>
                  </a:rPr>
                  <a:t>%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矩形 185">
                <a:extLst>
                  <a:ext uri="{FF2B5EF4-FFF2-40B4-BE49-F238E27FC236}">
                    <a16:creationId xmlns:a16="http://schemas.microsoft.com/office/drawing/2014/main" id="{76303D6C-4B47-FD9F-A2BC-36D40CE1B2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950429" y="-3414712"/>
                <a:ext cx="315913" cy="425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22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Gilroy SemiBold" panose="00000700000000000000" pitchFamily="50" charset="0"/>
                  </a:rPr>
                  <a:t>5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C733116B-6DF9-5832-D43D-F75AB38DE7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875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0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0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AF647D3D-FD42-D2C5-FAC1-ADE7F19B59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875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0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0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0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任意多边形: 形状 188">
                <a:extLst>
                  <a:ext uri="{FF2B5EF4-FFF2-40B4-BE49-F238E27FC236}">
                    <a16:creationId xmlns:a16="http://schemas.microsoft.com/office/drawing/2014/main" id="{9E42C6AA-19EA-AC26-2328-CC6DABC314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494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4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4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4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5B7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任意多边形: 形状 189">
                <a:extLst>
                  <a:ext uri="{FF2B5EF4-FFF2-40B4-BE49-F238E27FC236}">
                    <a16:creationId xmlns:a16="http://schemas.microsoft.com/office/drawing/2014/main" id="{115A7174-D582-A26A-AA5D-2CF1CC89D0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67967" y="-2249487"/>
                <a:ext cx="508000" cy="6350"/>
              </a:xfrm>
              <a:custGeom>
                <a:avLst/>
                <a:gdLst>
                  <a:gd name="T0" fmla="*/ 4 w 320"/>
                  <a:gd name="T1" fmla="*/ 4 h 4"/>
                  <a:gd name="T2" fmla="*/ 316 w 320"/>
                  <a:gd name="T3" fmla="*/ 4 h 4"/>
                  <a:gd name="T4" fmla="*/ 320 w 320"/>
                  <a:gd name="T5" fmla="*/ 4 h 4"/>
                  <a:gd name="T6" fmla="*/ 316 w 320"/>
                  <a:gd name="T7" fmla="*/ 0 h 4"/>
                  <a:gd name="T8" fmla="*/ 4 w 320"/>
                  <a:gd name="T9" fmla="*/ 0 h 4"/>
                  <a:gd name="T10" fmla="*/ 0 w 320"/>
                  <a:gd name="T11" fmla="*/ 4 h 4"/>
                  <a:gd name="T12" fmla="*/ 4 w 32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4">
                    <a:moveTo>
                      <a:pt x="4" y="4"/>
                    </a:moveTo>
                    <a:lnTo>
                      <a:pt x="316" y="4"/>
                    </a:lnTo>
                    <a:lnTo>
                      <a:pt x="320" y="4"/>
                    </a:lnTo>
                    <a:lnTo>
                      <a:pt x="316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任意多边形: 形状 190">
                <a:extLst>
                  <a:ext uri="{FF2B5EF4-FFF2-40B4-BE49-F238E27FC236}">
                    <a16:creationId xmlns:a16="http://schemas.microsoft.com/office/drawing/2014/main" id="{D01BB465-6D2D-52ED-7856-F43C9BAD8F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18704" y="-3660775"/>
                <a:ext cx="636588" cy="130175"/>
              </a:xfrm>
              <a:custGeom>
                <a:avLst/>
                <a:gdLst>
                  <a:gd name="T0" fmla="*/ 89 w 99"/>
                  <a:gd name="T1" fmla="*/ 20 h 20"/>
                  <a:gd name="T2" fmla="*/ 10 w 99"/>
                  <a:gd name="T3" fmla="*/ 20 h 20"/>
                  <a:gd name="T4" fmla="*/ 0 w 99"/>
                  <a:gd name="T5" fmla="*/ 10 h 20"/>
                  <a:gd name="T6" fmla="*/ 10 w 99"/>
                  <a:gd name="T7" fmla="*/ 0 h 20"/>
                  <a:gd name="T8" fmla="*/ 89 w 99"/>
                  <a:gd name="T9" fmla="*/ 0 h 20"/>
                  <a:gd name="T10" fmla="*/ 99 w 99"/>
                  <a:gd name="T11" fmla="*/ 10 h 20"/>
                  <a:gd name="T12" fmla="*/ 89 w 99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20">
                    <a:moveTo>
                      <a:pt x="89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5" y="0"/>
                      <a:pt x="99" y="4"/>
                      <a:pt x="99" y="10"/>
                    </a:cubicBezTo>
                    <a:cubicBezTo>
                      <a:pt x="99" y="15"/>
                      <a:pt x="95" y="20"/>
                      <a:pt x="8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260043"/>
            <a:ext cx="5838863" cy="16430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altLang="zh-CN" sz="3200" b="1" smtClean="0"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98578" y="5837829"/>
            <a:ext cx="4620322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5837829"/>
            <a:ext cx="4201532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B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2022/9/28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  <p:sldLayoutId id="214748365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rgbClr val="08080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08080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8080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8080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8080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8080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9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2002971"/>
            <a:ext cx="6083300" cy="1837114"/>
          </a:xfrm>
        </p:spPr>
        <p:txBody>
          <a:bodyPr>
            <a:noAutofit/>
          </a:bodyPr>
          <a:lstStyle/>
          <a:p>
            <a:r>
              <a:rPr lang="zh-CN" altLang="en-US" sz="6000" dirty="0">
                <a:solidFill>
                  <a:srgbClr val="080808"/>
                </a:solidFill>
              </a:rPr>
              <a:t>扁平</a:t>
            </a:r>
            <a:r>
              <a:rPr lang="zh-CN" altLang="en-US" sz="6000" dirty="0">
                <a:solidFill>
                  <a:schemeClr val="accent1"/>
                </a:solidFill>
              </a:rPr>
              <a:t>简约插画</a:t>
            </a:r>
            <a:br>
              <a:rPr lang="en-US" altLang="zh-CN" sz="4800" dirty="0">
                <a:solidFill>
                  <a:srgbClr val="080808"/>
                </a:solidFill>
              </a:rPr>
            </a:br>
            <a:r>
              <a:rPr lang="zh-CN" altLang="en-US" sz="5400" dirty="0">
                <a:solidFill>
                  <a:srgbClr val="080808"/>
                </a:solidFill>
              </a:rPr>
              <a:t>教育行业</a:t>
            </a:r>
            <a:r>
              <a:rPr lang="en-US" altLang="zh-CN" sz="5400" dirty="0">
                <a:solidFill>
                  <a:srgbClr val="080808"/>
                </a:solidFill>
              </a:rPr>
              <a:t>PPT</a:t>
            </a:r>
            <a:endParaRPr lang="zh-CN" altLang="en-US" dirty="0">
              <a:solidFill>
                <a:srgbClr val="080808"/>
              </a:solidFill>
            </a:endParaRPr>
          </a:p>
        </p:txBody>
      </p:sp>
      <p:sp>
        <p:nvSpPr>
          <p:cNvPr id="10" name="副标题 9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4064206"/>
            <a:ext cx="2921000" cy="535853"/>
          </a:xfrm>
          <a:prstGeom prst="roundRect">
            <a:avLst>
              <a:gd name="adj" fmla="val 18089"/>
            </a:avLst>
          </a:pr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zh-CN" altLang="en-US" dirty="0"/>
              <a:t>讲师：</a:t>
            </a:r>
            <a:r>
              <a:rPr lang="en-US" altLang="zh-CN" dirty="0" err="1"/>
              <a:t>OfficePLUS</a:t>
            </a:r>
            <a:endParaRPr lang="en-GB" altLang="zh-CN" dirty="0">
              <a:solidFill>
                <a:srgbClr val="FFFFFF"/>
              </a:solidFill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/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/>
              <a:t>LOGO HERE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4D40E4E-ACA7-7E9D-99C4-BE6781DB8832}"/>
              </a:ext>
            </a:extLst>
          </p:cNvPr>
          <p:cNvSpPr/>
          <p:nvPr/>
        </p:nvSpPr>
        <p:spPr>
          <a:xfrm>
            <a:off x="912902" y="1498600"/>
            <a:ext cx="3405097" cy="4330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2A90B67-759B-A6EE-33C0-0C30D1BE5AB6}"/>
              </a:ext>
            </a:extLst>
          </p:cNvPr>
          <p:cNvGrpSpPr>
            <a:grpSpLocks/>
          </p:cNvGrpSpPr>
          <p:nvPr/>
        </p:nvGrpSpPr>
        <p:grpSpPr>
          <a:xfrm>
            <a:off x="1191317" y="1881710"/>
            <a:ext cx="2848266" cy="2511094"/>
            <a:chOff x="2492016" y="4063311"/>
            <a:chExt cx="2007643" cy="182638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38CACB-7A81-C76E-8E35-D2945341FB92}"/>
                </a:ext>
              </a:extLst>
            </p:cNvPr>
            <p:cNvSpPr>
              <a:spLocks/>
            </p:cNvSpPr>
            <p:nvPr/>
          </p:nvSpPr>
          <p:spPr>
            <a:xfrm>
              <a:off x="2492017" y="4963870"/>
              <a:ext cx="1819655" cy="9258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56BB40B-A111-F43A-F8FB-A91441173DE3}"/>
                </a:ext>
              </a:extLst>
            </p:cNvPr>
            <p:cNvSpPr>
              <a:spLocks/>
            </p:cNvSpPr>
            <p:nvPr/>
          </p:nvSpPr>
          <p:spPr>
            <a:xfrm>
              <a:off x="2492016" y="4063311"/>
              <a:ext cx="2007643" cy="7387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/>
            <a:p>
              <a:r>
                <a:rPr kumimoji="1" lang="zh-CN" altLang="en-US" sz="3000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在此</a:t>
              </a:r>
              <a:endParaRPr kumimoji="1" lang="en-US" altLang="zh-CN" sz="30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r>
                <a:rPr kumimoji="1" lang="zh-CN" altLang="en-US" sz="3000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输入具体内容</a:t>
              </a:r>
              <a:endParaRPr kumimoji="1" lang="en-US" altLang="zh-CN" sz="30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24E02E8A-5754-DDD7-10E3-8FDC156B13BA}"/>
              </a:ext>
            </a:extLst>
          </p:cNvPr>
          <p:cNvSpPr>
            <a:spLocks/>
          </p:cNvSpPr>
          <p:nvPr/>
        </p:nvSpPr>
        <p:spPr>
          <a:xfrm>
            <a:off x="1257300" y="4852389"/>
            <a:ext cx="969211" cy="303788"/>
          </a:xfrm>
          <a:prstGeom prst="roundRect">
            <a:avLst>
              <a:gd name="adj" fmla="val 16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 anchorCtr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小标题</a:t>
            </a:r>
            <a:endParaRPr kumimoji="1" lang="en-US" altLang="zh-CN" sz="12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EBE7159-C68E-21D1-B944-2F3F823EC257}"/>
              </a:ext>
            </a:extLst>
          </p:cNvPr>
          <p:cNvGrpSpPr/>
          <p:nvPr/>
        </p:nvGrpSpPr>
        <p:grpSpPr>
          <a:xfrm>
            <a:off x="5233071" y="1499891"/>
            <a:ext cx="6285829" cy="4337201"/>
            <a:chOff x="5233071" y="1499891"/>
            <a:chExt cx="6285829" cy="4337201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F59ED1C-0FB2-8982-5CDB-78A9FFA54365}"/>
                </a:ext>
              </a:extLst>
            </p:cNvPr>
            <p:cNvGrpSpPr/>
            <p:nvPr/>
          </p:nvGrpSpPr>
          <p:grpSpPr>
            <a:xfrm>
              <a:off x="5233071" y="1499891"/>
              <a:ext cx="6285829" cy="1288075"/>
              <a:chOff x="5606135" y="1637931"/>
              <a:chExt cx="6285829" cy="1288075"/>
            </a:xfrm>
          </p:grpSpPr>
          <p:sp>
            <p:nvSpPr>
              <p:cNvPr id="22" name="矩形: 圆角 21">
                <a:extLst>
                  <a:ext uri="{FF2B5EF4-FFF2-40B4-BE49-F238E27FC236}">
                    <a16:creationId xmlns:a16="http://schemas.microsoft.com/office/drawing/2014/main" id="{23905270-3722-870C-E76C-4B80B7A0C35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606135" y="1637931"/>
                <a:ext cx="6285829" cy="1288075"/>
              </a:xfrm>
              <a:prstGeom prst="roundRect">
                <a:avLst>
                  <a:gd name="adj" fmla="val 0"/>
                </a:avLst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A3627968-0816-B3A8-BE77-E191E91D6A14}"/>
                  </a:ext>
                </a:extLst>
              </p:cNvPr>
              <p:cNvGrpSpPr/>
              <p:nvPr/>
            </p:nvGrpSpPr>
            <p:grpSpPr>
              <a:xfrm>
                <a:off x="6405464" y="1814306"/>
                <a:ext cx="5181606" cy="935325"/>
                <a:chOff x="6405464" y="1815440"/>
                <a:chExt cx="5181606" cy="935325"/>
              </a:xfrm>
            </p:grpSpPr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0F4D2B8E-B6FF-5835-0BFE-3216082AC56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5464" y="1815440"/>
                  <a:ext cx="4266534" cy="464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zh-CN" altLang="en-US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一级标题</a:t>
                  </a:r>
                  <a:endParaRPr kumimoji="1" lang="en-US" altLang="zh-CN" sz="16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F5C4B87C-F721-4C9F-AA07-52C5D50375F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5465" y="2153385"/>
                  <a:ext cx="5181605" cy="5973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1EB35267-2E34-2046-0707-A8C264C7ADF0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822135" y="2011968"/>
                <a:ext cx="540000" cy="540000"/>
                <a:chOff x="2832175" y="5599496"/>
                <a:chExt cx="540000" cy="540000"/>
              </a:xfrm>
            </p:grpSpPr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F38D42A6-02E6-FBE5-C2C2-2616F9700129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2832175" y="5599496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noFill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FAAEE21B-1582-1138-8E7F-60AA49242628}"/>
                    </a:ext>
                  </a:extLst>
                </p:cNvPr>
                <p:cNvSpPr/>
                <p:nvPr/>
              </p:nvSpPr>
              <p:spPr>
                <a:xfrm>
                  <a:off x="2989061" y="5731793"/>
                  <a:ext cx="226228" cy="275406"/>
                </a:xfrm>
                <a:custGeom>
                  <a:avLst/>
                  <a:gdLst>
                    <a:gd name="connsiteX0" fmla="*/ 284197 w 438150"/>
                    <a:gd name="connsiteY0" fmla="*/ 621 h 533400"/>
                    <a:gd name="connsiteX1" fmla="*/ 286102 w 438150"/>
                    <a:gd name="connsiteY1" fmla="*/ 621 h 533400"/>
                    <a:gd name="connsiteX2" fmla="*/ 286102 w 438150"/>
                    <a:gd name="connsiteY2" fmla="*/ 124446 h 533400"/>
                    <a:gd name="connsiteX3" fmla="*/ 286102 w 438150"/>
                    <a:gd name="connsiteY3" fmla="*/ 126351 h 533400"/>
                    <a:gd name="connsiteX4" fmla="*/ 314677 w 438150"/>
                    <a:gd name="connsiteY4" fmla="*/ 153021 h 533400"/>
                    <a:gd name="connsiteX5" fmla="*/ 314677 w 438150"/>
                    <a:gd name="connsiteY5" fmla="*/ 153021 h 533400"/>
                    <a:gd name="connsiteX6" fmla="*/ 438502 w 438150"/>
                    <a:gd name="connsiteY6" fmla="*/ 153021 h 533400"/>
                    <a:gd name="connsiteX7" fmla="*/ 438502 w 438150"/>
                    <a:gd name="connsiteY7" fmla="*/ 154926 h 533400"/>
                    <a:gd name="connsiteX8" fmla="*/ 438502 w 438150"/>
                    <a:gd name="connsiteY8" fmla="*/ 505446 h 533400"/>
                    <a:gd name="connsiteX9" fmla="*/ 409927 w 438150"/>
                    <a:gd name="connsiteY9" fmla="*/ 534021 h 533400"/>
                    <a:gd name="connsiteX10" fmla="*/ 28927 w 438150"/>
                    <a:gd name="connsiteY10" fmla="*/ 534021 h 533400"/>
                    <a:gd name="connsiteX11" fmla="*/ 352 w 438150"/>
                    <a:gd name="connsiteY11" fmla="*/ 505446 h 533400"/>
                    <a:gd name="connsiteX12" fmla="*/ 352 w 438150"/>
                    <a:gd name="connsiteY12" fmla="*/ 29196 h 533400"/>
                    <a:gd name="connsiteX13" fmla="*/ 28927 w 438150"/>
                    <a:gd name="connsiteY13" fmla="*/ 621 h 533400"/>
                    <a:gd name="connsiteX14" fmla="*/ 284197 w 438150"/>
                    <a:gd name="connsiteY14" fmla="*/ 621 h 533400"/>
                    <a:gd name="connsiteX15" fmla="*/ 248002 w 438150"/>
                    <a:gd name="connsiteY15" fmla="*/ 200646 h 533400"/>
                    <a:gd name="connsiteX16" fmla="*/ 152752 w 438150"/>
                    <a:gd name="connsiteY16" fmla="*/ 200646 h 533400"/>
                    <a:gd name="connsiteX17" fmla="*/ 152752 w 438150"/>
                    <a:gd name="connsiteY17" fmla="*/ 410196 h 533400"/>
                    <a:gd name="connsiteX18" fmla="*/ 171802 w 438150"/>
                    <a:gd name="connsiteY18" fmla="*/ 410196 h 533400"/>
                    <a:gd name="connsiteX19" fmla="*/ 171802 w 438150"/>
                    <a:gd name="connsiteY19" fmla="*/ 314946 h 533400"/>
                    <a:gd name="connsiteX20" fmla="*/ 248002 w 438150"/>
                    <a:gd name="connsiteY20" fmla="*/ 314946 h 533400"/>
                    <a:gd name="connsiteX21" fmla="*/ 249907 w 438150"/>
                    <a:gd name="connsiteY21" fmla="*/ 314946 h 533400"/>
                    <a:gd name="connsiteX22" fmla="*/ 305152 w 438150"/>
                    <a:gd name="connsiteY22" fmla="*/ 257796 h 533400"/>
                    <a:gd name="connsiteX23" fmla="*/ 248002 w 438150"/>
                    <a:gd name="connsiteY23" fmla="*/ 200646 h 533400"/>
                    <a:gd name="connsiteX24" fmla="*/ 248002 w 438150"/>
                    <a:gd name="connsiteY24" fmla="*/ 200646 h 533400"/>
                    <a:gd name="connsiteX25" fmla="*/ 248002 w 438150"/>
                    <a:gd name="connsiteY25" fmla="*/ 219696 h 533400"/>
                    <a:gd name="connsiteX26" fmla="*/ 286102 w 438150"/>
                    <a:gd name="connsiteY26" fmla="*/ 257796 h 533400"/>
                    <a:gd name="connsiteX27" fmla="*/ 248002 w 438150"/>
                    <a:gd name="connsiteY27" fmla="*/ 295896 h 533400"/>
                    <a:gd name="connsiteX28" fmla="*/ 248002 w 438150"/>
                    <a:gd name="connsiteY28" fmla="*/ 295896 h 533400"/>
                    <a:gd name="connsiteX29" fmla="*/ 171802 w 438150"/>
                    <a:gd name="connsiteY29" fmla="*/ 295896 h 533400"/>
                    <a:gd name="connsiteX30" fmla="*/ 171802 w 438150"/>
                    <a:gd name="connsiteY30" fmla="*/ 219696 h 533400"/>
                    <a:gd name="connsiteX31" fmla="*/ 248002 w 438150"/>
                    <a:gd name="connsiteY31" fmla="*/ 219696 h 533400"/>
                    <a:gd name="connsiteX32" fmla="*/ 428977 w 438150"/>
                    <a:gd name="connsiteY32" fmla="*/ 133971 h 533400"/>
                    <a:gd name="connsiteX33" fmla="*/ 314677 w 438150"/>
                    <a:gd name="connsiteY33" fmla="*/ 133971 h 533400"/>
                    <a:gd name="connsiteX34" fmla="*/ 313724 w 438150"/>
                    <a:gd name="connsiteY34" fmla="*/ 133971 h 533400"/>
                    <a:gd name="connsiteX35" fmla="*/ 305152 w 438150"/>
                    <a:gd name="connsiteY35" fmla="*/ 124446 h 533400"/>
                    <a:gd name="connsiteX36" fmla="*/ 305152 w 438150"/>
                    <a:gd name="connsiteY36" fmla="*/ 124446 h 533400"/>
                    <a:gd name="connsiteX37" fmla="*/ 305152 w 438150"/>
                    <a:gd name="connsiteY37" fmla="*/ 10146 h 533400"/>
                    <a:gd name="connsiteX38" fmla="*/ 428977 w 438150"/>
                    <a:gd name="connsiteY38" fmla="*/ 133971 h 533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438150" h="533400">
                      <a:moveTo>
                        <a:pt x="284197" y="621"/>
                      </a:moveTo>
                      <a:cubicBezTo>
                        <a:pt x="285149" y="621"/>
                        <a:pt x="286102" y="621"/>
                        <a:pt x="286102" y="621"/>
                      </a:cubicBezTo>
                      <a:lnTo>
                        <a:pt x="286102" y="124446"/>
                      </a:lnTo>
                      <a:lnTo>
                        <a:pt x="286102" y="126351"/>
                      </a:lnTo>
                      <a:cubicBezTo>
                        <a:pt x="287055" y="141591"/>
                        <a:pt x="299437" y="153021"/>
                        <a:pt x="314677" y="153021"/>
                      </a:cubicBezTo>
                      <a:lnTo>
                        <a:pt x="314677" y="153021"/>
                      </a:lnTo>
                      <a:lnTo>
                        <a:pt x="438502" y="153021"/>
                      </a:lnTo>
                      <a:cubicBezTo>
                        <a:pt x="438502" y="153974"/>
                        <a:pt x="438502" y="154926"/>
                        <a:pt x="438502" y="154926"/>
                      </a:cubicBezTo>
                      <a:lnTo>
                        <a:pt x="438502" y="505446"/>
                      </a:lnTo>
                      <a:cubicBezTo>
                        <a:pt x="438502" y="521639"/>
                        <a:pt x="426120" y="534021"/>
                        <a:pt x="409927" y="534021"/>
                      </a:cubicBezTo>
                      <a:lnTo>
                        <a:pt x="28927" y="534021"/>
                      </a:lnTo>
                      <a:cubicBezTo>
                        <a:pt x="12734" y="534021"/>
                        <a:pt x="352" y="521639"/>
                        <a:pt x="352" y="505446"/>
                      </a:cubicBezTo>
                      <a:lnTo>
                        <a:pt x="352" y="29196"/>
                      </a:lnTo>
                      <a:cubicBezTo>
                        <a:pt x="352" y="13004"/>
                        <a:pt x="12734" y="621"/>
                        <a:pt x="28927" y="621"/>
                      </a:cubicBezTo>
                      <a:lnTo>
                        <a:pt x="284197" y="621"/>
                      </a:lnTo>
                      <a:close/>
                      <a:moveTo>
                        <a:pt x="248002" y="200646"/>
                      </a:moveTo>
                      <a:lnTo>
                        <a:pt x="152752" y="200646"/>
                      </a:lnTo>
                      <a:lnTo>
                        <a:pt x="152752" y="410196"/>
                      </a:lnTo>
                      <a:lnTo>
                        <a:pt x="171802" y="410196"/>
                      </a:lnTo>
                      <a:lnTo>
                        <a:pt x="171802" y="314946"/>
                      </a:lnTo>
                      <a:lnTo>
                        <a:pt x="248002" y="314946"/>
                      </a:lnTo>
                      <a:lnTo>
                        <a:pt x="249907" y="314946"/>
                      </a:lnTo>
                      <a:cubicBezTo>
                        <a:pt x="280387" y="313994"/>
                        <a:pt x="305152" y="288276"/>
                        <a:pt x="305152" y="257796"/>
                      </a:cubicBezTo>
                      <a:cubicBezTo>
                        <a:pt x="305152" y="226364"/>
                        <a:pt x="279434" y="200646"/>
                        <a:pt x="248002" y="200646"/>
                      </a:cubicBezTo>
                      <a:lnTo>
                        <a:pt x="248002" y="200646"/>
                      </a:lnTo>
                      <a:close/>
                      <a:moveTo>
                        <a:pt x="248002" y="219696"/>
                      </a:moveTo>
                      <a:cubicBezTo>
                        <a:pt x="268957" y="219696"/>
                        <a:pt x="286102" y="236841"/>
                        <a:pt x="286102" y="257796"/>
                      </a:cubicBezTo>
                      <a:cubicBezTo>
                        <a:pt x="286102" y="278751"/>
                        <a:pt x="268957" y="295896"/>
                        <a:pt x="248002" y="295896"/>
                      </a:cubicBezTo>
                      <a:lnTo>
                        <a:pt x="248002" y="295896"/>
                      </a:lnTo>
                      <a:lnTo>
                        <a:pt x="171802" y="295896"/>
                      </a:lnTo>
                      <a:lnTo>
                        <a:pt x="171802" y="219696"/>
                      </a:lnTo>
                      <a:lnTo>
                        <a:pt x="248002" y="219696"/>
                      </a:lnTo>
                      <a:close/>
                      <a:moveTo>
                        <a:pt x="428977" y="133971"/>
                      </a:moveTo>
                      <a:lnTo>
                        <a:pt x="314677" y="133971"/>
                      </a:lnTo>
                      <a:lnTo>
                        <a:pt x="313724" y="133971"/>
                      </a:lnTo>
                      <a:cubicBezTo>
                        <a:pt x="308962" y="133019"/>
                        <a:pt x="305152" y="129209"/>
                        <a:pt x="305152" y="124446"/>
                      </a:cubicBezTo>
                      <a:lnTo>
                        <a:pt x="305152" y="124446"/>
                      </a:lnTo>
                      <a:lnTo>
                        <a:pt x="305152" y="10146"/>
                      </a:lnTo>
                      <a:lnTo>
                        <a:pt x="428977" y="1339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8EABEDE-2EBB-FAF6-1947-21D68A192E58}"/>
                </a:ext>
              </a:extLst>
            </p:cNvPr>
            <p:cNvGrpSpPr/>
            <p:nvPr/>
          </p:nvGrpSpPr>
          <p:grpSpPr>
            <a:xfrm>
              <a:off x="5233071" y="3024454"/>
              <a:ext cx="6285829" cy="1288075"/>
              <a:chOff x="5606135" y="1637931"/>
              <a:chExt cx="6285829" cy="1288075"/>
            </a:xfrm>
          </p:grpSpPr>
          <p:sp>
            <p:nvSpPr>
              <p:cNvPr id="17" name="矩形: 圆角 16">
                <a:extLst>
                  <a:ext uri="{FF2B5EF4-FFF2-40B4-BE49-F238E27FC236}">
                    <a16:creationId xmlns:a16="http://schemas.microsoft.com/office/drawing/2014/main" id="{A5B18FA2-84D6-7711-2CDA-540EBA67D81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606135" y="1637931"/>
                <a:ext cx="6285829" cy="1288075"/>
              </a:xfrm>
              <a:prstGeom prst="roundRect">
                <a:avLst>
                  <a:gd name="adj" fmla="val 0"/>
                </a:avLst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9B5E8260-666A-5BA6-916B-6DE819FDF97A}"/>
                  </a:ext>
                </a:extLst>
              </p:cNvPr>
              <p:cNvGrpSpPr/>
              <p:nvPr/>
            </p:nvGrpSpPr>
            <p:grpSpPr>
              <a:xfrm>
                <a:off x="6405464" y="1814306"/>
                <a:ext cx="5181606" cy="935325"/>
                <a:chOff x="6405464" y="1815440"/>
                <a:chExt cx="5181606" cy="935325"/>
              </a:xfrm>
            </p:grpSpPr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6F1C0876-B311-613A-7792-80E76CBB4E2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5464" y="1815440"/>
                  <a:ext cx="4266534" cy="464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zh-CN" altLang="en-US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一级标题</a:t>
                  </a:r>
                  <a:endParaRPr kumimoji="1" lang="en-US" altLang="zh-CN" sz="16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矩形 20">
                  <a:extLst>
                    <a:ext uri="{FF2B5EF4-FFF2-40B4-BE49-F238E27FC236}">
                      <a16:creationId xmlns:a16="http://schemas.microsoft.com/office/drawing/2014/main" id="{F7D86738-0625-31E0-1266-0B618A101A7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5465" y="2153385"/>
                  <a:ext cx="5181605" cy="5973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5F2E384C-22D8-3F42-3719-7630A8BDFEC5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822135" y="2011968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256E983-B6A2-2254-2F62-829032A751D6}"/>
                </a:ext>
              </a:extLst>
            </p:cNvPr>
            <p:cNvGrpSpPr/>
            <p:nvPr/>
          </p:nvGrpSpPr>
          <p:grpSpPr>
            <a:xfrm>
              <a:off x="5233071" y="4549017"/>
              <a:ext cx="6285829" cy="1288075"/>
              <a:chOff x="5606135" y="1637931"/>
              <a:chExt cx="6285829" cy="1288075"/>
            </a:xfrm>
          </p:grpSpPr>
          <p:sp>
            <p:nvSpPr>
              <p:cNvPr id="12" name="矩形: 圆角 11">
                <a:extLst>
                  <a:ext uri="{FF2B5EF4-FFF2-40B4-BE49-F238E27FC236}">
                    <a16:creationId xmlns:a16="http://schemas.microsoft.com/office/drawing/2014/main" id="{5F67228A-8ECA-C729-AEAE-24980D6FCA7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606135" y="1637931"/>
                <a:ext cx="6285829" cy="1288075"/>
              </a:xfrm>
              <a:prstGeom prst="roundRect">
                <a:avLst>
                  <a:gd name="adj" fmla="val 0"/>
                </a:avLst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935831ED-3915-3757-2B2B-592A8AC11BE8}"/>
                  </a:ext>
                </a:extLst>
              </p:cNvPr>
              <p:cNvGrpSpPr/>
              <p:nvPr/>
            </p:nvGrpSpPr>
            <p:grpSpPr>
              <a:xfrm>
                <a:off x="6405464" y="1814306"/>
                <a:ext cx="5181606" cy="936415"/>
                <a:chOff x="6405464" y="1815440"/>
                <a:chExt cx="5181606" cy="936415"/>
              </a:xfrm>
            </p:grpSpPr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56D5A55A-DC59-21C5-90AF-FBB6FD58019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5464" y="1815440"/>
                  <a:ext cx="4266534" cy="46433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zh-CN" altLang="en-US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一级标题</a:t>
                  </a:r>
                  <a:endParaRPr kumimoji="1" lang="en-US" altLang="zh-CN" sz="16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2B779D56-D0DF-75D9-35DF-BFE25AA5155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5465" y="2153385"/>
                  <a:ext cx="5181605" cy="59847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0372D10C-414A-A43C-7CC3-1A4E480BF80B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822135" y="2011968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60F05386-01E4-2651-72E0-48D801A0EDB2}"/>
              </a:ext>
            </a:extLst>
          </p:cNvPr>
          <p:cNvSpPr/>
          <p:nvPr/>
        </p:nvSpPr>
        <p:spPr>
          <a:xfrm>
            <a:off x="5591203" y="3523788"/>
            <a:ext cx="255736" cy="280324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4017 w 495300"/>
              <a:gd name="connsiteY2" fmla="*/ 484491 h 542925"/>
              <a:gd name="connsiteX3" fmla="*/ 346877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663 w 495300"/>
              <a:gd name="connsiteY8" fmla="*/ 524496 h 542925"/>
              <a:gd name="connsiteX9" fmla="*/ 173523 w 495300"/>
              <a:gd name="connsiteY9" fmla="*/ 484491 h 542925"/>
              <a:gd name="connsiteX10" fmla="*/ 1120 w 495300"/>
              <a:gd name="connsiteY10" fmla="*/ 248271 h 542925"/>
              <a:gd name="connsiteX11" fmla="*/ 248770 w 495300"/>
              <a:gd name="connsiteY11" fmla="*/ 621 h 542925"/>
              <a:gd name="connsiteX12" fmla="*/ 192573 w 495300"/>
              <a:gd name="connsiteY12" fmla="*/ 489254 h 542925"/>
              <a:gd name="connsiteX13" fmla="*/ 172570 w 495300"/>
              <a:gd name="connsiteY13" fmla="*/ 524496 h 542925"/>
              <a:gd name="connsiteX14" fmla="*/ 324970 w 495300"/>
              <a:gd name="connsiteY14" fmla="*/ 524496 h 542925"/>
              <a:gd name="connsiteX15" fmla="*/ 304967 w 495300"/>
              <a:gd name="connsiteY15" fmla="*/ 489254 h 542925"/>
              <a:gd name="connsiteX16" fmla="*/ 248770 w 495300"/>
              <a:gd name="connsiteY16" fmla="*/ 495921 h 542925"/>
              <a:gd name="connsiteX17" fmla="*/ 192573 w 495300"/>
              <a:gd name="connsiteY17" fmla="*/ 489254 h 542925"/>
              <a:gd name="connsiteX18" fmla="*/ 248770 w 495300"/>
              <a:gd name="connsiteY18" fmla="*/ 143496 h 542925"/>
              <a:gd name="connsiteX19" fmla="*/ 143995 w 495300"/>
              <a:gd name="connsiteY19" fmla="*/ 248271 h 542925"/>
              <a:gd name="connsiteX20" fmla="*/ 248770 w 495300"/>
              <a:gd name="connsiteY20" fmla="*/ 353046 h 542925"/>
              <a:gd name="connsiteX21" fmla="*/ 353545 w 495300"/>
              <a:gd name="connsiteY21" fmla="*/ 248271 h 542925"/>
              <a:gd name="connsiteX22" fmla="*/ 248770 w 495300"/>
              <a:gd name="connsiteY22" fmla="*/ 143496 h 542925"/>
              <a:gd name="connsiteX23" fmla="*/ 367833 w 495300"/>
              <a:gd name="connsiteY23" fmla="*/ 114921 h 542925"/>
              <a:gd name="connsiteX24" fmla="*/ 353545 w 495300"/>
              <a:gd name="connsiteY24" fmla="*/ 129209 h 542925"/>
              <a:gd name="connsiteX25" fmla="*/ 367833 w 495300"/>
              <a:gd name="connsiteY25" fmla="*/ 143496 h 542925"/>
              <a:gd name="connsiteX26" fmla="*/ 382120 w 495300"/>
              <a:gd name="connsiteY26" fmla="*/ 129209 h 542925"/>
              <a:gd name="connsiteX27" fmla="*/ 367833 w 495300"/>
              <a:gd name="connsiteY27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930" y="621"/>
                  <a:pt x="496420" y="111111"/>
                  <a:pt x="496420" y="248271"/>
                </a:cubicBezTo>
                <a:cubicBezTo>
                  <a:pt x="496420" y="358761"/>
                  <a:pt x="424030" y="452106"/>
                  <a:pt x="324017" y="484491"/>
                </a:cubicBezTo>
                <a:lnTo>
                  <a:pt x="346877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663" y="524496"/>
                </a:lnTo>
                <a:lnTo>
                  <a:pt x="173523" y="484491"/>
                </a:lnTo>
                <a:cubicBezTo>
                  <a:pt x="73510" y="453059"/>
                  <a:pt x="1120" y="358761"/>
                  <a:pt x="1120" y="248271"/>
                </a:cubicBezTo>
                <a:cubicBezTo>
                  <a:pt x="1120" y="111111"/>
                  <a:pt x="111610" y="621"/>
                  <a:pt x="248770" y="621"/>
                </a:cubicBezTo>
                <a:close/>
                <a:moveTo>
                  <a:pt x="192573" y="489254"/>
                </a:moveTo>
                <a:lnTo>
                  <a:pt x="172570" y="524496"/>
                </a:lnTo>
                <a:lnTo>
                  <a:pt x="324970" y="524496"/>
                </a:lnTo>
                <a:lnTo>
                  <a:pt x="304967" y="489254"/>
                </a:lnTo>
                <a:cubicBezTo>
                  <a:pt x="286870" y="493064"/>
                  <a:pt x="267820" y="495921"/>
                  <a:pt x="248770" y="495921"/>
                </a:cubicBezTo>
                <a:cubicBezTo>
                  <a:pt x="229720" y="495921"/>
                  <a:pt x="210670" y="493064"/>
                  <a:pt x="192573" y="489254"/>
                </a:cubicBezTo>
                <a:close/>
                <a:moveTo>
                  <a:pt x="248770" y="143496"/>
                </a:moveTo>
                <a:cubicBezTo>
                  <a:pt x="190667" y="143496"/>
                  <a:pt x="143995" y="190169"/>
                  <a:pt x="143995" y="248271"/>
                </a:cubicBezTo>
                <a:cubicBezTo>
                  <a:pt x="143995" y="306374"/>
                  <a:pt x="190667" y="353046"/>
                  <a:pt x="248770" y="353046"/>
                </a:cubicBezTo>
                <a:cubicBezTo>
                  <a:pt x="306873" y="353046"/>
                  <a:pt x="353545" y="306374"/>
                  <a:pt x="353545" y="248271"/>
                </a:cubicBezTo>
                <a:cubicBezTo>
                  <a:pt x="353545" y="190169"/>
                  <a:pt x="306873" y="143496"/>
                  <a:pt x="248770" y="143496"/>
                </a:cubicBezTo>
                <a:close/>
                <a:moveTo>
                  <a:pt x="367833" y="114921"/>
                </a:moveTo>
                <a:cubicBezTo>
                  <a:pt x="360213" y="114921"/>
                  <a:pt x="353545" y="121589"/>
                  <a:pt x="353545" y="129209"/>
                </a:cubicBezTo>
                <a:cubicBezTo>
                  <a:pt x="353545" y="136829"/>
                  <a:pt x="360213" y="143496"/>
                  <a:pt x="367833" y="143496"/>
                </a:cubicBezTo>
                <a:cubicBezTo>
                  <a:pt x="375452" y="143496"/>
                  <a:pt x="382120" y="136829"/>
                  <a:pt x="382120" y="129209"/>
                </a:cubicBezTo>
                <a:cubicBezTo>
                  <a:pt x="382120" y="121589"/>
                  <a:pt x="375452" y="114921"/>
                  <a:pt x="367833" y="114921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A5C49F93-770C-42C5-1F82-9099CBCC97C2}"/>
              </a:ext>
            </a:extLst>
          </p:cNvPr>
          <p:cNvSpPr/>
          <p:nvPr/>
        </p:nvSpPr>
        <p:spPr>
          <a:xfrm>
            <a:off x="5586286" y="5108585"/>
            <a:ext cx="265570" cy="211472"/>
          </a:xfrm>
          <a:custGeom>
            <a:avLst/>
            <a:gdLst>
              <a:gd name="connsiteX0" fmla="*/ 486767 w 514350"/>
              <a:gd name="connsiteY0" fmla="*/ 621 h 409575"/>
              <a:gd name="connsiteX1" fmla="*/ 515342 w 514350"/>
              <a:gd name="connsiteY1" fmla="*/ 29196 h 409575"/>
              <a:gd name="connsiteX2" fmla="*/ 515342 w 514350"/>
              <a:gd name="connsiteY2" fmla="*/ 324471 h 409575"/>
              <a:gd name="connsiteX3" fmla="*/ 486767 w 514350"/>
              <a:gd name="connsiteY3" fmla="*/ 353046 h 409575"/>
              <a:gd name="connsiteX4" fmla="*/ 192445 w 514350"/>
              <a:gd name="connsiteY4" fmla="*/ 353046 h 409575"/>
              <a:gd name="connsiteX5" fmla="*/ 115292 w 514350"/>
              <a:gd name="connsiteY5" fmla="*/ 410196 h 409575"/>
              <a:gd name="connsiteX6" fmla="*/ 115292 w 514350"/>
              <a:gd name="connsiteY6" fmla="*/ 353046 h 409575"/>
              <a:gd name="connsiteX7" fmla="*/ 29567 w 514350"/>
              <a:gd name="connsiteY7" fmla="*/ 353046 h 409575"/>
              <a:gd name="connsiteX8" fmla="*/ 992 w 514350"/>
              <a:gd name="connsiteY8" fmla="*/ 324471 h 409575"/>
              <a:gd name="connsiteX9" fmla="*/ 992 w 514350"/>
              <a:gd name="connsiteY9" fmla="*/ 29196 h 409575"/>
              <a:gd name="connsiteX10" fmla="*/ 29567 w 514350"/>
              <a:gd name="connsiteY10" fmla="*/ 621 h 409575"/>
              <a:gd name="connsiteX11" fmla="*/ 486767 w 514350"/>
              <a:gd name="connsiteY11" fmla="*/ 621 h 409575"/>
              <a:gd name="connsiteX12" fmla="*/ 124817 w 514350"/>
              <a:gd name="connsiteY12" fmla="*/ 143496 h 409575"/>
              <a:gd name="connsiteX13" fmla="*/ 91480 w 514350"/>
              <a:gd name="connsiteY13" fmla="*/ 176834 h 409575"/>
              <a:gd name="connsiteX14" fmla="*/ 124817 w 514350"/>
              <a:gd name="connsiteY14" fmla="*/ 210171 h 409575"/>
              <a:gd name="connsiteX15" fmla="*/ 158155 w 514350"/>
              <a:gd name="connsiteY15" fmla="*/ 176834 h 409575"/>
              <a:gd name="connsiteX16" fmla="*/ 124817 w 514350"/>
              <a:gd name="connsiteY16" fmla="*/ 143496 h 409575"/>
              <a:gd name="connsiteX17" fmla="*/ 258167 w 514350"/>
              <a:gd name="connsiteY17" fmla="*/ 143496 h 409575"/>
              <a:gd name="connsiteX18" fmla="*/ 224830 w 514350"/>
              <a:gd name="connsiteY18" fmla="*/ 176834 h 409575"/>
              <a:gd name="connsiteX19" fmla="*/ 258167 w 514350"/>
              <a:gd name="connsiteY19" fmla="*/ 210171 h 409575"/>
              <a:gd name="connsiteX20" fmla="*/ 291505 w 514350"/>
              <a:gd name="connsiteY20" fmla="*/ 176834 h 409575"/>
              <a:gd name="connsiteX21" fmla="*/ 258167 w 514350"/>
              <a:gd name="connsiteY21" fmla="*/ 143496 h 409575"/>
              <a:gd name="connsiteX22" fmla="*/ 391517 w 514350"/>
              <a:gd name="connsiteY22" fmla="*/ 143496 h 409575"/>
              <a:gd name="connsiteX23" fmla="*/ 358180 w 514350"/>
              <a:gd name="connsiteY23" fmla="*/ 176834 h 409575"/>
              <a:gd name="connsiteX24" fmla="*/ 391517 w 514350"/>
              <a:gd name="connsiteY24" fmla="*/ 210171 h 409575"/>
              <a:gd name="connsiteX25" fmla="*/ 424855 w 514350"/>
              <a:gd name="connsiteY25" fmla="*/ 176834 h 409575"/>
              <a:gd name="connsiteX26" fmla="*/ 391517 w 514350"/>
              <a:gd name="connsiteY26" fmla="*/ 143496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14350" h="409575">
                <a:moveTo>
                  <a:pt x="486767" y="621"/>
                </a:moveTo>
                <a:cubicBezTo>
                  <a:pt x="502960" y="621"/>
                  <a:pt x="515342" y="13004"/>
                  <a:pt x="515342" y="29196"/>
                </a:cubicBezTo>
                <a:lnTo>
                  <a:pt x="515342" y="324471"/>
                </a:lnTo>
                <a:cubicBezTo>
                  <a:pt x="515342" y="340664"/>
                  <a:pt x="502960" y="353046"/>
                  <a:pt x="486767" y="353046"/>
                </a:cubicBezTo>
                <a:lnTo>
                  <a:pt x="192445" y="353046"/>
                </a:lnTo>
                <a:lnTo>
                  <a:pt x="115292" y="410196"/>
                </a:lnTo>
                <a:lnTo>
                  <a:pt x="115292" y="353046"/>
                </a:lnTo>
                <a:lnTo>
                  <a:pt x="29567" y="353046"/>
                </a:lnTo>
                <a:cubicBezTo>
                  <a:pt x="13374" y="353046"/>
                  <a:pt x="992" y="340664"/>
                  <a:pt x="992" y="324471"/>
                </a:cubicBezTo>
                <a:lnTo>
                  <a:pt x="992" y="29196"/>
                </a:lnTo>
                <a:cubicBezTo>
                  <a:pt x="992" y="13004"/>
                  <a:pt x="13374" y="621"/>
                  <a:pt x="29567" y="621"/>
                </a:cubicBezTo>
                <a:lnTo>
                  <a:pt x="486767" y="621"/>
                </a:lnTo>
                <a:close/>
                <a:moveTo>
                  <a:pt x="124817" y="143496"/>
                </a:moveTo>
                <a:cubicBezTo>
                  <a:pt x="106720" y="143496"/>
                  <a:pt x="91480" y="158736"/>
                  <a:pt x="91480" y="176834"/>
                </a:cubicBezTo>
                <a:cubicBezTo>
                  <a:pt x="91480" y="194931"/>
                  <a:pt x="106720" y="210171"/>
                  <a:pt x="124817" y="210171"/>
                </a:cubicBezTo>
                <a:cubicBezTo>
                  <a:pt x="142914" y="210171"/>
                  <a:pt x="158155" y="194931"/>
                  <a:pt x="158155" y="176834"/>
                </a:cubicBezTo>
                <a:cubicBezTo>
                  <a:pt x="158155" y="157784"/>
                  <a:pt x="142914" y="143496"/>
                  <a:pt x="124817" y="143496"/>
                </a:cubicBezTo>
                <a:close/>
                <a:moveTo>
                  <a:pt x="258167" y="143496"/>
                </a:moveTo>
                <a:cubicBezTo>
                  <a:pt x="240070" y="143496"/>
                  <a:pt x="224830" y="158736"/>
                  <a:pt x="224830" y="176834"/>
                </a:cubicBezTo>
                <a:cubicBezTo>
                  <a:pt x="224830" y="194931"/>
                  <a:pt x="240070" y="210171"/>
                  <a:pt x="258167" y="210171"/>
                </a:cubicBezTo>
                <a:cubicBezTo>
                  <a:pt x="276264" y="210171"/>
                  <a:pt x="291505" y="194931"/>
                  <a:pt x="291505" y="176834"/>
                </a:cubicBezTo>
                <a:cubicBezTo>
                  <a:pt x="291505" y="157784"/>
                  <a:pt x="276264" y="143496"/>
                  <a:pt x="258167" y="143496"/>
                </a:cubicBezTo>
                <a:close/>
                <a:moveTo>
                  <a:pt x="391517" y="143496"/>
                </a:moveTo>
                <a:cubicBezTo>
                  <a:pt x="373420" y="143496"/>
                  <a:pt x="358180" y="158736"/>
                  <a:pt x="358180" y="176834"/>
                </a:cubicBezTo>
                <a:cubicBezTo>
                  <a:pt x="358180" y="194931"/>
                  <a:pt x="373420" y="210171"/>
                  <a:pt x="391517" y="210171"/>
                </a:cubicBezTo>
                <a:cubicBezTo>
                  <a:pt x="409614" y="210171"/>
                  <a:pt x="424855" y="194931"/>
                  <a:pt x="424855" y="176834"/>
                </a:cubicBezTo>
                <a:cubicBezTo>
                  <a:pt x="424855" y="157784"/>
                  <a:pt x="409614" y="143496"/>
                  <a:pt x="391517" y="14349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0694851-9A23-0F26-438B-7D7420EAF348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02.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77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5" y="3216310"/>
            <a:ext cx="5731164" cy="723917"/>
          </a:xfrm>
        </p:spPr>
        <p:txBody>
          <a:bodyPr>
            <a:noAutofit/>
          </a:bodyPr>
          <a:lstStyle/>
          <a:p>
            <a:pPr algn="r"/>
            <a:r>
              <a:rPr lang="zh-CN" altLang="en-US" sz="4000" dirty="0">
                <a:solidFill>
                  <a:schemeClr val="accent1"/>
                </a:solidFill>
              </a:rPr>
              <a:t>在此</a:t>
            </a:r>
            <a:r>
              <a:rPr lang="zh-CN" altLang="en-US" sz="4000" dirty="0"/>
              <a:t>输入具体内容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5" y="4012799"/>
            <a:ext cx="5731164" cy="723916"/>
          </a:xfrm>
        </p:spPr>
        <p:txBody>
          <a:bodyPr/>
          <a:lstStyle/>
          <a:p>
            <a:pPr algn="r"/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12214"/>
            <a:ext cx="1460500" cy="8331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rgbClr val="080808"/>
                </a:solidFill>
              </a:rPr>
              <a:t>03.</a:t>
            </a:r>
            <a:endParaRPr lang="en-GB" sz="6000" dirty="0">
              <a:solidFill>
                <a:srgbClr val="080808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08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439FB8A-7CCB-1C8A-7E55-AA3555D4BFDA}"/>
              </a:ext>
            </a:extLst>
          </p:cNvPr>
          <p:cNvCxnSpPr>
            <a:cxnSpLocks/>
          </p:cNvCxnSpPr>
          <p:nvPr/>
        </p:nvCxnSpPr>
        <p:spPr>
          <a:xfrm>
            <a:off x="660400" y="4154114"/>
            <a:ext cx="3619552" cy="0"/>
          </a:xfrm>
          <a:prstGeom prst="straightConnector1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DD140F51-3781-C6A2-1134-EA9A7972B0B5}"/>
              </a:ext>
            </a:extLst>
          </p:cNvPr>
          <p:cNvSpPr txBox="1">
            <a:spLocks/>
          </p:cNvSpPr>
          <p:nvPr/>
        </p:nvSpPr>
        <p:spPr>
          <a:xfrm>
            <a:off x="1270042" y="3102557"/>
            <a:ext cx="2400351" cy="525886"/>
          </a:xfrm>
          <a:prstGeom prst="rect">
            <a:avLst/>
          </a:prstGeom>
          <a:noFill/>
        </p:spPr>
        <p:txBody>
          <a:bodyPr wrap="square" lIns="108000" tIns="108000" rIns="108000" bIns="108000" rtlCol="0" anchor="b" anchorCtr="0">
            <a:spAutoFit/>
          </a:bodyPr>
          <a:lstStyle/>
          <a:p>
            <a:pPr algn="ctr"/>
            <a:r>
              <a:rPr kumimoji="1" lang="zh-CN" altLang="en-US" sz="2000" b="1" dirty="0"/>
              <a:t>一级标题 </a:t>
            </a:r>
            <a:endParaRPr kumimoji="1" lang="en-US" altLang="zh-CN" sz="2000" b="1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194B0C8-26D0-D0B1-C339-BCE958625BC4}"/>
              </a:ext>
            </a:extLst>
          </p:cNvPr>
          <p:cNvCxnSpPr>
            <a:cxnSpLocks/>
          </p:cNvCxnSpPr>
          <p:nvPr/>
        </p:nvCxnSpPr>
        <p:spPr>
          <a:xfrm>
            <a:off x="4279874" y="4154114"/>
            <a:ext cx="3619552" cy="0"/>
          </a:xfrm>
          <a:prstGeom prst="straightConnector1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E613D7D2-6081-7A8A-0758-2C8E38CCB295}"/>
              </a:ext>
            </a:extLst>
          </p:cNvPr>
          <p:cNvSpPr txBox="1">
            <a:spLocks/>
          </p:cNvSpPr>
          <p:nvPr/>
        </p:nvSpPr>
        <p:spPr>
          <a:xfrm>
            <a:off x="4889474" y="3102557"/>
            <a:ext cx="2400351" cy="525886"/>
          </a:xfrm>
          <a:prstGeom prst="rect">
            <a:avLst/>
          </a:prstGeom>
          <a:noFill/>
        </p:spPr>
        <p:txBody>
          <a:bodyPr wrap="square" lIns="108000" tIns="108000" rIns="108000" bIns="108000" rtlCol="0" anchor="b" anchorCtr="0">
            <a:spAutoFit/>
          </a:bodyPr>
          <a:lstStyle/>
          <a:p>
            <a:pPr algn="ctr"/>
            <a:r>
              <a:rPr kumimoji="1" lang="zh-CN" altLang="en-US" sz="2000" b="1" dirty="0"/>
              <a:t>一级标题 </a:t>
            </a:r>
            <a:endParaRPr kumimoji="1" lang="en-US" altLang="zh-CN" sz="2000" b="1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298C47B-959B-0CA9-C441-307AF3DE82C1}"/>
              </a:ext>
            </a:extLst>
          </p:cNvPr>
          <p:cNvCxnSpPr>
            <a:cxnSpLocks/>
          </p:cNvCxnSpPr>
          <p:nvPr/>
        </p:nvCxnSpPr>
        <p:spPr>
          <a:xfrm>
            <a:off x="7899348" y="4154114"/>
            <a:ext cx="3619552" cy="0"/>
          </a:xfrm>
          <a:prstGeom prst="straightConnector1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448D75CA-9483-20F1-C8E0-B5D0CCBF5304}"/>
              </a:ext>
            </a:extLst>
          </p:cNvPr>
          <p:cNvSpPr txBox="1">
            <a:spLocks/>
          </p:cNvSpPr>
          <p:nvPr/>
        </p:nvSpPr>
        <p:spPr>
          <a:xfrm>
            <a:off x="8508907" y="3102557"/>
            <a:ext cx="2400351" cy="525886"/>
          </a:xfrm>
          <a:prstGeom prst="rect">
            <a:avLst/>
          </a:prstGeom>
          <a:noFill/>
        </p:spPr>
        <p:txBody>
          <a:bodyPr wrap="square" lIns="108000" tIns="108000" rIns="108000" bIns="108000" rtlCol="0" anchor="b" anchorCtr="0">
            <a:spAutoFit/>
          </a:bodyPr>
          <a:lstStyle/>
          <a:p>
            <a:pPr algn="ctr"/>
            <a:r>
              <a:rPr kumimoji="1" lang="zh-CN" altLang="en-US" sz="2000" b="1" dirty="0"/>
              <a:t>一级标题 </a:t>
            </a:r>
            <a:endParaRPr kumimoji="1" lang="en-US" altLang="zh-CN" sz="2000" b="1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65C180B-0560-241B-FD1C-D2FBC269C90E}"/>
              </a:ext>
            </a:extLst>
          </p:cNvPr>
          <p:cNvSpPr/>
          <p:nvPr/>
        </p:nvSpPr>
        <p:spPr>
          <a:xfrm>
            <a:off x="3555679" y="1314277"/>
            <a:ext cx="5080643" cy="75135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buSzPct val="25000"/>
            </a:pPr>
            <a:r>
              <a:rPr lang="zh-CN" altLang="en-US" sz="3200" b="1" dirty="0"/>
              <a:t>在此输入</a:t>
            </a:r>
            <a:r>
              <a:rPr lang="zh-CN" altLang="en-US" sz="3200" b="1" dirty="0">
                <a:solidFill>
                  <a:schemeClr val="accent1"/>
                </a:solidFill>
              </a:rPr>
              <a:t>具体内容</a:t>
            </a:r>
            <a:endParaRPr lang="en-US" altLang="zh-CN" sz="3200" b="1" dirty="0">
              <a:solidFill>
                <a:schemeClr val="accent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CDB13F7-7759-5BD0-C36F-2E8805C6138B}"/>
              </a:ext>
            </a:extLst>
          </p:cNvPr>
          <p:cNvSpPr>
            <a:spLocks/>
          </p:cNvSpPr>
          <p:nvPr/>
        </p:nvSpPr>
        <p:spPr>
          <a:xfrm flipH="1">
            <a:off x="4889474" y="4599135"/>
            <a:ext cx="2400351" cy="988219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defTabSz="913765">
              <a:lnSpc>
                <a:spcPct val="150000"/>
              </a:lnSpc>
              <a:buSzPct val="25000"/>
            </a:pPr>
            <a:r>
              <a:rPr lang="zh-CN" altLang="en-US" sz="1000" dirty="0">
                <a:solidFill>
                  <a:schemeClr val="tx1"/>
                </a:solidFill>
              </a:rPr>
              <a:t>在此处输入内容；在此处输入内容；在此处输入内容；在此处输入内容；在此处输入内容；在此处输入内容；在此处输入内容；在此处输入内容；</a:t>
            </a:r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3550386-3F3D-04A7-EBA9-43A53B8E16E4}"/>
              </a:ext>
            </a:extLst>
          </p:cNvPr>
          <p:cNvSpPr>
            <a:spLocks/>
          </p:cNvSpPr>
          <p:nvPr/>
        </p:nvSpPr>
        <p:spPr>
          <a:xfrm>
            <a:off x="1270042" y="4599135"/>
            <a:ext cx="2400351" cy="988219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defTabSz="913765">
              <a:lnSpc>
                <a:spcPct val="150000"/>
              </a:lnSpc>
              <a:buSzPct val="25000"/>
            </a:pPr>
            <a:r>
              <a:rPr lang="zh-CN" altLang="en-US" sz="1000" dirty="0">
                <a:solidFill>
                  <a:schemeClr val="tx1"/>
                </a:solidFill>
              </a:rPr>
              <a:t>在此处输入内容；在此处输入内容；在此处输入内容；在此处输入内容；在此处输入内容；在此处输入内容；在此处输入内容；在此处输入内容；</a:t>
            </a:r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99079722-0F5D-3769-D472-357C75683622}"/>
              </a:ext>
            </a:extLst>
          </p:cNvPr>
          <p:cNvSpPr>
            <a:spLocks/>
          </p:cNvSpPr>
          <p:nvPr/>
        </p:nvSpPr>
        <p:spPr>
          <a:xfrm>
            <a:off x="8508906" y="4599135"/>
            <a:ext cx="2400351" cy="988219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 defTabSz="913765">
              <a:lnSpc>
                <a:spcPct val="150000"/>
              </a:lnSpc>
              <a:buSzPct val="25000"/>
            </a:pPr>
            <a:r>
              <a:rPr lang="zh-CN" altLang="en-US" sz="1000" dirty="0">
                <a:solidFill>
                  <a:schemeClr val="tx1"/>
                </a:solidFill>
              </a:rPr>
              <a:t>在此处输入内容；在此处输入内容；在此处输入内容；在此处输入内容；在此处输入内容；在此处输入内容；在此处输入内容；在此处输入内容；</a:t>
            </a:r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09F68FE-68A7-946F-D832-B6BF19AFAE14}"/>
              </a:ext>
            </a:extLst>
          </p:cNvPr>
          <p:cNvSpPr/>
          <p:nvPr/>
        </p:nvSpPr>
        <p:spPr>
          <a:xfrm>
            <a:off x="2349526" y="4033464"/>
            <a:ext cx="241300" cy="241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CC57237-39E5-B913-314A-63AF32D048AB}"/>
              </a:ext>
            </a:extLst>
          </p:cNvPr>
          <p:cNvSpPr/>
          <p:nvPr/>
        </p:nvSpPr>
        <p:spPr>
          <a:xfrm>
            <a:off x="5969026" y="4033464"/>
            <a:ext cx="241300" cy="241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5E85C54-76F2-4D1A-32F4-A490633033EC}"/>
              </a:ext>
            </a:extLst>
          </p:cNvPr>
          <p:cNvSpPr/>
          <p:nvPr/>
        </p:nvSpPr>
        <p:spPr>
          <a:xfrm>
            <a:off x="9601174" y="3977528"/>
            <a:ext cx="241300" cy="241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EE540EC-99E4-4C94-7A51-5B3987F0FEC3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03.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8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3D0CAD5F-9E3E-ED83-0622-8FC1FA70AC38}"/>
              </a:ext>
            </a:extLst>
          </p:cNvPr>
          <p:cNvGrpSpPr>
            <a:grpSpLocks noChangeAspect="1"/>
          </p:cNvGrpSpPr>
          <p:nvPr/>
        </p:nvGrpSpPr>
        <p:grpSpPr>
          <a:xfrm>
            <a:off x="922018" y="1675493"/>
            <a:ext cx="9927516" cy="4560207"/>
            <a:chOff x="653336" y="1143000"/>
            <a:chExt cx="10865565" cy="4991100"/>
          </a:xfrm>
        </p:grpSpPr>
        <p:graphicFrame>
          <p:nvGraphicFramePr>
            <p:cNvPr id="4" name="图表 3">
              <a:extLst>
                <a:ext uri="{FF2B5EF4-FFF2-40B4-BE49-F238E27FC236}">
                  <a16:creationId xmlns:a16="http://schemas.microsoft.com/office/drawing/2014/main" id="{E5738031-98BC-7DEB-6FED-4F55D798B6A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9320766"/>
                </p:ext>
              </p:extLst>
            </p:nvPr>
          </p:nvGraphicFramePr>
          <p:xfrm>
            <a:off x="4064000" y="3721100"/>
            <a:ext cx="7454901" cy="241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" name="图表 4">
              <a:extLst>
                <a:ext uri="{FF2B5EF4-FFF2-40B4-BE49-F238E27FC236}">
                  <a16:creationId xmlns:a16="http://schemas.microsoft.com/office/drawing/2014/main" id="{AF6D74EA-1327-D4DB-2081-A3AF508E741C}"/>
                </a:ext>
              </a:extLst>
            </p:cNvPr>
            <p:cNvGraphicFramePr/>
            <p:nvPr/>
          </p:nvGraphicFramePr>
          <p:xfrm>
            <a:off x="4064000" y="1143000"/>
            <a:ext cx="7454901" cy="241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5822975-69A0-7D8D-3424-B3A003915F6A}"/>
                </a:ext>
              </a:extLst>
            </p:cNvPr>
            <p:cNvSpPr txBox="1"/>
            <p:nvPr/>
          </p:nvSpPr>
          <p:spPr>
            <a:xfrm>
              <a:off x="653336" y="3767920"/>
              <a:ext cx="2697844" cy="18395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zh-CN" altLang="en-US" sz="1000" dirty="0"/>
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D438C45D-1492-8808-E17C-4214335D19BA}"/>
                </a:ext>
              </a:extLst>
            </p:cNvPr>
            <p:cNvSpPr txBox="1"/>
            <p:nvPr/>
          </p:nvSpPr>
          <p:spPr>
            <a:xfrm>
              <a:off x="653336" y="2601893"/>
              <a:ext cx="2679762" cy="1044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SzPct val="25000"/>
              </a:pPr>
              <a:r>
                <a:rPr lang="zh-CN" altLang="en-US" sz="2800" b="1" dirty="0"/>
                <a:t>在此</a:t>
              </a:r>
              <a:endParaRPr lang="en-US" altLang="zh-CN" sz="2800" b="1" dirty="0"/>
            </a:p>
            <a:p>
              <a:pPr>
                <a:buSzPct val="25000"/>
              </a:pPr>
              <a:r>
                <a:rPr lang="zh-CN" altLang="en-US" sz="2800" b="1" dirty="0"/>
                <a:t>输入具体内容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10875C28-5EDA-3BAF-083E-B372D09F1BBC}"/>
                </a:ext>
              </a:extLst>
            </p:cNvPr>
            <p:cNvSpPr txBox="1"/>
            <p:nvPr/>
          </p:nvSpPr>
          <p:spPr>
            <a:xfrm>
              <a:off x="653336" y="1214408"/>
              <a:ext cx="3299464" cy="9095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SzPct val="25000"/>
              </a:pPr>
              <a:r>
                <a:rPr lang="en-US" altLang="zh-CN" sz="4800" b="1" dirty="0">
                  <a:solidFill>
                    <a:schemeClr val="accent1"/>
                  </a:solidFill>
                </a:rPr>
                <a:t>471.2K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C775B653-728F-8CB3-0D24-EA385C349707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03.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977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392268"/>
            <a:ext cx="12192000" cy="5465732"/>
            <a:chOff x="0" y="1392268"/>
            <a:chExt cx="12192000" cy="5465732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7F9058D2-567D-A88F-D212-150862D03750}"/>
                </a:ext>
              </a:extLst>
            </p:cNvPr>
            <p:cNvSpPr/>
            <p:nvPr/>
          </p:nvSpPr>
          <p:spPr>
            <a:xfrm>
              <a:off x="0" y="4179178"/>
              <a:ext cx="12192000" cy="267882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40000"/>
              </a:srgb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6D282018-250D-49D6-4857-3ECAA8286ED8}"/>
                </a:ext>
              </a:extLst>
            </p:cNvPr>
            <p:cNvSpPr txBox="1"/>
            <p:nvPr/>
          </p:nvSpPr>
          <p:spPr>
            <a:xfrm>
              <a:off x="605367" y="1392268"/>
              <a:ext cx="49136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在此输入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具体内容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endParaRP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F0D3DBBD-0161-06AD-E0F9-0DA89556EAE9}"/>
                </a:ext>
              </a:extLst>
            </p:cNvPr>
            <p:cNvGrpSpPr/>
            <p:nvPr/>
          </p:nvGrpSpPr>
          <p:grpSpPr>
            <a:xfrm>
              <a:off x="634546" y="3028044"/>
              <a:ext cx="10744536" cy="2938853"/>
              <a:chOff x="862385" y="3028044"/>
              <a:chExt cx="10744536" cy="2938853"/>
            </a:xfrm>
          </p:grpSpPr>
          <p:grpSp>
            <p:nvGrpSpPr>
              <p:cNvPr id="52" name="组合 51">
                <a:extLst>
                  <a:ext uri="{FF2B5EF4-FFF2-40B4-BE49-F238E27FC236}">
                    <a16:creationId xmlns:a16="http://schemas.microsoft.com/office/drawing/2014/main" id="{CECD93FD-7BD6-47AD-A884-65A525309EE0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862386" y="4366419"/>
                <a:ext cx="10744535" cy="1600478"/>
                <a:chOff x="7450147" y="2990839"/>
                <a:chExt cx="9282750" cy="1574650"/>
              </a:xfrm>
              <a:noFill/>
            </p:grpSpPr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91C41A2B-F3E4-47D4-9478-9B6040C160E5}"/>
                    </a:ext>
                  </a:extLst>
                </p:cNvPr>
                <p:cNvSpPr/>
                <p:nvPr/>
              </p:nvSpPr>
              <p:spPr>
                <a:xfrm>
                  <a:off x="7450147" y="2990839"/>
                  <a:ext cx="2705642" cy="517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kumimoji="1" lang="zh-CN" altLang="en-US" sz="2000" b="1" dirty="0">
                      <a:solidFill>
                        <a:schemeClr val="tx1"/>
                      </a:solidFill>
                    </a:rPr>
                    <a:t>一级标题</a:t>
                  </a:r>
                  <a:endParaRPr kumimoji="1" lang="en-US" altLang="zh-CN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D5B7317E-4AD1-4700-9514-3ABF0A9DAB28}"/>
                    </a:ext>
                  </a:extLst>
                </p:cNvPr>
                <p:cNvSpPr/>
                <p:nvPr/>
              </p:nvSpPr>
              <p:spPr>
                <a:xfrm>
                  <a:off x="7450147" y="3386198"/>
                  <a:ext cx="2705642" cy="11792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8CA0046D-0E5F-A04C-D0F4-C696B8125201}"/>
                    </a:ext>
                  </a:extLst>
                </p:cNvPr>
                <p:cNvSpPr/>
                <p:nvPr/>
              </p:nvSpPr>
              <p:spPr>
                <a:xfrm>
                  <a:off x="10678305" y="3386198"/>
                  <a:ext cx="2705642" cy="11792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7E4DB2DA-DBEA-36A3-7557-C8D671CC56BC}"/>
                    </a:ext>
                  </a:extLst>
                </p:cNvPr>
                <p:cNvSpPr/>
                <p:nvPr/>
              </p:nvSpPr>
              <p:spPr>
                <a:xfrm>
                  <a:off x="14027255" y="3386198"/>
                  <a:ext cx="2705642" cy="11792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27955150-0C01-0963-52FE-F12D1662079A}"/>
                  </a:ext>
                </a:extLst>
              </p:cNvPr>
              <p:cNvSpPr/>
              <p:nvPr/>
            </p:nvSpPr>
            <p:spPr>
              <a:xfrm>
                <a:off x="862385" y="3028044"/>
                <a:ext cx="3131708" cy="772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3600" b="1" dirty="0">
                    <a:solidFill>
                      <a:schemeClr val="accent1"/>
                    </a:solidFill>
                  </a:rPr>
                  <a:t>01</a:t>
                </a: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4486EC59-6A06-8A07-BCA4-E238ADBD29E0}"/>
                  </a:ext>
                </a:extLst>
              </p:cNvPr>
              <p:cNvSpPr/>
              <p:nvPr/>
            </p:nvSpPr>
            <p:spPr>
              <a:xfrm>
                <a:off x="982663" y="4140687"/>
                <a:ext cx="552185" cy="45719"/>
              </a:xfrm>
              <a:prstGeom prst="rect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80BE7DDF-D726-AB39-923D-AF840932E7D8}"/>
                </a:ext>
              </a:extLst>
            </p:cNvPr>
            <p:cNvGrpSpPr/>
            <p:nvPr/>
          </p:nvGrpSpPr>
          <p:grpSpPr>
            <a:xfrm>
              <a:off x="4371052" y="3028044"/>
              <a:ext cx="3271525" cy="1864263"/>
              <a:chOff x="862384" y="3028044"/>
              <a:chExt cx="3271525" cy="1864263"/>
            </a:xfrm>
          </p:grpSpPr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2A67983D-C024-D280-2B80-BF7C059FBAB0}"/>
                  </a:ext>
                </a:extLst>
              </p:cNvPr>
              <p:cNvSpPr/>
              <p:nvPr/>
            </p:nvSpPr>
            <p:spPr>
              <a:xfrm>
                <a:off x="862384" y="4366420"/>
                <a:ext cx="3271525" cy="52588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2000" b="1" dirty="0">
                    <a:solidFill>
                      <a:schemeClr val="tx1"/>
                    </a:solidFill>
                  </a:rPr>
                  <a:t>一级标题</a:t>
                </a:r>
                <a:endParaRPr kumimoji="1" lang="en-US" altLang="zh-CN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DEAFD7A9-2724-5507-9A20-A9BE429C2FE9}"/>
                  </a:ext>
                </a:extLst>
              </p:cNvPr>
              <p:cNvSpPr/>
              <p:nvPr/>
            </p:nvSpPr>
            <p:spPr>
              <a:xfrm>
                <a:off x="862384" y="3028044"/>
                <a:ext cx="3271525" cy="772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3600" b="1" dirty="0">
                    <a:solidFill>
                      <a:schemeClr val="accent1"/>
                    </a:solidFill>
                  </a:rPr>
                  <a:t>02</a:t>
                </a:r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BB558A34-7725-0F0D-89DC-4668D9ADCBB3}"/>
                  </a:ext>
                </a:extLst>
              </p:cNvPr>
              <p:cNvSpPr/>
              <p:nvPr/>
            </p:nvSpPr>
            <p:spPr>
              <a:xfrm>
                <a:off x="982663" y="4140687"/>
                <a:ext cx="552185" cy="45719"/>
              </a:xfrm>
              <a:prstGeom prst="rect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70728CF5-FC7E-AAEC-2483-527983B6CAA2}"/>
                </a:ext>
              </a:extLst>
            </p:cNvPr>
            <p:cNvGrpSpPr/>
            <p:nvPr/>
          </p:nvGrpSpPr>
          <p:grpSpPr>
            <a:xfrm>
              <a:off x="8247374" y="3028044"/>
              <a:ext cx="3271526" cy="1864264"/>
              <a:chOff x="862385" y="3028044"/>
              <a:chExt cx="3271526" cy="1864264"/>
            </a:xfrm>
          </p:grpSpPr>
          <p:sp>
            <p:nvSpPr>
              <p:cNvPr id="78" name="矩形 77">
                <a:extLst>
                  <a:ext uri="{FF2B5EF4-FFF2-40B4-BE49-F238E27FC236}">
                    <a16:creationId xmlns:a16="http://schemas.microsoft.com/office/drawing/2014/main" id="{C7E940FB-7BAF-0FC5-A951-3A0140B9A222}"/>
                  </a:ext>
                </a:extLst>
              </p:cNvPr>
              <p:cNvSpPr/>
              <p:nvPr/>
            </p:nvSpPr>
            <p:spPr>
              <a:xfrm>
                <a:off x="862385" y="4366421"/>
                <a:ext cx="3271526" cy="52588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2000" b="1" dirty="0">
                    <a:solidFill>
                      <a:schemeClr val="tx1"/>
                    </a:solidFill>
                  </a:rPr>
                  <a:t>一级标题</a:t>
                </a:r>
                <a:endParaRPr kumimoji="1" lang="en-US" altLang="zh-CN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矩形 75">
                <a:extLst>
                  <a:ext uri="{FF2B5EF4-FFF2-40B4-BE49-F238E27FC236}">
                    <a16:creationId xmlns:a16="http://schemas.microsoft.com/office/drawing/2014/main" id="{989F90BC-2442-7684-A0CF-708ECB3DCD16}"/>
                  </a:ext>
                </a:extLst>
              </p:cNvPr>
              <p:cNvSpPr/>
              <p:nvPr/>
            </p:nvSpPr>
            <p:spPr>
              <a:xfrm>
                <a:off x="862385" y="3028044"/>
                <a:ext cx="3271526" cy="772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3600" b="1" dirty="0">
                    <a:solidFill>
                      <a:schemeClr val="accent2"/>
                    </a:solidFill>
                  </a:rPr>
                  <a:t>03</a:t>
                </a:r>
              </a:p>
            </p:txBody>
          </p:sp>
          <p:sp>
            <p:nvSpPr>
              <p:cNvPr id="77" name="矩形 76">
                <a:extLst>
                  <a:ext uri="{FF2B5EF4-FFF2-40B4-BE49-F238E27FC236}">
                    <a16:creationId xmlns:a16="http://schemas.microsoft.com/office/drawing/2014/main" id="{0A223452-0567-C249-4DC7-8386C6E14572}"/>
                  </a:ext>
                </a:extLst>
              </p:cNvPr>
              <p:cNvSpPr/>
              <p:nvPr/>
            </p:nvSpPr>
            <p:spPr>
              <a:xfrm>
                <a:off x="982663" y="4140687"/>
                <a:ext cx="552185" cy="45719"/>
              </a:xfrm>
              <a:prstGeom prst="rect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EC8ECEEA-9623-419D-4583-F9BC1EE1C9AA}"/>
                </a:ext>
              </a:extLst>
            </p:cNvPr>
            <p:cNvSpPr/>
            <p:nvPr/>
          </p:nvSpPr>
          <p:spPr>
            <a:xfrm>
              <a:off x="7222586" y="1392268"/>
              <a:ext cx="4304862" cy="525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pPr algn="r"/>
              <a:r>
                <a:rPr kumimoji="1"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在此处输入内容；在此处输入内容；在此处输入内容；在此处输入内容；在此处输入内容；在此处输入内容；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5B65C818-74E3-B42D-1A66-FB27B1D311ED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080808"/>
                </a:solidFill>
              </a:rPr>
              <a:t>03.</a:t>
            </a:r>
            <a:r>
              <a:rPr lang="zh-CN" altLang="en-US" dirty="0">
                <a:solidFill>
                  <a:srgbClr val="080808"/>
                </a:solidFill>
              </a:rPr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35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5" y="3216310"/>
            <a:ext cx="5731164" cy="723917"/>
          </a:xfrm>
        </p:spPr>
        <p:txBody>
          <a:bodyPr>
            <a:noAutofit/>
          </a:bodyPr>
          <a:lstStyle/>
          <a:p>
            <a:pPr algn="r"/>
            <a:r>
              <a:rPr lang="zh-CN" altLang="en-US" sz="4000" dirty="0">
                <a:solidFill>
                  <a:schemeClr val="accent1"/>
                </a:solidFill>
              </a:rPr>
              <a:t>在此</a:t>
            </a:r>
            <a:r>
              <a:rPr lang="zh-CN" altLang="en-US" sz="4000" dirty="0"/>
              <a:t>输入具体内容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5" y="4012799"/>
            <a:ext cx="5731164" cy="723916"/>
          </a:xfrm>
        </p:spPr>
        <p:txBody>
          <a:bodyPr/>
          <a:lstStyle/>
          <a:p>
            <a:pPr algn="r"/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12214"/>
            <a:ext cx="1460500" cy="8331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rgbClr val="FFFFFF"/>
                </a:solidFill>
              </a:rPr>
              <a:t>04.</a:t>
            </a:r>
            <a:endParaRPr lang="en-GB" sz="60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30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60400" y="1130300"/>
            <a:ext cx="10692876" cy="4628243"/>
            <a:chOff x="660400" y="1130300"/>
            <a:chExt cx="10692876" cy="4628243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205DE682-B469-E466-5189-FE08E5B6B63E}"/>
                </a:ext>
              </a:extLst>
            </p:cNvPr>
            <p:cNvSpPr txBox="1"/>
            <p:nvPr/>
          </p:nvSpPr>
          <p:spPr>
            <a:xfrm>
              <a:off x="660400" y="1130300"/>
              <a:ext cx="390907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在此输入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具体内容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656150F2-35A4-FBDD-6DD7-2A898F359780}"/>
                </a:ext>
              </a:extLst>
            </p:cNvPr>
            <p:cNvGrpSpPr/>
            <p:nvPr/>
          </p:nvGrpSpPr>
          <p:grpSpPr>
            <a:xfrm>
              <a:off x="750009" y="2672444"/>
              <a:ext cx="3005560" cy="3086099"/>
              <a:chOff x="3417009" y="4076701"/>
              <a:chExt cx="3005560" cy="3086099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6545FD1-3643-2F9E-674B-21F2AE17CF2E}"/>
                  </a:ext>
                </a:extLst>
              </p:cNvPr>
              <p:cNvSpPr/>
              <p:nvPr/>
            </p:nvSpPr>
            <p:spPr>
              <a:xfrm>
                <a:off x="3417009" y="4076701"/>
                <a:ext cx="3005560" cy="3086099"/>
              </a:xfrm>
              <a:prstGeom prst="rect">
                <a:avLst/>
              </a:prstGeom>
              <a:solidFill>
                <a:srgbClr val="FFFFFF">
                  <a:alpha val="60000"/>
                </a:srgb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id="{680232EE-39FE-8AA0-DD7C-B8052909095B}"/>
                  </a:ext>
                </a:extLst>
              </p:cNvPr>
              <p:cNvGrpSpPr/>
              <p:nvPr/>
            </p:nvGrpSpPr>
            <p:grpSpPr>
              <a:xfrm>
                <a:off x="3702667" y="4076701"/>
                <a:ext cx="2382445" cy="2559183"/>
                <a:chOff x="4087464" y="3098846"/>
                <a:chExt cx="1500417" cy="2559183"/>
              </a:xfrm>
            </p:grpSpPr>
            <p:sp>
              <p:nvSpPr>
                <p:cNvPr id="46" name="文本框 45">
                  <a:extLst>
                    <a:ext uri="{FF2B5EF4-FFF2-40B4-BE49-F238E27FC236}">
                      <a16:creationId xmlns:a16="http://schemas.microsoft.com/office/drawing/2014/main" id="{771C851D-14C0-6BFC-2970-866B9032DBA8}"/>
                    </a:ext>
                  </a:extLst>
                </p:cNvPr>
                <p:cNvSpPr txBox="1"/>
                <p:nvPr/>
              </p:nvSpPr>
              <p:spPr>
                <a:xfrm>
                  <a:off x="4087466" y="3098846"/>
                  <a:ext cx="1500415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 anchorCtr="0">
                  <a:spAutoFit/>
                </a:bodyPr>
                <a:lstStyle/>
                <a:p>
                  <a:pPr>
                    <a:buSzPct val="25000"/>
                  </a:pPr>
                  <a:r>
                    <a:rPr lang="en-US" altLang="zh-CN" sz="3600" b="1" dirty="0">
                      <a:solidFill>
                        <a:schemeClr val="accent1"/>
                      </a:solidFill>
                    </a:rPr>
                    <a:t>50%</a:t>
                  </a:r>
                </a:p>
              </p:txBody>
            </p:sp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F6314A82-7736-9416-AA77-F171FF34B3CB}"/>
                    </a:ext>
                  </a:extLst>
                </p:cNvPr>
                <p:cNvSpPr/>
                <p:nvPr/>
              </p:nvSpPr>
              <p:spPr>
                <a:xfrm flipH="1">
                  <a:off x="4087464" y="3746480"/>
                  <a:ext cx="1500415" cy="191154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spAutoFit/>
                </a:bodyPr>
                <a:lstStyle/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r>
                    <a:rPr kumimoji="0" lang="zh-CN" altLang="en-US" sz="1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    </a: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r>
                    <a:rPr kumimoji="0" lang="zh-CN" altLang="en-US" sz="1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在此处输入内容；在此处输入内容；在此处输入内容；在此处输入内容；</a:t>
                  </a: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</p:grpSp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2E7254BC-CFDE-46EB-1445-21314B98B094}"/>
                  </a:ext>
                </a:extLst>
              </p:cNvPr>
              <p:cNvCxnSpPr/>
              <p:nvPr/>
            </p:nvCxnSpPr>
            <p:spPr>
              <a:xfrm>
                <a:off x="3417009" y="4208490"/>
                <a:ext cx="0" cy="36351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874EA207-B93F-F74A-59F4-FC8BD999DD0C}"/>
                </a:ext>
              </a:extLst>
            </p:cNvPr>
            <p:cNvSpPr/>
            <p:nvPr/>
          </p:nvSpPr>
          <p:spPr>
            <a:xfrm>
              <a:off x="7048414" y="1130300"/>
              <a:ext cx="4304862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pPr algn="r"/>
              <a:r>
                <a:rPr kumimoji="1"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CB7195B6-0FC3-17B3-F301-FE7CC457665C}"/>
                </a:ext>
              </a:extLst>
            </p:cNvPr>
            <p:cNvGrpSpPr/>
            <p:nvPr/>
          </p:nvGrpSpPr>
          <p:grpSpPr>
            <a:xfrm>
              <a:off x="4450389" y="2672444"/>
              <a:ext cx="3005560" cy="3086099"/>
              <a:chOff x="3417009" y="4076701"/>
              <a:chExt cx="3005560" cy="3086099"/>
            </a:xfrm>
          </p:grpSpPr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FCA18688-C67D-C06E-86F8-F9D9130F8D65}"/>
                  </a:ext>
                </a:extLst>
              </p:cNvPr>
              <p:cNvSpPr/>
              <p:nvPr/>
            </p:nvSpPr>
            <p:spPr>
              <a:xfrm>
                <a:off x="3417009" y="4076701"/>
                <a:ext cx="3005560" cy="3086099"/>
              </a:xfrm>
              <a:prstGeom prst="rect">
                <a:avLst/>
              </a:prstGeom>
              <a:solidFill>
                <a:srgbClr val="FFFFFF">
                  <a:alpha val="60000"/>
                </a:srgb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1F349D85-7572-BE63-E378-846EF03256A4}"/>
                  </a:ext>
                </a:extLst>
              </p:cNvPr>
              <p:cNvGrpSpPr/>
              <p:nvPr/>
            </p:nvGrpSpPr>
            <p:grpSpPr>
              <a:xfrm>
                <a:off x="3702667" y="4076701"/>
                <a:ext cx="2382445" cy="2559183"/>
                <a:chOff x="4087464" y="3098846"/>
                <a:chExt cx="1500417" cy="2559183"/>
              </a:xfrm>
            </p:grpSpPr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A80F6F17-4311-7488-0C53-9D100AEAB392}"/>
                    </a:ext>
                  </a:extLst>
                </p:cNvPr>
                <p:cNvSpPr txBox="1"/>
                <p:nvPr/>
              </p:nvSpPr>
              <p:spPr>
                <a:xfrm>
                  <a:off x="4087466" y="3098846"/>
                  <a:ext cx="1500415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 anchorCtr="0">
                  <a:spAutoFit/>
                </a:bodyPr>
                <a:lstStyle/>
                <a:p>
                  <a:pPr>
                    <a:buSzPct val="25000"/>
                  </a:pPr>
                  <a:r>
                    <a:rPr lang="en-US" altLang="zh-CN" sz="3600" b="1" dirty="0">
                      <a:solidFill>
                        <a:schemeClr val="accent2"/>
                      </a:solidFill>
                    </a:rPr>
                    <a:t>60%</a:t>
                  </a:r>
                </a:p>
              </p:txBody>
            </p:sp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D62AE863-537C-B2F4-7DA3-86B9A184678B}"/>
                    </a:ext>
                  </a:extLst>
                </p:cNvPr>
                <p:cNvSpPr/>
                <p:nvPr/>
              </p:nvSpPr>
              <p:spPr>
                <a:xfrm flipH="1">
                  <a:off x="4087464" y="3746480"/>
                  <a:ext cx="1500415" cy="191154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spAutoFit/>
                </a:bodyPr>
                <a:lstStyle/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r>
                    <a:rPr kumimoji="0" lang="zh-CN" altLang="en-US" sz="1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    </a: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r>
                    <a:rPr kumimoji="0" lang="zh-CN" altLang="en-US" sz="1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在此处输入内容；在此处输入内容；在此处输入内容；在此处输入内容；</a:t>
                  </a: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</p:grp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DA9A157C-B8BB-5EFE-6D11-A199411398B8}"/>
                  </a:ext>
                </a:extLst>
              </p:cNvPr>
              <p:cNvCxnSpPr/>
              <p:nvPr/>
            </p:nvCxnSpPr>
            <p:spPr>
              <a:xfrm>
                <a:off x="3417009" y="4208490"/>
                <a:ext cx="0" cy="363510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2B127BB5-A637-55DC-544A-6B1BB12228D3}"/>
                </a:ext>
              </a:extLst>
            </p:cNvPr>
            <p:cNvGrpSpPr/>
            <p:nvPr/>
          </p:nvGrpSpPr>
          <p:grpSpPr>
            <a:xfrm>
              <a:off x="8150770" y="2672444"/>
              <a:ext cx="3005560" cy="3086099"/>
              <a:chOff x="3417009" y="4076701"/>
              <a:chExt cx="3005560" cy="3086099"/>
            </a:xfrm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6A02EB9A-40B8-427B-1178-E526EFB790CC}"/>
                  </a:ext>
                </a:extLst>
              </p:cNvPr>
              <p:cNvSpPr/>
              <p:nvPr/>
            </p:nvSpPr>
            <p:spPr>
              <a:xfrm>
                <a:off x="3417009" y="4076701"/>
                <a:ext cx="3005560" cy="3086099"/>
              </a:xfrm>
              <a:prstGeom prst="rect">
                <a:avLst/>
              </a:prstGeom>
              <a:solidFill>
                <a:srgbClr val="FFFFFF">
                  <a:alpha val="60000"/>
                </a:srgb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A25BBB94-0C88-AE25-FF72-245027C84826}"/>
                  </a:ext>
                </a:extLst>
              </p:cNvPr>
              <p:cNvGrpSpPr/>
              <p:nvPr/>
            </p:nvGrpSpPr>
            <p:grpSpPr>
              <a:xfrm>
                <a:off x="3702667" y="4076701"/>
                <a:ext cx="2382445" cy="2559183"/>
                <a:chOff x="4087464" y="3098846"/>
                <a:chExt cx="1500417" cy="2559183"/>
              </a:xfrm>
            </p:grpSpPr>
            <p:sp>
              <p:nvSpPr>
                <p:cNvPr id="50" name="文本框 49">
                  <a:extLst>
                    <a:ext uri="{FF2B5EF4-FFF2-40B4-BE49-F238E27FC236}">
                      <a16:creationId xmlns:a16="http://schemas.microsoft.com/office/drawing/2014/main" id="{6A1A30AD-E3B5-B7FF-F9BA-04CCB6DF5EC6}"/>
                    </a:ext>
                  </a:extLst>
                </p:cNvPr>
                <p:cNvSpPr txBox="1"/>
                <p:nvPr/>
              </p:nvSpPr>
              <p:spPr>
                <a:xfrm>
                  <a:off x="4087466" y="3098846"/>
                  <a:ext cx="1500415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ctr" anchorCtr="0">
                  <a:spAutoFit/>
                </a:bodyPr>
                <a:lstStyle/>
                <a:p>
                  <a:pPr>
                    <a:buSzPct val="25000"/>
                  </a:pPr>
                  <a:r>
                    <a:rPr lang="en-US" altLang="zh-CN" sz="3600" b="1" dirty="0">
                      <a:solidFill>
                        <a:schemeClr val="accent1"/>
                      </a:solidFill>
                    </a:rPr>
                    <a:t>40%</a:t>
                  </a:r>
                </a:p>
              </p:txBody>
            </p:sp>
            <p:sp>
              <p:nvSpPr>
                <p:cNvPr id="62" name="矩形 61">
                  <a:extLst>
                    <a:ext uri="{FF2B5EF4-FFF2-40B4-BE49-F238E27FC236}">
                      <a16:creationId xmlns:a16="http://schemas.microsoft.com/office/drawing/2014/main" id="{0A0ABD9D-3669-6404-201D-40280CE35CF1}"/>
                    </a:ext>
                  </a:extLst>
                </p:cNvPr>
                <p:cNvSpPr/>
                <p:nvPr/>
              </p:nvSpPr>
              <p:spPr>
                <a:xfrm flipH="1">
                  <a:off x="4087464" y="3746480"/>
                  <a:ext cx="1500415" cy="191154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 lIns="91440" tIns="45720" rIns="91440" bIns="45720" anchor="t">
                  <a:spAutoFit/>
                </a:bodyPr>
                <a:lstStyle/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r>
                    <a:rPr kumimoji="0" lang="zh-CN" altLang="en-US" sz="1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    </a: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  <a:p>
                  <a:pPr marL="0" marR="0" lvl="0" indent="0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ct val="25000"/>
                    <a:buFontTx/>
                    <a:buNone/>
                    <a:defRPr/>
                  </a:pPr>
                  <a:r>
                    <a:rPr kumimoji="0" lang="zh-CN" altLang="en-US" sz="10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在此处输入内容；在此处输入内容；在此处输入内容；在此处输入内容；</a:t>
                  </a:r>
                  <a:endPara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</p:grp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id="{89C0E3D6-52E4-4CAA-07AB-FE129DE5C5B0}"/>
                  </a:ext>
                </a:extLst>
              </p:cNvPr>
              <p:cNvCxnSpPr/>
              <p:nvPr/>
            </p:nvCxnSpPr>
            <p:spPr>
              <a:xfrm>
                <a:off x="3417009" y="4208490"/>
                <a:ext cx="0" cy="36351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0D32AFE2-80EA-6684-674F-954CB2390B45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080808"/>
                </a:solidFill>
              </a:rPr>
              <a:t>04.</a:t>
            </a:r>
            <a:r>
              <a:rPr lang="zh-CN" altLang="en-US" dirty="0">
                <a:solidFill>
                  <a:srgbClr val="080808"/>
                </a:solidFill>
              </a:rPr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65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8195" y="1130300"/>
            <a:ext cx="10862896" cy="5088231"/>
            <a:chOff x="608195" y="1130300"/>
            <a:chExt cx="10862896" cy="5088231"/>
          </a:xfrm>
        </p:grpSpPr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4D02665F-63FB-31E5-A069-A0664E0F4E66}"/>
                </a:ext>
              </a:extLst>
            </p:cNvPr>
            <p:cNvGrpSpPr/>
            <p:nvPr/>
          </p:nvGrpSpPr>
          <p:grpSpPr>
            <a:xfrm>
              <a:off x="6427617" y="2653068"/>
              <a:ext cx="4959712" cy="1696175"/>
              <a:chOff x="650810" y="1732825"/>
              <a:chExt cx="3857690" cy="1696175"/>
            </a:xfrm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31B1DD31-44CA-69B4-F165-7824F35B0A41}"/>
                  </a:ext>
                </a:extLst>
              </p:cNvPr>
              <p:cNvSpPr/>
              <p:nvPr/>
            </p:nvSpPr>
            <p:spPr>
              <a:xfrm>
                <a:off x="650810" y="1732825"/>
                <a:ext cx="3857690" cy="169617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3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E7D1D4B0-C992-AD6B-91E3-9032D1147525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66120" y="2029667"/>
                <a:ext cx="2549590" cy="1000314"/>
                <a:chOff x="7450144" y="2990839"/>
                <a:chExt cx="2202721" cy="984171"/>
              </a:xfrm>
              <a:noFill/>
            </p:grpSpPr>
            <p:sp>
              <p:nvSpPr>
                <p:cNvPr id="63" name="矩形 62">
                  <a:extLst>
                    <a:ext uri="{FF2B5EF4-FFF2-40B4-BE49-F238E27FC236}">
                      <a16:creationId xmlns:a16="http://schemas.microsoft.com/office/drawing/2014/main" id="{C56CEDC6-3550-9205-16D4-E8074F16388D}"/>
                    </a:ext>
                  </a:extLst>
                </p:cNvPr>
                <p:cNvSpPr/>
                <p:nvPr/>
              </p:nvSpPr>
              <p:spPr>
                <a:xfrm>
                  <a:off x="7450145" y="2990839"/>
                  <a:ext cx="2202720" cy="517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kumimoji="1" lang="zh-CN" altLang="en-US" sz="2000" b="1" dirty="0">
                      <a:solidFill>
                        <a:schemeClr val="tx1"/>
                      </a:solidFill>
                    </a:rPr>
                    <a:t>一级标题</a:t>
                  </a:r>
                  <a:endParaRPr kumimoji="1" lang="en-US" altLang="zh-CN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矩形 63">
                  <a:extLst>
                    <a:ext uri="{FF2B5EF4-FFF2-40B4-BE49-F238E27FC236}">
                      <a16:creationId xmlns:a16="http://schemas.microsoft.com/office/drawing/2014/main" id="{4477828B-1026-9BDD-7776-F1A2A0C3BCBF}"/>
                    </a:ext>
                  </a:extLst>
                </p:cNvPr>
                <p:cNvSpPr/>
                <p:nvPr/>
              </p:nvSpPr>
              <p:spPr>
                <a:xfrm>
                  <a:off x="7450144" y="3386198"/>
                  <a:ext cx="2202720" cy="5888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432A782-451B-D5D1-BB27-86F1CD6376BA}"/>
                  </a:ext>
                </a:extLst>
              </p:cNvPr>
              <p:cNvSpPr/>
              <p:nvPr/>
            </p:nvSpPr>
            <p:spPr>
              <a:xfrm>
                <a:off x="650810" y="1745525"/>
                <a:ext cx="3857690" cy="45719"/>
              </a:xfrm>
              <a:prstGeom prst="rect">
                <a:avLst/>
              </a:prstGeom>
              <a:solidFill>
                <a:schemeClr val="accent2"/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95515DB9-6F63-9BB4-A43A-2EBFFE96CA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4272" y="2307771"/>
                <a:ext cx="346493" cy="0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35DFC659-2B19-4B44-722E-766D7027C79E}"/>
                </a:ext>
              </a:extLst>
            </p:cNvPr>
            <p:cNvSpPr txBox="1"/>
            <p:nvPr/>
          </p:nvSpPr>
          <p:spPr>
            <a:xfrm>
              <a:off x="608195" y="1130300"/>
              <a:ext cx="41571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在此输入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具体内容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id="{51520933-00DC-599B-4F17-5AA078080437}"/>
                </a:ext>
              </a:extLst>
            </p:cNvPr>
            <p:cNvSpPr/>
            <p:nvPr/>
          </p:nvSpPr>
          <p:spPr>
            <a:xfrm>
              <a:off x="7166229" y="1130300"/>
              <a:ext cx="4304862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pPr algn="r"/>
              <a:r>
                <a:rPr kumimoji="1"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97" name="组合 96">
              <a:extLst>
                <a:ext uri="{FF2B5EF4-FFF2-40B4-BE49-F238E27FC236}">
                  <a16:creationId xmlns:a16="http://schemas.microsoft.com/office/drawing/2014/main" id="{A735CAC1-9C32-7FAB-D44C-26EF5C3294F8}"/>
                </a:ext>
              </a:extLst>
            </p:cNvPr>
            <p:cNvGrpSpPr/>
            <p:nvPr/>
          </p:nvGrpSpPr>
          <p:grpSpPr>
            <a:xfrm>
              <a:off x="773690" y="2653068"/>
              <a:ext cx="4959712" cy="1696175"/>
              <a:chOff x="650810" y="1732825"/>
              <a:chExt cx="3857690" cy="1696175"/>
            </a:xfrm>
          </p:grpSpPr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2FEE521D-80D2-9057-09B6-C37940EEEBFD}"/>
                  </a:ext>
                </a:extLst>
              </p:cNvPr>
              <p:cNvSpPr/>
              <p:nvPr/>
            </p:nvSpPr>
            <p:spPr>
              <a:xfrm>
                <a:off x="650810" y="1732825"/>
                <a:ext cx="3857690" cy="16961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3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9" name="组合 98">
                <a:extLst>
                  <a:ext uri="{FF2B5EF4-FFF2-40B4-BE49-F238E27FC236}">
                    <a16:creationId xmlns:a16="http://schemas.microsoft.com/office/drawing/2014/main" id="{A4993196-2DC4-990D-2C39-957DCA9F32C2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66120" y="2029667"/>
                <a:ext cx="2549590" cy="1000314"/>
                <a:chOff x="7450144" y="2990839"/>
                <a:chExt cx="2202721" cy="984171"/>
              </a:xfrm>
              <a:noFill/>
            </p:grpSpPr>
            <p:sp>
              <p:nvSpPr>
                <p:cNvPr id="102" name="矩形 101">
                  <a:extLst>
                    <a:ext uri="{FF2B5EF4-FFF2-40B4-BE49-F238E27FC236}">
                      <a16:creationId xmlns:a16="http://schemas.microsoft.com/office/drawing/2014/main" id="{1381E540-AAFC-DD35-413C-150A3C0BD102}"/>
                    </a:ext>
                  </a:extLst>
                </p:cNvPr>
                <p:cNvSpPr/>
                <p:nvPr/>
              </p:nvSpPr>
              <p:spPr>
                <a:xfrm>
                  <a:off x="7450145" y="2990839"/>
                  <a:ext cx="2202720" cy="517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kumimoji="1" lang="zh-CN" altLang="en-US" sz="2000" b="1" dirty="0">
                      <a:solidFill>
                        <a:schemeClr val="tx1"/>
                      </a:solidFill>
                    </a:rPr>
                    <a:t>一级标题</a:t>
                  </a:r>
                  <a:endParaRPr kumimoji="1" lang="en-US" altLang="zh-CN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矩形 102">
                  <a:extLst>
                    <a:ext uri="{FF2B5EF4-FFF2-40B4-BE49-F238E27FC236}">
                      <a16:creationId xmlns:a16="http://schemas.microsoft.com/office/drawing/2014/main" id="{CA556659-11B2-B01B-F830-56638AE51E3C}"/>
                    </a:ext>
                  </a:extLst>
                </p:cNvPr>
                <p:cNvSpPr/>
                <p:nvPr/>
              </p:nvSpPr>
              <p:spPr>
                <a:xfrm>
                  <a:off x="7450144" y="3386198"/>
                  <a:ext cx="2202720" cy="5888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C16844BC-280D-408B-7957-E1291FCF3E53}"/>
                  </a:ext>
                </a:extLst>
              </p:cNvPr>
              <p:cNvSpPr/>
              <p:nvPr/>
            </p:nvSpPr>
            <p:spPr>
              <a:xfrm>
                <a:off x="650810" y="1745525"/>
                <a:ext cx="3857690" cy="45719"/>
              </a:xfrm>
              <a:prstGeom prst="rect">
                <a:avLst/>
              </a:prstGeom>
              <a:solidFill>
                <a:schemeClr val="accent1"/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01" name="直接连接符 100">
                <a:extLst>
                  <a:ext uri="{FF2B5EF4-FFF2-40B4-BE49-F238E27FC236}">
                    <a16:creationId xmlns:a16="http://schemas.microsoft.com/office/drawing/2014/main" id="{BDE43A85-0751-CF71-5E95-A372FFB792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4272" y="2307771"/>
                <a:ext cx="346493" cy="0"/>
              </a:xfrm>
              <a:prstGeom prst="line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组合 103">
              <a:extLst>
                <a:ext uri="{FF2B5EF4-FFF2-40B4-BE49-F238E27FC236}">
                  <a16:creationId xmlns:a16="http://schemas.microsoft.com/office/drawing/2014/main" id="{C1BCB5EC-3A99-37D0-806C-47CC4A9EA4F2}"/>
                </a:ext>
              </a:extLst>
            </p:cNvPr>
            <p:cNvGrpSpPr/>
            <p:nvPr/>
          </p:nvGrpSpPr>
          <p:grpSpPr>
            <a:xfrm>
              <a:off x="6427617" y="4522356"/>
              <a:ext cx="4959712" cy="1696175"/>
              <a:chOff x="650810" y="1732825"/>
              <a:chExt cx="3857690" cy="1696175"/>
            </a:xfrm>
          </p:grpSpPr>
          <p:sp>
            <p:nvSpPr>
              <p:cNvPr id="105" name="矩形 104">
                <a:extLst>
                  <a:ext uri="{FF2B5EF4-FFF2-40B4-BE49-F238E27FC236}">
                    <a16:creationId xmlns:a16="http://schemas.microsoft.com/office/drawing/2014/main" id="{FE790EA7-9056-7C39-B5B8-79A3590D3C68}"/>
                  </a:ext>
                </a:extLst>
              </p:cNvPr>
              <p:cNvSpPr/>
              <p:nvPr/>
            </p:nvSpPr>
            <p:spPr>
              <a:xfrm>
                <a:off x="650810" y="1732825"/>
                <a:ext cx="3857690" cy="16961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3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06" name="组合 105">
                <a:extLst>
                  <a:ext uri="{FF2B5EF4-FFF2-40B4-BE49-F238E27FC236}">
                    <a16:creationId xmlns:a16="http://schemas.microsoft.com/office/drawing/2014/main" id="{89ED8C96-803D-9E0F-ACD7-510A74F1EB1E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66120" y="2029667"/>
                <a:ext cx="2549590" cy="1000314"/>
                <a:chOff x="7450144" y="2990839"/>
                <a:chExt cx="2202721" cy="984171"/>
              </a:xfrm>
              <a:noFill/>
            </p:grpSpPr>
            <p:sp>
              <p:nvSpPr>
                <p:cNvPr id="109" name="矩形 108">
                  <a:extLst>
                    <a:ext uri="{FF2B5EF4-FFF2-40B4-BE49-F238E27FC236}">
                      <a16:creationId xmlns:a16="http://schemas.microsoft.com/office/drawing/2014/main" id="{8FE998D8-5203-1FDA-55BF-D65CE975C1A5}"/>
                    </a:ext>
                  </a:extLst>
                </p:cNvPr>
                <p:cNvSpPr/>
                <p:nvPr/>
              </p:nvSpPr>
              <p:spPr>
                <a:xfrm>
                  <a:off x="7450145" y="2990839"/>
                  <a:ext cx="2202720" cy="517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kumimoji="1" lang="zh-CN" altLang="en-US" sz="2000" b="1" dirty="0">
                      <a:solidFill>
                        <a:schemeClr val="tx1"/>
                      </a:solidFill>
                    </a:rPr>
                    <a:t>一级标题</a:t>
                  </a:r>
                  <a:endParaRPr kumimoji="1" lang="en-US" altLang="zh-CN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矩形 109">
                  <a:extLst>
                    <a:ext uri="{FF2B5EF4-FFF2-40B4-BE49-F238E27FC236}">
                      <a16:creationId xmlns:a16="http://schemas.microsoft.com/office/drawing/2014/main" id="{62B39DF6-8B08-DBF0-17E2-57169C4590CD}"/>
                    </a:ext>
                  </a:extLst>
                </p:cNvPr>
                <p:cNvSpPr/>
                <p:nvPr/>
              </p:nvSpPr>
              <p:spPr>
                <a:xfrm>
                  <a:off x="7450144" y="3386198"/>
                  <a:ext cx="2202720" cy="5888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6F49E658-2989-0F30-C2DA-416E8B783988}"/>
                  </a:ext>
                </a:extLst>
              </p:cNvPr>
              <p:cNvSpPr/>
              <p:nvPr/>
            </p:nvSpPr>
            <p:spPr>
              <a:xfrm>
                <a:off x="650810" y="1745525"/>
                <a:ext cx="3857690" cy="45719"/>
              </a:xfrm>
              <a:prstGeom prst="rect">
                <a:avLst/>
              </a:prstGeom>
              <a:solidFill>
                <a:schemeClr val="accent1"/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08" name="直接连接符 107">
                <a:extLst>
                  <a:ext uri="{FF2B5EF4-FFF2-40B4-BE49-F238E27FC236}">
                    <a16:creationId xmlns:a16="http://schemas.microsoft.com/office/drawing/2014/main" id="{D496943F-1AE7-4C62-E00E-99A38B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44272" y="2307771"/>
                <a:ext cx="346493" cy="0"/>
              </a:xfrm>
              <a:prstGeom prst="line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id="{67FFD23F-9364-3829-933A-F20C4E4EAFDD}"/>
                </a:ext>
              </a:extLst>
            </p:cNvPr>
            <p:cNvGrpSpPr/>
            <p:nvPr/>
          </p:nvGrpSpPr>
          <p:grpSpPr>
            <a:xfrm>
              <a:off x="773690" y="4522356"/>
              <a:ext cx="4959712" cy="1696175"/>
              <a:chOff x="650810" y="1732825"/>
              <a:chExt cx="3857690" cy="1696175"/>
            </a:xfrm>
          </p:grpSpPr>
          <p:sp>
            <p:nvSpPr>
              <p:cNvPr id="112" name="矩形 111">
                <a:extLst>
                  <a:ext uri="{FF2B5EF4-FFF2-40B4-BE49-F238E27FC236}">
                    <a16:creationId xmlns:a16="http://schemas.microsoft.com/office/drawing/2014/main" id="{D50307F4-995E-C46B-003B-7A42D86F6122}"/>
                  </a:ext>
                </a:extLst>
              </p:cNvPr>
              <p:cNvSpPr/>
              <p:nvPr/>
            </p:nvSpPr>
            <p:spPr>
              <a:xfrm>
                <a:off x="650810" y="1732825"/>
                <a:ext cx="3857690" cy="16961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3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3" name="组合 112">
                <a:extLst>
                  <a:ext uri="{FF2B5EF4-FFF2-40B4-BE49-F238E27FC236}">
                    <a16:creationId xmlns:a16="http://schemas.microsoft.com/office/drawing/2014/main" id="{A3F9F7D5-F9FB-C42A-9434-12BEBEE65AAB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66120" y="2029667"/>
                <a:ext cx="2549590" cy="1000314"/>
                <a:chOff x="7450144" y="2990839"/>
                <a:chExt cx="2202721" cy="984171"/>
              </a:xfrm>
              <a:noFill/>
            </p:grpSpPr>
            <p:sp>
              <p:nvSpPr>
                <p:cNvPr id="116" name="矩形 115">
                  <a:extLst>
                    <a:ext uri="{FF2B5EF4-FFF2-40B4-BE49-F238E27FC236}">
                      <a16:creationId xmlns:a16="http://schemas.microsoft.com/office/drawing/2014/main" id="{0C1B6BA1-1A1A-13AF-A09D-656630090264}"/>
                    </a:ext>
                  </a:extLst>
                </p:cNvPr>
                <p:cNvSpPr/>
                <p:nvPr/>
              </p:nvSpPr>
              <p:spPr>
                <a:xfrm>
                  <a:off x="7450145" y="2990839"/>
                  <a:ext cx="2202720" cy="517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kumimoji="1" lang="zh-CN" altLang="en-US" sz="2000" b="1" dirty="0">
                      <a:solidFill>
                        <a:schemeClr val="tx1"/>
                      </a:solidFill>
                    </a:rPr>
                    <a:t>一级标题</a:t>
                  </a:r>
                  <a:endParaRPr kumimoji="1" lang="en-US" altLang="zh-CN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矩形 116">
                  <a:extLst>
                    <a:ext uri="{FF2B5EF4-FFF2-40B4-BE49-F238E27FC236}">
                      <a16:creationId xmlns:a16="http://schemas.microsoft.com/office/drawing/2014/main" id="{4582F715-21A4-163F-51F1-FDBF1E7E1425}"/>
                    </a:ext>
                  </a:extLst>
                </p:cNvPr>
                <p:cNvSpPr/>
                <p:nvPr/>
              </p:nvSpPr>
              <p:spPr>
                <a:xfrm>
                  <a:off x="7450144" y="3386198"/>
                  <a:ext cx="2202720" cy="5888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kumimoji="1"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在此处输入内容；在此处输入内容；在此处输入内容；在此处输入内容；在此处输入内容；在此处输入内容；</a:t>
                  </a: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4" name="矩形 113">
                <a:extLst>
                  <a:ext uri="{FF2B5EF4-FFF2-40B4-BE49-F238E27FC236}">
                    <a16:creationId xmlns:a16="http://schemas.microsoft.com/office/drawing/2014/main" id="{7A8CC548-3E5B-5B8C-98D3-2BB2E95AAC32}"/>
                  </a:ext>
                </a:extLst>
              </p:cNvPr>
              <p:cNvSpPr/>
              <p:nvPr/>
            </p:nvSpPr>
            <p:spPr>
              <a:xfrm>
                <a:off x="650810" y="1745525"/>
                <a:ext cx="3857690" cy="45719"/>
              </a:xfrm>
              <a:prstGeom prst="rect">
                <a:avLst/>
              </a:prstGeom>
              <a:solidFill>
                <a:schemeClr val="accent1"/>
              </a:solid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15" name="直接连接符 114">
                <a:extLst>
                  <a:ext uri="{FF2B5EF4-FFF2-40B4-BE49-F238E27FC236}">
                    <a16:creationId xmlns:a16="http://schemas.microsoft.com/office/drawing/2014/main" id="{0F79E5F5-57DD-C4A6-87FE-8A8FD24C8A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44272" y="2307771"/>
                <a:ext cx="346493" cy="0"/>
              </a:xfrm>
              <a:prstGeom prst="line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105A1A70-B5BE-5CDE-A3C7-41654DFB10F3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080808"/>
                </a:solidFill>
              </a:rPr>
              <a:t>04.</a:t>
            </a:r>
            <a:r>
              <a:rPr lang="zh-CN" altLang="en-US" dirty="0">
                <a:solidFill>
                  <a:srgbClr val="080808"/>
                </a:solidFill>
              </a:rPr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4378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3612737-395C-3FFC-DF3C-2B02163C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18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CC09F6A-8A51-54F9-B835-22AD63E5382B}"/>
              </a:ext>
            </a:extLst>
          </p:cNvPr>
          <p:cNvGrpSpPr/>
          <p:nvPr/>
        </p:nvGrpSpPr>
        <p:grpSpPr>
          <a:xfrm>
            <a:off x="949023" y="1463529"/>
            <a:ext cx="10293954" cy="4340371"/>
            <a:chOff x="949023" y="1463529"/>
            <a:chExt cx="10293954" cy="4340371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6E6C3CA8-7F81-EA81-8749-C3F43D937A2E}"/>
                </a:ext>
              </a:extLst>
            </p:cNvPr>
            <p:cNvSpPr/>
            <p:nvPr/>
          </p:nvSpPr>
          <p:spPr>
            <a:xfrm>
              <a:off x="971398" y="2263321"/>
              <a:ext cx="3139277" cy="3540579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60000"/>
              </a:srgb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52F31F-64EC-C3DA-EF82-92568CEE7F6B}"/>
                </a:ext>
              </a:extLst>
            </p:cNvPr>
            <p:cNvSpPr txBox="1"/>
            <p:nvPr/>
          </p:nvSpPr>
          <p:spPr>
            <a:xfrm>
              <a:off x="1212304" y="3401017"/>
              <a:ext cx="2657464" cy="3942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800" b="1" dirty="0"/>
                <a:t>一级标题</a:t>
              </a:r>
              <a:endParaRPr lang="en-US" altLang="zh-CN" sz="1800" b="1" dirty="0"/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B5695C15-9EF9-D4C0-0984-1513B2B8D59A}"/>
                </a:ext>
              </a:extLst>
            </p:cNvPr>
            <p:cNvSpPr txBox="1"/>
            <p:nvPr/>
          </p:nvSpPr>
          <p:spPr>
            <a:xfrm>
              <a:off x="1212304" y="3856682"/>
              <a:ext cx="2657464" cy="107285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kumimoji="1" lang="zh-CN" altLang="en-US" sz="1000" dirty="0"/>
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1" lang="en-US" altLang="zh-CN" sz="1000" dirty="0"/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65DF8308-F851-2484-1688-2C1B76CAC0FE}"/>
                </a:ext>
              </a:extLst>
            </p:cNvPr>
            <p:cNvSpPr/>
            <p:nvPr/>
          </p:nvSpPr>
          <p:spPr>
            <a:xfrm>
              <a:off x="4500356" y="2263321"/>
              <a:ext cx="3139277" cy="3540579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60000"/>
              </a:srgb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459214A-1990-51C4-CC4B-E4416FADEB39}"/>
                </a:ext>
              </a:extLst>
            </p:cNvPr>
            <p:cNvSpPr txBox="1"/>
            <p:nvPr/>
          </p:nvSpPr>
          <p:spPr>
            <a:xfrm>
              <a:off x="4741261" y="3401017"/>
              <a:ext cx="2657464" cy="3942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800" b="1" dirty="0"/>
                <a:t>一级标题</a:t>
              </a:r>
              <a:endParaRPr lang="en-US" altLang="zh-CN" sz="1800" b="1" dirty="0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0EB6170-5967-4883-C46E-5DF8CFF479D6}"/>
                </a:ext>
              </a:extLst>
            </p:cNvPr>
            <p:cNvSpPr txBox="1"/>
            <p:nvPr/>
          </p:nvSpPr>
          <p:spPr>
            <a:xfrm>
              <a:off x="4741261" y="3856682"/>
              <a:ext cx="2657464" cy="107176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kumimoji="1" lang="zh-CN" altLang="en-US" sz="1000" dirty="0"/>
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1" lang="en-US" altLang="zh-CN" sz="1000" dirty="0"/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E6102058-3E3C-115A-BB91-4A5CDA894F1C}"/>
                </a:ext>
              </a:extLst>
            </p:cNvPr>
            <p:cNvSpPr/>
            <p:nvPr/>
          </p:nvSpPr>
          <p:spPr>
            <a:xfrm>
              <a:off x="8029313" y="2263321"/>
              <a:ext cx="3139277" cy="3540579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60000"/>
              </a:srgb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3314521-656D-DABD-CD23-C1B439D603E1}"/>
                </a:ext>
              </a:extLst>
            </p:cNvPr>
            <p:cNvSpPr txBox="1"/>
            <p:nvPr/>
          </p:nvSpPr>
          <p:spPr>
            <a:xfrm>
              <a:off x="8270219" y="3401017"/>
              <a:ext cx="2657464" cy="3942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800" b="1" dirty="0"/>
                <a:t>一级标题</a:t>
              </a:r>
              <a:endParaRPr lang="en-US" altLang="zh-CN" sz="1800" b="1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5834BE7-FE80-B1E4-B49B-1DD338DAA41E}"/>
                </a:ext>
              </a:extLst>
            </p:cNvPr>
            <p:cNvSpPr txBox="1"/>
            <p:nvPr/>
          </p:nvSpPr>
          <p:spPr>
            <a:xfrm>
              <a:off x="8270219" y="3856682"/>
              <a:ext cx="2657464" cy="107176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kumimoji="1" lang="zh-CN" altLang="en-US" sz="1000" dirty="0"/>
                <a:t>在此处输入内容；在此处输入内容；在此处输入内容；在此处输入内容；在此处输入内容；在此处输入内容；在此处输入内容；在此处输入内容；在此处输入内容；在此处输入内容；在此处输入内容；</a:t>
              </a:r>
              <a:endParaRPr kumimoji="1" lang="en-US" altLang="zh-CN" sz="1000" dirty="0"/>
            </a:p>
          </p:txBody>
        </p:sp>
        <p:sp>
          <p:nvSpPr>
            <p:cNvPr id="14" name="箭头: 五边形 13">
              <a:extLst>
                <a:ext uri="{FF2B5EF4-FFF2-40B4-BE49-F238E27FC236}">
                  <a16:creationId xmlns:a16="http://schemas.microsoft.com/office/drawing/2014/main" id="{E2C73A12-3302-A896-2612-3CB8082C1982}"/>
                </a:ext>
              </a:extLst>
            </p:cNvPr>
            <p:cNvSpPr/>
            <p:nvPr/>
          </p:nvSpPr>
          <p:spPr>
            <a:xfrm>
              <a:off x="949023" y="1463529"/>
              <a:ext cx="3361361" cy="44478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 anchorCtr="0">
              <a:noAutofit/>
            </a:bodyPr>
            <a:lstStyle/>
            <a:p>
              <a:pPr algn="ctr"/>
              <a:r>
                <a:rPr kumimoji="1" lang="en-US" altLang="zh-CN" sz="1400" b="1" dirty="0">
                  <a:solidFill>
                    <a:srgbClr val="FFFFFF"/>
                  </a:solidFill>
                </a:rPr>
                <a:t>Step 1</a:t>
              </a:r>
            </a:p>
          </p:txBody>
        </p:sp>
        <p:sp>
          <p:nvSpPr>
            <p:cNvPr id="15" name="箭头: V 形 14">
              <a:extLst>
                <a:ext uri="{FF2B5EF4-FFF2-40B4-BE49-F238E27FC236}">
                  <a16:creationId xmlns:a16="http://schemas.microsoft.com/office/drawing/2014/main" id="{77B6A2CF-E3BC-D183-663E-99EFDAEFEBBD}"/>
                </a:ext>
              </a:extLst>
            </p:cNvPr>
            <p:cNvSpPr/>
            <p:nvPr/>
          </p:nvSpPr>
          <p:spPr>
            <a:xfrm>
              <a:off x="4415319" y="1463529"/>
              <a:ext cx="3361361" cy="444788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 anchorCtr="0">
              <a:noAutofit/>
            </a:bodyPr>
            <a:lstStyle/>
            <a:p>
              <a:pPr algn="ctr"/>
              <a:r>
                <a:rPr kumimoji="1" lang="en-US" altLang="zh-CN" sz="1400" b="1">
                  <a:solidFill>
                    <a:srgbClr val="FFFFFF"/>
                  </a:solidFill>
                </a:rPr>
                <a:t>Step 2</a:t>
              </a:r>
              <a:endParaRPr kumimoji="1" lang="en-US" altLang="zh-CN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箭头: V 形 15">
              <a:extLst>
                <a:ext uri="{FF2B5EF4-FFF2-40B4-BE49-F238E27FC236}">
                  <a16:creationId xmlns:a16="http://schemas.microsoft.com/office/drawing/2014/main" id="{62E8C1F8-3700-8CCB-F0EC-1B9390322FF2}"/>
                </a:ext>
              </a:extLst>
            </p:cNvPr>
            <p:cNvSpPr/>
            <p:nvPr/>
          </p:nvSpPr>
          <p:spPr>
            <a:xfrm>
              <a:off x="7881616" y="1463529"/>
              <a:ext cx="3361361" cy="444788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 anchorCtr="0">
              <a:noAutofit/>
            </a:bodyPr>
            <a:lstStyle/>
            <a:p>
              <a:pPr algn="ctr"/>
              <a:r>
                <a:rPr kumimoji="1" lang="en-US" altLang="zh-CN" sz="1400" b="1">
                  <a:solidFill>
                    <a:srgbClr val="FFFFFF"/>
                  </a:solidFill>
                </a:rPr>
                <a:t>Step 3</a:t>
              </a:r>
              <a:endParaRPr kumimoji="1" lang="en-US" altLang="zh-CN" sz="1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5684009-41B5-800A-183A-1FCC2ABAC008}"/>
                </a:ext>
              </a:extLst>
            </p:cNvPr>
            <p:cNvGrpSpPr/>
            <p:nvPr/>
          </p:nvGrpSpPr>
          <p:grpSpPr>
            <a:xfrm>
              <a:off x="2271036" y="2511215"/>
              <a:ext cx="540000" cy="540000"/>
              <a:chOff x="6335984" y="5599496"/>
              <a:chExt cx="540000" cy="540000"/>
            </a:xfrm>
          </p:grpSpPr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668E46D8-606C-B6E4-F516-BF5C9109F85E}"/>
                  </a:ext>
                </a:extLst>
              </p:cNvPr>
              <p:cNvSpPr txBox="1"/>
              <p:nvPr/>
            </p:nvSpPr>
            <p:spPr>
              <a:xfrm>
                <a:off x="6335984" y="5599496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C276A565-E701-7A52-B71D-7AA30A84185E}"/>
                  </a:ext>
                </a:extLst>
              </p:cNvPr>
              <p:cNvSpPr/>
              <p:nvPr/>
            </p:nvSpPr>
            <p:spPr>
              <a:xfrm>
                <a:off x="6468280" y="5734252"/>
                <a:ext cx="275408" cy="270488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599 h 523875"/>
                  <a:gd name="connsiteX30" fmla="*/ 11342 w 533400"/>
                  <a:gd name="connsiteY30" fmla="*/ 175881 h 523875"/>
                  <a:gd name="connsiteX31" fmla="*/ 56109 w 533400"/>
                  <a:gd name="connsiteY31" fmla="*/ 127304 h 523875"/>
                  <a:gd name="connsiteX32" fmla="*/ 8373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957" y="276846"/>
                      <a:pt x="372339" y="289229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2114"/>
                      <a:pt x="359957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171" y="524496"/>
                      <a:pt x="162789" y="512114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229"/>
                      <a:pt x="175171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4924"/>
                      <a:pt x="159932" y="152069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292" y="153021"/>
                      <a:pt x="390436" y="13682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882" y="114921"/>
                      <a:pt x="534264" y="127304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814"/>
                      <a:pt x="521882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894"/>
                      <a:pt x="375196" y="258749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836" y="257796"/>
                      <a:pt x="144692" y="273989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246" y="410196"/>
                      <a:pt x="864" y="397814"/>
                      <a:pt x="864" y="381621"/>
                    </a:cubicBezTo>
                    <a:lnTo>
                      <a:pt x="864" y="201599"/>
                    </a:lnTo>
                    <a:cubicBezTo>
                      <a:pt x="864" y="192074"/>
                      <a:pt x="4674" y="182549"/>
                      <a:pt x="11342" y="175881"/>
                    </a:cubicBezTo>
                    <a:lnTo>
                      <a:pt x="56109" y="127304"/>
                    </a:lnTo>
                    <a:cubicBezTo>
                      <a:pt x="63729" y="119684"/>
                      <a:pt x="73254" y="114921"/>
                      <a:pt x="8373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5207" y="172071"/>
                      <a:pt x="448539" y="178739"/>
                      <a:pt x="448539" y="186359"/>
                    </a:cubicBezTo>
                    <a:cubicBezTo>
                      <a:pt x="448539" y="193979"/>
                      <a:pt x="455207" y="200646"/>
                      <a:pt x="462827" y="200646"/>
                    </a:cubicBezTo>
                    <a:cubicBezTo>
                      <a:pt x="470446" y="200646"/>
                      <a:pt x="477114" y="193979"/>
                      <a:pt x="477114" y="186359"/>
                    </a:cubicBezTo>
                    <a:cubicBezTo>
                      <a:pt x="477114" y="178739"/>
                      <a:pt x="470446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957" y="621"/>
                      <a:pt x="372339" y="13004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589"/>
                      <a:pt x="359957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171" y="133971"/>
                      <a:pt x="162789" y="121589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004"/>
                      <a:pt x="175171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232F8920-6E07-4393-4F90-8FB75D941ED4}"/>
                </a:ext>
              </a:extLst>
            </p:cNvPr>
            <p:cNvGrpSpPr/>
            <p:nvPr/>
          </p:nvGrpSpPr>
          <p:grpSpPr>
            <a:xfrm>
              <a:off x="5799993" y="2511215"/>
              <a:ext cx="540000" cy="540000"/>
              <a:chOff x="7285060" y="5599496"/>
              <a:chExt cx="540000" cy="540000"/>
            </a:xfrm>
          </p:grpSpPr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6A9F214A-747B-7B90-B960-A833B4DA8A00}"/>
                  </a:ext>
                </a:extLst>
              </p:cNvPr>
              <p:cNvSpPr txBox="1"/>
              <p:nvPr/>
            </p:nvSpPr>
            <p:spPr>
              <a:xfrm>
                <a:off x="7285060" y="5599496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0232AB6A-E094-E61F-E2D9-4DBF8817C2E4}"/>
                  </a:ext>
                </a:extLst>
              </p:cNvPr>
              <p:cNvSpPr/>
              <p:nvPr/>
            </p:nvSpPr>
            <p:spPr>
              <a:xfrm>
                <a:off x="7422275" y="5763760"/>
                <a:ext cx="265570" cy="211472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445 w 514350"/>
                  <a:gd name="connsiteY4" fmla="*/ 353046 h 409575"/>
                  <a:gd name="connsiteX5" fmla="*/ 115292 w 514350"/>
                  <a:gd name="connsiteY5" fmla="*/ 410196 h 409575"/>
                  <a:gd name="connsiteX6" fmla="*/ 115292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960" y="621"/>
                      <a:pt x="515342" y="13004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664"/>
                      <a:pt x="502960" y="353046"/>
                      <a:pt x="486767" y="353046"/>
                    </a:cubicBezTo>
                    <a:lnTo>
                      <a:pt x="192445" y="353046"/>
                    </a:lnTo>
                    <a:lnTo>
                      <a:pt x="115292" y="410196"/>
                    </a:lnTo>
                    <a:lnTo>
                      <a:pt x="115292" y="353046"/>
                    </a:lnTo>
                    <a:lnTo>
                      <a:pt x="29567" y="353046"/>
                    </a:lnTo>
                    <a:cubicBezTo>
                      <a:pt x="13374" y="353046"/>
                      <a:pt x="992" y="340664"/>
                      <a:pt x="992" y="324471"/>
                    </a:cubicBezTo>
                    <a:lnTo>
                      <a:pt x="992" y="29196"/>
                    </a:lnTo>
                    <a:cubicBezTo>
                      <a:pt x="992" y="13004"/>
                      <a:pt x="13374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720" y="143496"/>
                      <a:pt x="91480" y="158736"/>
                      <a:pt x="91480" y="176834"/>
                    </a:cubicBezTo>
                    <a:cubicBezTo>
                      <a:pt x="91480" y="194931"/>
                      <a:pt x="106720" y="210171"/>
                      <a:pt x="124817" y="210171"/>
                    </a:cubicBezTo>
                    <a:cubicBezTo>
                      <a:pt x="142914" y="210171"/>
                      <a:pt x="158155" y="194931"/>
                      <a:pt x="158155" y="176834"/>
                    </a:cubicBezTo>
                    <a:cubicBezTo>
                      <a:pt x="158155" y="157784"/>
                      <a:pt x="142914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40070" y="143496"/>
                      <a:pt x="224830" y="158736"/>
                      <a:pt x="224830" y="176834"/>
                    </a:cubicBezTo>
                    <a:cubicBezTo>
                      <a:pt x="224830" y="194931"/>
                      <a:pt x="240070" y="210171"/>
                      <a:pt x="258167" y="210171"/>
                    </a:cubicBezTo>
                    <a:cubicBezTo>
                      <a:pt x="276264" y="210171"/>
                      <a:pt x="291505" y="194931"/>
                      <a:pt x="291505" y="176834"/>
                    </a:cubicBezTo>
                    <a:cubicBezTo>
                      <a:pt x="291505" y="157784"/>
                      <a:pt x="276264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420" y="143496"/>
                      <a:pt x="358180" y="158736"/>
                      <a:pt x="358180" y="176834"/>
                    </a:cubicBezTo>
                    <a:cubicBezTo>
                      <a:pt x="358180" y="194931"/>
                      <a:pt x="373420" y="210171"/>
                      <a:pt x="391517" y="210171"/>
                    </a:cubicBezTo>
                    <a:cubicBezTo>
                      <a:pt x="409614" y="210171"/>
                      <a:pt x="424855" y="194931"/>
                      <a:pt x="424855" y="176834"/>
                    </a:cubicBezTo>
                    <a:cubicBezTo>
                      <a:pt x="424855" y="157784"/>
                      <a:pt x="409614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208C0E73-BA58-4672-3B1E-AE217ACC6167}"/>
                </a:ext>
              </a:extLst>
            </p:cNvPr>
            <p:cNvGrpSpPr/>
            <p:nvPr/>
          </p:nvGrpSpPr>
          <p:grpSpPr>
            <a:xfrm>
              <a:off x="9328951" y="2511215"/>
              <a:ext cx="540000" cy="540000"/>
              <a:chOff x="8161012" y="5599496"/>
              <a:chExt cx="540000" cy="540000"/>
            </a:xfrm>
          </p:grpSpPr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089DC37C-5B37-FE16-E2AB-73765DFB432E}"/>
                  </a:ext>
                </a:extLst>
              </p:cNvPr>
              <p:cNvSpPr txBox="1"/>
              <p:nvPr/>
            </p:nvSpPr>
            <p:spPr>
              <a:xfrm>
                <a:off x="8161012" y="5599496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C539460-0BF6-4BA8-D76B-1945D5FBEE03}"/>
                  </a:ext>
                </a:extLst>
              </p:cNvPr>
              <p:cNvSpPr/>
              <p:nvPr/>
            </p:nvSpPr>
            <p:spPr>
              <a:xfrm>
                <a:off x="8303144" y="5729334"/>
                <a:ext cx="255736" cy="280324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4017 w 495300"/>
                  <a:gd name="connsiteY2" fmla="*/ 484491 h 542925"/>
                  <a:gd name="connsiteX3" fmla="*/ 346877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663 w 495300"/>
                  <a:gd name="connsiteY8" fmla="*/ 524496 h 542925"/>
                  <a:gd name="connsiteX9" fmla="*/ 173523 w 495300"/>
                  <a:gd name="connsiteY9" fmla="*/ 484491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573 w 495300"/>
                  <a:gd name="connsiteY12" fmla="*/ 489254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967 w 495300"/>
                  <a:gd name="connsiteY15" fmla="*/ 489254 h 542925"/>
                  <a:gd name="connsiteX16" fmla="*/ 248770 w 495300"/>
                  <a:gd name="connsiteY16" fmla="*/ 495921 h 542925"/>
                  <a:gd name="connsiteX17" fmla="*/ 192573 w 495300"/>
                  <a:gd name="connsiteY17" fmla="*/ 489254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930" y="621"/>
                      <a:pt x="496420" y="111111"/>
                      <a:pt x="496420" y="248271"/>
                    </a:cubicBezTo>
                    <a:cubicBezTo>
                      <a:pt x="496420" y="358761"/>
                      <a:pt x="424030" y="452106"/>
                      <a:pt x="324017" y="484491"/>
                    </a:cubicBezTo>
                    <a:lnTo>
                      <a:pt x="346877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663" y="524496"/>
                    </a:lnTo>
                    <a:lnTo>
                      <a:pt x="173523" y="484491"/>
                    </a:lnTo>
                    <a:cubicBezTo>
                      <a:pt x="73510" y="453059"/>
                      <a:pt x="1120" y="358761"/>
                      <a:pt x="1120" y="248271"/>
                    </a:cubicBezTo>
                    <a:cubicBezTo>
                      <a:pt x="1120" y="111111"/>
                      <a:pt x="111610" y="621"/>
                      <a:pt x="248770" y="621"/>
                    </a:cubicBezTo>
                    <a:close/>
                    <a:moveTo>
                      <a:pt x="192573" y="489254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967" y="489254"/>
                    </a:lnTo>
                    <a:cubicBezTo>
                      <a:pt x="286870" y="493064"/>
                      <a:pt x="267820" y="495921"/>
                      <a:pt x="248770" y="495921"/>
                    </a:cubicBezTo>
                    <a:cubicBezTo>
                      <a:pt x="229720" y="495921"/>
                      <a:pt x="210670" y="493064"/>
                      <a:pt x="192573" y="489254"/>
                    </a:cubicBezTo>
                    <a:close/>
                    <a:moveTo>
                      <a:pt x="248770" y="143496"/>
                    </a:moveTo>
                    <a:cubicBezTo>
                      <a:pt x="190667" y="143496"/>
                      <a:pt x="143995" y="190169"/>
                      <a:pt x="143995" y="248271"/>
                    </a:cubicBezTo>
                    <a:cubicBezTo>
                      <a:pt x="143995" y="306374"/>
                      <a:pt x="190667" y="353046"/>
                      <a:pt x="248770" y="353046"/>
                    </a:cubicBezTo>
                    <a:cubicBezTo>
                      <a:pt x="306873" y="353046"/>
                      <a:pt x="353545" y="306374"/>
                      <a:pt x="353545" y="248271"/>
                    </a:cubicBezTo>
                    <a:cubicBezTo>
                      <a:pt x="353545" y="190169"/>
                      <a:pt x="306873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60213" y="114921"/>
                      <a:pt x="353545" y="121589"/>
                      <a:pt x="353545" y="129209"/>
                    </a:cubicBezTo>
                    <a:cubicBezTo>
                      <a:pt x="353545" y="136829"/>
                      <a:pt x="360213" y="143496"/>
                      <a:pt x="367833" y="143496"/>
                    </a:cubicBezTo>
                    <a:cubicBezTo>
                      <a:pt x="375452" y="143496"/>
                      <a:pt x="382120" y="136829"/>
                      <a:pt x="382120" y="129209"/>
                    </a:cubicBezTo>
                    <a:cubicBezTo>
                      <a:pt x="382120" y="121589"/>
                      <a:pt x="375452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2D8B5DE7-8D7F-69AE-78AE-7FFD87D9378D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080808"/>
                </a:solidFill>
              </a:rPr>
              <a:t>04.</a:t>
            </a:r>
            <a:r>
              <a:rPr lang="zh-CN" altLang="en-US" dirty="0">
                <a:solidFill>
                  <a:srgbClr val="080808"/>
                </a:solidFill>
              </a:rPr>
              <a:t>在此输入具体内容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8127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316299"/>
            <a:ext cx="5838863" cy="1941513"/>
          </a:xfrm>
        </p:spPr>
        <p:txBody>
          <a:bodyPr>
            <a:noAutofit/>
          </a:bodyPr>
          <a:lstStyle/>
          <a:p>
            <a:r>
              <a:rPr lang="en-GB" altLang="zh-CN" sz="5400" dirty="0"/>
              <a:t>Thank you for </a:t>
            </a:r>
          </a:p>
          <a:p>
            <a:r>
              <a:rPr lang="en-GB" altLang="zh-CN" sz="5400" dirty="0"/>
              <a:t>watching.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/>
              <a:t>OfficePLUS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3A8E86-C95F-4EE8-A4F8-287F9AB0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834BAC0-9CA1-49E6-8AD1-3507041EB78E}"/>
              </a:ext>
            </a:extLst>
          </p:cNvPr>
          <p:cNvSpPr txBox="1"/>
          <p:nvPr/>
        </p:nvSpPr>
        <p:spPr>
          <a:xfrm>
            <a:off x="1287437" y="3870775"/>
            <a:ext cx="1733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080808"/>
                </a:solidFill>
              </a:rPr>
              <a:t>一级标题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3A1C129-F3D0-483F-8B77-F382607BCB50}"/>
              </a:ext>
            </a:extLst>
          </p:cNvPr>
          <p:cNvSpPr txBox="1"/>
          <p:nvPr/>
        </p:nvSpPr>
        <p:spPr>
          <a:xfrm>
            <a:off x="1287437" y="4269137"/>
            <a:ext cx="1733556" cy="7418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900" dirty="0">
                <a:solidFill>
                  <a:srgbClr val="080808"/>
                </a:solidFill>
              </a:rPr>
              <a:t>在此处输入内容；在此处输入内容；在此处输入内容；在此处输入内容；在此处输入内容；在此处输入内容；</a:t>
            </a:r>
            <a:endParaRPr lang="en-US" altLang="zh-CN" sz="900" dirty="0">
              <a:solidFill>
                <a:srgbClr val="080808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A1A5C0F-97C2-444F-BF38-A326276D8AD5}"/>
              </a:ext>
            </a:extLst>
          </p:cNvPr>
          <p:cNvSpPr txBox="1"/>
          <p:nvPr/>
        </p:nvSpPr>
        <p:spPr>
          <a:xfrm>
            <a:off x="3968354" y="3870775"/>
            <a:ext cx="1170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080808"/>
                </a:solidFill>
              </a:rPr>
              <a:t>一级标题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F6594F3-8D2B-44D0-8821-9CB32AC6967B}"/>
              </a:ext>
            </a:extLst>
          </p:cNvPr>
          <p:cNvSpPr txBox="1"/>
          <p:nvPr/>
        </p:nvSpPr>
        <p:spPr>
          <a:xfrm>
            <a:off x="3968354" y="4269137"/>
            <a:ext cx="1733557" cy="7418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900" dirty="0">
                <a:solidFill>
                  <a:srgbClr val="080808"/>
                </a:solidFill>
              </a:rPr>
              <a:t>在此处输入内容；在此处输入内容；在此处输入内容；在此处输入内容；在此处输入内容；在此处输入内容；</a:t>
            </a:r>
            <a:endParaRPr lang="en-US" altLang="zh-CN" sz="900" dirty="0">
              <a:solidFill>
                <a:srgbClr val="080808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B488780-D273-44C3-8539-A94A6790A72D}"/>
              </a:ext>
            </a:extLst>
          </p:cNvPr>
          <p:cNvSpPr txBox="1"/>
          <p:nvPr/>
        </p:nvSpPr>
        <p:spPr>
          <a:xfrm>
            <a:off x="6737643" y="3870775"/>
            <a:ext cx="1170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080808"/>
                </a:solidFill>
              </a:rPr>
              <a:t>一级标题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21DDF00-4226-4C2E-8AD5-086E0C8456A6}"/>
              </a:ext>
            </a:extLst>
          </p:cNvPr>
          <p:cNvSpPr txBox="1"/>
          <p:nvPr/>
        </p:nvSpPr>
        <p:spPr>
          <a:xfrm>
            <a:off x="6742696" y="4269137"/>
            <a:ext cx="1733556" cy="7418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900" dirty="0">
                <a:solidFill>
                  <a:srgbClr val="080808"/>
                </a:solidFill>
              </a:rPr>
              <a:t>在此处输入内容；在此处输入内容；在此处输入内容；在此处输入内容；在此处输入内容；在此处输入内容；</a:t>
            </a:r>
            <a:endParaRPr lang="en-US" altLang="zh-CN" sz="900" dirty="0">
              <a:solidFill>
                <a:srgbClr val="080808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3885A6E-390E-4829-931C-298E37563FFC}"/>
              </a:ext>
            </a:extLst>
          </p:cNvPr>
          <p:cNvSpPr txBox="1"/>
          <p:nvPr/>
        </p:nvSpPr>
        <p:spPr>
          <a:xfrm>
            <a:off x="9418560" y="3870775"/>
            <a:ext cx="1345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080808"/>
                </a:solidFill>
              </a:rPr>
              <a:t>一级标题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63F04CF-CBF0-4182-B2DE-C41AFC5F5440}"/>
              </a:ext>
            </a:extLst>
          </p:cNvPr>
          <p:cNvSpPr txBox="1"/>
          <p:nvPr/>
        </p:nvSpPr>
        <p:spPr>
          <a:xfrm>
            <a:off x="9418560" y="4269137"/>
            <a:ext cx="1733557" cy="7418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900" dirty="0">
                <a:solidFill>
                  <a:srgbClr val="080808"/>
                </a:solidFill>
              </a:rPr>
              <a:t>在此处输入内容；在此处输入内容；在此处输入内容；在此处输入内容；在此处输入内容；在此处输入内容；</a:t>
            </a:r>
            <a:endParaRPr lang="en-US" altLang="zh-CN" sz="900" dirty="0">
              <a:solidFill>
                <a:srgbClr val="080808"/>
              </a:solidFill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CEF58087-27F4-4C61-B427-15B6CBBFFE16}"/>
              </a:ext>
            </a:extLst>
          </p:cNvPr>
          <p:cNvCxnSpPr>
            <a:cxnSpLocks/>
          </p:cNvCxnSpPr>
          <p:nvPr/>
        </p:nvCxnSpPr>
        <p:spPr>
          <a:xfrm>
            <a:off x="1334672" y="4208455"/>
            <a:ext cx="1558999" cy="0"/>
          </a:xfrm>
          <a:prstGeom prst="line">
            <a:avLst/>
          </a:prstGeom>
          <a:ln w="6350" cap="rnd">
            <a:solidFill>
              <a:srgbClr val="08080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114C94A1-960E-4059-88B9-208CC04FFC36}"/>
              </a:ext>
            </a:extLst>
          </p:cNvPr>
          <p:cNvCxnSpPr>
            <a:cxnSpLocks/>
          </p:cNvCxnSpPr>
          <p:nvPr/>
        </p:nvCxnSpPr>
        <p:spPr>
          <a:xfrm>
            <a:off x="4055632" y="4208455"/>
            <a:ext cx="1558999" cy="0"/>
          </a:xfrm>
          <a:prstGeom prst="line">
            <a:avLst/>
          </a:prstGeom>
          <a:ln w="6350" cap="rnd">
            <a:solidFill>
              <a:srgbClr val="08080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B65A02FB-1062-4151-AFCA-A5FB62D76C57}"/>
              </a:ext>
            </a:extLst>
          </p:cNvPr>
          <p:cNvCxnSpPr>
            <a:cxnSpLocks/>
          </p:cNvCxnSpPr>
          <p:nvPr/>
        </p:nvCxnSpPr>
        <p:spPr>
          <a:xfrm>
            <a:off x="6818399" y="4201788"/>
            <a:ext cx="1558999" cy="0"/>
          </a:xfrm>
          <a:prstGeom prst="line">
            <a:avLst/>
          </a:prstGeom>
          <a:ln w="6350" cap="rnd">
            <a:solidFill>
              <a:srgbClr val="08080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B69E2E6-6E86-4B02-8F70-4A43C08F3CE1}"/>
              </a:ext>
            </a:extLst>
          </p:cNvPr>
          <p:cNvCxnSpPr>
            <a:cxnSpLocks/>
          </p:cNvCxnSpPr>
          <p:nvPr/>
        </p:nvCxnSpPr>
        <p:spPr>
          <a:xfrm>
            <a:off x="9499585" y="4208455"/>
            <a:ext cx="1558999" cy="0"/>
          </a:xfrm>
          <a:prstGeom prst="line">
            <a:avLst/>
          </a:prstGeom>
          <a:ln w="6350" cap="rnd">
            <a:solidFill>
              <a:srgbClr val="08080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A313617-E068-438E-8CB7-96AB2653C1B2}"/>
              </a:ext>
            </a:extLst>
          </p:cNvPr>
          <p:cNvSpPr txBox="1"/>
          <p:nvPr/>
        </p:nvSpPr>
        <p:spPr>
          <a:xfrm>
            <a:off x="2243850" y="1979444"/>
            <a:ext cx="7704299" cy="5819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</a:rPr>
              <a:t>CONTENTS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71D72B4-F2C3-4D94-8F94-504F3CC88553}"/>
              </a:ext>
            </a:extLst>
          </p:cNvPr>
          <p:cNvGrpSpPr/>
          <p:nvPr/>
        </p:nvGrpSpPr>
        <p:grpSpPr>
          <a:xfrm>
            <a:off x="4076535" y="2942484"/>
            <a:ext cx="758516" cy="758516"/>
            <a:chOff x="3492438" y="2245046"/>
            <a:chExt cx="926123" cy="926123"/>
          </a:xfrm>
        </p:grpSpPr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B8A33DBB-ECAD-4400-82C0-D91F16E1D756}"/>
                </a:ext>
              </a:extLst>
            </p:cNvPr>
            <p:cNvSpPr/>
            <p:nvPr/>
          </p:nvSpPr>
          <p:spPr>
            <a:xfrm>
              <a:off x="3492438" y="2245046"/>
              <a:ext cx="926123" cy="92612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80808"/>
                </a:solidFill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9F9779EC-0ABB-499B-BB6D-07412C0D215F}"/>
                </a:ext>
              </a:extLst>
            </p:cNvPr>
            <p:cNvSpPr/>
            <p:nvPr/>
          </p:nvSpPr>
          <p:spPr>
            <a:xfrm>
              <a:off x="3703758" y="2462150"/>
              <a:ext cx="499208" cy="490294"/>
            </a:xfrm>
            <a:custGeom>
              <a:avLst/>
              <a:gdLst>
                <a:gd name="connsiteX0" fmla="*/ 372339 w 533400"/>
                <a:gd name="connsiteY0" fmla="*/ 276846 h 523875"/>
                <a:gd name="connsiteX1" fmla="*/ 372339 w 533400"/>
                <a:gd name="connsiteY1" fmla="*/ 524496 h 523875"/>
                <a:gd name="connsiteX2" fmla="*/ 162789 w 533400"/>
                <a:gd name="connsiteY2" fmla="*/ 524496 h 523875"/>
                <a:gd name="connsiteX3" fmla="*/ 162789 w 533400"/>
                <a:gd name="connsiteY3" fmla="*/ 276846 h 523875"/>
                <a:gd name="connsiteX4" fmla="*/ 372339 w 533400"/>
                <a:gd name="connsiteY4" fmla="*/ 276846 h 523875"/>
                <a:gd name="connsiteX5" fmla="*/ 143739 w 533400"/>
                <a:gd name="connsiteY5" fmla="*/ 114921 h 523875"/>
                <a:gd name="connsiteX6" fmla="*/ 143739 w 533400"/>
                <a:gd name="connsiteY6" fmla="*/ 153021 h 523875"/>
                <a:gd name="connsiteX7" fmla="*/ 391389 w 533400"/>
                <a:gd name="connsiteY7" fmla="*/ 153021 h 523875"/>
                <a:gd name="connsiteX8" fmla="*/ 391389 w 533400"/>
                <a:gd name="connsiteY8" fmla="*/ 114921 h 523875"/>
                <a:gd name="connsiteX9" fmla="*/ 534264 w 533400"/>
                <a:gd name="connsiteY9" fmla="*/ 114921 h 523875"/>
                <a:gd name="connsiteX10" fmla="*/ 534264 w 533400"/>
                <a:gd name="connsiteY10" fmla="*/ 410196 h 523875"/>
                <a:gd name="connsiteX11" fmla="*/ 391389 w 533400"/>
                <a:gd name="connsiteY11" fmla="*/ 410196 h 523875"/>
                <a:gd name="connsiteX12" fmla="*/ 391389 w 533400"/>
                <a:gd name="connsiteY12" fmla="*/ 257796 h 523875"/>
                <a:gd name="connsiteX13" fmla="*/ 143739 w 533400"/>
                <a:gd name="connsiteY13" fmla="*/ 257796 h 523875"/>
                <a:gd name="connsiteX14" fmla="*/ 143739 w 533400"/>
                <a:gd name="connsiteY14" fmla="*/ 410196 h 523875"/>
                <a:gd name="connsiteX15" fmla="*/ 864 w 533400"/>
                <a:gd name="connsiteY15" fmla="*/ 410196 h 523875"/>
                <a:gd name="connsiteX16" fmla="*/ 864 w 533400"/>
                <a:gd name="connsiteY16" fmla="*/ 186359 h 523875"/>
                <a:gd name="connsiteX17" fmla="*/ 67539 w 533400"/>
                <a:gd name="connsiteY17" fmla="*/ 114921 h 523875"/>
                <a:gd name="connsiteX18" fmla="*/ 143739 w 533400"/>
                <a:gd name="connsiteY18" fmla="*/ 114921 h 523875"/>
                <a:gd name="connsiteX19" fmla="*/ 462827 w 533400"/>
                <a:gd name="connsiteY19" fmla="*/ 172071 h 523875"/>
                <a:gd name="connsiteX20" fmla="*/ 448539 w 533400"/>
                <a:gd name="connsiteY20" fmla="*/ 186359 h 523875"/>
                <a:gd name="connsiteX21" fmla="*/ 462827 w 533400"/>
                <a:gd name="connsiteY21" fmla="*/ 200646 h 523875"/>
                <a:gd name="connsiteX22" fmla="*/ 477114 w 533400"/>
                <a:gd name="connsiteY22" fmla="*/ 186359 h 523875"/>
                <a:gd name="connsiteX23" fmla="*/ 462827 w 533400"/>
                <a:gd name="connsiteY23" fmla="*/ 172071 h 523875"/>
                <a:gd name="connsiteX24" fmla="*/ 372339 w 533400"/>
                <a:gd name="connsiteY24" fmla="*/ 621 h 523875"/>
                <a:gd name="connsiteX25" fmla="*/ 372339 w 533400"/>
                <a:gd name="connsiteY25" fmla="*/ 133971 h 523875"/>
                <a:gd name="connsiteX26" fmla="*/ 162789 w 533400"/>
                <a:gd name="connsiteY26" fmla="*/ 133971 h 523875"/>
                <a:gd name="connsiteX27" fmla="*/ 162789 w 533400"/>
                <a:gd name="connsiteY27" fmla="*/ 621 h 523875"/>
                <a:gd name="connsiteX28" fmla="*/ 372339 w 533400"/>
                <a:gd name="connsiteY28" fmla="*/ 621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33400" h="523875">
                  <a:moveTo>
                    <a:pt x="372339" y="276846"/>
                  </a:moveTo>
                  <a:lnTo>
                    <a:pt x="372339" y="524496"/>
                  </a:lnTo>
                  <a:lnTo>
                    <a:pt x="162789" y="524496"/>
                  </a:lnTo>
                  <a:lnTo>
                    <a:pt x="162789" y="276846"/>
                  </a:lnTo>
                  <a:lnTo>
                    <a:pt x="372339" y="276846"/>
                  </a:lnTo>
                  <a:close/>
                  <a:moveTo>
                    <a:pt x="143739" y="114921"/>
                  </a:moveTo>
                  <a:lnTo>
                    <a:pt x="143739" y="153021"/>
                  </a:lnTo>
                  <a:lnTo>
                    <a:pt x="391389" y="153021"/>
                  </a:lnTo>
                  <a:lnTo>
                    <a:pt x="391389" y="114921"/>
                  </a:lnTo>
                  <a:lnTo>
                    <a:pt x="534264" y="114921"/>
                  </a:lnTo>
                  <a:lnTo>
                    <a:pt x="534264" y="410196"/>
                  </a:lnTo>
                  <a:lnTo>
                    <a:pt x="391389" y="410196"/>
                  </a:lnTo>
                  <a:lnTo>
                    <a:pt x="391389" y="257796"/>
                  </a:lnTo>
                  <a:lnTo>
                    <a:pt x="143739" y="257796"/>
                  </a:lnTo>
                  <a:lnTo>
                    <a:pt x="143739" y="410196"/>
                  </a:lnTo>
                  <a:lnTo>
                    <a:pt x="864" y="410196"/>
                  </a:lnTo>
                  <a:lnTo>
                    <a:pt x="864" y="186359"/>
                  </a:lnTo>
                  <a:lnTo>
                    <a:pt x="67539" y="114921"/>
                  </a:lnTo>
                  <a:lnTo>
                    <a:pt x="143739" y="114921"/>
                  </a:lnTo>
                  <a:close/>
                  <a:moveTo>
                    <a:pt x="462827" y="172071"/>
                  </a:moveTo>
                  <a:cubicBezTo>
                    <a:pt x="455207" y="172071"/>
                    <a:pt x="448539" y="178739"/>
                    <a:pt x="448539" y="186359"/>
                  </a:cubicBezTo>
                  <a:cubicBezTo>
                    <a:pt x="448539" y="193979"/>
                    <a:pt x="455207" y="200646"/>
                    <a:pt x="462827" y="200646"/>
                  </a:cubicBezTo>
                  <a:cubicBezTo>
                    <a:pt x="470446" y="200646"/>
                    <a:pt x="477114" y="193979"/>
                    <a:pt x="477114" y="186359"/>
                  </a:cubicBezTo>
                  <a:cubicBezTo>
                    <a:pt x="477114" y="178739"/>
                    <a:pt x="470446" y="172071"/>
                    <a:pt x="462827" y="172071"/>
                  </a:cubicBezTo>
                  <a:close/>
                  <a:moveTo>
                    <a:pt x="372339" y="621"/>
                  </a:moveTo>
                  <a:lnTo>
                    <a:pt x="372339" y="133971"/>
                  </a:lnTo>
                  <a:lnTo>
                    <a:pt x="162789" y="133971"/>
                  </a:lnTo>
                  <a:lnTo>
                    <a:pt x="162789" y="621"/>
                  </a:lnTo>
                  <a:lnTo>
                    <a:pt x="372339" y="62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solidFill>
                  <a:srgbClr val="080808"/>
                </a:solidFill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AAFD4A18-F903-4066-BBCB-3828FFAEEB09}"/>
              </a:ext>
            </a:extLst>
          </p:cNvPr>
          <p:cNvGrpSpPr/>
          <p:nvPr/>
        </p:nvGrpSpPr>
        <p:grpSpPr>
          <a:xfrm>
            <a:off x="9418560" y="2942484"/>
            <a:ext cx="758516" cy="758516"/>
            <a:chOff x="7773438" y="2245046"/>
            <a:chExt cx="926123" cy="926123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CC247612-91FD-41A1-8AD6-95515AA957A1}"/>
                </a:ext>
              </a:extLst>
            </p:cNvPr>
            <p:cNvSpPr/>
            <p:nvPr/>
          </p:nvSpPr>
          <p:spPr>
            <a:xfrm>
              <a:off x="7773438" y="2245046"/>
              <a:ext cx="926123" cy="92612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80808"/>
                </a:solidFill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54D6FC0A-3DCE-4410-B54C-5A8C1A8E33EF}"/>
                </a:ext>
              </a:extLst>
            </p:cNvPr>
            <p:cNvSpPr/>
            <p:nvPr/>
          </p:nvSpPr>
          <p:spPr>
            <a:xfrm>
              <a:off x="8001123" y="2515637"/>
              <a:ext cx="481379" cy="383320"/>
            </a:xfrm>
            <a:custGeom>
              <a:avLst/>
              <a:gdLst>
                <a:gd name="connsiteX0" fmla="*/ 515342 w 514350"/>
                <a:gd name="connsiteY0" fmla="*/ 621 h 409575"/>
                <a:gd name="connsiteX1" fmla="*/ 515342 w 514350"/>
                <a:gd name="connsiteY1" fmla="*/ 353046 h 409575"/>
                <a:gd name="connsiteX2" fmla="*/ 192445 w 514350"/>
                <a:gd name="connsiteY2" fmla="*/ 353046 h 409575"/>
                <a:gd name="connsiteX3" fmla="*/ 115292 w 514350"/>
                <a:gd name="connsiteY3" fmla="*/ 410196 h 409575"/>
                <a:gd name="connsiteX4" fmla="*/ 115292 w 514350"/>
                <a:gd name="connsiteY4" fmla="*/ 353046 h 409575"/>
                <a:gd name="connsiteX5" fmla="*/ 992 w 514350"/>
                <a:gd name="connsiteY5" fmla="*/ 353046 h 409575"/>
                <a:gd name="connsiteX6" fmla="*/ 992 w 514350"/>
                <a:gd name="connsiteY6" fmla="*/ 621 h 409575"/>
                <a:gd name="connsiteX7" fmla="*/ 515342 w 514350"/>
                <a:gd name="connsiteY7" fmla="*/ 621 h 409575"/>
                <a:gd name="connsiteX8" fmla="*/ 124817 w 514350"/>
                <a:gd name="connsiteY8" fmla="*/ 143496 h 409575"/>
                <a:gd name="connsiteX9" fmla="*/ 91480 w 514350"/>
                <a:gd name="connsiteY9" fmla="*/ 176834 h 409575"/>
                <a:gd name="connsiteX10" fmla="*/ 124817 w 514350"/>
                <a:gd name="connsiteY10" fmla="*/ 210171 h 409575"/>
                <a:gd name="connsiteX11" fmla="*/ 158155 w 514350"/>
                <a:gd name="connsiteY11" fmla="*/ 176834 h 409575"/>
                <a:gd name="connsiteX12" fmla="*/ 124817 w 514350"/>
                <a:gd name="connsiteY12" fmla="*/ 143496 h 409575"/>
                <a:gd name="connsiteX13" fmla="*/ 258167 w 514350"/>
                <a:gd name="connsiteY13" fmla="*/ 143496 h 409575"/>
                <a:gd name="connsiteX14" fmla="*/ 224830 w 514350"/>
                <a:gd name="connsiteY14" fmla="*/ 176834 h 409575"/>
                <a:gd name="connsiteX15" fmla="*/ 258167 w 514350"/>
                <a:gd name="connsiteY15" fmla="*/ 210171 h 409575"/>
                <a:gd name="connsiteX16" fmla="*/ 291505 w 514350"/>
                <a:gd name="connsiteY16" fmla="*/ 176834 h 409575"/>
                <a:gd name="connsiteX17" fmla="*/ 258167 w 514350"/>
                <a:gd name="connsiteY17" fmla="*/ 143496 h 409575"/>
                <a:gd name="connsiteX18" fmla="*/ 391517 w 514350"/>
                <a:gd name="connsiteY18" fmla="*/ 143496 h 409575"/>
                <a:gd name="connsiteX19" fmla="*/ 358180 w 514350"/>
                <a:gd name="connsiteY19" fmla="*/ 176834 h 409575"/>
                <a:gd name="connsiteX20" fmla="*/ 391517 w 514350"/>
                <a:gd name="connsiteY20" fmla="*/ 210171 h 409575"/>
                <a:gd name="connsiteX21" fmla="*/ 424855 w 514350"/>
                <a:gd name="connsiteY21" fmla="*/ 176834 h 409575"/>
                <a:gd name="connsiteX22" fmla="*/ 391517 w 514350"/>
                <a:gd name="connsiteY22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14350" h="409575">
                  <a:moveTo>
                    <a:pt x="515342" y="621"/>
                  </a:moveTo>
                  <a:lnTo>
                    <a:pt x="515342" y="353046"/>
                  </a:lnTo>
                  <a:lnTo>
                    <a:pt x="192445" y="353046"/>
                  </a:lnTo>
                  <a:lnTo>
                    <a:pt x="115292" y="410196"/>
                  </a:lnTo>
                  <a:lnTo>
                    <a:pt x="115292" y="353046"/>
                  </a:lnTo>
                  <a:lnTo>
                    <a:pt x="992" y="353046"/>
                  </a:lnTo>
                  <a:lnTo>
                    <a:pt x="992" y="621"/>
                  </a:lnTo>
                  <a:lnTo>
                    <a:pt x="515342" y="621"/>
                  </a:lnTo>
                  <a:close/>
                  <a:moveTo>
                    <a:pt x="124817" y="143496"/>
                  </a:moveTo>
                  <a:cubicBezTo>
                    <a:pt x="106720" y="143496"/>
                    <a:pt x="91480" y="158736"/>
                    <a:pt x="91480" y="176834"/>
                  </a:cubicBezTo>
                  <a:cubicBezTo>
                    <a:pt x="91480" y="194931"/>
                    <a:pt x="106720" y="210171"/>
                    <a:pt x="124817" y="210171"/>
                  </a:cubicBezTo>
                  <a:cubicBezTo>
                    <a:pt x="142914" y="210171"/>
                    <a:pt x="158155" y="194931"/>
                    <a:pt x="158155" y="176834"/>
                  </a:cubicBezTo>
                  <a:cubicBezTo>
                    <a:pt x="158155" y="157784"/>
                    <a:pt x="142914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40070" y="143496"/>
                    <a:pt x="224830" y="158736"/>
                    <a:pt x="224830" y="176834"/>
                  </a:cubicBezTo>
                  <a:cubicBezTo>
                    <a:pt x="224830" y="194931"/>
                    <a:pt x="240070" y="210171"/>
                    <a:pt x="258167" y="210171"/>
                  </a:cubicBezTo>
                  <a:cubicBezTo>
                    <a:pt x="276264" y="210171"/>
                    <a:pt x="291505" y="194931"/>
                    <a:pt x="291505" y="176834"/>
                  </a:cubicBezTo>
                  <a:cubicBezTo>
                    <a:pt x="291505" y="157784"/>
                    <a:pt x="276264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420" y="143496"/>
                    <a:pt x="358180" y="158736"/>
                    <a:pt x="358180" y="176834"/>
                  </a:cubicBezTo>
                  <a:cubicBezTo>
                    <a:pt x="358180" y="194931"/>
                    <a:pt x="373420" y="210171"/>
                    <a:pt x="391517" y="210171"/>
                  </a:cubicBezTo>
                  <a:cubicBezTo>
                    <a:pt x="409614" y="210171"/>
                    <a:pt x="424855" y="194931"/>
                    <a:pt x="424855" y="176834"/>
                  </a:cubicBezTo>
                  <a:cubicBezTo>
                    <a:pt x="424855" y="157784"/>
                    <a:pt x="409614" y="143496"/>
                    <a:pt x="391517" y="14349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rgbClr val="080808"/>
                </a:solidFill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A63C1AF6-7E47-419F-93F3-EB7C870A24BF}"/>
              </a:ext>
            </a:extLst>
          </p:cNvPr>
          <p:cNvGrpSpPr/>
          <p:nvPr/>
        </p:nvGrpSpPr>
        <p:grpSpPr>
          <a:xfrm>
            <a:off x="6818399" y="2942484"/>
            <a:ext cx="758516" cy="758516"/>
            <a:chOff x="5632938" y="2238563"/>
            <a:chExt cx="926123" cy="926123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7663C327-E100-4449-A889-F4E66A1FB5E2}"/>
                </a:ext>
              </a:extLst>
            </p:cNvPr>
            <p:cNvSpPr/>
            <p:nvPr/>
          </p:nvSpPr>
          <p:spPr>
            <a:xfrm>
              <a:off x="5632938" y="2238563"/>
              <a:ext cx="926123" cy="92612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80808"/>
                </a:solidFill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07319E98-857E-4623-B511-D1382582C924}"/>
                </a:ext>
              </a:extLst>
            </p:cNvPr>
            <p:cNvSpPr/>
            <p:nvPr/>
          </p:nvSpPr>
          <p:spPr>
            <a:xfrm>
              <a:off x="5865812" y="2453236"/>
              <a:ext cx="463550" cy="508122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4017 w 495300"/>
                <a:gd name="connsiteY2" fmla="*/ 484491 h 542925"/>
                <a:gd name="connsiteX3" fmla="*/ 346877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663 w 495300"/>
                <a:gd name="connsiteY8" fmla="*/ 524496 h 542925"/>
                <a:gd name="connsiteX9" fmla="*/ 173523 w 495300"/>
                <a:gd name="connsiteY9" fmla="*/ 484491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573 w 495300"/>
                <a:gd name="connsiteY12" fmla="*/ 489254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967 w 495300"/>
                <a:gd name="connsiteY15" fmla="*/ 489254 h 542925"/>
                <a:gd name="connsiteX16" fmla="*/ 248770 w 495300"/>
                <a:gd name="connsiteY16" fmla="*/ 495921 h 542925"/>
                <a:gd name="connsiteX17" fmla="*/ 192573 w 495300"/>
                <a:gd name="connsiteY17" fmla="*/ 489254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930" y="621"/>
                    <a:pt x="496420" y="111111"/>
                    <a:pt x="496420" y="248271"/>
                  </a:cubicBezTo>
                  <a:cubicBezTo>
                    <a:pt x="496420" y="358761"/>
                    <a:pt x="424030" y="452106"/>
                    <a:pt x="324017" y="484491"/>
                  </a:cubicBezTo>
                  <a:lnTo>
                    <a:pt x="346877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663" y="524496"/>
                  </a:lnTo>
                  <a:lnTo>
                    <a:pt x="173523" y="484491"/>
                  </a:lnTo>
                  <a:cubicBezTo>
                    <a:pt x="73510" y="453059"/>
                    <a:pt x="1120" y="358761"/>
                    <a:pt x="1120" y="248271"/>
                  </a:cubicBezTo>
                  <a:cubicBezTo>
                    <a:pt x="1120" y="111111"/>
                    <a:pt x="111610" y="621"/>
                    <a:pt x="248770" y="621"/>
                  </a:cubicBezTo>
                  <a:close/>
                  <a:moveTo>
                    <a:pt x="192573" y="489254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967" y="489254"/>
                  </a:lnTo>
                  <a:cubicBezTo>
                    <a:pt x="286870" y="493064"/>
                    <a:pt x="267820" y="495921"/>
                    <a:pt x="248770" y="495921"/>
                  </a:cubicBezTo>
                  <a:cubicBezTo>
                    <a:pt x="229720" y="495921"/>
                    <a:pt x="210670" y="493064"/>
                    <a:pt x="192573" y="489254"/>
                  </a:cubicBezTo>
                  <a:close/>
                  <a:moveTo>
                    <a:pt x="248770" y="143496"/>
                  </a:moveTo>
                  <a:cubicBezTo>
                    <a:pt x="190667" y="143496"/>
                    <a:pt x="143995" y="190169"/>
                    <a:pt x="143995" y="248271"/>
                  </a:cubicBezTo>
                  <a:cubicBezTo>
                    <a:pt x="143995" y="306374"/>
                    <a:pt x="190667" y="353046"/>
                    <a:pt x="248770" y="353046"/>
                  </a:cubicBezTo>
                  <a:cubicBezTo>
                    <a:pt x="306873" y="353046"/>
                    <a:pt x="353545" y="306374"/>
                    <a:pt x="353545" y="248271"/>
                  </a:cubicBezTo>
                  <a:cubicBezTo>
                    <a:pt x="353545" y="190169"/>
                    <a:pt x="306873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60213" y="114921"/>
                    <a:pt x="353545" y="121589"/>
                    <a:pt x="353545" y="129209"/>
                  </a:cubicBezTo>
                  <a:cubicBezTo>
                    <a:pt x="353545" y="136829"/>
                    <a:pt x="360213" y="143496"/>
                    <a:pt x="367833" y="143496"/>
                  </a:cubicBezTo>
                  <a:cubicBezTo>
                    <a:pt x="375452" y="143496"/>
                    <a:pt x="382120" y="136829"/>
                    <a:pt x="382120" y="129209"/>
                  </a:cubicBezTo>
                  <a:cubicBezTo>
                    <a:pt x="382120" y="121589"/>
                    <a:pt x="375452" y="114921"/>
                    <a:pt x="367833" y="11492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rgbClr val="080808"/>
                </a:solidFill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BEB8CCB1-9030-4A98-B4AD-1BD9136F8D2B}"/>
              </a:ext>
            </a:extLst>
          </p:cNvPr>
          <p:cNvGrpSpPr/>
          <p:nvPr/>
        </p:nvGrpSpPr>
        <p:grpSpPr>
          <a:xfrm>
            <a:off x="1334672" y="2942484"/>
            <a:ext cx="758516" cy="758516"/>
            <a:chOff x="1351938" y="2245046"/>
            <a:chExt cx="926123" cy="926123"/>
          </a:xfrm>
        </p:grpSpPr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9491E25F-5CAA-4D4A-831F-BEF55D42E213}"/>
                </a:ext>
              </a:extLst>
            </p:cNvPr>
            <p:cNvSpPr/>
            <p:nvPr/>
          </p:nvSpPr>
          <p:spPr>
            <a:xfrm>
              <a:off x="1351938" y="2245046"/>
              <a:ext cx="926123" cy="92612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80808"/>
                </a:solidFill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1724713-4638-4DD3-8E08-503F5C00C9FE}"/>
                </a:ext>
              </a:extLst>
            </p:cNvPr>
            <p:cNvSpPr/>
            <p:nvPr/>
          </p:nvSpPr>
          <p:spPr>
            <a:xfrm>
              <a:off x="1577362" y="2462151"/>
              <a:ext cx="463550" cy="490293"/>
            </a:xfrm>
            <a:custGeom>
              <a:avLst/>
              <a:gdLst>
                <a:gd name="connsiteX0" fmla="*/ 372211 w 495300"/>
                <a:gd name="connsiteY0" fmla="*/ 621 h 523875"/>
                <a:gd name="connsiteX1" fmla="*/ 372211 w 495300"/>
                <a:gd name="connsiteY1" fmla="*/ 19671 h 523875"/>
                <a:gd name="connsiteX2" fmla="*/ 334111 w 495300"/>
                <a:gd name="connsiteY2" fmla="*/ 19671 h 523875"/>
                <a:gd name="connsiteX3" fmla="*/ 334111 w 495300"/>
                <a:gd name="connsiteY3" fmla="*/ 143496 h 523875"/>
                <a:gd name="connsiteX4" fmla="*/ 496036 w 495300"/>
                <a:gd name="connsiteY4" fmla="*/ 486396 h 523875"/>
                <a:gd name="connsiteX5" fmla="*/ 481749 w 495300"/>
                <a:gd name="connsiteY5" fmla="*/ 524496 h 523875"/>
                <a:gd name="connsiteX6" fmla="*/ 15024 w 495300"/>
                <a:gd name="connsiteY6" fmla="*/ 524496 h 523875"/>
                <a:gd name="connsiteX7" fmla="*/ 736 w 495300"/>
                <a:gd name="connsiteY7" fmla="*/ 486396 h 523875"/>
                <a:gd name="connsiteX8" fmla="*/ 162661 w 495300"/>
                <a:gd name="connsiteY8" fmla="*/ 143496 h 523875"/>
                <a:gd name="connsiteX9" fmla="*/ 162661 w 495300"/>
                <a:gd name="connsiteY9" fmla="*/ 19671 h 523875"/>
                <a:gd name="connsiteX10" fmla="*/ 124561 w 495300"/>
                <a:gd name="connsiteY10" fmla="*/ 19671 h 523875"/>
                <a:gd name="connsiteX11" fmla="*/ 124561 w 495300"/>
                <a:gd name="connsiteY11" fmla="*/ 621 h 523875"/>
                <a:gd name="connsiteX12" fmla="*/ 372211 w 495300"/>
                <a:gd name="connsiteY12" fmla="*/ 621 h 523875"/>
                <a:gd name="connsiteX13" fmla="*/ 259816 w 495300"/>
                <a:gd name="connsiteY13" fmla="*/ 404481 h 523875"/>
                <a:gd name="connsiteX14" fmla="*/ 256958 w 495300"/>
                <a:gd name="connsiteY14" fmla="*/ 406386 h 523875"/>
                <a:gd name="connsiteX15" fmla="*/ 251243 w 495300"/>
                <a:gd name="connsiteY15" fmla="*/ 410196 h 523875"/>
                <a:gd name="connsiteX16" fmla="*/ 59791 w 495300"/>
                <a:gd name="connsiteY16" fmla="*/ 416864 h 523875"/>
                <a:gd name="connsiteX17" fmla="*/ 55981 w 495300"/>
                <a:gd name="connsiteY17" fmla="*/ 414959 h 523875"/>
                <a:gd name="connsiteX18" fmla="*/ 21691 w 495300"/>
                <a:gd name="connsiteY18" fmla="*/ 487349 h 523875"/>
                <a:gd name="connsiteX19" fmla="*/ 28358 w 495300"/>
                <a:gd name="connsiteY19" fmla="*/ 505446 h 523875"/>
                <a:gd name="connsiteX20" fmla="*/ 468414 w 495300"/>
                <a:gd name="connsiteY20" fmla="*/ 505446 h 523875"/>
                <a:gd name="connsiteX21" fmla="*/ 475081 w 495300"/>
                <a:gd name="connsiteY21" fmla="*/ 487349 h 523875"/>
                <a:gd name="connsiteX22" fmla="*/ 428408 w 495300"/>
                <a:gd name="connsiteY22" fmla="*/ 388289 h 523875"/>
                <a:gd name="connsiteX23" fmla="*/ 259816 w 495300"/>
                <a:gd name="connsiteY23" fmla="*/ 404481 h 523875"/>
                <a:gd name="connsiteX24" fmla="*/ 310299 w 495300"/>
                <a:gd name="connsiteY24" fmla="*/ 257796 h 523875"/>
                <a:gd name="connsiteX25" fmla="*/ 276961 w 495300"/>
                <a:gd name="connsiteY25" fmla="*/ 291134 h 523875"/>
                <a:gd name="connsiteX26" fmla="*/ 310299 w 495300"/>
                <a:gd name="connsiteY26" fmla="*/ 324471 h 523875"/>
                <a:gd name="connsiteX27" fmla="*/ 343636 w 495300"/>
                <a:gd name="connsiteY27" fmla="*/ 291134 h 523875"/>
                <a:gd name="connsiteX28" fmla="*/ 310299 w 495300"/>
                <a:gd name="connsiteY28" fmla="*/ 257796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5300" h="523875">
                  <a:moveTo>
                    <a:pt x="372211" y="621"/>
                  </a:moveTo>
                  <a:lnTo>
                    <a:pt x="372211" y="19671"/>
                  </a:lnTo>
                  <a:lnTo>
                    <a:pt x="334111" y="19671"/>
                  </a:lnTo>
                  <a:lnTo>
                    <a:pt x="334111" y="143496"/>
                  </a:lnTo>
                  <a:lnTo>
                    <a:pt x="496036" y="486396"/>
                  </a:lnTo>
                  <a:lnTo>
                    <a:pt x="481749" y="524496"/>
                  </a:lnTo>
                  <a:lnTo>
                    <a:pt x="15024" y="524496"/>
                  </a:lnTo>
                  <a:lnTo>
                    <a:pt x="736" y="486396"/>
                  </a:lnTo>
                  <a:lnTo>
                    <a:pt x="162661" y="143496"/>
                  </a:lnTo>
                  <a:lnTo>
                    <a:pt x="162661" y="19671"/>
                  </a:lnTo>
                  <a:lnTo>
                    <a:pt x="124561" y="19671"/>
                  </a:lnTo>
                  <a:lnTo>
                    <a:pt x="124561" y="621"/>
                  </a:lnTo>
                  <a:lnTo>
                    <a:pt x="372211" y="621"/>
                  </a:lnTo>
                  <a:close/>
                  <a:moveTo>
                    <a:pt x="259816" y="404481"/>
                  </a:moveTo>
                  <a:lnTo>
                    <a:pt x="256958" y="406386"/>
                  </a:lnTo>
                  <a:lnTo>
                    <a:pt x="251243" y="410196"/>
                  </a:lnTo>
                  <a:cubicBezTo>
                    <a:pt x="203618" y="441629"/>
                    <a:pt x="124561" y="442581"/>
                    <a:pt x="59791" y="416864"/>
                  </a:cubicBezTo>
                  <a:lnTo>
                    <a:pt x="55981" y="414959"/>
                  </a:lnTo>
                  <a:lnTo>
                    <a:pt x="21691" y="487349"/>
                  </a:lnTo>
                  <a:lnTo>
                    <a:pt x="28358" y="505446"/>
                  </a:lnTo>
                  <a:lnTo>
                    <a:pt x="468414" y="505446"/>
                  </a:lnTo>
                  <a:lnTo>
                    <a:pt x="475081" y="487349"/>
                  </a:lnTo>
                  <a:lnTo>
                    <a:pt x="428408" y="388289"/>
                  </a:lnTo>
                  <a:cubicBezTo>
                    <a:pt x="370306" y="374001"/>
                    <a:pt x="300774" y="378764"/>
                    <a:pt x="259816" y="404481"/>
                  </a:cubicBezTo>
                  <a:close/>
                  <a:moveTo>
                    <a:pt x="310299" y="257796"/>
                  </a:moveTo>
                  <a:cubicBezTo>
                    <a:pt x="292201" y="257796"/>
                    <a:pt x="276961" y="273036"/>
                    <a:pt x="276961" y="291134"/>
                  </a:cubicBezTo>
                  <a:cubicBezTo>
                    <a:pt x="276961" y="309231"/>
                    <a:pt x="292201" y="324471"/>
                    <a:pt x="310299" y="324471"/>
                  </a:cubicBezTo>
                  <a:cubicBezTo>
                    <a:pt x="328396" y="324471"/>
                    <a:pt x="343636" y="309231"/>
                    <a:pt x="343636" y="291134"/>
                  </a:cubicBezTo>
                  <a:cubicBezTo>
                    <a:pt x="343636" y="272084"/>
                    <a:pt x="328396" y="257796"/>
                    <a:pt x="310299" y="25779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rgbClr val="080808"/>
                </a:solidFill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F9E7D8FD-6A3A-F249-5D42-B5B606362E46}"/>
              </a:ext>
            </a:extLst>
          </p:cNvPr>
          <p:cNvSpPr txBox="1"/>
          <p:nvPr/>
        </p:nvSpPr>
        <p:spPr>
          <a:xfrm>
            <a:off x="2243850" y="1199134"/>
            <a:ext cx="7704299" cy="7196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</a:rPr>
              <a:t>目录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5119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5" y="3216310"/>
            <a:ext cx="5731164" cy="723917"/>
          </a:xfrm>
        </p:spPr>
        <p:txBody>
          <a:bodyPr>
            <a:noAutofit/>
          </a:bodyPr>
          <a:lstStyle/>
          <a:p>
            <a:pPr algn="r"/>
            <a:r>
              <a:rPr lang="zh-CN" altLang="en-US" sz="4000" dirty="0">
                <a:solidFill>
                  <a:schemeClr val="accent1"/>
                </a:solidFill>
              </a:rPr>
              <a:t>在此</a:t>
            </a:r>
            <a:r>
              <a:rPr lang="zh-CN" altLang="en-US" sz="4000" dirty="0"/>
              <a:t>输入具体内容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5" y="4012799"/>
            <a:ext cx="5731164" cy="723916"/>
          </a:xfrm>
        </p:spPr>
        <p:txBody>
          <a:bodyPr/>
          <a:lstStyle/>
          <a:p>
            <a:pPr algn="r"/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12214"/>
            <a:ext cx="1460500" cy="8331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rgbClr val="080808"/>
                </a:solidFill>
              </a:rPr>
              <a:t>01.</a:t>
            </a:r>
            <a:endParaRPr lang="en-GB" sz="6000" dirty="0">
              <a:solidFill>
                <a:srgbClr val="080808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70597D-E3E6-497E-D5D9-2C72F29A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01.</a:t>
            </a:r>
            <a:r>
              <a:rPr lang="zh-CN" altLang="en-US" dirty="0"/>
              <a:t>在此输入具体内容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CB586AE-A170-5F8E-DA34-31606EB30E55}"/>
              </a:ext>
            </a:extLst>
          </p:cNvPr>
          <p:cNvGrpSpPr/>
          <p:nvPr/>
        </p:nvGrpSpPr>
        <p:grpSpPr>
          <a:xfrm>
            <a:off x="660400" y="1171032"/>
            <a:ext cx="10858500" cy="4418450"/>
            <a:chOff x="660400" y="1715650"/>
            <a:chExt cx="10858500" cy="4418450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147B91F1-878F-6F33-EEEA-FDB0E6CC41E0}"/>
                </a:ext>
              </a:extLst>
            </p:cNvPr>
            <p:cNvGrpSpPr/>
            <p:nvPr/>
          </p:nvGrpSpPr>
          <p:grpSpPr>
            <a:xfrm>
              <a:off x="660400" y="3213026"/>
              <a:ext cx="10858500" cy="2921074"/>
              <a:chOff x="660400" y="3213026"/>
              <a:chExt cx="6828611" cy="2921074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7D3EF8F8-4571-00F8-02F7-C33B73B16929}"/>
                  </a:ext>
                </a:extLst>
              </p:cNvPr>
              <p:cNvGrpSpPr/>
              <p:nvPr/>
            </p:nvGrpSpPr>
            <p:grpSpPr>
              <a:xfrm>
                <a:off x="660400" y="3213026"/>
                <a:ext cx="3414308" cy="2921074"/>
                <a:chOff x="3797300" y="1420914"/>
                <a:chExt cx="3414308" cy="2921074"/>
              </a:xfrm>
            </p:grpSpPr>
            <p:sp>
              <p:nvSpPr>
                <p:cNvPr id="21" name="直接连接符 20">
                  <a:extLst>
                    <a:ext uri="{FF2B5EF4-FFF2-40B4-BE49-F238E27FC236}">
                      <a16:creationId xmlns:a16="http://schemas.microsoft.com/office/drawing/2014/main" id="{478F9BF4-8D95-4BA8-CA7E-1AB98BDFC3E8}"/>
                    </a:ext>
                  </a:extLst>
                </p:cNvPr>
                <p:cNvSpPr/>
                <p:nvPr/>
              </p:nvSpPr>
              <p:spPr>
                <a:xfrm>
                  <a:off x="3797300" y="1966913"/>
                  <a:ext cx="3414306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sp>
            <p:grpSp>
              <p:nvGrpSpPr>
                <p:cNvPr id="22" name="组合 21">
                  <a:extLst>
                    <a:ext uri="{FF2B5EF4-FFF2-40B4-BE49-F238E27FC236}">
                      <a16:creationId xmlns:a16="http://schemas.microsoft.com/office/drawing/2014/main" id="{9E950E26-C65B-EA8E-B9C2-E087FE5E6D79}"/>
                    </a:ext>
                  </a:extLst>
                </p:cNvPr>
                <p:cNvGrpSpPr/>
                <p:nvPr/>
              </p:nvGrpSpPr>
              <p:grpSpPr>
                <a:xfrm>
                  <a:off x="4560637" y="1420914"/>
                  <a:ext cx="2650971" cy="2921074"/>
                  <a:chOff x="4560637" y="1420914"/>
                  <a:chExt cx="2650971" cy="2921074"/>
                </a:xfrm>
              </p:grpSpPr>
              <p:sp>
                <p:nvSpPr>
                  <p:cNvPr id="23" name="直接连接符 22">
                    <a:extLst>
                      <a:ext uri="{FF2B5EF4-FFF2-40B4-BE49-F238E27FC236}">
                        <a16:creationId xmlns:a16="http://schemas.microsoft.com/office/drawing/2014/main" id="{BABD7E4B-AB27-2DA3-EC82-7707BD3985AD}"/>
                      </a:ext>
                    </a:extLst>
                  </p:cNvPr>
                  <p:cNvSpPr/>
                  <p:nvPr/>
                </p:nvSpPr>
                <p:spPr>
                  <a:xfrm>
                    <a:off x="4560638" y="3355975"/>
                    <a:ext cx="2650967" cy="0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tint val="5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grpSp>
                <p:nvGrpSpPr>
                  <p:cNvPr id="24" name="组合 23">
                    <a:extLst>
                      <a:ext uri="{FF2B5EF4-FFF2-40B4-BE49-F238E27FC236}">
                        <a16:creationId xmlns:a16="http://schemas.microsoft.com/office/drawing/2014/main" id="{213D0B94-5BA1-5766-E89C-11CD6F027B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4610344" y="3524441"/>
                    <a:ext cx="2601262" cy="817547"/>
                    <a:chOff x="4978400" y="-702566"/>
                    <a:chExt cx="5098204" cy="627807"/>
                  </a:xfrm>
                </p:grpSpPr>
                <p:sp>
                  <p:nvSpPr>
                    <p:cNvPr id="30" name="矩形 29">
                      <a:extLst>
                        <a:ext uri="{FF2B5EF4-FFF2-40B4-BE49-F238E27FC236}">
                          <a16:creationId xmlns:a16="http://schemas.microsoft.com/office/drawing/2014/main" id="{D07313DA-6BAD-104C-6F12-FD78DC1098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8400" y="-702566"/>
                      <a:ext cx="5098203" cy="2599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91440" tIns="45720" rIns="91440" bIns="45720" rtlCol="0" anchor="b" anchorCtr="0">
                      <a:spAutoFit/>
                    </a:bodyPr>
                    <a:lstStyle/>
                    <a:p>
                      <a:r>
                        <a:rPr kumimoji="1" lang="zh-CN" altLang="en-US" sz="1600" b="1" dirty="0">
                          <a:solidFill>
                            <a:schemeClr val="tx1"/>
                          </a:solidFill>
                        </a:rPr>
                        <a:t>二级标题</a:t>
                      </a:r>
                      <a:endParaRPr kumimoji="1" lang="en-US" altLang="zh-CN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" name="矩形 30">
                      <a:extLst>
                        <a:ext uri="{FF2B5EF4-FFF2-40B4-BE49-F238E27FC236}">
                          <a16:creationId xmlns:a16="http://schemas.microsoft.com/office/drawing/2014/main" id="{BC541500-2C6E-F1DF-2BD9-F3ECB6C0AB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8401" y="-436911"/>
                      <a:ext cx="5098203" cy="3621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91440" tIns="45720" rIns="91440" bIns="45720" rtlCol="0" anchor="t" anchorCtr="0">
                      <a:sp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</a:rPr>
                        <a:t>在此处输入内容；在此处输入内容；在此处输入内容；在此处输入内容；在此处输入内容；在此处输入内容；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5" name="组合 24">
                    <a:extLst>
                      <a:ext uri="{FF2B5EF4-FFF2-40B4-BE49-F238E27FC236}">
                        <a16:creationId xmlns:a16="http://schemas.microsoft.com/office/drawing/2014/main" id="{6D73F867-1F54-1B66-1CB9-03DB26DCA2F7}"/>
                      </a:ext>
                    </a:extLst>
                  </p:cNvPr>
                  <p:cNvGrpSpPr/>
                  <p:nvPr/>
                </p:nvGrpSpPr>
                <p:grpSpPr>
                  <a:xfrm>
                    <a:off x="4560637" y="1420914"/>
                    <a:ext cx="2650971" cy="1532010"/>
                    <a:chOff x="1645917" y="1145142"/>
                    <a:chExt cx="3477626" cy="1532010"/>
                  </a:xfrm>
                </p:grpSpPr>
                <p:grpSp>
                  <p:nvGrpSpPr>
                    <p:cNvPr id="26" name="组合 25">
                      <a:extLst>
                        <a:ext uri="{FF2B5EF4-FFF2-40B4-BE49-F238E27FC236}">
                          <a16:creationId xmlns:a16="http://schemas.microsoft.com/office/drawing/2014/main" id="{C84691C3-774D-7A93-7400-D4CA947460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>
                    <a:xfrm>
                      <a:off x="1711125" y="1859605"/>
                      <a:ext cx="3412418" cy="817547"/>
                      <a:chOff x="4978400" y="-702566"/>
                      <a:chExt cx="5098204" cy="627807"/>
                    </a:xfrm>
                  </p:grpSpPr>
                  <p:sp>
                    <p:nvSpPr>
                      <p:cNvPr id="28" name="矩形 27">
                        <a:extLst>
                          <a:ext uri="{FF2B5EF4-FFF2-40B4-BE49-F238E27FC236}">
                            <a16:creationId xmlns:a16="http://schemas.microsoft.com/office/drawing/2014/main" id="{35FE1F20-B994-C736-E220-B3AAAD8CF6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8400" y="-702566"/>
                        <a:ext cx="5098203" cy="259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lIns="91440" tIns="45720" rIns="91440" bIns="45720" rtlCol="0" anchor="b" anchorCtr="0">
                        <a:spAutoFit/>
                      </a:bodyPr>
                      <a:lstStyle/>
                      <a:p>
                        <a:r>
                          <a:rPr kumimoji="1" lang="zh-CN" altLang="en-US" sz="1600" b="1" dirty="0">
                            <a:solidFill>
                              <a:schemeClr val="tx1"/>
                            </a:solidFill>
                          </a:rPr>
                          <a:t>二级标题</a:t>
                        </a:r>
                        <a:endParaRPr kumimoji="1" lang="en-US" altLang="zh-CN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29" name="矩形 28">
                        <a:extLst>
                          <a:ext uri="{FF2B5EF4-FFF2-40B4-BE49-F238E27FC236}">
                            <a16:creationId xmlns:a16="http://schemas.microsoft.com/office/drawing/2014/main" id="{97647266-32F0-7B40-C11F-87504BB9D8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8401" y="-436911"/>
                        <a:ext cx="5098203" cy="36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lIns="91440" tIns="45720" rIns="91440" bIns="45720" rtlCol="0" anchor="t" anchorCtr="0">
                        <a:sp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r>
                          <a:rPr kumimoji="1" lang="zh-CN" altLang="en-US" sz="1000" dirty="0">
                            <a:solidFill>
                              <a:schemeClr val="tx1"/>
                            </a:solidFill>
                          </a:rPr>
                          <a:t>在此处输入内容；在此处输入内容；在此处输入内容；在此处输入内容；在此处输入内容；在此处输入内容；</a:t>
                        </a:r>
                        <a:endParaRPr kumimoji="1" lang="en-US" altLang="zh-CN" sz="1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7" name="文本框 26">
                      <a:extLst>
                        <a:ext uri="{FF2B5EF4-FFF2-40B4-BE49-F238E27FC236}">
                          <a16:creationId xmlns:a16="http://schemas.microsoft.com/office/drawing/2014/main" id="{3C75F365-9BB8-C53E-3D27-5B4FB682508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45917" y="1145142"/>
                      <a:ext cx="99870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 rtlCol="0" anchor="b" anchorCtr="0">
                      <a:spAutoFit/>
                    </a:bodyPr>
                    <a:lstStyle/>
                    <a:p>
                      <a:pPr algn="r"/>
                      <a:r>
                        <a:rPr lang="zh-CN" altLang="en-US" sz="2000" b="1" i="0" dirty="0">
                          <a:solidFill>
                            <a:schemeClr val="accent1"/>
                          </a:solidFill>
                          <a:effectLst/>
                          <a:latin typeface="SourceSansPro"/>
                        </a:rPr>
                        <a:t>一级标题</a:t>
                      </a:r>
                      <a:endParaRPr kumimoji="1" lang="en-US" altLang="zh-CN" sz="2000" b="1" dirty="0">
                        <a:solidFill>
                          <a:schemeClr val="accent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6CC3B1BA-7C54-7EAF-1568-3930DD09F9FC}"/>
                  </a:ext>
                </a:extLst>
              </p:cNvPr>
              <p:cNvGrpSpPr/>
              <p:nvPr/>
            </p:nvGrpSpPr>
            <p:grpSpPr>
              <a:xfrm>
                <a:off x="4074705" y="3213026"/>
                <a:ext cx="3414306" cy="2921074"/>
                <a:chOff x="3797300" y="1420914"/>
                <a:chExt cx="3414306" cy="2921074"/>
              </a:xfrm>
            </p:grpSpPr>
            <p:sp>
              <p:nvSpPr>
                <p:cNvPr id="10" name="直接连接符 9">
                  <a:extLst>
                    <a:ext uri="{FF2B5EF4-FFF2-40B4-BE49-F238E27FC236}">
                      <a16:creationId xmlns:a16="http://schemas.microsoft.com/office/drawing/2014/main" id="{63A4210C-4E1C-D117-3F38-295F5C4B6543}"/>
                    </a:ext>
                  </a:extLst>
                </p:cNvPr>
                <p:cNvSpPr/>
                <p:nvPr/>
              </p:nvSpPr>
              <p:spPr>
                <a:xfrm>
                  <a:off x="3797300" y="1966913"/>
                  <a:ext cx="3414306" cy="0"/>
                </a:xfrm>
                <a:prstGeom prst="line">
                  <a:avLst/>
                </a:prstGeom>
                <a:ln w="25400">
                  <a:solidFill>
                    <a:schemeClr val="accent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sp>
            <p:grpSp>
              <p:nvGrpSpPr>
                <p:cNvPr id="11" name="组合 10">
                  <a:extLst>
                    <a:ext uri="{FF2B5EF4-FFF2-40B4-BE49-F238E27FC236}">
                      <a16:creationId xmlns:a16="http://schemas.microsoft.com/office/drawing/2014/main" id="{B0F10F06-28A6-E933-B852-DDB559279952}"/>
                    </a:ext>
                  </a:extLst>
                </p:cNvPr>
                <p:cNvGrpSpPr/>
                <p:nvPr/>
              </p:nvGrpSpPr>
              <p:grpSpPr>
                <a:xfrm>
                  <a:off x="4560638" y="1420914"/>
                  <a:ext cx="2650968" cy="2921074"/>
                  <a:chOff x="4560638" y="1420914"/>
                  <a:chExt cx="2650968" cy="2921074"/>
                </a:xfrm>
              </p:grpSpPr>
              <p:sp>
                <p:nvSpPr>
                  <p:cNvPr id="12" name="直接连接符 11">
                    <a:extLst>
                      <a:ext uri="{FF2B5EF4-FFF2-40B4-BE49-F238E27FC236}">
                        <a16:creationId xmlns:a16="http://schemas.microsoft.com/office/drawing/2014/main" id="{C58CF623-6114-6071-9FA9-E06D3F7F6E57}"/>
                      </a:ext>
                    </a:extLst>
                  </p:cNvPr>
                  <p:cNvSpPr/>
                  <p:nvPr/>
                </p:nvSpPr>
                <p:spPr>
                  <a:xfrm>
                    <a:off x="4560638" y="3355975"/>
                    <a:ext cx="2650967" cy="0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tint val="5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grpSp>
                <p:nvGrpSpPr>
                  <p:cNvPr id="13" name="组合 12">
                    <a:extLst>
                      <a:ext uri="{FF2B5EF4-FFF2-40B4-BE49-F238E27FC236}">
                        <a16:creationId xmlns:a16="http://schemas.microsoft.com/office/drawing/2014/main" id="{94115108-9C1B-E62A-57E7-8274C11DF8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4610344" y="3524441"/>
                    <a:ext cx="2601262" cy="817547"/>
                    <a:chOff x="4978400" y="-702566"/>
                    <a:chExt cx="5098204" cy="627807"/>
                  </a:xfrm>
                </p:grpSpPr>
                <p:sp>
                  <p:nvSpPr>
                    <p:cNvPr id="19" name="矩形 18">
                      <a:extLst>
                        <a:ext uri="{FF2B5EF4-FFF2-40B4-BE49-F238E27FC236}">
                          <a16:creationId xmlns:a16="http://schemas.microsoft.com/office/drawing/2014/main" id="{CD5B1251-C5C1-67A7-35D1-FFE85CBDD2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8400" y="-702566"/>
                      <a:ext cx="5098203" cy="2599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91440" tIns="45720" rIns="91440" bIns="45720" rtlCol="0" anchor="b" anchorCtr="0">
                      <a:spAutoFit/>
                    </a:bodyPr>
                    <a:lstStyle/>
                    <a:p>
                      <a:r>
                        <a:rPr kumimoji="1" lang="zh-CN" altLang="en-US" sz="1600" b="1" dirty="0">
                          <a:solidFill>
                            <a:schemeClr val="tx1"/>
                          </a:solidFill>
                        </a:rPr>
                        <a:t>二级标题</a:t>
                      </a:r>
                      <a:endParaRPr kumimoji="1" lang="en-US" altLang="zh-CN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" name="矩形 19">
                      <a:extLst>
                        <a:ext uri="{FF2B5EF4-FFF2-40B4-BE49-F238E27FC236}">
                          <a16:creationId xmlns:a16="http://schemas.microsoft.com/office/drawing/2014/main" id="{82AA835B-D4A3-3AE5-FF56-0878AD0E3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8401" y="-436911"/>
                      <a:ext cx="5098203" cy="3621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lIns="91440" tIns="45720" rIns="91440" bIns="45720" rtlCol="0" anchor="t" anchorCtr="0">
                      <a:spAutoFit/>
                    </a:bodyPr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</a:rPr>
                        <a:t>在此处输入内容；在此处输入内容；在此处输入内容；在此处输入内容；在此处输入内容；在此处输入内容；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" name="组合 13">
                    <a:extLst>
                      <a:ext uri="{FF2B5EF4-FFF2-40B4-BE49-F238E27FC236}">
                        <a16:creationId xmlns:a16="http://schemas.microsoft.com/office/drawing/2014/main" id="{BD553A45-65A9-E397-D6EE-32066DF602BB}"/>
                      </a:ext>
                    </a:extLst>
                  </p:cNvPr>
                  <p:cNvGrpSpPr/>
                  <p:nvPr/>
                </p:nvGrpSpPr>
                <p:grpSpPr>
                  <a:xfrm>
                    <a:off x="4560638" y="1420914"/>
                    <a:ext cx="2650968" cy="1532010"/>
                    <a:chOff x="1645919" y="1145142"/>
                    <a:chExt cx="3477624" cy="1532010"/>
                  </a:xfrm>
                </p:grpSpPr>
                <p:grpSp>
                  <p:nvGrpSpPr>
                    <p:cNvPr id="15" name="组合 14">
                      <a:extLst>
                        <a:ext uri="{FF2B5EF4-FFF2-40B4-BE49-F238E27FC236}">
                          <a16:creationId xmlns:a16="http://schemas.microsoft.com/office/drawing/2014/main" id="{E2016AD9-4624-2220-1F54-36F10D3B655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>
                    <a:xfrm>
                      <a:off x="1711125" y="1859605"/>
                      <a:ext cx="3412418" cy="817547"/>
                      <a:chOff x="4978400" y="-702566"/>
                      <a:chExt cx="5098204" cy="627807"/>
                    </a:xfrm>
                  </p:grpSpPr>
                  <p:sp>
                    <p:nvSpPr>
                      <p:cNvPr id="17" name="矩形 16">
                        <a:extLst>
                          <a:ext uri="{FF2B5EF4-FFF2-40B4-BE49-F238E27FC236}">
                            <a16:creationId xmlns:a16="http://schemas.microsoft.com/office/drawing/2014/main" id="{B21C710D-5EB1-630D-7EAF-F6BFA011747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8400" y="-702566"/>
                        <a:ext cx="5098203" cy="259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lIns="91440" tIns="45720" rIns="91440" bIns="45720" rtlCol="0" anchor="b" anchorCtr="0">
                        <a:spAutoFit/>
                      </a:bodyPr>
                      <a:lstStyle/>
                      <a:p>
                        <a:r>
                          <a:rPr kumimoji="1" lang="zh-CN" altLang="en-US" sz="1600" b="1" dirty="0">
                            <a:solidFill>
                              <a:schemeClr val="tx1"/>
                            </a:solidFill>
                          </a:rPr>
                          <a:t>二级标题</a:t>
                        </a:r>
                        <a:endParaRPr kumimoji="1" lang="en-US" altLang="zh-CN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" name="矩形 17">
                        <a:extLst>
                          <a:ext uri="{FF2B5EF4-FFF2-40B4-BE49-F238E27FC236}">
                            <a16:creationId xmlns:a16="http://schemas.microsoft.com/office/drawing/2014/main" id="{6882BC48-4D6F-F6D5-214A-21EE84EBF4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8401" y="-436911"/>
                        <a:ext cx="5098203" cy="36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lIns="91440" tIns="45720" rIns="91440" bIns="45720" rtlCol="0" anchor="t" anchorCtr="0">
                        <a:spAutoFit/>
                      </a:bodyPr>
                      <a:lstStyle/>
                      <a:p>
                        <a:pPr>
                          <a:lnSpc>
                            <a:spcPct val="130000"/>
                          </a:lnSpc>
                        </a:pPr>
                        <a:r>
                          <a:rPr kumimoji="1" lang="zh-CN" altLang="en-US" sz="1000" dirty="0">
                            <a:solidFill>
                              <a:schemeClr val="tx1"/>
                            </a:solidFill>
                          </a:rPr>
                          <a:t>在此处输入内容；在此处输入内容；在此处输入内容；在此处输入内容；在此处输入内容；在此处输入内容；</a:t>
                        </a:r>
                        <a:endParaRPr kumimoji="1" lang="en-US" altLang="zh-CN" sz="1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" name="文本框 15">
                      <a:extLst>
                        <a:ext uri="{FF2B5EF4-FFF2-40B4-BE49-F238E27FC236}">
                          <a16:creationId xmlns:a16="http://schemas.microsoft.com/office/drawing/2014/main" id="{326B2AB7-7CF6-A0FA-4D77-DC4CEBAB59D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45919" y="1145142"/>
                      <a:ext cx="99870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 rtlCol="0" anchor="b" anchorCtr="0">
                      <a:spAutoFit/>
                    </a:bodyPr>
                    <a:lstStyle/>
                    <a:p>
                      <a:pPr algn="r"/>
                      <a:r>
                        <a:rPr lang="zh-CN" altLang="en-US" sz="2000" b="1" i="0" dirty="0">
                          <a:solidFill>
                            <a:schemeClr val="accent1"/>
                          </a:solidFill>
                          <a:effectLst/>
                          <a:latin typeface="SourceSansPro"/>
                        </a:rPr>
                        <a:t>一级标题</a:t>
                      </a:r>
                      <a:endParaRPr kumimoji="1" lang="en-US" altLang="zh-CN" sz="2000" b="1" dirty="0">
                        <a:solidFill>
                          <a:schemeClr val="accent1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B7A2967-B0EF-6F9B-F121-9A1A70CDCE12}"/>
                </a:ext>
              </a:extLst>
            </p:cNvPr>
            <p:cNvSpPr/>
            <p:nvPr/>
          </p:nvSpPr>
          <p:spPr>
            <a:xfrm>
              <a:off x="660400" y="1715650"/>
              <a:ext cx="4164241" cy="597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chemeClr val="tx1"/>
                  </a:solidFill>
                </a:rPr>
                <a:t>在此处输入内容；在此处输入内容；在此处输入内容；在此处输入内容；在此处输入内容；在此处输入内容；</a:t>
              </a:r>
              <a:endParaRPr kumimoji="1" lang="en-US" altLang="zh-CN" sz="10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55233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335D4564-1338-2EAF-4DF2-7F8DB9754E54}"/>
              </a:ext>
            </a:extLst>
          </p:cNvPr>
          <p:cNvGrpSpPr/>
          <p:nvPr/>
        </p:nvGrpSpPr>
        <p:grpSpPr>
          <a:xfrm>
            <a:off x="660398" y="1130300"/>
            <a:ext cx="10858502" cy="4371687"/>
            <a:chOff x="660398" y="1130300"/>
            <a:chExt cx="10858502" cy="4371687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BFAB0F89-EDC6-BF72-7059-9FEB540DE9A0}"/>
                </a:ext>
              </a:extLst>
            </p:cNvPr>
            <p:cNvGrpSpPr/>
            <p:nvPr/>
          </p:nvGrpSpPr>
          <p:grpSpPr>
            <a:xfrm>
              <a:off x="3538971" y="3022322"/>
              <a:ext cx="2222788" cy="2479665"/>
              <a:chOff x="3569854" y="3022322"/>
              <a:chExt cx="2222788" cy="2479665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7D37E202-F7CD-23C9-4B4B-32534392818E}"/>
                  </a:ext>
                </a:extLst>
              </p:cNvPr>
              <p:cNvSpPr/>
              <p:nvPr/>
            </p:nvSpPr>
            <p:spPr bwMode="auto">
              <a:xfrm flipV="1">
                <a:off x="3569854" y="3279199"/>
                <a:ext cx="2222788" cy="2222788"/>
              </a:xfrm>
              <a:prstGeom prst="roundRect">
                <a:avLst/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F634CBCE-9E0A-4EC1-02CC-7C6709628FE3}"/>
                  </a:ext>
                </a:extLst>
              </p:cNvPr>
              <p:cNvGrpSpPr/>
              <p:nvPr/>
            </p:nvGrpSpPr>
            <p:grpSpPr>
              <a:xfrm>
                <a:off x="3780982" y="3873559"/>
                <a:ext cx="1800532" cy="787102"/>
                <a:chOff x="1369491" y="4256265"/>
                <a:chExt cx="1800532" cy="787102"/>
              </a:xfrm>
            </p:grpSpPr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2D9C86D2-F952-ABF8-E581-04D1C1251980}"/>
                    </a:ext>
                  </a:extLst>
                </p:cNvPr>
                <p:cNvSpPr txBox="1"/>
                <p:nvPr/>
              </p:nvSpPr>
              <p:spPr>
                <a:xfrm>
                  <a:off x="1369491" y="4256265"/>
                  <a:ext cx="1800532" cy="340735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b" anchorCtr="0">
                  <a:spAutoFit/>
                </a:bodyPr>
                <a:lstStyle/>
                <a:p>
                  <a:pPr algn="ctr"/>
                  <a:r>
                    <a:rPr lang="zh-CN" altLang="en-US" sz="1600" b="1" dirty="0"/>
                    <a:t>一级标题</a:t>
                  </a:r>
                </a:p>
              </p:txBody>
            </p:sp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648AC165-6D47-1166-908F-1CED340189D7}"/>
                    </a:ext>
                  </a:extLst>
                </p:cNvPr>
                <p:cNvSpPr/>
                <p:nvPr/>
              </p:nvSpPr>
              <p:spPr>
                <a:xfrm flipH="1">
                  <a:off x="1369491" y="4641076"/>
                  <a:ext cx="1800532" cy="402291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4073A3E1-74D3-3A1F-A016-165C8D53FD9B}"/>
                  </a:ext>
                </a:extLst>
              </p:cNvPr>
              <p:cNvGrpSpPr/>
              <p:nvPr/>
            </p:nvGrpSpPr>
            <p:grpSpPr>
              <a:xfrm>
                <a:off x="4411247" y="3022322"/>
                <a:ext cx="540002" cy="540000"/>
                <a:chOff x="2980071" y="1714401"/>
                <a:chExt cx="540002" cy="540000"/>
              </a:xfrm>
            </p:grpSpPr>
            <p:sp>
              <p:nvSpPr>
                <p:cNvPr id="34" name="椭圆 33">
                  <a:extLst>
                    <a:ext uri="{FF2B5EF4-FFF2-40B4-BE49-F238E27FC236}">
                      <a16:creationId xmlns:a16="http://schemas.microsoft.com/office/drawing/2014/main" id="{A8D886C9-C996-0C8A-7168-45FC3C55C593}"/>
                    </a:ext>
                  </a:extLst>
                </p:cNvPr>
                <p:cNvSpPr/>
                <p:nvPr/>
              </p:nvSpPr>
              <p:spPr>
                <a:xfrm>
                  <a:off x="2980071" y="1714401"/>
                  <a:ext cx="540002" cy="540000"/>
                </a:xfrm>
                <a:prstGeom prst="ellipse">
                  <a:avLst/>
                </a:prstGeom>
                <a:solidFill>
                  <a:schemeClr val="accent1"/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26DFC0AB-87BC-C439-50B4-4D70697A248E}"/>
                    </a:ext>
                  </a:extLst>
                </p:cNvPr>
                <p:cNvSpPr/>
                <p:nvPr/>
              </p:nvSpPr>
              <p:spPr>
                <a:xfrm>
                  <a:off x="3132909" y="1896529"/>
                  <a:ext cx="234327" cy="175744"/>
                </a:xfrm>
                <a:custGeom>
                  <a:avLst/>
                  <a:gdLst>
                    <a:gd name="connsiteX0" fmla="*/ 505433 w 533400"/>
                    <a:gd name="connsiteY0" fmla="*/ 621 h 400050"/>
                    <a:gd name="connsiteX1" fmla="*/ 534008 w 533400"/>
                    <a:gd name="connsiteY1" fmla="*/ 29196 h 400050"/>
                    <a:gd name="connsiteX2" fmla="*/ 534008 w 533400"/>
                    <a:gd name="connsiteY2" fmla="*/ 372096 h 400050"/>
                    <a:gd name="connsiteX3" fmla="*/ 505433 w 533400"/>
                    <a:gd name="connsiteY3" fmla="*/ 400671 h 400050"/>
                    <a:gd name="connsiteX4" fmla="*/ 29183 w 533400"/>
                    <a:gd name="connsiteY4" fmla="*/ 400671 h 400050"/>
                    <a:gd name="connsiteX5" fmla="*/ 608 w 533400"/>
                    <a:gd name="connsiteY5" fmla="*/ 372096 h 400050"/>
                    <a:gd name="connsiteX6" fmla="*/ 608 w 533400"/>
                    <a:gd name="connsiteY6" fmla="*/ 29196 h 400050"/>
                    <a:gd name="connsiteX7" fmla="*/ 29183 w 533400"/>
                    <a:gd name="connsiteY7" fmla="*/ 621 h 400050"/>
                    <a:gd name="connsiteX8" fmla="*/ 505433 w 533400"/>
                    <a:gd name="connsiteY8" fmla="*/ 621 h 400050"/>
                    <a:gd name="connsiteX9" fmla="*/ 391419 w 533400"/>
                    <a:gd name="connsiteY9" fmla="*/ 198646 h 400050"/>
                    <a:gd name="connsiteX10" fmla="*/ 351414 w 533400"/>
                    <a:gd name="connsiteY10" fmla="*/ 204170 h 400050"/>
                    <a:gd name="connsiteX11" fmla="*/ 351414 w 533400"/>
                    <a:gd name="connsiteY11" fmla="*/ 204170 h 400050"/>
                    <a:gd name="connsiteX12" fmla="*/ 267118 w 533400"/>
                    <a:gd name="connsiteY12" fmla="*/ 315613 h 400050"/>
                    <a:gd name="connsiteX13" fmla="*/ 264641 w 533400"/>
                    <a:gd name="connsiteY13" fmla="*/ 318470 h 400050"/>
                    <a:gd name="connsiteX14" fmla="*/ 224255 w 533400"/>
                    <a:gd name="connsiteY14" fmla="*/ 318756 h 400050"/>
                    <a:gd name="connsiteX15" fmla="*/ 224255 w 533400"/>
                    <a:gd name="connsiteY15" fmla="*/ 318756 h 400050"/>
                    <a:gd name="connsiteX16" fmla="*/ 162152 w 533400"/>
                    <a:gd name="connsiteY16" fmla="*/ 257415 h 400050"/>
                    <a:gd name="connsiteX17" fmla="*/ 160247 w 533400"/>
                    <a:gd name="connsiteY17" fmla="*/ 255701 h 400050"/>
                    <a:gd name="connsiteX18" fmla="*/ 120052 w 533400"/>
                    <a:gd name="connsiteY18" fmla="*/ 259606 h 400050"/>
                    <a:gd name="connsiteX19" fmla="*/ 120052 w 533400"/>
                    <a:gd name="connsiteY19" fmla="*/ 259606 h 400050"/>
                    <a:gd name="connsiteX20" fmla="*/ 32517 w 533400"/>
                    <a:gd name="connsiteY20" fmla="*/ 366095 h 400050"/>
                    <a:gd name="connsiteX21" fmla="*/ 30326 w 533400"/>
                    <a:gd name="connsiteY21" fmla="*/ 372096 h 400050"/>
                    <a:gd name="connsiteX22" fmla="*/ 39851 w 533400"/>
                    <a:gd name="connsiteY22" fmla="*/ 381621 h 400050"/>
                    <a:gd name="connsiteX23" fmla="*/ 39851 w 533400"/>
                    <a:gd name="connsiteY23" fmla="*/ 381621 h 400050"/>
                    <a:gd name="connsiteX24" fmla="*/ 497242 w 533400"/>
                    <a:gd name="connsiteY24" fmla="*/ 381621 h 400050"/>
                    <a:gd name="connsiteX25" fmla="*/ 502480 w 533400"/>
                    <a:gd name="connsiteY25" fmla="*/ 380002 h 400050"/>
                    <a:gd name="connsiteX26" fmla="*/ 505147 w 533400"/>
                    <a:gd name="connsiteY26" fmla="*/ 366762 h 400050"/>
                    <a:gd name="connsiteX27" fmla="*/ 505147 w 533400"/>
                    <a:gd name="connsiteY27" fmla="*/ 366762 h 400050"/>
                    <a:gd name="connsiteX28" fmla="*/ 397991 w 533400"/>
                    <a:gd name="connsiteY28" fmla="*/ 205504 h 400050"/>
                    <a:gd name="connsiteX29" fmla="*/ 391419 w 533400"/>
                    <a:gd name="connsiteY29" fmla="*/ 198646 h 400050"/>
                    <a:gd name="connsiteX30" fmla="*/ 95858 w 533400"/>
                    <a:gd name="connsiteY30" fmla="*/ 57771 h 400050"/>
                    <a:gd name="connsiteX31" fmla="*/ 57758 w 533400"/>
                    <a:gd name="connsiteY31" fmla="*/ 95871 h 400050"/>
                    <a:gd name="connsiteX32" fmla="*/ 95858 w 533400"/>
                    <a:gd name="connsiteY32" fmla="*/ 133971 h 400050"/>
                    <a:gd name="connsiteX33" fmla="*/ 133958 w 533400"/>
                    <a:gd name="connsiteY33" fmla="*/ 95871 h 400050"/>
                    <a:gd name="connsiteX34" fmla="*/ 95858 w 533400"/>
                    <a:gd name="connsiteY34" fmla="*/ 57771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33400" h="400050">
                      <a:moveTo>
                        <a:pt x="505433" y="621"/>
                      </a:moveTo>
                      <a:cubicBezTo>
                        <a:pt x="521245" y="621"/>
                        <a:pt x="534008" y="13385"/>
                        <a:pt x="534008" y="29196"/>
                      </a:cubicBezTo>
                      <a:lnTo>
                        <a:pt x="534008" y="372096"/>
                      </a:lnTo>
                      <a:cubicBezTo>
                        <a:pt x="534008" y="387907"/>
                        <a:pt x="521245" y="400671"/>
                        <a:pt x="505433" y="400671"/>
                      </a:cubicBezTo>
                      <a:lnTo>
                        <a:pt x="29183" y="400671"/>
                      </a:lnTo>
                      <a:cubicBezTo>
                        <a:pt x="13371" y="400671"/>
                        <a:pt x="608" y="387907"/>
                        <a:pt x="608" y="372096"/>
                      </a:cubicBezTo>
                      <a:lnTo>
                        <a:pt x="608" y="29196"/>
                      </a:lnTo>
                      <a:cubicBezTo>
                        <a:pt x="608" y="13385"/>
                        <a:pt x="13371" y="621"/>
                        <a:pt x="29183" y="621"/>
                      </a:cubicBezTo>
                      <a:lnTo>
                        <a:pt x="505433" y="621"/>
                      </a:lnTo>
                      <a:close/>
                      <a:moveTo>
                        <a:pt x="391419" y="198646"/>
                      </a:moveTo>
                      <a:cubicBezTo>
                        <a:pt x="378846" y="189121"/>
                        <a:pt x="360939" y="191597"/>
                        <a:pt x="351414" y="204170"/>
                      </a:cubicBezTo>
                      <a:lnTo>
                        <a:pt x="351414" y="204170"/>
                      </a:lnTo>
                      <a:lnTo>
                        <a:pt x="267118" y="315613"/>
                      </a:lnTo>
                      <a:cubicBezTo>
                        <a:pt x="266355" y="316660"/>
                        <a:pt x="265498" y="317518"/>
                        <a:pt x="264641" y="318470"/>
                      </a:cubicBezTo>
                      <a:cubicBezTo>
                        <a:pt x="253592" y="329710"/>
                        <a:pt x="235495" y="329805"/>
                        <a:pt x="224255" y="318756"/>
                      </a:cubicBezTo>
                      <a:lnTo>
                        <a:pt x="224255" y="318756"/>
                      </a:lnTo>
                      <a:lnTo>
                        <a:pt x="162152" y="257415"/>
                      </a:lnTo>
                      <a:cubicBezTo>
                        <a:pt x="161485" y="256844"/>
                        <a:pt x="160914" y="256177"/>
                        <a:pt x="160247" y="255701"/>
                      </a:cubicBezTo>
                      <a:cubicBezTo>
                        <a:pt x="148055" y="245699"/>
                        <a:pt x="130053" y="247414"/>
                        <a:pt x="120052" y="259606"/>
                      </a:cubicBezTo>
                      <a:lnTo>
                        <a:pt x="120052" y="259606"/>
                      </a:lnTo>
                      <a:lnTo>
                        <a:pt x="32517" y="366095"/>
                      </a:lnTo>
                      <a:cubicBezTo>
                        <a:pt x="31088" y="367810"/>
                        <a:pt x="30326" y="369905"/>
                        <a:pt x="30326" y="372096"/>
                      </a:cubicBezTo>
                      <a:cubicBezTo>
                        <a:pt x="30326" y="377335"/>
                        <a:pt x="34612" y="381621"/>
                        <a:pt x="39851" y="381621"/>
                      </a:cubicBezTo>
                      <a:lnTo>
                        <a:pt x="39851" y="381621"/>
                      </a:lnTo>
                      <a:lnTo>
                        <a:pt x="497242" y="381621"/>
                      </a:lnTo>
                      <a:cubicBezTo>
                        <a:pt x="499146" y="381621"/>
                        <a:pt x="500956" y="381050"/>
                        <a:pt x="502480" y="380002"/>
                      </a:cubicBezTo>
                      <a:cubicBezTo>
                        <a:pt x="506862" y="377049"/>
                        <a:pt x="508005" y="371144"/>
                        <a:pt x="505147" y="366762"/>
                      </a:cubicBezTo>
                      <a:lnTo>
                        <a:pt x="505147" y="366762"/>
                      </a:lnTo>
                      <a:lnTo>
                        <a:pt x="397991" y="205504"/>
                      </a:lnTo>
                      <a:cubicBezTo>
                        <a:pt x="396181" y="202932"/>
                        <a:pt x="393990" y="200551"/>
                        <a:pt x="391419" y="198646"/>
                      </a:cubicBezTo>
                      <a:close/>
                      <a:moveTo>
                        <a:pt x="95858" y="57771"/>
                      </a:moveTo>
                      <a:cubicBezTo>
                        <a:pt x="74808" y="57771"/>
                        <a:pt x="57758" y="74821"/>
                        <a:pt x="57758" y="95871"/>
                      </a:cubicBezTo>
                      <a:cubicBezTo>
                        <a:pt x="57758" y="116921"/>
                        <a:pt x="74808" y="133971"/>
                        <a:pt x="95858" y="133971"/>
                      </a:cubicBezTo>
                      <a:cubicBezTo>
                        <a:pt x="116908" y="133971"/>
                        <a:pt x="133958" y="116921"/>
                        <a:pt x="133958" y="95871"/>
                      </a:cubicBezTo>
                      <a:cubicBezTo>
                        <a:pt x="133958" y="74821"/>
                        <a:pt x="116908" y="57771"/>
                        <a:pt x="95858" y="5777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2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254EFFB2-A67C-7F24-3D02-56DDC04A198E}"/>
                </a:ext>
              </a:extLst>
            </p:cNvPr>
            <p:cNvGrpSpPr/>
            <p:nvPr/>
          </p:nvGrpSpPr>
          <p:grpSpPr>
            <a:xfrm>
              <a:off x="660400" y="3022322"/>
              <a:ext cx="2222788" cy="2479665"/>
              <a:chOff x="660400" y="3022322"/>
              <a:chExt cx="2222788" cy="2479665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:a16="http://schemas.microsoft.com/office/drawing/2014/main" id="{DB1FCCDB-DFAB-45CE-6C00-ABBACD1A5D68}"/>
                  </a:ext>
                </a:extLst>
              </p:cNvPr>
              <p:cNvSpPr/>
              <p:nvPr/>
            </p:nvSpPr>
            <p:spPr bwMode="auto">
              <a:xfrm>
                <a:off x="660400" y="3279199"/>
                <a:ext cx="2222788" cy="2222788"/>
              </a:xfrm>
              <a:prstGeom prst="roundRect">
                <a:avLst/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69D687AB-86C3-E3D3-1C35-41554FD1840A}"/>
                  </a:ext>
                </a:extLst>
              </p:cNvPr>
              <p:cNvGrpSpPr/>
              <p:nvPr/>
            </p:nvGrpSpPr>
            <p:grpSpPr>
              <a:xfrm>
                <a:off x="871528" y="3873559"/>
                <a:ext cx="1800532" cy="1022726"/>
                <a:chOff x="1369491" y="4256265"/>
                <a:chExt cx="1800532" cy="1022726"/>
              </a:xfrm>
            </p:grpSpPr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0226C839-1D55-3F99-44A9-BAFD9F682D61}"/>
                    </a:ext>
                  </a:extLst>
                </p:cNvPr>
                <p:cNvSpPr txBox="1"/>
                <p:nvPr/>
              </p:nvSpPr>
              <p:spPr>
                <a:xfrm>
                  <a:off x="1369491" y="4256265"/>
                  <a:ext cx="1800532" cy="340735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b" anchorCtr="0">
                  <a:spAutoFit/>
                </a:bodyPr>
                <a:lstStyle/>
                <a:p>
                  <a:pPr algn="ctr"/>
                  <a:r>
                    <a:rPr lang="zh-CN" altLang="en-US" sz="1600" b="1" dirty="0"/>
                    <a:t>一级标题</a:t>
                  </a:r>
                </a:p>
              </p:txBody>
            </p:sp>
            <p:sp>
              <p:nvSpPr>
                <p:cNvPr id="30" name="矩形 29">
                  <a:extLst>
                    <a:ext uri="{FF2B5EF4-FFF2-40B4-BE49-F238E27FC236}">
                      <a16:creationId xmlns:a16="http://schemas.microsoft.com/office/drawing/2014/main" id="{76A69AEA-C2DE-5724-0212-294A529EB7EF}"/>
                    </a:ext>
                  </a:extLst>
                </p:cNvPr>
                <p:cNvSpPr/>
                <p:nvPr/>
              </p:nvSpPr>
              <p:spPr>
                <a:xfrm flipH="1">
                  <a:off x="1369491" y="4641076"/>
                  <a:ext cx="1800532" cy="637915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58BD0089-B3F1-307C-7DB1-39B9FD003DE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501793" y="3022322"/>
                <a:ext cx="540002" cy="540000"/>
                <a:chOff x="4181030" y="2419251"/>
                <a:chExt cx="540002" cy="540000"/>
              </a:xfrm>
            </p:grpSpPr>
            <p:sp>
              <p:nvSpPr>
                <p:cNvPr id="27" name="椭圆 26">
                  <a:extLst>
                    <a:ext uri="{FF2B5EF4-FFF2-40B4-BE49-F238E27FC236}">
                      <a16:creationId xmlns:a16="http://schemas.microsoft.com/office/drawing/2014/main" id="{601DB6DA-724C-9E95-EBDF-7CD4D23C5536}"/>
                    </a:ext>
                  </a:extLst>
                </p:cNvPr>
                <p:cNvSpPr/>
                <p:nvPr/>
              </p:nvSpPr>
              <p:spPr>
                <a:xfrm>
                  <a:off x="4181030" y="2419251"/>
                  <a:ext cx="540002" cy="540000"/>
                </a:xfrm>
                <a:prstGeom prst="ellipse">
                  <a:avLst/>
                </a:prstGeom>
                <a:solidFill>
                  <a:schemeClr val="accent2">
                    <a:alpha val="69804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 dirty="0"/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92380401-997E-5517-C65B-EE39B682F8B5}"/>
                    </a:ext>
                  </a:extLst>
                </p:cNvPr>
                <p:cNvSpPr/>
                <p:nvPr/>
              </p:nvSpPr>
              <p:spPr>
                <a:xfrm>
                  <a:off x="4344146" y="2580446"/>
                  <a:ext cx="213771" cy="234327"/>
                </a:xfrm>
                <a:custGeom>
                  <a:avLst/>
                  <a:gdLst>
                    <a:gd name="connsiteX0" fmla="*/ 248770 w 495300"/>
                    <a:gd name="connsiteY0" fmla="*/ 621 h 542925"/>
                    <a:gd name="connsiteX1" fmla="*/ 496420 w 495300"/>
                    <a:gd name="connsiteY1" fmla="*/ 248271 h 542925"/>
                    <a:gd name="connsiteX2" fmla="*/ 323827 w 495300"/>
                    <a:gd name="connsiteY2" fmla="*/ 484396 h 542925"/>
                    <a:gd name="connsiteX3" fmla="*/ 346973 w 495300"/>
                    <a:gd name="connsiteY3" fmla="*/ 524496 h 542925"/>
                    <a:gd name="connsiteX4" fmla="*/ 420220 w 495300"/>
                    <a:gd name="connsiteY4" fmla="*/ 524496 h 542925"/>
                    <a:gd name="connsiteX5" fmla="*/ 420220 w 495300"/>
                    <a:gd name="connsiteY5" fmla="*/ 543546 h 542925"/>
                    <a:gd name="connsiteX6" fmla="*/ 77320 w 495300"/>
                    <a:gd name="connsiteY6" fmla="*/ 543546 h 542925"/>
                    <a:gd name="connsiteX7" fmla="*/ 77320 w 495300"/>
                    <a:gd name="connsiteY7" fmla="*/ 524496 h 542925"/>
                    <a:gd name="connsiteX8" fmla="*/ 150567 w 495300"/>
                    <a:gd name="connsiteY8" fmla="*/ 524496 h 542925"/>
                    <a:gd name="connsiteX9" fmla="*/ 173713 w 495300"/>
                    <a:gd name="connsiteY9" fmla="*/ 484396 h 542925"/>
                    <a:gd name="connsiteX10" fmla="*/ 1120 w 495300"/>
                    <a:gd name="connsiteY10" fmla="*/ 248271 h 542925"/>
                    <a:gd name="connsiteX11" fmla="*/ 248770 w 495300"/>
                    <a:gd name="connsiteY11" fmla="*/ 621 h 542925"/>
                    <a:gd name="connsiteX12" fmla="*/ 192763 w 495300"/>
                    <a:gd name="connsiteY12" fmla="*/ 489539 h 542925"/>
                    <a:gd name="connsiteX13" fmla="*/ 172570 w 495300"/>
                    <a:gd name="connsiteY13" fmla="*/ 524496 h 542925"/>
                    <a:gd name="connsiteX14" fmla="*/ 324970 w 495300"/>
                    <a:gd name="connsiteY14" fmla="*/ 524496 h 542925"/>
                    <a:gd name="connsiteX15" fmla="*/ 304777 w 495300"/>
                    <a:gd name="connsiteY15" fmla="*/ 489539 h 542925"/>
                    <a:gd name="connsiteX16" fmla="*/ 248770 w 495300"/>
                    <a:gd name="connsiteY16" fmla="*/ 495921 h 542925"/>
                    <a:gd name="connsiteX17" fmla="*/ 192763 w 495300"/>
                    <a:gd name="connsiteY17" fmla="*/ 489539 h 542925"/>
                    <a:gd name="connsiteX18" fmla="*/ 248770 w 495300"/>
                    <a:gd name="connsiteY18" fmla="*/ 143496 h 542925"/>
                    <a:gd name="connsiteX19" fmla="*/ 143995 w 495300"/>
                    <a:gd name="connsiteY19" fmla="*/ 248271 h 542925"/>
                    <a:gd name="connsiteX20" fmla="*/ 248770 w 495300"/>
                    <a:gd name="connsiteY20" fmla="*/ 353046 h 542925"/>
                    <a:gd name="connsiteX21" fmla="*/ 353545 w 495300"/>
                    <a:gd name="connsiteY21" fmla="*/ 248271 h 542925"/>
                    <a:gd name="connsiteX22" fmla="*/ 248770 w 495300"/>
                    <a:gd name="connsiteY22" fmla="*/ 143496 h 542925"/>
                    <a:gd name="connsiteX23" fmla="*/ 367833 w 495300"/>
                    <a:gd name="connsiteY23" fmla="*/ 114921 h 542925"/>
                    <a:gd name="connsiteX24" fmla="*/ 353545 w 495300"/>
                    <a:gd name="connsiteY24" fmla="*/ 129209 h 542925"/>
                    <a:gd name="connsiteX25" fmla="*/ 367833 w 495300"/>
                    <a:gd name="connsiteY25" fmla="*/ 143496 h 542925"/>
                    <a:gd name="connsiteX26" fmla="*/ 382120 w 495300"/>
                    <a:gd name="connsiteY26" fmla="*/ 129209 h 542925"/>
                    <a:gd name="connsiteX27" fmla="*/ 367833 w 495300"/>
                    <a:gd name="connsiteY27" fmla="*/ 114921 h 542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495300" h="542925">
                      <a:moveTo>
                        <a:pt x="248770" y="621"/>
                      </a:moveTo>
                      <a:cubicBezTo>
                        <a:pt x="385549" y="621"/>
                        <a:pt x="496420" y="111492"/>
                        <a:pt x="496420" y="248271"/>
                      </a:cubicBezTo>
                      <a:cubicBezTo>
                        <a:pt x="496420" y="358856"/>
                        <a:pt x="423935" y="452582"/>
                        <a:pt x="323827" y="484396"/>
                      </a:cubicBezTo>
                      <a:lnTo>
                        <a:pt x="346973" y="524496"/>
                      </a:lnTo>
                      <a:lnTo>
                        <a:pt x="420220" y="524496"/>
                      </a:lnTo>
                      <a:lnTo>
                        <a:pt x="420220" y="543546"/>
                      </a:lnTo>
                      <a:lnTo>
                        <a:pt x="77320" y="543546"/>
                      </a:lnTo>
                      <a:lnTo>
                        <a:pt x="77320" y="524496"/>
                      </a:lnTo>
                      <a:lnTo>
                        <a:pt x="150567" y="524496"/>
                      </a:lnTo>
                      <a:lnTo>
                        <a:pt x="173713" y="484396"/>
                      </a:lnTo>
                      <a:cubicBezTo>
                        <a:pt x="73605" y="452582"/>
                        <a:pt x="1120" y="358856"/>
                        <a:pt x="1120" y="248271"/>
                      </a:cubicBezTo>
                      <a:cubicBezTo>
                        <a:pt x="1120" y="111492"/>
                        <a:pt x="111991" y="621"/>
                        <a:pt x="248770" y="621"/>
                      </a:cubicBezTo>
                      <a:close/>
                      <a:moveTo>
                        <a:pt x="192763" y="489539"/>
                      </a:moveTo>
                      <a:lnTo>
                        <a:pt x="172570" y="524496"/>
                      </a:lnTo>
                      <a:lnTo>
                        <a:pt x="324970" y="524496"/>
                      </a:lnTo>
                      <a:lnTo>
                        <a:pt x="304777" y="489539"/>
                      </a:lnTo>
                      <a:cubicBezTo>
                        <a:pt x="286775" y="493730"/>
                        <a:pt x="268010" y="495921"/>
                        <a:pt x="248770" y="495921"/>
                      </a:cubicBezTo>
                      <a:cubicBezTo>
                        <a:pt x="229530" y="495921"/>
                        <a:pt x="210765" y="493730"/>
                        <a:pt x="192763" y="489539"/>
                      </a:cubicBezTo>
                      <a:close/>
                      <a:moveTo>
                        <a:pt x="248770" y="143496"/>
                      </a:moveTo>
                      <a:cubicBezTo>
                        <a:pt x="190858" y="143496"/>
                        <a:pt x="143995" y="190359"/>
                        <a:pt x="143995" y="248271"/>
                      </a:cubicBezTo>
                      <a:cubicBezTo>
                        <a:pt x="143995" y="306183"/>
                        <a:pt x="190858" y="353046"/>
                        <a:pt x="248770" y="353046"/>
                      </a:cubicBezTo>
                      <a:cubicBezTo>
                        <a:pt x="306682" y="353046"/>
                        <a:pt x="353545" y="306183"/>
                        <a:pt x="353545" y="248271"/>
                      </a:cubicBezTo>
                      <a:cubicBezTo>
                        <a:pt x="353545" y="190359"/>
                        <a:pt x="306682" y="143496"/>
                        <a:pt x="248770" y="143496"/>
                      </a:cubicBezTo>
                      <a:close/>
                      <a:moveTo>
                        <a:pt x="367833" y="114921"/>
                      </a:moveTo>
                      <a:cubicBezTo>
                        <a:pt x="359927" y="114921"/>
                        <a:pt x="353545" y="121303"/>
                        <a:pt x="353545" y="129209"/>
                      </a:cubicBezTo>
                      <a:cubicBezTo>
                        <a:pt x="353545" y="137114"/>
                        <a:pt x="359927" y="143496"/>
                        <a:pt x="367833" y="143496"/>
                      </a:cubicBezTo>
                      <a:cubicBezTo>
                        <a:pt x="375738" y="143496"/>
                        <a:pt x="382120" y="137114"/>
                        <a:pt x="382120" y="129209"/>
                      </a:cubicBezTo>
                      <a:cubicBezTo>
                        <a:pt x="382120" y="121303"/>
                        <a:pt x="375738" y="114921"/>
                        <a:pt x="367833" y="1149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5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F8257790-C5AD-F4E3-3410-24DA2B427E13}"/>
                </a:ext>
              </a:extLst>
            </p:cNvPr>
            <p:cNvGrpSpPr/>
            <p:nvPr/>
          </p:nvGrpSpPr>
          <p:grpSpPr>
            <a:xfrm>
              <a:off x="9296112" y="3022322"/>
              <a:ext cx="2222788" cy="2479665"/>
              <a:chOff x="9296112" y="3022322"/>
              <a:chExt cx="2222788" cy="2479665"/>
            </a:xfrm>
          </p:grpSpPr>
          <p:sp>
            <p:nvSpPr>
              <p:cNvPr id="17" name="矩形: 圆角 16">
                <a:extLst>
                  <a:ext uri="{FF2B5EF4-FFF2-40B4-BE49-F238E27FC236}">
                    <a16:creationId xmlns:a16="http://schemas.microsoft.com/office/drawing/2014/main" id="{6487AF99-404F-A8B0-63E9-4289C8C6184A}"/>
                  </a:ext>
                </a:extLst>
              </p:cNvPr>
              <p:cNvSpPr/>
              <p:nvPr/>
            </p:nvSpPr>
            <p:spPr bwMode="auto">
              <a:xfrm flipV="1">
                <a:off x="9296112" y="3279199"/>
                <a:ext cx="2222788" cy="2222788"/>
              </a:xfrm>
              <a:prstGeom prst="roundRect">
                <a:avLst/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33D0E47C-4E85-F629-8433-43A7A1D67FB9}"/>
                  </a:ext>
                </a:extLst>
              </p:cNvPr>
              <p:cNvGrpSpPr/>
              <p:nvPr/>
            </p:nvGrpSpPr>
            <p:grpSpPr>
              <a:xfrm>
                <a:off x="9507240" y="3873559"/>
                <a:ext cx="1800532" cy="787102"/>
                <a:chOff x="1369491" y="4256265"/>
                <a:chExt cx="1800532" cy="787102"/>
              </a:xfrm>
            </p:grpSpPr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C293F286-1CEB-AF1A-3D44-2942E39FE2B0}"/>
                    </a:ext>
                  </a:extLst>
                </p:cNvPr>
                <p:cNvSpPr txBox="1"/>
                <p:nvPr/>
              </p:nvSpPr>
              <p:spPr>
                <a:xfrm>
                  <a:off x="1369491" y="4256265"/>
                  <a:ext cx="1800532" cy="340735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b" anchorCtr="0">
                  <a:spAutoFit/>
                </a:bodyPr>
                <a:lstStyle/>
                <a:p>
                  <a:pPr algn="ctr"/>
                  <a:r>
                    <a:rPr lang="zh-CN" altLang="en-US" sz="1600" b="1" dirty="0"/>
                    <a:t>一级标题</a:t>
                  </a: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8AE9F8F1-BA37-09B3-5DD2-442C4A00E63A}"/>
                    </a:ext>
                  </a:extLst>
                </p:cNvPr>
                <p:cNvSpPr/>
                <p:nvPr/>
              </p:nvSpPr>
              <p:spPr>
                <a:xfrm flipH="1">
                  <a:off x="1369491" y="4641076"/>
                  <a:ext cx="1800532" cy="402291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98E57965-DE12-1F77-849F-B758F351E8D9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0137505" y="3022322"/>
                <a:ext cx="540002" cy="540000"/>
                <a:chOff x="6325290" y="2419251"/>
                <a:chExt cx="540002" cy="540000"/>
              </a:xfrm>
            </p:grpSpPr>
            <p:sp>
              <p:nvSpPr>
                <p:cNvPr id="20" name="椭圆 19">
                  <a:extLst>
                    <a:ext uri="{FF2B5EF4-FFF2-40B4-BE49-F238E27FC236}">
                      <a16:creationId xmlns:a16="http://schemas.microsoft.com/office/drawing/2014/main" id="{C9333D61-AC6A-6370-980D-9AC7144F2AC8}"/>
                    </a:ext>
                  </a:extLst>
                </p:cNvPr>
                <p:cNvSpPr/>
                <p:nvPr/>
              </p:nvSpPr>
              <p:spPr>
                <a:xfrm>
                  <a:off x="6325290" y="2419251"/>
                  <a:ext cx="540002" cy="540000"/>
                </a:xfrm>
                <a:prstGeom prst="ellipse">
                  <a:avLst/>
                </a:prstGeom>
                <a:solidFill>
                  <a:schemeClr val="accent1"/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任意多边形: 形状 20">
                  <a:extLst>
                    <a:ext uri="{FF2B5EF4-FFF2-40B4-BE49-F238E27FC236}">
                      <a16:creationId xmlns:a16="http://schemas.microsoft.com/office/drawing/2014/main" id="{31FBBF95-13C9-736A-5367-3A14616EF84B}"/>
                    </a:ext>
                  </a:extLst>
                </p:cNvPr>
                <p:cNvSpPr/>
                <p:nvPr/>
              </p:nvSpPr>
              <p:spPr>
                <a:xfrm>
                  <a:off x="6478128" y="2595889"/>
                  <a:ext cx="234327" cy="195080"/>
                </a:xfrm>
                <a:custGeom>
                  <a:avLst/>
                  <a:gdLst>
                    <a:gd name="connsiteX0" fmla="*/ 483573 w 526297"/>
                    <a:gd name="connsiteY0" fmla="*/ 133971 h 438150"/>
                    <a:gd name="connsiteX1" fmla="*/ 527674 w 526297"/>
                    <a:gd name="connsiteY1" fmla="*/ 178072 h 438150"/>
                    <a:gd name="connsiteX2" fmla="*/ 527579 w 526297"/>
                    <a:gd name="connsiteY2" fmla="*/ 181501 h 438150"/>
                    <a:gd name="connsiteX3" fmla="*/ 514244 w 526297"/>
                    <a:gd name="connsiteY3" fmla="*/ 355237 h 438150"/>
                    <a:gd name="connsiteX4" fmla="*/ 485764 w 526297"/>
                    <a:gd name="connsiteY4" fmla="*/ 381621 h 438150"/>
                    <a:gd name="connsiteX5" fmla="*/ 454998 w 526297"/>
                    <a:gd name="connsiteY5" fmla="*/ 381621 h 438150"/>
                    <a:gd name="connsiteX6" fmla="*/ 454998 w 526297"/>
                    <a:gd name="connsiteY6" fmla="*/ 438771 h 438150"/>
                    <a:gd name="connsiteX7" fmla="*/ 435948 w 526297"/>
                    <a:gd name="connsiteY7" fmla="*/ 438771 h 438150"/>
                    <a:gd name="connsiteX8" fmla="*/ 435948 w 526297"/>
                    <a:gd name="connsiteY8" fmla="*/ 381621 h 438150"/>
                    <a:gd name="connsiteX9" fmla="*/ 93048 w 526297"/>
                    <a:gd name="connsiteY9" fmla="*/ 381621 h 438150"/>
                    <a:gd name="connsiteX10" fmla="*/ 93048 w 526297"/>
                    <a:gd name="connsiteY10" fmla="*/ 438771 h 438150"/>
                    <a:gd name="connsiteX11" fmla="*/ 73998 w 526297"/>
                    <a:gd name="connsiteY11" fmla="*/ 438771 h 438150"/>
                    <a:gd name="connsiteX12" fmla="*/ 73998 w 526297"/>
                    <a:gd name="connsiteY12" fmla="*/ 381621 h 438150"/>
                    <a:gd name="connsiteX13" fmla="*/ 43328 w 526297"/>
                    <a:gd name="connsiteY13" fmla="*/ 381621 h 438150"/>
                    <a:gd name="connsiteX14" fmla="*/ 14848 w 526297"/>
                    <a:gd name="connsiteY14" fmla="*/ 355237 h 438150"/>
                    <a:gd name="connsiteX15" fmla="*/ 1513 w 526297"/>
                    <a:gd name="connsiteY15" fmla="*/ 181501 h 438150"/>
                    <a:gd name="connsiteX16" fmla="*/ 42089 w 526297"/>
                    <a:gd name="connsiteY16" fmla="*/ 134162 h 438150"/>
                    <a:gd name="connsiteX17" fmla="*/ 45518 w 526297"/>
                    <a:gd name="connsiteY17" fmla="*/ 134066 h 438150"/>
                    <a:gd name="connsiteX18" fmla="*/ 101906 w 526297"/>
                    <a:gd name="connsiteY18" fmla="*/ 180834 h 438150"/>
                    <a:gd name="connsiteX19" fmla="*/ 121623 w 526297"/>
                    <a:gd name="connsiteY19" fmla="*/ 286371 h 438150"/>
                    <a:gd name="connsiteX20" fmla="*/ 407373 w 526297"/>
                    <a:gd name="connsiteY20" fmla="*/ 286371 h 438150"/>
                    <a:gd name="connsiteX21" fmla="*/ 427185 w 526297"/>
                    <a:gd name="connsiteY21" fmla="*/ 180739 h 438150"/>
                    <a:gd name="connsiteX22" fmla="*/ 483573 w 526297"/>
                    <a:gd name="connsiteY22" fmla="*/ 133971 h 438150"/>
                    <a:gd name="connsiteX23" fmla="*/ 416898 w 526297"/>
                    <a:gd name="connsiteY23" fmla="*/ 621 h 438150"/>
                    <a:gd name="connsiteX24" fmla="*/ 483573 w 526297"/>
                    <a:gd name="connsiteY24" fmla="*/ 67296 h 438150"/>
                    <a:gd name="connsiteX25" fmla="*/ 483573 w 526297"/>
                    <a:gd name="connsiteY25" fmla="*/ 115397 h 438150"/>
                    <a:gd name="connsiteX26" fmla="*/ 476429 w 526297"/>
                    <a:gd name="connsiteY26" fmla="*/ 114921 h 438150"/>
                    <a:gd name="connsiteX27" fmla="*/ 412040 w 526297"/>
                    <a:gd name="connsiteY27" fmla="*/ 166451 h 438150"/>
                    <a:gd name="connsiteX28" fmla="*/ 411564 w 526297"/>
                    <a:gd name="connsiteY28" fmla="*/ 168737 h 438150"/>
                    <a:gd name="connsiteX29" fmla="*/ 393086 w 526297"/>
                    <a:gd name="connsiteY29" fmla="*/ 267321 h 438150"/>
                    <a:gd name="connsiteX30" fmla="*/ 135911 w 526297"/>
                    <a:gd name="connsiteY30" fmla="*/ 267321 h 438150"/>
                    <a:gd name="connsiteX31" fmla="*/ 117432 w 526297"/>
                    <a:gd name="connsiteY31" fmla="*/ 168737 h 438150"/>
                    <a:gd name="connsiteX32" fmla="*/ 52567 w 526297"/>
                    <a:gd name="connsiteY32" fmla="*/ 114921 h 438150"/>
                    <a:gd name="connsiteX33" fmla="*/ 54948 w 526297"/>
                    <a:gd name="connsiteY33" fmla="*/ 67296 h 438150"/>
                    <a:gd name="connsiteX34" fmla="*/ 121623 w 526297"/>
                    <a:gd name="connsiteY34" fmla="*/ 621 h 438150"/>
                    <a:gd name="connsiteX35" fmla="*/ 416898 w 526297"/>
                    <a:gd name="connsiteY35" fmla="*/ 621 h 438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526297" h="438150">
                      <a:moveTo>
                        <a:pt x="483573" y="133971"/>
                      </a:moveTo>
                      <a:cubicBezTo>
                        <a:pt x="507957" y="133971"/>
                        <a:pt x="527674" y="153688"/>
                        <a:pt x="527674" y="178072"/>
                      </a:cubicBezTo>
                      <a:cubicBezTo>
                        <a:pt x="527674" y="179215"/>
                        <a:pt x="527674" y="180358"/>
                        <a:pt x="527579" y="181501"/>
                      </a:cubicBezTo>
                      <a:lnTo>
                        <a:pt x="514244" y="355237"/>
                      </a:lnTo>
                      <a:cubicBezTo>
                        <a:pt x="513101" y="370096"/>
                        <a:pt x="500718" y="381621"/>
                        <a:pt x="485764" y="381621"/>
                      </a:cubicBezTo>
                      <a:lnTo>
                        <a:pt x="454998" y="381621"/>
                      </a:lnTo>
                      <a:lnTo>
                        <a:pt x="454998" y="438771"/>
                      </a:lnTo>
                      <a:lnTo>
                        <a:pt x="435948" y="438771"/>
                      </a:lnTo>
                      <a:lnTo>
                        <a:pt x="435948" y="381621"/>
                      </a:lnTo>
                      <a:lnTo>
                        <a:pt x="93048" y="381621"/>
                      </a:lnTo>
                      <a:lnTo>
                        <a:pt x="93048" y="438771"/>
                      </a:lnTo>
                      <a:lnTo>
                        <a:pt x="73998" y="438771"/>
                      </a:lnTo>
                      <a:lnTo>
                        <a:pt x="73998" y="381621"/>
                      </a:lnTo>
                      <a:lnTo>
                        <a:pt x="43328" y="381621"/>
                      </a:lnTo>
                      <a:cubicBezTo>
                        <a:pt x="28373" y="381621"/>
                        <a:pt x="15991" y="370096"/>
                        <a:pt x="14848" y="355237"/>
                      </a:cubicBezTo>
                      <a:lnTo>
                        <a:pt x="1513" y="181501"/>
                      </a:lnTo>
                      <a:cubicBezTo>
                        <a:pt x="-392" y="157212"/>
                        <a:pt x="17801" y="135971"/>
                        <a:pt x="42089" y="134162"/>
                      </a:cubicBezTo>
                      <a:cubicBezTo>
                        <a:pt x="43232" y="134066"/>
                        <a:pt x="44375" y="134066"/>
                        <a:pt x="45518" y="134066"/>
                      </a:cubicBezTo>
                      <a:cubicBezTo>
                        <a:pt x="73141" y="134066"/>
                        <a:pt x="96858" y="153688"/>
                        <a:pt x="101906" y="180834"/>
                      </a:cubicBezTo>
                      <a:lnTo>
                        <a:pt x="121623" y="286371"/>
                      </a:lnTo>
                      <a:lnTo>
                        <a:pt x="407373" y="286371"/>
                      </a:lnTo>
                      <a:lnTo>
                        <a:pt x="427185" y="180739"/>
                      </a:lnTo>
                      <a:cubicBezTo>
                        <a:pt x="432233" y="153592"/>
                        <a:pt x="455951" y="133971"/>
                        <a:pt x="483573" y="133971"/>
                      </a:cubicBezTo>
                      <a:close/>
                      <a:moveTo>
                        <a:pt x="416898" y="621"/>
                      </a:moveTo>
                      <a:cubicBezTo>
                        <a:pt x="453760" y="621"/>
                        <a:pt x="483573" y="30434"/>
                        <a:pt x="483573" y="67296"/>
                      </a:cubicBezTo>
                      <a:lnTo>
                        <a:pt x="483573" y="115397"/>
                      </a:lnTo>
                      <a:cubicBezTo>
                        <a:pt x="481192" y="115112"/>
                        <a:pt x="478811" y="114921"/>
                        <a:pt x="476429" y="114921"/>
                      </a:cubicBezTo>
                      <a:cubicBezTo>
                        <a:pt x="445473" y="114921"/>
                        <a:pt x="418803" y="136448"/>
                        <a:pt x="412040" y="166451"/>
                      </a:cubicBezTo>
                      <a:lnTo>
                        <a:pt x="411564" y="168737"/>
                      </a:lnTo>
                      <a:lnTo>
                        <a:pt x="393086" y="267321"/>
                      </a:lnTo>
                      <a:lnTo>
                        <a:pt x="135911" y="267321"/>
                      </a:lnTo>
                      <a:lnTo>
                        <a:pt x="117432" y="168737"/>
                      </a:lnTo>
                      <a:cubicBezTo>
                        <a:pt x="111622" y="137495"/>
                        <a:pt x="84285" y="114921"/>
                        <a:pt x="52567" y="114921"/>
                      </a:cubicBezTo>
                      <a:lnTo>
                        <a:pt x="54948" y="67296"/>
                      </a:lnTo>
                      <a:cubicBezTo>
                        <a:pt x="54948" y="30434"/>
                        <a:pt x="84761" y="621"/>
                        <a:pt x="121623" y="621"/>
                      </a:cubicBezTo>
                      <a:lnTo>
                        <a:pt x="416898" y="6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40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A3430E0-1E5A-35CD-C312-34084B41388C}"/>
                </a:ext>
              </a:extLst>
            </p:cNvPr>
            <p:cNvGrpSpPr/>
            <p:nvPr/>
          </p:nvGrpSpPr>
          <p:grpSpPr>
            <a:xfrm>
              <a:off x="6417542" y="3022322"/>
              <a:ext cx="2222788" cy="2479665"/>
              <a:chOff x="6406573" y="3022322"/>
              <a:chExt cx="2222788" cy="2479665"/>
            </a:xfrm>
          </p:grpSpPr>
          <p:sp>
            <p:nvSpPr>
              <p:cNvPr id="10" name="矩形: 圆角 9">
                <a:extLst>
                  <a:ext uri="{FF2B5EF4-FFF2-40B4-BE49-F238E27FC236}">
                    <a16:creationId xmlns:a16="http://schemas.microsoft.com/office/drawing/2014/main" id="{F87DD379-6837-3FE5-AB46-3675AFBC5066}"/>
                  </a:ext>
                </a:extLst>
              </p:cNvPr>
              <p:cNvSpPr/>
              <p:nvPr/>
            </p:nvSpPr>
            <p:spPr bwMode="auto">
              <a:xfrm>
                <a:off x="6406573" y="3279199"/>
                <a:ext cx="2222788" cy="2222788"/>
              </a:xfrm>
              <a:prstGeom prst="roundRect">
                <a:avLst/>
              </a:pr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3535E4F9-1712-5C0D-AE42-964CC4B25262}"/>
                  </a:ext>
                </a:extLst>
              </p:cNvPr>
              <p:cNvGrpSpPr/>
              <p:nvPr/>
            </p:nvGrpSpPr>
            <p:grpSpPr>
              <a:xfrm>
                <a:off x="6617701" y="3873559"/>
                <a:ext cx="1800532" cy="787102"/>
                <a:chOff x="1369491" y="4256265"/>
                <a:chExt cx="1800532" cy="787102"/>
              </a:xfrm>
            </p:grpSpPr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45566CAC-03E5-187D-1BC0-31664D52917D}"/>
                    </a:ext>
                  </a:extLst>
                </p:cNvPr>
                <p:cNvSpPr txBox="1"/>
                <p:nvPr/>
              </p:nvSpPr>
              <p:spPr>
                <a:xfrm>
                  <a:off x="1369491" y="4256265"/>
                  <a:ext cx="1800532" cy="340735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b" anchorCtr="0">
                  <a:spAutoFit/>
                </a:bodyPr>
                <a:lstStyle/>
                <a:p>
                  <a:pPr algn="ctr"/>
                  <a:r>
                    <a:rPr lang="zh-CN" altLang="en-US" sz="1600" b="1" dirty="0"/>
                    <a:t>一级标题</a:t>
                  </a: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472ED915-0EB4-980F-067E-CD365147634D}"/>
                    </a:ext>
                  </a:extLst>
                </p:cNvPr>
                <p:cNvSpPr/>
                <p:nvPr/>
              </p:nvSpPr>
              <p:spPr>
                <a:xfrm flipH="1">
                  <a:off x="1369491" y="4641076"/>
                  <a:ext cx="1800532" cy="402291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000" dirty="0">
                      <a:solidFill>
                        <a:schemeClr val="tx1"/>
                      </a:solidFill>
                    </a:rPr>
                    <a:t>在此处输入内容；在此处输入内容；在此处输入内容；在此处输入内容；</a:t>
                  </a: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0BFA1F53-FF3D-A548-62F3-E19ADCE1250F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7247966" y="3022322"/>
                <a:ext cx="540002" cy="540000"/>
                <a:chOff x="7449566" y="2419251"/>
                <a:chExt cx="545860" cy="540000"/>
              </a:xfrm>
            </p:grpSpPr>
            <p:sp>
              <p:nvSpPr>
                <p:cNvPr id="13" name="椭圆 12">
                  <a:extLst>
                    <a:ext uri="{FF2B5EF4-FFF2-40B4-BE49-F238E27FC236}">
                      <a16:creationId xmlns:a16="http://schemas.microsoft.com/office/drawing/2014/main" id="{AF04E181-059C-282E-6946-C6791242BA5E}"/>
                    </a:ext>
                  </a:extLst>
                </p:cNvPr>
                <p:cNvSpPr/>
                <p:nvPr/>
              </p:nvSpPr>
              <p:spPr>
                <a:xfrm>
                  <a:off x="7449566" y="2419251"/>
                  <a:ext cx="545860" cy="540000"/>
                </a:xfrm>
                <a:prstGeom prst="ellipse">
                  <a:avLst/>
                </a:prstGeom>
                <a:solidFill>
                  <a:schemeClr val="accent2">
                    <a:alpha val="69804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 dirty="0"/>
                </a:p>
              </p:txBody>
            </p:sp>
            <p:sp>
              <p:nvSpPr>
                <p:cNvPr id="14" name="任意多边形: 形状 13">
                  <a:extLst>
                    <a:ext uri="{FF2B5EF4-FFF2-40B4-BE49-F238E27FC236}">
                      <a16:creationId xmlns:a16="http://schemas.microsoft.com/office/drawing/2014/main" id="{958E3062-0ED7-3593-E73E-39F8C1BB6A75}"/>
                    </a:ext>
                  </a:extLst>
                </p:cNvPr>
                <p:cNvSpPr/>
                <p:nvPr/>
              </p:nvSpPr>
              <p:spPr>
                <a:xfrm>
                  <a:off x="7602404" y="2578368"/>
                  <a:ext cx="234327" cy="213405"/>
                </a:xfrm>
                <a:custGeom>
                  <a:avLst/>
                  <a:gdLst>
                    <a:gd name="connsiteX0" fmla="*/ 125329 w 533400"/>
                    <a:gd name="connsiteY0" fmla="*/ 229221 h 485775"/>
                    <a:gd name="connsiteX1" fmla="*/ 125329 w 533400"/>
                    <a:gd name="connsiteY1" fmla="*/ 276846 h 485775"/>
                    <a:gd name="connsiteX2" fmla="*/ 144379 w 533400"/>
                    <a:gd name="connsiteY2" fmla="*/ 276846 h 485775"/>
                    <a:gd name="connsiteX3" fmla="*/ 144379 w 533400"/>
                    <a:gd name="connsiteY3" fmla="*/ 229221 h 485775"/>
                    <a:gd name="connsiteX4" fmla="*/ 392029 w 533400"/>
                    <a:gd name="connsiteY4" fmla="*/ 229221 h 485775"/>
                    <a:gd name="connsiteX5" fmla="*/ 392029 w 533400"/>
                    <a:gd name="connsiteY5" fmla="*/ 276846 h 485775"/>
                    <a:gd name="connsiteX6" fmla="*/ 411079 w 533400"/>
                    <a:gd name="connsiteY6" fmla="*/ 276846 h 485775"/>
                    <a:gd name="connsiteX7" fmla="*/ 411079 w 533400"/>
                    <a:gd name="connsiteY7" fmla="*/ 229221 h 485775"/>
                    <a:gd name="connsiteX8" fmla="*/ 534904 w 533400"/>
                    <a:gd name="connsiteY8" fmla="*/ 229221 h 485775"/>
                    <a:gd name="connsiteX9" fmla="*/ 534904 w 533400"/>
                    <a:gd name="connsiteY9" fmla="*/ 457821 h 485775"/>
                    <a:gd name="connsiteX10" fmla="*/ 506329 w 533400"/>
                    <a:gd name="connsiteY10" fmla="*/ 486396 h 485775"/>
                    <a:gd name="connsiteX11" fmla="*/ 30079 w 533400"/>
                    <a:gd name="connsiteY11" fmla="*/ 486396 h 485775"/>
                    <a:gd name="connsiteX12" fmla="*/ 1504 w 533400"/>
                    <a:gd name="connsiteY12" fmla="*/ 457821 h 485775"/>
                    <a:gd name="connsiteX13" fmla="*/ 1504 w 533400"/>
                    <a:gd name="connsiteY13" fmla="*/ 229221 h 485775"/>
                    <a:gd name="connsiteX14" fmla="*/ 125329 w 533400"/>
                    <a:gd name="connsiteY14" fmla="*/ 229221 h 485775"/>
                    <a:gd name="connsiteX15" fmla="*/ 372979 w 533400"/>
                    <a:gd name="connsiteY15" fmla="*/ 621 h 485775"/>
                    <a:gd name="connsiteX16" fmla="*/ 411079 w 533400"/>
                    <a:gd name="connsiteY16" fmla="*/ 36816 h 485775"/>
                    <a:gd name="connsiteX17" fmla="*/ 411079 w 533400"/>
                    <a:gd name="connsiteY17" fmla="*/ 38721 h 485775"/>
                    <a:gd name="connsiteX18" fmla="*/ 411079 w 533400"/>
                    <a:gd name="connsiteY18" fmla="*/ 114921 h 485775"/>
                    <a:gd name="connsiteX19" fmla="*/ 506329 w 533400"/>
                    <a:gd name="connsiteY19" fmla="*/ 114921 h 485775"/>
                    <a:gd name="connsiteX20" fmla="*/ 534904 w 533400"/>
                    <a:gd name="connsiteY20" fmla="*/ 143496 h 485775"/>
                    <a:gd name="connsiteX21" fmla="*/ 534904 w 533400"/>
                    <a:gd name="connsiteY21" fmla="*/ 210171 h 485775"/>
                    <a:gd name="connsiteX22" fmla="*/ 1504 w 533400"/>
                    <a:gd name="connsiteY22" fmla="*/ 210171 h 485775"/>
                    <a:gd name="connsiteX23" fmla="*/ 1504 w 533400"/>
                    <a:gd name="connsiteY23" fmla="*/ 143496 h 485775"/>
                    <a:gd name="connsiteX24" fmla="*/ 30079 w 533400"/>
                    <a:gd name="connsiteY24" fmla="*/ 114921 h 485775"/>
                    <a:gd name="connsiteX25" fmla="*/ 125329 w 533400"/>
                    <a:gd name="connsiteY25" fmla="*/ 114921 h 485775"/>
                    <a:gd name="connsiteX26" fmla="*/ 125329 w 533400"/>
                    <a:gd name="connsiteY26" fmla="*/ 38721 h 485775"/>
                    <a:gd name="connsiteX27" fmla="*/ 161524 w 533400"/>
                    <a:gd name="connsiteY27" fmla="*/ 621 h 485775"/>
                    <a:gd name="connsiteX28" fmla="*/ 163429 w 533400"/>
                    <a:gd name="connsiteY28" fmla="*/ 621 h 485775"/>
                    <a:gd name="connsiteX29" fmla="*/ 372979 w 533400"/>
                    <a:gd name="connsiteY29" fmla="*/ 621 h 485775"/>
                    <a:gd name="connsiteX30" fmla="*/ 372979 w 533400"/>
                    <a:gd name="connsiteY30" fmla="*/ 19671 h 485775"/>
                    <a:gd name="connsiteX31" fmla="*/ 163429 w 533400"/>
                    <a:gd name="connsiteY31" fmla="*/ 19671 h 485775"/>
                    <a:gd name="connsiteX32" fmla="*/ 144474 w 533400"/>
                    <a:gd name="connsiteY32" fmla="*/ 37292 h 485775"/>
                    <a:gd name="connsiteX33" fmla="*/ 144379 w 533400"/>
                    <a:gd name="connsiteY33" fmla="*/ 38721 h 485775"/>
                    <a:gd name="connsiteX34" fmla="*/ 144379 w 533400"/>
                    <a:gd name="connsiteY34" fmla="*/ 114921 h 485775"/>
                    <a:gd name="connsiteX35" fmla="*/ 392029 w 533400"/>
                    <a:gd name="connsiteY35" fmla="*/ 114921 h 485775"/>
                    <a:gd name="connsiteX36" fmla="*/ 392029 w 533400"/>
                    <a:gd name="connsiteY36" fmla="*/ 38721 h 485775"/>
                    <a:gd name="connsiteX37" fmla="*/ 375836 w 533400"/>
                    <a:gd name="connsiteY37" fmla="*/ 19862 h 485775"/>
                    <a:gd name="connsiteX38" fmla="*/ 374408 w 533400"/>
                    <a:gd name="connsiteY38" fmla="*/ 19671 h 485775"/>
                    <a:gd name="connsiteX39" fmla="*/ 372979 w 533400"/>
                    <a:gd name="connsiteY39" fmla="*/ 19671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533400" h="485775">
                      <a:moveTo>
                        <a:pt x="125329" y="229221"/>
                      </a:moveTo>
                      <a:lnTo>
                        <a:pt x="125329" y="276846"/>
                      </a:lnTo>
                      <a:lnTo>
                        <a:pt x="144379" y="276846"/>
                      </a:lnTo>
                      <a:lnTo>
                        <a:pt x="144379" y="229221"/>
                      </a:lnTo>
                      <a:lnTo>
                        <a:pt x="392029" y="229221"/>
                      </a:lnTo>
                      <a:lnTo>
                        <a:pt x="392029" y="276846"/>
                      </a:lnTo>
                      <a:lnTo>
                        <a:pt x="411079" y="276846"/>
                      </a:lnTo>
                      <a:lnTo>
                        <a:pt x="411079" y="229221"/>
                      </a:lnTo>
                      <a:lnTo>
                        <a:pt x="534904" y="229221"/>
                      </a:lnTo>
                      <a:lnTo>
                        <a:pt x="534904" y="457821"/>
                      </a:lnTo>
                      <a:cubicBezTo>
                        <a:pt x="534904" y="473632"/>
                        <a:pt x="522141" y="486396"/>
                        <a:pt x="506329" y="486396"/>
                      </a:cubicBezTo>
                      <a:lnTo>
                        <a:pt x="30079" y="486396"/>
                      </a:lnTo>
                      <a:cubicBezTo>
                        <a:pt x="14267" y="486396"/>
                        <a:pt x="1504" y="473632"/>
                        <a:pt x="1504" y="457821"/>
                      </a:cubicBezTo>
                      <a:lnTo>
                        <a:pt x="1504" y="229221"/>
                      </a:lnTo>
                      <a:lnTo>
                        <a:pt x="125329" y="229221"/>
                      </a:lnTo>
                      <a:close/>
                      <a:moveTo>
                        <a:pt x="372979" y="621"/>
                      </a:moveTo>
                      <a:cubicBezTo>
                        <a:pt x="393363" y="621"/>
                        <a:pt x="410031" y="16623"/>
                        <a:pt x="411079" y="36816"/>
                      </a:cubicBezTo>
                      <a:lnTo>
                        <a:pt x="411079" y="38721"/>
                      </a:lnTo>
                      <a:lnTo>
                        <a:pt x="411079" y="114921"/>
                      </a:lnTo>
                      <a:lnTo>
                        <a:pt x="506329" y="114921"/>
                      </a:lnTo>
                      <a:cubicBezTo>
                        <a:pt x="522141" y="114921"/>
                        <a:pt x="534904" y="127685"/>
                        <a:pt x="534904" y="143496"/>
                      </a:cubicBezTo>
                      <a:lnTo>
                        <a:pt x="534904" y="210171"/>
                      </a:lnTo>
                      <a:lnTo>
                        <a:pt x="1504" y="210171"/>
                      </a:lnTo>
                      <a:lnTo>
                        <a:pt x="1504" y="143496"/>
                      </a:lnTo>
                      <a:cubicBezTo>
                        <a:pt x="1504" y="127685"/>
                        <a:pt x="14267" y="114921"/>
                        <a:pt x="30079" y="114921"/>
                      </a:cubicBezTo>
                      <a:lnTo>
                        <a:pt x="125329" y="114921"/>
                      </a:lnTo>
                      <a:lnTo>
                        <a:pt x="125329" y="38721"/>
                      </a:lnTo>
                      <a:cubicBezTo>
                        <a:pt x="125329" y="18337"/>
                        <a:pt x="141331" y="1669"/>
                        <a:pt x="161524" y="621"/>
                      </a:cubicBezTo>
                      <a:lnTo>
                        <a:pt x="163429" y="621"/>
                      </a:lnTo>
                      <a:lnTo>
                        <a:pt x="372979" y="621"/>
                      </a:lnTo>
                      <a:close/>
                      <a:moveTo>
                        <a:pt x="372979" y="19671"/>
                      </a:moveTo>
                      <a:lnTo>
                        <a:pt x="163429" y="19671"/>
                      </a:lnTo>
                      <a:cubicBezTo>
                        <a:pt x="153428" y="19671"/>
                        <a:pt x="145141" y="27482"/>
                        <a:pt x="144474" y="37292"/>
                      </a:cubicBezTo>
                      <a:lnTo>
                        <a:pt x="144379" y="38721"/>
                      </a:lnTo>
                      <a:lnTo>
                        <a:pt x="144379" y="114921"/>
                      </a:lnTo>
                      <a:lnTo>
                        <a:pt x="392029" y="114921"/>
                      </a:lnTo>
                      <a:lnTo>
                        <a:pt x="392029" y="38721"/>
                      </a:lnTo>
                      <a:cubicBezTo>
                        <a:pt x="392029" y="29196"/>
                        <a:pt x="384981" y="21290"/>
                        <a:pt x="375836" y="19862"/>
                      </a:cubicBezTo>
                      <a:lnTo>
                        <a:pt x="374408" y="19671"/>
                      </a:lnTo>
                      <a:lnTo>
                        <a:pt x="372979" y="196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47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C476044-8926-E636-85DF-5BCE928CD80C}"/>
                </a:ext>
              </a:extLst>
            </p:cNvPr>
            <p:cNvSpPr/>
            <p:nvPr/>
          </p:nvSpPr>
          <p:spPr>
            <a:xfrm>
              <a:off x="660400" y="1130300"/>
              <a:ext cx="10858500" cy="660125"/>
            </a:xfrm>
            <a:prstGeom prst="rect">
              <a:avLst/>
            </a:prstGeom>
          </p:spPr>
          <p:txBody>
            <a:bodyPr wrap="square" anchor="b" anchorCtr="0">
              <a:noAutofit/>
            </a:bodyPr>
            <a:lstStyle/>
            <a:p>
              <a:pPr algn="ctr">
                <a:buSzPct val="25000"/>
              </a:pPr>
              <a:r>
                <a:rPr lang="zh-CN" altLang="en-US" sz="3200" b="1" dirty="0">
                  <a:solidFill>
                    <a:srgbClr val="FFFFFF"/>
                  </a:solidFill>
                </a:rPr>
                <a:t>在此输入</a:t>
              </a:r>
              <a:r>
                <a:rPr lang="zh-CN" altLang="en-US" sz="3200" b="1" dirty="0">
                  <a:solidFill>
                    <a:schemeClr val="accent1"/>
                  </a:solidFill>
                </a:rPr>
                <a:t>具体内容</a:t>
              </a:r>
              <a:endParaRPr lang="en-US" altLang="zh-CN"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A9ADBBB9-3E0A-54E0-6E25-CCF5857FBC58}"/>
                </a:ext>
              </a:extLst>
            </p:cNvPr>
            <p:cNvSpPr txBox="1"/>
            <p:nvPr/>
          </p:nvSpPr>
          <p:spPr>
            <a:xfrm>
              <a:off x="660398" y="1897656"/>
              <a:ext cx="10858501" cy="472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/>
                  </a:solidFill>
                </a:rPr>
                <a:t>在此处输入内容；在此处输入内容；在此处输入内容；在此处输入内容；在此处输入内容；在此处输入内容；在此处输入内容；</a:t>
              </a:r>
              <a:endParaRPr lang="en-US" altLang="zh-CN" sz="1000" dirty="0">
                <a:solidFill>
                  <a:schemeClr val="tx1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/>
                  </a:solidFill>
                </a:rPr>
                <a:t>在此处输入内容；在此处输入内容；在此处输入内容；在此处输入内容；在此处输入内容；</a:t>
              </a:r>
              <a:endParaRPr lang="en-US" altLang="zh-CN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标题 40">
            <a:extLst>
              <a:ext uri="{FF2B5EF4-FFF2-40B4-BE49-F238E27FC236}">
                <a16:creationId xmlns:a16="http://schemas.microsoft.com/office/drawing/2014/main" id="{F30A53A5-A9BA-D8DA-8D10-9A944467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</p:spPr>
        <p:txBody>
          <a:bodyPr/>
          <a:lstStyle/>
          <a:p>
            <a:r>
              <a:rPr lang="en-US" altLang="zh-CN" dirty="0"/>
              <a:t>01.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7587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4324B33B-3394-AE94-329B-FE186B587DF5}"/>
              </a:ext>
            </a:extLst>
          </p:cNvPr>
          <p:cNvGrpSpPr/>
          <p:nvPr/>
        </p:nvGrpSpPr>
        <p:grpSpPr>
          <a:xfrm>
            <a:off x="582732" y="1188356"/>
            <a:ext cx="11026535" cy="5012569"/>
            <a:chOff x="582732" y="1188356"/>
            <a:chExt cx="11026535" cy="5012569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8A02F0A7-17A7-D15B-4B71-3373FFD200E3}"/>
                </a:ext>
              </a:extLst>
            </p:cNvPr>
            <p:cNvSpPr txBox="1"/>
            <p:nvPr/>
          </p:nvSpPr>
          <p:spPr>
            <a:xfrm>
              <a:off x="719339" y="1188356"/>
              <a:ext cx="390850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/>
                <a:t>在此输入具体内容</a:t>
              </a:r>
              <a:endParaRPr lang="en-US" altLang="zh-CN" sz="2400" b="1" dirty="0"/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624A7E5-DBA4-B26F-5402-53FEB1312E90}"/>
                </a:ext>
              </a:extLst>
            </p:cNvPr>
            <p:cNvSpPr txBox="1"/>
            <p:nvPr/>
          </p:nvSpPr>
          <p:spPr>
            <a:xfrm>
              <a:off x="719339" y="1907048"/>
              <a:ext cx="4099404" cy="14443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3765">
                <a:lnSpc>
                  <a:spcPct val="150000"/>
                </a:lnSpc>
                <a:buSzPct val="25000"/>
                <a:defRPr/>
              </a:pPr>
              <a:r>
                <a:rPr lang="zh-CN" altLang="en-US" sz="1200" dirty="0"/>
                <a:t>在此处输入内容；在此处输入内容；在此处输入内容；在此处输入内容；在此处输入内容；在此处输入内容；在此处输入内容；在此处输入内容；在此处输入内容；</a:t>
              </a:r>
              <a:endParaRPr lang="en-US" altLang="zh-CN" sz="1200" dirty="0"/>
            </a:p>
            <a:p>
              <a:pPr defTabSz="913765">
                <a:lnSpc>
                  <a:spcPct val="150000"/>
                </a:lnSpc>
                <a:buSzPct val="25000"/>
                <a:defRPr/>
              </a:pPr>
              <a:endParaRPr lang="en-GB" altLang="zh-CN" sz="1200" dirty="0"/>
            </a:p>
            <a:p>
              <a:pPr defTabSz="913765">
                <a:lnSpc>
                  <a:spcPct val="150000"/>
                </a:lnSpc>
                <a:buSzPct val="25000"/>
                <a:defRPr/>
              </a:pPr>
              <a:r>
                <a:rPr lang="zh-CN" altLang="en-US" sz="1200" dirty="0"/>
                <a:t>在此处输入内容；在此处输入内容；在此处输入内容；</a:t>
              </a:r>
              <a:endParaRPr lang="en-GB" altLang="zh-CN" sz="1200" dirty="0"/>
            </a:p>
          </p:txBody>
        </p:sp>
        <p:graphicFrame>
          <p:nvGraphicFramePr>
            <p:cNvPr id="6" name="图表 5">
              <a:extLst>
                <a:ext uri="{FF2B5EF4-FFF2-40B4-BE49-F238E27FC236}">
                  <a16:creationId xmlns:a16="http://schemas.microsoft.com/office/drawing/2014/main" id="{3A4B01FD-1E30-1E9D-8124-5BD295F8F003}"/>
                </a:ext>
              </a:extLst>
            </p:cNvPr>
            <p:cNvGraphicFramePr/>
            <p:nvPr/>
          </p:nvGraphicFramePr>
          <p:xfrm>
            <a:off x="5036456" y="1291772"/>
            <a:ext cx="6572811" cy="48278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7" name="图表 6">
              <a:extLst>
                <a:ext uri="{FF2B5EF4-FFF2-40B4-BE49-F238E27FC236}">
                  <a16:creationId xmlns:a16="http://schemas.microsoft.com/office/drawing/2014/main" id="{62E7D8FA-9F4D-86D3-49C3-13A4679E8C24}"/>
                </a:ext>
              </a:extLst>
            </p:cNvPr>
            <p:cNvGraphicFramePr/>
            <p:nvPr/>
          </p:nvGraphicFramePr>
          <p:xfrm>
            <a:off x="582732" y="4034970"/>
            <a:ext cx="3908503" cy="21659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0" name="标题 9">
            <a:extLst>
              <a:ext uri="{FF2B5EF4-FFF2-40B4-BE49-F238E27FC236}">
                <a16:creationId xmlns:a16="http://schemas.microsoft.com/office/drawing/2014/main" id="{25C95B5E-B5F1-7189-58B7-CA1E48534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</p:spPr>
        <p:txBody>
          <a:bodyPr/>
          <a:lstStyle/>
          <a:p>
            <a:r>
              <a:rPr lang="en-US" altLang="zh-CN" dirty="0"/>
              <a:t>01.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0747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5" y="3216310"/>
            <a:ext cx="5731164" cy="723917"/>
          </a:xfrm>
        </p:spPr>
        <p:txBody>
          <a:bodyPr>
            <a:noAutofit/>
          </a:bodyPr>
          <a:lstStyle/>
          <a:p>
            <a:pPr algn="r"/>
            <a:r>
              <a:rPr lang="zh-CN" altLang="en-US" sz="4000" dirty="0">
                <a:solidFill>
                  <a:schemeClr val="accent1"/>
                </a:solidFill>
              </a:rPr>
              <a:t>在此</a:t>
            </a:r>
            <a:r>
              <a:rPr lang="zh-CN" altLang="en-US" sz="4000" dirty="0"/>
              <a:t>输入具体内容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5" y="4012799"/>
            <a:ext cx="5731164" cy="723916"/>
          </a:xfrm>
        </p:spPr>
        <p:txBody>
          <a:bodyPr/>
          <a:lstStyle/>
          <a:p>
            <a:pPr algn="r"/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CD236B-DD14-97B4-8B06-AD0412C380F6}"/>
              </a:ext>
            </a:extLst>
          </p:cNvPr>
          <p:cNvSpPr txBox="1">
            <a:spLocks/>
          </p:cNvSpPr>
          <p:nvPr/>
        </p:nvSpPr>
        <p:spPr>
          <a:xfrm>
            <a:off x="10058400" y="2412214"/>
            <a:ext cx="1460500" cy="8331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000" dirty="0">
                <a:solidFill>
                  <a:srgbClr val="080808"/>
                </a:solidFill>
              </a:rPr>
              <a:t>02.</a:t>
            </a:r>
            <a:endParaRPr lang="en-GB" sz="6000" dirty="0">
              <a:solidFill>
                <a:srgbClr val="080808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25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E22ABCD-532F-F5E8-D9F0-461F25CB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A4320753-9DF3-1E81-A43E-1CAB5844AD95}"/>
              </a:ext>
            </a:extLst>
          </p:cNvPr>
          <p:cNvGrpSpPr/>
          <p:nvPr/>
        </p:nvGrpSpPr>
        <p:grpSpPr>
          <a:xfrm>
            <a:off x="660400" y="1130300"/>
            <a:ext cx="10502905" cy="5090229"/>
            <a:chOff x="660400" y="1130300"/>
            <a:chExt cx="10502905" cy="5090229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F71C221D-3E0D-7080-0313-F17AD357DCB2}"/>
                </a:ext>
              </a:extLst>
            </p:cNvPr>
            <p:cNvGrpSpPr/>
            <p:nvPr/>
          </p:nvGrpSpPr>
          <p:grpSpPr>
            <a:xfrm>
              <a:off x="5691694" y="1992997"/>
              <a:ext cx="1794777" cy="1715552"/>
              <a:chOff x="6096000" y="1653520"/>
              <a:chExt cx="1794777" cy="1715552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07B45C60-D77B-68EC-8A28-AADA41F4553D}"/>
                  </a:ext>
                </a:extLst>
              </p:cNvPr>
              <p:cNvSpPr/>
              <p:nvPr/>
            </p:nvSpPr>
            <p:spPr>
              <a:xfrm>
                <a:off x="6096000" y="2353947"/>
                <a:ext cx="1766641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一级标题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E67322C9-29A0-3A82-966F-040156EE445A}"/>
                  </a:ext>
                </a:extLst>
              </p:cNvPr>
              <p:cNvSpPr/>
              <p:nvPr/>
            </p:nvSpPr>
            <p:spPr>
              <a:xfrm>
                <a:off x="6124136" y="2696324"/>
                <a:ext cx="1766641" cy="6727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</a:rPr>
                  <a:t>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2589FD7F-8221-76A7-2415-F2B7C973BAA1}"/>
                  </a:ext>
                </a:extLst>
              </p:cNvPr>
              <p:cNvGrpSpPr/>
              <p:nvPr/>
            </p:nvGrpSpPr>
            <p:grpSpPr>
              <a:xfrm>
                <a:off x="6222610" y="1653520"/>
                <a:ext cx="540000" cy="540000"/>
                <a:chOff x="6335984" y="5599496"/>
                <a:chExt cx="540000" cy="540000"/>
              </a:xfrm>
            </p:grpSpPr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13FB2A0A-E29B-702C-D31C-E37FAA0FE85E}"/>
                    </a:ext>
                  </a:extLst>
                </p:cNvPr>
                <p:cNvSpPr txBox="1"/>
                <p:nvPr/>
              </p:nvSpPr>
              <p:spPr>
                <a:xfrm>
                  <a:off x="6335984" y="5599496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noFill/>
                  </a:endParaRPr>
                </a:p>
              </p:txBody>
            </p:sp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1C2A18EE-0FB1-A36E-CE38-54265E189E1C}"/>
                    </a:ext>
                  </a:extLst>
                </p:cNvPr>
                <p:cNvSpPr/>
                <p:nvPr/>
              </p:nvSpPr>
              <p:spPr>
                <a:xfrm>
                  <a:off x="6468280" y="5734252"/>
                  <a:ext cx="275408" cy="270488"/>
                </a:xfrm>
                <a:custGeom>
                  <a:avLst/>
                  <a:gdLst>
                    <a:gd name="connsiteX0" fmla="*/ 343764 w 533400"/>
                    <a:gd name="connsiteY0" fmla="*/ 276846 h 523875"/>
                    <a:gd name="connsiteX1" fmla="*/ 372339 w 533400"/>
                    <a:gd name="connsiteY1" fmla="*/ 305421 h 523875"/>
                    <a:gd name="connsiteX2" fmla="*/ 372339 w 533400"/>
                    <a:gd name="connsiteY2" fmla="*/ 495921 h 523875"/>
                    <a:gd name="connsiteX3" fmla="*/ 343764 w 533400"/>
                    <a:gd name="connsiteY3" fmla="*/ 524496 h 523875"/>
                    <a:gd name="connsiteX4" fmla="*/ 191364 w 533400"/>
                    <a:gd name="connsiteY4" fmla="*/ 524496 h 523875"/>
                    <a:gd name="connsiteX5" fmla="*/ 162789 w 533400"/>
                    <a:gd name="connsiteY5" fmla="*/ 495921 h 523875"/>
                    <a:gd name="connsiteX6" fmla="*/ 162789 w 533400"/>
                    <a:gd name="connsiteY6" fmla="*/ 305421 h 523875"/>
                    <a:gd name="connsiteX7" fmla="*/ 191364 w 533400"/>
                    <a:gd name="connsiteY7" fmla="*/ 276846 h 523875"/>
                    <a:gd name="connsiteX8" fmla="*/ 343764 w 533400"/>
                    <a:gd name="connsiteY8" fmla="*/ 276846 h 523875"/>
                    <a:gd name="connsiteX9" fmla="*/ 143739 w 533400"/>
                    <a:gd name="connsiteY9" fmla="*/ 114921 h 523875"/>
                    <a:gd name="connsiteX10" fmla="*/ 179934 w 533400"/>
                    <a:gd name="connsiteY10" fmla="*/ 153021 h 523875"/>
                    <a:gd name="connsiteX11" fmla="*/ 181839 w 533400"/>
                    <a:gd name="connsiteY11" fmla="*/ 153021 h 523875"/>
                    <a:gd name="connsiteX12" fmla="*/ 353289 w 533400"/>
                    <a:gd name="connsiteY12" fmla="*/ 153021 h 523875"/>
                    <a:gd name="connsiteX13" fmla="*/ 391389 w 533400"/>
                    <a:gd name="connsiteY13" fmla="*/ 116826 h 523875"/>
                    <a:gd name="connsiteX14" fmla="*/ 391389 w 533400"/>
                    <a:gd name="connsiteY14" fmla="*/ 114921 h 523875"/>
                    <a:gd name="connsiteX15" fmla="*/ 505689 w 533400"/>
                    <a:gd name="connsiteY15" fmla="*/ 114921 h 523875"/>
                    <a:gd name="connsiteX16" fmla="*/ 534264 w 533400"/>
                    <a:gd name="connsiteY16" fmla="*/ 143496 h 523875"/>
                    <a:gd name="connsiteX17" fmla="*/ 534264 w 533400"/>
                    <a:gd name="connsiteY17" fmla="*/ 381621 h 523875"/>
                    <a:gd name="connsiteX18" fmla="*/ 505689 w 533400"/>
                    <a:gd name="connsiteY18" fmla="*/ 410196 h 523875"/>
                    <a:gd name="connsiteX19" fmla="*/ 391389 w 533400"/>
                    <a:gd name="connsiteY19" fmla="*/ 410196 h 523875"/>
                    <a:gd name="connsiteX20" fmla="*/ 391389 w 533400"/>
                    <a:gd name="connsiteY20" fmla="*/ 295896 h 523875"/>
                    <a:gd name="connsiteX21" fmla="*/ 355194 w 533400"/>
                    <a:gd name="connsiteY21" fmla="*/ 257796 h 523875"/>
                    <a:gd name="connsiteX22" fmla="*/ 353289 w 533400"/>
                    <a:gd name="connsiteY22" fmla="*/ 257796 h 523875"/>
                    <a:gd name="connsiteX23" fmla="*/ 181839 w 533400"/>
                    <a:gd name="connsiteY23" fmla="*/ 257796 h 523875"/>
                    <a:gd name="connsiteX24" fmla="*/ 143739 w 533400"/>
                    <a:gd name="connsiteY24" fmla="*/ 293991 h 523875"/>
                    <a:gd name="connsiteX25" fmla="*/ 143739 w 533400"/>
                    <a:gd name="connsiteY25" fmla="*/ 295896 h 523875"/>
                    <a:gd name="connsiteX26" fmla="*/ 143739 w 533400"/>
                    <a:gd name="connsiteY26" fmla="*/ 410196 h 523875"/>
                    <a:gd name="connsiteX27" fmla="*/ 29439 w 533400"/>
                    <a:gd name="connsiteY27" fmla="*/ 410196 h 523875"/>
                    <a:gd name="connsiteX28" fmla="*/ 864 w 533400"/>
                    <a:gd name="connsiteY28" fmla="*/ 381621 h 523875"/>
                    <a:gd name="connsiteX29" fmla="*/ 864 w 533400"/>
                    <a:gd name="connsiteY29" fmla="*/ 201599 h 523875"/>
                    <a:gd name="connsiteX30" fmla="*/ 11342 w 533400"/>
                    <a:gd name="connsiteY30" fmla="*/ 175881 h 523875"/>
                    <a:gd name="connsiteX31" fmla="*/ 56109 w 533400"/>
                    <a:gd name="connsiteY31" fmla="*/ 127304 h 523875"/>
                    <a:gd name="connsiteX32" fmla="*/ 83732 w 533400"/>
                    <a:gd name="connsiteY32" fmla="*/ 114921 h 523875"/>
                    <a:gd name="connsiteX33" fmla="*/ 143739 w 533400"/>
                    <a:gd name="connsiteY33" fmla="*/ 114921 h 523875"/>
                    <a:gd name="connsiteX34" fmla="*/ 462827 w 533400"/>
                    <a:gd name="connsiteY34" fmla="*/ 172071 h 523875"/>
                    <a:gd name="connsiteX35" fmla="*/ 448539 w 533400"/>
                    <a:gd name="connsiteY35" fmla="*/ 186359 h 523875"/>
                    <a:gd name="connsiteX36" fmla="*/ 462827 w 533400"/>
                    <a:gd name="connsiteY36" fmla="*/ 200646 h 523875"/>
                    <a:gd name="connsiteX37" fmla="*/ 477114 w 533400"/>
                    <a:gd name="connsiteY37" fmla="*/ 186359 h 523875"/>
                    <a:gd name="connsiteX38" fmla="*/ 462827 w 533400"/>
                    <a:gd name="connsiteY38" fmla="*/ 172071 h 523875"/>
                    <a:gd name="connsiteX39" fmla="*/ 343764 w 533400"/>
                    <a:gd name="connsiteY39" fmla="*/ 621 h 523875"/>
                    <a:gd name="connsiteX40" fmla="*/ 372339 w 533400"/>
                    <a:gd name="connsiteY40" fmla="*/ 29196 h 523875"/>
                    <a:gd name="connsiteX41" fmla="*/ 372339 w 533400"/>
                    <a:gd name="connsiteY41" fmla="*/ 105396 h 523875"/>
                    <a:gd name="connsiteX42" fmla="*/ 343764 w 533400"/>
                    <a:gd name="connsiteY42" fmla="*/ 133971 h 523875"/>
                    <a:gd name="connsiteX43" fmla="*/ 191364 w 533400"/>
                    <a:gd name="connsiteY43" fmla="*/ 133971 h 523875"/>
                    <a:gd name="connsiteX44" fmla="*/ 162789 w 533400"/>
                    <a:gd name="connsiteY44" fmla="*/ 105396 h 523875"/>
                    <a:gd name="connsiteX45" fmla="*/ 162789 w 533400"/>
                    <a:gd name="connsiteY45" fmla="*/ 29196 h 523875"/>
                    <a:gd name="connsiteX46" fmla="*/ 191364 w 533400"/>
                    <a:gd name="connsiteY46" fmla="*/ 621 h 523875"/>
                    <a:gd name="connsiteX47" fmla="*/ 343764 w 533400"/>
                    <a:gd name="connsiteY47" fmla="*/ 621 h 523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533400" h="523875">
                      <a:moveTo>
                        <a:pt x="343764" y="276846"/>
                      </a:moveTo>
                      <a:cubicBezTo>
                        <a:pt x="359957" y="276846"/>
                        <a:pt x="372339" y="289229"/>
                        <a:pt x="372339" y="305421"/>
                      </a:cubicBezTo>
                      <a:lnTo>
                        <a:pt x="372339" y="495921"/>
                      </a:lnTo>
                      <a:cubicBezTo>
                        <a:pt x="372339" y="512114"/>
                        <a:pt x="359957" y="524496"/>
                        <a:pt x="343764" y="524496"/>
                      </a:cubicBezTo>
                      <a:lnTo>
                        <a:pt x="191364" y="524496"/>
                      </a:lnTo>
                      <a:cubicBezTo>
                        <a:pt x="175171" y="524496"/>
                        <a:pt x="162789" y="512114"/>
                        <a:pt x="162789" y="495921"/>
                      </a:cubicBezTo>
                      <a:lnTo>
                        <a:pt x="162789" y="305421"/>
                      </a:lnTo>
                      <a:cubicBezTo>
                        <a:pt x="162789" y="289229"/>
                        <a:pt x="175171" y="276846"/>
                        <a:pt x="191364" y="276846"/>
                      </a:cubicBezTo>
                      <a:lnTo>
                        <a:pt x="343764" y="276846"/>
                      </a:lnTo>
                      <a:close/>
                      <a:moveTo>
                        <a:pt x="143739" y="114921"/>
                      </a:moveTo>
                      <a:cubicBezTo>
                        <a:pt x="143739" y="134924"/>
                        <a:pt x="159932" y="152069"/>
                        <a:pt x="179934" y="153021"/>
                      </a:cubicBezTo>
                      <a:lnTo>
                        <a:pt x="181839" y="153021"/>
                      </a:lnTo>
                      <a:lnTo>
                        <a:pt x="353289" y="153021"/>
                      </a:lnTo>
                      <a:cubicBezTo>
                        <a:pt x="373292" y="153021"/>
                        <a:pt x="390436" y="136829"/>
                        <a:pt x="391389" y="116826"/>
                      </a:cubicBezTo>
                      <a:lnTo>
                        <a:pt x="391389" y="114921"/>
                      </a:lnTo>
                      <a:lnTo>
                        <a:pt x="505689" y="114921"/>
                      </a:lnTo>
                      <a:cubicBezTo>
                        <a:pt x="521882" y="114921"/>
                        <a:pt x="534264" y="127304"/>
                        <a:pt x="534264" y="143496"/>
                      </a:cubicBezTo>
                      <a:lnTo>
                        <a:pt x="534264" y="381621"/>
                      </a:lnTo>
                      <a:cubicBezTo>
                        <a:pt x="534264" y="397814"/>
                        <a:pt x="521882" y="410196"/>
                        <a:pt x="505689" y="410196"/>
                      </a:cubicBezTo>
                      <a:lnTo>
                        <a:pt x="391389" y="410196"/>
                      </a:lnTo>
                      <a:lnTo>
                        <a:pt x="391389" y="295896"/>
                      </a:lnTo>
                      <a:cubicBezTo>
                        <a:pt x="391389" y="275894"/>
                        <a:pt x="375196" y="258749"/>
                        <a:pt x="355194" y="257796"/>
                      </a:cubicBezTo>
                      <a:lnTo>
                        <a:pt x="353289" y="257796"/>
                      </a:lnTo>
                      <a:lnTo>
                        <a:pt x="181839" y="257796"/>
                      </a:lnTo>
                      <a:cubicBezTo>
                        <a:pt x="161836" y="257796"/>
                        <a:pt x="144692" y="273989"/>
                        <a:pt x="143739" y="293991"/>
                      </a:cubicBezTo>
                      <a:lnTo>
                        <a:pt x="143739" y="295896"/>
                      </a:lnTo>
                      <a:lnTo>
                        <a:pt x="143739" y="410196"/>
                      </a:lnTo>
                      <a:lnTo>
                        <a:pt x="29439" y="410196"/>
                      </a:lnTo>
                      <a:cubicBezTo>
                        <a:pt x="13246" y="410196"/>
                        <a:pt x="864" y="397814"/>
                        <a:pt x="864" y="381621"/>
                      </a:cubicBezTo>
                      <a:lnTo>
                        <a:pt x="864" y="201599"/>
                      </a:lnTo>
                      <a:cubicBezTo>
                        <a:pt x="864" y="192074"/>
                        <a:pt x="4674" y="182549"/>
                        <a:pt x="11342" y="175881"/>
                      </a:cubicBezTo>
                      <a:lnTo>
                        <a:pt x="56109" y="127304"/>
                      </a:lnTo>
                      <a:cubicBezTo>
                        <a:pt x="63729" y="119684"/>
                        <a:pt x="73254" y="114921"/>
                        <a:pt x="83732" y="114921"/>
                      </a:cubicBezTo>
                      <a:lnTo>
                        <a:pt x="143739" y="114921"/>
                      </a:lnTo>
                      <a:close/>
                      <a:moveTo>
                        <a:pt x="462827" y="172071"/>
                      </a:moveTo>
                      <a:cubicBezTo>
                        <a:pt x="455207" y="172071"/>
                        <a:pt x="448539" y="178739"/>
                        <a:pt x="448539" y="186359"/>
                      </a:cubicBezTo>
                      <a:cubicBezTo>
                        <a:pt x="448539" y="193979"/>
                        <a:pt x="455207" y="200646"/>
                        <a:pt x="462827" y="200646"/>
                      </a:cubicBezTo>
                      <a:cubicBezTo>
                        <a:pt x="470446" y="200646"/>
                        <a:pt x="477114" y="193979"/>
                        <a:pt x="477114" y="186359"/>
                      </a:cubicBezTo>
                      <a:cubicBezTo>
                        <a:pt x="477114" y="178739"/>
                        <a:pt x="470446" y="172071"/>
                        <a:pt x="462827" y="172071"/>
                      </a:cubicBezTo>
                      <a:close/>
                      <a:moveTo>
                        <a:pt x="343764" y="621"/>
                      </a:moveTo>
                      <a:cubicBezTo>
                        <a:pt x="359957" y="621"/>
                        <a:pt x="372339" y="13004"/>
                        <a:pt x="372339" y="29196"/>
                      </a:cubicBezTo>
                      <a:lnTo>
                        <a:pt x="372339" y="105396"/>
                      </a:lnTo>
                      <a:cubicBezTo>
                        <a:pt x="372339" y="121589"/>
                        <a:pt x="359957" y="133971"/>
                        <a:pt x="343764" y="133971"/>
                      </a:cubicBezTo>
                      <a:lnTo>
                        <a:pt x="191364" y="133971"/>
                      </a:lnTo>
                      <a:cubicBezTo>
                        <a:pt x="175171" y="133971"/>
                        <a:pt x="162789" y="121589"/>
                        <a:pt x="162789" y="105396"/>
                      </a:cubicBezTo>
                      <a:lnTo>
                        <a:pt x="162789" y="29196"/>
                      </a:lnTo>
                      <a:cubicBezTo>
                        <a:pt x="162789" y="13004"/>
                        <a:pt x="175171" y="621"/>
                        <a:pt x="191364" y="621"/>
                      </a:cubicBezTo>
                      <a:lnTo>
                        <a:pt x="343764" y="6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708409F-44D9-8C9C-A5FE-6F338560D567}"/>
                </a:ext>
              </a:extLst>
            </p:cNvPr>
            <p:cNvGrpSpPr/>
            <p:nvPr/>
          </p:nvGrpSpPr>
          <p:grpSpPr>
            <a:xfrm>
              <a:off x="9368528" y="1992997"/>
              <a:ext cx="1794777" cy="1715552"/>
              <a:chOff x="9134621" y="1653520"/>
              <a:chExt cx="1794777" cy="1715552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81F8E21-6637-C0F0-CA4D-243FC6F35528}"/>
                  </a:ext>
                </a:extLst>
              </p:cNvPr>
              <p:cNvSpPr/>
              <p:nvPr/>
            </p:nvSpPr>
            <p:spPr>
              <a:xfrm>
                <a:off x="9134621" y="2353947"/>
                <a:ext cx="1766641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一级标题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7CFFD55F-7B55-38F6-8491-C2BD6E958F77}"/>
                  </a:ext>
                </a:extLst>
              </p:cNvPr>
              <p:cNvSpPr/>
              <p:nvPr/>
            </p:nvSpPr>
            <p:spPr>
              <a:xfrm>
                <a:off x="9162757" y="2696324"/>
                <a:ext cx="1766641" cy="6727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</a:rPr>
                  <a:t>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A8C1C8F4-4FCF-2CA9-16C0-02C7CDD40420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9261231" y="1653520"/>
                <a:ext cx="540000" cy="540000"/>
                <a:chOff x="9036964" y="5599496"/>
                <a:chExt cx="540000" cy="540000"/>
              </a:xfrm>
            </p:grpSpPr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D4962C85-57F1-5D16-2D42-A4B52EEE05EA}"/>
                    </a:ext>
                  </a:extLst>
                </p:cNvPr>
                <p:cNvSpPr txBox="1"/>
                <p:nvPr/>
              </p:nvSpPr>
              <p:spPr>
                <a:xfrm>
                  <a:off x="9036964" y="5599496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noFill/>
                  </a:endParaRPr>
                </a:p>
              </p:txBody>
            </p:sp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F109010A-1C72-A593-4E4F-98236374F202}"/>
                    </a:ext>
                  </a:extLst>
                </p:cNvPr>
                <p:cNvSpPr/>
                <p:nvPr/>
              </p:nvSpPr>
              <p:spPr>
                <a:xfrm>
                  <a:off x="9208605" y="5736711"/>
                  <a:ext cx="196718" cy="265570"/>
                </a:xfrm>
                <a:custGeom>
                  <a:avLst/>
                  <a:gdLst>
                    <a:gd name="connsiteX0" fmla="*/ 86973 w 381000"/>
                    <a:gd name="connsiteY0" fmla="*/ 38721 h 514350"/>
                    <a:gd name="connsiteX1" fmla="*/ 86973 w 381000"/>
                    <a:gd name="connsiteY1" fmla="*/ 57771 h 514350"/>
                    <a:gd name="connsiteX2" fmla="*/ 123168 w 381000"/>
                    <a:gd name="connsiteY2" fmla="*/ 95871 h 514350"/>
                    <a:gd name="connsiteX3" fmla="*/ 125073 w 381000"/>
                    <a:gd name="connsiteY3" fmla="*/ 95871 h 514350"/>
                    <a:gd name="connsiteX4" fmla="*/ 258423 w 381000"/>
                    <a:gd name="connsiteY4" fmla="*/ 95871 h 514350"/>
                    <a:gd name="connsiteX5" fmla="*/ 296523 w 381000"/>
                    <a:gd name="connsiteY5" fmla="*/ 59676 h 514350"/>
                    <a:gd name="connsiteX6" fmla="*/ 296523 w 381000"/>
                    <a:gd name="connsiteY6" fmla="*/ 57771 h 514350"/>
                    <a:gd name="connsiteX7" fmla="*/ 296523 w 381000"/>
                    <a:gd name="connsiteY7" fmla="*/ 38721 h 514350"/>
                    <a:gd name="connsiteX8" fmla="*/ 353673 w 381000"/>
                    <a:gd name="connsiteY8" fmla="*/ 38721 h 514350"/>
                    <a:gd name="connsiteX9" fmla="*/ 382248 w 381000"/>
                    <a:gd name="connsiteY9" fmla="*/ 67296 h 514350"/>
                    <a:gd name="connsiteX10" fmla="*/ 382248 w 381000"/>
                    <a:gd name="connsiteY10" fmla="*/ 486396 h 514350"/>
                    <a:gd name="connsiteX11" fmla="*/ 353673 w 381000"/>
                    <a:gd name="connsiteY11" fmla="*/ 514971 h 514350"/>
                    <a:gd name="connsiteX12" fmla="*/ 29823 w 381000"/>
                    <a:gd name="connsiteY12" fmla="*/ 514971 h 514350"/>
                    <a:gd name="connsiteX13" fmla="*/ 1248 w 381000"/>
                    <a:gd name="connsiteY13" fmla="*/ 486396 h 514350"/>
                    <a:gd name="connsiteX14" fmla="*/ 1248 w 381000"/>
                    <a:gd name="connsiteY14" fmla="*/ 67296 h 514350"/>
                    <a:gd name="connsiteX15" fmla="*/ 29823 w 381000"/>
                    <a:gd name="connsiteY15" fmla="*/ 38721 h 514350"/>
                    <a:gd name="connsiteX16" fmla="*/ 86973 w 381000"/>
                    <a:gd name="connsiteY16" fmla="*/ 38721 h 514350"/>
                    <a:gd name="connsiteX17" fmla="*/ 191748 w 381000"/>
                    <a:gd name="connsiteY17" fmla="*/ 333996 h 514350"/>
                    <a:gd name="connsiteX18" fmla="*/ 77448 w 381000"/>
                    <a:gd name="connsiteY18" fmla="*/ 333996 h 514350"/>
                    <a:gd name="connsiteX19" fmla="*/ 77448 w 381000"/>
                    <a:gd name="connsiteY19" fmla="*/ 353046 h 514350"/>
                    <a:gd name="connsiteX20" fmla="*/ 191748 w 381000"/>
                    <a:gd name="connsiteY20" fmla="*/ 353046 h 514350"/>
                    <a:gd name="connsiteX21" fmla="*/ 191748 w 381000"/>
                    <a:gd name="connsiteY21" fmla="*/ 333996 h 514350"/>
                    <a:gd name="connsiteX22" fmla="*/ 306048 w 381000"/>
                    <a:gd name="connsiteY22" fmla="*/ 257796 h 514350"/>
                    <a:gd name="connsiteX23" fmla="*/ 77448 w 381000"/>
                    <a:gd name="connsiteY23" fmla="*/ 257796 h 514350"/>
                    <a:gd name="connsiteX24" fmla="*/ 77448 w 381000"/>
                    <a:gd name="connsiteY24" fmla="*/ 276846 h 514350"/>
                    <a:gd name="connsiteX25" fmla="*/ 306048 w 381000"/>
                    <a:gd name="connsiteY25" fmla="*/ 276846 h 514350"/>
                    <a:gd name="connsiteX26" fmla="*/ 306048 w 381000"/>
                    <a:gd name="connsiteY26" fmla="*/ 257796 h 514350"/>
                    <a:gd name="connsiteX27" fmla="*/ 306048 w 381000"/>
                    <a:gd name="connsiteY27" fmla="*/ 181596 h 514350"/>
                    <a:gd name="connsiteX28" fmla="*/ 77448 w 381000"/>
                    <a:gd name="connsiteY28" fmla="*/ 181596 h 514350"/>
                    <a:gd name="connsiteX29" fmla="*/ 77448 w 381000"/>
                    <a:gd name="connsiteY29" fmla="*/ 200646 h 514350"/>
                    <a:gd name="connsiteX30" fmla="*/ 306048 w 381000"/>
                    <a:gd name="connsiteY30" fmla="*/ 200646 h 514350"/>
                    <a:gd name="connsiteX31" fmla="*/ 306048 w 381000"/>
                    <a:gd name="connsiteY31" fmla="*/ 181596 h 514350"/>
                    <a:gd name="connsiteX32" fmla="*/ 248898 w 381000"/>
                    <a:gd name="connsiteY32" fmla="*/ 621 h 514350"/>
                    <a:gd name="connsiteX33" fmla="*/ 277473 w 381000"/>
                    <a:gd name="connsiteY33" fmla="*/ 29196 h 514350"/>
                    <a:gd name="connsiteX34" fmla="*/ 277473 w 381000"/>
                    <a:gd name="connsiteY34" fmla="*/ 48246 h 514350"/>
                    <a:gd name="connsiteX35" fmla="*/ 248898 w 381000"/>
                    <a:gd name="connsiteY35" fmla="*/ 76821 h 514350"/>
                    <a:gd name="connsiteX36" fmla="*/ 134598 w 381000"/>
                    <a:gd name="connsiteY36" fmla="*/ 76821 h 514350"/>
                    <a:gd name="connsiteX37" fmla="*/ 106023 w 381000"/>
                    <a:gd name="connsiteY37" fmla="*/ 48246 h 514350"/>
                    <a:gd name="connsiteX38" fmla="*/ 106023 w 381000"/>
                    <a:gd name="connsiteY38" fmla="*/ 29196 h 514350"/>
                    <a:gd name="connsiteX39" fmla="*/ 134598 w 381000"/>
                    <a:gd name="connsiteY39" fmla="*/ 621 h 514350"/>
                    <a:gd name="connsiteX40" fmla="*/ 248898 w 381000"/>
                    <a:gd name="connsiteY40" fmla="*/ 621 h 514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381000" h="514350">
                      <a:moveTo>
                        <a:pt x="86973" y="38721"/>
                      </a:moveTo>
                      <a:lnTo>
                        <a:pt x="86973" y="57771"/>
                      </a:lnTo>
                      <a:cubicBezTo>
                        <a:pt x="86973" y="77774"/>
                        <a:pt x="103166" y="94919"/>
                        <a:pt x="123168" y="95871"/>
                      </a:cubicBezTo>
                      <a:lnTo>
                        <a:pt x="125073" y="95871"/>
                      </a:lnTo>
                      <a:lnTo>
                        <a:pt x="258423" y="95871"/>
                      </a:lnTo>
                      <a:cubicBezTo>
                        <a:pt x="278426" y="95871"/>
                        <a:pt x="295570" y="79679"/>
                        <a:pt x="296523" y="59676"/>
                      </a:cubicBezTo>
                      <a:lnTo>
                        <a:pt x="296523" y="57771"/>
                      </a:lnTo>
                      <a:lnTo>
                        <a:pt x="296523" y="38721"/>
                      </a:lnTo>
                      <a:lnTo>
                        <a:pt x="353673" y="38721"/>
                      </a:lnTo>
                      <a:cubicBezTo>
                        <a:pt x="369866" y="38721"/>
                        <a:pt x="382248" y="51104"/>
                        <a:pt x="382248" y="67296"/>
                      </a:cubicBezTo>
                      <a:lnTo>
                        <a:pt x="382248" y="486396"/>
                      </a:lnTo>
                      <a:cubicBezTo>
                        <a:pt x="382248" y="502589"/>
                        <a:pt x="369866" y="514971"/>
                        <a:pt x="353673" y="514971"/>
                      </a:cubicBezTo>
                      <a:lnTo>
                        <a:pt x="29823" y="514971"/>
                      </a:lnTo>
                      <a:cubicBezTo>
                        <a:pt x="13630" y="514971"/>
                        <a:pt x="1248" y="502589"/>
                        <a:pt x="1248" y="486396"/>
                      </a:cubicBezTo>
                      <a:lnTo>
                        <a:pt x="1248" y="67296"/>
                      </a:lnTo>
                      <a:cubicBezTo>
                        <a:pt x="1248" y="51104"/>
                        <a:pt x="13630" y="38721"/>
                        <a:pt x="29823" y="38721"/>
                      </a:cubicBezTo>
                      <a:lnTo>
                        <a:pt x="86973" y="38721"/>
                      </a:lnTo>
                      <a:close/>
                      <a:moveTo>
                        <a:pt x="191748" y="333996"/>
                      </a:moveTo>
                      <a:lnTo>
                        <a:pt x="77448" y="333996"/>
                      </a:lnTo>
                      <a:lnTo>
                        <a:pt x="77448" y="353046"/>
                      </a:lnTo>
                      <a:lnTo>
                        <a:pt x="191748" y="353046"/>
                      </a:lnTo>
                      <a:lnTo>
                        <a:pt x="191748" y="333996"/>
                      </a:lnTo>
                      <a:close/>
                      <a:moveTo>
                        <a:pt x="306048" y="257796"/>
                      </a:moveTo>
                      <a:lnTo>
                        <a:pt x="77448" y="257796"/>
                      </a:lnTo>
                      <a:lnTo>
                        <a:pt x="77448" y="276846"/>
                      </a:lnTo>
                      <a:lnTo>
                        <a:pt x="306048" y="276846"/>
                      </a:lnTo>
                      <a:lnTo>
                        <a:pt x="306048" y="257796"/>
                      </a:lnTo>
                      <a:close/>
                      <a:moveTo>
                        <a:pt x="306048" y="181596"/>
                      </a:moveTo>
                      <a:lnTo>
                        <a:pt x="77448" y="181596"/>
                      </a:lnTo>
                      <a:lnTo>
                        <a:pt x="77448" y="200646"/>
                      </a:lnTo>
                      <a:lnTo>
                        <a:pt x="306048" y="200646"/>
                      </a:lnTo>
                      <a:lnTo>
                        <a:pt x="306048" y="181596"/>
                      </a:lnTo>
                      <a:close/>
                      <a:moveTo>
                        <a:pt x="248898" y="621"/>
                      </a:moveTo>
                      <a:cubicBezTo>
                        <a:pt x="265091" y="621"/>
                        <a:pt x="277473" y="13004"/>
                        <a:pt x="277473" y="29196"/>
                      </a:cubicBezTo>
                      <a:lnTo>
                        <a:pt x="277473" y="48246"/>
                      </a:lnTo>
                      <a:cubicBezTo>
                        <a:pt x="277473" y="64439"/>
                        <a:pt x="265091" y="76821"/>
                        <a:pt x="248898" y="76821"/>
                      </a:cubicBezTo>
                      <a:lnTo>
                        <a:pt x="134598" y="76821"/>
                      </a:lnTo>
                      <a:cubicBezTo>
                        <a:pt x="118405" y="76821"/>
                        <a:pt x="106023" y="64439"/>
                        <a:pt x="106023" y="48246"/>
                      </a:cubicBezTo>
                      <a:lnTo>
                        <a:pt x="106023" y="29196"/>
                      </a:lnTo>
                      <a:cubicBezTo>
                        <a:pt x="106023" y="13004"/>
                        <a:pt x="118405" y="621"/>
                        <a:pt x="134598" y="621"/>
                      </a:cubicBezTo>
                      <a:lnTo>
                        <a:pt x="248898" y="6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8F3014FC-9A02-4C2E-CA0B-52C9E331F2F6}"/>
                </a:ext>
              </a:extLst>
            </p:cNvPr>
            <p:cNvGrpSpPr/>
            <p:nvPr/>
          </p:nvGrpSpPr>
          <p:grpSpPr>
            <a:xfrm>
              <a:off x="5691694" y="4504977"/>
              <a:ext cx="1794777" cy="1715552"/>
              <a:chOff x="6096000" y="4165500"/>
              <a:chExt cx="1794777" cy="1715552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B1809652-B285-8DD2-F006-15307EF647B0}"/>
                  </a:ext>
                </a:extLst>
              </p:cNvPr>
              <p:cNvSpPr/>
              <p:nvPr/>
            </p:nvSpPr>
            <p:spPr>
              <a:xfrm>
                <a:off x="6096000" y="4865927"/>
                <a:ext cx="1766641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一级标题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B5AAA4BB-031F-8F9F-E19C-8B25B13CB401}"/>
                  </a:ext>
                </a:extLst>
              </p:cNvPr>
              <p:cNvSpPr/>
              <p:nvPr/>
            </p:nvSpPr>
            <p:spPr>
              <a:xfrm>
                <a:off x="6124136" y="5208304"/>
                <a:ext cx="1766641" cy="6727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</a:rPr>
                  <a:t>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5CE52DBE-174D-1C05-2B71-DBEBACF33094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6222610" y="4165500"/>
                <a:ext cx="540000" cy="540000"/>
                <a:chOff x="9877769" y="5599496"/>
                <a:chExt cx="540000" cy="540000"/>
              </a:xfrm>
            </p:grpSpPr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BA639F33-B511-E773-A9E2-7ADEB95DCD09}"/>
                    </a:ext>
                  </a:extLst>
                </p:cNvPr>
                <p:cNvSpPr txBox="1"/>
                <p:nvPr/>
              </p:nvSpPr>
              <p:spPr>
                <a:xfrm>
                  <a:off x="9877769" y="5599496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noFill/>
                  </a:endParaRPr>
                </a:p>
              </p:txBody>
            </p:sp>
            <p:sp>
              <p:nvSpPr>
                <p:cNvPr id="21" name="任意多边形: 形状 20">
                  <a:extLst>
                    <a:ext uri="{FF2B5EF4-FFF2-40B4-BE49-F238E27FC236}">
                      <a16:creationId xmlns:a16="http://schemas.microsoft.com/office/drawing/2014/main" id="{B933B4EA-BB7B-102B-A846-E27A262913DF}"/>
                    </a:ext>
                  </a:extLst>
                </p:cNvPr>
                <p:cNvSpPr/>
                <p:nvPr/>
              </p:nvSpPr>
              <p:spPr>
                <a:xfrm>
                  <a:off x="10011996" y="5756136"/>
                  <a:ext cx="271546" cy="226720"/>
                </a:xfrm>
                <a:custGeom>
                  <a:avLst/>
                  <a:gdLst>
                    <a:gd name="connsiteX0" fmla="*/ 483479 w 525917"/>
                    <a:gd name="connsiteY0" fmla="*/ 134923 h 439102"/>
                    <a:gd name="connsiteX1" fmla="*/ 527294 w 525917"/>
                    <a:gd name="connsiteY1" fmla="*/ 178738 h 439102"/>
                    <a:gd name="connsiteX2" fmla="*/ 527294 w 525917"/>
                    <a:gd name="connsiteY2" fmla="*/ 182548 h 439102"/>
                    <a:gd name="connsiteX3" fmla="*/ 513959 w 525917"/>
                    <a:gd name="connsiteY3" fmla="*/ 355903 h 439102"/>
                    <a:gd name="connsiteX4" fmla="*/ 485384 w 525917"/>
                    <a:gd name="connsiteY4" fmla="*/ 382573 h 439102"/>
                    <a:gd name="connsiteX5" fmla="*/ 454904 w 525917"/>
                    <a:gd name="connsiteY5" fmla="*/ 382573 h 439102"/>
                    <a:gd name="connsiteX6" fmla="*/ 454904 w 525917"/>
                    <a:gd name="connsiteY6" fmla="*/ 439723 h 439102"/>
                    <a:gd name="connsiteX7" fmla="*/ 435854 w 525917"/>
                    <a:gd name="connsiteY7" fmla="*/ 439723 h 439102"/>
                    <a:gd name="connsiteX8" fmla="*/ 435854 w 525917"/>
                    <a:gd name="connsiteY8" fmla="*/ 382573 h 439102"/>
                    <a:gd name="connsiteX9" fmla="*/ 92954 w 525917"/>
                    <a:gd name="connsiteY9" fmla="*/ 382573 h 439102"/>
                    <a:gd name="connsiteX10" fmla="*/ 92954 w 525917"/>
                    <a:gd name="connsiteY10" fmla="*/ 439723 h 439102"/>
                    <a:gd name="connsiteX11" fmla="*/ 73904 w 525917"/>
                    <a:gd name="connsiteY11" fmla="*/ 439723 h 439102"/>
                    <a:gd name="connsiteX12" fmla="*/ 73904 w 525917"/>
                    <a:gd name="connsiteY12" fmla="*/ 382573 h 439102"/>
                    <a:gd name="connsiteX13" fmla="*/ 43423 w 525917"/>
                    <a:gd name="connsiteY13" fmla="*/ 382573 h 439102"/>
                    <a:gd name="connsiteX14" fmla="*/ 14848 w 525917"/>
                    <a:gd name="connsiteY14" fmla="*/ 355903 h 439102"/>
                    <a:gd name="connsiteX15" fmla="*/ 1514 w 525917"/>
                    <a:gd name="connsiteY15" fmla="*/ 182548 h 439102"/>
                    <a:gd name="connsiteX16" fmla="*/ 42471 w 525917"/>
                    <a:gd name="connsiteY16" fmla="*/ 134923 h 439102"/>
                    <a:gd name="connsiteX17" fmla="*/ 46281 w 525917"/>
                    <a:gd name="connsiteY17" fmla="*/ 134923 h 439102"/>
                    <a:gd name="connsiteX18" fmla="*/ 102479 w 525917"/>
                    <a:gd name="connsiteY18" fmla="*/ 181596 h 439102"/>
                    <a:gd name="connsiteX19" fmla="*/ 122481 w 525917"/>
                    <a:gd name="connsiteY19" fmla="*/ 287323 h 439102"/>
                    <a:gd name="connsiteX20" fmla="*/ 408231 w 525917"/>
                    <a:gd name="connsiteY20" fmla="*/ 287323 h 439102"/>
                    <a:gd name="connsiteX21" fmla="*/ 428234 w 525917"/>
                    <a:gd name="connsiteY21" fmla="*/ 181596 h 439102"/>
                    <a:gd name="connsiteX22" fmla="*/ 483479 w 525917"/>
                    <a:gd name="connsiteY22" fmla="*/ 134923 h 439102"/>
                    <a:gd name="connsiteX23" fmla="*/ 416804 w 525917"/>
                    <a:gd name="connsiteY23" fmla="*/ 1573 h 439102"/>
                    <a:gd name="connsiteX24" fmla="*/ 483479 w 525917"/>
                    <a:gd name="connsiteY24" fmla="*/ 68248 h 439102"/>
                    <a:gd name="connsiteX25" fmla="*/ 483479 w 525917"/>
                    <a:gd name="connsiteY25" fmla="*/ 116826 h 439102"/>
                    <a:gd name="connsiteX26" fmla="*/ 475859 w 525917"/>
                    <a:gd name="connsiteY26" fmla="*/ 115873 h 439102"/>
                    <a:gd name="connsiteX27" fmla="*/ 411089 w 525917"/>
                    <a:gd name="connsiteY27" fmla="*/ 167309 h 439102"/>
                    <a:gd name="connsiteX28" fmla="*/ 410136 w 525917"/>
                    <a:gd name="connsiteY28" fmla="*/ 169213 h 439102"/>
                    <a:gd name="connsiteX29" fmla="*/ 392039 w 525917"/>
                    <a:gd name="connsiteY29" fmla="*/ 267321 h 439102"/>
                    <a:gd name="connsiteX30" fmla="*/ 134864 w 525917"/>
                    <a:gd name="connsiteY30" fmla="*/ 267321 h 439102"/>
                    <a:gd name="connsiteX31" fmla="*/ 116766 w 525917"/>
                    <a:gd name="connsiteY31" fmla="*/ 169213 h 439102"/>
                    <a:gd name="connsiteX32" fmla="*/ 51996 w 525917"/>
                    <a:gd name="connsiteY32" fmla="*/ 114921 h 439102"/>
                    <a:gd name="connsiteX33" fmla="*/ 54854 w 525917"/>
                    <a:gd name="connsiteY33" fmla="*/ 67296 h 439102"/>
                    <a:gd name="connsiteX34" fmla="*/ 121529 w 525917"/>
                    <a:gd name="connsiteY34" fmla="*/ 621 h 439102"/>
                    <a:gd name="connsiteX35" fmla="*/ 416804 w 525917"/>
                    <a:gd name="connsiteY35" fmla="*/ 621 h 4391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525917" h="439102">
                      <a:moveTo>
                        <a:pt x="483479" y="134923"/>
                      </a:moveTo>
                      <a:cubicBezTo>
                        <a:pt x="508244" y="134923"/>
                        <a:pt x="527294" y="154926"/>
                        <a:pt x="527294" y="178738"/>
                      </a:cubicBezTo>
                      <a:cubicBezTo>
                        <a:pt x="527294" y="179691"/>
                        <a:pt x="527294" y="180643"/>
                        <a:pt x="527294" y="182548"/>
                      </a:cubicBezTo>
                      <a:lnTo>
                        <a:pt x="513959" y="355903"/>
                      </a:lnTo>
                      <a:cubicBezTo>
                        <a:pt x="513006" y="371143"/>
                        <a:pt x="500623" y="382573"/>
                        <a:pt x="485384" y="382573"/>
                      </a:cubicBezTo>
                      <a:lnTo>
                        <a:pt x="454904" y="382573"/>
                      </a:lnTo>
                      <a:lnTo>
                        <a:pt x="454904" y="439723"/>
                      </a:lnTo>
                      <a:lnTo>
                        <a:pt x="435854" y="439723"/>
                      </a:lnTo>
                      <a:lnTo>
                        <a:pt x="435854" y="382573"/>
                      </a:lnTo>
                      <a:lnTo>
                        <a:pt x="92954" y="382573"/>
                      </a:lnTo>
                      <a:lnTo>
                        <a:pt x="92954" y="439723"/>
                      </a:lnTo>
                      <a:lnTo>
                        <a:pt x="73904" y="439723"/>
                      </a:lnTo>
                      <a:lnTo>
                        <a:pt x="73904" y="382573"/>
                      </a:lnTo>
                      <a:lnTo>
                        <a:pt x="43423" y="382573"/>
                      </a:lnTo>
                      <a:cubicBezTo>
                        <a:pt x="28184" y="382573"/>
                        <a:pt x="15801" y="371143"/>
                        <a:pt x="14848" y="355903"/>
                      </a:cubicBezTo>
                      <a:lnTo>
                        <a:pt x="1514" y="182548"/>
                      </a:lnTo>
                      <a:cubicBezTo>
                        <a:pt x="-391" y="158736"/>
                        <a:pt x="17706" y="136828"/>
                        <a:pt x="42471" y="134923"/>
                      </a:cubicBezTo>
                      <a:cubicBezTo>
                        <a:pt x="43423" y="134923"/>
                        <a:pt x="44376" y="134923"/>
                        <a:pt x="46281" y="134923"/>
                      </a:cubicBezTo>
                      <a:cubicBezTo>
                        <a:pt x="73904" y="134923"/>
                        <a:pt x="97716" y="154926"/>
                        <a:pt x="102479" y="181596"/>
                      </a:cubicBezTo>
                      <a:lnTo>
                        <a:pt x="122481" y="287323"/>
                      </a:lnTo>
                      <a:lnTo>
                        <a:pt x="408231" y="287323"/>
                      </a:lnTo>
                      <a:lnTo>
                        <a:pt x="428234" y="181596"/>
                      </a:lnTo>
                      <a:cubicBezTo>
                        <a:pt x="432044" y="153973"/>
                        <a:pt x="455856" y="134923"/>
                        <a:pt x="483479" y="134923"/>
                      </a:cubicBezTo>
                      <a:close/>
                      <a:moveTo>
                        <a:pt x="416804" y="1573"/>
                      </a:moveTo>
                      <a:cubicBezTo>
                        <a:pt x="453951" y="1573"/>
                        <a:pt x="483479" y="31101"/>
                        <a:pt x="483479" y="68248"/>
                      </a:cubicBezTo>
                      <a:lnTo>
                        <a:pt x="483479" y="116826"/>
                      </a:lnTo>
                      <a:cubicBezTo>
                        <a:pt x="481573" y="116826"/>
                        <a:pt x="478716" y="115873"/>
                        <a:pt x="475859" y="115873"/>
                      </a:cubicBezTo>
                      <a:cubicBezTo>
                        <a:pt x="444426" y="115873"/>
                        <a:pt x="417756" y="137781"/>
                        <a:pt x="411089" y="167309"/>
                      </a:cubicBezTo>
                      <a:lnTo>
                        <a:pt x="410136" y="169213"/>
                      </a:lnTo>
                      <a:lnTo>
                        <a:pt x="392039" y="267321"/>
                      </a:lnTo>
                      <a:lnTo>
                        <a:pt x="134864" y="267321"/>
                      </a:lnTo>
                      <a:lnTo>
                        <a:pt x="116766" y="169213"/>
                      </a:lnTo>
                      <a:cubicBezTo>
                        <a:pt x="111051" y="137781"/>
                        <a:pt x="83429" y="114921"/>
                        <a:pt x="51996" y="114921"/>
                      </a:cubicBezTo>
                      <a:lnTo>
                        <a:pt x="54854" y="67296"/>
                      </a:lnTo>
                      <a:cubicBezTo>
                        <a:pt x="54854" y="30148"/>
                        <a:pt x="84381" y="621"/>
                        <a:pt x="121529" y="621"/>
                      </a:cubicBezTo>
                      <a:lnTo>
                        <a:pt x="416804" y="6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A186EA18-5A75-34EE-1476-5A39D07C3B6D}"/>
                </a:ext>
              </a:extLst>
            </p:cNvPr>
            <p:cNvGrpSpPr/>
            <p:nvPr/>
          </p:nvGrpSpPr>
          <p:grpSpPr>
            <a:xfrm>
              <a:off x="9368528" y="4504977"/>
              <a:ext cx="1794777" cy="1715552"/>
              <a:chOff x="9134621" y="4165500"/>
              <a:chExt cx="1794777" cy="1715552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0C5150F7-5388-11EF-3C19-B4536A282EF6}"/>
                  </a:ext>
                </a:extLst>
              </p:cNvPr>
              <p:cNvSpPr/>
              <p:nvPr/>
            </p:nvSpPr>
            <p:spPr>
              <a:xfrm>
                <a:off x="9134621" y="4865927"/>
                <a:ext cx="1766641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一级标题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AE0EBEB5-8855-2BE2-F49F-97D4EF2E7465}"/>
                  </a:ext>
                </a:extLst>
              </p:cNvPr>
              <p:cNvSpPr/>
              <p:nvPr/>
            </p:nvSpPr>
            <p:spPr>
              <a:xfrm>
                <a:off x="9162757" y="5208304"/>
                <a:ext cx="1766641" cy="6727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zh-CN" altLang="en-US" sz="1000" dirty="0">
                    <a:solidFill>
                      <a:schemeClr val="tx1"/>
                    </a:solidFill>
                  </a:rPr>
                  <a:t>在此处输入内容；在此处输入内容；在此处输入内容；在此处输入内容；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D277EBF4-DB03-5A2D-7ADC-914A9D818208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9261231" y="4165500"/>
                <a:ext cx="540000" cy="540000"/>
                <a:chOff x="7285060" y="5599496"/>
                <a:chExt cx="540000" cy="540000"/>
              </a:xfrm>
            </p:grpSpPr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48763E9C-A76C-E8A9-5CC9-A3FA15BE7C4D}"/>
                    </a:ext>
                  </a:extLst>
                </p:cNvPr>
                <p:cNvSpPr txBox="1"/>
                <p:nvPr/>
              </p:nvSpPr>
              <p:spPr>
                <a:xfrm>
                  <a:off x="7285060" y="5599496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noFill/>
                  </a:endParaRPr>
                </a:p>
              </p:txBody>
            </p:sp>
            <p:sp>
              <p:nvSpPr>
                <p:cNvPr id="16" name="任意多边形: 形状 15">
                  <a:extLst>
                    <a:ext uri="{FF2B5EF4-FFF2-40B4-BE49-F238E27FC236}">
                      <a16:creationId xmlns:a16="http://schemas.microsoft.com/office/drawing/2014/main" id="{B7E15C62-993E-1F3F-9A66-A4AAC9853EB1}"/>
                    </a:ext>
                  </a:extLst>
                </p:cNvPr>
                <p:cNvSpPr/>
                <p:nvPr/>
              </p:nvSpPr>
              <p:spPr>
                <a:xfrm>
                  <a:off x="7422275" y="5763760"/>
                  <a:ext cx="265570" cy="211472"/>
                </a:xfrm>
                <a:custGeom>
                  <a:avLst/>
                  <a:gdLst>
                    <a:gd name="connsiteX0" fmla="*/ 486767 w 514350"/>
                    <a:gd name="connsiteY0" fmla="*/ 621 h 409575"/>
                    <a:gd name="connsiteX1" fmla="*/ 515342 w 514350"/>
                    <a:gd name="connsiteY1" fmla="*/ 29196 h 409575"/>
                    <a:gd name="connsiteX2" fmla="*/ 515342 w 514350"/>
                    <a:gd name="connsiteY2" fmla="*/ 324471 h 409575"/>
                    <a:gd name="connsiteX3" fmla="*/ 486767 w 514350"/>
                    <a:gd name="connsiteY3" fmla="*/ 353046 h 409575"/>
                    <a:gd name="connsiteX4" fmla="*/ 192445 w 514350"/>
                    <a:gd name="connsiteY4" fmla="*/ 353046 h 409575"/>
                    <a:gd name="connsiteX5" fmla="*/ 115292 w 514350"/>
                    <a:gd name="connsiteY5" fmla="*/ 410196 h 409575"/>
                    <a:gd name="connsiteX6" fmla="*/ 115292 w 514350"/>
                    <a:gd name="connsiteY6" fmla="*/ 353046 h 409575"/>
                    <a:gd name="connsiteX7" fmla="*/ 29567 w 514350"/>
                    <a:gd name="connsiteY7" fmla="*/ 353046 h 409575"/>
                    <a:gd name="connsiteX8" fmla="*/ 992 w 514350"/>
                    <a:gd name="connsiteY8" fmla="*/ 324471 h 409575"/>
                    <a:gd name="connsiteX9" fmla="*/ 992 w 514350"/>
                    <a:gd name="connsiteY9" fmla="*/ 29196 h 409575"/>
                    <a:gd name="connsiteX10" fmla="*/ 29567 w 514350"/>
                    <a:gd name="connsiteY10" fmla="*/ 621 h 409575"/>
                    <a:gd name="connsiteX11" fmla="*/ 486767 w 514350"/>
                    <a:gd name="connsiteY11" fmla="*/ 621 h 409575"/>
                    <a:gd name="connsiteX12" fmla="*/ 124817 w 514350"/>
                    <a:gd name="connsiteY12" fmla="*/ 143496 h 409575"/>
                    <a:gd name="connsiteX13" fmla="*/ 91480 w 514350"/>
                    <a:gd name="connsiteY13" fmla="*/ 176834 h 409575"/>
                    <a:gd name="connsiteX14" fmla="*/ 124817 w 514350"/>
                    <a:gd name="connsiteY14" fmla="*/ 210171 h 409575"/>
                    <a:gd name="connsiteX15" fmla="*/ 158155 w 514350"/>
                    <a:gd name="connsiteY15" fmla="*/ 176834 h 409575"/>
                    <a:gd name="connsiteX16" fmla="*/ 124817 w 514350"/>
                    <a:gd name="connsiteY16" fmla="*/ 143496 h 409575"/>
                    <a:gd name="connsiteX17" fmla="*/ 258167 w 514350"/>
                    <a:gd name="connsiteY17" fmla="*/ 143496 h 409575"/>
                    <a:gd name="connsiteX18" fmla="*/ 224830 w 514350"/>
                    <a:gd name="connsiteY18" fmla="*/ 176834 h 409575"/>
                    <a:gd name="connsiteX19" fmla="*/ 258167 w 514350"/>
                    <a:gd name="connsiteY19" fmla="*/ 210171 h 409575"/>
                    <a:gd name="connsiteX20" fmla="*/ 291505 w 514350"/>
                    <a:gd name="connsiteY20" fmla="*/ 176834 h 409575"/>
                    <a:gd name="connsiteX21" fmla="*/ 258167 w 514350"/>
                    <a:gd name="connsiteY21" fmla="*/ 143496 h 409575"/>
                    <a:gd name="connsiteX22" fmla="*/ 391517 w 514350"/>
                    <a:gd name="connsiteY22" fmla="*/ 143496 h 409575"/>
                    <a:gd name="connsiteX23" fmla="*/ 358180 w 514350"/>
                    <a:gd name="connsiteY23" fmla="*/ 176834 h 409575"/>
                    <a:gd name="connsiteX24" fmla="*/ 391517 w 514350"/>
                    <a:gd name="connsiteY24" fmla="*/ 210171 h 409575"/>
                    <a:gd name="connsiteX25" fmla="*/ 424855 w 514350"/>
                    <a:gd name="connsiteY25" fmla="*/ 176834 h 409575"/>
                    <a:gd name="connsiteX26" fmla="*/ 391517 w 514350"/>
                    <a:gd name="connsiteY26" fmla="*/ 143496 h 409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514350" h="409575">
                      <a:moveTo>
                        <a:pt x="486767" y="621"/>
                      </a:moveTo>
                      <a:cubicBezTo>
                        <a:pt x="502960" y="621"/>
                        <a:pt x="515342" y="13004"/>
                        <a:pt x="515342" y="29196"/>
                      </a:cubicBezTo>
                      <a:lnTo>
                        <a:pt x="515342" y="324471"/>
                      </a:lnTo>
                      <a:cubicBezTo>
                        <a:pt x="515342" y="340664"/>
                        <a:pt x="502960" y="353046"/>
                        <a:pt x="486767" y="353046"/>
                      </a:cubicBezTo>
                      <a:lnTo>
                        <a:pt x="192445" y="353046"/>
                      </a:lnTo>
                      <a:lnTo>
                        <a:pt x="115292" y="410196"/>
                      </a:lnTo>
                      <a:lnTo>
                        <a:pt x="115292" y="353046"/>
                      </a:lnTo>
                      <a:lnTo>
                        <a:pt x="29567" y="353046"/>
                      </a:lnTo>
                      <a:cubicBezTo>
                        <a:pt x="13374" y="353046"/>
                        <a:pt x="992" y="340664"/>
                        <a:pt x="992" y="324471"/>
                      </a:cubicBezTo>
                      <a:lnTo>
                        <a:pt x="992" y="29196"/>
                      </a:lnTo>
                      <a:cubicBezTo>
                        <a:pt x="992" y="13004"/>
                        <a:pt x="13374" y="621"/>
                        <a:pt x="29567" y="621"/>
                      </a:cubicBezTo>
                      <a:lnTo>
                        <a:pt x="486767" y="621"/>
                      </a:lnTo>
                      <a:close/>
                      <a:moveTo>
                        <a:pt x="124817" y="143496"/>
                      </a:moveTo>
                      <a:cubicBezTo>
                        <a:pt x="106720" y="143496"/>
                        <a:pt x="91480" y="158736"/>
                        <a:pt x="91480" y="176834"/>
                      </a:cubicBezTo>
                      <a:cubicBezTo>
                        <a:pt x="91480" y="194931"/>
                        <a:pt x="106720" y="210171"/>
                        <a:pt x="124817" y="210171"/>
                      </a:cubicBezTo>
                      <a:cubicBezTo>
                        <a:pt x="142914" y="210171"/>
                        <a:pt x="158155" y="194931"/>
                        <a:pt x="158155" y="176834"/>
                      </a:cubicBezTo>
                      <a:cubicBezTo>
                        <a:pt x="158155" y="157784"/>
                        <a:pt x="142914" y="143496"/>
                        <a:pt x="124817" y="143496"/>
                      </a:cubicBezTo>
                      <a:close/>
                      <a:moveTo>
                        <a:pt x="258167" y="143496"/>
                      </a:moveTo>
                      <a:cubicBezTo>
                        <a:pt x="240070" y="143496"/>
                        <a:pt x="224830" y="158736"/>
                        <a:pt x="224830" y="176834"/>
                      </a:cubicBezTo>
                      <a:cubicBezTo>
                        <a:pt x="224830" y="194931"/>
                        <a:pt x="240070" y="210171"/>
                        <a:pt x="258167" y="210171"/>
                      </a:cubicBezTo>
                      <a:cubicBezTo>
                        <a:pt x="276264" y="210171"/>
                        <a:pt x="291505" y="194931"/>
                        <a:pt x="291505" y="176834"/>
                      </a:cubicBezTo>
                      <a:cubicBezTo>
                        <a:pt x="291505" y="157784"/>
                        <a:pt x="276264" y="143496"/>
                        <a:pt x="258167" y="143496"/>
                      </a:cubicBezTo>
                      <a:close/>
                      <a:moveTo>
                        <a:pt x="391517" y="143496"/>
                      </a:moveTo>
                      <a:cubicBezTo>
                        <a:pt x="373420" y="143496"/>
                        <a:pt x="358180" y="158736"/>
                        <a:pt x="358180" y="176834"/>
                      </a:cubicBezTo>
                      <a:cubicBezTo>
                        <a:pt x="358180" y="194931"/>
                        <a:pt x="373420" y="210171"/>
                        <a:pt x="391517" y="210171"/>
                      </a:cubicBezTo>
                      <a:cubicBezTo>
                        <a:pt x="409614" y="210171"/>
                        <a:pt x="424855" y="194931"/>
                        <a:pt x="424855" y="176834"/>
                      </a:cubicBezTo>
                      <a:cubicBezTo>
                        <a:pt x="424855" y="157784"/>
                        <a:pt x="409614" y="143496"/>
                        <a:pt x="391517" y="1434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C843F2E-7A16-237E-634A-DDD88652075D}"/>
                </a:ext>
              </a:extLst>
            </p:cNvPr>
            <p:cNvSpPr/>
            <p:nvPr/>
          </p:nvSpPr>
          <p:spPr>
            <a:xfrm>
              <a:off x="660400" y="5241834"/>
              <a:ext cx="3374887" cy="787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200" dirty="0">
                  <a:solidFill>
                    <a:schemeClr val="tx1"/>
                  </a:solidFill>
                </a:rPr>
                <a:t>在此处输入内容；在此处输入内容；在此处输入内容；在此处输入内容；在此处输入内容；在此处输入内容；</a:t>
              </a:r>
              <a:endParaRPr kumimoji="1" lang="en-US" altLang="zh-CN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53CCC842-EF93-D99E-BB68-A161E7809584}"/>
                </a:ext>
              </a:extLst>
            </p:cNvPr>
            <p:cNvCxnSpPr>
              <a:cxnSpLocks/>
            </p:cNvCxnSpPr>
            <p:nvPr/>
          </p:nvCxnSpPr>
          <p:spPr>
            <a:xfrm>
              <a:off x="763066" y="5044977"/>
              <a:ext cx="8255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D63EFAE-84C9-F9A7-A6EE-263B5A9B0308}"/>
                </a:ext>
              </a:extLst>
            </p:cNvPr>
            <p:cNvSpPr txBox="1"/>
            <p:nvPr/>
          </p:nvSpPr>
          <p:spPr>
            <a:xfrm>
              <a:off x="660400" y="1130300"/>
              <a:ext cx="38414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800" b="1" dirty="0"/>
                <a:t>在此输入</a:t>
              </a:r>
              <a:r>
                <a:rPr lang="zh-CN" altLang="en-US" sz="2800" b="1" dirty="0">
                  <a:solidFill>
                    <a:schemeClr val="accent1"/>
                  </a:solidFill>
                </a:rPr>
                <a:t>具体内容</a:t>
              </a:r>
              <a:endParaRPr lang="en-US" altLang="zh-CN" sz="28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2" name="标题 31">
            <a:extLst>
              <a:ext uri="{FF2B5EF4-FFF2-40B4-BE49-F238E27FC236}">
                <a16:creationId xmlns:a16="http://schemas.microsoft.com/office/drawing/2014/main" id="{D5790B57-5CB2-FA11-1DB0-4774F149A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</p:spPr>
        <p:txBody>
          <a:bodyPr/>
          <a:lstStyle/>
          <a:p>
            <a:r>
              <a:rPr lang="en-US" altLang="zh-CN" dirty="0"/>
              <a:t>02.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6395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8063" y="1209149"/>
            <a:ext cx="11103262" cy="4882137"/>
            <a:chOff x="438063" y="1209149"/>
            <a:chExt cx="11103262" cy="4882137"/>
          </a:xfrm>
        </p:grpSpPr>
        <p:grpSp>
          <p:nvGrpSpPr>
            <p:cNvPr id="150" name="组合 149">
              <a:extLst>
                <a:ext uri="{FF2B5EF4-FFF2-40B4-BE49-F238E27FC236}">
                  <a16:creationId xmlns:a16="http://schemas.microsoft.com/office/drawing/2014/main" id="{355BFE2B-EBA2-B43B-73C4-6FA3BDFF609C}"/>
                </a:ext>
              </a:extLst>
            </p:cNvPr>
            <p:cNvGrpSpPr/>
            <p:nvPr/>
          </p:nvGrpSpPr>
          <p:grpSpPr>
            <a:xfrm>
              <a:off x="438063" y="3402417"/>
              <a:ext cx="4515288" cy="2581691"/>
              <a:chOff x="3139045" y="2138772"/>
              <a:chExt cx="5141273" cy="2939609"/>
            </a:xfrm>
          </p:grpSpPr>
          <p:grpSp>
            <p:nvGrpSpPr>
              <p:cNvPr id="151" name="组合 150">
                <a:extLst>
                  <a:ext uri="{FF2B5EF4-FFF2-40B4-BE49-F238E27FC236}">
                    <a16:creationId xmlns:a16="http://schemas.microsoft.com/office/drawing/2014/main" id="{066D56D2-F84C-5FD9-C8E1-7F8E8221D0DC}"/>
                  </a:ext>
                </a:extLst>
              </p:cNvPr>
              <p:cNvGrpSpPr/>
              <p:nvPr/>
            </p:nvGrpSpPr>
            <p:grpSpPr>
              <a:xfrm>
                <a:off x="4269101" y="2138772"/>
                <a:ext cx="3734767" cy="2928657"/>
                <a:chOff x="4269101" y="2138772"/>
                <a:chExt cx="3734767" cy="2928657"/>
              </a:xfrm>
            </p:grpSpPr>
            <p:sp>
              <p:nvSpPr>
                <p:cNvPr id="173" name="任意多边形: 形状 172">
                  <a:extLst>
                    <a:ext uri="{FF2B5EF4-FFF2-40B4-BE49-F238E27FC236}">
                      <a16:creationId xmlns:a16="http://schemas.microsoft.com/office/drawing/2014/main" id="{5989C773-B457-F7B4-5E94-AA9F04C93438}"/>
                    </a:ext>
                  </a:extLst>
                </p:cNvPr>
                <p:cNvSpPr/>
                <p:nvPr/>
              </p:nvSpPr>
              <p:spPr>
                <a:xfrm>
                  <a:off x="5845429" y="2666024"/>
                  <a:ext cx="1000074" cy="1917819"/>
                </a:xfrm>
                <a:custGeom>
                  <a:avLst/>
                  <a:gdLst>
                    <a:gd name="connsiteX0" fmla="*/ 984920 w 1000074"/>
                    <a:gd name="connsiteY0" fmla="*/ 253096 h 1917819"/>
                    <a:gd name="connsiteX1" fmla="*/ 949030 w 1000074"/>
                    <a:gd name="connsiteY1" fmla="*/ 96112 h 1917819"/>
                    <a:gd name="connsiteX2" fmla="*/ 918523 w 1000074"/>
                    <a:gd name="connsiteY2" fmla="*/ 45866 h 1917819"/>
                    <a:gd name="connsiteX3" fmla="*/ 848322 w 1000074"/>
                    <a:gd name="connsiteY3" fmla="*/ 24332 h 1917819"/>
                    <a:gd name="connsiteX4" fmla="*/ 713733 w 1000074"/>
                    <a:gd name="connsiteY4" fmla="*/ 9258 h 1917819"/>
                    <a:gd name="connsiteX5" fmla="*/ 712657 w 1000074"/>
                    <a:gd name="connsiteY5" fmla="*/ 8396 h 1917819"/>
                    <a:gd name="connsiteX6" fmla="*/ 637359 w 1000074"/>
                    <a:gd name="connsiteY6" fmla="*/ 20743 h 1917819"/>
                    <a:gd name="connsiteX7" fmla="*/ 519639 w 1000074"/>
                    <a:gd name="connsiteY7" fmla="*/ 160355 h 1917819"/>
                    <a:gd name="connsiteX8" fmla="*/ 470469 w 1000074"/>
                    <a:gd name="connsiteY8" fmla="*/ 335859 h 1917819"/>
                    <a:gd name="connsiteX9" fmla="*/ 457262 w 1000074"/>
                    <a:gd name="connsiteY9" fmla="*/ 481788 h 1917819"/>
                    <a:gd name="connsiteX10" fmla="*/ 470254 w 1000074"/>
                    <a:gd name="connsiteY10" fmla="*/ 1034498 h 1917819"/>
                    <a:gd name="connsiteX11" fmla="*/ 415414 w 1000074"/>
                    <a:gd name="connsiteY11" fmla="*/ 1011026 h 1917819"/>
                    <a:gd name="connsiteX12" fmla="*/ -124 w 1000074"/>
                    <a:gd name="connsiteY12" fmla="*/ 575031 h 1917819"/>
                    <a:gd name="connsiteX13" fmla="*/ 270130 w 1000074"/>
                    <a:gd name="connsiteY13" fmla="*/ 1659634 h 1917819"/>
                    <a:gd name="connsiteX14" fmla="*/ 483390 w 1000074"/>
                    <a:gd name="connsiteY14" fmla="*/ 1917541 h 1917819"/>
                    <a:gd name="connsiteX15" fmla="*/ 924768 w 1000074"/>
                    <a:gd name="connsiteY15" fmla="*/ 1231033 h 1917819"/>
                    <a:gd name="connsiteX16" fmla="*/ 878685 w 1000074"/>
                    <a:gd name="connsiteY16" fmla="*/ 639131 h 1917819"/>
                    <a:gd name="connsiteX17" fmla="*/ 867272 w 1000074"/>
                    <a:gd name="connsiteY17" fmla="*/ 413238 h 1917819"/>
                    <a:gd name="connsiteX18" fmla="*/ 920963 w 1000074"/>
                    <a:gd name="connsiteY18" fmla="*/ 406060 h 1917819"/>
                    <a:gd name="connsiteX19" fmla="*/ 970348 w 1000074"/>
                    <a:gd name="connsiteY19" fmla="*/ 389048 h 1917819"/>
                    <a:gd name="connsiteX20" fmla="*/ 985135 w 1000074"/>
                    <a:gd name="connsiteY20" fmla="*/ 252665 h 19178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00074" h="1917819">
                      <a:moveTo>
                        <a:pt x="984920" y="253096"/>
                      </a:moveTo>
                      <a:cubicBezTo>
                        <a:pt x="972430" y="200840"/>
                        <a:pt x="966975" y="146861"/>
                        <a:pt x="949030" y="96112"/>
                      </a:cubicBezTo>
                      <a:cubicBezTo>
                        <a:pt x="943395" y="77004"/>
                        <a:pt x="932879" y="59683"/>
                        <a:pt x="918523" y="45866"/>
                      </a:cubicBezTo>
                      <a:cubicBezTo>
                        <a:pt x="898353" y="30720"/>
                        <a:pt x="873517" y="23104"/>
                        <a:pt x="848322" y="24332"/>
                      </a:cubicBezTo>
                      <a:cubicBezTo>
                        <a:pt x="804320" y="24332"/>
                        <a:pt x="753213" y="35745"/>
                        <a:pt x="713733" y="9258"/>
                      </a:cubicBezTo>
                      <a:lnTo>
                        <a:pt x="712657" y="8396"/>
                      </a:lnTo>
                      <a:cubicBezTo>
                        <a:pt x="687993" y="-6836"/>
                        <a:pt x="655871" y="-1567"/>
                        <a:pt x="637359" y="20743"/>
                      </a:cubicBezTo>
                      <a:lnTo>
                        <a:pt x="519639" y="160355"/>
                      </a:lnTo>
                      <a:cubicBezTo>
                        <a:pt x="490216" y="214399"/>
                        <a:pt x="473405" y="274400"/>
                        <a:pt x="470469" y="335859"/>
                      </a:cubicBezTo>
                      <a:lnTo>
                        <a:pt x="457262" y="481788"/>
                      </a:lnTo>
                      <a:lnTo>
                        <a:pt x="470254" y="1034498"/>
                      </a:lnTo>
                      <a:lnTo>
                        <a:pt x="415414" y="1011026"/>
                      </a:lnTo>
                      <a:cubicBezTo>
                        <a:pt x="177462" y="598862"/>
                        <a:pt x="-124" y="575031"/>
                        <a:pt x="-124" y="575031"/>
                      </a:cubicBezTo>
                      <a:cubicBezTo>
                        <a:pt x="15955" y="753406"/>
                        <a:pt x="270130" y="1659634"/>
                        <a:pt x="270130" y="1659634"/>
                      </a:cubicBezTo>
                      <a:lnTo>
                        <a:pt x="483390" y="1917541"/>
                      </a:lnTo>
                      <a:lnTo>
                        <a:pt x="924768" y="1231033"/>
                      </a:lnTo>
                      <a:lnTo>
                        <a:pt x="878685" y="639131"/>
                      </a:lnTo>
                      <a:lnTo>
                        <a:pt x="867272" y="413238"/>
                      </a:lnTo>
                      <a:lnTo>
                        <a:pt x="920963" y="406060"/>
                      </a:lnTo>
                      <a:cubicBezTo>
                        <a:pt x="938686" y="405070"/>
                        <a:pt x="955777" y="399183"/>
                        <a:pt x="970348" y="389048"/>
                      </a:cubicBezTo>
                      <a:cubicBezTo>
                        <a:pt x="1018298" y="355311"/>
                        <a:pt x="996189" y="299107"/>
                        <a:pt x="985135" y="252665"/>
                      </a:cubicBezTo>
                      <a:close/>
                    </a:path>
                  </a:pathLst>
                </a:custGeom>
                <a:solidFill>
                  <a:srgbClr val="F19B9B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4" name="任意多边形: 形状 173">
                  <a:extLst>
                    <a:ext uri="{FF2B5EF4-FFF2-40B4-BE49-F238E27FC236}">
                      <a16:creationId xmlns:a16="http://schemas.microsoft.com/office/drawing/2014/main" id="{0C5A9C29-5803-57AD-6D66-8771BF483B5A}"/>
                    </a:ext>
                  </a:extLst>
                </p:cNvPr>
                <p:cNvSpPr/>
                <p:nvPr/>
              </p:nvSpPr>
              <p:spPr>
                <a:xfrm>
                  <a:off x="6273887" y="3682855"/>
                  <a:ext cx="51179" cy="321791"/>
                </a:xfrm>
                <a:custGeom>
                  <a:avLst/>
                  <a:gdLst>
                    <a:gd name="connsiteX0" fmla="*/ 47303 w 51179"/>
                    <a:gd name="connsiteY0" fmla="*/ 321792 h 321791"/>
                    <a:gd name="connsiteX1" fmla="*/ 0 w 51179"/>
                    <a:gd name="connsiteY1" fmla="*/ 0 h 321791"/>
                    <a:gd name="connsiteX2" fmla="*/ 51180 w 51179"/>
                    <a:gd name="connsiteY2" fmla="*/ 21678 h 321791"/>
                    <a:gd name="connsiteX3" fmla="*/ 47303 w 51179"/>
                    <a:gd name="connsiteY3" fmla="*/ 321792 h 321791"/>
                    <a:gd name="connsiteX4" fmla="*/ 47303 w 51179"/>
                    <a:gd name="connsiteY4" fmla="*/ 321792 h 321791"/>
                    <a:gd name="connsiteX5" fmla="*/ 47303 w 51179"/>
                    <a:gd name="connsiteY5" fmla="*/ 321792 h 321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1179" h="321791">
                      <a:moveTo>
                        <a:pt x="47303" y="321792"/>
                      </a:moveTo>
                      <a:lnTo>
                        <a:pt x="0" y="0"/>
                      </a:lnTo>
                      <a:lnTo>
                        <a:pt x="51180" y="21678"/>
                      </a:lnTo>
                      <a:lnTo>
                        <a:pt x="47303" y="321792"/>
                      </a:lnTo>
                      <a:lnTo>
                        <a:pt x="47303" y="321792"/>
                      </a:lnTo>
                      <a:lnTo>
                        <a:pt x="47303" y="321792"/>
                      </a:lnTo>
                      <a:close/>
                    </a:path>
                  </a:pathLst>
                </a:custGeom>
                <a:solidFill>
                  <a:srgbClr val="EF8989">
                    <a:alpha val="33000"/>
                  </a:srgbClr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5" name="任意多边形: 形状 174">
                  <a:extLst>
                    <a:ext uri="{FF2B5EF4-FFF2-40B4-BE49-F238E27FC236}">
                      <a16:creationId xmlns:a16="http://schemas.microsoft.com/office/drawing/2014/main" id="{0710AD74-8898-CB8D-3BE6-1E00C50B6B0E}"/>
                    </a:ext>
                  </a:extLst>
                </p:cNvPr>
                <p:cNvSpPr/>
                <p:nvPr/>
              </p:nvSpPr>
              <p:spPr>
                <a:xfrm>
                  <a:off x="5845214" y="3242123"/>
                  <a:ext cx="415896" cy="630446"/>
                </a:xfrm>
                <a:custGeom>
                  <a:avLst/>
                  <a:gdLst>
                    <a:gd name="connsiteX0" fmla="*/ -124 w 415896"/>
                    <a:gd name="connsiteY0" fmla="*/ -278 h 630446"/>
                    <a:gd name="connsiteX1" fmla="*/ 415773 w 415896"/>
                    <a:gd name="connsiteY1" fmla="*/ 435071 h 630446"/>
                    <a:gd name="connsiteX2" fmla="*/ 143007 w 415896"/>
                    <a:gd name="connsiteY2" fmla="*/ 613804 h 630446"/>
                    <a:gd name="connsiteX3" fmla="*/ 92 w 415896"/>
                    <a:gd name="connsiteY3" fmla="*/ -278 h 630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15896" h="630446">
                      <a:moveTo>
                        <a:pt x="-124" y="-278"/>
                      </a:moveTo>
                      <a:cubicBezTo>
                        <a:pt x="-124" y="-278"/>
                        <a:pt x="177605" y="23481"/>
                        <a:pt x="415773" y="435071"/>
                      </a:cubicBezTo>
                      <a:cubicBezTo>
                        <a:pt x="415773" y="435071"/>
                        <a:pt x="164541" y="697141"/>
                        <a:pt x="143007" y="613804"/>
                      </a:cubicBezTo>
                      <a:cubicBezTo>
                        <a:pt x="76825" y="363793"/>
                        <a:pt x="8275" y="89807"/>
                        <a:pt x="92" y="-27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6" name="任意多边形: 形状 175">
                  <a:extLst>
                    <a:ext uri="{FF2B5EF4-FFF2-40B4-BE49-F238E27FC236}">
                      <a16:creationId xmlns:a16="http://schemas.microsoft.com/office/drawing/2014/main" id="{94BFB0FE-3912-2D34-0376-97FCFE469110}"/>
                    </a:ext>
                  </a:extLst>
                </p:cNvPr>
                <p:cNvSpPr/>
                <p:nvPr/>
              </p:nvSpPr>
              <p:spPr>
                <a:xfrm>
                  <a:off x="6004854" y="3575615"/>
                  <a:ext cx="133727" cy="252451"/>
                </a:xfrm>
                <a:custGeom>
                  <a:avLst/>
                  <a:gdLst>
                    <a:gd name="connsiteX0" fmla="*/ 92238 w 133727"/>
                    <a:gd name="connsiteY0" fmla="*/ 252452 h 252451"/>
                    <a:gd name="connsiteX1" fmla="*/ 0 w 133727"/>
                    <a:gd name="connsiteY1" fmla="*/ 0 h 252451"/>
                    <a:gd name="connsiteX2" fmla="*/ 133727 w 133727"/>
                    <a:gd name="connsiteY2" fmla="*/ 219074 h 252451"/>
                    <a:gd name="connsiteX3" fmla="*/ 92238 w 133727"/>
                    <a:gd name="connsiteY3" fmla="*/ 252452 h 252451"/>
                    <a:gd name="connsiteX4" fmla="*/ 92238 w 133727"/>
                    <a:gd name="connsiteY4" fmla="*/ 252452 h 252451"/>
                    <a:gd name="connsiteX5" fmla="*/ 92238 w 133727"/>
                    <a:gd name="connsiteY5" fmla="*/ 252452 h 252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3727" h="252451">
                      <a:moveTo>
                        <a:pt x="92238" y="252452"/>
                      </a:moveTo>
                      <a:lnTo>
                        <a:pt x="0" y="0"/>
                      </a:lnTo>
                      <a:lnTo>
                        <a:pt x="133727" y="219074"/>
                      </a:lnTo>
                      <a:lnTo>
                        <a:pt x="92238" y="252452"/>
                      </a:lnTo>
                      <a:lnTo>
                        <a:pt x="92238" y="252452"/>
                      </a:lnTo>
                      <a:lnTo>
                        <a:pt x="92238" y="252452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7" name="任意多边形: 形状 176">
                  <a:extLst>
                    <a:ext uri="{FF2B5EF4-FFF2-40B4-BE49-F238E27FC236}">
                      <a16:creationId xmlns:a16="http://schemas.microsoft.com/office/drawing/2014/main" id="{3CA2C1C3-AF13-C4D5-FF51-2C4E9FFA27D0}"/>
                    </a:ext>
                  </a:extLst>
                </p:cNvPr>
                <p:cNvSpPr/>
                <p:nvPr/>
              </p:nvSpPr>
              <p:spPr>
                <a:xfrm>
                  <a:off x="4389089" y="3192625"/>
                  <a:ext cx="1809285" cy="1874804"/>
                </a:xfrm>
                <a:custGeom>
                  <a:avLst/>
                  <a:gdLst>
                    <a:gd name="connsiteX0" fmla="*/ 1673856 w 1809285"/>
                    <a:gd name="connsiteY0" fmla="*/ 558144 h 1874804"/>
                    <a:gd name="connsiteX1" fmla="*/ 1656413 w 1809285"/>
                    <a:gd name="connsiteY1" fmla="*/ 476099 h 1874804"/>
                    <a:gd name="connsiteX2" fmla="*/ 1620523 w 1809285"/>
                    <a:gd name="connsiteY2" fmla="*/ 335050 h 1874804"/>
                    <a:gd name="connsiteX3" fmla="*/ 1202976 w 1809285"/>
                    <a:gd name="connsiteY3" fmla="*/ -236 h 1874804"/>
                    <a:gd name="connsiteX4" fmla="*/ 820099 w 1809285"/>
                    <a:gd name="connsiteY4" fmla="*/ 2850 h 1874804"/>
                    <a:gd name="connsiteX5" fmla="*/ 182904 w 1809285"/>
                    <a:gd name="connsiteY5" fmla="*/ 354144 h 1874804"/>
                    <a:gd name="connsiteX6" fmla="*/ 10631 w 1809285"/>
                    <a:gd name="connsiteY6" fmla="*/ 754966 h 1874804"/>
                    <a:gd name="connsiteX7" fmla="*/ 36974 w 1809285"/>
                    <a:gd name="connsiteY7" fmla="*/ 859335 h 1874804"/>
                    <a:gd name="connsiteX8" fmla="*/ 50899 w 1809285"/>
                    <a:gd name="connsiteY8" fmla="*/ 865795 h 1874804"/>
                    <a:gd name="connsiteX9" fmla="*/ 50899 w 1809285"/>
                    <a:gd name="connsiteY9" fmla="*/ 865795 h 1874804"/>
                    <a:gd name="connsiteX10" fmla="*/ 321296 w 1809285"/>
                    <a:gd name="connsiteY10" fmla="*/ 960761 h 1874804"/>
                    <a:gd name="connsiteX11" fmla="*/ 328475 w 1809285"/>
                    <a:gd name="connsiteY11" fmla="*/ 1874526 h 1874804"/>
                    <a:gd name="connsiteX12" fmla="*/ 1809162 w 1809285"/>
                    <a:gd name="connsiteY12" fmla="*/ 1874526 h 1874804"/>
                    <a:gd name="connsiteX13" fmla="*/ 1673856 w 1809285"/>
                    <a:gd name="connsiteY13" fmla="*/ 558144 h 1874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809285" h="1874804">
                      <a:moveTo>
                        <a:pt x="1673856" y="558144"/>
                      </a:moveTo>
                      <a:cubicBezTo>
                        <a:pt x="1670977" y="530250"/>
                        <a:pt x="1665127" y="502751"/>
                        <a:pt x="1656413" y="476099"/>
                      </a:cubicBezTo>
                      <a:cubicBezTo>
                        <a:pt x="1640521" y="430174"/>
                        <a:pt x="1628512" y="382986"/>
                        <a:pt x="1620523" y="335050"/>
                      </a:cubicBezTo>
                      <a:cubicBezTo>
                        <a:pt x="1580685" y="72765"/>
                        <a:pt x="1452700" y="-2318"/>
                        <a:pt x="1202976" y="-236"/>
                      </a:cubicBezTo>
                      <a:lnTo>
                        <a:pt x="820099" y="2850"/>
                      </a:lnTo>
                      <a:cubicBezTo>
                        <a:pt x="561919" y="4501"/>
                        <a:pt x="322115" y="136707"/>
                        <a:pt x="182904" y="354144"/>
                      </a:cubicBezTo>
                      <a:cubicBezTo>
                        <a:pt x="105266" y="478130"/>
                        <a:pt x="47167" y="613315"/>
                        <a:pt x="10631" y="754966"/>
                      </a:cubicBezTo>
                      <a:cubicBezTo>
                        <a:pt x="-10889" y="791065"/>
                        <a:pt x="897" y="837772"/>
                        <a:pt x="36974" y="859335"/>
                      </a:cubicBezTo>
                      <a:cubicBezTo>
                        <a:pt x="41410" y="861905"/>
                        <a:pt x="46069" y="864072"/>
                        <a:pt x="50899" y="865795"/>
                      </a:cubicBezTo>
                      <a:lnTo>
                        <a:pt x="50899" y="865795"/>
                      </a:lnTo>
                      <a:lnTo>
                        <a:pt x="321296" y="960761"/>
                      </a:lnTo>
                      <a:lnTo>
                        <a:pt x="328475" y="1874526"/>
                      </a:lnTo>
                      <a:lnTo>
                        <a:pt x="1809162" y="1874526"/>
                      </a:lnTo>
                      <a:lnTo>
                        <a:pt x="1673856" y="55814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8" name="任意多边形: 形状 177">
                  <a:extLst>
                    <a:ext uri="{FF2B5EF4-FFF2-40B4-BE49-F238E27FC236}">
                      <a16:creationId xmlns:a16="http://schemas.microsoft.com/office/drawing/2014/main" id="{CF4F1909-C468-CB94-2784-216CCCCA83E1}"/>
                    </a:ext>
                  </a:extLst>
                </p:cNvPr>
                <p:cNvSpPr/>
                <p:nvPr/>
              </p:nvSpPr>
              <p:spPr>
                <a:xfrm>
                  <a:off x="5056443" y="2316298"/>
                  <a:ext cx="845775" cy="1112310"/>
                </a:xfrm>
                <a:custGeom>
                  <a:avLst/>
                  <a:gdLst>
                    <a:gd name="connsiteX0" fmla="*/ 709115 w 845775"/>
                    <a:gd name="connsiteY0" fmla="*/ 25563 h 1112310"/>
                    <a:gd name="connsiteX1" fmla="*/ 697702 w 845775"/>
                    <a:gd name="connsiteY1" fmla="*/ -278 h 1112310"/>
                    <a:gd name="connsiteX2" fmla="*/ 318486 w 845775"/>
                    <a:gd name="connsiteY2" fmla="*/ 204871 h 1112310"/>
                    <a:gd name="connsiteX3" fmla="*/ 170546 w 845775"/>
                    <a:gd name="connsiteY3" fmla="*/ 260501 h 1112310"/>
                    <a:gd name="connsiteX4" fmla="*/ 170546 w 845775"/>
                    <a:gd name="connsiteY4" fmla="*/ 260501 h 1112310"/>
                    <a:gd name="connsiteX5" fmla="*/ 79600 w 845775"/>
                    <a:gd name="connsiteY5" fmla="*/ 221165 h 1112310"/>
                    <a:gd name="connsiteX6" fmla="*/ -76 w 845775"/>
                    <a:gd name="connsiteY6" fmla="*/ 337521 h 1112310"/>
                    <a:gd name="connsiteX7" fmla="*/ 113337 w 845775"/>
                    <a:gd name="connsiteY7" fmla="*/ 453303 h 1112310"/>
                    <a:gd name="connsiteX8" fmla="*/ 132000 w 845775"/>
                    <a:gd name="connsiteY8" fmla="*/ 454882 h 1112310"/>
                    <a:gd name="connsiteX9" fmla="*/ 132000 w 845775"/>
                    <a:gd name="connsiteY9" fmla="*/ 912339 h 1112310"/>
                    <a:gd name="connsiteX10" fmla="*/ 331765 w 845775"/>
                    <a:gd name="connsiteY10" fmla="*/ 1112032 h 1112310"/>
                    <a:gd name="connsiteX11" fmla="*/ 368804 w 845775"/>
                    <a:gd name="connsiteY11" fmla="*/ 1112032 h 1112310"/>
                    <a:gd name="connsiteX12" fmla="*/ 568569 w 845775"/>
                    <a:gd name="connsiteY12" fmla="*/ 912339 h 1112310"/>
                    <a:gd name="connsiteX13" fmla="*/ 568569 w 845775"/>
                    <a:gd name="connsiteY13" fmla="*/ 846373 h 1112310"/>
                    <a:gd name="connsiteX14" fmla="*/ 752327 w 845775"/>
                    <a:gd name="connsiteY14" fmla="*/ 723987 h 1112310"/>
                    <a:gd name="connsiteX15" fmla="*/ 831285 w 845775"/>
                    <a:gd name="connsiteY15" fmla="*/ 522141 h 1112310"/>
                    <a:gd name="connsiteX16" fmla="*/ 845641 w 845775"/>
                    <a:gd name="connsiteY16" fmla="*/ 168263 h 1112310"/>
                    <a:gd name="connsiteX17" fmla="*/ 752327 w 845775"/>
                    <a:gd name="connsiteY17" fmla="*/ 64325 h 1112310"/>
                    <a:gd name="connsiteX18" fmla="*/ 709259 w 845775"/>
                    <a:gd name="connsiteY18" fmla="*/ 25563 h 1112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845775" h="1112310">
                      <a:moveTo>
                        <a:pt x="709115" y="25563"/>
                      </a:moveTo>
                      <a:cubicBezTo>
                        <a:pt x="704815" y="17179"/>
                        <a:pt x="701004" y="8551"/>
                        <a:pt x="697702" y="-278"/>
                      </a:cubicBezTo>
                      <a:cubicBezTo>
                        <a:pt x="644225" y="116150"/>
                        <a:pt x="553280" y="187356"/>
                        <a:pt x="318486" y="204871"/>
                      </a:cubicBezTo>
                      <a:cubicBezTo>
                        <a:pt x="318486" y="204871"/>
                        <a:pt x="246705" y="270191"/>
                        <a:pt x="170546" y="260501"/>
                      </a:cubicBezTo>
                      <a:lnTo>
                        <a:pt x="170546" y="260501"/>
                      </a:lnTo>
                      <a:cubicBezTo>
                        <a:pt x="137879" y="253696"/>
                        <a:pt x="106934" y="240309"/>
                        <a:pt x="79600" y="221165"/>
                      </a:cubicBezTo>
                      <a:cubicBezTo>
                        <a:pt x="30639" y="238593"/>
                        <a:pt x="-1533" y="285566"/>
                        <a:pt x="-76" y="337521"/>
                      </a:cubicBezTo>
                      <a:cubicBezTo>
                        <a:pt x="3125" y="399188"/>
                        <a:pt x="51750" y="448824"/>
                        <a:pt x="113337" y="453303"/>
                      </a:cubicBezTo>
                      <a:lnTo>
                        <a:pt x="132000" y="454882"/>
                      </a:lnTo>
                      <a:lnTo>
                        <a:pt x="132000" y="912339"/>
                      </a:lnTo>
                      <a:cubicBezTo>
                        <a:pt x="132316" y="1022522"/>
                        <a:pt x="221582" y="1111760"/>
                        <a:pt x="331765" y="1112032"/>
                      </a:cubicBezTo>
                      <a:lnTo>
                        <a:pt x="368804" y="1112032"/>
                      </a:lnTo>
                      <a:cubicBezTo>
                        <a:pt x="479008" y="1111795"/>
                        <a:pt x="568296" y="1022544"/>
                        <a:pt x="568569" y="912339"/>
                      </a:cubicBezTo>
                      <a:lnTo>
                        <a:pt x="568569" y="846373"/>
                      </a:lnTo>
                      <a:cubicBezTo>
                        <a:pt x="641756" y="827208"/>
                        <a:pt x="706438" y="784132"/>
                        <a:pt x="752327" y="723987"/>
                      </a:cubicBezTo>
                      <a:cubicBezTo>
                        <a:pt x="805516" y="668644"/>
                        <a:pt x="824753" y="598658"/>
                        <a:pt x="831285" y="522141"/>
                      </a:cubicBezTo>
                      <a:lnTo>
                        <a:pt x="845641" y="168263"/>
                      </a:lnTo>
                      <a:cubicBezTo>
                        <a:pt x="846790" y="154768"/>
                        <a:pt x="752901" y="77819"/>
                        <a:pt x="752327" y="64325"/>
                      </a:cubicBezTo>
                      <a:cubicBezTo>
                        <a:pt x="696123" y="6111"/>
                        <a:pt x="736248" y="79758"/>
                        <a:pt x="709259" y="25563"/>
                      </a:cubicBezTo>
                      <a:close/>
                    </a:path>
                  </a:pathLst>
                </a:custGeom>
                <a:solidFill>
                  <a:srgbClr val="F19B9B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9" name="任意多边形: 形状 178">
                  <a:extLst>
                    <a:ext uri="{FF2B5EF4-FFF2-40B4-BE49-F238E27FC236}">
                      <a16:creationId xmlns:a16="http://schemas.microsoft.com/office/drawing/2014/main" id="{1EC4892A-B46E-3D60-3076-89DB523517B4}"/>
                    </a:ext>
                  </a:extLst>
                </p:cNvPr>
                <p:cNvSpPr/>
                <p:nvPr/>
              </p:nvSpPr>
              <p:spPr>
                <a:xfrm>
                  <a:off x="5198083" y="2748704"/>
                  <a:ext cx="610666" cy="511504"/>
                </a:xfrm>
                <a:custGeom>
                  <a:avLst/>
                  <a:gdLst>
                    <a:gd name="connsiteX0" fmla="*/ 4070 w 610666"/>
                    <a:gd name="connsiteY0" fmla="*/ 59084 h 511504"/>
                    <a:gd name="connsiteX1" fmla="*/ 132342 w 610666"/>
                    <a:gd name="connsiteY1" fmla="*/ 353384 h 511504"/>
                    <a:gd name="connsiteX2" fmla="*/ 285435 w 610666"/>
                    <a:gd name="connsiteY2" fmla="*/ 511208 h 511504"/>
                    <a:gd name="connsiteX3" fmla="*/ 432169 w 610666"/>
                    <a:gd name="connsiteY3" fmla="*/ 413465 h 511504"/>
                    <a:gd name="connsiteX4" fmla="*/ 610543 w 610666"/>
                    <a:gd name="connsiteY4" fmla="*/ 293304 h 511504"/>
                    <a:gd name="connsiteX5" fmla="*/ 340720 w 610666"/>
                    <a:gd name="connsiteY5" fmla="*/ 394443 h 511504"/>
                    <a:gd name="connsiteX6" fmla="*/ 340720 w 610666"/>
                    <a:gd name="connsiteY6" fmla="*/ 394443 h 511504"/>
                    <a:gd name="connsiteX7" fmla="*/ 4788 w 610666"/>
                    <a:gd name="connsiteY7" fmla="*/ 30444 h 511504"/>
                    <a:gd name="connsiteX8" fmla="*/ 8951 w 610666"/>
                    <a:gd name="connsiteY8" fmla="*/ -278 h 511504"/>
                    <a:gd name="connsiteX9" fmla="*/ 3926 w 610666"/>
                    <a:gd name="connsiteY9" fmla="*/ 59084 h 5115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0666" h="511504">
                      <a:moveTo>
                        <a:pt x="4070" y="59084"/>
                      </a:moveTo>
                      <a:cubicBezTo>
                        <a:pt x="-5728" y="172569"/>
                        <a:pt x="42537" y="283312"/>
                        <a:pt x="132342" y="353384"/>
                      </a:cubicBezTo>
                      <a:cubicBezTo>
                        <a:pt x="131035" y="439241"/>
                        <a:pt x="199571" y="509902"/>
                        <a:pt x="285435" y="511208"/>
                      </a:cubicBezTo>
                      <a:cubicBezTo>
                        <a:pt x="349879" y="512191"/>
                        <a:pt x="408244" y="473315"/>
                        <a:pt x="432169" y="413465"/>
                      </a:cubicBezTo>
                      <a:cubicBezTo>
                        <a:pt x="503088" y="393818"/>
                        <a:pt x="565695" y="351647"/>
                        <a:pt x="610543" y="293304"/>
                      </a:cubicBezTo>
                      <a:cubicBezTo>
                        <a:pt x="540406" y="365910"/>
                        <a:pt x="441299" y="403057"/>
                        <a:pt x="340720" y="394443"/>
                      </a:cubicBezTo>
                      <a:lnTo>
                        <a:pt x="340720" y="394443"/>
                      </a:lnTo>
                      <a:cubicBezTo>
                        <a:pt x="-67280" y="362572"/>
                        <a:pt x="4788" y="30444"/>
                        <a:pt x="4788" y="30444"/>
                      </a:cubicBezTo>
                      <a:lnTo>
                        <a:pt x="8951" y="-278"/>
                      </a:lnTo>
                      <a:lnTo>
                        <a:pt x="3926" y="59084"/>
                      </a:lnTo>
                      <a:close/>
                    </a:path>
                  </a:pathLst>
                </a:custGeom>
                <a:solidFill>
                  <a:srgbClr val="EF8989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0" name="任意多边形: 形状 179">
                  <a:extLst>
                    <a:ext uri="{FF2B5EF4-FFF2-40B4-BE49-F238E27FC236}">
                      <a16:creationId xmlns:a16="http://schemas.microsoft.com/office/drawing/2014/main" id="{68A36209-6755-D0D5-BF28-ED6BB39638C2}"/>
                    </a:ext>
                  </a:extLst>
                </p:cNvPr>
                <p:cNvSpPr/>
                <p:nvPr/>
              </p:nvSpPr>
              <p:spPr>
                <a:xfrm>
                  <a:off x="5503474" y="2777091"/>
                  <a:ext cx="42995" cy="43070"/>
                </a:xfrm>
                <a:custGeom>
                  <a:avLst/>
                  <a:gdLst>
                    <a:gd name="connsiteX0" fmla="*/ 42723 w 42995"/>
                    <a:gd name="connsiteY0" fmla="*/ 24381 h 43070"/>
                    <a:gd name="connsiteX1" fmla="*/ 18296 w 42995"/>
                    <a:gd name="connsiteY1" fmla="*/ 42563 h 43070"/>
                    <a:gd name="connsiteX2" fmla="*/ 106 w 42995"/>
                    <a:gd name="connsiteY2" fmla="*/ 18136 h 43070"/>
                    <a:gd name="connsiteX3" fmla="*/ 24541 w 42995"/>
                    <a:gd name="connsiteY3" fmla="*/ -46 h 43070"/>
                    <a:gd name="connsiteX4" fmla="*/ 24706 w 42995"/>
                    <a:gd name="connsiteY4" fmla="*/ -25 h 43070"/>
                    <a:gd name="connsiteX5" fmla="*/ 24706 w 42995"/>
                    <a:gd name="connsiteY5" fmla="*/ -25 h 43070"/>
                    <a:gd name="connsiteX6" fmla="*/ 42651 w 42995"/>
                    <a:gd name="connsiteY6" fmla="*/ 24309 h 43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995" h="43070">
                      <a:moveTo>
                        <a:pt x="42723" y="24381"/>
                      </a:moveTo>
                      <a:cubicBezTo>
                        <a:pt x="41000" y="36146"/>
                        <a:pt x="30061" y="44285"/>
                        <a:pt x="18296" y="42563"/>
                      </a:cubicBezTo>
                      <a:cubicBezTo>
                        <a:pt x="6524" y="40840"/>
                        <a:pt x="-1616" y="29901"/>
                        <a:pt x="106" y="18136"/>
                      </a:cubicBezTo>
                      <a:cubicBezTo>
                        <a:pt x="1836" y="6364"/>
                        <a:pt x="12776" y="-1776"/>
                        <a:pt x="24541" y="-46"/>
                      </a:cubicBezTo>
                      <a:cubicBezTo>
                        <a:pt x="24598" y="-39"/>
                        <a:pt x="24648" y="-32"/>
                        <a:pt x="24706" y="-25"/>
                      </a:cubicBezTo>
                      <a:lnTo>
                        <a:pt x="24706" y="-25"/>
                      </a:lnTo>
                      <a:cubicBezTo>
                        <a:pt x="36334" y="1820"/>
                        <a:pt x="44323" y="12659"/>
                        <a:pt x="42651" y="24309"/>
                      </a:cubicBezTo>
                      <a:close/>
                    </a:path>
                  </a:pathLst>
                </a:custGeom>
                <a:solidFill>
                  <a:srgbClr val="1A1819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1" name="任意多边形: 形状 180">
                  <a:extLst>
                    <a:ext uri="{FF2B5EF4-FFF2-40B4-BE49-F238E27FC236}">
                      <a16:creationId xmlns:a16="http://schemas.microsoft.com/office/drawing/2014/main" id="{D8676575-6FF3-4B02-0CB6-ABC21EF7C558}"/>
                    </a:ext>
                  </a:extLst>
                </p:cNvPr>
                <p:cNvSpPr/>
                <p:nvPr/>
              </p:nvSpPr>
              <p:spPr>
                <a:xfrm>
                  <a:off x="5751047" y="2798563"/>
                  <a:ext cx="42932" cy="43074"/>
                </a:xfrm>
                <a:custGeom>
                  <a:avLst/>
                  <a:gdLst>
                    <a:gd name="connsiteX0" fmla="*/ 42721 w 42932"/>
                    <a:gd name="connsiteY0" fmla="*/ 24372 h 43074"/>
                    <a:gd name="connsiteX1" fmla="*/ 18301 w 42932"/>
                    <a:gd name="connsiteY1" fmla="*/ 42568 h 43074"/>
                    <a:gd name="connsiteX2" fmla="*/ 105 w 42932"/>
                    <a:gd name="connsiteY2" fmla="*/ 18148 h 43074"/>
                    <a:gd name="connsiteX3" fmla="*/ 24524 w 42932"/>
                    <a:gd name="connsiteY3" fmla="*/ -48 h 43074"/>
                    <a:gd name="connsiteX4" fmla="*/ 24632 w 42932"/>
                    <a:gd name="connsiteY4" fmla="*/ -34 h 43074"/>
                    <a:gd name="connsiteX5" fmla="*/ 24632 w 42932"/>
                    <a:gd name="connsiteY5" fmla="*/ -34 h 43074"/>
                    <a:gd name="connsiteX6" fmla="*/ 42577 w 42932"/>
                    <a:gd name="connsiteY6" fmla="*/ 24372 h 43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932" h="43074">
                      <a:moveTo>
                        <a:pt x="42721" y="24372"/>
                      </a:moveTo>
                      <a:cubicBezTo>
                        <a:pt x="40998" y="36136"/>
                        <a:pt x="30066" y="44284"/>
                        <a:pt x="18301" y="42568"/>
                      </a:cubicBezTo>
                      <a:cubicBezTo>
                        <a:pt x="6529" y="40845"/>
                        <a:pt x="-1611" y="29913"/>
                        <a:pt x="105" y="18148"/>
                      </a:cubicBezTo>
                      <a:cubicBezTo>
                        <a:pt x="1827" y="6376"/>
                        <a:pt x="12760" y="-1771"/>
                        <a:pt x="24524" y="-48"/>
                      </a:cubicBezTo>
                      <a:cubicBezTo>
                        <a:pt x="24560" y="-41"/>
                        <a:pt x="24596" y="-41"/>
                        <a:pt x="24632" y="-34"/>
                      </a:cubicBezTo>
                      <a:lnTo>
                        <a:pt x="24632" y="-34"/>
                      </a:lnTo>
                      <a:cubicBezTo>
                        <a:pt x="36289" y="1811"/>
                        <a:pt x="44293" y="12693"/>
                        <a:pt x="42577" y="24372"/>
                      </a:cubicBezTo>
                      <a:close/>
                    </a:path>
                  </a:pathLst>
                </a:custGeom>
                <a:solidFill>
                  <a:srgbClr val="1A1819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2" name="任意多边形: 形状 181">
                  <a:extLst>
                    <a:ext uri="{FF2B5EF4-FFF2-40B4-BE49-F238E27FC236}">
                      <a16:creationId xmlns:a16="http://schemas.microsoft.com/office/drawing/2014/main" id="{E51FE56C-C96A-80B8-4C13-11A8A33B04A6}"/>
                    </a:ext>
                  </a:extLst>
                </p:cNvPr>
                <p:cNvSpPr/>
                <p:nvPr/>
              </p:nvSpPr>
              <p:spPr>
                <a:xfrm>
                  <a:off x="4709719" y="3970049"/>
                  <a:ext cx="285542" cy="302041"/>
                </a:xfrm>
                <a:custGeom>
                  <a:avLst/>
                  <a:gdLst>
                    <a:gd name="connsiteX0" fmla="*/ -124 w 285542"/>
                    <a:gd name="connsiteY0" fmla="*/ 183121 h 302041"/>
                    <a:gd name="connsiteX1" fmla="*/ 189018 w 285542"/>
                    <a:gd name="connsiteY1" fmla="*/ 243273 h 302041"/>
                    <a:gd name="connsiteX2" fmla="*/ 219955 w 285542"/>
                    <a:gd name="connsiteY2" fmla="*/ 227123 h 302041"/>
                    <a:gd name="connsiteX3" fmla="*/ 219955 w 285542"/>
                    <a:gd name="connsiteY3" fmla="*/ 226548 h 302041"/>
                    <a:gd name="connsiteX4" fmla="*/ 285419 w 285542"/>
                    <a:gd name="connsiteY4" fmla="*/ -278 h 302041"/>
                    <a:gd name="connsiteX5" fmla="*/ 274078 w 285542"/>
                    <a:gd name="connsiteY5" fmla="*/ 269617 h 302041"/>
                    <a:gd name="connsiteX6" fmla="*/ 239774 w 285542"/>
                    <a:gd name="connsiteY6" fmla="*/ 301746 h 302041"/>
                    <a:gd name="connsiteX7" fmla="*/ 231010 w 285542"/>
                    <a:gd name="connsiteY7" fmla="*/ 300267 h 302041"/>
                    <a:gd name="connsiteX8" fmla="*/ 92 w 285542"/>
                    <a:gd name="connsiteY8" fmla="*/ 230927 h 302041"/>
                    <a:gd name="connsiteX9" fmla="*/ 92 w 285542"/>
                    <a:gd name="connsiteY9" fmla="*/ 183193 h 302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542" h="302041">
                      <a:moveTo>
                        <a:pt x="-124" y="183121"/>
                      </a:moveTo>
                      <a:lnTo>
                        <a:pt x="189018" y="243273"/>
                      </a:lnTo>
                      <a:cubicBezTo>
                        <a:pt x="202017" y="247350"/>
                        <a:pt x="215864" y="240122"/>
                        <a:pt x="219955" y="227123"/>
                      </a:cubicBezTo>
                      <a:cubicBezTo>
                        <a:pt x="219934" y="226929"/>
                        <a:pt x="219934" y="226742"/>
                        <a:pt x="219955" y="226548"/>
                      </a:cubicBezTo>
                      <a:lnTo>
                        <a:pt x="285419" y="-278"/>
                      </a:lnTo>
                      <a:lnTo>
                        <a:pt x="274078" y="269617"/>
                      </a:lnTo>
                      <a:cubicBezTo>
                        <a:pt x="273475" y="287964"/>
                        <a:pt x="258114" y="302341"/>
                        <a:pt x="239774" y="301746"/>
                      </a:cubicBezTo>
                      <a:cubicBezTo>
                        <a:pt x="236795" y="301645"/>
                        <a:pt x="233852" y="301150"/>
                        <a:pt x="231010" y="300267"/>
                      </a:cubicBezTo>
                      <a:lnTo>
                        <a:pt x="92" y="230927"/>
                      </a:lnTo>
                      <a:lnTo>
                        <a:pt x="92" y="183193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3" name="任意多边形: 形状 182">
                  <a:extLst>
                    <a:ext uri="{FF2B5EF4-FFF2-40B4-BE49-F238E27FC236}">
                      <a16:creationId xmlns:a16="http://schemas.microsoft.com/office/drawing/2014/main" id="{5816C9E9-7AC2-7020-9A66-F82F74FED357}"/>
                    </a:ext>
                  </a:extLst>
                </p:cNvPr>
                <p:cNvSpPr/>
                <p:nvPr/>
              </p:nvSpPr>
              <p:spPr>
                <a:xfrm>
                  <a:off x="4269101" y="4055755"/>
                  <a:ext cx="1630555" cy="891201"/>
                </a:xfrm>
                <a:custGeom>
                  <a:avLst/>
                  <a:gdLst>
                    <a:gd name="connsiteX0" fmla="*/ 1607502 w 1630555"/>
                    <a:gd name="connsiteY0" fmla="*/ 766122 h 891201"/>
                    <a:gd name="connsiteX1" fmla="*/ 1565797 w 1630555"/>
                    <a:gd name="connsiteY1" fmla="*/ 688671 h 891201"/>
                    <a:gd name="connsiteX2" fmla="*/ 1462074 w 1630555"/>
                    <a:gd name="connsiteY2" fmla="*/ 537071 h 891201"/>
                    <a:gd name="connsiteX3" fmla="*/ 1296979 w 1630555"/>
                    <a:gd name="connsiteY3" fmla="*/ 423227 h 891201"/>
                    <a:gd name="connsiteX4" fmla="*/ 545725 w 1630555"/>
                    <a:gd name="connsiteY4" fmla="*/ 242196 h 891201"/>
                    <a:gd name="connsiteX5" fmla="*/ 582046 w 1630555"/>
                    <a:gd name="connsiteY5" fmla="*/ 159147 h 891201"/>
                    <a:gd name="connsiteX6" fmla="*/ 573145 w 1630555"/>
                    <a:gd name="connsiteY6" fmla="*/ 141632 h 891201"/>
                    <a:gd name="connsiteX7" fmla="*/ 170385 w 1630555"/>
                    <a:gd name="connsiteY7" fmla="*/ -278 h 891201"/>
                    <a:gd name="connsiteX8" fmla="*/ 15196 w 1630555"/>
                    <a:gd name="connsiteY8" fmla="*/ 358624 h 891201"/>
                    <a:gd name="connsiteX9" fmla="*/ 10530 w 1630555"/>
                    <a:gd name="connsiteY9" fmla="*/ 371258 h 891201"/>
                    <a:gd name="connsiteX10" fmla="*/ 207280 w 1630555"/>
                    <a:gd name="connsiteY10" fmla="*/ 653929 h 891201"/>
                    <a:gd name="connsiteX11" fmla="*/ 1100516 w 1630555"/>
                    <a:gd name="connsiteY11" fmla="*/ 711354 h 891201"/>
                    <a:gd name="connsiteX12" fmla="*/ 1097071 w 1630555"/>
                    <a:gd name="connsiteY12" fmla="*/ 712358 h 891201"/>
                    <a:gd name="connsiteX13" fmla="*/ 1085729 w 1630555"/>
                    <a:gd name="connsiteY13" fmla="*/ 737410 h 891201"/>
                    <a:gd name="connsiteX14" fmla="*/ 1218093 w 1630555"/>
                    <a:gd name="connsiteY14" fmla="*/ 890805 h 891201"/>
                    <a:gd name="connsiteX15" fmla="*/ 1281905 w 1630555"/>
                    <a:gd name="connsiteY15" fmla="*/ 734539 h 891201"/>
                    <a:gd name="connsiteX16" fmla="*/ 1279967 w 1630555"/>
                    <a:gd name="connsiteY16" fmla="*/ 848454 h 891201"/>
                    <a:gd name="connsiteX17" fmla="*/ 1341268 w 1630555"/>
                    <a:gd name="connsiteY17" fmla="*/ 857858 h 891201"/>
                    <a:gd name="connsiteX18" fmla="*/ 1383403 w 1630555"/>
                    <a:gd name="connsiteY18" fmla="*/ 719608 h 891201"/>
                    <a:gd name="connsiteX19" fmla="*/ 1387853 w 1630555"/>
                    <a:gd name="connsiteY19" fmla="*/ 754853 h 891201"/>
                    <a:gd name="connsiteX20" fmla="*/ 1368186 w 1630555"/>
                    <a:gd name="connsiteY20" fmla="*/ 842640 h 891201"/>
                    <a:gd name="connsiteX21" fmla="*/ 1365458 w 1630555"/>
                    <a:gd name="connsiteY21" fmla="*/ 846875 h 891201"/>
                    <a:gd name="connsiteX22" fmla="*/ 1377948 w 1630555"/>
                    <a:gd name="connsiteY22" fmla="*/ 848741 h 891201"/>
                    <a:gd name="connsiteX23" fmla="*/ 1461428 w 1630555"/>
                    <a:gd name="connsiteY23" fmla="*/ 809693 h 891201"/>
                    <a:gd name="connsiteX24" fmla="*/ 1474708 w 1630555"/>
                    <a:gd name="connsiteY24" fmla="*/ 709990 h 891201"/>
                    <a:gd name="connsiteX25" fmla="*/ 1535290 w 1630555"/>
                    <a:gd name="connsiteY25" fmla="*/ 819168 h 891201"/>
                    <a:gd name="connsiteX26" fmla="*/ 1611593 w 1630555"/>
                    <a:gd name="connsiteY26" fmla="*/ 876592 h 891201"/>
                    <a:gd name="connsiteX27" fmla="*/ 1607502 w 1630555"/>
                    <a:gd name="connsiteY27" fmla="*/ 765835 h 891201"/>
                    <a:gd name="connsiteX28" fmla="*/ 1129300 w 1630555"/>
                    <a:gd name="connsiteY28" fmla="*/ 715230 h 891201"/>
                    <a:gd name="connsiteX29" fmla="*/ 1124204 w 1630555"/>
                    <a:gd name="connsiteY29" fmla="*/ 712358 h 891201"/>
                    <a:gd name="connsiteX30" fmla="*/ 1145738 w 1630555"/>
                    <a:gd name="connsiteY30" fmla="*/ 713722 h 891201"/>
                    <a:gd name="connsiteX31" fmla="*/ 1146671 w 1630555"/>
                    <a:gd name="connsiteY31" fmla="*/ 712000 h 891201"/>
                    <a:gd name="connsiteX32" fmla="*/ 1179905 w 1630555"/>
                    <a:gd name="connsiteY32" fmla="*/ 751264 h 891201"/>
                    <a:gd name="connsiteX33" fmla="*/ 1129659 w 1630555"/>
                    <a:gd name="connsiteY33" fmla="*/ 715373 h 891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630555" h="891201">
                      <a:moveTo>
                        <a:pt x="1607502" y="766122"/>
                      </a:moveTo>
                      <a:lnTo>
                        <a:pt x="1565797" y="688671"/>
                      </a:lnTo>
                      <a:lnTo>
                        <a:pt x="1462074" y="537071"/>
                      </a:lnTo>
                      <a:cubicBezTo>
                        <a:pt x="1422846" y="480185"/>
                        <a:pt x="1364094" y="439672"/>
                        <a:pt x="1296979" y="423227"/>
                      </a:cubicBezTo>
                      <a:lnTo>
                        <a:pt x="545725" y="242196"/>
                      </a:lnTo>
                      <a:lnTo>
                        <a:pt x="582046" y="159147"/>
                      </a:lnTo>
                      <a:cubicBezTo>
                        <a:pt x="582046" y="159147"/>
                        <a:pt x="578887" y="152686"/>
                        <a:pt x="573145" y="141632"/>
                      </a:cubicBezTo>
                      <a:lnTo>
                        <a:pt x="170385" y="-278"/>
                      </a:lnTo>
                      <a:cubicBezTo>
                        <a:pt x="82167" y="201425"/>
                        <a:pt x="15196" y="358624"/>
                        <a:pt x="15196" y="358624"/>
                      </a:cubicBezTo>
                      <a:cubicBezTo>
                        <a:pt x="13473" y="362860"/>
                        <a:pt x="12037" y="367023"/>
                        <a:pt x="10530" y="371258"/>
                      </a:cubicBezTo>
                      <a:cubicBezTo>
                        <a:pt x="-33902" y="505487"/>
                        <a:pt x="66231" y="644526"/>
                        <a:pt x="207280" y="653929"/>
                      </a:cubicBezTo>
                      <a:lnTo>
                        <a:pt x="1100516" y="711354"/>
                      </a:lnTo>
                      <a:cubicBezTo>
                        <a:pt x="1099339" y="711590"/>
                        <a:pt x="1098190" y="711928"/>
                        <a:pt x="1097071" y="712358"/>
                      </a:cubicBezTo>
                      <a:cubicBezTo>
                        <a:pt x="1087431" y="716572"/>
                        <a:pt x="1082535" y="727390"/>
                        <a:pt x="1085729" y="737410"/>
                      </a:cubicBezTo>
                      <a:cubicBezTo>
                        <a:pt x="1099583" y="780478"/>
                        <a:pt x="1141718" y="886713"/>
                        <a:pt x="1218093" y="890805"/>
                      </a:cubicBezTo>
                      <a:cubicBezTo>
                        <a:pt x="1313991" y="895901"/>
                        <a:pt x="1281905" y="734539"/>
                        <a:pt x="1281905" y="734539"/>
                      </a:cubicBezTo>
                      <a:cubicBezTo>
                        <a:pt x="1312125" y="785216"/>
                        <a:pt x="1279967" y="848454"/>
                        <a:pt x="1279967" y="848454"/>
                      </a:cubicBezTo>
                      <a:cubicBezTo>
                        <a:pt x="1279967" y="848454"/>
                        <a:pt x="1283556" y="874726"/>
                        <a:pt x="1341268" y="857858"/>
                      </a:cubicBezTo>
                      <a:cubicBezTo>
                        <a:pt x="1398979" y="840989"/>
                        <a:pt x="1383403" y="719608"/>
                        <a:pt x="1383403" y="719608"/>
                      </a:cubicBezTo>
                      <a:lnTo>
                        <a:pt x="1387853" y="754853"/>
                      </a:lnTo>
                      <a:cubicBezTo>
                        <a:pt x="1391873" y="785517"/>
                        <a:pt x="1384903" y="816620"/>
                        <a:pt x="1368186" y="842640"/>
                      </a:cubicBezTo>
                      <a:lnTo>
                        <a:pt x="1365458" y="846875"/>
                      </a:lnTo>
                      <a:lnTo>
                        <a:pt x="1377948" y="848741"/>
                      </a:lnTo>
                      <a:cubicBezTo>
                        <a:pt x="1411203" y="854484"/>
                        <a:pt x="1444517" y="838900"/>
                        <a:pt x="1461428" y="809693"/>
                      </a:cubicBezTo>
                      <a:cubicBezTo>
                        <a:pt x="1484972" y="766984"/>
                        <a:pt x="1474708" y="709990"/>
                        <a:pt x="1474708" y="709990"/>
                      </a:cubicBezTo>
                      <a:lnTo>
                        <a:pt x="1535290" y="819168"/>
                      </a:lnTo>
                      <a:cubicBezTo>
                        <a:pt x="1546704" y="839195"/>
                        <a:pt x="1573119" y="893748"/>
                        <a:pt x="1611593" y="876592"/>
                      </a:cubicBezTo>
                      <a:cubicBezTo>
                        <a:pt x="1649924" y="849531"/>
                        <a:pt x="1619920" y="788590"/>
                        <a:pt x="1607502" y="765835"/>
                      </a:cubicBezTo>
                      <a:close/>
                      <a:moveTo>
                        <a:pt x="1129300" y="715230"/>
                      </a:moveTo>
                      <a:cubicBezTo>
                        <a:pt x="1127707" y="714096"/>
                        <a:pt x="1125998" y="713134"/>
                        <a:pt x="1124204" y="712358"/>
                      </a:cubicBezTo>
                      <a:lnTo>
                        <a:pt x="1145738" y="713722"/>
                      </a:lnTo>
                      <a:lnTo>
                        <a:pt x="1146671" y="712000"/>
                      </a:lnTo>
                      <a:lnTo>
                        <a:pt x="1179905" y="751264"/>
                      </a:lnTo>
                      <a:lnTo>
                        <a:pt x="1129659" y="715373"/>
                      </a:lnTo>
                      <a:close/>
                    </a:path>
                  </a:pathLst>
                </a:custGeom>
                <a:solidFill>
                  <a:srgbClr val="F19B9B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4" name="任意多边形: 形状 183">
                  <a:extLst>
                    <a:ext uri="{FF2B5EF4-FFF2-40B4-BE49-F238E27FC236}">
                      <a16:creationId xmlns:a16="http://schemas.microsoft.com/office/drawing/2014/main" id="{CF3E7C0D-1A93-4C8A-B7FE-2D548E4BE904}"/>
                    </a:ext>
                  </a:extLst>
                </p:cNvPr>
                <p:cNvSpPr/>
                <p:nvPr/>
              </p:nvSpPr>
              <p:spPr>
                <a:xfrm>
                  <a:off x="4621860" y="4217548"/>
                  <a:ext cx="231061" cy="82547"/>
                </a:xfrm>
                <a:custGeom>
                  <a:avLst/>
                  <a:gdLst>
                    <a:gd name="connsiteX0" fmla="*/ 231061 w 231061"/>
                    <a:gd name="connsiteY0" fmla="*/ 0 h 82547"/>
                    <a:gd name="connsiteX1" fmla="*/ 0 w 231061"/>
                    <a:gd name="connsiteY1" fmla="*/ 36680 h 82547"/>
                    <a:gd name="connsiteX2" fmla="*/ 194740 w 231061"/>
                    <a:gd name="connsiteY2" fmla="*/ 82548 h 82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1061" h="82547">
                      <a:moveTo>
                        <a:pt x="231061" y="0"/>
                      </a:moveTo>
                      <a:lnTo>
                        <a:pt x="0" y="36680"/>
                      </a:lnTo>
                      <a:lnTo>
                        <a:pt x="194740" y="82548"/>
                      </a:lnTo>
                    </a:path>
                  </a:pathLst>
                </a:custGeom>
                <a:solidFill>
                  <a:srgbClr val="EF8989">
                    <a:alpha val="32000"/>
                  </a:srgbClr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5" name="任意多边形: 形状 184">
                  <a:extLst>
                    <a:ext uri="{FF2B5EF4-FFF2-40B4-BE49-F238E27FC236}">
                      <a16:creationId xmlns:a16="http://schemas.microsoft.com/office/drawing/2014/main" id="{36773D6A-E976-3AB2-BDE6-6617BB2EF99E}"/>
                    </a:ext>
                  </a:extLst>
                </p:cNvPr>
                <p:cNvSpPr/>
                <p:nvPr/>
              </p:nvSpPr>
              <p:spPr>
                <a:xfrm>
                  <a:off x="5530153" y="4758859"/>
                  <a:ext cx="36100" cy="155034"/>
                </a:xfrm>
                <a:custGeom>
                  <a:avLst/>
                  <a:gdLst>
                    <a:gd name="connsiteX0" fmla="*/ 7646 w 36100"/>
                    <a:gd name="connsiteY0" fmla="*/ 1000 h 155034"/>
                    <a:gd name="connsiteX1" fmla="*/ 27529 w 36100"/>
                    <a:gd name="connsiteY1" fmla="*/ 35598 h 155034"/>
                    <a:gd name="connsiteX2" fmla="*/ 35784 w 36100"/>
                    <a:gd name="connsiteY2" fmla="*/ 74216 h 155034"/>
                    <a:gd name="connsiteX3" fmla="*/ 33128 w 36100"/>
                    <a:gd name="connsiteY3" fmla="*/ 113408 h 155034"/>
                    <a:gd name="connsiteX4" fmla="*/ 28319 w 36100"/>
                    <a:gd name="connsiteY4" fmla="*/ 132502 h 155034"/>
                    <a:gd name="connsiteX5" fmla="*/ 21858 w 36100"/>
                    <a:gd name="connsiteY5" fmla="*/ 151021 h 155034"/>
                    <a:gd name="connsiteX6" fmla="*/ 14680 w 36100"/>
                    <a:gd name="connsiteY6" fmla="*/ 154538 h 155034"/>
                    <a:gd name="connsiteX7" fmla="*/ 11019 w 36100"/>
                    <a:gd name="connsiteY7" fmla="*/ 147360 h 155034"/>
                    <a:gd name="connsiteX8" fmla="*/ 11019 w 36100"/>
                    <a:gd name="connsiteY8" fmla="*/ 147360 h 155034"/>
                    <a:gd name="connsiteX9" fmla="*/ 11019 w 36100"/>
                    <a:gd name="connsiteY9" fmla="*/ 146786 h 155034"/>
                    <a:gd name="connsiteX10" fmla="*/ 17695 w 36100"/>
                    <a:gd name="connsiteY10" fmla="*/ 129415 h 155034"/>
                    <a:gd name="connsiteX11" fmla="*/ 22361 w 36100"/>
                    <a:gd name="connsiteY11" fmla="*/ 111542 h 155034"/>
                    <a:gd name="connsiteX12" fmla="*/ 25591 w 36100"/>
                    <a:gd name="connsiteY12" fmla="*/ 74862 h 155034"/>
                    <a:gd name="connsiteX13" fmla="*/ 18413 w 36100"/>
                    <a:gd name="connsiteY13" fmla="*/ 38972 h 155034"/>
                    <a:gd name="connsiteX14" fmla="*/ 970 w 36100"/>
                    <a:gd name="connsiteY14" fmla="*/ 6958 h 155034"/>
                    <a:gd name="connsiteX15" fmla="*/ 970 w 36100"/>
                    <a:gd name="connsiteY15" fmla="*/ 6958 h 155034"/>
                    <a:gd name="connsiteX16" fmla="*/ 1178 w 36100"/>
                    <a:gd name="connsiteY16" fmla="*/ 1172 h 155034"/>
                    <a:gd name="connsiteX17" fmla="*/ 1473 w 36100"/>
                    <a:gd name="connsiteY17" fmla="*/ 928 h 155034"/>
                    <a:gd name="connsiteX18" fmla="*/ 1473 w 36100"/>
                    <a:gd name="connsiteY18" fmla="*/ 928 h 155034"/>
                    <a:gd name="connsiteX19" fmla="*/ 7789 w 36100"/>
                    <a:gd name="connsiteY19" fmla="*/ 928 h 155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6100" h="155034">
                      <a:moveTo>
                        <a:pt x="7646" y="1000"/>
                      </a:moveTo>
                      <a:cubicBezTo>
                        <a:pt x="16295" y="11250"/>
                        <a:pt x="23028" y="22965"/>
                        <a:pt x="27529" y="35598"/>
                      </a:cubicBezTo>
                      <a:cubicBezTo>
                        <a:pt x="32022" y="48037"/>
                        <a:pt x="34800" y="61030"/>
                        <a:pt x="35784" y="74216"/>
                      </a:cubicBezTo>
                      <a:cubicBezTo>
                        <a:pt x="36408" y="87338"/>
                        <a:pt x="35518" y="100488"/>
                        <a:pt x="33128" y="113408"/>
                      </a:cubicBezTo>
                      <a:cubicBezTo>
                        <a:pt x="31886" y="119861"/>
                        <a:pt x="30285" y="126235"/>
                        <a:pt x="28319" y="132502"/>
                      </a:cubicBezTo>
                      <a:cubicBezTo>
                        <a:pt x="26381" y="138747"/>
                        <a:pt x="24012" y="144848"/>
                        <a:pt x="21858" y="151021"/>
                      </a:cubicBezTo>
                      <a:cubicBezTo>
                        <a:pt x="20696" y="153842"/>
                        <a:pt x="17616" y="155349"/>
                        <a:pt x="14680" y="154538"/>
                      </a:cubicBezTo>
                      <a:cubicBezTo>
                        <a:pt x="11701" y="153548"/>
                        <a:pt x="10072" y="150354"/>
                        <a:pt x="11019" y="147360"/>
                      </a:cubicBezTo>
                      <a:lnTo>
                        <a:pt x="11019" y="147360"/>
                      </a:lnTo>
                      <a:lnTo>
                        <a:pt x="11019" y="146786"/>
                      </a:lnTo>
                      <a:cubicBezTo>
                        <a:pt x="13245" y="141044"/>
                        <a:pt x="15613" y="135445"/>
                        <a:pt x="17695" y="129415"/>
                      </a:cubicBezTo>
                      <a:cubicBezTo>
                        <a:pt x="19856" y="123630"/>
                        <a:pt x="21420" y="117643"/>
                        <a:pt x="22361" y="111542"/>
                      </a:cubicBezTo>
                      <a:cubicBezTo>
                        <a:pt x="24938" y="99497"/>
                        <a:pt x="26021" y="87172"/>
                        <a:pt x="25591" y="74862"/>
                      </a:cubicBezTo>
                      <a:cubicBezTo>
                        <a:pt x="24887" y="62624"/>
                        <a:pt x="22476" y="50543"/>
                        <a:pt x="18413" y="38972"/>
                      </a:cubicBezTo>
                      <a:cubicBezTo>
                        <a:pt x="14544" y="27351"/>
                        <a:pt x="8644" y="16512"/>
                        <a:pt x="970" y="6958"/>
                      </a:cubicBezTo>
                      <a:lnTo>
                        <a:pt x="970" y="6958"/>
                      </a:lnTo>
                      <a:cubicBezTo>
                        <a:pt x="-566" y="5300"/>
                        <a:pt x="-473" y="2716"/>
                        <a:pt x="1178" y="1172"/>
                      </a:cubicBezTo>
                      <a:cubicBezTo>
                        <a:pt x="1272" y="1086"/>
                        <a:pt x="1372" y="1007"/>
                        <a:pt x="1473" y="928"/>
                      </a:cubicBezTo>
                      <a:lnTo>
                        <a:pt x="1473" y="928"/>
                      </a:lnTo>
                      <a:cubicBezTo>
                        <a:pt x="3274" y="-680"/>
                        <a:pt x="5988" y="-680"/>
                        <a:pt x="7789" y="928"/>
                      </a:cubicBezTo>
                      <a:close/>
                    </a:path>
                  </a:pathLst>
                </a:custGeom>
                <a:solidFill>
                  <a:srgbClr val="1A1819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6" name="任意多边形: 形状 185">
                  <a:extLst>
                    <a:ext uri="{FF2B5EF4-FFF2-40B4-BE49-F238E27FC236}">
                      <a16:creationId xmlns:a16="http://schemas.microsoft.com/office/drawing/2014/main" id="{F6A2B8CB-BE3D-AA86-BE04-78D2D5735666}"/>
                    </a:ext>
                  </a:extLst>
                </p:cNvPr>
                <p:cNvSpPr/>
                <p:nvPr/>
              </p:nvSpPr>
              <p:spPr>
                <a:xfrm>
                  <a:off x="5620724" y="4760370"/>
                  <a:ext cx="42918" cy="153581"/>
                </a:xfrm>
                <a:custGeom>
                  <a:avLst/>
                  <a:gdLst>
                    <a:gd name="connsiteX0" fmla="*/ 30344 w 42918"/>
                    <a:gd name="connsiteY0" fmla="*/ 1212 h 153581"/>
                    <a:gd name="connsiteX1" fmla="*/ 41758 w 42918"/>
                    <a:gd name="connsiteY1" fmla="*/ 39112 h 153581"/>
                    <a:gd name="connsiteX2" fmla="*/ 41040 w 42918"/>
                    <a:gd name="connsiteY2" fmla="*/ 78519 h 153581"/>
                    <a:gd name="connsiteX3" fmla="*/ 29627 w 42918"/>
                    <a:gd name="connsiteY3" fmla="*/ 116204 h 153581"/>
                    <a:gd name="connsiteX4" fmla="*/ 20869 w 42918"/>
                    <a:gd name="connsiteY4" fmla="*/ 134006 h 153581"/>
                    <a:gd name="connsiteX5" fmla="*/ 10461 w 42918"/>
                    <a:gd name="connsiteY5" fmla="*/ 150587 h 153581"/>
                    <a:gd name="connsiteX6" fmla="*/ 2666 w 42918"/>
                    <a:gd name="connsiteY6" fmla="*/ 152475 h 153581"/>
                    <a:gd name="connsiteX7" fmla="*/ 2637 w 42918"/>
                    <a:gd name="connsiteY7" fmla="*/ 152453 h 153581"/>
                    <a:gd name="connsiteX8" fmla="*/ 2637 w 42918"/>
                    <a:gd name="connsiteY8" fmla="*/ 152453 h 153581"/>
                    <a:gd name="connsiteX9" fmla="*/ 620 w 42918"/>
                    <a:gd name="connsiteY9" fmla="*/ 144902 h 153581"/>
                    <a:gd name="connsiteX10" fmla="*/ 699 w 42918"/>
                    <a:gd name="connsiteY10" fmla="*/ 144773 h 153581"/>
                    <a:gd name="connsiteX11" fmla="*/ 699 w 42918"/>
                    <a:gd name="connsiteY11" fmla="*/ 144773 h 153581"/>
                    <a:gd name="connsiteX12" fmla="*/ 699 w 42918"/>
                    <a:gd name="connsiteY12" fmla="*/ 144773 h 153581"/>
                    <a:gd name="connsiteX13" fmla="*/ 11107 w 42918"/>
                    <a:gd name="connsiteY13" fmla="*/ 129268 h 153581"/>
                    <a:gd name="connsiteX14" fmla="*/ 19864 w 42918"/>
                    <a:gd name="connsiteY14" fmla="*/ 112902 h 153581"/>
                    <a:gd name="connsiteX15" fmla="*/ 31278 w 42918"/>
                    <a:gd name="connsiteY15" fmla="*/ 77729 h 153581"/>
                    <a:gd name="connsiteX16" fmla="*/ 33000 w 42918"/>
                    <a:gd name="connsiteY16" fmla="*/ 40835 h 153581"/>
                    <a:gd name="connsiteX17" fmla="*/ 23884 w 42918"/>
                    <a:gd name="connsiteY17" fmla="*/ 4944 h 153581"/>
                    <a:gd name="connsiteX18" fmla="*/ 23884 w 42918"/>
                    <a:gd name="connsiteY18" fmla="*/ 4944 h 153581"/>
                    <a:gd name="connsiteX19" fmla="*/ 25463 w 42918"/>
                    <a:gd name="connsiteY19" fmla="*/ 422 h 153581"/>
                    <a:gd name="connsiteX20" fmla="*/ 30194 w 42918"/>
                    <a:gd name="connsiteY20" fmla="*/ 1032 h 153581"/>
                    <a:gd name="connsiteX21" fmla="*/ 30273 w 42918"/>
                    <a:gd name="connsiteY21" fmla="*/ 1140 h 153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2918" h="153581">
                      <a:moveTo>
                        <a:pt x="30344" y="1212"/>
                      </a:moveTo>
                      <a:cubicBezTo>
                        <a:pt x="36345" y="13077"/>
                        <a:pt x="40214" y="25904"/>
                        <a:pt x="41758" y="39112"/>
                      </a:cubicBezTo>
                      <a:cubicBezTo>
                        <a:pt x="43351" y="52219"/>
                        <a:pt x="43107" y="65484"/>
                        <a:pt x="41040" y="78519"/>
                      </a:cubicBezTo>
                      <a:cubicBezTo>
                        <a:pt x="38793" y="91504"/>
                        <a:pt x="34960" y="104159"/>
                        <a:pt x="29627" y="116204"/>
                      </a:cubicBezTo>
                      <a:cubicBezTo>
                        <a:pt x="27014" y="122284"/>
                        <a:pt x="24092" y="128227"/>
                        <a:pt x="20869" y="134006"/>
                      </a:cubicBezTo>
                      <a:cubicBezTo>
                        <a:pt x="17567" y="139533"/>
                        <a:pt x="13691" y="145347"/>
                        <a:pt x="10461" y="150587"/>
                      </a:cubicBezTo>
                      <a:cubicBezTo>
                        <a:pt x="8832" y="153257"/>
                        <a:pt x="5336" y="154104"/>
                        <a:pt x="2666" y="152475"/>
                      </a:cubicBezTo>
                      <a:cubicBezTo>
                        <a:pt x="2659" y="152468"/>
                        <a:pt x="2644" y="152460"/>
                        <a:pt x="2637" y="152453"/>
                      </a:cubicBezTo>
                      <a:lnTo>
                        <a:pt x="2637" y="152453"/>
                      </a:lnTo>
                      <a:cubicBezTo>
                        <a:pt x="-4" y="150924"/>
                        <a:pt x="-909" y="147543"/>
                        <a:pt x="620" y="144902"/>
                      </a:cubicBezTo>
                      <a:cubicBezTo>
                        <a:pt x="649" y="144859"/>
                        <a:pt x="670" y="144816"/>
                        <a:pt x="699" y="144773"/>
                      </a:cubicBezTo>
                      <a:lnTo>
                        <a:pt x="699" y="144773"/>
                      </a:lnTo>
                      <a:lnTo>
                        <a:pt x="699" y="144773"/>
                      </a:lnTo>
                      <a:cubicBezTo>
                        <a:pt x="4288" y="139533"/>
                        <a:pt x="7877" y="134508"/>
                        <a:pt x="11107" y="129268"/>
                      </a:cubicBezTo>
                      <a:cubicBezTo>
                        <a:pt x="14474" y="124064"/>
                        <a:pt x="17402" y="118587"/>
                        <a:pt x="19864" y="112902"/>
                      </a:cubicBezTo>
                      <a:cubicBezTo>
                        <a:pt x="25047" y="101668"/>
                        <a:pt x="28880" y="89868"/>
                        <a:pt x="31278" y="77729"/>
                      </a:cubicBezTo>
                      <a:cubicBezTo>
                        <a:pt x="33496" y="65563"/>
                        <a:pt x="34077" y="53152"/>
                        <a:pt x="33000" y="40835"/>
                      </a:cubicBezTo>
                      <a:cubicBezTo>
                        <a:pt x="32031" y="28438"/>
                        <a:pt x="28945" y="16300"/>
                        <a:pt x="23884" y="4944"/>
                      </a:cubicBezTo>
                      <a:lnTo>
                        <a:pt x="23884" y="4944"/>
                      </a:lnTo>
                      <a:cubicBezTo>
                        <a:pt x="23145" y="3257"/>
                        <a:pt x="23834" y="1283"/>
                        <a:pt x="25463" y="422"/>
                      </a:cubicBezTo>
                      <a:cubicBezTo>
                        <a:pt x="26942" y="-712"/>
                        <a:pt x="29060" y="-439"/>
                        <a:pt x="30194" y="1032"/>
                      </a:cubicBezTo>
                      <a:cubicBezTo>
                        <a:pt x="30222" y="1068"/>
                        <a:pt x="30244" y="1104"/>
                        <a:pt x="30273" y="1140"/>
                      </a:cubicBezTo>
                      <a:close/>
                    </a:path>
                  </a:pathLst>
                </a:custGeom>
                <a:solidFill>
                  <a:srgbClr val="1A1819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7" name="任意多边形: 形状 186">
                  <a:extLst>
                    <a:ext uri="{FF2B5EF4-FFF2-40B4-BE49-F238E27FC236}">
                      <a16:creationId xmlns:a16="http://schemas.microsoft.com/office/drawing/2014/main" id="{75A54AEB-B896-9486-56F5-753D28CB4470}"/>
                    </a:ext>
                  </a:extLst>
                </p:cNvPr>
                <p:cNvSpPr/>
                <p:nvPr/>
              </p:nvSpPr>
              <p:spPr>
                <a:xfrm>
                  <a:off x="5249432" y="3783132"/>
                  <a:ext cx="2645495" cy="1272668"/>
                </a:xfrm>
                <a:custGeom>
                  <a:avLst/>
                  <a:gdLst>
                    <a:gd name="connsiteX0" fmla="*/ 2543349 w 2645495"/>
                    <a:gd name="connsiteY0" fmla="*/ 10 h 1272668"/>
                    <a:gd name="connsiteX1" fmla="*/ 1266734 w 2645495"/>
                    <a:gd name="connsiteY1" fmla="*/ 10 h 1272668"/>
                    <a:gd name="connsiteX2" fmla="*/ 1168466 w 2645495"/>
                    <a:gd name="connsiteY2" fmla="*/ 74087 h 1272668"/>
                    <a:gd name="connsiteX3" fmla="*/ 874166 w 2645495"/>
                    <a:gd name="connsiteY3" fmla="*/ 1140673 h 1272668"/>
                    <a:gd name="connsiteX4" fmla="*/ 19333 w 2645495"/>
                    <a:gd name="connsiteY4" fmla="*/ 1140673 h 1272668"/>
                    <a:gd name="connsiteX5" fmla="*/ -120 w 2645495"/>
                    <a:gd name="connsiteY5" fmla="*/ 1160054 h 1272668"/>
                    <a:gd name="connsiteX6" fmla="*/ 3182 w 2645495"/>
                    <a:gd name="connsiteY6" fmla="*/ 1171036 h 1272668"/>
                    <a:gd name="connsiteX7" fmla="*/ 70656 w 2645495"/>
                    <a:gd name="connsiteY7" fmla="*/ 1272390 h 1272668"/>
                    <a:gd name="connsiteX8" fmla="*/ 2297142 w 2645495"/>
                    <a:gd name="connsiteY8" fmla="*/ 1272390 h 1272668"/>
                    <a:gd name="connsiteX9" fmla="*/ 2641186 w 2645495"/>
                    <a:gd name="connsiteY9" fmla="*/ 131081 h 1272668"/>
                    <a:gd name="connsiteX10" fmla="*/ 2571918 w 2645495"/>
                    <a:gd name="connsiteY10" fmla="*/ 3886 h 1272668"/>
                    <a:gd name="connsiteX11" fmla="*/ 2543206 w 2645495"/>
                    <a:gd name="connsiteY11" fmla="*/ -277 h 1272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45495" h="1272668">
                      <a:moveTo>
                        <a:pt x="2543349" y="10"/>
                      </a:moveTo>
                      <a:lnTo>
                        <a:pt x="1266734" y="10"/>
                      </a:lnTo>
                      <a:cubicBezTo>
                        <a:pt x="1221038" y="-234"/>
                        <a:pt x="1180813" y="30086"/>
                        <a:pt x="1168466" y="74087"/>
                      </a:cubicBezTo>
                      <a:lnTo>
                        <a:pt x="874166" y="1140673"/>
                      </a:lnTo>
                      <a:lnTo>
                        <a:pt x="19333" y="1140673"/>
                      </a:lnTo>
                      <a:cubicBezTo>
                        <a:pt x="8616" y="1140673"/>
                        <a:pt x="-77" y="1149337"/>
                        <a:pt x="-120" y="1160054"/>
                      </a:cubicBezTo>
                      <a:cubicBezTo>
                        <a:pt x="-199" y="1163973"/>
                        <a:pt x="957" y="1167813"/>
                        <a:pt x="3182" y="1171036"/>
                      </a:cubicBezTo>
                      <a:lnTo>
                        <a:pt x="70656" y="1272390"/>
                      </a:lnTo>
                      <a:lnTo>
                        <a:pt x="2297142" y="1272390"/>
                      </a:lnTo>
                      <a:lnTo>
                        <a:pt x="2641186" y="131081"/>
                      </a:lnTo>
                      <a:cubicBezTo>
                        <a:pt x="2657129" y="76836"/>
                        <a:pt x="2626134" y="19922"/>
                        <a:pt x="2571918" y="3886"/>
                      </a:cubicBezTo>
                      <a:cubicBezTo>
                        <a:pt x="2562601" y="1094"/>
                        <a:pt x="2552932" y="-306"/>
                        <a:pt x="2543206" y="-277"/>
                      </a:cubicBezTo>
                      <a:close/>
                    </a:path>
                  </a:pathLst>
                </a:custGeom>
                <a:solidFill>
                  <a:srgbClr val="B2BCCA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8" name="任意多边形: 形状 187">
                  <a:extLst>
                    <a:ext uri="{FF2B5EF4-FFF2-40B4-BE49-F238E27FC236}">
                      <a16:creationId xmlns:a16="http://schemas.microsoft.com/office/drawing/2014/main" id="{9FB34102-5F2A-D627-FF0A-6A86AFF548AE}"/>
                    </a:ext>
                  </a:extLst>
                </p:cNvPr>
                <p:cNvSpPr/>
                <p:nvPr/>
              </p:nvSpPr>
              <p:spPr>
                <a:xfrm>
                  <a:off x="6198374" y="3786721"/>
                  <a:ext cx="1805494" cy="1270801"/>
                </a:xfrm>
                <a:custGeom>
                  <a:avLst/>
                  <a:gdLst>
                    <a:gd name="connsiteX0" fmla="*/ 1457594 w 1805494"/>
                    <a:gd name="connsiteY0" fmla="*/ 1270524 h 1270801"/>
                    <a:gd name="connsiteX1" fmla="*/ -124 w 1805494"/>
                    <a:gd name="connsiteY1" fmla="*/ 1270524 h 1270801"/>
                    <a:gd name="connsiteX2" fmla="*/ 329636 w 1805494"/>
                    <a:gd name="connsiteY2" fmla="*/ 74231 h 1270801"/>
                    <a:gd name="connsiteX3" fmla="*/ 427401 w 1805494"/>
                    <a:gd name="connsiteY3" fmla="*/ -278 h 1270801"/>
                    <a:gd name="connsiteX4" fmla="*/ 1703227 w 1805494"/>
                    <a:gd name="connsiteY4" fmla="*/ -278 h 1270801"/>
                    <a:gd name="connsiteX5" fmla="*/ 1805370 w 1805494"/>
                    <a:gd name="connsiteY5" fmla="*/ 102296 h 1270801"/>
                    <a:gd name="connsiteX6" fmla="*/ 1800992 w 1805494"/>
                    <a:gd name="connsiteY6" fmla="*/ 131009 h 12708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05494" h="1270801">
                      <a:moveTo>
                        <a:pt x="1457594" y="1270524"/>
                      </a:moveTo>
                      <a:lnTo>
                        <a:pt x="-124" y="1270524"/>
                      </a:lnTo>
                      <a:lnTo>
                        <a:pt x="329636" y="74231"/>
                      </a:lnTo>
                      <a:cubicBezTo>
                        <a:pt x="341788" y="30258"/>
                        <a:pt x="381777" y="-220"/>
                        <a:pt x="427401" y="-278"/>
                      </a:cubicBezTo>
                      <a:lnTo>
                        <a:pt x="1703227" y="-278"/>
                      </a:lnTo>
                      <a:cubicBezTo>
                        <a:pt x="1759740" y="-120"/>
                        <a:pt x="1805449" y="45784"/>
                        <a:pt x="1805370" y="102296"/>
                      </a:cubicBezTo>
                      <a:cubicBezTo>
                        <a:pt x="1805320" y="112030"/>
                        <a:pt x="1803841" y="121706"/>
                        <a:pt x="1800992" y="131009"/>
                      </a:cubicBezTo>
                      <a:close/>
                    </a:path>
                  </a:pathLst>
                </a:custGeom>
                <a:solidFill>
                  <a:srgbClr val="D3D7DE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9" name="任意多边形: 形状 188">
                  <a:extLst>
                    <a:ext uri="{FF2B5EF4-FFF2-40B4-BE49-F238E27FC236}">
                      <a16:creationId xmlns:a16="http://schemas.microsoft.com/office/drawing/2014/main" id="{A1FA267A-D04E-D2E1-25B5-338766AD6D2D}"/>
                    </a:ext>
                  </a:extLst>
                </p:cNvPr>
                <p:cNvSpPr/>
                <p:nvPr/>
              </p:nvSpPr>
              <p:spPr>
                <a:xfrm>
                  <a:off x="5469013" y="2689637"/>
                  <a:ext cx="84126" cy="11548"/>
                </a:xfrm>
                <a:custGeom>
                  <a:avLst/>
                  <a:gdLst>
                    <a:gd name="connsiteX0" fmla="*/ -124 w 84126"/>
                    <a:gd name="connsiteY0" fmla="*/ 11271 h 11548"/>
                    <a:gd name="connsiteX1" fmla="*/ 84003 w 84126"/>
                    <a:gd name="connsiteY1" fmla="*/ 11271 h 11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4126" h="11548">
                      <a:moveTo>
                        <a:pt x="-124" y="11271"/>
                      </a:moveTo>
                      <a:cubicBezTo>
                        <a:pt x="-124" y="11271"/>
                        <a:pt x="45170" y="-14714"/>
                        <a:pt x="84003" y="11271"/>
                      </a:cubicBezTo>
                    </a:path>
                  </a:pathLst>
                </a:custGeom>
                <a:noFill/>
                <a:ln w="7162" cap="rnd">
                  <a:solidFill>
                    <a:srgbClr val="060404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90" name="组合 189">
                  <a:extLst>
                    <a:ext uri="{FF2B5EF4-FFF2-40B4-BE49-F238E27FC236}">
                      <a16:creationId xmlns:a16="http://schemas.microsoft.com/office/drawing/2014/main" id="{7C35FF8C-D2BD-C5C9-DB53-EA55A7BEC8CA}"/>
                    </a:ext>
                  </a:extLst>
                </p:cNvPr>
                <p:cNvGrpSpPr/>
                <p:nvPr/>
              </p:nvGrpSpPr>
              <p:grpSpPr>
                <a:xfrm>
                  <a:off x="5599366" y="2678080"/>
                  <a:ext cx="207948" cy="267381"/>
                  <a:chOff x="5599366" y="2678080"/>
                  <a:chExt cx="207948" cy="267381"/>
                </a:xfrm>
                <a:noFill/>
              </p:grpSpPr>
              <p:sp>
                <p:nvSpPr>
                  <p:cNvPr id="192" name="任意多边形: 形状 191">
                    <a:extLst>
                      <a:ext uri="{FF2B5EF4-FFF2-40B4-BE49-F238E27FC236}">
                        <a16:creationId xmlns:a16="http://schemas.microsoft.com/office/drawing/2014/main" id="{D3566657-036B-6CD2-4AB6-D8AA09241559}"/>
                      </a:ext>
                    </a:extLst>
                  </p:cNvPr>
                  <p:cNvSpPr/>
                  <p:nvPr/>
                </p:nvSpPr>
                <p:spPr>
                  <a:xfrm>
                    <a:off x="5724838" y="2678080"/>
                    <a:ext cx="82475" cy="11548"/>
                  </a:xfrm>
                  <a:custGeom>
                    <a:avLst/>
                    <a:gdLst>
                      <a:gd name="connsiteX0" fmla="*/ -124 w 82475"/>
                      <a:gd name="connsiteY0" fmla="*/ 11271 h 11548"/>
                      <a:gd name="connsiteX1" fmla="*/ 82352 w 82475"/>
                      <a:gd name="connsiteY1" fmla="*/ 11271 h 115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2475" h="11548">
                        <a:moveTo>
                          <a:pt x="-124" y="11271"/>
                        </a:moveTo>
                        <a:cubicBezTo>
                          <a:pt x="-124" y="11271"/>
                          <a:pt x="44309" y="-14714"/>
                          <a:pt x="82352" y="11271"/>
                        </a:cubicBezTo>
                      </a:path>
                    </a:pathLst>
                  </a:custGeom>
                  <a:noFill/>
                  <a:ln w="7162" cap="rnd">
                    <a:solidFill>
                      <a:srgbClr val="06040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" name="任意多边形: 形状 192">
                    <a:extLst>
                      <a:ext uri="{FF2B5EF4-FFF2-40B4-BE49-F238E27FC236}">
                        <a16:creationId xmlns:a16="http://schemas.microsoft.com/office/drawing/2014/main" id="{D4C55EFA-D96D-B3C9-AA0F-555802B186D6}"/>
                      </a:ext>
                    </a:extLst>
                  </p:cNvPr>
                  <p:cNvSpPr/>
                  <p:nvPr/>
                </p:nvSpPr>
                <p:spPr>
                  <a:xfrm>
                    <a:off x="5599366" y="2820054"/>
                    <a:ext cx="59428" cy="125407"/>
                  </a:xfrm>
                  <a:custGeom>
                    <a:avLst/>
                    <a:gdLst>
                      <a:gd name="connsiteX0" fmla="*/ 42155 w 59428"/>
                      <a:gd name="connsiteY0" fmla="*/ -278 h 125407"/>
                      <a:gd name="connsiteX1" fmla="*/ 55937 w 59428"/>
                      <a:gd name="connsiteY1" fmla="*/ 115002 h 125407"/>
                      <a:gd name="connsiteX2" fmla="*/ -124 w 59428"/>
                      <a:gd name="connsiteY2" fmla="*/ 122754 h 1254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9428" h="125407">
                        <a:moveTo>
                          <a:pt x="42155" y="-278"/>
                        </a:moveTo>
                        <a:cubicBezTo>
                          <a:pt x="42155" y="-278"/>
                          <a:pt x="68427" y="98348"/>
                          <a:pt x="55937" y="115002"/>
                        </a:cubicBezTo>
                        <a:cubicBezTo>
                          <a:pt x="43447" y="131655"/>
                          <a:pt x="-124" y="122754"/>
                          <a:pt x="-124" y="122754"/>
                        </a:cubicBezTo>
                      </a:path>
                    </a:pathLst>
                  </a:custGeom>
                  <a:noFill/>
                  <a:ln w="7162" cap="rnd">
                    <a:solidFill>
                      <a:srgbClr val="06040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1" name="任意多边形: 形状 190">
                  <a:extLst>
                    <a:ext uri="{FF2B5EF4-FFF2-40B4-BE49-F238E27FC236}">
                      <a16:creationId xmlns:a16="http://schemas.microsoft.com/office/drawing/2014/main" id="{6D227EFF-C389-30BC-65F8-E7B9F8D7A1FE}"/>
                    </a:ext>
                  </a:extLst>
                </p:cNvPr>
                <p:cNvSpPr/>
                <p:nvPr/>
              </p:nvSpPr>
              <p:spPr>
                <a:xfrm>
                  <a:off x="5057926" y="2138772"/>
                  <a:ext cx="1014454" cy="546666"/>
                </a:xfrm>
                <a:custGeom>
                  <a:avLst/>
                  <a:gdLst>
                    <a:gd name="connsiteX0" fmla="*/ -124 w 1014454"/>
                    <a:gd name="connsiteY0" fmla="*/ 492437 h 546666"/>
                    <a:gd name="connsiteX1" fmla="*/ 191387 w 1014454"/>
                    <a:gd name="connsiteY1" fmla="*/ 518349 h 546666"/>
                    <a:gd name="connsiteX2" fmla="*/ 492434 w 1014454"/>
                    <a:gd name="connsiteY2" fmla="*/ 354977 h 546666"/>
                    <a:gd name="connsiteX3" fmla="*/ 1009828 w 1014454"/>
                    <a:gd name="connsiteY3" fmla="*/ 240128 h 546666"/>
                    <a:gd name="connsiteX4" fmla="*/ 740220 w 1014454"/>
                    <a:gd name="connsiteY4" fmla="*/ 110923 h 546666"/>
                    <a:gd name="connsiteX5" fmla="*/ -124 w 1014454"/>
                    <a:gd name="connsiteY5" fmla="*/ 492437 h 546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14454" h="546666">
                      <a:moveTo>
                        <a:pt x="-124" y="492437"/>
                      </a:moveTo>
                      <a:cubicBezTo>
                        <a:pt x="-124" y="492437"/>
                        <a:pt x="66991" y="412689"/>
                        <a:pt x="191387" y="518349"/>
                      </a:cubicBezTo>
                      <a:cubicBezTo>
                        <a:pt x="256563" y="547062"/>
                        <a:pt x="322889" y="608936"/>
                        <a:pt x="492434" y="354977"/>
                      </a:cubicBezTo>
                      <a:cubicBezTo>
                        <a:pt x="706771" y="419005"/>
                        <a:pt x="969918" y="430921"/>
                        <a:pt x="1009828" y="240128"/>
                      </a:cubicBezTo>
                      <a:cubicBezTo>
                        <a:pt x="1049738" y="49336"/>
                        <a:pt x="813221" y="35410"/>
                        <a:pt x="740220" y="110923"/>
                      </a:cubicBezTo>
                      <a:cubicBezTo>
                        <a:pt x="643030" y="38999"/>
                        <a:pt x="-124" y="-237284"/>
                        <a:pt x="-124" y="492437"/>
                      </a:cubicBezTo>
                      <a:close/>
                    </a:path>
                  </a:pathLst>
                </a:custGeom>
                <a:solidFill>
                  <a:srgbClr val="231E20"/>
                </a:solidFill>
                <a:ln w="716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2" name="组合 151">
                <a:extLst>
                  <a:ext uri="{FF2B5EF4-FFF2-40B4-BE49-F238E27FC236}">
                    <a16:creationId xmlns:a16="http://schemas.microsoft.com/office/drawing/2014/main" id="{854804B3-2ED6-EA9F-02A8-FE4B2D4D570E}"/>
                  </a:ext>
                </a:extLst>
              </p:cNvPr>
              <p:cNvGrpSpPr/>
              <p:nvPr/>
            </p:nvGrpSpPr>
            <p:grpSpPr>
              <a:xfrm>
                <a:off x="3568758" y="4171251"/>
                <a:ext cx="684085" cy="804710"/>
                <a:chOff x="3708059" y="4618252"/>
                <a:chExt cx="684085" cy="804710"/>
              </a:xfrm>
            </p:grpSpPr>
            <p:sp>
              <p:nvSpPr>
                <p:cNvPr id="168" name="任意多边形: 形状 167">
                  <a:extLst>
                    <a:ext uri="{FF2B5EF4-FFF2-40B4-BE49-F238E27FC236}">
                      <a16:creationId xmlns:a16="http://schemas.microsoft.com/office/drawing/2014/main" id="{FDC3DFC7-58E0-A829-C470-6EEBF018444D}"/>
                    </a:ext>
                  </a:extLst>
                </p:cNvPr>
                <p:cNvSpPr/>
                <p:nvPr/>
              </p:nvSpPr>
              <p:spPr>
                <a:xfrm>
                  <a:off x="3921160" y="4618252"/>
                  <a:ext cx="177260" cy="242125"/>
                </a:xfrm>
                <a:custGeom>
                  <a:avLst/>
                  <a:gdLst>
                    <a:gd name="connsiteX0" fmla="*/ 161997 w 177260"/>
                    <a:gd name="connsiteY0" fmla="*/ 241886 h 242125"/>
                    <a:gd name="connsiteX1" fmla="*/ 147709 w 177260"/>
                    <a:gd name="connsiteY1" fmla="*/ 227599 h 242125"/>
                    <a:gd name="connsiteX2" fmla="*/ 147709 w 177260"/>
                    <a:gd name="connsiteY2" fmla="*/ 203405 h 242125"/>
                    <a:gd name="connsiteX3" fmla="*/ 109609 w 177260"/>
                    <a:gd name="connsiteY3" fmla="*/ 180640 h 242125"/>
                    <a:gd name="connsiteX4" fmla="*/ 96560 w 177260"/>
                    <a:gd name="connsiteY4" fmla="*/ 180640 h 242125"/>
                    <a:gd name="connsiteX5" fmla="*/ 38077 w 177260"/>
                    <a:gd name="connsiteY5" fmla="*/ 134920 h 242125"/>
                    <a:gd name="connsiteX6" fmla="*/ 38077 w 177260"/>
                    <a:gd name="connsiteY6" fmla="*/ 121395 h 242125"/>
                    <a:gd name="connsiteX7" fmla="*/ 95227 w 177260"/>
                    <a:gd name="connsiteY7" fmla="*/ 76532 h 242125"/>
                    <a:gd name="connsiteX8" fmla="*/ 114277 w 177260"/>
                    <a:gd name="connsiteY8" fmla="*/ 76532 h 242125"/>
                    <a:gd name="connsiteX9" fmla="*/ 147233 w 177260"/>
                    <a:gd name="connsiteY9" fmla="*/ 57482 h 242125"/>
                    <a:gd name="connsiteX10" fmla="*/ 100180 w 177260"/>
                    <a:gd name="connsiteY10" fmla="*/ 28336 h 242125"/>
                    <a:gd name="connsiteX11" fmla="*/ 13312 w 177260"/>
                    <a:gd name="connsiteY11" fmla="*/ 28336 h 242125"/>
                    <a:gd name="connsiteX12" fmla="*/ -976 w 177260"/>
                    <a:gd name="connsiteY12" fmla="*/ 14048 h 242125"/>
                    <a:gd name="connsiteX13" fmla="*/ 13312 w 177260"/>
                    <a:gd name="connsiteY13" fmla="*/ -239 h 242125"/>
                    <a:gd name="connsiteX14" fmla="*/ 100180 w 177260"/>
                    <a:gd name="connsiteY14" fmla="*/ -239 h 242125"/>
                    <a:gd name="connsiteX15" fmla="*/ 175808 w 177260"/>
                    <a:gd name="connsiteY15" fmla="*/ 57482 h 242125"/>
                    <a:gd name="connsiteX16" fmla="*/ 114277 w 177260"/>
                    <a:gd name="connsiteY16" fmla="*/ 105107 h 242125"/>
                    <a:gd name="connsiteX17" fmla="*/ 95227 w 177260"/>
                    <a:gd name="connsiteY17" fmla="*/ 105107 h 242125"/>
                    <a:gd name="connsiteX18" fmla="*/ 66652 w 177260"/>
                    <a:gd name="connsiteY18" fmla="*/ 121395 h 242125"/>
                    <a:gd name="connsiteX19" fmla="*/ 66652 w 177260"/>
                    <a:gd name="connsiteY19" fmla="*/ 134920 h 242125"/>
                    <a:gd name="connsiteX20" fmla="*/ 96560 w 177260"/>
                    <a:gd name="connsiteY20" fmla="*/ 152065 h 242125"/>
                    <a:gd name="connsiteX21" fmla="*/ 109609 w 177260"/>
                    <a:gd name="connsiteY21" fmla="*/ 152065 h 242125"/>
                    <a:gd name="connsiteX22" fmla="*/ 176284 w 177260"/>
                    <a:gd name="connsiteY22" fmla="*/ 203405 h 242125"/>
                    <a:gd name="connsiteX23" fmla="*/ 176284 w 177260"/>
                    <a:gd name="connsiteY23" fmla="*/ 227599 h 242125"/>
                    <a:gd name="connsiteX24" fmla="*/ 161997 w 177260"/>
                    <a:gd name="connsiteY24" fmla="*/ 241886 h 242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77260" h="242125">
                      <a:moveTo>
                        <a:pt x="161997" y="241886"/>
                      </a:moveTo>
                      <a:cubicBezTo>
                        <a:pt x="154110" y="241886"/>
                        <a:pt x="147709" y="235485"/>
                        <a:pt x="147709" y="227599"/>
                      </a:cubicBezTo>
                      <a:lnTo>
                        <a:pt x="147709" y="203405"/>
                      </a:lnTo>
                      <a:cubicBezTo>
                        <a:pt x="147709" y="192642"/>
                        <a:pt x="132088" y="180640"/>
                        <a:pt x="109609" y="180640"/>
                      </a:cubicBezTo>
                      <a:lnTo>
                        <a:pt x="96560" y="180640"/>
                      </a:lnTo>
                      <a:cubicBezTo>
                        <a:pt x="63794" y="180640"/>
                        <a:pt x="38077" y="160542"/>
                        <a:pt x="38077" y="134920"/>
                      </a:cubicBezTo>
                      <a:lnTo>
                        <a:pt x="38077" y="121395"/>
                      </a:lnTo>
                      <a:cubicBezTo>
                        <a:pt x="38077" y="96249"/>
                        <a:pt x="63318" y="76532"/>
                        <a:pt x="95227" y="76532"/>
                      </a:cubicBezTo>
                      <a:lnTo>
                        <a:pt x="114277" y="76532"/>
                      </a:lnTo>
                      <a:cubicBezTo>
                        <a:pt x="133327" y="76532"/>
                        <a:pt x="147233" y="66340"/>
                        <a:pt x="147233" y="57482"/>
                      </a:cubicBezTo>
                      <a:cubicBezTo>
                        <a:pt x="147233" y="41671"/>
                        <a:pt x="125707" y="28336"/>
                        <a:pt x="100180" y="28336"/>
                      </a:cubicBezTo>
                      <a:lnTo>
                        <a:pt x="13312" y="28336"/>
                      </a:lnTo>
                      <a:cubicBezTo>
                        <a:pt x="5425" y="28336"/>
                        <a:pt x="-976" y="21935"/>
                        <a:pt x="-976" y="14048"/>
                      </a:cubicBezTo>
                      <a:cubicBezTo>
                        <a:pt x="-976" y="6161"/>
                        <a:pt x="5425" y="-239"/>
                        <a:pt x="13312" y="-239"/>
                      </a:cubicBezTo>
                      <a:lnTo>
                        <a:pt x="100180" y="-239"/>
                      </a:lnTo>
                      <a:cubicBezTo>
                        <a:pt x="142566" y="-239"/>
                        <a:pt x="175808" y="25097"/>
                        <a:pt x="175808" y="57482"/>
                      </a:cubicBezTo>
                      <a:cubicBezTo>
                        <a:pt x="175808" y="84247"/>
                        <a:pt x="148757" y="105107"/>
                        <a:pt x="114277" y="105107"/>
                      </a:cubicBezTo>
                      <a:lnTo>
                        <a:pt x="95227" y="105107"/>
                      </a:lnTo>
                      <a:cubicBezTo>
                        <a:pt x="78653" y="105107"/>
                        <a:pt x="66652" y="113680"/>
                        <a:pt x="66652" y="121395"/>
                      </a:cubicBezTo>
                      <a:lnTo>
                        <a:pt x="66652" y="134920"/>
                      </a:lnTo>
                      <a:cubicBezTo>
                        <a:pt x="66652" y="143017"/>
                        <a:pt x="79415" y="152065"/>
                        <a:pt x="96560" y="152065"/>
                      </a:cubicBezTo>
                      <a:lnTo>
                        <a:pt x="109609" y="152065"/>
                      </a:lnTo>
                      <a:cubicBezTo>
                        <a:pt x="146947" y="152065"/>
                        <a:pt x="176284" y="174544"/>
                        <a:pt x="176284" y="203405"/>
                      </a:cubicBezTo>
                      <a:lnTo>
                        <a:pt x="176284" y="227599"/>
                      </a:lnTo>
                      <a:cubicBezTo>
                        <a:pt x="176284" y="235485"/>
                        <a:pt x="169884" y="241886"/>
                        <a:pt x="161997" y="24188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9" name="任意多边形: 形状 168">
                  <a:extLst>
                    <a:ext uri="{FF2B5EF4-FFF2-40B4-BE49-F238E27FC236}">
                      <a16:creationId xmlns:a16="http://schemas.microsoft.com/office/drawing/2014/main" id="{7FA2AB57-5548-1920-6752-76A7754F19DF}"/>
                    </a:ext>
                  </a:extLst>
                </p:cNvPr>
                <p:cNvSpPr/>
                <p:nvPr/>
              </p:nvSpPr>
              <p:spPr>
                <a:xfrm>
                  <a:off x="4122328" y="4706263"/>
                  <a:ext cx="118204" cy="157924"/>
                </a:xfrm>
                <a:custGeom>
                  <a:avLst/>
                  <a:gdLst>
                    <a:gd name="connsiteX0" fmla="*/ 102942 w 118204"/>
                    <a:gd name="connsiteY0" fmla="*/ 157685 h 157924"/>
                    <a:gd name="connsiteX1" fmla="*/ 88654 w 118204"/>
                    <a:gd name="connsiteY1" fmla="*/ 143397 h 157924"/>
                    <a:gd name="connsiteX2" fmla="*/ 88654 w 118204"/>
                    <a:gd name="connsiteY2" fmla="*/ 128729 h 157924"/>
                    <a:gd name="connsiteX3" fmla="*/ 71319 w 118204"/>
                    <a:gd name="connsiteY3" fmla="*/ 120537 h 157924"/>
                    <a:gd name="connsiteX4" fmla="*/ 63413 w 118204"/>
                    <a:gd name="connsiteY4" fmla="*/ 120537 h 157924"/>
                    <a:gd name="connsiteX5" fmla="*/ 22361 w 118204"/>
                    <a:gd name="connsiteY5" fmla="*/ 87295 h 157924"/>
                    <a:gd name="connsiteX6" fmla="*/ 22361 w 118204"/>
                    <a:gd name="connsiteY6" fmla="*/ 79104 h 157924"/>
                    <a:gd name="connsiteX7" fmla="*/ 62842 w 118204"/>
                    <a:gd name="connsiteY7" fmla="*/ 46338 h 157924"/>
                    <a:gd name="connsiteX8" fmla="*/ 74367 w 118204"/>
                    <a:gd name="connsiteY8" fmla="*/ 46338 h 157924"/>
                    <a:gd name="connsiteX9" fmla="*/ 88654 w 118204"/>
                    <a:gd name="connsiteY9" fmla="*/ 40337 h 157924"/>
                    <a:gd name="connsiteX10" fmla="*/ 65890 w 118204"/>
                    <a:gd name="connsiteY10" fmla="*/ 28336 h 157924"/>
                    <a:gd name="connsiteX11" fmla="*/ 13312 w 118204"/>
                    <a:gd name="connsiteY11" fmla="*/ 28336 h 157924"/>
                    <a:gd name="connsiteX12" fmla="*/ -976 w 118204"/>
                    <a:gd name="connsiteY12" fmla="*/ 14048 h 157924"/>
                    <a:gd name="connsiteX13" fmla="*/ 13312 w 118204"/>
                    <a:gd name="connsiteY13" fmla="*/ -239 h 157924"/>
                    <a:gd name="connsiteX14" fmla="*/ 65890 w 118204"/>
                    <a:gd name="connsiteY14" fmla="*/ -239 h 157924"/>
                    <a:gd name="connsiteX15" fmla="*/ 117229 w 118204"/>
                    <a:gd name="connsiteY15" fmla="*/ 40337 h 157924"/>
                    <a:gd name="connsiteX16" fmla="*/ 74367 w 118204"/>
                    <a:gd name="connsiteY16" fmla="*/ 74913 h 157924"/>
                    <a:gd name="connsiteX17" fmla="*/ 62842 w 118204"/>
                    <a:gd name="connsiteY17" fmla="*/ 74913 h 157924"/>
                    <a:gd name="connsiteX18" fmla="*/ 50936 w 118204"/>
                    <a:gd name="connsiteY18" fmla="*/ 79389 h 157924"/>
                    <a:gd name="connsiteX19" fmla="*/ 50936 w 118204"/>
                    <a:gd name="connsiteY19" fmla="*/ 87295 h 157924"/>
                    <a:gd name="connsiteX20" fmla="*/ 63413 w 118204"/>
                    <a:gd name="connsiteY20" fmla="*/ 91962 h 157924"/>
                    <a:gd name="connsiteX21" fmla="*/ 71319 w 118204"/>
                    <a:gd name="connsiteY21" fmla="*/ 91962 h 157924"/>
                    <a:gd name="connsiteX22" fmla="*/ 117229 w 118204"/>
                    <a:gd name="connsiteY22" fmla="*/ 128729 h 157924"/>
                    <a:gd name="connsiteX23" fmla="*/ 117229 w 118204"/>
                    <a:gd name="connsiteY23" fmla="*/ 143397 h 157924"/>
                    <a:gd name="connsiteX24" fmla="*/ 102942 w 118204"/>
                    <a:gd name="connsiteY24" fmla="*/ 157685 h 157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18204" h="157924">
                      <a:moveTo>
                        <a:pt x="102942" y="157685"/>
                      </a:moveTo>
                      <a:cubicBezTo>
                        <a:pt x="95036" y="157685"/>
                        <a:pt x="88654" y="151284"/>
                        <a:pt x="88654" y="143397"/>
                      </a:cubicBezTo>
                      <a:lnTo>
                        <a:pt x="88654" y="128729"/>
                      </a:lnTo>
                      <a:cubicBezTo>
                        <a:pt x="88654" y="125871"/>
                        <a:pt x="81892" y="120537"/>
                        <a:pt x="71319" y="120537"/>
                      </a:cubicBezTo>
                      <a:lnTo>
                        <a:pt x="63413" y="120537"/>
                      </a:lnTo>
                      <a:cubicBezTo>
                        <a:pt x="40458" y="120537"/>
                        <a:pt x="22361" y="105964"/>
                        <a:pt x="22361" y="87295"/>
                      </a:cubicBezTo>
                      <a:lnTo>
                        <a:pt x="22361" y="79104"/>
                      </a:lnTo>
                      <a:cubicBezTo>
                        <a:pt x="22361" y="60720"/>
                        <a:pt x="40172" y="46338"/>
                        <a:pt x="62842" y="46338"/>
                      </a:cubicBezTo>
                      <a:lnTo>
                        <a:pt x="74367" y="46338"/>
                      </a:lnTo>
                      <a:cubicBezTo>
                        <a:pt x="83416" y="46338"/>
                        <a:pt x="88654" y="41766"/>
                        <a:pt x="88654" y="40337"/>
                      </a:cubicBezTo>
                      <a:cubicBezTo>
                        <a:pt x="88654" y="35479"/>
                        <a:pt x="79796" y="28336"/>
                        <a:pt x="65890" y="28336"/>
                      </a:cubicBezTo>
                      <a:lnTo>
                        <a:pt x="13312" y="28336"/>
                      </a:lnTo>
                      <a:cubicBezTo>
                        <a:pt x="5425" y="28336"/>
                        <a:pt x="-976" y="21935"/>
                        <a:pt x="-976" y="14048"/>
                      </a:cubicBezTo>
                      <a:cubicBezTo>
                        <a:pt x="-976" y="6161"/>
                        <a:pt x="5425" y="-239"/>
                        <a:pt x="13312" y="-239"/>
                      </a:cubicBezTo>
                      <a:lnTo>
                        <a:pt x="65890" y="-239"/>
                      </a:lnTo>
                      <a:cubicBezTo>
                        <a:pt x="94465" y="-239"/>
                        <a:pt x="117229" y="17572"/>
                        <a:pt x="117229" y="40337"/>
                      </a:cubicBezTo>
                      <a:cubicBezTo>
                        <a:pt x="117229" y="59387"/>
                        <a:pt x="98179" y="74913"/>
                        <a:pt x="74367" y="74913"/>
                      </a:cubicBezTo>
                      <a:lnTo>
                        <a:pt x="62842" y="74913"/>
                      </a:lnTo>
                      <a:cubicBezTo>
                        <a:pt x="58365" y="74398"/>
                        <a:pt x="53984" y="76065"/>
                        <a:pt x="50936" y="79389"/>
                      </a:cubicBezTo>
                      <a:lnTo>
                        <a:pt x="50936" y="87295"/>
                      </a:lnTo>
                      <a:cubicBezTo>
                        <a:pt x="54079" y="90734"/>
                        <a:pt x="58746" y="92467"/>
                        <a:pt x="63413" y="91962"/>
                      </a:cubicBezTo>
                      <a:lnTo>
                        <a:pt x="71319" y="91962"/>
                      </a:lnTo>
                      <a:cubicBezTo>
                        <a:pt x="97132" y="91962"/>
                        <a:pt x="117229" y="108060"/>
                        <a:pt x="117229" y="128729"/>
                      </a:cubicBezTo>
                      <a:lnTo>
                        <a:pt x="117229" y="143397"/>
                      </a:lnTo>
                      <a:cubicBezTo>
                        <a:pt x="117229" y="151284"/>
                        <a:pt x="110848" y="157685"/>
                        <a:pt x="102942" y="1576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0" name="任意多边形: 形状 169">
                  <a:extLst>
                    <a:ext uri="{FF2B5EF4-FFF2-40B4-BE49-F238E27FC236}">
                      <a16:creationId xmlns:a16="http://schemas.microsoft.com/office/drawing/2014/main" id="{7D786CBE-40BE-3B72-B0CA-02E7B9F52846}"/>
                    </a:ext>
                  </a:extLst>
                </p:cNvPr>
                <p:cNvSpPr/>
                <p:nvPr/>
              </p:nvSpPr>
              <p:spPr>
                <a:xfrm>
                  <a:off x="3708059" y="4934663"/>
                  <a:ext cx="254031" cy="369490"/>
                </a:xfrm>
                <a:custGeom>
                  <a:avLst/>
                  <a:gdLst>
                    <a:gd name="connsiteX0" fmla="*/ 253152 w 254031"/>
                    <a:gd name="connsiteY0" fmla="*/ 369453 h 369490"/>
                    <a:gd name="connsiteX1" fmla="*/ 156807 w 254031"/>
                    <a:gd name="connsiteY1" fmla="*/ 369453 h 369490"/>
                    <a:gd name="connsiteX2" fmla="*/ -879 w 254031"/>
                    <a:gd name="connsiteY2" fmla="*/ 211878 h 369490"/>
                    <a:gd name="connsiteX3" fmla="*/ -879 w 254031"/>
                    <a:gd name="connsiteY3" fmla="*/ 109976 h 369490"/>
                    <a:gd name="connsiteX4" fmla="*/ 109134 w 254031"/>
                    <a:gd name="connsiteY4" fmla="*/ -37 h 369490"/>
                    <a:gd name="connsiteX5" fmla="*/ 230705 w 254031"/>
                    <a:gd name="connsiteY5" fmla="*/ -37 h 369490"/>
                    <a:gd name="connsiteX6" fmla="*/ 230705 w 254031"/>
                    <a:gd name="connsiteY6" fmla="*/ 77750 h 369490"/>
                    <a:gd name="connsiteX7" fmla="*/ 108690 w 254031"/>
                    <a:gd name="connsiteY7" fmla="*/ 77750 h 369490"/>
                    <a:gd name="connsiteX8" fmla="*/ 76463 w 254031"/>
                    <a:gd name="connsiteY8" fmla="*/ 109976 h 369490"/>
                    <a:gd name="connsiteX9" fmla="*/ 76463 w 254031"/>
                    <a:gd name="connsiteY9" fmla="*/ 211878 h 369490"/>
                    <a:gd name="connsiteX10" fmla="*/ 156362 w 254031"/>
                    <a:gd name="connsiteY10" fmla="*/ 291666 h 369490"/>
                    <a:gd name="connsiteX11" fmla="*/ 253152 w 254031"/>
                    <a:gd name="connsiteY11" fmla="*/ 291666 h 369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54031" h="369490">
                      <a:moveTo>
                        <a:pt x="253152" y="369453"/>
                      </a:moveTo>
                      <a:lnTo>
                        <a:pt x="156807" y="369453"/>
                      </a:lnTo>
                      <a:cubicBezTo>
                        <a:pt x="69785" y="369398"/>
                        <a:pt x="-757" y="298900"/>
                        <a:pt x="-879" y="211878"/>
                      </a:cubicBezTo>
                      <a:lnTo>
                        <a:pt x="-879" y="109976"/>
                      </a:lnTo>
                      <a:cubicBezTo>
                        <a:pt x="-813" y="49247"/>
                        <a:pt x="48405" y="18"/>
                        <a:pt x="109134" y="-37"/>
                      </a:cubicBezTo>
                      <a:lnTo>
                        <a:pt x="230705" y="-37"/>
                      </a:lnTo>
                      <a:lnTo>
                        <a:pt x="230705" y="77750"/>
                      </a:lnTo>
                      <a:lnTo>
                        <a:pt x="108690" y="77750"/>
                      </a:lnTo>
                      <a:cubicBezTo>
                        <a:pt x="90888" y="77750"/>
                        <a:pt x="76463" y="92174"/>
                        <a:pt x="76463" y="109976"/>
                      </a:cubicBezTo>
                      <a:lnTo>
                        <a:pt x="76463" y="211878"/>
                      </a:lnTo>
                      <a:cubicBezTo>
                        <a:pt x="76519" y="255962"/>
                        <a:pt x="112279" y="291666"/>
                        <a:pt x="156362" y="291666"/>
                      </a:cubicBezTo>
                      <a:lnTo>
                        <a:pt x="253152" y="29166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1" name="任意多边形: 形状 170">
                  <a:extLst>
                    <a:ext uri="{FF2B5EF4-FFF2-40B4-BE49-F238E27FC236}">
                      <a16:creationId xmlns:a16="http://schemas.microsoft.com/office/drawing/2014/main" id="{A383EE4A-0FFA-25C9-9018-AE770ADB46E8}"/>
                    </a:ext>
                  </a:extLst>
                </p:cNvPr>
                <p:cNvSpPr/>
                <p:nvPr/>
              </p:nvSpPr>
              <p:spPr>
                <a:xfrm>
                  <a:off x="3891637" y="5215048"/>
                  <a:ext cx="500507" cy="207914"/>
                </a:xfrm>
                <a:custGeom>
                  <a:avLst/>
                  <a:gdLst>
                    <a:gd name="connsiteX0" fmla="*/ 379502 w 500507"/>
                    <a:gd name="connsiteY0" fmla="*/ 119533 h 207914"/>
                    <a:gd name="connsiteX1" fmla="*/ 119247 w 500507"/>
                    <a:gd name="connsiteY1" fmla="*/ 119533 h 207914"/>
                    <a:gd name="connsiteX2" fmla="*/ -879 w 500507"/>
                    <a:gd name="connsiteY2" fmla="*/ -37 h 207914"/>
                    <a:gd name="connsiteX3" fmla="*/ -879 w 500507"/>
                    <a:gd name="connsiteY3" fmla="*/ 87863 h 207914"/>
                    <a:gd name="connsiteX4" fmla="*/ 119136 w 500507"/>
                    <a:gd name="connsiteY4" fmla="*/ 207878 h 207914"/>
                    <a:gd name="connsiteX5" fmla="*/ 119247 w 500507"/>
                    <a:gd name="connsiteY5" fmla="*/ 207878 h 207914"/>
                    <a:gd name="connsiteX6" fmla="*/ 379502 w 500507"/>
                    <a:gd name="connsiteY6" fmla="*/ 207878 h 207914"/>
                    <a:gd name="connsiteX7" fmla="*/ 499628 w 500507"/>
                    <a:gd name="connsiteY7" fmla="*/ 87974 h 207914"/>
                    <a:gd name="connsiteX8" fmla="*/ 499628 w 500507"/>
                    <a:gd name="connsiteY8" fmla="*/ 87863 h 207914"/>
                    <a:gd name="connsiteX9" fmla="*/ 499628 w 500507"/>
                    <a:gd name="connsiteY9" fmla="*/ -37 h 207914"/>
                    <a:gd name="connsiteX10" fmla="*/ 379502 w 500507"/>
                    <a:gd name="connsiteY10" fmla="*/ 119533 h 207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0507" h="207914">
                      <a:moveTo>
                        <a:pt x="379502" y="119533"/>
                      </a:moveTo>
                      <a:lnTo>
                        <a:pt x="119247" y="119533"/>
                      </a:lnTo>
                      <a:cubicBezTo>
                        <a:pt x="53117" y="119533"/>
                        <a:pt x="-568" y="66093"/>
                        <a:pt x="-879" y="-37"/>
                      </a:cubicBezTo>
                      <a:lnTo>
                        <a:pt x="-879" y="87863"/>
                      </a:lnTo>
                      <a:cubicBezTo>
                        <a:pt x="-879" y="154149"/>
                        <a:pt x="52850" y="207878"/>
                        <a:pt x="119136" y="207878"/>
                      </a:cubicBezTo>
                      <a:cubicBezTo>
                        <a:pt x="119170" y="207878"/>
                        <a:pt x="119214" y="207878"/>
                        <a:pt x="119247" y="207878"/>
                      </a:cubicBezTo>
                      <a:lnTo>
                        <a:pt x="379502" y="207878"/>
                      </a:lnTo>
                      <a:cubicBezTo>
                        <a:pt x="445732" y="207944"/>
                        <a:pt x="499517" y="154260"/>
                        <a:pt x="499628" y="87974"/>
                      </a:cubicBezTo>
                      <a:cubicBezTo>
                        <a:pt x="499628" y="87940"/>
                        <a:pt x="499628" y="87896"/>
                        <a:pt x="499628" y="87863"/>
                      </a:cubicBezTo>
                      <a:lnTo>
                        <a:pt x="499628" y="-37"/>
                      </a:lnTo>
                      <a:cubicBezTo>
                        <a:pt x="499295" y="66093"/>
                        <a:pt x="445622" y="119533"/>
                        <a:pt x="379502" y="1195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72" name="任意多边形: 形状 171">
                  <a:extLst>
                    <a:ext uri="{FF2B5EF4-FFF2-40B4-BE49-F238E27FC236}">
                      <a16:creationId xmlns:a16="http://schemas.microsoft.com/office/drawing/2014/main" id="{F0480A23-049E-EF15-4C84-820BA4EF1BDC}"/>
                    </a:ext>
                  </a:extLst>
                </p:cNvPr>
                <p:cNvSpPr/>
                <p:nvPr/>
              </p:nvSpPr>
              <p:spPr>
                <a:xfrm>
                  <a:off x="3891637" y="4838985"/>
                  <a:ext cx="500507" cy="500062"/>
                </a:xfrm>
                <a:custGeom>
                  <a:avLst/>
                  <a:gdLst>
                    <a:gd name="connsiteX0" fmla="*/ 428175 w 500507"/>
                    <a:gd name="connsiteY0" fmla="*/ -37 h 500062"/>
                    <a:gd name="connsiteX1" fmla="*/ 90355 w 500507"/>
                    <a:gd name="connsiteY1" fmla="*/ -37 h 500062"/>
                    <a:gd name="connsiteX2" fmla="*/ -879 w 500507"/>
                    <a:gd name="connsiteY2" fmla="*/ 91085 h 500062"/>
                    <a:gd name="connsiteX3" fmla="*/ -879 w 500507"/>
                    <a:gd name="connsiteY3" fmla="*/ 380010 h 500062"/>
                    <a:gd name="connsiteX4" fmla="*/ 119247 w 500507"/>
                    <a:gd name="connsiteY4" fmla="*/ 500025 h 500062"/>
                    <a:gd name="connsiteX5" fmla="*/ 379502 w 500507"/>
                    <a:gd name="connsiteY5" fmla="*/ 500025 h 500062"/>
                    <a:gd name="connsiteX6" fmla="*/ 499628 w 500507"/>
                    <a:gd name="connsiteY6" fmla="*/ 380788 h 500062"/>
                    <a:gd name="connsiteX7" fmla="*/ 499628 w 500507"/>
                    <a:gd name="connsiteY7" fmla="*/ 71305 h 500062"/>
                    <a:gd name="connsiteX8" fmla="*/ 428286 w 500507"/>
                    <a:gd name="connsiteY8" fmla="*/ -37 h 500062"/>
                    <a:gd name="connsiteX9" fmla="*/ 428175 w 500507"/>
                    <a:gd name="connsiteY9" fmla="*/ -37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00507" h="500062">
                      <a:moveTo>
                        <a:pt x="428175" y="-37"/>
                      </a:moveTo>
                      <a:lnTo>
                        <a:pt x="90355" y="-37"/>
                      </a:lnTo>
                      <a:cubicBezTo>
                        <a:pt x="40015" y="-37"/>
                        <a:pt x="-812" y="40745"/>
                        <a:pt x="-879" y="91085"/>
                      </a:cubicBezTo>
                      <a:lnTo>
                        <a:pt x="-879" y="380010"/>
                      </a:lnTo>
                      <a:cubicBezTo>
                        <a:pt x="-824" y="446307"/>
                        <a:pt x="52950" y="500025"/>
                        <a:pt x="119247" y="500025"/>
                      </a:cubicBezTo>
                      <a:lnTo>
                        <a:pt x="379502" y="500025"/>
                      </a:lnTo>
                      <a:cubicBezTo>
                        <a:pt x="445510" y="500025"/>
                        <a:pt x="499183" y="446785"/>
                        <a:pt x="499628" y="380788"/>
                      </a:cubicBezTo>
                      <a:lnTo>
                        <a:pt x="499628" y="71305"/>
                      </a:lnTo>
                      <a:cubicBezTo>
                        <a:pt x="499628" y="31900"/>
                        <a:pt x="467735" y="-37"/>
                        <a:pt x="428286" y="-37"/>
                      </a:cubicBezTo>
                      <a:cubicBezTo>
                        <a:pt x="428286" y="-37"/>
                        <a:pt x="428175" y="-37"/>
                        <a:pt x="428175" y="-37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DD1F5340-BDF0-70CF-100A-89B3052944BA}"/>
                  </a:ext>
                </a:extLst>
              </p:cNvPr>
              <p:cNvSpPr/>
              <p:nvPr/>
            </p:nvSpPr>
            <p:spPr>
              <a:xfrm>
                <a:off x="3139045" y="5032662"/>
                <a:ext cx="5141273" cy="45719"/>
              </a:xfrm>
              <a:custGeom>
                <a:avLst/>
                <a:gdLst>
                  <a:gd name="connsiteX0" fmla="*/ 0 w 6848633"/>
                  <a:gd name="connsiteY0" fmla="*/ 0 h 47450"/>
                  <a:gd name="connsiteX1" fmla="*/ 6848634 w 6848633"/>
                  <a:gd name="connsiteY1" fmla="*/ 0 h 47450"/>
                  <a:gd name="connsiteX2" fmla="*/ 6848634 w 6848633"/>
                  <a:gd name="connsiteY2" fmla="*/ 47450 h 47450"/>
                  <a:gd name="connsiteX3" fmla="*/ 0 w 6848633"/>
                  <a:gd name="connsiteY3" fmla="*/ 47450 h 4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48633" h="47450">
                    <a:moveTo>
                      <a:pt x="0" y="0"/>
                    </a:moveTo>
                    <a:lnTo>
                      <a:pt x="6848634" y="0"/>
                    </a:lnTo>
                    <a:lnTo>
                      <a:pt x="6848634" y="47450"/>
                    </a:lnTo>
                    <a:lnTo>
                      <a:pt x="0" y="4745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11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54" name="组合 153">
                <a:extLst>
                  <a:ext uri="{FF2B5EF4-FFF2-40B4-BE49-F238E27FC236}">
                    <a16:creationId xmlns:a16="http://schemas.microsoft.com/office/drawing/2014/main" id="{71646AD9-8A89-A738-FED0-2CDDA4AECD97}"/>
                  </a:ext>
                </a:extLst>
              </p:cNvPr>
              <p:cNvGrpSpPr/>
              <p:nvPr/>
            </p:nvGrpSpPr>
            <p:grpSpPr>
              <a:xfrm>
                <a:off x="6500076" y="2147590"/>
                <a:ext cx="1363281" cy="919225"/>
                <a:chOff x="6580973" y="2408570"/>
                <a:chExt cx="1363281" cy="919225"/>
              </a:xfrm>
            </p:grpSpPr>
            <p:sp>
              <p:nvSpPr>
                <p:cNvPr id="158" name="任意多边形: 形状 157">
                  <a:extLst>
                    <a:ext uri="{FF2B5EF4-FFF2-40B4-BE49-F238E27FC236}">
                      <a16:creationId xmlns:a16="http://schemas.microsoft.com/office/drawing/2014/main" id="{E2966CFE-A67C-AF8B-1A3C-BFF4E2B5DE3C}"/>
                    </a:ext>
                  </a:extLst>
                </p:cNvPr>
                <p:cNvSpPr/>
                <p:nvPr/>
              </p:nvSpPr>
              <p:spPr>
                <a:xfrm>
                  <a:off x="6580973" y="2408570"/>
                  <a:ext cx="1363281" cy="919225"/>
                </a:xfrm>
                <a:custGeom>
                  <a:avLst/>
                  <a:gdLst>
                    <a:gd name="connsiteX0" fmla="*/ 1303727 w 1363281"/>
                    <a:gd name="connsiteY0" fmla="*/ 919189 h 919225"/>
                    <a:gd name="connsiteX1" fmla="*/ 56683 w 1363281"/>
                    <a:gd name="connsiteY1" fmla="*/ 917188 h 919225"/>
                    <a:gd name="connsiteX2" fmla="*/ -879 w 1363281"/>
                    <a:gd name="connsiteY2" fmla="*/ 872738 h 919225"/>
                    <a:gd name="connsiteX3" fmla="*/ 232 w 1363281"/>
                    <a:gd name="connsiteY3" fmla="*/ 128201 h 919225"/>
                    <a:gd name="connsiteX4" fmla="*/ 232 w 1363281"/>
                    <a:gd name="connsiteY4" fmla="*/ 44413 h 919225"/>
                    <a:gd name="connsiteX5" fmla="*/ 57905 w 1363281"/>
                    <a:gd name="connsiteY5" fmla="*/ -37 h 919225"/>
                    <a:gd name="connsiteX6" fmla="*/ 1304840 w 1363281"/>
                    <a:gd name="connsiteY6" fmla="*/ 1852 h 919225"/>
                    <a:gd name="connsiteX7" fmla="*/ 1362402 w 1363281"/>
                    <a:gd name="connsiteY7" fmla="*/ 46302 h 919225"/>
                    <a:gd name="connsiteX8" fmla="*/ 1361179 w 1363281"/>
                    <a:gd name="connsiteY8" fmla="*/ 874294 h 919225"/>
                    <a:gd name="connsiteX9" fmla="*/ 1303727 w 1363281"/>
                    <a:gd name="connsiteY9" fmla="*/ 919189 h 9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63281" h="919225">
                      <a:moveTo>
                        <a:pt x="1303727" y="919189"/>
                      </a:moveTo>
                      <a:lnTo>
                        <a:pt x="56683" y="917188"/>
                      </a:lnTo>
                      <a:cubicBezTo>
                        <a:pt x="24901" y="917188"/>
                        <a:pt x="-879" y="897297"/>
                        <a:pt x="-879" y="872738"/>
                      </a:cubicBezTo>
                      <a:lnTo>
                        <a:pt x="232" y="128201"/>
                      </a:lnTo>
                      <a:lnTo>
                        <a:pt x="232" y="44413"/>
                      </a:lnTo>
                      <a:cubicBezTo>
                        <a:pt x="232" y="19965"/>
                        <a:pt x="26012" y="-37"/>
                        <a:pt x="57905" y="-37"/>
                      </a:cubicBezTo>
                      <a:lnTo>
                        <a:pt x="1304840" y="1852"/>
                      </a:lnTo>
                      <a:cubicBezTo>
                        <a:pt x="1336732" y="1852"/>
                        <a:pt x="1362513" y="21743"/>
                        <a:pt x="1362402" y="46302"/>
                      </a:cubicBezTo>
                      <a:lnTo>
                        <a:pt x="1361179" y="874294"/>
                      </a:lnTo>
                      <a:cubicBezTo>
                        <a:pt x="1361291" y="899853"/>
                        <a:pt x="1335510" y="919189"/>
                        <a:pt x="1303727" y="919189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59" name="任意多边形: 形状 158">
                  <a:extLst>
                    <a:ext uri="{FF2B5EF4-FFF2-40B4-BE49-F238E27FC236}">
                      <a16:creationId xmlns:a16="http://schemas.microsoft.com/office/drawing/2014/main" id="{340CC105-59D9-6410-45F6-8F652568010B}"/>
                    </a:ext>
                  </a:extLst>
                </p:cNvPr>
                <p:cNvSpPr/>
                <p:nvPr/>
              </p:nvSpPr>
              <p:spPr>
                <a:xfrm>
                  <a:off x="6582084" y="2409014"/>
                  <a:ext cx="1362170" cy="174688"/>
                </a:xfrm>
                <a:custGeom>
                  <a:avLst/>
                  <a:gdLst>
                    <a:gd name="connsiteX0" fmla="*/ -879 w 1362170"/>
                    <a:gd name="connsiteY0" fmla="*/ 174651 h 174688"/>
                    <a:gd name="connsiteX1" fmla="*/ -879 w 1362170"/>
                    <a:gd name="connsiteY1" fmla="*/ 44413 h 174688"/>
                    <a:gd name="connsiteX2" fmla="*/ 56794 w 1362170"/>
                    <a:gd name="connsiteY2" fmla="*/ -37 h 174688"/>
                    <a:gd name="connsiteX3" fmla="*/ 1303729 w 1362170"/>
                    <a:gd name="connsiteY3" fmla="*/ 1852 h 174688"/>
                    <a:gd name="connsiteX4" fmla="*/ 1361291 w 1362170"/>
                    <a:gd name="connsiteY4" fmla="*/ 46302 h 174688"/>
                    <a:gd name="connsiteX5" fmla="*/ 1361291 w 1362170"/>
                    <a:gd name="connsiteY5" fmla="*/ 170873 h 174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62170" h="174688">
                      <a:moveTo>
                        <a:pt x="-879" y="174651"/>
                      </a:moveTo>
                      <a:lnTo>
                        <a:pt x="-879" y="44413"/>
                      </a:lnTo>
                      <a:cubicBezTo>
                        <a:pt x="-879" y="19965"/>
                        <a:pt x="24901" y="-37"/>
                        <a:pt x="56794" y="-37"/>
                      </a:cubicBezTo>
                      <a:lnTo>
                        <a:pt x="1303729" y="1852"/>
                      </a:lnTo>
                      <a:cubicBezTo>
                        <a:pt x="1335622" y="1852"/>
                        <a:pt x="1361402" y="21743"/>
                        <a:pt x="1361291" y="46302"/>
                      </a:cubicBezTo>
                      <a:lnTo>
                        <a:pt x="1361291" y="170873"/>
                      </a:lnTo>
                    </a:path>
                  </a:pathLst>
                </a:custGeom>
                <a:solidFill>
                  <a:schemeClr val="accent1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0" name="任意多边形: 形状 159">
                  <a:extLst>
                    <a:ext uri="{FF2B5EF4-FFF2-40B4-BE49-F238E27FC236}">
                      <a16:creationId xmlns:a16="http://schemas.microsoft.com/office/drawing/2014/main" id="{BE308D40-8121-E3D2-58E5-BE3BC303BF19}"/>
                    </a:ext>
                  </a:extLst>
                </p:cNvPr>
                <p:cNvSpPr/>
                <p:nvPr/>
              </p:nvSpPr>
              <p:spPr>
                <a:xfrm>
                  <a:off x="7208274" y="2802174"/>
                  <a:ext cx="557292" cy="11890"/>
                </a:xfrm>
                <a:custGeom>
                  <a:avLst/>
                  <a:gdLst>
                    <a:gd name="connsiteX0" fmla="*/ 550857 w 557292"/>
                    <a:gd name="connsiteY0" fmla="*/ 11853 h 11890"/>
                    <a:gd name="connsiteX1" fmla="*/ 550857 w 557292"/>
                    <a:gd name="connsiteY1" fmla="*/ 11853 h 11890"/>
                    <a:gd name="connsiteX2" fmla="*/ 4677 w 557292"/>
                    <a:gd name="connsiteY2" fmla="*/ 11075 h 11890"/>
                    <a:gd name="connsiteX3" fmla="*/ -879 w 557292"/>
                    <a:gd name="connsiteY3" fmla="*/ 5519 h 11890"/>
                    <a:gd name="connsiteX4" fmla="*/ 4677 w 557292"/>
                    <a:gd name="connsiteY4" fmla="*/ -37 h 11890"/>
                    <a:gd name="connsiteX5" fmla="*/ 4677 w 557292"/>
                    <a:gd name="connsiteY5" fmla="*/ -37 h 11890"/>
                    <a:gd name="connsiteX6" fmla="*/ 550857 w 557292"/>
                    <a:gd name="connsiteY6" fmla="*/ 741 h 11890"/>
                    <a:gd name="connsiteX7" fmla="*/ 556413 w 557292"/>
                    <a:gd name="connsiteY7" fmla="*/ 6297 h 11890"/>
                    <a:gd name="connsiteX8" fmla="*/ 550857 w 557292"/>
                    <a:gd name="connsiteY8" fmla="*/ 11853 h 11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57292" h="11890">
                      <a:moveTo>
                        <a:pt x="550857" y="11853"/>
                      </a:moveTo>
                      <a:lnTo>
                        <a:pt x="550857" y="11853"/>
                      </a:lnTo>
                      <a:lnTo>
                        <a:pt x="4677" y="11075"/>
                      </a:lnTo>
                      <a:cubicBezTo>
                        <a:pt x="1565" y="11075"/>
                        <a:pt x="-879" y="8587"/>
                        <a:pt x="-879" y="5519"/>
                      </a:cubicBezTo>
                      <a:cubicBezTo>
                        <a:pt x="-879" y="2451"/>
                        <a:pt x="1565" y="-37"/>
                        <a:pt x="4677" y="-37"/>
                      </a:cubicBezTo>
                      <a:lnTo>
                        <a:pt x="4677" y="-37"/>
                      </a:lnTo>
                      <a:lnTo>
                        <a:pt x="550857" y="741"/>
                      </a:lnTo>
                      <a:cubicBezTo>
                        <a:pt x="553969" y="741"/>
                        <a:pt x="556413" y="3229"/>
                        <a:pt x="556413" y="6297"/>
                      </a:cubicBezTo>
                      <a:cubicBezTo>
                        <a:pt x="556413" y="9365"/>
                        <a:pt x="553969" y="11853"/>
                        <a:pt x="550857" y="11853"/>
                      </a:cubicBezTo>
                      <a:close/>
                    </a:path>
                  </a:pathLst>
                </a:custGeom>
                <a:solidFill>
                  <a:srgbClr val="353148">
                    <a:alpha val="63000"/>
                  </a:srgb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1" name="任意多边形: 形状 160">
                  <a:extLst>
                    <a:ext uri="{FF2B5EF4-FFF2-40B4-BE49-F238E27FC236}">
                      <a16:creationId xmlns:a16="http://schemas.microsoft.com/office/drawing/2014/main" id="{049416F2-E02A-CBCF-A0D9-EB8F9AFCDAE8}"/>
                    </a:ext>
                  </a:extLst>
                </p:cNvPr>
                <p:cNvSpPr/>
                <p:nvPr/>
              </p:nvSpPr>
              <p:spPr>
                <a:xfrm>
                  <a:off x="7207940" y="3042649"/>
                  <a:ext cx="284147" cy="11112"/>
                </a:xfrm>
                <a:custGeom>
                  <a:avLst/>
                  <a:gdLst>
                    <a:gd name="connsiteX0" fmla="*/ 277712 w 284147"/>
                    <a:gd name="connsiteY0" fmla="*/ 11075 h 11112"/>
                    <a:gd name="connsiteX1" fmla="*/ 277712 w 284147"/>
                    <a:gd name="connsiteY1" fmla="*/ 11075 h 11112"/>
                    <a:gd name="connsiteX2" fmla="*/ 4677 w 284147"/>
                    <a:gd name="connsiteY2" fmla="*/ 11075 h 11112"/>
                    <a:gd name="connsiteX3" fmla="*/ -879 w 284147"/>
                    <a:gd name="connsiteY3" fmla="*/ 5519 h 11112"/>
                    <a:gd name="connsiteX4" fmla="*/ 4677 w 284147"/>
                    <a:gd name="connsiteY4" fmla="*/ -37 h 11112"/>
                    <a:gd name="connsiteX5" fmla="*/ 4677 w 284147"/>
                    <a:gd name="connsiteY5" fmla="*/ -37 h 11112"/>
                    <a:gd name="connsiteX6" fmla="*/ 277712 w 284147"/>
                    <a:gd name="connsiteY6" fmla="*/ -37 h 11112"/>
                    <a:gd name="connsiteX7" fmla="*/ 283268 w 284147"/>
                    <a:gd name="connsiteY7" fmla="*/ 5519 h 11112"/>
                    <a:gd name="connsiteX8" fmla="*/ 277712 w 284147"/>
                    <a:gd name="connsiteY8" fmla="*/ 11075 h 11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4147" h="11112">
                      <a:moveTo>
                        <a:pt x="277712" y="11075"/>
                      </a:moveTo>
                      <a:lnTo>
                        <a:pt x="277712" y="11075"/>
                      </a:lnTo>
                      <a:lnTo>
                        <a:pt x="4677" y="11075"/>
                      </a:lnTo>
                      <a:cubicBezTo>
                        <a:pt x="1567" y="11075"/>
                        <a:pt x="-879" y="8587"/>
                        <a:pt x="-879" y="5519"/>
                      </a:cubicBezTo>
                      <a:cubicBezTo>
                        <a:pt x="-879" y="2451"/>
                        <a:pt x="1567" y="-37"/>
                        <a:pt x="4677" y="-37"/>
                      </a:cubicBezTo>
                      <a:lnTo>
                        <a:pt x="4677" y="-37"/>
                      </a:lnTo>
                      <a:lnTo>
                        <a:pt x="277712" y="-37"/>
                      </a:lnTo>
                      <a:cubicBezTo>
                        <a:pt x="280822" y="-37"/>
                        <a:pt x="283268" y="2451"/>
                        <a:pt x="283268" y="5519"/>
                      </a:cubicBezTo>
                      <a:cubicBezTo>
                        <a:pt x="283268" y="8587"/>
                        <a:pt x="280822" y="11075"/>
                        <a:pt x="277712" y="11075"/>
                      </a:cubicBezTo>
                      <a:close/>
                    </a:path>
                  </a:pathLst>
                </a:custGeom>
                <a:solidFill>
                  <a:srgbClr val="353148">
                    <a:alpha val="63000"/>
                  </a:srgb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2" name="任意多边形: 形状 161">
                  <a:extLst>
                    <a:ext uri="{FF2B5EF4-FFF2-40B4-BE49-F238E27FC236}">
                      <a16:creationId xmlns:a16="http://schemas.microsoft.com/office/drawing/2014/main" id="{A046236E-8527-FFC3-9D7C-994D4598F9B0}"/>
                    </a:ext>
                  </a:extLst>
                </p:cNvPr>
                <p:cNvSpPr/>
                <p:nvPr/>
              </p:nvSpPr>
              <p:spPr>
                <a:xfrm>
                  <a:off x="7208051" y="2875072"/>
                  <a:ext cx="169799" cy="11112"/>
                </a:xfrm>
                <a:custGeom>
                  <a:avLst/>
                  <a:gdLst>
                    <a:gd name="connsiteX0" fmla="*/ 163475 w 169799"/>
                    <a:gd name="connsiteY0" fmla="*/ 11075 h 11112"/>
                    <a:gd name="connsiteX1" fmla="*/ 163475 w 169799"/>
                    <a:gd name="connsiteY1" fmla="*/ 11075 h 11112"/>
                    <a:gd name="connsiteX2" fmla="*/ 4677 w 169799"/>
                    <a:gd name="connsiteY2" fmla="*/ 11075 h 11112"/>
                    <a:gd name="connsiteX3" fmla="*/ -879 w 169799"/>
                    <a:gd name="connsiteY3" fmla="*/ 5519 h 11112"/>
                    <a:gd name="connsiteX4" fmla="*/ 4677 w 169799"/>
                    <a:gd name="connsiteY4" fmla="*/ -37 h 11112"/>
                    <a:gd name="connsiteX5" fmla="*/ 4677 w 169799"/>
                    <a:gd name="connsiteY5" fmla="*/ -37 h 11112"/>
                    <a:gd name="connsiteX6" fmla="*/ 163364 w 169799"/>
                    <a:gd name="connsiteY6" fmla="*/ -37 h 11112"/>
                    <a:gd name="connsiteX7" fmla="*/ 168920 w 169799"/>
                    <a:gd name="connsiteY7" fmla="*/ 5519 h 11112"/>
                    <a:gd name="connsiteX8" fmla="*/ 163475 w 169799"/>
                    <a:gd name="connsiteY8" fmla="*/ 11075 h 11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9799" h="11112">
                      <a:moveTo>
                        <a:pt x="163475" y="11075"/>
                      </a:moveTo>
                      <a:lnTo>
                        <a:pt x="163475" y="11075"/>
                      </a:lnTo>
                      <a:lnTo>
                        <a:pt x="4677" y="11075"/>
                      </a:lnTo>
                      <a:cubicBezTo>
                        <a:pt x="1565" y="11075"/>
                        <a:pt x="-879" y="8587"/>
                        <a:pt x="-879" y="5519"/>
                      </a:cubicBezTo>
                      <a:cubicBezTo>
                        <a:pt x="-879" y="2451"/>
                        <a:pt x="1565" y="-37"/>
                        <a:pt x="4677" y="-37"/>
                      </a:cubicBezTo>
                      <a:lnTo>
                        <a:pt x="4677" y="-37"/>
                      </a:lnTo>
                      <a:lnTo>
                        <a:pt x="163364" y="-37"/>
                      </a:lnTo>
                      <a:cubicBezTo>
                        <a:pt x="166476" y="-37"/>
                        <a:pt x="168920" y="2451"/>
                        <a:pt x="168920" y="5519"/>
                      </a:cubicBezTo>
                      <a:cubicBezTo>
                        <a:pt x="168809" y="8522"/>
                        <a:pt x="166476" y="10957"/>
                        <a:pt x="163475" y="11075"/>
                      </a:cubicBezTo>
                      <a:close/>
                    </a:path>
                  </a:pathLst>
                </a:custGeom>
                <a:solidFill>
                  <a:srgbClr val="353148">
                    <a:alpha val="63000"/>
                  </a:srgb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3" name="任意多边形: 形状 162">
                  <a:extLst>
                    <a:ext uri="{FF2B5EF4-FFF2-40B4-BE49-F238E27FC236}">
                      <a16:creationId xmlns:a16="http://schemas.microsoft.com/office/drawing/2014/main" id="{6FA42619-05E7-991A-6ED5-FEFA628B7DD4}"/>
                    </a:ext>
                  </a:extLst>
                </p:cNvPr>
                <p:cNvSpPr/>
                <p:nvPr/>
              </p:nvSpPr>
              <p:spPr>
                <a:xfrm>
                  <a:off x="7405076" y="2875072"/>
                  <a:ext cx="360267" cy="11113"/>
                </a:xfrm>
                <a:custGeom>
                  <a:avLst/>
                  <a:gdLst>
                    <a:gd name="connsiteX0" fmla="*/ 353832 w 360267"/>
                    <a:gd name="connsiteY0" fmla="*/ 11075 h 11113"/>
                    <a:gd name="connsiteX1" fmla="*/ 353832 w 360267"/>
                    <a:gd name="connsiteY1" fmla="*/ 11075 h 11113"/>
                    <a:gd name="connsiteX2" fmla="*/ 4677 w 360267"/>
                    <a:gd name="connsiteY2" fmla="*/ 11075 h 11113"/>
                    <a:gd name="connsiteX3" fmla="*/ -879 w 360267"/>
                    <a:gd name="connsiteY3" fmla="*/ 5519 h 11113"/>
                    <a:gd name="connsiteX4" fmla="*/ 4677 w 360267"/>
                    <a:gd name="connsiteY4" fmla="*/ -37 h 11113"/>
                    <a:gd name="connsiteX5" fmla="*/ 4677 w 360267"/>
                    <a:gd name="connsiteY5" fmla="*/ -37 h 11113"/>
                    <a:gd name="connsiteX6" fmla="*/ 353832 w 360267"/>
                    <a:gd name="connsiteY6" fmla="*/ -37 h 11113"/>
                    <a:gd name="connsiteX7" fmla="*/ 359389 w 360267"/>
                    <a:gd name="connsiteY7" fmla="*/ 5630 h 11113"/>
                    <a:gd name="connsiteX8" fmla="*/ 353944 w 360267"/>
                    <a:gd name="connsiteY8" fmla="*/ 11076 h 11113"/>
                    <a:gd name="connsiteX9" fmla="*/ 353832 w 360267"/>
                    <a:gd name="connsiteY9" fmla="*/ 11075 h 111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0267" h="11113">
                      <a:moveTo>
                        <a:pt x="353832" y="11075"/>
                      </a:moveTo>
                      <a:lnTo>
                        <a:pt x="353832" y="11075"/>
                      </a:lnTo>
                      <a:lnTo>
                        <a:pt x="4677" y="11075"/>
                      </a:lnTo>
                      <a:cubicBezTo>
                        <a:pt x="1567" y="11075"/>
                        <a:pt x="-879" y="8587"/>
                        <a:pt x="-879" y="5519"/>
                      </a:cubicBezTo>
                      <a:cubicBezTo>
                        <a:pt x="-879" y="2451"/>
                        <a:pt x="1567" y="-37"/>
                        <a:pt x="4677" y="-37"/>
                      </a:cubicBezTo>
                      <a:lnTo>
                        <a:pt x="4677" y="-37"/>
                      </a:lnTo>
                      <a:lnTo>
                        <a:pt x="353832" y="-37"/>
                      </a:lnTo>
                      <a:cubicBezTo>
                        <a:pt x="356944" y="23"/>
                        <a:pt x="359389" y="2543"/>
                        <a:pt x="359389" y="5630"/>
                      </a:cubicBezTo>
                      <a:cubicBezTo>
                        <a:pt x="359389" y="8637"/>
                        <a:pt x="356944" y="11075"/>
                        <a:pt x="353944" y="11076"/>
                      </a:cubicBezTo>
                      <a:cubicBezTo>
                        <a:pt x="353944" y="11076"/>
                        <a:pt x="353832" y="11076"/>
                        <a:pt x="353832" y="11075"/>
                      </a:cubicBezTo>
                      <a:close/>
                    </a:path>
                  </a:pathLst>
                </a:custGeom>
                <a:solidFill>
                  <a:srgbClr val="353148">
                    <a:alpha val="63000"/>
                  </a:srgb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4" name="任意多边形: 形状 163">
                  <a:extLst>
                    <a:ext uri="{FF2B5EF4-FFF2-40B4-BE49-F238E27FC236}">
                      <a16:creationId xmlns:a16="http://schemas.microsoft.com/office/drawing/2014/main" id="{34CCFE70-698D-A508-B8D3-718B769BD3E4}"/>
                    </a:ext>
                  </a:extLst>
                </p:cNvPr>
                <p:cNvSpPr/>
                <p:nvPr/>
              </p:nvSpPr>
              <p:spPr>
                <a:xfrm>
                  <a:off x="7208051" y="2959639"/>
                  <a:ext cx="319818" cy="11112"/>
                </a:xfrm>
                <a:custGeom>
                  <a:avLst/>
                  <a:gdLst>
                    <a:gd name="connsiteX0" fmla="*/ 313494 w 319818"/>
                    <a:gd name="connsiteY0" fmla="*/ 11075 h 11112"/>
                    <a:gd name="connsiteX1" fmla="*/ 313494 w 319818"/>
                    <a:gd name="connsiteY1" fmla="*/ 11075 h 11112"/>
                    <a:gd name="connsiteX2" fmla="*/ 4677 w 319818"/>
                    <a:gd name="connsiteY2" fmla="*/ 11075 h 11112"/>
                    <a:gd name="connsiteX3" fmla="*/ -879 w 319818"/>
                    <a:gd name="connsiteY3" fmla="*/ 5519 h 11112"/>
                    <a:gd name="connsiteX4" fmla="*/ 4677 w 319818"/>
                    <a:gd name="connsiteY4" fmla="*/ -37 h 11112"/>
                    <a:gd name="connsiteX5" fmla="*/ 4677 w 319818"/>
                    <a:gd name="connsiteY5" fmla="*/ -37 h 11112"/>
                    <a:gd name="connsiteX6" fmla="*/ 313383 w 319818"/>
                    <a:gd name="connsiteY6" fmla="*/ -37 h 11112"/>
                    <a:gd name="connsiteX7" fmla="*/ 318939 w 319818"/>
                    <a:gd name="connsiteY7" fmla="*/ 5630 h 11112"/>
                    <a:gd name="connsiteX8" fmla="*/ 313494 w 319818"/>
                    <a:gd name="connsiteY8" fmla="*/ 11075 h 11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19818" h="11112">
                      <a:moveTo>
                        <a:pt x="313494" y="11075"/>
                      </a:moveTo>
                      <a:lnTo>
                        <a:pt x="313494" y="11075"/>
                      </a:lnTo>
                      <a:lnTo>
                        <a:pt x="4677" y="11075"/>
                      </a:lnTo>
                      <a:cubicBezTo>
                        <a:pt x="1677" y="11016"/>
                        <a:pt x="-768" y="8563"/>
                        <a:pt x="-879" y="5519"/>
                      </a:cubicBezTo>
                      <a:cubicBezTo>
                        <a:pt x="-879" y="2451"/>
                        <a:pt x="1565" y="-37"/>
                        <a:pt x="4677" y="-37"/>
                      </a:cubicBezTo>
                      <a:lnTo>
                        <a:pt x="4677" y="-37"/>
                      </a:lnTo>
                      <a:lnTo>
                        <a:pt x="313383" y="-37"/>
                      </a:lnTo>
                      <a:cubicBezTo>
                        <a:pt x="316495" y="23"/>
                        <a:pt x="318939" y="2543"/>
                        <a:pt x="318939" y="5630"/>
                      </a:cubicBezTo>
                      <a:cubicBezTo>
                        <a:pt x="318939" y="8637"/>
                        <a:pt x="316495" y="11075"/>
                        <a:pt x="313494" y="11075"/>
                      </a:cubicBezTo>
                      <a:close/>
                    </a:path>
                  </a:pathLst>
                </a:custGeom>
                <a:solidFill>
                  <a:srgbClr val="353148">
                    <a:alpha val="63000"/>
                  </a:srgb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5" name="任意多边形: 形状 164">
                  <a:extLst>
                    <a:ext uri="{FF2B5EF4-FFF2-40B4-BE49-F238E27FC236}">
                      <a16:creationId xmlns:a16="http://schemas.microsoft.com/office/drawing/2014/main" id="{4F5D3934-C674-62B9-8ECE-AD4C4A66061F}"/>
                    </a:ext>
                  </a:extLst>
                </p:cNvPr>
                <p:cNvSpPr/>
                <p:nvPr/>
              </p:nvSpPr>
              <p:spPr>
                <a:xfrm>
                  <a:off x="7550428" y="2960194"/>
                  <a:ext cx="214915" cy="11112"/>
                </a:xfrm>
                <a:custGeom>
                  <a:avLst/>
                  <a:gdLst>
                    <a:gd name="connsiteX0" fmla="*/ 208480 w 214915"/>
                    <a:gd name="connsiteY0" fmla="*/ 11075 h 11112"/>
                    <a:gd name="connsiteX1" fmla="*/ 208480 w 214915"/>
                    <a:gd name="connsiteY1" fmla="*/ 11075 h 11112"/>
                    <a:gd name="connsiteX2" fmla="*/ 4566 w 214915"/>
                    <a:gd name="connsiteY2" fmla="*/ 11075 h 11112"/>
                    <a:gd name="connsiteX3" fmla="*/ -879 w 214915"/>
                    <a:gd name="connsiteY3" fmla="*/ 5631 h 11112"/>
                    <a:gd name="connsiteX4" fmla="*/ -879 w 214915"/>
                    <a:gd name="connsiteY4" fmla="*/ 5519 h 11112"/>
                    <a:gd name="connsiteX5" fmla="*/ 4677 w 214915"/>
                    <a:gd name="connsiteY5" fmla="*/ -37 h 11112"/>
                    <a:gd name="connsiteX6" fmla="*/ 4677 w 214915"/>
                    <a:gd name="connsiteY6" fmla="*/ -37 h 11112"/>
                    <a:gd name="connsiteX7" fmla="*/ 208480 w 214915"/>
                    <a:gd name="connsiteY7" fmla="*/ -37 h 11112"/>
                    <a:gd name="connsiteX8" fmla="*/ 214036 w 214915"/>
                    <a:gd name="connsiteY8" fmla="*/ 5519 h 11112"/>
                    <a:gd name="connsiteX9" fmla="*/ 208480 w 214915"/>
                    <a:gd name="connsiteY9" fmla="*/ 11075 h 11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14915" h="11112">
                      <a:moveTo>
                        <a:pt x="208480" y="11075"/>
                      </a:moveTo>
                      <a:lnTo>
                        <a:pt x="208480" y="11075"/>
                      </a:lnTo>
                      <a:lnTo>
                        <a:pt x="4566" y="11075"/>
                      </a:lnTo>
                      <a:cubicBezTo>
                        <a:pt x="1565" y="11076"/>
                        <a:pt x="-879" y="8638"/>
                        <a:pt x="-879" y="5631"/>
                      </a:cubicBezTo>
                      <a:cubicBezTo>
                        <a:pt x="-879" y="5593"/>
                        <a:pt x="-879" y="5557"/>
                        <a:pt x="-879" y="5519"/>
                      </a:cubicBezTo>
                      <a:cubicBezTo>
                        <a:pt x="-879" y="2451"/>
                        <a:pt x="1565" y="-37"/>
                        <a:pt x="4677" y="-37"/>
                      </a:cubicBezTo>
                      <a:lnTo>
                        <a:pt x="4677" y="-37"/>
                      </a:lnTo>
                      <a:lnTo>
                        <a:pt x="208480" y="-37"/>
                      </a:lnTo>
                      <a:cubicBezTo>
                        <a:pt x="211592" y="-37"/>
                        <a:pt x="214036" y="2451"/>
                        <a:pt x="214036" y="5519"/>
                      </a:cubicBezTo>
                      <a:cubicBezTo>
                        <a:pt x="214036" y="8587"/>
                        <a:pt x="211592" y="11075"/>
                        <a:pt x="208480" y="11075"/>
                      </a:cubicBezTo>
                      <a:close/>
                    </a:path>
                  </a:pathLst>
                </a:custGeom>
                <a:solidFill>
                  <a:srgbClr val="353148">
                    <a:alpha val="63000"/>
                  </a:srgbClr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6" name="任意多边形: 形状 165">
                  <a:extLst>
                    <a:ext uri="{FF2B5EF4-FFF2-40B4-BE49-F238E27FC236}">
                      <a16:creationId xmlns:a16="http://schemas.microsoft.com/office/drawing/2014/main" id="{F9E50D24-9B4C-751E-D9C4-6158378E26F5}"/>
                    </a:ext>
                  </a:extLst>
                </p:cNvPr>
                <p:cNvSpPr/>
                <p:nvPr/>
              </p:nvSpPr>
              <p:spPr>
                <a:xfrm>
                  <a:off x="6727769" y="2707607"/>
                  <a:ext cx="400050" cy="301593"/>
                </a:xfrm>
                <a:custGeom>
                  <a:avLst/>
                  <a:gdLst>
                    <a:gd name="connsiteX0" fmla="*/ 0 w 400050"/>
                    <a:gd name="connsiteY0" fmla="*/ 0 h 301593"/>
                    <a:gd name="connsiteX1" fmla="*/ 400050 w 400050"/>
                    <a:gd name="connsiteY1" fmla="*/ 0 h 301593"/>
                    <a:gd name="connsiteX2" fmla="*/ 400050 w 400050"/>
                    <a:gd name="connsiteY2" fmla="*/ 301593 h 301593"/>
                    <a:gd name="connsiteX3" fmla="*/ 0 w 400050"/>
                    <a:gd name="connsiteY3" fmla="*/ 301593 h 301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0050" h="301593">
                      <a:moveTo>
                        <a:pt x="0" y="0"/>
                      </a:moveTo>
                      <a:lnTo>
                        <a:pt x="400050" y="0"/>
                      </a:lnTo>
                      <a:lnTo>
                        <a:pt x="400050" y="301593"/>
                      </a:lnTo>
                      <a:lnTo>
                        <a:pt x="0" y="30159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67" name="任意多边形: 形状 166">
                  <a:extLst>
                    <a:ext uri="{FF2B5EF4-FFF2-40B4-BE49-F238E27FC236}">
                      <a16:creationId xmlns:a16="http://schemas.microsoft.com/office/drawing/2014/main" id="{95436ED8-C94E-8C85-2393-B66ECA385207}"/>
                    </a:ext>
                  </a:extLst>
                </p:cNvPr>
                <p:cNvSpPr/>
                <p:nvPr/>
              </p:nvSpPr>
              <p:spPr>
                <a:xfrm>
                  <a:off x="6927794" y="3125104"/>
                  <a:ext cx="5556" cy="5556"/>
                </a:xfrm>
                <a:custGeom>
                  <a:avLst/>
                  <a:gdLst>
                    <a:gd name="connsiteX0" fmla="*/ 4677 w 5556"/>
                    <a:gd name="connsiteY0" fmla="*/ -37 h 5556"/>
                    <a:gd name="connsiteX1" fmla="*/ -879 w 5556"/>
                    <a:gd name="connsiteY1" fmla="*/ 5519 h 5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556" h="5556">
                      <a:moveTo>
                        <a:pt x="4677" y="-37"/>
                      </a:moveTo>
                      <a:cubicBezTo>
                        <a:pt x="4566" y="3008"/>
                        <a:pt x="2121" y="5463"/>
                        <a:pt x="-879" y="5519"/>
                      </a:cubicBezTo>
                    </a:path>
                  </a:pathLst>
                </a:custGeom>
                <a:solidFill>
                  <a:srgbClr val="FFFFFF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5" name="组合 154">
                <a:extLst>
                  <a:ext uri="{FF2B5EF4-FFF2-40B4-BE49-F238E27FC236}">
                    <a16:creationId xmlns:a16="http://schemas.microsoft.com/office/drawing/2014/main" id="{D2A04FF2-8CE8-9C9D-F400-B849EAAD18EC}"/>
                  </a:ext>
                </a:extLst>
              </p:cNvPr>
              <p:cNvGrpSpPr/>
              <p:nvPr/>
            </p:nvGrpSpPr>
            <p:grpSpPr>
              <a:xfrm>
                <a:off x="6305911" y="2673777"/>
                <a:ext cx="254406" cy="419019"/>
                <a:chOff x="6462953" y="3016977"/>
                <a:chExt cx="254406" cy="419019"/>
              </a:xfrm>
            </p:grpSpPr>
            <p:sp>
              <p:nvSpPr>
                <p:cNvPr id="156" name="任意多边形: 形状 155">
                  <a:extLst>
                    <a:ext uri="{FF2B5EF4-FFF2-40B4-BE49-F238E27FC236}">
                      <a16:creationId xmlns:a16="http://schemas.microsoft.com/office/drawing/2014/main" id="{B8D54D8C-612E-2C54-24D1-67E882CC7B26}"/>
                    </a:ext>
                  </a:extLst>
                </p:cNvPr>
                <p:cNvSpPr/>
                <p:nvPr/>
              </p:nvSpPr>
              <p:spPr>
                <a:xfrm>
                  <a:off x="6462953" y="3019261"/>
                  <a:ext cx="250548" cy="397289"/>
                </a:xfrm>
                <a:custGeom>
                  <a:avLst/>
                  <a:gdLst>
                    <a:gd name="connsiteX0" fmla="*/ 219265 w 250548"/>
                    <a:gd name="connsiteY0" fmla="*/ 392619 h 397289"/>
                    <a:gd name="connsiteX1" fmla="*/ 166480 w 250548"/>
                    <a:gd name="connsiteY1" fmla="*/ 184815 h 397289"/>
                    <a:gd name="connsiteX2" fmla="*/ 227044 w 250548"/>
                    <a:gd name="connsiteY2" fmla="*/ 107694 h 397289"/>
                    <a:gd name="connsiteX3" fmla="*/ 247713 w 250548"/>
                    <a:gd name="connsiteY3" fmla="*/ 24239 h 397289"/>
                    <a:gd name="connsiteX4" fmla="*/ 242046 w 250548"/>
                    <a:gd name="connsiteY4" fmla="*/ 13127 h 397289"/>
                    <a:gd name="connsiteX5" fmla="*/ 167148 w 250548"/>
                    <a:gd name="connsiteY5" fmla="*/ 21239 h 397289"/>
                    <a:gd name="connsiteX6" fmla="*/ 101806 w 250548"/>
                    <a:gd name="connsiteY6" fmla="*/ 91470 h 397289"/>
                    <a:gd name="connsiteX7" fmla="*/ 6017 w 250548"/>
                    <a:gd name="connsiteY7" fmla="*/ 287606 h 397289"/>
                    <a:gd name="connsiteX8" fmla="*/ -873 w 250548"/>
                    <a:gd name="connsiteY8" fmla="*/ 341835 h 397289"/>
                    <a:gd name="connsiteX9" fmla="*/ 219265 w 250548"/>
                    <a:gd name="connsiteY9" fmla="*/ 392619 h 397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0548" h="397289">
                      <a:moveTo>
                        <a:pt x="219265" y="392619"/>
                      </a:moveTo>
                      <a:cubicBezTo>
                        <a:pt x="249713" y="253379"/>
                        <a:pt x="166480" y="184815"/>
                        <a:pt x="166480" y="184815"/>
                      </a:cubicBezTo>
                      <a:cubicBezTo>
                        <a:pt x="166480" y="184815"/>
                        <a:pt x="192040" y="153367"/>
                        <a:pt x="227044" y="107694"/>
                      </a:cubicBezTo>
                      <a:cubicBezTo>
                        <a:pt x="246046" y="84347"/>
                        <a:pt x="253602" y="53743"/>
                        <a:pt x="247713" y="24239"/>
                      </a:cubicBezTo>
                      <a:cubicBezTo>
                        <a:pt x="246824" y="20105"/>
                        <a:pt x="244824" y="16276"/>
                        <a:pt x="242046" y="13127"/>
                      </a:cubicBezTo>
                      <a:cubicBezTo>
                        <a:pt x="232933" y="3237"/>
                        <a:pt x="208708" y="-14321"/>
                        <a:pt x="167148" y="21239"/>
                      </a:cubicBezTo>
                      <a:cubicBezTo>
                        <a:pt x="143589" y="42888"/>
                        <a:pt x="121697" y="66367"/>
                        <a:pt x="101806" y="91470"/>
                      </a:cubicBezTo>
                      <a:cubicBezTo>
                        <a:pt x="54801" y="148321"/>
                        <a:pt x="21907" y="215552"/>
                        <a:pt x="6017" y="287606"/>
                      </a:cubicBezTo>
                      <a:cubicBezTo>
                        <a:pt x="2016" y="305419"/>
                        <a:pt x="-318" y="323577"/>
                        <a:pt x="-873" y="341835"/>
                      </a:cubicBezTo>
                      <a:cubicBezTo>
                        <a:pt x="-2207" y="419955"/>
                        <a:pt x="219265" y="392619"/>
                        <a:pt x="219265" y="392619"/>
                      </a:cubicBezTo>
                      <a:close/>
                    </a:path>
                  </a:pathLst>
                </a:custGeom>
                <a:solidFill>
                  <a:srgbClr val="F19B9B"/>
                </a:solidFill>
                <a:ln w="1110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57" name="任意多边形: 形状 156">
                  <a:extLst>
                    <a:ext uri="{FF2B5EF4-FFF2-40B4-BE49-F238E27FC236}">
                      <a16:creationId xmlns:a16="http://schemas.microsoft.com/office/drawing/2014/main" id="{66CE9F0B-86AF-1F36-F7F2-9EBE6FE2BBCC}"/>
                    </a:ext>
                  </a:extLst>
                </p:cNvPr>
                <p:cNvSpPr/>
                <p:nvPr/>
              </p:nvSpPr>
              <p:spPr>
                <a:xfrm>
                  <a:off x="6560143" y="3016977"/>
                  <a:ext cx="157216" cy="419019"/>
                </a:xfrm>
                <a:custGeom>
                  <a:avLst/>
                  <a:gdLst>
                    <a:gd name="connsiteX0" fmla="*/ 135005 w 170958"/>
                    <a:gd name="connsiteY0" fmla="*/ 455968 h 455644"/>
                    <a:gd name="connsiteX1" fmla="*/ 135005 w 170958"/>
                    <a:gd name="connsiteY1" fmla="*/ 455968 h 455644"/>
                    <a:gd name="connsiteX2" fmla="*/ 73973 w 170958"/>
                    <a:gd name="connsiteY2" fmla="*/ 214833 h 455644"/>
                    <a:gd name="connsiteX3" fmla="*/ 144011 w 170958"/>
                    <a:gd name="connsiteY3" fmla="*/ 125341 h 455644"/>
                    <a:gd name="connsiteX4" fmla="*/ 167883 w 170958"/>
                    <a:gd name="connsiteY4" fmla="*/ 28500 h 455644"/>
                    <a:gd name="connsiteX5" fmla="*/ 161332 w 170958"/>
                    <a:gd name="connsiteY5" fmla="*/ 15597 h 455644"/>
                    <a:gd name="connsiteX6" fmla="*/ 74740 w 170958"/>
                    <a:gd name="connsiteY6" fmla="*/ 25017 h 455644"/>
                    <a:gd name="connsiteX7" fmla="*/ -806 w 170958"/>
                    <a:gd name="connsiteY7" fmla="*/ 106516 h 455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0958" h="455644">
                      <a:moveTo>
                        <a:pt x="135005" y="455968"/>
                      </a:moveTo>
                      <a:lnTo>
                        <a:pt x="135005" y="455968"/>
                      </a:lnTo>
                      <a:cubicBezTo>
                        <a:pt x="170215" y="294398"/>
                        <a:pt x="73973" y="214833"/>
                        <a:pt x="73973" y="214833"/>
                      </a:cubicBezTo>
                      <a:cubicBezTo>
                        <a:pt x="73973" y="214833"/>
                        <a:pt x="103537" y="178333"/>
                        <a:pt x="144011" y="125341"/>
                      </a:cubicBezTo>
                      <a:cubicBezTo>
                        <a:pt x="165961" y="98211"/>
                        <a:pt x="174709" y="62724"/>
                        <a:pt x="167883" y="28500"/>
                      </a:cubicBezTo>
                      <a:cubicBezTo>
                        <a:pt x="166831" y="23713"/>
                        <a:pt x="164575" y="19272"/>
                        <a:pt x="161332" y="15597"/>
                      </a:cubicBezTo>
                      <a:cubicBezTo>
                        <a:pt x="150792" y="4121"/>
                        <a:pt x="122792" y="-16253"/>
                        <a:pt x="74740" y="25017"/>
                      </a:cubicBezTo>
                      <a:cubicBezTo>
                        <a:pt x="47452" y="50153"/>
                        <a:pt x="22192" y="77404"/>
                        <a:pt x="-806" y="106516"/>
                      </a:cubicBezTo>
                    </a:path>
                  </a:pathLst>
                </a:custGeom>
                <a:noFill/>
                <a:ln w="9525" cap="flat">
                  <a:solidFill>
                    <a:srgbClr val="1C191A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</p:grpSp>
        </p:grpSp>
        <p:sp>
          <p:nvSpPr>
            <p:cNvPr id="195" name="文本框 194">
              <a:extLst>
                <a:ext uri="{FF2B5EF4-FFF2-40B4-BE49-F238E27FC236}">
                  <a16:creationId xmlns:a16="http://schemas.microsoft.com/office/drawing/2014/main" id="{872A48CD-EC30-0141-92F4-E88DCCB10AF9}"/>
                </a:ext>
              </a:extLst>
            </p:cNvPr>
            <p:cNvSpPr txBox="1"/>
            <p:nvPr/>
          </p:nvSpPr>
          <p:spPr>
            <a:xfrm>
              <a:off x="722888" y="1217166"/>
              <a:ext cx="2349497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defTabSz="913765">
                <a:buSzPct val="25000"/>
                <a:defRPr/>
              </a:pPr>
              <a:r>
                <a:rPr lang="zh-CN" altLang="en-US" sz="2800" b="1" dirty="0"/>
                <a:t>在此输入</a:t>
              </a:r>
              <a:endParaRPr lang="en-US" altLang="zh-CN" sz="2800" b="1" dirty="0"/>
            </a:p>
            <a:p>
              <a:pPr defTabSz="913765">
                <a:buSzPct val="25000"/>
                <a:defRPr/>
              </a:pPr>
              <a:r>
                <a:rPr lang="zh-CN" altLang="en-US" sz="2800" b="1" dirty="0">
                  <a:solidFill>
                    <a:schemeClr val="accent2"/>
                  </a:solidFill>
                </a:rPr>
                <a:t>具体内容</a:t>
              </a:r>
              <a:endParaRPr lang="en-US" altLang="zh-CN" sz="2800" b="1" dirty="0">
                <a:solidFill>
                  <a:schemeClr val="accent2"/>
                </a:solidFill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671E4908-9370-9A19-7487-6730EB2A0156}"/>
                </a:ext>
              </a:extLst>
            </p:cNvPr>
            <p:cNvGrpSpPr/>
            <p:nvPr/>
          </p:nvGrpSpPr>
          <p:grpSpPr>
            <a:xfrm>
              <a:off x="5065101" y="1209149"/>
              <a:ext cx="3041878" cy="4882137"/>
              <a:chOff x="5690056" y="1209149"/>
              <a:chExt cx="3041878" cy="4882137"/>
            </a:xfrm>
          </p:grpSpPr>
          <p:sp>
            <p:nvSpPr>
              <p:cNvPr id="38" name="矩形: 圆角 37">
                <a:extLst>
                  <a:ext uri="{FF2B5EF4-FFF2-40B4-BE49-F238E27FC236}">
                    <a16:creationId xmlns:a16="http://schemas.microsoft.com/office/drawing/2014/main" id="{C9513CAC-859E-E521-74CD-4F4BE20A6E0D}"/>
                  </a:ext>
                </a:extLst>
              </p:cNvPr>
              <p:cNvSpPr/>
              <p:nvPr/>
            </p:nvSpPr>
            <p:spPr>
              <a:xfrm>
                <a:off x="5690056" y="1209149"/>
                <a:ext cx="3034782" cy="469012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r>
                  <a:rPr kumimoji="1" lang="zh-CN" altLang="en-US" sz="1600" b="1" dirty="0">
                    <a:solidFill>
                      <a:schemeClr val="lt1">
                        <a:lumMod val="100000"/>
                      </a:schemeClr>
                    </a:solidFill>
                  </a:rPr>
                  <a:t>一级标题</a:t>
                </a:r>
                <a:endParaRPr kumimoji="1" lang="en-US" altLang="zh-CN" sz="1600" b="1" dirty="0">
                  <a:solidFill>
                    <a:schemeClr val="lt1">
                      <a:lumMod val="100000"/>
                    </a:schemeClr>
                  </a:solidFill>
                </a:endParaRPr>
              </a:p>
            </p:txBody>
          </p: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F808B258-073D-20E7-FFBD-7F3DCA792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7151" y="1678161"/>
                <a:ext cx="0" cy="4202570"/>
              </a:xfrm>
              <a:prstGeom prst="line">
                <a:avLst/>
              </a:prstGeom>
              <a:ln w="9525">
                <a:solidFill>
                  <a:schemeClr val="accent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64849264-3993-D70E-47DA-7D1A37820EDD}"/>
                  </a:ext>
                </a:extLst>
              </p:cNvPr>
              <p:cNvGrpSpPr/>
              <p:nvPr/>
            </p:nvGrpSpPr>
            <p:grpSpPr>
              <a:xfrm>
                <a:off x="5704247" y="1940678"/>
                <a:ext cx="3027687" cy="469012"/>
                <a:chOff x="5697151" y="1940678"/>
                <a:chExt cx="3027687" cy="469012"/>
              </a:xfrm>
            </p:grpSpPr>
            <p:sp>
              <p:nvSpPr>
                <p:cNvPr id="43" name="矩形: 圆角 42">
                  <a:extLst>
                    <a:ext uri="{FF2B5EF4-FFF2-40B4-BE49-F238E27FC236}">
                      <a16:creationId xmlns:a16="http://schemas.microsoft.com/office/drawing/2014/main" id="{0B204328-3AD6-5244-085F-508CA18AF28B}"/>
                    </a:ext>
                  </a:extLst>
                </p:cNvPr>
                <p:cNvSpPr/>
                <p:nvPr/>
              </p:nvSpPr>
              <p:spPr>
                <a:xfrm>
                  <a:off x="6154449" y="1940678"/>
                  <a:ext cx="2570389" cy="4690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在此处输入内容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" name="直接连接符 12">
                  <a:extLst>
                    <a:ext uri="{FF2B5EF4-FFF2-40B4-BE49-F238E27FC236}">
                      <a16:creationId xmlns:a16="http://schemas.microsoft.com/office/drawing/2014/main" id="{BFB6530E-6E35-8FF4-B07A-1B8856902CCB}"/>
                    </a:ext>
                  </a:extLst>
                </p:cNvPr>
                <p:cNvCxnSpPr>
                  <a:cxnSpLocks/>
                  <a:stCxn id="43" idx="1"/>
                </p:cNvCxnSpPr>
                <p:nvPr/>
              </p:nvCxnSpPr>
              <p:spPr>
                <a:xfrm flipH="1" flipV="1">
                  <a:off x="5697151" y="2174082"/>
                  <a:ext cx="457298" cy="1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578C52F8-8781-8C2B-0E26-F7F30012900B}"/>
                  </a:ext>
                </a:extLst>
              </p:cNvPr>
              <p:cNvGrpSpPr/>
              <p:nvPr/>
            </p:nvGrpSpPr>
            <p:grpSpPr>
              <a:xfrm>
                <a:off x="5704247" y="2676997"/>
                <a:ext cx="3027687" cy="469012"/>
                <a:chOff x="5697151" y="2672207"/>
                <a:chExt cx="3027687" cy="469012"/>
              </a:xfrm>
            </p:grpSpPr>
            <p:sp>
              <p:nvSpPr>
                <p:cNvPr id="45" name="矩形: 圆角 44">
                  <a:extLst>
                    <a:ext uri="{FF2B5EF4-FFF2-40B4-BE49-F238E27FC236}">
                      <a16:creationId xmlns:a16="http://schemas.microsoft.com/office/drawing/2014/main" id="{CEA39859-582A-CBAD-CE8F-88A6E808DC92}"/>
                    </a:ext>
                  </a:extLst>
                </p:cNvPr>
                <p:cNvSpPr/>
                <p:nvPr/>
              </p:nvSpPr>
              <p:spPr>
                <a:xfrm>
                  <a:off x="6154449" y="2672207"/>
                  <a:ext cx="2570389" cy="4690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在此处输入内容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6" name="直接连接符 195">
                  <a:extLst>
                    <a:ext uri="{FF2B5EF4-FFF2-40B4-BE49-F238E27FC236}">
                      <a16:creationId xmlns:a16="http://schemas.microsoft.com/office/drawing/2014/main" id="{94AAA06E-0E7B-1B67-0DF8-9DF54C74E7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97151" y="2877600"/>
                  <a:ext cx="457298" cy="1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C4FCD365-7C05-58F4-D777-97CE5E5F5A8A}"/>
                  </a:ext>
                </a:extLst>
              </p:cNvPr>
              <p:cNvGrpSpPr/>
              <p:nvPr/>
            </p:nvGrpSpPr>
            <p:grpSpPr>
              <a:xfrm>
                <a:off x="5697151" y="3413316"/>
                <a:ext cx="3027687" cy="469012"/>
                <a:chOff x="5697151" y="3403736"/>
                <a:chExt cx="3027687" cy="469012"/>
              </a:xfrm>
            </p:grpSpPr>
            <p:sp>
              <p:nvSpPr>
                <p:cNvPr id="46" name="矩形: 圆角 45">
                  <a:extLst>
                    <a:ext uri="{FF2B5EF4-FFF2-40B4-BE49-F238E27FC236}">
                      <a16:creationId xmlns:a16="http://schemas.microsoft.com/office/drawing/2014/main" id="{83DDF693-F9F3-6316-469E-5A958AF9FD6D}"/>
                    </a:ext>
                  </a:extLst>
                </p:cNvPr>
                <p:cNvSpPr/>
                <p:nvPr/>
              </p:nvSpPr>
              <p:spPr>
                <a:xfrm>
                  <a:off x="6154449" y="3403736"/>
                  <a:ext cx="2570389" cy="4690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在此处输入内容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7" name="直接连接符 196">
                  <a:extLst>
                    <a:ext uri="{FF2B5EF4-FFF2-40B4-BE49-F238E27FC236}">
                      <a16:creationId xmlns:a16="http://schemas.microsoft.com/office/drawing/2014/main" id="{AC0F9254-BB72-3AA4-A119-0C8AA793C1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97151" y="3662193"/>
                  <a:ext cx="457298" cy="1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组合 197">
                <a:extLst>
                  <a:ext uri="{FF2B5EF4-FFF2-40B4-BE49-F238E27FC236}">
                    <a16:creationId xmlns:a16="http://schemas.microsoft.com/office/drawing/2014/main" id="{B3C684B0-8F31-2ED5-FD11-EC03E97A4E62}"/>
                  </a:ext>
                </a:extLst>
              </p:cNvPr>
              <p:cNvGrpSpPr/>
              <p:nvPr/>
            </p:nvGrpSpPr>
            <p:grpSpPr>
              <a:xfrm>
                <a:off x="5704247" y="4149635"/>
                <a:ext cx="3027687" cy="469012"/>
                <a:chOff x="5697151" y="1940678"/>
                <a:chExt cx="3027687" cy="469012"/>
              </a:xfrm>
            </p:grpSpPr>
            <p:sp>
              <p:nvSpPr>
                <p:cNvPr id="199" name="矩形: 圆角 198">
                  <a:extLst>
                    <a:ext uri="{FF2B5EF4-FFF2-40B4-BE49-F238E27FC236}">
                      <a16:creationId xmlns:a16="http://schemas.microsoft.com/office/drawing/2014/main" id="{72904CAE-DF17-1FD0-4010-A6C5779DF15D}"/>
                    </a:ext>
                  </a:extLst>
                </p:cNvPr>
                <p:cNvSpPr/>
                <p:nvPr/>
              </p:nvSpPr>
              <p:spPr>
                <a:xfrm>
                  <a:off x="6154449" y="1940678"/>
                  <a:ext cx="2570389" cy="4690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在此处输入内容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0" name="直接连接符 199">
                  <a:extLst>
                    <a:ext uri="{FF2B5EF4-FFF2-40B4-BE49-F238E27FC236}">
                      <a16:creationId xmlns:a16="http://schemas.microsoft.com/office/drawing/2014/main" id="{75D8585E-9160-2D6B-8DC1-BC40A6674B16}"/>
                    </a:ext>
                  </a:extLst>
                </p:cNvPr>
                <p:cNvCxnSpPr>
                  <a:cxnSpLocks/>
                  <a:stCxn id="199" idx="1"/>
                </p:cNvCxnSpPr>
                <p:nvPr/>
              </p:nvCxnSpPr>
              <p:spPr>
                <a:xfrm flipH="1" flipV="1">
                  <a:off x="5697151" y="2174082"/>
                  <a:ext cx="457298" cy="1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组合 200">
                <a:extLst>
                  <a:ext uri="{FF2B5EF4-FFF2-40B4-BE49-F238E27FC236}">
                    <a16:creationId xmlns:a16="http://schemas.microsoft.com/office/drawing/2014/main" id="{624F483D-45B7-84CA-0839-853904C2EB3C}"/>
                  </a:ext>
                </a:extLst>
              </p:cNvPr>
              <p:cNvGrpSpPr/>
              <p:nvPr/>
            </p:nvGrpSpPr>
            <p:grpSpPr>
              <a:xfrm>
                <a:off x="5704247" y="4885954"/>
                <a:ext cx="3027687" cy="469012"/>
                <a:chOff x="5697151" y="2672207"/>
                <a:chExt cx="3027687" cy="469012"/>
              </a:xfrm>
            </p:grpSpPr>
            <p:sp>
              <p:nvSpPr>
                <p:cNvPr id="202" name="矩形: 圆角 201">
                  <a:extLst>
                    <a:ext uri="{FF2B5EF4-FFF2-40B4-BE49-F238E27FC236}">
                      <a16:creationId xmlns:a16="http://schemas.microsoft.com/office/drawing/2014/main" id="{A080F8A0-F727-5AC6-B5E8-E02CA80E16EC}"/>
                    </a:ext>
                  </a:extLst>
                </p:cNvPr>
                <p:cNvSpPr/>
                <p:nvPr/>
              </p:nvSpPr>
              <p:spPr>
                <a:xfrm>
                  <a:off x="6154449" y="2672207"/>
                  <a:ext cx="2570389" cy="4690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在此处输入内容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3" name="直接连接符 202">
                  <a:extLst>
                    <a:ext uri="{FF2B5EF4-FFF2-40B4-BE49-F238E27FC236}">
                      <a16:creationId xmlns:a16="http://schemas.microsoft.com/office/drawing/2014/main" id="{5A15D54B-77F4-2684-F4B6-722DBE1440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97151" y="2877600"/>
                  <a:ext cx="457298" cy="1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组合 203">
                <a:extLst>
                  <a:ext uri="{FF2B5EF4-FFF2-40B4-BE49-F238E27FC236}">
                    <a16:creationId xmlns:a16="http://schemas.microsoft.com/office/drawing/2014/main" id="{16963184-789E-5466-1742-992F778AFA79}"/>
                  </a:ext>
                </a:extLst>
              </p:cNvPr>
              <p:cNvGrpSpPr/>
              <p:nvPr/>
            </p:nvGrpSpPr>
            <p:grpSpPr>
              <a:xfrm>
                <a:off x="5697151" y="5622274"/>
                <a:ext cx="3027687" cy="469012"/>
                <a:chOff x="5697151" y="3403736"/>
                <a:chExt cx="3027687" cy="469012"/>
              </a:xfrm>
            </p:grpSpPr>
            <p:sp>
              <p:nvSpPr>
                <p:cNvPr id="205" name="矩形: 圆角 204">
                  <a:extLst>
                    <a:ext uri="{FF2B5EF4-FFF2-40B4-BE49-F238E27FC236}">
                      <a16:creationId xmlns:a16="http://schemas.microsoft.com/office/drawing/2014/main" id="{97B43C0C-CC29-48D0-637B-0DB62B762C58}"/>
                    </a:ext>
                  </a:extLst>
                </p:cNvPr>
                <p:cNvSpPr/>
                <p:nvPr/>
              </p:nvSpPr>
              <p:spPr>
                <a:xfrm>
                  <a:off x="6154449" y="3403736"/>
                  <a:ext cx="2570389" cy="4690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r>
                    <a:rPr kumimoji="1" lang="zh-CN" altLang="en-US" sz="1600" b="1" dirty="0">
                      <a:solidFill>
                        <a:schemeClr val="tx1"/>
                      </a:solidFill>
                    </a:rPr>
                    <a:t>在此处输入内容</a:t>
                  </a:r>
                  <a:endParaRPr kumimoji="1" lang="en-US" altLang="zh-CN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6" name="直接连接符 205">
                  <a:extLst>
                    <a:ext uri="{FF2B5EF4-FFF2-40B4-BE49-F238E27FC236}">
                      <a16:creationId xmlns:a16="http://schemas.microsoft.com/office/drawing/2014/main" id="{BFEA1559-9C40-E3E6-C019-A03EAC35AF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97151" y="3662193"/>
                  <a:ext cx="457298" cy="1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8" name="矩形: 圆角 207">
              <a:extLst>
                <a:ext uri="{FF2B5EF4-FFF2-40B4-BE49-F238E27FC236}">
                  <a16:creationId xmlns:a16="http://schemas.microsoft.com/office/drawing/2014/main" id="{D3566C0B-5F60-1FCD-0641-EFEAAEB2B6EF}"/>
                </a:ext>
              </a:extLst>
            </p:cNvPr>
            <p:cNvSpPr/>
            <p:nvPr/>
          </p:nvSpPr>
          <p:spPr>
            <a:xfrm>
              <a:off x="8499447" y="1209149"/>
              <a:ext cx="3034782" cy="469012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kumimoji="1" lang="zh-CN" altLang="en-US" sz="1600" b="1" dirty="0">
                  <a:solidFill>
                    <a:schemeClr val="lt1">
                      <a:lumMod val="100000"/>
                    </a:schemeClr>
                  </a:solidFill>
                </a:rPr>
                <a:t>一级标题</a:t>
              </a:r>
              <a:endParaRPr kumimoji="1" lang="en-US" altLang="zh-CN" sz="1600" b="1" dirty="0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cxnSp>
          <p:nvCxnSpPr>
            <p:cNvPr id="209" name="直接连接符 208">
              <a:extLst>
                <a:ext uri="{FF2B5EF4-FFF2-40B4-BE49-F238E27FC236}">
                  <a16:creationId xmlns:a16="http://schemas.microsoft.com/office/drawing/2014/main" id="{DD6FE238-6F65-8EE0-AAD3-4326D07A370D}"/>
                </a:ext>
              </a:extLst>
            </p:cNvPr>
            <p:cNvCxnSpPr>
              <a:cxnSpLocks/>
            </p:cNvCxnSpPr>
            <p:nvPr/>
          </p:nvCxnSpPr>
          <p:spPr>
            <a:xfrm>
              <a:off x="8506542" y="1678161"/>
              <a:ext cx="0" cy="1993612"/>
            </a:xfrm>
            <a:prstGeom prst="line">
              <a:avLst/>
            </a:prstGeom>
            <a:ln w="9525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0" name="组合 209">
              <a:extLst>
                <a:ext uri="{FF2B5EF4-FFF2-40B4-BE49-F238E27FC236}">
                  <a16:creationId xmlns:a16="http://schemas.microsoft.com/office/drawing/2014/main" id="{011A1C26-E073-0B18-549D-407742A6FF92}"/>
                </a:ext>
              </a:extLst>
            </p:cNvPr>
            <p:cNvGrpSpPr/>
            <p:nvPr/>
          </p:nvGrpSpPr>
          <p:grpSpPr>
            <a:xfrm>
              <a:off x="8513638" y="1940678"/>
              <a:ext cx="3027687" cy="469012"/>
              <a:chOff x="5697151" y="1940678"/>
              <a:chExt cx="3027687" cy="469012"/>
            </a:xfrm>
          </p:grpSpPr>
          <p:sp>
            <p:nvSpPr>
              <p:cNvPr id="226" name="矩形: 圆角 225">
                <a:extLst>
                  <a:ext uri="{FF2B5EF4-FFF2-40B4-BE49-F238E27FC236}">
                    <a16:creationId xmlns:a16="http://schemas.microsoft.com/office/drawing/2014/main" id="{F1D1C9E1-B76D-0734-9B19-DA2789AF62B3}"/>
                  </a:ext>
                </a:extLst>
              </p:cNvPr>
              <p:cNvSpPr/>
              <p:nvPr/>
            </p:nvSpPr>
            <p:spPr>
              <a:xfrm>
                <a:off x="6154449" y="1940678"/>
                <a:ext cx="2570389" cy="469012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在此处输入内容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7" name="直接连接符 226">
                <a:extLst>
                  <a:ext uri="{FF2B5EF4-FFF2-40B4-BE49-F238E27FC236}">
                    <a16:creationId xmlns:a16="http://schemas.microsoft.com/office/drawing/2014/main" id="{1A4FC0B8-CEDB-98FD-6E82-A1AEB1ACDA0F}"/>
                  </a:ext>
                </a:extLst>
              </p:cNvPr>
              <p:cNvCxnSpPr>
                <a:cxnSpLocks/>
                <a:stCxn id="226" idx="1"/>
              </p:cNvCxnSpPr>
              <p:nvPr/>
            </p:nvCxnSpPr>
            <p:spPr>
              <a:xfrm flipH="1" flipV="1">
                <a:off x="5697151" y="2174082"/>
                <a:ext cx="457298" cy="110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组合 210">
              <a:extLst>
                <a:ext uri="{FF2B5EF4-FFF2-40B4-BE49-F238E27FC236}">
                  <a16:creationId xmlns:a16="http://schemas.microsoft.com/office/drawing/2014/main" id="{01E94400-1363-648F-E311-8DCE15DD9DD6}"/>
                </a:ext>
              </a:extLst>
            </p:cNvPr>
            <p:cNvGrpSpPr/>
            <p:nvPr/>
          </p:nvGrpSpPr>
          <p:grpSpPr>
            <a:xfrm>
              <a:off x="8513638" y="2676997"/>
              <a:ext cx="3027687" cy="469012"/>
              <a:chOff x="5697151" y="2672207"/>
              <a:chExt cx="3027687" cy="469012"/>
            </a:xfrm>
          </p:grpSpPr>
          <p:sp>
            <p:nvSpPr>
              <p:cNvPr id="224" name="矩形: 圆角 223">
                <a:extLst>
                  <a:ext uri="{FF2B5EF4-FFF2-40B4-BE49-F238E27FC236}">
                    <a16:creationId xmlns:a16="http://schemas.microsoft.com/office/drawing/2014/main" id="{4CE5CF21-1398-D133-1766-002F3B613000}"/>
                  </a:ext>
                </a:extLst>
              </p:cNvPr>
              <p:cNvSpPr/>
              <p:nvPr/>
            </p:nvSpPr>
            <p:spPr>
              <a:xfrm>
                <a:off x="6154449" y="2672207"/>
                <a:ext cx="2570389" cy="469012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在此处输入内容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5" name="直接连接符 224">
                <a:extLst>
                  <a:ext uri="{FF2B5EF4-FFF2-40B4-BE49-F238E27FC236}">
                    <a16:creationId xmlns:a16="http://schemas.microsoft.com/office/drawing/2014/main" id="{CFF11AE7-07B5-43DE-A046-4A420F270A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97151" y="2877600"/>
                <a:ext cx="457298" cy="110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组合 211">
              <a:extLst>
                <a:ext uri="{FF2B5EF4-FFF2-40B4-BE49-F238E27FC236}">
                  <a16:creationId xmlns:a16="http://schemas.microsoft.com/office/drawing/2014/main" id="{E43CDDB4-0C00-C77D-0CCA-075751019D9B}"/>
                </a:ext>
              </a:extLst>
            </p:cNvPr>
            <p:cNvGrpSpPr/>
            <p:nvPr/>
          </p:nvGrpSpPr>
          <p:grpSpPr>
            <a:xfrm>
              <a:off x="8506542" y="3413316"/>
              <a:ext cx="3027687" cy="469012"/>
              <a:chOff x="5697151" y="3403736"/>
              <a:chExt cx="3027687" cy="469012"/>
            </a:xfrm>
          </p:grpSpPr>
          <p:sp>
            <p:nvSpPr>
              <p:cNvPr id="222" name="矩形: 圆角 221">
                <a:extLst>
                  <a:ext uri="{FF2B5EF4-FFF2-40B4-BE49-F238E27FC236}">
                    <a16:creationId xmlns:a16="http://schemas.microsoft.com/office/drawing/2014/main" id="{C43B7B71-1EF6-C38D-017B-7EBBFC3B0D82}"/>
                  </a:ext>
                </a:extLst>
              </p:cNvPr>
              <p:cNvSpPr/>
              <p:nvPr/>
            </p:nvSpPr>
            <p:spPr>
              <a:xfrm>
                <a:off x="6154449" y="3403736"/>
                <a:ext cx="2570389" cy="469012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在此处输入内容</a:t>
                </a:r>
                <a:endParaRPr kumimoji="1" lang="en-US" altLang="zh-CN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3" name="直接连接符 222">
                <a:extLst>
                  <a:ext uri="{FF2B5EF4-FFF2-40B4-BE49-F238E27FC236}">
                    <a16:creationId xmlns:a16="http://schemas.microsoft.com/office/drawing/2014/main" id="{35940319-5F44-1BA4-434F-6BE6F13565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97151" y="3662193"/>
                <a:ext cx="457298" cy="110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4BF90F73-5E29-71C7-EE45-AC4AF8AD933D}"/>
              </a:ext>
            </a:extLst>
          </p:cNvPr>
          <p:cNvSpPr txBox="1">
            <a:spLocks/>
          </p:cNvSpPr>
          <p:nvPr/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02.</a:t>
            </a:r>
            <a:r>
              <a:rPr lang="zh-CN" altLang="en-US" dirty="0"/>
              <a:t>在此输入具体内容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584050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#782110"/>
  <p:tag name="ISLIDE.TEMPLATE" val="388dcebd-7ba2-4f30-817d-6e4659fe25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64910;"/>
  <p:tag name="ISLIDE.VECTOR" val="#752858;#748649;#752858;#844320;#844319;#856249;"/>
  <p:tag name="ISLIDE.DIAGRAM" val="#867971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813216;"/>
  <p:tag name="ISLIDE.DIAGRAM" val="#861562;"/>
  <p:tag name="ISLIDE.TEMPLATE" val="https://www.islide.cc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752858;#748649;#752858;"/>
  <p:tag name="ISLIDE.DIAGRAM" val="#856688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752858;#748649;#752858;"/>
  <p:tag name="ISLIDE.DIAGRAM" val="#861616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752858;#748649;#752858;"/>
  <p:tag name="ISLIDE.DIAGRAM" val="#856703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49024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7382;"/>
  <p:tag name="ISLIDE.TEMPLAT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45;"/>
  <p:tag name="ISLIDE.TEMPLAT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67969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68BF"/>
      </a:accent1>
      <a:accent2>
        <a:srgbClr val="B8EC60"/>
      </a:accent2>
      <a:accent3>
        <a:srgbClr val="0884E3"/>
      </a:accent3>
      <a:accent4>
        <a:srgbClr val="FEA029"/>
      </a:accent4>
      <a:accent5>
        <a:srgbClr val="F07F79"/>
      </a:accent5>
      <a:accent6>
        <a:srgbClr val="95E1C1"/>
      </a:accent6>
      <a:hlink>
        <a:srgbClr val="4472C4"/>
      </a:hlink>
      <a:folHlink>
        <a:srgbClr val="BFBFBF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68BF"/>
    </a:accent1>
    <a:accent2>
      <a:srgbClr val="B8EC60"/>
    </a:accent2>
    <a:accent3>
      <a:srgbClr val="0884E3"/>
    </a:accent3>
    <a:accent4>
      <a:srgbClr val="FEA029"/>
    </a:accent4>
    <a:accent5>
      <a:srgbClr val="F07F79"/>
    </a:accent5>
    <a:accent6>
      <a:srgbClr val="95E1C1"/>
    </a:accent6>
    <a:hlink>
      <a:srgbClr val="4472C4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D1443A8EF62DE444B1FF07917E22EF72" ma:contentTypeVersion="15" ma:contentTypeDescription="新建文档。" ma:contentTypeScope="" ma:versionID="ae25f038f952c8cf9b493a213b142a30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19c9d36c0415c8517c82c0e92590e8d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图像标记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3C3014A9-B312-4D02-B33D-977A8BEFD6C8}"/>
</file>

<file path=customXml/itemProps2.xml><?xml version="1.0" encoding="utf-8"?>
<ds:datastoreItem xmlns:ds="http://schemas.openxmlformats.org/officeDocument/2006/customXml" ds:itemID="{EB04EBE8-DF18-47CB-9F9B-43B2ABF1C1CA}"/>
</file>

<file path=customXml/itemProps3.xml><?xml version="1.0" encoding="utf-8"?>
<ds:datastoreItem xmlns:ds="http://schemas.openxmlformats.org/officeDocument/2006/customXml" ds:itemID="{25D0E864-CFF7-4475-ACA3-9EB06DFF85D8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2127</Words>
  <Application>Microsoft Office PowerPoint</Application>
  <PresentationFormat>宽屏</PresentationFormat>
  <Paragraphs>174</Paragraphs>
  <Slides>19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Gilroy SemiBold</vt:lpstr>
      <vt:lpstr>SourceSansPro</vt:lpstr>
      <vt:lpstr>等线</vt:lpstr>
      <vt:lpstr>Arial</vt:lpstr>
      <vt:lpstr>Designed by iSlide</vt:lpstr>
      <vt:lpstr>扁平简约插画 教育行业PPT</vt:lpstr>
      <vt:lpstr>PowerPoint 演示文稿</vt:lpstr>
      <vt:lpstr>在此输入具体内容</vt:lpstr>
      <vt:lpstr>01.在此输入具体内容</vt:lpstr>
      <vt:lpstr>01.在此输入具体内容</vt:lpstr>
      <vt:lpstr>01.在此输入具体内容</vt:lpstr>
      <vt:lpstr>在此输入具体内容</vt:lpstr>
      <vt:lpstr>02.在此输入具体内容</vt:lpstr>
      <vt:lpstr>PowerPoint 演示文稿</vt:lpstr>
      <vt:lpstr>PowerPoint 演示文稿</vt:lpstr>
      <vt:lpstr>在此输入具体内容</vt:lpstr>
      <vt:lpstr>PowerPoint 演示文稿</vt:lpstr>
      <vt:lpstr>PowerPoint 演示文稿</vt:lpstr>
      <vt:lpstr>PowerPoint 演示文稿</vt:lpstr>
      <vt:lpstr>在此输入具体内容</vt:lpstr>
      <vt:lpstr>PowerPoint 演示文稿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iSlide</dc:creator>
  <cp:lastModifiedBy>Soleil Yi</cp:lastModifiedBy>
  <cp:revision>1</cp:revision>
  <cp:lastPrinted>2022-08-25T16:00:00Z</cp:lastPrinted>
  <dcterms:created xsi:type="dcterms:W3CDTF">2022-08-25T16:00:00Z</dcterms:created>
  <dcterms:modified xsi:type="dcterms:W3CDTF">2022-09-28T04:47:32Z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388dcebd-7ba2-4f30-817d-6e4659fe2522</vt:lpwstr>
  </property>
  <property fmtid="{D5CDD505-2E9C-101B-9397-08002B2CF9AE}" pid="3" name="ContentTypeId">
    <vt:lpwstr>0x010100D1443A8EF62DE444B1FF07917E22EF72</vt:lpwstr>
  </property>
</Properties>
</file>